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Masters/slideMaster6.xml" ContentType="application/vnd.openxmlformats-officedocument.presentationml.slideMaster+xml"/>
  <Override PartName="/ppt/slideMasters/slideMaster7.xml" ContentType="application/vnd.openxmlformats-officedocument.presentationml.slideMaster+xml"/>
  <Override PartName="/ppt/slideMasters/slideMaster8.xml" ContentType="application/vnd.openxmlformats-officedocument.presentationml.slideMaster+xml"/>
  <Override PartName="/ppt/slideMasters/slideMaster9.xml" ContentType="application/vnd.openxmlformats-officedocument.presentationml.slideMaster+xml"/>
  <Override PartName="/ppt/slideMasters/slideMaster10.xml" ContentType="application/vnd.openxmlformats-officedocument.presentationml.slideMaster+xml"/>
  <Override PartName="/ppt/slideMasters/slideMaster11.xml" ContentType="application/vnd.openxmlformats-officedocument.presentationml.slideMaster+xml"/>
  <Override PartName="/ppt/slideMasters/slideMaster12.xml" ContentType="application/vnd.openxmlformats-officedocument.presentationml.slideMaster+xml"/>
  <Override PartName="/ppt/slideMasters/slideMaster13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theme/theme2.xml" ContentType="application/vnd.openxmlformats-officedocument.theme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slideLayouts/slideLayout78.xml" ContentType="application/vnd.openxmlformats-officedocument.presentationml.slideLayout+xml"/>
  <Override PartName="/ppt/slideLayouts/slideLayout79.xml" ContentType="application/vnd.openxmlformats-officedocument.presentationml.slideLayout+xml"/>
  <Override PartName="/ppt/slideLayouts/slideLayout80.xml" ContentType="application/vnd.openxmlformats-officedocument.presentationml.slideLayout+xml"/>
  <Override PartName="/ppt/slideLayouts/slideLayout81.xml" ContentType="application/vnd.openxmlformats-officedocument.presentationml.slideLayout+xml"/>
  <Override PartName="/ppt/slideLayouts/slideLayout82.xml" ContentType="application/vnd.openxmlformats-officedocument.presentationml.slideLayout+xml"/>
  <Override PartName="/ppt/slideLayouts/slideLayout83.xml" ContentType="application/vnd.openxmlformats-officedocument.presentationml.slideLayout+xml"/>
  <Override PartName="/ppt/slideLayouts/slideLayout84.xml" ContentType="application/vnd.openxmlformats-officedocument.presentationml.slideLayout+xml"/>
  <Override PartName="/ppt/slideLayouts/slideLayout85.xml" ContentType="application/vnd.openxmlformats-officedocument.presentationml.slideLayout+xml"/>
  <Override PartName="/ppt/slideLayouts/slideLayout86.xml" ContentType="application/vnd.openxmlformats-officedocument.presentationml.slideLayout+xml"/>
  <Override PartName="/ppt/slideLayouts/slideLayout87.xml" ContentType="application/vnd.openxmlformats-officedocument.presentationml.slideLayout+xml"/>
  <Override PartName="/ppt/slideLayouts/slideLayout88.xml" ContentType="application/vnd.openxmlformats-officedocument.presentationml.slideLayout+xml"/>
  <Override PartName="/ppt/slideLayouts/slideLayout89.xml" ContentType="application/vnd.openxmlformats-officedocument.presentationml.slideLayout+xml"/>
  <Override PartName="/ppt/slideLayouts/slideLayout90.xml" ContentType="application/vnd.openxmlformats-officedocument.presentationml.slideLayout+xml"/>
  <Override PartName="/ppt/slideLayouts/slideLayout91.xml" ContentType="application/vnd.openxmlformats-officedocument.presentationml.slideLayout+xml"/>
  <Override PartName="/ppt/slideLayouts/slideLayout92.xml" ContentType="application/vnd.openxmlformats-officedocument.presentationml.slideLayout+xml"/>
  <Override PartName="/ppt/slideLayouts/slideLayout93.xml" ContentType="application/vnd.openxmlformats-officedocument.presentationml.slideLayout+xml"/>
  <Override PartName="/ppt/slideLayouts/slideLayout94.xml" ContentType="application/vnd.openxmlformats-officedocument.presentationml.slideLayout+xml"/>
  <Override PartName="/ppt/slideLayouts/slideLayout95.xml" ContentType="application/vnd.openxmlformats-officedocument.presentationml.slideLayout+xml"/>
  <Override PartName="/ppt/slideLayouts/slideLayout96.xml" ContentType="application/vnd.openxmlformats-officedocument.presentationml.slideLayout+xml"/>
  <Override PartName="/ppt/slideLayouts/slideLayout97.xml" ContentType="application/vnd.openxmlformats-officedocument.presentationml.slideLayout+xml"/>
  <Override PartName="/ppt/slideLayouts/slideLayout98.xml" ContentType="application/vnd.openxmlformats-officedocument.presentationml.slideLayout+xml"/>
  <Override PartName="/ppt/slideLayouts/slideLayout99.xml" ContentType="application/vnd.openxmlformats-officedocument.presentationml.slideLayout+xml"/>
  <Override PartName="/ppt/slideLayouts/slideLayout100.xml" ContentType="application/vnd.openxmlformats-officedocument.presentationml.slideLayout+xml"/>
  <Override PartName="/ppt/slideLayouts/slideLayout101.xml" ContentType="application/vnd.openxmlformats-officedocument.presentationml.slideLayout+xml"/>
  <Override PartName="/ppt/slideLayouts/slideLayout102.xml" ContentType="application/vnd.openxmlformats-officedocument.presentationml.slideLayout+xml"/>
  <Override PartName="/ppt/slideLayouts/slideLayout103.xml" ContentType="application/vnd.openxmlformats-officedocument.presentationml.slideLayout+xml"/>
  <Override PartName="/ppt/slideLayouts/slideLayout104.xml" ContentType="application/vnd.openxmlformats-officedocument.presentationml.slideLayout+xml"/>
  <Override PartName="/ppt/slideLayouts/slideLayout105.xml" ContentType="application/vnd.openxmlformats-officedocument.presentationml.slideLayout+xml"/>
  <Override PartName="/ppt/slideLayouts/slideLayout106.xml" ContentType="application/vnd.openxmlformats-officedocument.presentationml.slideLayout+xml"/>
  <Override PartName="/ppt/slideLayouts/slideLayout107.xml" ContentType="application/vnd.openxmlformats-officedocument.presentationml.slideLayout+xml"/>
  <Override PartName="/ppt/slideLayouts/slideLayout108.xml" ContentType="application/vnd.openxmlformats-officedocument.presentationml.slideLayout+xml"/>
  <Override PartName="/ppt/slideLayouts/slideLayout109.xml" ContentType="application/vnd.openxmlformats-officedocument.presentationml.slideLayout+xml"/>
  <Override PartName="/ppt/slideLayouts/slideLayout110.xml" ContentType="application/vnd.openxmlformats-officedocument.presentationml.slideLayout+xml"/>
  <Override PartName="/ppt/slideLayouts/slideLayout111.xml" ContentType="application/vnd.openxmlformats-officedocument.presentationml.slideLayout+xml"/>
  <Override PartName="/ppt/slideLayouts/slideLayout112.xml" ContentType="application/vnd.openxmlformats-officedocument.presentationml.slideLayout+xml"/>
  <Override PartName="/ppt/theme/theme3.xml" ContentType="application/vnd.openxmlformats-officedocument.theme+xml"/>
  <Override PartName="/ppt/slideLayouts/slideLayout113.xml" ContentType="application/vnd.openxmlformats-officedocument.presentationml.slideLayout+xml"/>
  <Override PartName="/ppt/slideLayouts/slideLayout114.xml" ContentType="application/vnd.openxmlformats-officedocument.presentationml.slideLayout+xml"/>
  <Override PartName="/ppt/slideLayouts/slideLayout115.xml" ContentType="application/vnd.openxmlformats-officedocument.presentationml.slideLayout+xml"/>
  <Override PartName="/ppt/slideLayouts/slideLayout116.xml" ContentType="application/vnd.openxmlformats-officedocument.presentationml.slideLayout+xml"/>
  <Override PartName="/ppt/slideLayouts/slideLayout117.xml" ContentType="application/vnd.openxmlformats-officedocument.presentationml.slideLayout+xml"/>
  <Override PartName="/ppt/slideLayouts/slideLayout118.xml" ContentType="application/vnd.openxmlformats-officedocument.presentationml.slideLayout+xml"/>
  <Override PartName="/ppt/slideLayouts/slideLayout119.xml" ContentType="application/vnd.openxmlformats-officedocument.presentationml.slideLayout+xml"/>
  <Override PartName="/ppt/slideLayouts/slideLayout120.xml" ContentType="application/vnd.openxmlformats-officedocument.presentationml.slideLayout+xml"/>
  <Override PartName="/ppt/slideLayouts/slideLayout121.xml" ContentType="application/vnd.openxmlformats-officedocument.presentationml.slideLayout+xml"/>
  <Override PartName="/ppt/slideLayouts/slideLayout122.xml" ContentType="application/vnd.openxmlformats-officedocument.presentationml.slideLayout+xml"/>
  <Override PartName="/ppt/slideLayouts/slideLayout123.xml" ContentType="application/vnd.openxmlformats-officedocument.presentationml.slideLayout+xml"/>
  <Override PartName="/ppt/slideLayouts/slideLayout124.xml" ContentType="application/vnd.openxmlformats-officedocument.presentationml.slideLayout+xml"/>
  <Override PartName="/ppt/slideLayouts/slideLayout125.xml" ContentType="application/vnd.openxmlformats-officedocument.presentationml.slideLayout+xml"/>
  <Override PartName="/ppt/slideLayouts/slideLayout126.xml" ContentType="application/vnd.openxmlformats-officedocument.presentationml.slideLayout+xml"/>
  <Override PartName="/ppt/slideLayouts/slideLayout127.xml" ContentType="application/vnd.openxmlformats-officedocument.presentationml.slideLayout+xml"/>
  <Override PartName="/ppt/slideLayouts/slideLayout128.xml" ContentType="application/vnd.openxmlformats-officedocument.presentationml.slideLayout+xml"/>
  <Override PartName="/ppt/slideLayouts/slideLayout129.xml" ContentType="application/vnd.openxmlformats-officedocument.presentationml.slideLayout+xml"/>
  <Override PartName="/ppt/slideLayouts/slideLayout130.xml" ContentType="application/vnd.openxmlformats-officedocument.presentationml.slideLayout+xml"/>
  <Override PartName="/ppt/slideLayouts/slideLayout131.xml" ContentType="application/vnd.openxmlformats-officedocument.presentationml.slideLayout+xml"/>
  <Override PartName="/ppt/slideLayouts/slideLayout132.xml" ContentType="application/vnd.openxmlformats-officedocument.presentationml.slideLayout+xml"/>
  <Override PartName="/ppt/slideLayouts/slideLayout133.xml" ContentType="application/vnd.openxmlformats-officedocument.presentationml.slideLayout+xml"/>
  <Override PartName="/ppt/slideLayouts/slideLayout134.xml" ContentType="application/vnd.openxmlformats-officedocument.presentationml.slideLayout+xml"/>
  <Override PartName="/ppt/slideLayouts/slideLayout135.xml" ContentType="application/vnd.openxmlformats-officedocument.presentationml.slideLayout+xml"/>
  <Override PartName="/ppt/slideLayouts/slideLayout136.xml" ContentType="application/vnd.openxmlformats-officedocument.presentationml.slideLayout+xml"/>
  <Override PartName="/ppt/slideLayouts/slideLayout137.xml" ContentType="application/vnd.openxmlformats-officedocument.presentationml.slideLayout+xml"/>
  <Override PartName="/ppt/slideLayouts/slideLayout138.xml" ContentType="application/vnd.openxmlformats-officedocument.presentationml.slideLayout+xml"/>
  <Override PartName="/ppt/slideLayouts/slideLayout139.xml" ContentType="application/vnd.openxmlformats-officedocument.presentationml.slideLayout+xml"/>
  <Override PartName="/ppt/slideLayouts/slideLayout140.xml" ContentType="application/vnd.openxmlformats-officedocument.presentationml.slideLayout+xml"/>
  <Override PartName="/ppt/slideLayouts/slideLayout141.xml" ContentType="application/vnd.openxmlformats-officedocument.presentationml.slideLayout+xml"/>
  <Override PartName="/ppt/slideLayouts/slideLayout142.xml" ContentType="application/vnd.openxmlformats-officedocument.presentationml.slideLayout+xml"/>
  <Override PartName="/ppt/slideLayouts/slideLayout143.xml" ContentType="application/vnd.openxmlformats-officedocument.presentationml.slideLayout+xml"/>
  <Override PartName="/ppt/slideLayouts/slideLayout144.xml" ContentType="application/vnd.openxmlformats-officedocument.presentationml.slideLayout+xml"/>
  <Override PartName="/ppt/slideLayouts/slideLayout145.xml" ContentType="application/vnd.openxmlformats-officedocument.presentationml.slideLayout+xml"/>
  <Override PartName="/ppt/slideLayouts/slideLayout146.xml" ContentType="application/vnd.openxmlformats-officedocument.presentationml.slideLayout+xml"/>
  <Override PartName="/ppt/slideLayouts/slideLayout147.xml" ContentType="application/vnd.openxmlformats-officedocument.presentationml.slideLayout+xml"/>
  <Override PartName="/ppt/slideLayouts/slideLayout148.xml" ContentType="application/vnd.openxmlformats-officedocument.presentationml.slideLayout+xml"/>
  <Override PartName="/ppt/slideLayouts/slideLayout149.xml" ContentType="application/vnd.openxmlformats-officedocument.presentationml.slideLayout+xml"/>
  <Override PartName="/ppt/slideLayouts/slideLayout150.xml" ContentType="application/vnd.openxmlformats-officedocument.presentationml.slideLayout+xml"/>
  <Override PartName="/ppt/slideLayouts/slideLayout151.xml" ContentType="application/vnd.openxmlformats-officedocument.presentationml.slideLayout+xml"/>
  <Override PartName="/ppt/slideLayouts/slideLayout152.xml" ContentType="application/vnd.openxmlformats-officedocument.presentationml.slideLayout+xml"/>
  <Override PartName="/ppt/slideLayouts/slideLayout153.xml" ContentType="application/vnd.openxmlformats-officedocument.presentationml.slideLayout+xml"/>
  <Override PartName="/ppt/slideLayouts/slideLayout154.xml" ContentType="application/vnd.openxmlformats-officedocument.presentationml.slideLayout+xml"/>
  <Override PartName="/ppt/slideLayouts/slideLayout155.xml" ContentType="application/vnd.openxmlformats-officedocument.presentationml.slideLayout+xml"/>
  <Override PartName="/ppt/slideLayouts/slideLayout156.xml" ContentType="application/vnd.openxmlformats-officedocument.presentationml.slideLayout+xml"/>
  <Override PartName="/ppt/slideLayouts/slideLayout157.xml" ContentType="application/vnd.openxmlformats-officedocument.presentationml.slideLayout+xml"/>
  <Override PartName="/ppt/slideLayouts/slideLayout158.xml" ContentType="application/vnd.openxmlformats-officedocument.presentationml.slideLayout+xml"/>
  <Override PartName="/ppt/slideLayouts/slideLayout159.xml" ContentType="application/vnd.openxmlformats-officedocument.presentationml.slideLayout+xml"/>
  <Override PartName="/ppt/slideLayouts/slideLayout160.xml" ContentType="application/vnd.openxmlformats-officedocument.presentationml.slideLayout+xml"/>
  <Override PartName="/ppt/slideLayouts/slideLayout161.xml" ContentType="application/vnd.openxmlformats-officedocument.presentationml.slideLayout+xml"/>
  <Override PartName="/ppt/theme/theme4.xml" ContentType="application/vnd.openxmlformats-officedocument.theme+xml"/>
  <Override PartName="/ppt/slideLayouts/slideLayout162.xml" ContentType="application/vnd.openxmlformats-officedocument.presentationml.slideLayout+xml"/>
  <Override PartName="/ppt/slideLayouts/slideLayout163.xml" ContentType="application/vnd.openxmlformats-officedocument.presentationml.slideLayout+xml"/>
  <Override PartName="/ppt/slideLayouts/slideLayout164.xml" ContentType="application/vnd.openxmlformats-officedocument.presentationml.slideLayout+xml"/>
  <Override PartName="/ppt/slideLayouts/slideLayout165.xml" ContentType="application/vnd.openxmlformats-officedocument.presentationml.slideLayout+xml"/>
  <Override PartName="/ppt/slideLayouts/slideLayout166.xml" ContentType="application/vnd.openxmlformats-officedocument.presentationml.slideLayout+xml"/>
  <Override PartName="/ppt/slideLayouts/slideLayout167.xml" ContentType="application/vnd.openxmlformats-officedocument.presentationml.slideLayout+xml"/>
  <Override PartName="/ppt/slideLayouts/slideLayout168.xml" ContentType="application/vnd.openxmlformats-officedocument.presentationml.slideLayout+xml"/>
  <Override PartName="/ppt/slideLayouts/slideLayout169.xml" ContentType="application/vnd.openxmlformats-officedocument.presentationml.slideLayout+xml"/>
  <Override PartName="/ppt/slideLayouts/slideLayout170.xml" ContentType="application/vnd.openxmlformats-officedocument.presentationml.slideLayout+xml"/>
  <Override PartName="/ppt/slideLayouts/slideLayout171.xml" ContentType="application/vnd.openxmlformats-officedocument.presentationml.slideLayout+xml"/>
  <Override PartName="/ppt/slideLayouts/slideLayout172.xml" ContentType="application/vnd.openxmlformats-officedocument.presentationml.slideLayout+xml"/>
  <Override PartName="/ppt/slideLayouts/slideLayout173.xml" ContentType="application/vnd.openxmlformats-officedocument.presentationml.slideLayout+xml"/>
  <Override PartName="/ppt/slideLayouts/slideLayout174.xml" ContentType="application/vnd.openxmlformats-officedocument.presentationml.slideLayout+xml"/>
  <Override PartName="/ppt/slideLayouts/slideLayout175.xml" ContentType="application/vnd.openxmlformats-officedocument.presentationml.slideLayout+xml"/>
  <Override PartName="/ppt/slideLayouts/slideLayout176.xml" ContentType="application/vnd.openxmlformats-officedocument.presentationml.slideLayout+xml"/>
  <Override PartName="/ppt/slideLayouts/slideLayout177.xml" ContentType="application/vnd.openxmlformats-officedocument.presentationml.slideLayout+xml"/>
  <Override PartName="/ppt/slideLayouts/slideLayout178.xml" ContentType="application/vnd.openxmlformats-officedocument.presentationml.slideLayout+xml"/>
  <Override PartName="/ppt/slideLayouts/slideLayout179.xml" ContentType="application/vnd.openxmlformats-officedocument.presentationml.slideLayout+xml"/>
  <Override PartName="/ppt/slideLayouts/slideLayout180.xml" ContentType="application/vnd.openxmlformats-officedocument.presentationml.slideLayout+xml"/>
  <Override PartName="/ppt/slideLayouts/slideLayout181.xml" ContentType="application/vnd.openxmlformats-officedocument.presentationml.slideLayout+xml"/>
  <Override PartName="/ppt/slideLayouts/slideLayout182.xml" ContentType="application/vnd.openxmlformats-officedocument.presentationml.slideLayout+xml"/>
  <Override PartName="/ppt/slideLayouts/slideLayout183.xml" ContentType="application/vnd.openxmlformats-officedocument.presentationml.slideLayout+xml"/>
  <Override PartName="/ppt/slideLayouts/slideLayout184.xml" ContentType="application/vnd.openxmlformats-officedocument.presentationml.slideLayout+xml"/>
  <Override PartName="/ppt/slideLayouts/slideLayout185.xml" ContentType="application/vnd.openxmlformats-officedocument.presentationml.slideLayout+xml"/>
  <Override PartName="/ppt/slideLayouts/slideLayout186.xml" ContentType="application/vnd.openxmlformats-officedocument.presentationml.slideLayout+xml"/>
  <Override PartName="/ppt/slideLayouts/slideLayout187.xml" ContentType="application/vnd.openxmlformats-officedocument.presentationml.slideLayout+xml"/>
  <Override PartName="/ppt/slideLayouts/slideLayout188.xml" ContentType="application/vnd.openxmlformats-officedocument.presentationml.slideLayout+xml"/>
  <Override PartName="/ppt/slideLayouts/slideLayout189.xml" ContentType="application/vnd.openxmlformats-officedocument.presentationml.slideLayout+xml"/>
  <Override PartName="/ppt/slideLayouts/slideLayout190.xml" ContentType="application/vnd.openxmlformats-officedocument.presentationml.slideLayout+xml"/>
  <Override PartName="/ppt/slideLayouts/slideLayout191.xml" ContentType="application/vnd.openxmlformats-officedocument.presentationml.slideLayout+xml"/>
  <Override PartName="/ppt/slideLayouts/slideLayout192.xml" ContentType="application/vnd.openxmlformats-officedocument.presentationml.slideLayout+xml"/>
  <Override PartName="/ppt/slideLayouts/slideLayout193.xml" ContentType="application/vnd.openxmlformats-officedocument.presentationml.slideLayout+xml"/>
  <Override PartName="/ppt/slideLayouts/slideLayout194.xml" ContentType="application/vnd.openxmlformats-officedocument.presentationml.slideLayout+xml"/>
  <Override PartName="/ppt/slideLayouts/slideLayout195.xml" ContentType="application/vnd.openxmlformats-officedocument.presentationml.slideLayout+xml"/>
  <Override PartName="/ppt/slideLayouts/slideLayout196.xml" ContentType="application/vnd.openxmlformats-officedocument.presentationml.slideLayout+xml"/>
  <Override PartName="/ppt/slideLayouts/slideLayout197.xml" ContentType="application/vnd.openxmlformats-officedocument.presentationml.slideLayout+xml"/>
  <Override PartName="/ppt/slideLayouts/slideLayout198.xml" ContentType="application/vnd.openxmlformats-officedocument.presentationml.slideLayout+xml"/>
  <Override PartName="/ppt/slideLayouts/slideLayout199.xml" ContentType="application/vnd.openxmlformats-officedocument.presentationml.slideLayout+xml"/>
  <Override PartName="/ppt/slideLayouts/slideLayout200.xml" ContentType="application/vnd.openxmlformats-officedocument.presentationml.slideLayout+xml"/>
  <Override PartName="/ppt/slideLayouts/slideLayout201.xml" ContentType="application/vnd.openxmlformats-officedocument.presentationml.slideLayout+xml"/>
  <Override PartName="/ppt/slideLayouts/slideLayout202.xml" ContentType="application/vnd.openxmlformats-officedocument.presentationml.slideLayout+xml"/>
  <Override PartName="/ppt/slideLayouts/slideLayout203.xml" ContentType="application/vnd.openxmlformats-officedocument.presentationml.slideLayout+xml"/>
  <Override PartName="/ppt/slideLayouts/slideLayout204.xml" ContentType="application/vnd.openxmlformats-officedocument.presentationml.slideLayout+xml"/>
  <Override PartName="/ppt/slideLayouts/slideLayout205.xml" ContentType="application/vnd.openxmlformats-officedocument.presentationml.slideLayout+xml"/>
  <Override PartName="/ppt/slideLayouts/slideLayout206.xml" ContentType="application/vnd.openxmlformats-officedocument.presentationml.slideLayout+xml"/>
  <Override PartName="/ppt/slideLayouts/slideLayout207.xml" ContentType="application/vnd.openxmlformats-officedocument.presentationml.slideLayout+xml"/>
  <Override PartName="/ppt/slideLayouts/slideLayout208.xml" ContentType="application/vnd.openxmlformats-officedocument.presentationml.slideLayout+xml"/>
  <Override PartName="/ppt/slideLayouts/slideLayout209.xml" ContentType="application/vnd.openxmlformats-officedocument.presentationml.slideLayout+xml"/>
  <Override PartName="/ppt/slideLayouts/slideLayout210.xml" ContentType="application/vnd.openxmlformats-officedocument.presentationml.slideLayout+xml"/>
  <Override PartName="/ppt/theme/theme5.xml" ContentType="application/vnd.openxmlformats-officedocument.theme+xml"/>
  <Override PartName="/ppt/slideLayouts/slideLayout211.xml" ContentType="application/vnd.openxmlformats-officedocument.presentationml.slideLayout+xml"/>
  <Override PartName="/ppt/slideLayouts/slideLayout212.xml" ContentType="application/vnd.openxmlformats-officedocument.presentationml.slideLayout+xml"/>
  <Override PartName="/ppt/slideLayouts/slideLayout213.xml" ContentType="application/vnd.openxmlformats-officedocument.presentationml.slideLayout+xml"/>
  <Override PartName="/ppt/slideLayouts/slideLayout214.xml" ContentType="application/vnd.openxmlformats-officedocument.presentationml.slideLayout+xml"/>
  <Override PartName="/ppt/slideLayouts/slideLayout215.xml" ContentType="application/vnd.openxmlformats-officedocument.presentationml.slideLayout+xml"/>
  <Override PartName="/ppt/slideLayouts/slideLayout216.xml" ContentType="application/vnd.openxmlformats-officedocument.presentationml.slideLayout+xml"/>
  <Override PartName="/ppt/slideLayouts/slideLayout217.xml" ContentType="application/vnd.openxmlformats-officedocument.presentationml.slideLayout+xml"/>
  <Override PartName="/ppt/slideLayouts/slideLayout218.xml" ContentType="application/vnd.openxmlformats-officedocument.presentationml.slideLayout+xml"/>
  <Override PartName="/ppt/slideLayouts/slideLayout219.xml" ContentType="application/vnd.openxmlformats-officedocument.presentationml.slideLayout+xml"/>
  <Override PartName="/ppt/slideLayouts/slideLayout220.xml" ContentType="application/vnd.openxmlformats-officedocument.presentationml.slideLayout+xml"/>
  <Override PartName="/ppt/slideLayouts/slideLayout221.xml" ContentType="application/vnd.openxmlformats-officedocument.presentationml.slideLayout+xml"/>
  <Override PartName="/ppt/slideLayouts/slideLayout222.xml" ContentType="application/vnd.openxmlformats-officedocument.presentationml.slideLayout+xml"/>
  <Override PartName="/ppt/slideLayouts/slideLayout223.xml" ContentType="application/vnd.openxmlformats-officedocument.presentationml.slideLayout+xml"/>
  <Override PartName="/ppt/slideLayouts/slideLayout224.xml" ContentType="application/vnd.openxmlformats-officedocument.presentationml.slideLayout+xml"/>
  <Override PartName="/ppt/slideLayouts/slideLayout225.xml" ContentType="application/vnd.openxmlformats-officedocument.presentationml.slideLayout+xml"/>
  <Override PartName="/ppt/slideLayouts/slideLayout226.xml" ContentType="application/vnd.openxmlformats-officedocument.presentationml.slideLayout+xml"/>
  <Override PartName="/ppt/slideLayouts/slideLayout227.xml" ContentType="application/vnd.openxmlformats-officedocument.presentationml.slideLayout+xml"/>
  <Override PartName="/ppt/slideLayouts/slideLayout228.xml" ContentType="application/vnd.openxmlformats-officedocument.presentationml.slideLayout+xml"/>
  <Override PartName="/ppt/slideLayouts/slideLayout229.xml" ContentType="application/vnd.openxmlformats-officedocument.presentationml.slideLayout+xml"/>
  <Override PartName="/ppt/slideLayouts/slideLayout230.xml" ContentType="application/vnd.openxmlformats-officedocument.presentationml.slideLayout+xml"/>
  <Override PartName="/ppt/slideLayouts/slideLayout231.xml" ContentType="application/vnd.openxmlformats-officedocument.presentationml.slideLayout+xml"/>
  <Override PartName="/ppt/slideLayouts/slideLayout232.xml" ContentType="application/vnd.openxmlformats-officedocument.presentationml.slideLayout+xml"/>
  <Override PartName="/ppt/slideLayouts/slideLayout233.xml" ContentType="application/vnd.openxmlformats-officedocument.presentationml.slideLayout+xml"/>
  <Override PartName="/ppt/slideLayouts/slideLayout234.xml" ContentType="application/vnd.openxmlformats-officedocument.presentationml.slideLayout+xml"/>
  <Override PartName="/ppt/slideLayouts/slideLayout235.xml" ContentType="application/vnd.openxmlformats-officedocument.presentationml.slideLayout+xml"/>
  <Override PartName="/ppt/slideLayouts/slideLayout236.xml" ContentType="application/vnd.openxmlformats-officedocument.presentationml.slideLayout+xml"/>
  <Override PartName="/ppt/slideLayouts/slideLayout237.xml" ContentType="application/vnd.openxmlformats-officedocument.presentationml.slideLayout+xml"/>
  <Override PartName="/ppt/slideLayouts/slideLayout238.xml" ContentType="application/vnd.openxmlformats-officedocument.presentationml.slideLayout+xml"/>
  <Override PartName="/ppt/slideLayouts/slideLayout239.xml" ContentType="application/vnd.openxmlformats-officedocument.presentationml.slideLayout+xml"/>
  <Override PartName="/ppt/slideLayouts/slideLayout240.xml" ContentType="application/vnd.openxmlformats-officedocument.presentationml.slideLayout+xml"/>
  <Override PartName="/ppt/slideLayouts/slideLayout241.xml" ContentType="application/vnd.openxmlformats-officedocument.presentationml.slideLayout+xml"/>
  <Override PartName="/ppt/slideLayouts/slideLayout242.xml" ContentType="application/vnd.openxmlformats-officedocument.presentationml.slideLayout+xml"/>
  <Override PartName="/ppt/slideLayouts/slideLayout243.xml" ContentType="application/vnd.openxmlformats-officedocument.presentationml.slideLayout+xml"/>
  <Override PartName="/ppt/slideLayouts/slideLayout244.xml" ContentType="application/vnd.openxmlformats-officedocument.presentationml.slideLayout+xml"/>
  <Override PartName="/ppt/slideLayouts/slideLayout245.xml" ContentType="application/vnd.openxmlformats-officedocument.presentationml.slideLayout+xml"/>
  <Override PartName="/ppt/slideLayouts/slideLayout246.xml" ContentType="application/vnd.openxmlformats-officedocument.presentationml.slideLayout+xml"/>
  <Override PartName="/ppt/slideLayouts/slideLayout247.xml" ContentType="application/vnd.openxmlformats-officedocument.presentationml.slideLayout+xml"/>
  <Override PartName="/ppt/slideLayouts/slideLayout248.xml" ContentType="application/vnd.openxmlformats-officedocument.presentationml.slideLayout+xml"/>
  <Override PartName="/ppt/slideLayouts/slideLayout249.xml" ContentType="application/vnd.openxmlformats-officedocument.presentationml.slideLayout+xml"/>
  <Override PartName="/ppt/slideLayouts/slideLayout250.xml" ContentType="application/vnd.openxmlformats-officedocument.presentationml.slideLayout+xml"/>
  <Override PartName="/ppt/slideLayouts/slideLayout251.xml" ContentType="application/vnd.openxmlformats-officedocument.presentationml.slideLayout+xml"/>
  <Override PartName="/ppt/slideLayouts/slideLayout252.xml" ContentType="application/vnd.openxmlformats-officedocument.presentationml.slideLayout+xml"/>
  <Override PartName="/ppt/slideLayouts/slideLayout253.xml" ContentType="application/vnd.openxmlformats-officedocument.presentationml.slideLayout+xml"/>
  <Override PartName="/ppt/slideLayouts/slideLayout254.xml" ContentType="application/vnd.openxmlformats-officedocument.presentationml.slideLayout+xml"/>
  <Override PartName="/ppt/slideLayouts/slideLayout255.xml" ContentType="application/vnd.openxmlformats-officedocument.presentationml.slideLayout+xml"/>
  <Override PartName="/ppt/slideLayouts/slideLayout256.xml" ContentType="application/vnd.openxmlformats-officedocument.presentationml.slideLayout+xml"/>
  <Override PartName="/ppt/slideLayouts/slideLayout257.xml" ContentType="application/vnd.openxmlformats-officedocument.presentationml.slideLayout+xml"/>
  <Override PartName="/ppt/slideLayouts/slideLayout258.xml" ContentType="application/vnd.openxmlformats-officedocument.presentationml.slideLayout+xml"/>
  <Override PartName="/ppt/slideLayouts/slideLayout259.xml" ContentType="application/vnd.openxmlformats-officedocument.presentationml.slideLayout+xml"/>
  <Override PartName="/ppt/theme/theme6.xml" ContentType="application/vnd.openxmlformats-officedocument.theme+xml"/>
  <Override PartName="/ppt/slideLayouts/slideLayout260.xml" ContentType="application/vnd.openxmlformats-officedocument.presentationml.slideLayout+xml"/>
  <Override PartName="/ppt/slideLayouts/slideLayout261.xml" ContentType="application/vnd.openxmlformats-officedocument.presentationml.slideLayout+xml"/>
  <Override PartName="/ppt/slideLayouts/slideLayout262.xml" ContentType="application/vnd.openxmlformats-officedocument.presentationml.slideLayout+xml"/>
  <Override PartName="/ppt/slideLayouts/slideLayout263.xml" ContentType="application/vnd.openxmlformats-officedocument.presentationml.slideLayout+xml"/>
  <Override PartName="/ppt/slideLayouts/slideLayout264.xml" ContentType="application/vnd.openxmlformats-officedocument.presentationml.slideLayout+xml"/>
  <Override PartName="/ppt/slideLayouts/slideLayout265.xml" ContentType="application/vnd.openxmlformats-officedocument.presentationml.slideLayout+xml"/>
  <Override PartName="/ppt/slideLayouts/slideLayout266.xml" ContentType="application/vnd.openxmlformats-officedocument.presentationml.slideLayout+xml"/>
  <Override PartName="/ppt/slideLayouts/slideLayout267.xml" ContentType="application/vnd.openxmlformats-officedocument.presentationml.slideLayout+xml"/>
  <Override PartName="/ppt/slideLayouts/slideLayout268.xml" ContentType="application/vnd.openxmlformats-officedocument.presentationml.slideLayout+xml"/>
  <Override PartName="/ppt/slideLayouts/slideLayout269.xml" ContentType="application/vnd.openxmlformats-officedocument.presentationml.slideLayout+xml"/>
  <Override PartName="/ppt/slideLayouts/slideLayout270.xml" ContentType="application/vnd.openxmlformats-officedocument.presentationml.slideLayout+xml"/>
  <Override PartName="/ppt/slideLayouts/slideLayout271.xml" ContentType="application/vnd.openxmlformats-officedocument.presentationml.slideLayout+xml"/>
  <Override PartName="/ppt/slideLayouts/slideLayout272.xml" ContentType="application/vnd.openxmlformats-officedocument.presentationml.slideLayout+xml"/>
  <Override PartName="/ppt/slideLayouts/slideLayout273.xml" ContentType="application/vnd.openxmlformats-officedocument.presentationml.slideLayout+xml"/>
  <Override PartName="/ppt/slideLayouts/slideLayout274.xml" ContentType="application/vnd.openxmlformats-officedocument.presentationml.slideLayout+xml"/>
  <Override PartName="/ppt/slideLayouts/slideLayout275.xml" ContentType="application/vnd.openxmlformats-officedocument.presentationml.slideLayout+xml"/>
  <Override PartName="/ppt/slideLayouts/slideLayout276.xml" ContentType="application/vnd.openxmlformats-officedocument.presentationml.slideLayout+xml"/>
  <Override PartName="/ppt/slideLayouts/slideLayout277.xml" ContentType="application/vnd.openxmlformats-officedocument.presentationml.slideLayout+xml"/>
  <Override PartName="/ppt/slideLayouts/slideLayout278.xml" ContentType="application/vnd.openxmlformats-officedocument.presentationml.slideLayout+xml"/>
  <Override PartName="/ppt/slideLayouts/slideLayout279.xml" ContentType="application/vnd.openxmlformats-officedocument.presentationml.slideLayout+xml"/>
  <Override PartName="/ppt/slideLayouts/slideLayout280.xml" ContentType="application/vnd.openxmlformats-officedocument.presentationml.slideLayout+xml"/>
  <Override PartName="/ppt/slideLayouts/slideLayout281.xml" ContentType="application/vnd.openxmlformats-officedocument.presentationml.slideLayout+xml"/>
  <Override PartName="/ppt/slideLayouts/slideLayout282.xml" ContentType="application/vnd.openxmlformats-officedocument.presentationml.slideLayout+xml"/>
  <Override PartName="/ppt/slideLayouts/slideLayout283.xml" ContentType="application/vnd.openxmlformats-officedocument.presentationml.slideLayout+xml"/>
  <Override PartName="/ppt/slideLayouts/slideLayout284.xml" ContentType="application/vnd.openxmlformats-officedocument.presentationml.slideLayout+xml"/>
  <Override PartName="/ppt/slideLayouts/slideLayout285.xml" ContentType="application/vnd.openxmlformats-officedocument.presentationml.slideLayout+xml"/>
  <Override PartName="/ppt/slideLayouts/slideLayout286.xml" ContentType="application/vnd.openxmlformats-officedocument.presentationml.slideLayout+xml"/>
  <Override PartName="/ppt/slideLayouts/slideLayout287.xml" ContentType="application/vnd.openxmlformats-officedocument.presentationml.slideLayout+xml"/>
  <Override PartName="/ppt/slideLayouts/slideLayout288.xml" ContentType="application/vnd.openxmlformats-officedocument.presentationml.slideLayout+xml"/>
  <Override PartName="/ppt/slideLayouts/slideLayout289.xml" ContentType="application/vnd.openxmlformats-officedocument.presentationml.slideLayout+xml"/>
  <Override PartName="/ppt/slideLayouts/slideLayout290.xml" ContentType="application/vnd.openxmlformats-officedocument.presentationml.slideLayout+xml"/>
  <Override PartName="/ppt/slideLayouts/slideLayout291.xml" ContentType="application/vnd.openxmlformats-officedocument.presentationml.slideLayout+xml"/>
  <Override PartName="/ppt/slideLayouts/slideLayout292.xml" ContentType="application/vnd.openxmlformats-officedocument.presentationml.slideLayout+xml"/>
  <Override PartName="/ppt/slideLayouts/slideLayout293.xml" ContentType="application/vnd.openxmlformats-officedocument.presentationml.slideLayout+xml"/>
  <Override PartName="/ppt/slideLayouts/slideLayout294.xml" ContentType="application/vnd.openxmlformats-officedocument.presentationml.slideLayout+xml"/>
  <Override PartName="/ppt/slideLayouts/slideLayout295.xml" ContentType="application/vnd.openxmlformats-officedocument.presentationml.slideLayout+xml"/>
  <Override PartName="/ppt/slideLayouts/slideLayout296.xml" ContentType="application/vnd.openxmlformats-officedocument.presentationml.slideLayout+xml"/>
  <Override PartName="/ppt/slideLayouts/slideLayout297.xml" ContentType="application/vnd.openxmlformats-officedocument.presentationml.slideLayout+xml"/>
  <Override PartName="/ppt/slideLayouts/slideLayout298.xml" ContentType="application/vnd.openxmlformats-officedocument.presentationml.slideLayout+xml"/>
  <Override PartName="/ppt/slideLayouts/slideLayout299.xml" ContentType="application/vnd.openxmlformats-officedocument.presentationml.slideLayout+xml"/>
  <Override PartName="/ppt/slideLayouts/slideLayout300.xml" ContentType="application/vnd.openxmlformats-officedocument.presentationml.slideLayout+xml"/>
  <Override PartName="/ppt/slideLayouts/slideLayout301.xml" ContentType="application/vnd.openxmlformats-officedocument.presentationml.slideLayout+xml"/>
  <Override PartName="/ppt/slideLayouts/slideLayout302.xml" ContentType="application/vnd.openxmlformats-officedocument.presentationml.slideLayout+xml"/>
  <Override PartName="/ppt/slideLayouts/slideLayout303.xml" ContentType="application/vnd.openxmlformats-officedocument.presentationml.slideLayout+xml"/>
  <Override PartName="/ppt/slideLayouts/slideLayout304.xml" ContentType="application/vnd.openxmlformats-officedocument.presentationml.slideLayout+xml"/>
  <Override PartName="/ppt/slideLayouts/slideLayout305.xml" ContentType="application/vnd.openxmlformats-officedocument.presentationml.slideLayout+xml"/>
  <Override PartName="/ppt/slideLayouts/slideLayout306.xml" ContentType="application/vnd.openxmlformats-officedocument.presentationml.slideLayout+xml"/>
  <Override PartName="/ppt/slideLayouts/slideLayout307.xml" ContentType="application/vnd.openxmlformats-officedocument.presentationml.slideLayout+xml"/>
  <Override PartName="/ppt/slideLayouts/slideLayout308.xml" ContentType="application/vnd.openxmlformats-officedocument.presentationml.slideLayout+xml"/>
  <Override PartName="/ppt/theme/theme7.xml" ContentType="application/vnd.openxmlformats-officedocument.theme+xml"/>
  <Override PartName="/ppt/slideLayouts/slideLayout309.xml" ContentType="application/vnd.openxmlformats-officedocument.presentationml.slideLayout+xml"/>
  <Override PartName="/ppt/slideLayouts/slideLayout310.xml" ContentType="application/vnd.openxmlformats-officedocument.presentationml.slideLayout+xml"/>
  <Override PartName="/ppt/slideLayouts/slideLayout311.xml" ContentType="application/vnd.openxmlformats-officedocument.presentationml.slideLayout+xml"/>
  <Override PartName="/ppt/slideLayouts/slideLayout312.xml" ContentType="application/vnd.openxmlformats-officedocument.presentationml.slideLayout+xml"/>
  <Override PartName="/ppt/slideLayouts/slideLayout313.xml" ContentType="application/vnd.openxmlformats-officedocument.presentationml.slideLayout+xml"/>
  <Override PartName="/ppt/slideLayouts/slideLayout314.xml" ContentType="application/vnd.openxmlformats-officedocument.presentationml.slideLayout+xml"/>
  <Override PartName="/ppt/slideLayouts/slideLayout315.xml" ContentType="application/vnd.openxmlformats-officedocument.presentationml.slideLayout+xml"/>
  <Override PartName="/ppt/slideLayouts/slideLayout316.xml" ContentType="application/vnd.openxmlformats-officedocument.presentationml.slideLayout+xml"/>
  <Override PartName="/ppt/slideLayouts/slideLayout317.xml" ContentType="application/vnd.openxmlformats-officedocument.presentationml.slideLayout+xml"/>
  <Override PartName="/ppt/slideLayouts/slideLayout318.xml" ContentType="application/vnd.openxmlformats-officedocument.presentationml.slideLayout+xml"/>
  <Override PartName="/ppt/slideLayouts/slideLayout319.xml" ContentType="application/vnd.openxmlformats-officedocument.presentationml.slideLayout+xml"/>
  <Override PartName="/ppt/slideLayouts/slideLayout320.xml" ContentType="application/vnd.openxmlformats-officedocument.presentationml.slideLayout+xml"/>
  <Override PartName="/ppt/slideLayouts/slideLayout321.xml" ContentType="application/vnd.openxmlformats-officedocument.presentationml.slideLayout+xml"/>
  <Override PartName="/ppt/slideLayouts/slideLayout322.xml" ContentType="application/vnd.openxmlformats-officedocument.presentationml.slideLayout+xml"/>
  <Override PartName="/ppt/slideLayouts/slideLayout323.xml" ContentType="application/vnd.openxmlformats-officedocument.presentationml.slideLayout+xml"/>
  <Override PartName="/ppt/slideLayouts/slideLayout324.xml" ContentType="application/vnd.openxmlformats-officedocument.presentationml.slideLayout+xml"/>
  <Override PartName="/ppt/slideLayouts/slideLayout325.xml" ContentType="application/vnd.openxmlformats-officedocument.presentationml.slideLayout+xml"/>
  <Override PartName="/ppt/slideLayouts/slideLayout326.xml" ContentType="application/vnd.openxmlformats-officedocument.presentationml.slideLayout+xml"/>
  <Override PartName="/ppt/slideLayouts/slideLayout327.xml" ContentType="application/vnd.openxmlformats-officedocument.presentationml.slideLayout+xml"/>
  <Override PartName="/ppt/slideLayouts/slideLayout328.xml" ContentType="application/vnd.openxmlformats-officedocument.presentationml.slideLayout+xml"/>
  <Override PartName="/ppt/slideLayouts/slideLayout329.xml" ContentType="application/vnd.openxmlformats-officedocument.presentationml.slideLayout+xml"/>
  <Override PartName="/ppt/slideLayouts/slideLayout330.xml" ContentType="application/vnd.openxmlformats-officedocument.presentationml.slideLayout+xml"/>
  <Override PartName="/ppt/slideLayouts/slideLayout331.xml" ContentType="application/vnd.openxmlformats-officedocument.presentationml.slideLayout+xml"/>
  <Override PartName="/ppt/slideLayouts/slideLayout332.xml" ContentType="application/vnd.openxmlformats-officedocument.presentationml.slideLayout+xml"/>
  <Override PartName="/ppt/slideLayouts/slideLayout333.xml" ContentType="application/vnd.openxmlformats-officedocument.presentationml.slideLayout+xml"/>
  <Override PartName="/ppt/slideLayouts/slideLayout334.xml" ContentType="application/vnd.openxmlformats-officedocument.presentationml.slideLayout+xml"/>
  <Override PartName="/ppt/slideLayouts/slideLayout335.xml" ContentType="application/vnd.openxmlformats-officedocument.presentationml.slideLayout+xml"/>
  <Override PartName="/ppt/slideLayouts/slideLayout336.xml" ContentType="application/vnd.openxmlformats-officedocument.presentationml.slideLayout+xml"/>
  <Override PartName="/ppt/slideLayouts/slideLayout337.xml" ContentType="application/vnd.openxmlformats-officedocument.presentationml.slideLayout+xml"/>
  <Override PartName="/ppt/slideLayouts/slideLayout338.xml" ContentType="application/vnd.openxmlformats-officedocument.presentationml.slideLayout+xml"/>
  <Override PartName="/ppt/slideLayouts/slideLayout339.xml" ContentType="application/vnd.openxmlformats-officedocument.presentationml.slideLayout+xml"/>
  <Override PartName="/ppt/slideLayouts/slideLayout340.xml" ContentType="application/vnd.openxmlformats-officedocument.presentationml.slideLayout+xml"/>
  <Override PartName="/ppt/slideLayouts/slideLayout341.xml" ContentType="application/vnd.openxmlformats-officedocument.presentationml.slideLayout+xml"/>
  <Override PartName="/ppt/slideLayouts/slideLayout342.xml" ContentType="application/vnd.openxmlformats-officedocument.presentationml.slideLayout+xml"/>
  <Override PartName="/ppt/slideLayouts/slideLayout343.xml" ContentType="application/vnd.openxmlformats-officedocument.presentationml.slideLayout+xml"/>
  <Override PartName="/ppt/slideLayouts/slideLayout344.xml" ContentType="application/vnd.openxmlformats-officedocument.presentationml.slideLayout+xml"/>
  <Override PartName="/ppt/slideLayouts/slideLayout345.xml" ContentType="application/vnd.openxmlformats-officedocument.presentationml.slideLayout+xml"/>
  <Override PartName="/ppt/slideLayouts/slideLayout346.xml" ContentType="application/vnd.openxmlformats-officedocument.presentationml.slideLayout+xml"/>
  <Override PartName="/ppt/slideLayouts/slideLayout347.xml" ContentType="application/vnd.openxmlformats-officedocument.presentationml.slideLayout+xml"/>
  <Override PartName="/ppt/slideLayouts/slideLayout348.xml" ContentType="application/vnd.openxmlformats-officedocument.presentationml.slideLayout+xml"/>
  <Override PartName="/ppt/slideLayouts/slideLayout349.xml" ContentType="application/vnd.openxmlformats-officedocument.presentationml.slideLayout+xml"/>
  <Override PartName="/ppt/slideLayouts/slideLayout350.xml" ContentType="application/vnd.openxmlformats-officedocument.presentationml.slideLayout+xml"/>
  <Override PartName="/ppt/slideLayouts/slideLayout351.xml" ContentType="application/vnd.openxmlformats-officedocument.presentationml.slideLayout+xml"/>
  <Override PartName="/ppt/slideLayouts/slideLayout352.xml" ContentType="application/vnd.openxmlformats-officedocument.presentationml.slideLayout+xml"/>
  <Override PartName="/ppt/slideLayouts/slideLayout353.xml" ContentType="application/vnd.openxmlformats-officedocument.presentationml.slideLayout+xml"/>
  <Override PartName="/ppt/slideLayouts/slideLayout354.xml" ContentType="application/vnd.openxmlformats-officedocument.presentationml.slideLayout+xml"/>
  <Override PartName="/ppt/slideLayouts/slideLayout355.xml" ContentType="application/vnd.openxmlformats-officedocument.presentationml.slideLayout+xml"/>
  <Override PartName="/ppt/slideLayouts/slideLayout356.xml" ContentType="application/vnd.openxmlformats-officedocument.presentationml.slideLayout+xml"/>
  <Override PartName="/ppt/slideLayouts/slideLayout357.xml" ContentType="application/vnd.openxmlformats-officedocument.presentationml.slideLayout+xml"/>
  <Override PartName="/ppt/theme/theme8.xml" ContentType="application/vnd.openxmlformats-officedocument.theme+xml"/>
  <Override PartName="/ppt/slideLayouts/slideLayout358.xml" ContentType="application/vnd.openxmlformats-officedocument.presentationml.slideLayout+xml"/>
  <Override PartName="/ppt/slideLayouts/slideLayout359.xml" ContentType="application/vnd.openxmlformats-officedocument.presentationml.slideLayout+xml"/>
  <Override PartName="/ppt/slideLayouts/slideLayout360.xml" ContentType="application/vnd.openxmlformats-officedocument.presentationml.slideLayout+xml"/>
  <Override PartName="/ppt/slideLayouts/slideLayout361.xml" ContentType="application/vnd.openxmlformats-officedocument.presentationml.slideLayout+xml"/>
  <Override PartName="/ppt/slideLayouts/slideLayout362.xml" ContentType="application/vnd.openxmlformats-officedocument.presentationml.slideLayout+xml"/>
  <Override PartName="/ppt/slideLayouts/slideLayout363.xml" ContentType="application/vnd.openxmlformats-officedocument.presentationml.slideLayout+xml"/>
  <Override PartName="/ppt/slideLayouts/slideLayout364.xml" ContentType="application/vnd.openxmlformats-officedocument.presentationml.slideLayout+xml"/>
  <Override PartName="/ppt/slideLayouts/slideLayout365.xml" ContentType="application/vnd.openxmlformats-officedocument.presentationml.slideLayout+xml"/>
  <Override PartName="/ppt/slideLayouts/slideLayout366.xml" ContentType="application/vnd.openxmlformats-officedocument.presentationml.slideLayout+xml"/>
  <Override PartName="/ppt/slideLayouts/slideLayout367.xml" ContentType="application/vnd.openxmlformats-officedocument.presentationml.slideLayout+xml"/>
  <Override PartName="/ppt/slideLayouts/slideLayout368.xml" ContentType="application/vnd.openxmlformats-officedocument.presentationml.slideLayout+xml"/>
  <Override PartName="/ppt/slideLayouts/slideLayout369.xml" ContentType="application/vnd.openxmlformats-officedocument.presentationml.slideLayout+xml"/>
  <Override PartName="/ppt/slideLayouts/slideLayout370.xml" ContentType="application/vnd.openxmlformats-officedocument.presentationml.slideLayout+xml"/>
  <Override PartName="/ppt/slideLayouts/slideLayout371.xml" ContentType="application/vnd.openxmlformats-officedocument.presentationml.slideLayout+xml"/>
  <Override PartName="/ppt/slideLayouts/slideLayout372.xml" ContentType="application/vnd.openxmlformats-officedocument.presentationml.slideLayout+xml"/>
  <Override PartName="/ppt/slideLayouts/slideLayout373.xml" ContentType="application/vnd.openxmlformats-officedocument.presentationml.slideLayout+xml"/>
  <Override PartName="/ppt/slideLayouts/slideLayout374.xml" ContentType="application/vnd.openxmlformats-officedocument.presentationml.slideLayout+xml"/>
  <Override PartName="/ppt/slideLayouts/slideLayout375.xml" ContentType="application/vnd.openxmlformats-officedocument.presentationml.slideLayout+xml"/>
  <Override PartName="/ppt/slideLayouts/slideLayout376.xml" ContentType="application/vnd.openxmlformats-officedocument.presentationml.slideLayout+xml"/>
  <Override PartName="/ppt/slideLayouts/slideLayout377.xml" ContentType="application/vnd.openxmlformats-officedocument.presentationml.slideLayout+xml"/>
  <Override PartName="/ppt/slideLayouts/slideLayout378.xml" ContentType="application/vnd.openxmlformats-officedocument.presentationml.slideLayout+xml"/>
  <Override PartName="/ppt/slideLayouts/slideLayout379.xml" ContentType="application/vnd.openxmlformats-officedocument.presentationml.slideLayout+xml"/>
  <Override PartName="/ppt/slideLayouts/slideLayout380.xml" ContentType="application/vnd.openxmlformats-officedocument.presentationml.slideLayout+xml"/>
  <Override PartName="/ppt/slideLayouts/slideLayout381.xml" ContentType="application/vnd.openxmlformats-officedocument.presentationml.slideLayout+xml"/>
  <Override PartName="/ppt/slideLayouts/slideLayout382.xml" ContentType="application/vnd.openxmlformats-officedocument.presentationml.slideLayout+xml"/>
  <Override PartName="/ppt/slideLayouts/slideLayout383.xml" ContentType="application/vnd.openxmlformats-officedocument.presentationml.slideLayout+xml"/>
  <Override PartName="/ppt/slideLayouts/slideLayout384.xml" ContentType="application/vnd.openxmlformats-officedocument.presentationml.slideLayout+xml"/>
  <Override PartName="/ppt/slideLayouts/slideLayout385.xml" ContentType="application/vnd.openxmlformats-officedocument.presentationml.slideLayout+xml"/>
  <Override PartName="/ppt/slideLayouts/slideLayout386.xml" ContentType="application/vnd.openxmlformats-officedocument.presentationml.slideLayout+xml"/>
  <Override PartName="/ppt/slideLayouts/slideLayout387.xml" ContentType="application/vnd.openxmlformats-officedocument.presentationml.slideLayout+xml"/>
  <Override PartName="/ppt/slideLayouts/slideLayout388.xml" ContentType="application/vnd.openxmlformats-officedocument.presentationml.slideLayout+xml"/>
  <Override PartName="/ppt/slideLayouts/slideLayout389.xml" ContentType="application/vnd.openxmlformats-officedocument.presentationml.slideLayout+xml"/>
  <Override PartName="/ppt/slideLayouts/slideLayout390.xml" ContentType="application/vnd.openxmlformats-officedocument.presentationml.slideLayout+xml"/>
  <Override PartName="/ppt/slideLayouts/slideLayout391.xml" ContentType="application/vnd.openxmlformats-officedocument.presentationml.slideLayout+xml"/>
  <Override PartName="/ppt/slideLayouts/slideLayout392.xml" ContentType="application/vnd.openxmlformats-officedocument.presentationml.slideLayout+xml"/>
  <Override PartName="/ppt/slideLayouts/slideLayout393.xml" ContentType="application/vnd.openxmlformats-officedocument.presentationml.slideLayout+xml"/>
  <Override PartName="/ppt/slideLayouts/slideLayout394.xml" ContentType="application/vnd.openxmlformats-officedocument.presentationml.slideLayout+xml"/>
  <Override PartName="/ppt/slideLayouts/slideLayout395.xml" ContentType="application/vnd.openxmlformats-officedocument.presentationml.slideLayout+xml"/>
  <Override PartName="/ppt/slideLayouts/slideLayout396.xml" ContentType="application/vnd.openxmlformats-officedocument.presentationml.slideLayout+xml"/>
  <Override PartName="/ppt/slideLayouts/slideLayout397.xml" ContentType="application/vnd.openxmlformats-officedocument.presentationml.slideLayout+xml"/>
  <Override PartName="/ppt/slideLayouts/slideLayout398.xml" ContentType="application/vnd.openxmlformats-officedocument.presentationml.slideLayout+xml"/>
  <Override PartName="/ppt/slideLayouts/slideLayout399.xml" ContentType="application/vnd.openxmlformats-officedocument.presentationml.slideLayout+xml"/>
  <Override PartName="/ppt/slideLayouts/slideLayout400.xml" ContentType="application/vnd.openxmlformats-officedocument.presentationml.slideLayout+xml"/>
  <Override PartName="/ppt/slideLayouts/slideLayout401.xml" ContentType="application/vnd.openxmlformats-officedocument.presentationml.slideLayout+xml"/>
  <Override PartName="/ppt/slideLayouts/slideLayout402.xml" ContentType="application/vnd.openxmlformats-officedocument.presentationml.slideLayout+xml"/>
  <Override PartName="/ppt/slideLayouts/slideLayout403.xml" ContentType="application/vnd.openxmlformats-officedocument.presentationml.slideLayout+xml"/>
  <Override PartName="/ppt/slideLayouts/slideLayout404.xml" ContentType="application/vnd.openxmlformats-officedocument.presentationml.slideLayout+xml"/>
  <Override PartName="/ppt/slideLayouts/slideLayout405.xml" ContentType="application/vnd.openxmlformats-officedocument.presentationml.slideLayout+xml"/>
  <Override PartName="/ppt/slideLayouts/slideLayout406.xml" ContentType="application/vnd.openxmlformats-officedocument.presentationml.slideLayout+xml"/>
  <Override PartName="/ppt/theme/theme9.xml" ContentType="application/vnd.openxmlformats-officedocument.theme+xml"/>
  <Override PartName="/ppt/slideLayouts/slideLayout407.xml" ContentType="application/vnd.openxmlformats-officedocument.presentationml.slideLayout+xml"/>
  <Override PartName="/ppt/slideLayouts/slideLayout408.xml" ContentType="application/vnd.openxmlformats-officedocument.presentationml.slideLayout+xml"/>
  <Override PartName="/ppt/slideLayouts/slideLayout409.xml" ContentType="application/vnd.openxmlformats-officedocument.presentationml.slideLayout+xml"/>
  <Override PartName="/ppt/slideLayouts/slideLayout410.xml" ContentType="application/vnd.openxmlformats-officedocument.presentationml.slideLayout+xml"/>
  <Override PartName="/ppt/slideLayouts/slideLayout411.xml" ContentType="application/vnd.openxmlformats-officedocument.presentationml.slideLayout+xml"/>
  <Override PartName="/ppt/slideLayouts/slideLayout412.xml" ContentType="application/vnd.openxmlformats-officedocument.presentationml.slideLayout+xml"/>
  <Override PartName="/ppt/slideLayouts/slideLayout413.xml" ContentType="application/vnd.openxmlformats-officedocument.presentationml.slideLayout+xml"/>
  <Override PartName="/ppt/slideLayouts/slideLayout414.xml" ContentType="application/vnd.openxmlformats-officedocument.presentationml.slideLayout+xml"/>
  <Override PartName="/ppt/slideLayouts/slideLayout415.xml" ContentType="application/vnd.openxmlformats-officedocument.presentationml.slideLayout+xml"/>
  <Override PartName="/ppt/slideLayouts/slideLayout416.xml" ContentType="application/vnd.openxmlformats-officedocument.presentationml.slideLayout+xml"/>
  <Override PartName="/ppt/slideLayouts/slideLayout417.xml" ContentType="application/vnd.openxmlformats-officedocument.presentationml.slideLayout+xml"/>
  <Override PartName="/ppt/slideLayouts/slideLayout418.xml" ContentType="application/vnd.openxmlformats-officedocument.presentationml.slideLayout+xml"/>
  <Override PartName="/ppt/slideLayouts/slideLayout419.xml" ContentType="application/vnd.openxmlformats-officedocument.presentationml.slideLayout+xml"/>
  <Override PartName="/ppt/slideLayouts/slideLayout420.xml" ContentType="application/vnd.openxmlformats-officedocument.presentationml.slideLayout+xml"/>
  <Override PartName="/ppt/slideLayouts/slideLayout421.xml" ContentType="application/vnd.openxmlformats-officedocument.presentationml.slideLayout+xml"/>
  <Override PartName="/ppt/slideLayouts/slideLayout422.xml" ContentType="application/vnd.openxmlformats-officedocument.presentationml.slideLayout+xml"/>
  <Override PartName="/ppt/slideLayouts/slideLayout423.xml" ContentType="application/vnd.openxmlformats-officedocument.presentationml.slideLayout+xml"/>
  <Override PartName="/ppt/slideLayouts/slideLayout424.xml" ContentType="application/vnd.openxmlformats-officedocument.presentationml.slideLayout+xml"/>
  <Override PartName="/ppt/slideLayouts/slideLayout425.xml" ContentType="application/vnd.openxmlformats-officedocument.presentationml.slideLayout+xml"/>
  <Override PartName="/ppt/slideLayouts/slideLayout426.xml" ContentType="application/vnd.openxmlformats-officedocument.presentationml.slideLayout+xml"/>
  <Override PartName="/ppt/slideLayouts/slideLayout427.xml" ContentType="application/vnd.openxmlformats-officedocument.presentationml.slideLayout+xml"/>
  <Override PartName="/ppt/slideLayouts/slideLayout428.xml" ContentType="application/vnd.openxmlformats-officedocument.presentationml.slideLayout+xml"/>
  <Override PartName="/ppt/slideLayouts/slideLayout429.xml" ContentType="application/vnd.openxmlformats-officedocument.presentationml.slideLayout+xml"/>
  <Override PartName="/ppt/slideLayouts/slideLayout430.xml" ContentType="application/vnd.openxmlformats-officedocument.presentationml.slideLayout+xml"/>
  <Override PartName="/ppt/slideLayouts/slideLayout431.xml" ContentType="application/vnd.openxmlformats-officedocument.presentationml.slideLayout+xml"/>
  <Override PartName="/ppt/slideLayouts/slideLayout432.xml" ContentType="application/vnd.openxmlformats-officedocument.presentationml.slideLayout+xml"/>
  <Override PartName="/ppt/slideLayouts/slideLayout433.xml" ContentType="application/vnd.openxmlformats-officedocument.presentationml.slideLayout+xml"/>
  <Override PartName="/ppt/slideLayouts/slideLayout434.xml" ContentType="application/vnd.openxmlformats-officedocument.presentationml.slideLayout+xml"/>
  <Override PartName="/ppt/slideLayouts/slideLayout435.xml" ContentType="application/vnd.openxmlformats-officedocument.presentationml.slideLayout+xml"/>
  <Override PartName="/ppt/slideLayouts/slideLayout436.xml" ContentType="application/vnd.openxmlformats-officedocument.presentationml.slideLayout+xml"/>
  <Override PartName="/ppt/slideLayouts/slideLayout437.xml" ContentType="application/vnd.openxmlformats-officedocument.presentationml.slideLayout+xml"/>
  <Override PartName="/ppt/slideLayouts/slideLayout438.xml" ContentType="application/vnd.openxmlformats-officedocument.presentationml.slideLayout+xml"/>
  <Override PartName="/ppt/slideLayouts/slideLayout439.xml" ContentType="application/vnd.openxmlformats-officedocument.presentationml.slideLayout+xml"/>
  <Override PartName="/ppt/slideLayouts/slideLayout440.xml" ContentType="application/vnd.openxmlformats-officedocument.presentationml.slideLayout+xml"/>
  <Override PartName="/ppt/slideLayouts/slideLayout441.xml" ContentType="application/vnd.openxmlformats-officedocument.presentationml.slideLayout+xml"/>
  <Override PartName="/ppt/slideLayouts/slideLayout442.xml" ContentType="application/vnd.openxmlformats-officedocument.presentationml.slideLayout+xml"/>
  <Override PartName="/ppt/slideLayouts/slideLayout443.xml" ContentType="application/vnd.openxmlformats-officedocument.presentationml.slideLayout+xml"/>
  <Override PartName="/ppt/slideLayouts/slideLayout444.xml" ContentType="application/vnd.openxmlformats-officedocument.presentationml.slideLayout+xml"/>
  <Override PartName="/ppt/slideLayouts/slideLayout445.xml" ContentType="application/vnd.openxmlformats-officedocument.presentationml.slideLayout+xml"/>
  <Override PartName="/ppt/slideLayouts/slideLayout446.xml" ContentType="application/vnd.openxmlformats-officedocument.presentationml.slideLayout+xml"/>
  <Override PartName="/ppt/slideLayouts/slideLayout447.xml" ContentType="application/vnd.openxmlformats-officedocument.presentationml.slideLayout+xml"/>
  <Override PartName="/ppt/slideLayouts/slideLayout448.xml" ContentType="application/vnd.openxmlformats-officedocument.presentationml.slideLayout+xml"/>
  <Override PartName="/ppt/slideLayouts/slideLayout449.xml" ContentType="application/vnd.openxmlformats-officedocument.presentationml.slideLayout+xml"/>
  <Override PartName="/ppt/slideLayouts/slideLayout450.xml" ContentType="application/vnd.openxmlformats-officedocument.presentationml.slideLayout+xml"/>
  <Override PartName="/ppt/slideLayouts/slideLayout451.xml" ContentType="application/vnd.openxmlformats-officedocument.presentationml.slideLayout+xml"/>
  <Override PartName="/ppt/slideLayouts/slideLayout452.xml" ContentType="application/vnd.openxmlformats-officedocument.presentationml.slideLayout+xml"/>
  <Override PartName="/ppt/slideLayouts/slideLayout453.xml" ContentType="application/vnd.openxmlformats-officedocument.presentationml.slideLayout+xml"/>
  <Override PartName="/ppt/slideLayouts/slideLayout454.xml" ContentType="application/vnd.openxmlformats-officedocument.presentationml.slideLayout+xml"/>
  <Override PartName="/ppt/slideLayouts/slideLayout455.xml" ContentType="application/vnd.openxmlformats-officedocument.presentationml.slideLayout+xml"/>
  <Override PartName="/ppt/slideLayouts/slideLayout456.xml" ContentType="application/vnd.openxmlformats-officedocument.presentationml.slideLayout+xml"/>
  <Override PartName="/ppt/slideLayouts/slideLayout457.xml" ContentType="application/vnd.openxmlformats-officedocument.presentationml.slideLayout+xml"/>
  <Override PartName="/ppt/theme/theme10.xml" ContentType="application/vnd.openxmlformats-officedocument.theme+xml"/>
  <Override PartName="/ppt/slideLayouts/slideLayout458.xml" ContentType="application/vnd.openxmlformats-officedocument.presentationml.slideLayout+xml"/>
  <Override PartName="/ppt/slideLayouts/slideLayout459.xml" ContentType="application/vnd.openxmlformats-officedocument.presentationml.slideLayout+xml"/>
  <Override PartName="/ppt/slideLayouts/slideLayout460.xml" ContentType="application/vnd.openxmlformats-officedocument.presentationml.slideLayout+xml"/>
  <Override PartName="/ppt/slideLayouts/slideLayout461.xml" ContentType="application/vnd.openxmlformats-officedocument.presentationml.slideLayout+xml"/>
  <Override PartName="/ppt/slideLayouts/slideLayout462.xml" ContentType="application/vnd.openxmlformats-officedocument.presentationml.slideLayout+xml"/>
  <Override PartName="/ppt/slideLayouts/slideLayout463.xml" ContentType="application/vnd.openxmlformats-officedocument.presentationml.slideLayout+xml"/>
  <Override PartName="/ppt/slideLayouts/slideLayout464.xml" ContentType="application/vnd.openxmlformats-officedocument.presentationml.slideLayout+xml"/>
  <Override PartName="/ppt/slideLayouts/slideLayout465.xml" ContentType="application/vnd.openxmlformats-officedocument.presentationml.slideLayout+xml"/>
  <Override PartName="/ppt/slideLayouts/slideLayout466.xml" ContentType="application/vnd.openxmlformats-officedocument.presentationml.slideLayout+xml"/>
  <Override PartName="/ppt/slideLayouts/slideLayout467.xml" ContentType="application/vnd.openxmlformats-officedocument.presentationml.slideLayout+xml"/>
  <Override PartName="/ppt/slideLayouts/slideLayout468.xml" ContentType="application/vnd.openxmlformats-officedocument.presentationml.slideLayout+xml"/>
  <Override PartName="/ppt/slideLayouts/slideLayout469.xml" ContentType="application/vnd.openxmlformats-officedocument.presentationml.slideLayout+xml"/>
  <Override PartName="/ppt/slideLayouts/slideLayout470.xml" ContentType="application/vnd.openxmlformats-officedocument.presentationml.slideLayout+xml"/>
  <Override PartName="/ppt/slideLayouts/slideLayout471.xml" ContentType="application/vnd.openxmlformats-officedocument.presentationml.slideLayout+xml"/>
  <Override PartName="/ppt/slideLayouts/slideLayout472.xml" ContentType="application/vnd.openxmlformats-officedocument.presentationml.slideLayout+xml"/>
  <Override PartName="/ppt/slideLayouts/slideLayout473.xml" ContentType="application/vnd.openxmlformats-officedocument.presentationml.slideLayout+xml"/>
  <Override PartName="/ppt/slideLayouts/slideLayout474.xml" ContentType="application/vnd.openxmlformats-officedocument.presentationml.slideLayout+xml"/>
  <Override PartName="/ppt/slideLayouts/slideLayout475.xml" ContentType="application/vnd.openxmlformats-officedocument.presentationml.slideLayout+xml"/>
  <Override PartName="/ppt/slideLayouts/slideLayout476.xml" ContentType="application/vnd.openxmlformats-officedocument.presentationml.slideLayout+xml"/>
  <Override PartName="/ppt/slideLayouts/slideLayout477.xml" ContentType="application/vnd.openxmlformats-officedocument.presentationml.slideLayout+xml"/>
  <Override PartName="/ppt/slideLayouts/slideLayout478.xml" ContentType="application/vnd.openxmlformats-officedocument.presentationml.slideLayout+xml"/>
  <Override PartName="/ppt/slideLayouts/slideLayout479.xml" ContentType="application/vnd.openxmlformats-officedocument.presentationml.slideLayout+xml"/>
  <Override PartName="/ppt/slideLayouts/slideLayout480.xml" ContentType="application/vnd.openxmlformats-officedocument.presentationml.slideLayout+xml"/>
  <Override PartName="/ppt/slideLayouts/slideLayout481.xml" ContentType="application/vnd.openxmlformats-officedocument.presentationml.slideLayout+xml"/>
  <Override PartName="/ppt/slideLayouts/slideLayout482.xml" ContentType="application/vnd.openxmlformats-officedocument.presentationml.slideLayout+xml"/>
  <Override PartName="/ppt/slideLayouts/slideLayout483.xml" ContentType="application/vnd.openxmlformats-officedocument.presentationml.slideLayout+xml"/>
  <Override PartName="/ppt/slideLayouts/slideLayout484.xml" ContentType="application/vnd.openxmlformats-officedocument.presentationml.slideLayout+xml"/>
  <Override PartName="/ppt/slideLayouts/slideLayout485.xml" ContentType="application/vnd.openxmlformats-officedocument.presentationml.slideLayout+xml"/>
  <Override PartName="/ppt/slideLayouts/slideLayout486.xml" ContentType="application/vnd.openxmlformats-officedocument.presentationml.slideLayout+xml"/>
  <Override PartName="/ppt/slideLayouts/slideLayout487.xml" ContentType="application/vnd.openxmlformats-officedocument.presentationml.slideLayout+xml"/>
  <Override PartName="/ppt/slideLayouts/slideLayout488.xml" ContentType="application/vnd.openxmlformats-officedocument.presentationml.slideLayout+xml"/>
  <Override PartName="/ppt/slideLayouts/slideLayout489.xml" ContentType="application/vnd.openxmlformats-officedocument.presentationml.slideLayout+xml"/>
  <Override PartName="/ppt/slideLayouts/slideLayout490.xml" ContentType="application/vnd.openxmlformats-officedocument.presentationml.slideLayout+xml"/>
  <Override PartName="/ppt/slideLayouts/slideLayout491.xml" ContentType="application/vnd.openxmlformats-officedocument.presentationml.slideLayout+xml"/>
  <Override PartName="/ppt/slideLayouts/slideLayout492.xml" ContentType="application/vnd.openxmlformats-officedocument.presentationml.slideLayout+xml"/>
  <Override PartName="/ppt/slideLayouts/slideLayout493.xml" ContentType="application/vnd.openxmlformats-officedocument.presentationml.slideLayout+xml"/>
  <Override PartName="/ppt/slideLayouts/slideLayout494.xml" ContentType="application/vnd.openxmlformats-officedocument.presentationml.slideLayout+xml"/>
  <Override PartName="/ppt/slideLayouts/slideLayout495.xml" ContentType="application/vnd.openxmlformats-officedocument.presentationml.slideLayout+xml"/>
  <Override PartName="/ppt/slideLayouts/slideLayout496.xml" ContentType="application/vnd.openxmlformats-officedocument.presentationml.slideLayout+xml"/>
  <Override PartName="/ppt/slideLayouts/slideLayout497.xml" ContentType="application/vnd.openxmlformats-officedocument.presentationml.slideLayout+xml"/>
  <Override PartName="/ppt/slideLayouts/slideLayout498.xml" ContentType="application/vnd.openxmlformats-officedocument.presentationml.slideLayout+xml"/>
  <Override PartName="/ppt/slideLayouts/slideLayout499.xml" ContentType="application/vnd.openxmlformats-officedocument.presentationml.slideLayout+xml"/>
  <Override PartName="/ppt/slideLayouts/slideLayout500.xml" ContentType="application/vnd.openxmlformats-officedocument.presentationml.slideLayout+xml"/>
  <Override PartName="/ppt/slideLayouts/slideLayout501.xml" ContentType="application/vnd.openxmlformats-officedocument.presentationml.slideLayout+xml"/>
  <Override PartName="/ppt/slideLayouts/slideLayout502.xml" ContentType="application/vnd.openxmlformats-officedocument.presentationml.slideLayout+xml"/>
  <Override PartName="/ppt/slideLayouts/slideLayout503.xml" ContentType="application/vnd.openxmlformats-officedocument.presentationml.slideLayout+xml"/>
  <Override PartName="/ppt/slideLayouts/slideLayout504.xml" ContentType="application/vnd.openxmlformats-officedocument.presentationml.slideLayout+xml"/>
  <Override PartName="/ppt/slideLayouts/slideLayout505.xml" ContentType="application/vnd.openxmlformats-officedocument.presentationml.slideLayout+xml"/>
  <Override PartName="/ppt/slideLayouts/slideLayout506.xml" ContentType="application/vnd.openxmlformats-officedocument.presentationml.slideLayout+xml"/>
  <Override PartName="/ppt/theme/theme11.xml" ContentType="application/vnd.openxmlformats-officedocument.theme+xml"/>
  <Override PartName="/ppt/slideLayouts/slideLayout507.xml" ContentType="application/vnd.openxmlformats-officedocument.presentationml.slideLayout+xml"/>
  <Override PartName="/ppt/slideLayouts/slideLayout508.xml" ContentType="application/vnd.openxmlformats-officedocument.presentationml.slideLayout+xml"/>
  <Override PartName="/ppt/slideLayouts/slideLayout509.xml" ContentType="application/vnd.openxmlformats-officedocument.presentationml.slideLayout+xml"/>
  <Override PartName="/ppt/slideLayouts/slideLayout510.xml" ContentType="application/vnd.openxmlformats-officedocument.presentationml.slideLayout+xml"/>
  <Override PartName="/ppt/slideLayouts/slideLayout511.xml" ContentType="application/vnd.openxmlformats-officedocument.presentationml.slideLayout+xml"/>
  <Override PartName="/ppt/slideLayouts/slideLayout512.xml" ContentType="application/vnd.openxmlformats-officedocument.presentationml.slideLayout+xml"/>
  <Override PartName="/ppt/slideLayouts/slideLayout513.xml" ContentType="application/vnd.openxmlformats-officedocument.presentationml.slideLayout+xml"/>
  <Override PartName="/ppt/slideLayouts/slideLayout514.xml" ContentType="application/vnd.openxmlformats-officedocument.presentationml.slideLayout+xml"/>
  <Override PartName="/ppt/slideLayouts/slideLayout515.xml" ContentType="application/vnd.openxmlformats-officedocument.presentationml.slideLayout+xml"/>
  <Override PartName="/ppt/slideLayouts/slideLayout516.xml" ContentType="application/vnd.openxmlformats-officedocument.presentationml.slideLayout+xml"/>
  <Override PartName="/ppt/slideLayouts/slideLayout517.xml" ContentType="application/vnd.openxmlformats-officedocument.presentationml.slideLayout+xml"/>
  <Override PartName="/ppt/slideLayouts/slideLayout518.xml" ContentType="application/vnd.openxmlformats-officedocument.presentationml.slideLayout+xml"/>
  <Override PartName="/ppt/slideLayouts/slideLayout519.xml" ContentType="application/vnd.openxmlformats-officedocument.presentationml.slideLayout+xml"/>
  <Override PartName="/ppt/slideLayouts/slideLayout520.xml" ContentType="application/vnd.openxmlformats-officedocument.presentationml.slideLayout+xml"/>
  <Override PartName="/ppt/slideLayouts/slideLayout521.xml" ContentType="application/vnd.openxmlformats-officedocument.presentationml.slideLayout+xml"/>
  <Override PartName="/ppt/slideLayouts/slideLayout522.xml" ContentType="application/vnd.openxmlformats-officedocument.presentationml.slideLayout+xml"/>
  <Override PartName="/ppt/slideLayouts/slideLayout523.xml" ContentType="application/vnd.openxmlformats-officedocument.presentationml.slideLayout+xml"/>
  <Override PartName="/ppt/slideLayouts/slideLayout524.xml" ContentType="application/vnd.openxmlformats-officedocument.presentationml.slideLayout+xml"/>
  <Override PartName="/ppt/slideLayouts/slideLayout525.xml" ContentType="application/vnd.openxmlformats-officedocument.presentationml.slideLayout+xml"/>
  <Override PartName="/ppt/slideLayouts/slideLayout526.xml" ContentType="application/vnd.openxmlformats-officedocument.presentationml.slideLayout+xml"/>
  <Override PartName="/ppt/slideLayouts/slideLayout527.xml" ContentType="application/vnd.openxmlformats-officedocument.presentationml.slideLayout+xml"/>
  <Override PartName="/ppt/slideLayouts/slideLayout528.xml" ContentType="application/vnd.openxmlformats-officedocument.presentationml.slideLayout+xml"/>
  <Override PartName="/ppt/slideLayouts/slideLayout529.xml" ContentType="application/vnd.openxmlformats-officedocument.presentationml.slideLayout+xml"/>
  <Override PartName="/ppt/slideLayouts/slideLayout530.xml" ContentType="application/vnd.openxmlformats-officedocument.presentationml.slideLayout+xml"/>
  <Override PartName="/ppt/slideLayouts/slideLayout531.xml" ContentType="application/vnd.openxmlformats-officedocument.presentationml.slideLayout+xml"/>
  <Override PartName="/ppt/slideLayouts/slideLayout532.xml" ContentType="application/vnd.openxmlformats-officedocument.presentationml.slideLayout+xml"/>
  <Override PartName="/ppt/slideLayouts/slideLayout533.xml" ContentType="application/vnd.openxmlformats-officedocument.presentationml.slideLayout+xml"/>
  <Override PartName="/ppt/slideLayouts/slideLayout534.xml" ContentType="application/vnd.openxmlformats-officedocument.presentationml.slideLayout+xml"/>
  <Override PartName="/ppt/slideLayouts/slideLayout535.xml" ContentType="application/vnd.openxmlformats-officedocument.presentationml.slideLayout+xml"/>
  <Override PartName="/ppt/slideLayouts/slideLayout536.xml" ContentType="application/vnd.openxmlformats-officedocument.presentationml.slideLayout+xml"/>
  <Override PartName="/ppt/slideLayouts/slideLayout537.xml" ContentType="application/vnd.openxmlformats-officedocument.presentationml.slideLayout+xml"/>
  <Override PartName="/ppt/slideLayouts/slideLayout538.xml" ContentType="application/vnd.openxmlformats-officedocument.presentationml.slideLayout+xml"/>
  <Override PartName="/ppt/slideLayouts/slideLayout539.xml" ContentType="application/vnd.openxmlformats-officedocument.presentationml.slideLayout+xml"/>
  <Override PartName="/ppt/slideLayouts/slideLayout540.xml" ContentType="application/vnd.openxmlformats-officedocument.presentationml.slideLayout+xml"/>
  <Override PartName="/ppt/slideLayouts/slideLayout541.xml" ContentType="application/vnd.openxmlformats-officedocument.presentationml.slideLayout+xml"/>
  <Override PartName="/ppt/slideLayouts/slideLayout542.xml" ContentType="application/vnd.openxmlformats-officedocument.presentationml.slideLayout+xml"/>
  <Override PartName="/ppt/slideLayouts/slideLayout543.xml" ContentType="application/vnd.openxmlformats-officedocument.presentationml.slideLayout+xml"/>
  <Override PartName="/ppt/slideLayouts/slideLayout544.xml" ContentType="application/vnd.openxmlformats-officedocument.presentationml.slideLayout+xml"/>
  <Override PartName="/ppt/slideLayouts/slideLayout545.xml" ContentType="application/vnd.openxmlformats-officedocument.presentationml.slideLayout+xml"/>
  <Override PartName="/ppt/slideLayouts/slideLayout546.xml" ContentType="application/vnd.openxmlformats-officedocument.presentationml.slideLayout+xml"/>
  <Override PartName="/ppt/slideLayouts/slideLayout547.xml" ContentType="application/vnd.openxmlformats-officedocument.presentationml.slideLayout+xml"/>
  <Override PartName="/ppt/slideLayouts/slideLayout548.xml" ContentType="application/vnd.openxmlformats-officedocument.presentationml.slideLayout+xml"/>
  <Override PartName="/ppt/slideLayouts/slideLayout549.xml" ContentType="application/vnd.openxmlformats-officedocument.presentationml.slideLayout+xml"/>
  <Override PartName="/ppt/slideLayouts/slideLayout550.xml" ContentType="application/vnd.openxmlformats-officedocument.presentationml.slideLayout+xml"/>
  <Override PartName="/ppt/slideLayouts/slideLayout551.xml" ContentType="application/vnd.openxmlformats-officedocument.presentationml.slideLayout+xml"/>
  <Override PartName="/ppt/slideLayouts/slideLayout552.xml" ContentType="application/vnd.openxmlformats-officedocument.presentationml.slideLayout+xml"/>
  <Override PartName="/ppt/slideLayouts/slideLayout553.xml" ContentType="application/vnd.openxmlformats-officedocument.presentationml.slideLayout+xml"/>
  <Override PartName="/ppt/slideLayouts/slideLayout554.xml" ContentType="application/vnd.openxmlformats-officedocument.presentationml.slideLayout+xml"/>
  <Override PartName="/ppt/slideLayouts/slideLayout555.xml" ContentType="application/vnd.openxmlformats-officedocument.presentationml.slideLayout+xml"/>
  <Override PartName="/ppt/theme/theme12.xml" ContentType="application/vnd.openxmlformats-officedocument.theme+xml"/>
  <Override PartName="/ppt/slideLayouts/slideLayout556.xml" ContentType="application/vnd.openxmlformats-officedocument.presentationml.slideLayout+xml"/>
  <Override PartName="/ppt/slideLayouts/slideLayout557.xml" ContentType="application/vnd.openxmlformats-officedocument.presentationml.slideLayout+xml"/>
  <Override PartName="/ppt/slideLayouts/slideLayout558.xml" ContentType="application/vnd.openxmlformats-officedocument.presentationml.slideLayout+xml"/>
  <Override PartName="/ppt/slideLayouts/slideLayout559.xml" ContentType="application/vnd.openxmlformats-officedocument.presentationml.slideLayout+xml"/>
  <Override PartName="/ppt/slideLayouts/slideLayout560.xml" ContentType="application/vnd.openxmlformats-officedocument.presentationml.slideLayout+xml"/>
  <Override PartName="/ppt/slideLayouts/slideLayout561.xml" ContentType="application/vnd.openxmlformats-officedocument.presentationml.slideLayout+xml"/>
  <Override PartName="/ppt/slideLayouts/slideLayout562.xml" ContentType="application/vnd.openxmlformats-officedocument.presentationml.slideLayout+xml"/>
  <Override PartName="/ppt/slideLayouts/slideLayout563.xml" ContentType="application/vnd.openxmlformats-officedocument.presentationml.slideLayout+xml"/>
  <Override PartName="/ppt/slideLayouts/slideLayout564.xml" ContentType="application/vnd.openxmlformats-officedocument.presentationml.slideLayout+xml"/>
  <Override PartName="/ppt/slideLayouts/slideLayout565.xml" ContentType="application/vnd.openxmlformats-officedocument.presentationml.slideLayout+xml"/>
  <Override PartName="/ppt/slideLayouts/slideLayout566.xml" ContentType="application/vnd.openxmlformats-officedocument.presentationml.slideLayout+xml"/>
  <Override PartName="/ppt/slideLayouts/slideLayout567.xml" ContentType="application/vnd.openxmlformats-officedocument.presentationml.slideLayout+xml"/>
  <Override PartName="/ppt/slideLayouts/slideLayout568.xml" ContentType="application/vnd.openxmlformats-officedocument.presentationml.slideLayout+xml"/>
  <Override PartName="/ppt/slideLayouts/slideLayout569.xml" ContentType="application/vnd.openxmlformats-officedocument.presentationml.slideLayout+xml"/>
  <Override PartName="/ppt/slideLayouts/slideLayout570.xml" ContentType="application/vnd.openxmlformats-officedocument.presentationml.slideLayout+xml"/>
  <Override PartName="/ppt/slideLayouts/slideLayout571.xml" ContentType="application/vnd.openxmlformats-officedocument.presentationml.slideLayout+xml"/>
  <Override PartName="/ppt/slideLayouts/slideLayout572.xml" ContentType="application/vnd.openxmlformats-officedocument.presentationml.slideLayout+xml"/>
  <Override PartName="/ppt/slideLayouts/slideLayout573.xml" ContentType="application/vnd.openxmlformats-officedocument.presentationml.slideLayout+xml"/>
  <Override PartName="/ppt/slideLayouts/slideLayout574.xml" ContentType="application/vnd.openxmlformats-officedocument.presentationml.slideLayout+xml"/>
  <Override PartName="/ppt/slideLayouts/slideLayout575.xml" ContentType="application/vnd.openxmlformats-officedocument.presentationml.slideLayout+xml"/>
  <Override PartName="/ppt/slideLayouts/slideLayout576.xml" ContentType="application/vnd.openxmlformats-officedocument.presentationml.slideLayout+xml"/>
  <Override PartName="/ppt/slideLayouts/slideLayout577.xml" ContentType="application/vnd.openxmlformats-officedocument.presentationml.slideLayout+xml"/>
  <Override PartName="/ppt/slideLayouts/slideLayout578.xml" ContentType="application/vnd.openxmlformats-officedocument.presentationml.slideLayout+xml"/>
  <Override PartName="/ppt/slideLayouts/slideLayout579.xml" ContentType="application/vnd.openxmlformats-officedocument.presentationml.slideLayout+xml"/>
  <Override PartName="/ppt/slideLayouts/slideLayout580.xml" ContentType="application/vnd.openxmlformats-officedocument.presentationml.slideLayout+xml"/>
  <Override PartName="/ppt/slideLayouts/slideLayout581.xml" ContentType="application/vnd.openxmlformats-officedocument.presentationml.slideLayout+xml"/>
  <Override PartName="/ppt/slideLayouts/slideLayout582.xml" ContentType="application/vnd.openxmlformats-officedocument.presentationml.slideLayout+xml"/>
  <Override PartName="/ppt/slideLayouts/slideLayout583.xml" ContentType="application/vnd.openxmlformats-officedocument.presentationml.slideLayout+xml"/>
  <Override PartName="/ppt/slideLayouts/slideLayout584.xml" ContentType="application/vnd.openxmlformats-officedocument.presentationml.slideLayout+xml"/>
  <Override PartName="/ppt/slideLayouts/slideLayout585.xml" ContentType="application/vnd.openxmlformats-officedocument.presentationml.slideLayout+xml"/>
  <Override PartName="/ppt/slideLayouts/slideLayout586.xml" ContentType="application/vnd.openxmlformats-officedocument.presentationml.slideLayout+xml"/>
  <Override PartName="/ppt/slideLayouts/slideLayout587.xml" ContentType="application/vnd.openxmlformats-officedocument.presentationml.slideLayout+xml"/>
  <Override PartName="/ppt/slideLayouts/slideLayout588.xml" ContentType="application/vnd.openxmlformats-officedocument.presentationml.slideLayout+xml"/>
  <Override PartName="/ppt/slideLayouts/slideLayout589.xml" ContentType="application/vnd.openxmlformats-officedocument.presentationml.slideLayout+xml"/>
  <Override PartName="/ppt/slideLayouts/slideLayout590.xml" ContentType="application/vnd.openxmlformats-officedocument.presentationml.slideLayout+xml"/>
  <Override PartName="/ppt/slideLayouts/slideLayout591.xml" ContentType="application/vnd.openxmlformats-officedocument.presentationml.slideLayout+xml"/>
  <Override PartName="/ppt/slideLayouts/slideLayout592.xml" ContentType="application/vnd.openxmlformats-officedocument.presentationml.slideLayout+xml"/>
  <Override PartName="/ppt/slideLayouts/slideLayout593.xml" ContentType="application/vnd.openxmlformats-officedocument.presentationml.slideLayout+xml"/>
  <Override PartName="/ppt/slideLayouts/slideLayout594.xml" ContentType="application/vnd.openxmlformats-officedocument.presentationml.slideLayout+xml"/>
  <Override PartName="/ppt/slideLayouts/slideLayout595.xml" ContentType="application/vnd.openxmlformats-officedocument.presentationml.slideLayout+xml"/>
  <Override PartName="/ppt/slideLayouts/slideLayout596.xml" ContentType="application/vnd.openxmlformats-officedocument.presentationml.slideLayout+xml"/>
  <Override PartName="/ppt/slideLayouts/slideLayout597.xml" ContentType="application/vnd.openxmlformats-officedocument.presentationml.slideLayout+xml"/>
  <Override PartName="/ppt/slideLayouts/slideLayout598.xml" ContentType="application/vnd.openxmlformats-officedocument.presentationml.slideLayout+xml"/>
  <Override PartName="/ppt/slideLayouts/slideLayout599.xml" ContentType="application/vnd.openxmlformats-officedocument.presentationml.slideLayout+xml"/>
  <Override PartName="/ppt/slideLayouts/slideLayout600.xml" ContentType="application/vnd.openxmlformats-officedocument.presentationml.slideLayout+xml"/>
  <Override PartName="/ppt/slideLayouts/slideLayout601.xml" ContentType="application/vnd.openxmlformats-officedocument.presentationml.slideLayout+xml"/>
  <Override PartName="/ppt/slideLayouts/slideLayout602.xml" ContentType="application/vnd.openxmlformats-officedocument.presentationml.slideLayout+xml"/>
  <Override PartName="/ppt/slideLayouts/slideLayout603.xml" ContentType="application/vnd.openxmlformats-officedocument.presentationml.slideLayout+xml"/>
  <Override PartName="/ppt/slideLayouts/slideLayout604.xml" ContentType="application/vnd.openxmlformats-officedocument.presentationml.slideLayout+xml"/>
  <Override PartName="/ppt/slideLayouts/slideLayout605.xml" ContentType="application/vnd.openxmlformats-officedocument.presentationml.slideLayout+xml"/>
  <Override PartName="/ppt/theme/theme13.xml" ContentType="application/vnd.openxmlformats-officedocument.theme+xml"/>
  <Override PartName="/ppt/theme/theme14.xml" ContentType="application/vnd.openxmlformats-officedocument.theme+xml"/>
  <Override PartName="/ppt/theme/theme15.xml" ContentType="application/vnd.openxmlformats-officedocument.theme+xml"/>
  <Override PartName="/ppt/notesSlides/notesSlide1.xml" ContentType="application/vnd.openxmlformats-officedocument.presentationml.notesSlide+xml"/>
  <Override PartName="/ppt/diagrams/data1.xml" ContentType="application/vnd.openxmlformats-officedocument.drawingml.diagramData+xml"/>
  <Override PartName="/ppt/diagrams/layout1.xml" ContentType="application/vnd.openxmlformats-officedocument.drawingml.diagramLayout+xml"/>
  <Override PartName="/ppt/diagrams/quickStyle1.xml" ContentType="application/vnd.openxmlformats-officedocument.drawingml.diagramStyle+xml"/>
  <Override PartName="/ppt/diagrams/colors1.xml" ContentType="application/vnd.openxmlformats-officedocument.drawingml.diagramColors+xml"/>
  <Override PartName="/ppt/diagrams/drawing1.xml" ContentType="application/vnd.ms-office.drawingml.diagramDrawing+xml"/>
  <Override PartName="/ppt/diagrams/data2.xml" ContentType="application/vnd.openxmlformats-officedocument.drawingml.diagramData+xml"/>
  <Override PartName="/ppt/diagrams/layout2.xml" ContentType="application/vnd.openxmlformats-officedocument.drawingml.diagramLayout+xml"/>
  <Override PartName="/ppt/diagrams/quickStyle2.xml" ContentType="application/vnd.openxmlformats-officedocument.drawingml.diagramStyle+xml"/>
  <Override PartName="/ppt/diagrams/colors2.xml" ContentType="application/vnd.openxmlformats-officedocument.drawingml.diagramColors+xml"/>
  <Override PartName="/ppt/diagrams/drawing2.xml" ContentType="application/vnd.ms-office.drawingml.diagramDrawing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782" r:id="rId1"/>
    <p:sldMasterId id="2147483650" r:id="rId2"/>
    <p:sldMasterId id="2147483726" r:id="rId3"/>
    <p:sldMasterId id="2147483874" r:id="rId4"/>
    <p:sldMasterId id="2147483924" r:id="rId5"/>
    <p:sldMasterId id="2147483974" r:id="rId6"/>
    <p:sldMasterId id="2147484025" r:id="rId7"/>
    <p:sldMasterId id="2147484076" r:id="rId8"/>
    <p:sldMasterId id="2147484128" r:id="rId9"/>
    <p:sldMasterId id="2147484178" r:id="rId10"/>
    <p:sldMasterId id="2147484230" r:id="rId11"/>
    <p:sldMasterId id="2147484280" r:id="rId12"/>
    <p:sldMasterId id="2147484332" r:id="rId13"/>
  </p:sldMasterIdLst>
  <p:notesMasterIdLst>
    <p:notesMasterId r:id="rId24"/>
  </p:notesMasterIdLst>
  <p:handoutMasterIdLst>
    <p:handoutMasterId r:id="rId25"/>
  </p:handoutMasterIdLst>
  <p:sldIdLst>
    <p:sldId id="386" r:id="rId14"/>
    <p:sldId id="422" r:id="rId15"/>
    <p:sldId id="456" r:id="rId16"/>
    <p:sldId id="457" r:id="rId17"/>
    <p:sldId id="459" r:id="rId18"/>
    <p:sldId id="460" r:id="rId19"/>
    <p:sldId id="461" r:id="rId20"/>
    <p:sldId id="462" r:id="rId21"/>
    <p:sldId id="464" r:id="rId22"/>
    <p:sldId id="465" r:id="rId23"/>
  </p:sldIdLst>
  <p:sldSz cx="18286413" cy="10287000"/>
  <p:notesSz cx="6858000" cy="9144000"/>
  <p:defaultTextStyle>
    <a:defPPr>
      <a:defRPr lang="en-US"/>
    </a:defPPr>
    <a:lvl1pPr marL="0" algn="l" defTabSz="1632753" rtl="0" eaLnBrk="1" latinLnBrk="0" hangingPunct="1">
      <a:defRPr sz="3200" kern="1200">
        <a:solidFill>
          <a:schemeClr val="tx1"/>
        </a:solidFill>
        <a:latin typeface="+mn-lt"/>
        <a:ea typeface="+mn-ea"/>
        <a:cs typeface="+mn-cs"/>
      </a:defRPr>
    </a:lvl1pPr>
    <a:lvl2pPr marL="816376" algn="l" defTabSz="1632753" rtl="0" eaLnBrk="1" latinLnBrk="0" hangingPunct="1">
      <a:defRPr sz="3200" kern="1200">
        <a:solidFill>
          <a:schemeClr val="tx1"/>
        </a:solidFill>
        <a:latin typeface="+mn-lt"/>
        <a:ea typeface="+mn-ea"/>
        <a:cs typeface="+mn-cs"/>
      </a:defRPr>
    </a:lvl2pPr>
    <a:lvl3pPr marL="1632753" algn="l" defTabSz="1632753" rtl="0" eaLnBrk="1" latinLnBrk="0" hangingPunct="1">
      <a:defRPr sz="3200" kern="1200">
        <a:solidFill>
          <a:schemeClr val="tx1"/>
        </a:solidFill>
        <a:latin typeface="+mn-lt"/>
        <a:ea typeface="+mn-ea"/>
        <a:cs typeface="+mn-cs"/>
      </a:defRPr>
    </a:lvl3pPr>
    <a:lvl4pPr marL="2449129" algn="l" defTabSz="1632753" rtl="0" eaLnBrk="1" latinLnBrk="0" hangingPunct="1">
      <a:defRPr sz="3200" kern="1200">
        <a:solidFill>
          <a:schemeClr val="tx1"/>
        </a:solidFill>
        <a:latin typeface="+mn-lt"/>
        <a:ea typeface="+mn-ea"/>
        <a:cs typeface="+mn-cs"/>
      </a:defRPr>
    </a:lvl4pPr>
    <a:lvl5pPr marL="3265505" algn="l" defTabSz="1632753" rtl="0" eaLnBrk="1" latinLnBrk="0" hangingPunct="1">
      <a:defRPr sz="3200" kern="1200">
        <a:solidFill>
          <a:schemeClr val="tx1"/>
        </a:solidFill>
        <a:latin typeface="+mn-lt"/>
        <a:ea typeface="+mn-ea"/>
        <a:cs typeface="+mn-cs"/>
      </a:defRPr>
    </a:lvl5pPr>
    <a:lvl6pPr marL="4081882" algn="l" defTabSz="1632753" rtl="0" eaLnBrk="1" latinLnBrk="0" hangingPunct="1">
      <a:defRPr sz="3200" kern="1200">
        <a:solidFill>
          <a:schemeClr val="tx1"/>
        </a:solidFill>
        <a:latin typeface="+mn-lt"/>
        <a:ea typeface="+mn-ea"/>
        <a:cs typeface="+mn-cs"/>
      </a:defRPr>
    </a:lvl6pPr>
    <a:lvl7pPr marL="4898258" algn="l" defTabSz="1632753" rtl="0" eaLnBrk="1" latinLnBrk="0" hangingPunct="1">
      <a:defRPr sz="3200" kern="1200">
        <a:solidFill>
          <a:schemeClr val="tx1"/>
        </a:solidFill>
        <a:latin typeface="+mn-lt"/>
        <a:ea typeface="+mn-ea"/>
        <a:cs typeface="+mn-cs"/>
      </a:defRPr>
    </a:lvl7pPr>
    <a:lvl8pPr marL="5714634" algn="l" defTabSz="1632753" rtl="0" eaLnBrk="1" latinLnBrk="0" hangingPunct="1">
      <a:defRPr sz="3200" kern="1200">
        <a:solidFill>
          <a:schemeClr val="tx1"/>
        </a:solidFill>
        <a:latin typeface="+mn-lt"/>
        <a:ea typeface="+mn-ea"/>
        <a:cs typeface="+mn-cs"/>
      </a:defRPr>
    </a:lvl8pPr>
    <a:lvl9pPr marL="6531011" algn="l" defTabSz="1632753" rtl="0" eaLnBrk="1" latinLnBrk="0" hangingPunct="1">
      <a:defRPr sz="32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34">
          <p15:clr>
            <a:srgbClr val="A4A3A4"/>
          </p15:clr>
        </p15:guide>
        <p15:guide id="2" pos="5759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>
        <p15:guide id="1" orient="horz" pos="2880">
          <p15:clr>
            <a:srgbClr val="A4A3A4"/>
          </p15:clr>
        </p15:guide>
        <p15:guide id="2" pos="2160">
          <p15:clr>
            <a:srgbClr val="A4A3A4"/>
          </p15:clr>
        </p15:guide>
      </p15:notes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 useTimings="0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00B050"/>
    <a:srgbClr val="E6FFCD"/>
    <a:srgbClr val="CCFFCC"/>
    <a:srgbClr val="CCFF99"/>
    <a:srgbClr val="FFCCFF"/>
    <a:srgbClr val="FFFF99"/>
    <a:srgbClr val="000000"/>
    <a:srgbClr val="0070C0"/>
    <a:srgbClr val="FFFF00"/>
    <a:srgbClr val="FFC000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Средний стиль 2 - акцент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3B4B98B0-60AC-42C2-AFA5-B58CD77FA1E5}" styleName="Светлый стиль 1 - акцент 1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12700" cmpd="sng">
              <a:solidFill>
                <a:schemeClr val="accent1"/>
              </a:solidFill>
            </a:ln>
          </a:top>
          <a:bottom>
            <a:ln w="12700" cmpd="sng">
              <a:solidFill>
                <a:schemeClr val="accent1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1">
              <a:alpha val="2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12700" cmpd="sng">
              <a:solidFill>
                <a:schemeClr val="accent1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12700" cmpd="sng">
              <a:solidFill>
                <a:schemeClr val="accent1"/>
              </a:solidFill>
            </a:ln>
          </a:bottom>
        </a:tcBdr>
        <a:fill>
          <a:noFill/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3748" autoAdjust="0"/>
    <p:restoredTop sz="92380" autoAdjust="0"/>
  </p:normalViewPr>
  <p:slideViewPr>
    <p:cSldViewPr showGuides="1">
      <p:cViewPr varScale="1">
        <p:scale>
          <a:sx n="45" d="100"/>
          <a:sy n="45" d="100"/>
        </p:scale>
        <p:origin x="888" y="66"/>
      </p:cViewPr>
      <p:guideLst>
        <p:guide orient="horz" pos="2134"/>
        <p:guide pos="5759"/>
      </p:guideLst>
    </p:cSldViewPr>
  </p:slideViewPr>
  <p:notesTextViewPr>
    <p:cViewPr>
      <p:scale>
        <a:sx n="1" d="1"/>
        <a:sy n="1" d="1"/>
      </p:scale>
      <p:origin x="0" y="0"/>
    </p:cViewPr>
  </p:notesTextViewPr>
  <p:sorterViewPr>
    <p:cViewPr>
      <p:scale>
        <a:sx n="52" d="100"/>
        <a:sy n="52" d="100"/>
      </p:scale>
      <p:origin x="0" y="0"/>
    </p:cViewPr>
  </p:sorterViewPr>
  <p:notesViewPr>
    <p:cSldViewPr showGuides="1">
      <p:cViewPr varScale="1">
        <p:scale>
          <a:sx n="86" d="100"/>
          <a:sy n="86" d="100"/>
        </p:scale>
        <p:origin x="-3846" y="-90"/>
      </p:cViewPr>
      <p:guideLst>
        <p:guide orient="horz" pos="2880"/>
        <p:guide pos="2160"/>
      </p:guideLst>
    </p:cSldViewPr>
  </p:notesViewPr>
  <p:gridSpacing cx="45005" cy="45005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Master" Target="slideMasters/slideMaster8.xml"/><Relationship Id="rId13" Type="http://schemas.openxmlformats.org/officeDocument/2006/relationships/slideMaster" Target="slideMasters/slideMaster13.xml"/><Relationship Id="rId18" Type="http://schemas.openxmlformats.org/officeDocument/2006/relationships/slide" Target="slides/slide5.xml"/><Relationship Id="rId26" Type="http://schemas.openxmlformats.org/officeDocument/2006/relationships/presProps" Target="presProps.xml"/><Relationship Id="rId3" Type="http://schemas.openxmlformats.org/officeDocument/2006/relationships/slideMaster" Target="slideMasters/slideMaster3.xml"/><Relationship Id="rId21" Type="http://schemas.openxmlformats.org/officeDocument/2006/relationships/slide" Target="slides/slide8.xml"/><Relationship Id="rId7" Type="http://schemas.openxmlformats.org/officeDocument/2006/relationships/slideMaster" Target="slideMasters/slideMaster7.xml"/><Relationship Id="rId12" Type="http://schemas.openxmlformats.org/officeDocument/2006/relationships/slideMaster" Target="slideMasters/slideMaster12.xml"/><Relationship Id="rId17" Type="http://schemas.openxmlformats.org/officeDocument/2006/relationships/slide" Target="slides/slide4.xml"/><Relationship Id="rId25" Type="http://schemas.openxmlformats.org/officeDocument/2006/relationships/handoutMaster" Target="handoutMasters/handoutMaster1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3.xml"/><Relationship Id="rId20" Type="http://schemas.openxmlformats.org/officeDocument/2006/relationships/slide" Target="slides/slide7.xml"/><Relationship Id="rId29" Type="http://schemas.openxmlformats.org/officeDocument/2006/relationships/tableStyles" Target="tableStyles.xml"/><Relationship Id="rId1" Type="http://schemas.openxmlformats.org/officeDocument/2006/relationships/slideMaster" Target="slideMasters/slideMaster1.xml"/><Relationship Id="rId6" Type="http://schemas.openxmlformats.org/officeDocument/2006/relationships/slideMaster" Target="slideMasters/slideMaster6.xml"/><Relationship Id="rId11" Type="http://schemas.openxmlformats.org/officeDocument/2006/relationships/slideMaster" Target="slideMasters/slideMaster11.xml"/><Relationship Id="rId24" Type="http://schemas.openxmlformats.org/officeDocument/2006/relationships/notesMaster" Target="notesMasters/notesMaster1.xml"/><Relationship Id="rId5" Type="http://schemas.openxmlformats.org/officeDocument/2006/relationships/slideMaster" Target="slideMasters/slideMaster5.xml"/><Relationship Id="rId15" Type="http://schemas.openxmlformats.org/officeDocument/2006/relationships/slide" Target="slides/slide2.xml"/><Relationship Id="rId23" Type="http://schemas.openxmlformats.org/officeDocument/2006/relationships/slide" Target="slides/slide10.xml"/><Relationship Id="rId28" Type="http://schemas.openxmlformats.org/officeDocument/2006/relationships/theme" Target="theme/theme1.xml"/><Relationship Id="rId10" Type="http://schemas.openxmlformats.org/officeDocument/2006/relationships/slideMaster" Target="slideMasters/slideMaster10.xml"/><Relationship Id="rId19" Type="http://schemas.openxmlformats.org/officeDocument/2006/relationships/slide" Target="slides/slide6.xml"/><Relationship Id="rId4" Type="http://schemas.openxmlformats.org/officeDocument/2006/relationships/slideMaster" Target="slideMasters/slideMaster4.xml"/><Relationship Id="rId9" Type="http://schemas.openxmlformats.org/officeDocument/2006/relationships/slideMaster" Target="slideMasters/slideMaster9.xml"/><Relationship Id="rId14" Type="http://schemas.openxmlformats.org/officeDocument/2006/relationships/slide" Target="slides/slide1.xml"/><Relationship Id="rId22" Type="http://schemas.openxmlformats.org/officeDocument/2006/relationships/slide" Target="slides/slide9.xml"/><Relationship Id="rId27" Type="http://schemas.openxmlformats.org/officeDocument/2006/relationships/viewProps" Target="viewProps.xml"/></Relationships>
</file>

<file path=ppt/diagrams/colors1.xml><?xml version="1.0" encoding="utf-8"?>
<dgm:colorsDef xmlns:dgm="http://schemas.openxmlformats.org/drawingml/2006/diagram" xmlns:a="http://schemas.openxmlformats.org/drawingml/2006/main" uniqueId="urn:microsoft.com/office/officeart/2005/8/colors/colorful3">
  <dgm:title val=""/>
  <dgm:desc val=""/>
  <dgm:catLst>
    <dgm:cat type="colorful" pri="10300"/>
  </dgm:catLst>
  <dgm:styleLbl name="node0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3"/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3"/>
      <a:schemeClr val="accent4"/>
    </dgm:fillClrLst>
    <dgm:linClrLst>
      <a:schemeClr val="accent3"/>
      <a:schemeClr val="accent4"/>
    </dgm:linClrLst>
    <dgm:effectClrLst/>
    <dgm:txLinClrLst/>
    <dgm:txFillClrLst/>
    <dgm:txEffectClrLst/>
  </dgm:styleLbl>
  <dgm:styleLbl name="lnNode1">
    <dgm:fillClrLst>
      <a:schemeClr val="accent3"/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3">
        <a:alpha val="50000"/>
      </a:schemeClr>
      <a:schemeClr val="accent4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3">
        <a:tint val="50000"/>
      </a:schemeClr>
      <a:schemeClr val="accent4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3">
        <a:tint val="50000"/>
      </a:schemeClr>
      <a:schemeClr val="accent4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3">
        <a:tint val="50000"/>
      </a:schemeClr>
      <a:schemeClr val="accent4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3"/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fgSibTrans2D1">
    <dgm:fillClrLst>
      <a:schemeClr val="accent3"/>
      <a:schemeClr val="accent4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>
      <a:schemeClr val="accent3"/>
      <a:schemeClr val="accent4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/>
    <dgm:linClrLst>
      <a:schemeClr val="accent3"/>
      <a:schemeClr val="accent4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3"/>
    </dgm:fillClrLst>
    <dgm:linClrLst meth="repeat">
      <a:schemeClr val="accent3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3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1">
    <dgm:fillClrLst meth="repeat">
      <a:schemeClr val="accent4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2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3"/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2">
        <a:tint val="9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2">
        <a:tint val="70000"/>
      </a:schemeClr>
    </dgm:fillClrLst>
    <dgm:linClrLst meth="repeat">
      <a:schemeClr val="accent5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6">
        <a:tint val="50000"/>
      </a:schemeClr>
    </dgm:fillClrLst>
    <dgm:linClrLst meth="repeat">
      <a:schemeClr val="accent6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fgAccFollowNode1">
    <dgm:fillClrLst>
      <a:schemeClr val="accent3">
        <a:tint val="40000"/>
        <a:alpha val="90000"/>
      </a:schemeClr>
      <a:schemeClr val="accent4">
        <a:tint val="40000"/>
        <a:alpha val="90000"/>
      </a:schemeClr>
    </dgm:fillClrLst>
    <dgm:linClrLst>
      <a:schemeClr val="accent3">
        <a:tint val="40000"/>
        <a:alpha val="90000"/>
      </a:schemeClr>
      <a:schemeClr val="accent4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>
      <a:schemeClr val="accent3">
        <a:tint val="40000"/>
        <a:alpha val="90000"/>
      </a:schemeClr>
      <a:schemeClr val="accent4">
        <a:tint val="40000"/>
        <a:alpha val="90000"/>
      </a:schemeClr>
    </dgm:fillClrLst>
    <dgm:linClrLst>
      <a:schemeClr val="accent3">
        <a:tint val="40000"/>
        <a:alpha val="90000"/>
      </a:schemeClr>
      <a:schemeClr val="accent4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>
      <a:schemeClr val="accent3">
        <a:tint val="40000"/>
        <a:alpha val="90000"/>
      </a:schemeClr>
      <a:schemeClr val="accent4">
        <a:tint val="40000"/>
        <a:alpha val="90000"/>
      </a:schemeClr>
    </dgm:fillClrLst>
    <dgm:linClrLst>
      <a:schemeClr val="accent3">
        <a:tint val="40000"/>
        <a:alpha val="90000"/>
      </a:schemeClr>
      <a:schemeClr val="accent4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5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6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3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3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2">
        <a:tint val="50000"/>
        <a:alpha val="40000"/>
      </a:schemeClr>
    </dgm:fillClrLst>
    <dgm:linClrLst meth="repeat">
      <a:schemeClr val="accent3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3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2.xml><?xml version="1.0" encoding="utf-8"?>
<dgm:colorsDef xmlns:dgm="http://schemas.openxmlformats.org/drawingml/2006/diagram" xmlns:a="http://schemas.openxmlformats.org/drawingml/2006/main" uniqueId="urn:microsoft.com/office/officeart/2005/8/colors/colorful3">
  <dgm:title val=""/>
  <dgm:desc val=""/>
  <dgm:catLst>
    <dgm:cat type="colorful" pri="10300"/>
  </dgm:catLst>
  <dgm:styleLbl name="node0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3"/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3"/>
      <a:schemeClr val="accent4"/>
    </dgm:fillClrLst>
    <dgm:linClrLst>
      <a:schemeClr val="accent3"/>
      <a:schemeClr val="accent4"/>
    </dgm:linClrLst>
    <dgm:effectClrLst/>
    <dgm:txLinClrLst/>
    <dgm:txFillClrLst/>
    <dgm:txEffectClrLst/>
  </dgm:styleLbl>
  <dgm:styleLbl name="lnNode1">
    <dgm:fillClrLst>
      <a:schemeClr val="accent3"/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3">
        <a:alpha val="50000"/>
      </a:schemeClr>
      <a:schemeClr val="accent4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3">
        <a:tint val="50000"/>
      </a:schemeClr>
      <a:schemeClr val="accent4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3">
        <a:tint val="50000"/>
      </a:schemeClr>
      <a:schemeClr val="accent4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3">
        <a:tint val="50000"/>
      </a:schemeClr>
      <a:schemeClr val="accent4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3"/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fgSibTrans2D1">
    <dgm:fillClrLst>
      <a:schemeClr val="accent3"/>
      <a:schemeClr val="accent4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>
      <a:schemeClr val="accent3"/>
      <a:schemeClr val="accent4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/>
    <dgm:linClrLst>
      <a:schemeClr val="accent3"/>
      <a:schemeClr val="accent4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3"/>
    </dgm:fillClrLst>
    <dgm:linClrLst meth="repeat">
      <a:schemeClr val="accent3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3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1">
    <dgm:fillClrLst meth="repeat">
      <a:schemeClr val="accent4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2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3"/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2">
        <a:tint val="9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2">
        <a:tint val="70000"/>
      </a:schemeClr>
    </dgm:fillClrLst>
    <dgm:linClrLst meth="repeat">
      <a:schemeClr val="accent5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6">
        <a:tint val="50000"/>
      </a:schemeClr>
    </dgm:fillClrLst>
    <dgm:linClrLst meth="repeat">
      <a:schemeClr val="accent6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fgAccFollowNode1">
    <dgm:fillClrLst>
      <a:schemeClr val="accent3">
        <a:tint val="40000"/>
        <a:alpha val="90000"/>
      </a:schemeClr>
      <a:schemeClr val="accent4">
        <a:tint val="40000"/>
        <a:alpha val="90000"/>
      </a:schemeClr>
    </dgm:fillClrLst>
    <dgm:linClrLst>
      <a:schemeClr val="accent3">
        <a:tint val="40000"/>
        <a:alpha val="90000"/>
      </a:schemeClr>
      <a:schemeClr val="accent4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>
      <a:schemeClr val="accent3">
        <a:tint val="40000"/>
        <a:alpha val="90000"/>
      </a:schemeClr>
      <a:schemeClr val="accent4">
        <a:tint val="40000"/>
        <a:alpha val="90000"/>
      </a:schemeClr>
    </dgm:fillClrLst>
    <dgm:linClrLst>
      <a:schemeClr val="accent3">
        <a:tint val="40000"/>
        <a:alpha val="90000"/>
      </a:schemeClr>
      <a:schemeClr val="accent4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>
      <a:schemeClr val="accent3">
        <a:tint val="40000"/>
        <a:alpha val="90000"/>
      </a:schemeClr>
      <a:schemeClr val="accent4">
        <a:tint val="40000"/>
        <a:alpha val="90000"/>
      </a:schemeClr>
    </dgm:fillClrLst>
    <dgm:linClrLst>
      <a:schemeClr val="accent3">
        <a:tint val="40000"/>
        <a:alpha val="90000"/>
      </a:schemeClr>
      <a:schemeClr val="accent4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5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6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3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3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2">
        <a:tint val="50000"/>
        <a:alpha val="40000"/>
      </a:schemeClr>
    </dgm:fillClrLst>
    <dgm:linClrLst meth="repeat">
      <a:schemeClr val="accent3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3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data1.xml><?xml version="1.0" encoding="utf-8"?>
<dgm:dataModel xmlns:dgm="http://schemas.openxmlformats.org/drawingml/2006/diagram" xmlns:a="http://schemas.openxmlformats.org/drawingml/2006/main">
  <dgm:ptLst>
    <dgm:pt modelId="{C1757207-2044-49DB-A4FF-8C75391F766F}" type="doc">
      <dgm:prSet loTypeId="urn:microsoft.com/office/officeart/2005/8/layout/hList1" loCatId="list" qsTypeId="urn:microsoft.com/office/officeart/2005/8/quickstyle/simple2" qsCatId="simple" csTypeId="urn:microsoft.com/office/officeart/2005/8/colors/colorful3" csCatId="colorful" phldr="1"/>
      <dgm:spPr/>
      <dgm:t>
        <a:bodyPr/>
        <a:lstStyle/>
        <a:p>
          <a:endParaRPr lang="ru-RU"/>
        </a:p>
      </dgm:t>
    </dgm:pt>
    <dgm:pt modelId="{CEAD097E-32F9-4A49-B090-A675E5ED5035}">
      <dgm:prSet phldrT="[Текст]" custT="1"/>
      <dgm:spPr/>
      <dgm:t>
        <a:bodyPr/>
        <a:lstStyle/>
        <a:p>
          <a:r>
            <a:rPr lang="ru-RU" sz="3600" dirty="0" smtClean="0"/>
            <a:t>4 класс</a:t>
          </a:r>
          <a:endParaRPr lang="ru-RU" sz="3600" dirty="0"/>
        </a:p>
      </dgm:t>
    </dgm:pt>
    <dgm:pt modelId="{F9CF54FF-5025-462A-883E-784A7EBDD3F1}" type="parTrans" cxnId="{F0E99D6B-FDB6-4E4E-862B-16FD59F4246C}">
      <dgm:prSet/>
      <dgm:spPr/>
      <dgm:t>
        <a:bodyPr/>
        <a:lstStyle/>
        <a:p>
          <a:endParaRPr lang="ru-RU" sz="2800"/>
        </a:p>
      </dgm:t>
    </dgm:pt>
    <dgm:pt modelId="{810C0104-71A4-4943-B4AB-557F35A2361D}" type="sibTrans" cxnId="{F0E99D6B-FDB6-4E4E-862B-16FD59F4246C}">
      <dgm:prSet/>
      <dgm:spPr/>
      <dgm:t>
        <a:bodyPr/>
        <a:lstStyle/>
        <a:p>
          <a:endParaRPr lang="ru-RU" sz="2800"/>
        </a:p>
      </dgm:t>
    </dgm:pt>
    <dgm:pt modelId="{7A4CAEA6-A049-4CA9-8271-0FF5CB9F4E91}">
      <dgm:prSet phldrT="[Текст]" custT="1"/>
      <dgm:spPr/>
      <dgm:t>
        <a:bodyPr lIns="72000" rIns="72000"/>
        <a:lstStyle/>
        <a:p>
          <a:r>
            <a:rPr lang="ru-RU" sz="2800" dirty="0" smtClean="0"/>
            <a:t>русский язык</a:t>
          </a:r>
          <a:endParaRPr lang="ru-RU" sz="2800" dirty="0"/>
        </a:p>
      </dgm:t>
    </dgm:pt>
    <dgm:pt modelId="{95F90664-891E-4C55-B26C-EA5F900985A6}" type="parTrans" cxnId="{B7BA3E7C-9F07-4560-93F7-0EF60E99E4E4}">
      <dgm:prSet/>
      <dgm:spPr/>
      <dgm:t>
        <a:bodyPr/>
        <a:lstStyle/>
        <a:p>
          <a:endParaRPr lang="ru-RU" sz="2800"/>
        </a:p>
      </dgm:t>
    </dgm:pt>
    <dgm:pt modelId="{67DEB60B-1987-4B98-9BFB-A4F76A52DB8A}" type="sibTrans" cxnId="{B7BA3E7C-9F07-4560-93F7-0EF60E99E4E4}">
      <dgm:prSet/>
      <dgm:spPr/>
      <dgm:t>
        <a:bodyPr/>
        <a:lstStyle/>
        <a:p>
          <a:endParaRPr lang="ru-RU" sz="2800"/>
        </a:p>
      </dgm:t>
    </dgm:pt>
    <dgm:pt modelId="{C05939D4-EB13-45F7-B5A6-5137F591D54E}">
      <dgm:prSet phldrT="[Текст]" custT="1"/>
      <dgm:spPr/>
      <dgm:t>
        <a:bodyPr lIns="72000" rIns="72000"/>
        <a:lstStyle/>
        <a:p>
          <a:r>
            <a:rPr lang="ru-RU" sz="2800" dirty="0" smtClean="0"/>
            <a:t>математика</a:t>
          </a:r>
          <a:endParaRPr lang="ru-RU" sz="2800" dirty="0"/>
        </a:p>
      </dgm:t>
    </dgm:pt>
    <dgm:pt modelId="{933FD936-4939-4635-8BA5-FA06287F41E2}" type="parTrans" cxnId="{F42693F7-03C9-4259-957D-2B78C129EC23}">
      <dgm:prSet/>
      <dgm:spPr/>
      <dgm:t>
        <a:bodyPr/>
        <a:lstStyle/>
        <a:p>
          <a:endParaRPr lang="ru-RU" sz="2800"/>
        </a:p>
      </dgm:t>
    </dgm:pt>
    <dgm:pt modelId="{71BD0590-DA8B-48E2-8AA9-1044DA67DEBA}" type="sibTrans" cxnId="{F42693F7-03C9-4259-957D-2B78C129EC23}">
      <dgm:prSet/>
      <dgm:spPr/>
      <dgm:t>
        <a:bodyPr/>
        <a:lstStyle/>
        <a:p>
          <a:endParaRPr lang="ru-RU" sz="2800"/>
        </a:p>
      </dgm:t>
    </dgm:pt>
    <dgm:pt modelId="{7F4D1DD0-73E3-4149-90AC-908FD4886AC2}">
      <dgm:prSet phldrT="[Текст]" custT="1"/>
      <dgm:spPr/>
      <dgm:t>
        <a:bodyPr/>
        <a:lstStyle/>
        <a:p>
          <a:r>
            <a:rPr lang="ru-RU" sz="3600" dirty="0" smtClean="0"/>
            <a:t>5 класс</a:t>
          </a:r>
          <a:endParaRPr lang="ru-RU" sz="3600" dirty="0"/>
        </a:p>
      </dgm:t>
    </dgm:pt>
    <dgm:pt modelId="{75FE092C-F415-4207-98F0-C00384DD4F1E}" type="parTrans" cxnId="{63BB4082-B75A-4C08-B2CD-AB9A2DF0221D}">
      <dgm:prSet/>
      <dgm:spPr/>
      <dgm:t>
        <a:bodyPr/>
        <a:lstStyle/>
        <a:p>
          <a:endParaRPr lang="ru-RU" sz="2800"/>
        </a:p>
      </dgm:t>
    </dgm:pt>
    <dgm:pt modelId="{4A46634F-ECE6-48AF-9CD2-684611684FB7}" type="sibTrans" cxnId="{63BB4082-B75A-4C08-B2CD-AB9A2DF0221D}">
      <dgm:prSet/>
      <dgm:spPr/>
      <dgm:t>
        <a:bodyPr/>
        <a:lstStyle/>
        <a:p>
          <a:endParaRPr lang="ru-RU" sz="2800"/>
        </a:p>
      </dgm:t>
    </dgm:pt>
    <dgm:pt modelId="{D0D8A0EF-462E-4B0A-96AF-009992A39BDB}">
      <dgm:prSet phldrT="[Текст]" custT="1"/>
      <dgm:spPr/>
      <dgm:t>
        <a:bodyPr lIns="72000" rIns="72000"/>
        <a:lstStyle/>
        <a:p>
          <a:r>
            <a:rPr lang="ru-RU" sz="2800" dirty="0" smtClean="0"/>
            <a:t>русский язык</a:t>
          </a:r>
          <a:endParaRPr lang="ru-RU" sz="2800" dirty="0"/>
        </a:p>
      </dgm:t>
    </dgm:pt>
    <dgm:pt modelId="{BD437630-0238-4337-AC39-6D7E4CBB2FE9}" type="parTrans" cxnId="{4DBD6C25-865F-47C7-B3BA-ED2C1DDC9D9A}">
      <dgm:prSet/>
      <dgm:spPr/>
      <dgm:t>
        <a:bodyPr/>
        <a:lstStyle/>
        <a:p>
          <a:endParaRPr lang="ru-RU" sz="2800"/>
        </a:p>
      </dgm:t>
    </dgm:pt>
    <dgm:pt modelId="{1EF97A66-4815-45C1-953D-6DD3196F7AD2}" type="sibTrans" cxnId="{4DBD6C25-865F-47C7-B3BA-ED2C1DDC9D9A}">
      <dgm:prSet/>
      <dgm:spPr/>
      <dgm:t>
        <a:bodyPr/>
        <a:lstStyle/>
        <a:p>
          <a:endParaRPr lang="ru-RU" sz="2800"/>
        </a:p>
      </dgm:t>
    </dgm:pt>
    <dgm:pt modelId="{73385763-4196-4765-9E9A-C685E26CEF73}">
      <dgm:prSet phldrT="[Текст]" custT="1"/>
      <dgm:spPr/>
      <dgm:t>
        <a:bodyPr lIns="72000" rIns="72000"/>
        <a:lstStyle/>
        <a:p>
          <a:r>
            <a:rPr lang="ru-RU" sz="2800" dirty="0" smtClean="0"/>
            <a:t>история</a:t>
          </a:r>
          <a:endParaRPr lang="ru-RU" sz="2800" dirty="0"/>
        </a:p>
      </dgm:t>
    </dgm:pt>
    <dgm:pt modelId="{56C5131E-540B-4825-8B29-0F3B7C78D604}" type="parTrans" cxnId="{B46F955F-46D0-4C7A-97BE-A1A3A231F67F}">
      <dgm:prSet/>
      <dgm:spPr/>
      <dgm:t>
        <a:bodyPr/>
        <a:lstStyle/>
        <a:p>
          <a:endParaRPr lang="ru-RU" sz="2800"/>
        </a:p>
      </dgm:t>
    </dgm:pt>
    <dgm:pt modelId="{DB623547-460E-45D0-9CAA-B818E9C45884}" type="sibTrans" cxnId="{B46F955F-46D0-4C7A-97BE-A1A3A231F67F}">
      <dgm:prSet/>
      <dgm:spPr/>
      <dgm:t>
        <a:bodyPr/>
        <a:lstStyle/>
        <a:p>
          <a:endParaRPr lang="ru-RU" sz="2800"/>
        </a:p>
      </dgm:t>
    </dgm:pt>
    <dgm:pt modelId="{EF3ADF30-2056-429C-8910-844BD824F18D}">
      <dgm:prSet phldrT="[Текст]" custT="1"/>
      <dgm:spPr/>
      <dgm:t>
        <a:bodyPr lIns="72000" rIns="72000"/>
        <a:lstStyle/>
        <a:p>
          <a:r>
            <a:rPr lang="ru-RU" sz="2800" dirty="0" smtClean="0"/>
            <a:t>окружающий мир</a:t>
          </a:r>
          <a:endParaRPr lang="ru-RU" sz="2800" dirty="0"/>
        </a:p>
      </dgm:t>
    </dgm:pt>
    <dgm:pt modelId="{664C9E2C-9E80-4C7E-8DB1-97895E69E33C}" type="parTrans" cxnId="{F0582B18-F7E1-4C45-9E6C-85051104F153}">
      <dgm:prSet/>
      <dgm:spPr/>
      <dgm:t>
        <a:bodyPr/>
        <a:lstStyle/>
        <a:p>
          <a:endParaRPr lang="ru-RU" sz="2800"/>
        </a:p>
      </dgm:t>
    </dgm:pt>
    <dgm:pt modelId="{ED5A0A64-2165-493E-83BD-8843DF13B062}" type="sibTrans" cxnId="{F0582B18-F7E1-4C45-9E6C-85051104F153}">
      <dgm:prSet/>
      <dgm:spPr/>
      <dgm:t>
        <a:bodyPr/>
        <a:lstStyle/>
        <a:p>
          <a:endParaRPr lang="ru-RU" sz="2800"/>
        </a:p>
      </dgm:t>
    </dgm:pt>
    <dgm:pt modelId="{E64DF0D5-EAF7-4A4B-8B54-B51F4DBBF749}">
      <dgm:prSet phldrT="[Текст]" custT="1"/>
      <dgm:spPr/>
      <dgm:t>
        <a:bodyPr lIns="72000" rIns="72000"/>
        <a:lstStyle/>
        <a:p>
          <a:r>
            <a:rPr lang="ru-RU" sz="2800" dirty="0" smtClean="0"/>
            <a:t>математика</a:t>
          </a:r>
          <a:endParaRPr lang="ru-RU" sz="2800" dirty="0"/>
        </a:p>
      </dgm:t>
    </dgm:pt>
    <dgm:pt modelId="{A6721F36-F7E3-41AC-9E8E-B55D220BFDFE}" type="parTrans" cxnId="{84A446CD-3E72-49CF-BD15-184F39F804E7}">
      <dgm:prSet/>
      <dgm:spPr/>
      <dgm:t>
        <a:bodyPr/>
        <a:lstStyle/>
        <a:p>
          <a:endParaRPr lang="ru-RU" sz="2800"/>
        </a:p>
      </dgm:t>
    </dgm:pt>
    <dgm:pt modelId="{2F804E0F-3E84-4D1C-997D-EF509ECC3175}" type="sibTrans" cxnId="{84A446CD-3E72-49CF-BD15-184F39F804E7}">
      <dgm:prSet/>
      <dgm:spPr/>
      <dgm:t>
        <a:bodyPr/>
        <a:lstStyle/>
        <a:p>
          <a:endParaRPr lang="ru-RU" sz="2800"/>
        </a:p>
      </dgm:t>
    </dgm:pt>
    <dgm:pt modelId="{5124C4BC-DF54-49A7-9147-18FF6C93024D}">
      <dgm:prSet phldrT="[Текст]" custT="1"/>
      <dgm:spPr/>
      <dgm:t>
        <a:bodyPr lIns="72000" rIns="72000"/>
        <a:lstStyle/>
        <a:p>
          <a:r>
            <a:rPr lang="ru-RU" sz="2800" dirty="0" smtClean="0"/>
            <a:t>биология</a:t>
          </a:r>
          <a:endParaRPr lang="ru-RU" sz="2800" dirty="0"/>
        </a:p>
      </dgm:t>
    </dgm:pt>
    <dgm:pt modelId="{8542A0DB-380B-43F0-AD25-2C293A24A112}" type="parTrans" cxnId="{4AEF29DE-28C6-47CF-91C1-4FBC40A7CA04}">
      <dgm:prSet/>
      <dgm:spPr/>
      <dgm:t>
        <a:bodyPr/>
        <a:lstStyle/>
        <a:p>
          <a:endParaRPr lang="ru-RU" sz="2800"/>
        </a:p>
      </dgm:t>
    </dgm:pt>
    <dgm:pt modelId="{DB774EBE-B979-431D-9C85-660673FCFF2F}" type="sibTrans" cxnId="{4AEF29DE-28C6-47CF-91C1-4FBC40A7CA04}">
      <dgm:prSet/>
      <dgm:spPr/>
      <dgm:t>
        <a:bodyPr/>
        <a:lstStyle/>
        <a:p>
          <a:endParaRPr lang="ru-RU" sz="2800"/>
        </a:p>
      </dgm:t>
    </dgm:pt>
    <dgm:pt modelId="{AB9896B8-9069-4FB2-9FD0-2F1CFA1218D1}">
      <dgm:prSet phldrT="[Текст]" custT="1"/>
      <dgm:spPr/>
      <dgm:t>
        <a:bodyPr/>
        <a:lstStyle/>
        <a:p>
          <a:r>
            <a:rPr lang="ru-RU" sz="3600" dirty="0" smtClean="0"/>
            <a:t>6 класс</a:t>
          </a:r>
          <a:endParaRPr lang="ru-RU" sz="3600" dirty="0"/>
        </a:p>
      </dgm:t>
    </dgm:pt>
    <dgm:pt modelId="{BED9058B-FC66-450B-AE0D-423A0D771144}" type="parTrans" cxnId="{53490093-81E1-4963-BD92-36074D433694}">
      <dgm:prSet/>
      <dgm:spPr/>
      <dgm:t>
        <a:bodyPr/>
        <a:lstStyle/>
        <a:p>
          <a:endParaRPr lang="ru-RU" sz="2800"/>
        </a:p>
      </dgm:t>
    </dgm:pt>
    <dgm:pt modelId="{21FBBBCC-C5DE-408F-B6FF-F830EADE93A1}" type="sibTrans" cxnId="{53490093-81E1-4963-BD92-36074D433694}">
      <dgm:prSet/>
      <dgm:spPr/>
      <dgm:t>
        <a:bodyPr/>
        <a:lstStyle/>
        <a:p>
          <a:endParaRPr lang="ru-RU" sz="2800"/>
        </a:p>
      </dgm:t>
    </dgm:pt>
    <dgm:pt modelId="{3C72AAAD-A748-456A-A78C-563AB920ABD0}">
      <dgm:prSet phldrT="[Текст]" custT="1"/>
      <dgm:spPr/>
      <dgm:t>
        <a:bodyPr lIns="72000" rIns="72000"/>
        <a:lstStyle/>
        <a:p>
          <a:r>
            <a:rPr lang="ru-RU" sz="2800" dirty="0" smtClean="0"/>
            <a:t>русский язык</a:t>
          </a:r>
          <a:endParaRPr lang="ru-RU" sz="2800" dirty="0"/>
        </a:p>
      </dgm:t>
    </dgm:pt>
    <dgm:pt modelId="{8366E883-883C-4A10-A51E-B7B2EEBA03F6}" type="parTrans" cxnId="{3684020D-BF2A-40EE-A8F7-E2FD33688CD5}">
      <dgm:prSet/>
      <dgm:spPr/>
      <dgm:t>
        <a:bodyPr/>
        <a:lstStyle/>
        <a:p>
          <a:endParaRPr lang="ru-RU" sz="2800"/>
        </a:p>
      </dgm:t>
    </dgm:pt>
    <dgm:pt modelId="{6C908D24-551A-4516-B24C-34972196CBE8}" type="sibTrans" cxnId="{3684020D-BF2A-40EE-A8F7-E2FD33688CD5}">
      <dgm:prSet/>
      <dgm:spPr/>
      <dgm:t>
        <a:bodyPr/>
        <a:lstStyle/>
        <a:p>
          <a:endParaRPr lang="ru-RU" sz="2800"/>
        </a:p>
      </dgm:t>
    </dgm:pt>
    <dgm:pt modelId="{487804D3-9518-4912-A346-67D15FDFD7B0}">
      <dgm:prSet phldrT="[Текст]" custT="1"/>
      <dgm:spPr/>
      <dgm:t>
        <a:bodyPr lIns="72000" rIns="72000"/>
        <a:lstStyle/>
        <a:p>
          <a:r>
            <a:rPr lang="ru-RU" sz="2800" dirty="0" smtClean="0"/>
            <a:t>математика</a:t>
          </a:r>
          <a:endParaRPr lang="ru-RU" sz="2800" dirty="0"/>
        </a:p>
      </dgm:t>
    </dgm:pt>
    <dgm:pt modelId="{3FD7F8A6-C1A8-4042-BAAB-DE7D48A811F1}" type="parTrans" cxnId="{80608EE2-389D-432C-AAEB-6224EFD8F2B5}">
      <dgm:prSet/>
      <dgm:spPr/>
      <dgm:t>
        <a:bodyPr/>
        <a:lstStyle/>
        <a:p>
          <a:endParaRPr lang="ru-RU" sz="2800"/>
        </a:p>
      </dgm:t>
    </dgm:pt>
    <dgm:pt modelId="{7CB5729E-87E0-4F32-A5D2-E551B15EB35D}" type="sibTrans" cxnId="{80608EE2-389D-432C-AAEB-6224EFD8F2B5}">
      <dgm:prSet/>
      <dgm:spPr/>
      <dgm:t>
        <a:bodyPr/>
        <a:lstStyle/>
        <a:p>
          <a:endParaRPr lang="ru-RU" sz="2800"/>
        </a:p>
      </dgm:t>
    </dgm:pt>
    <dgm:pt modelId="{074807E2-5D50-4115-949B-667E3FB87CF1}">
      <dgm:prSet phldrT="[Текст]" custT="1"/>
      <dgm:spPr/>
      <dgm:t>
        <a:bodyPr lIns="72000" rIns="72000"/>
        <a:lstStyle/>
        <a:p>
          <a:r>
            <a:rPr lang="ru-RU" sz="2800" dirty="0" smtClean="0"/>
            <a:t>история</a:t>
          </a:r>
          <a:endParaRPr lang="ru-RU" sz="2800" dirty="0"/>
        </a:p>
      </dgm:t>
    </dgm:pt>
    <dgm:pt modelId="{879ACC37-9EE7-40A4-B1A0-706FB3396289}" type="parTrans" cxnId="{926B0B48-B0CF-4B30-A1CF-B674049FE7C2}">
      <dgm:prSet/>
      <dgm:spPr/>
      <dgm:t>
        <a:bodyPr/>
        <a:lstStyle/>
        <a:p>
          <a:endParaRPr lang="ru-RU" sz="2800"/>
        </a:p>
      </dgm:t>
    </dgm:pt>
    <dgm:pt modelId="{39A3BC21-C0E1-4CF5-BA45-661BD4ACC010}" type="sibTrans" cxnId="{926B0B48-B0CF-4B30-A1CF-B674049FE7C2}">
      <dgm:prSet/>
      <dgm:spPr/>
      <dgm:t>
        <a:bodyPr/>
        <a:lstStyle/>
        <a:p>
          <a:endParaRPr lang="ru-RU" sz="2800"/>
        </a:p>
      </dgm:t>
    </dgm:pt>
    <dgm:pt modelId="{820BDA3B-ED88-4F9A-8DAF-82DE44F9FA2D}">
      <dgm:prSet phldrT="[Текст]" custT="1"/>
      <dgm:spPr/>
      <dgm:t>
        <a:bodyPr lIns="72000" rIns="72000"/>
        <a:lstStyle/>
        <a:p>
          <a:r>
            <a:rPr lang="ru-RU" sz="2800" dirty="0" smtClean="0"/>
            <a:t>биология</a:t>
          </a:r>
          <a:endParaRPr lang="ru-RU" sz="2800" dirty="0"/>
        </a:p>
      </dgm:t>
    </dgm:pt>
    <dgm:pt modelId="{2DEBF17D-3BC4-4F08-A282-6D89409383E6}" type="parTrans" cxnId="{6D851B78-0F44-46C1-8314-E717A354A1A5}">
      <dgm:prSet/>
      <dgm:spPr/>
      <dgm:t>
        <a:bodyPr/>
        <a:lstStyle/>
        <a:p>
          <a:endParaRPr lang="ru-RU" sz="2800"/>
        </a:p>
      </dgm:t>
    </dgm:pt>
    <dgm:pt modelId="{4CD1D400-D713-4A6C-904C-CA6558264FD4}" type="sibTrans" cxnId="{6D851B78-0F44-46C1-8314-E717A354A1A5}">
      <dgm:prSet/>
      <dgm:spPr/>
      <dgm:t>
        <a:bodyPr/>
        <a:lstStyle/>
        <a:p>
          <a:endParaRPr lang="ru-RU" sz="2800"/>
        </a:p>
      </dgm:t>
    </dgm:pt>
    <dgm:pt modelId="{545FB334-18FC-40D6-A253-55B258971976}">
      <dgm:prSet phldrT="[Текст]" custT="1"/>
      <dgm:spPr/>
      <dgm:t>
        <a:bodyPr/>
        <a:lstStyle/>
        <a:p>
          <a:r>
            <a:rPr lang="ru-RU" sz="3600" dirty="0" smtClean="0"/>
            <a:t>7 класс</a:t>
          </a:r>
          <a:endParaRPr lang="ru-RU" sz="3600" dirty="0"/>
        </a:p>
      </dgm:t>
    </dgm:pt>
    <dgm:pt modelId="{7BB8D033-FEF0-4C16-B09A-6AE5A7597B14}" type="parTrans" cxnId="{0B6D2F2A-FFF6-45C0-93C6-259404CAE1FC}">
      <dgm:prSet/>
      <dgm:spPr/>
      <dgm:t>
        <a:bodyPr/>
        <a:lstStyle/>
        <a:p>
          <a:endParaRPr lang="ru-RU" sz="2800"/>
        </a:p>
      </dgm:t>
    </dgm:pt>
    <dgm:pt modelId="{6E39A5D4-8061-4D95-A96C-EEDE7F289E83}" type="sibTrans" cxnId="{0B6D2F2A-FFF6-45C0-93C6-259404CAE1FC}">
      <dgm:prSet/>
      <dgm:spPr/>
      <dgm:t>
        <a:bodyPr/>
        <a:lstStyle/>
        <a:p>
          <a:endParaRPr lang="ru-RU" sz="2800"/>
        </a:p>
      </dgm:t>
    </dgm:pt>
    <dgm:pt modelId="{C5D4FDF2-4344-46F1-992F-EBD278BDB927}">
      <dgm:prSet phldrT="[Текст]" custT="1"/>
      <dgm:spPr/>
      <dgm:t>
        <a:bodyPr lIns="72000" rIns="72000"/>
        <a:lstStyle/>
        <a:p>
          <a:r>
            <a:rPr lang="ru-RU" sz="2800" dirty="0" smtClean="0"/>
            <a:t>русский язык</a:t>
          </a:r>
          <a:endParaRPr lang="ru-RU" sz="2800" dirty="0"/>
        </a:p>
      </dgm:t>
    </dgm:pt>
    <dgm:pt modelId="{3DC13DC9-954D-4396-89DC-2A9C106A5CE1}" type="parTrans" cxnId="{EFA882E0-E439-4E71-B24B-22C05AF7F99B}">
      <dgm:prSet/>
      <dgm:spPr/>
      <dgm:t>
        <a:bodyPr/>
        <a:lstStyle/>
        <a:p>
          <a:endParaRPr lang="ru-RU" sz="2800"/>
        </a:p>
      </dgm:t>
    </dgm:pt>
    <dgm:pt modelId="{94DCD122-0AEF-4A19-8B77-1CEFA32D631B}" type="sibTrans" cxnId="{EFA882E0-E439-4E71-B24B-22C05AF7F99B}">
      <dgm:prSet/>
      <dgm:spPr/>
      <dgm:t>
        <a:bodyPr/>
        <a:lstStyle/>
        <a:p>
          <a:endParaRPr lang="ru-RU" sz="2800"/>
        </a:p>
      </dgm:t>
    </dgm:pt>
    <dgm:pt modelId="{FDCAF0B2-4AE9-43BB-AA88-A7D0FC0A5A46}">
      <dgm:prSet phldrT="[Текст]" custT="1"/>
      <dgm:spPr/>
      <dgm:t>
        <a:bodyPr lIns="72000" rIns="72000"/>
        <a:lstStyle/>
        <a:p>
          <a:r>
            <a:rPr lang="ru-RU" sz="2800" dirty="0" smtClean="0"/>
            <a:t>география</a:t>
          </a:r>
          <a:endParaRPr lang="ru-RU" sz="2800" dirty="0"/>
        </a:p>
      </dgm:t>
    </dgm:pt>
    <dgm:pt modelId="{A87C6EEC-B3D0-49BE-ADBE-1F2F6B73326D}" type="parTrans" cxnId="{9BA4A8BB-2574-4D7A-8E36-5B974DE981FF}">
      <dgm:prSet/>
      <dgm:spPr/>
      <dgm:t>
        <a:bodyPr/>
        <a:lstStyle/>
        <a:p>
          <a:endParaRPr lang="ru-RU" sz="2800"/>
        </a:p>
      </dgm:t>
    </dgm:pt>
    <dgm:pt modelId="{C957482C-CE69-4341-B2C5-C789E57C51E4}" type="sibTrans" cxnId="{9BA4A8BB-2574-4D7A-8E36-5B974DE981FF}">
      <dgm:prSet/>
      <dgm:spPr/>
      <dgm:t>
        <a:bodyPr/>
        <a:lstStyle/>
        <a:p>
          <a:endParaRPr lang="ru-RU" sz="2800"/>
        </a:p>
      </dgm:t>
    </dgm:pt>
    <dgm:pt modelId="{4EA65A47-BE32-4618-AF32-CDC63E95B191}">
      <dgm:prSet phldrT="[Текст]" custT="1"/>
      <dgm:spPr/>
      <dgm:t>
        <a:bodyPr lIns="72000" rIns="72000"/>
        <a:lstStyle/>
        <a:p>
          <a:r>
            <a:rPr lang="ru-RU" sz="2800" dirty="0" smtClean="0"/>
            <a:t>обществознание</a:t>
          </a:r>
          <a:endParaRPr lang="ru-RU" sz="2800" dirty="0"/>
        </a:p>
      </dgm:t>
    </dgm:pt>
    <dgm:pt modelId="{1A83B44B-2408-4101-B194-3298A0542BAC}" type="parTrans" cxnId="{FA4453D6-F327-4AAF-86B2-77BA83B2AA50}">
      <dgm:prSet/>
      <dgm:spPr/>
      <dgm:t>
        <a:bodyPr/>
        <a:lstStyle/>
        <a:p>
          <a:endParaRPr lang="ru-RU" sz="2800"/>
        </a:p>
      </dgm:t>
    </dgm:pt>
    <dgm:pt modelId="{55A7DDD8-BF4D-4BA2-AB5F-CA75BF01B47B}" type="sibTrans" cxnId="{FA4453D6-F327-4AAF-86B2-77BA83B2AA50}">
      <dgm:prSet/>
      <dgm:spPr/>
      <dgm:t>
        <a:bodyPr/>
        <a:lstStyle/>
        <a:p>
          <a:endParaRPr lang="ru-RU" sz="2800"/>
        </a:p>
      </dgm:t>
    </dgm:pt>
    <dgm:pt modelId="{0E85F386-04B2-4419-8A02-96DF4CEAE860}">
      <dgm:prSet phldrT="[Текст]" custT="1"/>
      <dgm:spPr/>
      <dgm:t>
        <a:bodyPr lIns="72000" rIns="72000"/>
        <a:lstStyle/>
        <a:p>
          <a:r>
            <a:rPr lang="ru-RU" sz="2800" dirty="0" smtClean="0"/>
            <a:t>математика</a:t>
          </a:r>
          <a:endParaRPr lang="ru-RU" sz="2800" dirty="0"/>
        </a:p>
      </dgm:t>
    </dgm:pt>
    <dgm:pt modelId="{7C1F7358-0671-4C7F-91B1-BAF2143B0EE7}" type="parTrans" cxnId="{5C9FAD4C-5022-4427-800B-BAC6D1AF1E8A}">
      <dgm:prSet/>
      <dgm:spPr/>
      <dgm:t>
        <a:bodyPr/>
        <a:lstStyle/>
        <a:p>
          <a:endParaRPr lang="ru-RU" sz="2800"/>
        </a:p>
      </dgm:t>
    </dgm:pt>
    <dgm:pt modelId="{265ED06B-6F9D-43A0-A574-F11E656DD0E4}" type="sibTrans" cxnId="{5C9FAD4C-5022-4427-800B-BAC6D1AF1E8A}">
      <dgm:prSet/>
      <dgm:spPr/>
      <dgm:t>
        <a:bodyPr/>
        <a:lstStyle/>
        <a:p>
          <a:endParaRPr lang="ru-RU" sz="2800"/>
        </a:p>
      </dgm:t>
    </dgm:pt>
    <dgm:pt modelId="{C18C96C4-CCE2-4579-8BEE-7255FE133EEA}">
      <dgm:prSet phldrT="[Текст]" custT="1"/>
      <dgm:spPr/>
      <dgm:t>
        <a:bodyPr lIns="72000" rIns="72000"/>
        <a:lstStyle/>
        <a:p>
          <a:r>
            <a:rPr lang="ru-RU" sz="2800" dirty="0" smtClean="0"/>
            <a:t>история</a:t>
          </a:r>
          <a:endParaRPr lang="ru-RU" sz="2800" dirty="0"/>
        </a:p>
      </dgm:t>
    </dgm:pt>
    <dgm:pt modelId="{03023073-18DE-426B-900D-887D06C4F62D}" type="parTrans" cxnId="{07BE5E32-9887-42C6-9B48-0479E0480D2A}">
      <dgm:prSet/>
      <dgm:spPr/>
      <dgm:t>
        <a:bodyPr/>
        <a:lstStyle/>
        <a:p>
          <a:endParaRPr lang="ru-RU" sz="2800"/>
        </a:p>
      </dgm:t>
    </dgm:pt>
    <dgm:pt modelId="{F5CA9E4C-0781-4178-B94A-B520D2C0B485}" type="sibTrans" cxnId="{07BE5E32-9887-42C6-9B48-0479E0480D2A}">
      <dgm:prSet/>
      <dgm:spPr/>
      <dgm:t>
        <a:bodyPr/>
        <a:lstStyle/>
        <a:p>
          <a:endParaRPr lang="ru-RU" sz="2800"/>
        </a:p>
      </dgm:t>
    </dgm:pt>
    <dgm:pt modelId="{A315D8A2-4B5F-463E-B2E1-3D74DB2C9144}">
      <dgm:prSet phldrT="[Текст]" custT="1"/>
      <dgm:spPr/>
      <dgm:t>
        <a:bodyPr lIns="72000" rIns="72000"/>
        <a:lstStyle/>
        <a:p>
          <a:r>
            <a:rPr lang="ru-RU" sz="2800" dirty="0" smtClean="0"/>
            <a:t>биология</a:t>
          </a:r>
          <a:endParaRPr lang="ru-RU" sz="2800" dirty="0"/>
        </a:p>
      </dgm:t>
    </dgm:pt>
    <dgm:pt modelId="{C6A3D62E-00A4-45A3-AE7D-F4570E54FD05}" type="parTrans" cxnId="{94F941A8-B92B-4968-8348-50455B759B16}">
      <dgm:prSet/>
      <dgm:spPr/>
      <dgm:t>
        <a:bodyPr/>
        <a:lstStyle/>
        <a:p>
          <a:endParaRPr lang="ru-RU" sz="2800"/>
        </a:p>
      </dgm:t>
    </dgm:pt>
    <dgm:pt modelId="{47B1486C-F8BB-4F70-A381-F7BDE5191290}" type="sibTrans" cxnId="{94F941A8-B92B-4968-8348-50455B759B16}">
      <dgm:prSet/>
      <dgm:spPr/>
      <dgm:t>
        <a:bodyPr/>
        <a:lstStyle/>
        <a:p>
          <a:endParaRPr lang="ru-RU" sz="2800"/>
        </a:p>
      </dgm:t>
    </dgm:pt>
    <dgm:pt modelId="{A323B179-5C62-414B-BA52-EBC39AC7E157}">
      <dgm:prSet phldrT="[Текст]" custT="1"/>
      <dgm:spPr/>
      <dgm:t>
        <a:bodyPr lIns="72000" rIns="72000"/>
        <a:lstStyle/>
        <a:p>
          <a:r>
            <a:rPr lang="ru-RU" sz="2800" dirty="0" smtClean="0"/>
            <a:t>география</a:t>
          </a:r>
          <a:endParaRPr lang="ru-RU" sz="2800" dirty="0"/>
        </a:p>
      </dgm:t>
    </dgm:pt>
    <dgm:pt modelId="{04AF5133-DAAC-47F9-A094-66B28C8187BD}" type="parTrans" cxnId="{1477ACA6-EBFD-419D-92A0-CCFAF874D26F}">
      <dgm:prSet/>
      <dgm:spPr/>
      <dgm:t>
        <a:bodyPr/>
        <a:lstStyle/>
        <a:p>
          <a:endParaRPr lang="ru-RU" sz="2800"/>
        </a:p>
      </dgm:t>
    </dgm:pt>
    <dgm:pt modelId="{C580AE24-E340-4963-BBB5-9DCCD8621A24}" type="sibTrans" cxnId="{1477ACA6-EBFD-419D-92A0-CCFAF874D26F}">
      <dgm:prSet/>
      <dgm:spPr/>
      <dgm:t>
        <a:bodyPr/>
        <a:lstStyle/>
        <a:p>
          <a:endParaRPr lang="ru-RU" sz="2800"/>
        </a:p>
      </dgm:t>
    </dgm:pt>
    <dgm:pt modelId="{AEA3AAD6-944C-4123-8EE0-BE346E1DB380}">
      <dgm:prSet phldrT="[Текст]" custT="1"/>
      <dgm:spPr/>
      <dgm:t>
        <a:bodyPr lIns="72000" rIns="72000"/>
        <a:lstStyle/>
        <a:p>
          <a:r>
            <a:rPr lang="ru-RU" sz="2800" dirty="0" smtClean="0"/>
            <a:t>обществознание</a:t>
          </a:r>
          <a:endParaRPr lang="ru-RU" sz="2800" dirty="0"/>
        </a:p>
      </dgm:t>
    </dgm:pt>
    <dgm:pt modelId="{6FCAA470-535D-4FBF-B6E3-46B07D6F6891}" type="parTrans" cxnId="{717473B8-D8BA-498B-B717-20E9B6EAB863}">
      <dgm:prSet/>
      <dgm:spPr/>
      <dgm:t>
        <a:bodyPr/>
        <a:lstStyle/>
        <a:p>
          <a:endParaRPr lang="ru-RU" sz="2800"/>
        </a:p>
      </dgm:t>
    </dgm:pt>
    <dgm:pt modelId="{BB609056-9D0C-45B2-8162-EE100083053A}" type="sibTrans" cxnId="{717473B8-D8BA-498B-B717-20E9B6EAB863}">
      <dgm:prSet/>
      <dgm:spPr/>
      <dgm:t>
        <a:bodyPr/>
        <a:lstStyle/>
        <a:p>
          <a:endParaRPr lang="ru-RU" sz="2800"/>
        </a:p>
      </dgm:t>
    </dgm:pt>
    <dgm:pt modelId="{840FCEC6-A135-4F03-A12B-345D63CBA604}">
      <dgm:prSet phldrT="[Текст]" custT="1"/>
      <dgm:spPr/>
      <dgm:t>
        <a:bodyPr lIns="72000" rIns="72000"/>
        <a:lstStyle/>
        <a:p>
          <a:r>
            <a:rPr lang="ru-RU" sz="2800" dirty="0" smtClean="0"/>
            <a:t>иностранный язык</a:t>
          </a:r>
          <a:endParaRPr lang="ru-RU" sz="2800" dirty="0"/>
        </a:p>
      </dgm:t>
    </dgm:pt>
    <dgm:pt modelId="{7952E67C-BE62-4C6A-8B9F-56D73907C9A3}" type="parTrans" cxnId="{C5CF1E7D-AF8C-4E81-A7EF-E18AD77FD48C}">
      <dgm:prSet/>
      <dgm:spPr/>
      <dgm:t>
        <a:bodyPr/>
        <a:lstStyle/>
        <a:p>
          <a:endParaRPr lang="ru-RU" sz="2800"/>
        </a:p>
      </dgm:t>
    </dgm:pt>
    <dgm:pt modelId="{6A892365-CD5B-467A-BBFD-86C4C8327F41}" type="sibTrans" cxnId="{C5CF1E7D-AF8C-4E81-A7EF-E18AD77FD48C}">
      <dgm:prSet/>
      <dgm:spPr/>
      <dgm:t>
        <a:bodyPr/>
        <a:lstStyle/>
        <a:p>
          <a:endParaRPr lang="ru-RU" sz="2800"/>
        </a:p>
      </dgm:t>
    </dgm:pt>
    <dgm:pt modelId="{0EA5AE62-4F60-4CEA-B258-CEEFF2D94016}">
      <dgm:prSet phldrT="[Текст]" custT="1"/>
      <dgm:spPr/>
      <dgm:t>
        <a:bodyPr lIns="72000" rIns="72000"/>
        <a:lstStyle/>
        <a:p>
          <a:r>
            <a:rPr lang="ru-RU" sz="2800" dirty="0" smtClean="0"/>
            <a:t>физика</a:t>
          </a:r>
          <a:endParaRPr lang="ru-RU" sz="2800" dirty="0"/>
        </a:p>
      </dgm:t>
    </dgm:pt>
    <dgm:pt modelId="{8C84399B-7150-4EA0-B27B-329DE8AAC87B}" type="parTrans" cxnId="{FCC9C133-789C-4548-B728-056E3F07C2C7}">
      <dgm:prSet/>
      <dgm:spPr/>
      <dgm:t>
        <a:bodyPr/>
        <a:lstStyle/>
        <a:p>
          <a:endParaRPr lang="ru-RU" sz="2800"/>
        </a:p>
      </dgm:t>
    </dgm:pt>
    <dgm:pt modelId="{112124D1-99BB-45AA-9478-05EF96B76ACA}" type="sibTrans" cxnId="{FCC9C133-789C-4548-B728-056E3F07C2C7}">
      <dgm:prSet/>
      <dgm:spPr/>
      <dgm:t>
        <a:bodyPr/>
        <a:lstStyle/>
        <a:p>
          <a:endParaRPr lang="ru-RU" sz="2800"/>
        </a:p>
      </dgm:t>
    </dgm:pt>
    <dgm:pt modelId="{048E547B-C5A9-4E9D-8A5F-5E9575718960}">
      <dgm:prSet phldrT="[Текст]" custT="1"/>
      <dgm:spPr/>
      <dgm:t>
        <a:bodyPr/>
        <a:lstStyle/>
        <a:p>
          <a:r>
            <a:rPr lang="ru-RU" sz="3600" dirty="0" smtClean="0"/>
            <a:t>8 класс</a:t>
          </a:r>
          <a:endParaRPr lang="ru-RU" sz="3600" dirty="0"/>
        </a:p>
      </dgm:t>
    </dgm:pt>
    <dgm:pt modelId="{CB41E772-4EB7-4EB7-AC3B-EF8018D51DF7}" type="parTrans" cxnId="{57D2FFC8-9C50-457D-A357-52181D95E0FF}">
      <dgm:prSet/>
      <dgm:spPr/>
      <dgm:t>
        <a:bodyPr/>
        <a:lstStyle/>
        <a:p>
          <a:endParaRPr lang="ru-RU" sz="2800"/>
        </a:p>
      </dgm:t>
    </dgm:pt>
    <dgm:pt modelId="{B7920D22-D4A6-47F2-85A5-F5E425C334B0}" type="sibTrans" cxnId="{57D2FFC8-9C50-457D-A357-52181D95E0FF}">
      <dgm:prSet/>
      <dgm:spPr/>
      <dgm:t>
        <a:bodyPr/>
        <a:lstStyle/>
        <a:p>
          <a:endParaRPr lang="ru-RU" sz="2800"/>
        </a:p>
      </dgm:t>
    </dgm:pt>
    <dgm:pt modelId="{C49F8D43-5543-4501-8832-38C741F97595}">
      <dgm:prSet phldrT="[Текст]" custT="1"/>
      <dgm:spPr/>
      <dgm:t>
        <a:bodyPr lIns="72000" rIns="72000"/>
        <a:lstStyle/>
        <a:p>
          <a:r>
            <a:rPr lang="ru-RU" sz="2800" dirty="0" smtClean="0"/>
            <a:t>обществознание</a:t>
          </a:r>
          <a:endParaRPr lang="ru-RU" sz="2800" dirty="0"/>
        </a:p>
      </dgm:t>
    </dgm:pt>
    <dgm:pt modelId="{B5629326-227C-4801-9CE1-1AE5DEE1352D}" type="parTrans" cxnId="{824D3FA0-1989-45ED-BE82-FD2BF617DC73}">
      <dgm:prSet/>
      <dgm:spPr/>
      <dgm:t>
        <a:bodyPr/>
        <a:lstStyle/>
        <a:p>
          <a:endParaRPr lang="ru-RU" sz="2800"/>
        </a:p>
      </dgm:t>
    </dgm:pt>
    <dgm:pt modelId="{7604ADDB-3D25-437D-B201-D132FAC7C49B}" type="sibTrans" cxnId="{824D3FA0-1989-45ED-BE82-FD2BF617DC73}">
      <dgm:prSet/>
      <dgm:spPr/>
      <dgm:t>
        <a:bodyPr/>
        <a:lstStyle/>
        <a:p>
          <a:endParaRPr lang="ru-RU" sz="2800"/>
        </a:p>
      </dgm:t>
    </dgm:pt>
    <dgm:pt modelId="{EFF69E0E-D671-43ED-8F8F-12C9F3A2769F}">
      <dgm:prSet custT="1"/>
      <dgm:spPr/>
      <dgm:t>
        <a:bodyPr/>
        <a:lstStyle/>
        <a:p>
          <a:r>
            <a:rPr lang="ru-RU" sz="2800" dirty="0" smtClean="0"/>
            <a:t>биология</a:t>
          </a:r>
          <a:endParaRPr lang="ru-RU" sz="2800" dirty="0"/>
        </a:p>
      </dgm:t>
    </dgm:pt>
    <dgm:pt modelId="{F81D6B78-98AE-44CC-90D9-31C9F1BC309B}" type="parTrans" cxnId="{756607A0-B2E2-49DB-941E-3773E99E7C97}">
      <dgm:prSet/>
      <dgm:spPr/>
      <dgm:t>
        <a:bodyPr/>
        <a:lstStyle/>
        <a:p>
          <a:endParaRPr lang="ru-RU"/>
        </a:p>
      </dgm:t>
    </dgm:pt>
    <dgm:pt modelId="{F7A12501-B881-44A8-829D-1423AA3D9CF2}" type="sibTrans" cxnId="{756607A0-B2E2-49DB-941E-3773E99E7C97}">
      <dgm:prSet/>
      <dgm:spPr/>
      <dgm:t>
        <a:bodyPr/>
        <a:lstStyle/>
        <a:p>
          <a:endParaRPr lang="ru-RU"/>
        </a:p>
      </dgm:t>
    </dgm:pt>
    <dgm:pt modelId="{ADD4C853-30D8-4593-83AA-76FA20D5B44D}">
      <dgm:prSet custT="1"/>
      <dgm:spPr/>
      <dgm:t>
        <a:bodyPr/>
        <a:lstStyle/>
        <a:p>
          <a:r>
            <a:rPr lang="ru-RU" sz="2800" dirty="0" smtClean="0"/>
            <a:t>физика</a:t>
          </a:r>
          <a:endParaRPr lang="ru-RU" sz="2800" dirty="0"/>
        </a:p>
      </dgm:t>
    </dgm:pt>
    <dgm:pt modelId="{4794AEBC-A05A-4C63-AFA0-7C6551BD8138}" type="parTrans" cxnId="{8C7309F7-4472-410C-810F-382DAE9292E4}">
      <dgm:prSet/>
      <dgm:spPr/>
      <dgm:t>
        <a:bodyPr/>
        <a:lstStyle/>
        <a:p>
          <a:endParaRPr lang="ru-RU"/>
        </a:p>
      </dgm:t>
    </dgm:pt>
    <dgm:pt modelId="{7BDACB1E-172B-4671-82A5-3B3CD5B02520}" type="sibTrans" cxnId="{8C7309F7-4472-410C-810F-382DAE9292E4}">
      <dgm:prSet/>
      <dgm:spPr/>
      <dgm:t>
        <a:bodyPr/>
        <a:lstStyle/>
        <a:p>
          <a:endParaRPr lang="ru-RU"/>
        </a:p>
      </dgm:t>
    </dgm:pt>
    <dgm:pt modelId="{1E2B5992-9012-4C0B-9851-7F380A95A068}">
      <dgm:prSet custT="1"/>
      <dgm:spPr/>
      <dgm:t>
        <a:bodyPr/>
        <a:lstStyle/>
        <a:p>
          <a:r>
            <a:rPr lang="ru-RU" sz="2800" dirty="0" smtClean="0"/>
            <a:t>география</a:t>
          </a:r>
          <a:endParaRPr lang="ru-RU" sz="2800" dirty="0"/>
        </a:p>
      </dgm:t>
    </dgm:pt>
    <dgm:pt modelId="{A37F04C4-E98D-4FDB-8310-BEA9F36E7CFA}" type="parTrans" cxnId="{820CE4AE-CE52-4FAB-875C-FC543B89EC8E}">
      <dgm:prSet/>
      <dgm:spPr/>
      <dgm:t>
        <a:bodyPr/>
        <a:lstStyle/>
        <a:p>
          <a:endParaRPr lang="ru-RU"/>
        </a:p>
      </dgm:t>
    </dgm:pt>
    <dgm:pt modelId="{463C43E3-FEED-4EA5-ABC9-B23F4AA5419A}" type="sibTrans" cxnId="{820CE4AE-CE52-4FAB-875C-FC543B89EC8E}">
      <dgm:prSet/>
      <dgm:spPr/>
      <dgm:t>
        <a:bodyPr/>
        <a:lstStyle/>
        <a:p>
          <a:endParaRPr lang="ru-RU"/>
        </a:p>
      </dgm:t>
    </dgm:pt>
    <dgm:pt modelId="{9A106D7B-CE5F-4F00-A632-334AA0D2284E}">
      <dgm:prSet custT="1"/>
      <dgm:spPr/>
      <dgm:t>
        <a:bodyPr/>
        <a:lstStyle/>
        <a:p>
          <a:r>
            <a:rPr lang="ru-RU" sz="2800" dirty="0" smtClean="0"/>
            <a:t>математика</a:t>
          </a:r>
          <a:endParaRPr lang="ru-RU" sz="2800" dirty="0"/>
        </a:p>
      </dgm:t>
    </dgm:pt>
    <dgm:pt modelId="{0EF7D418-3C0F-42D3-B78C-E56F49A67D9C}" type="parTrans" cxnId="{B788FCA6-1071-45CE-8D75-E875FD70D014}">
      <dgm:prSet/>
      <dgm:spPr/>
      <dgm:t>
        <a:bodyPr/>
        <a:lstStyle/>
        <a:p>
          <a:endParaRPr lang="ru-RU"/>
        </a:p>
      </dgm:t>
    </dgm:pt>
    <dgm:pt modelId="{A695614F-E1F8-49C9-BD77-CBAEAE1ADD26}" type="sibTrans" cxnId="{B788FCA6-1071-45CE-8D75-E875FD70D014}">
      <dgm:prSet/>
      <dgm:spPr/>
      <dgm:t>
        <a:bodyPr/>
        <a:lstStyle/>
        <a:p>
          <a:endParaRPr lang="ru-RU"/>
        </a:p>
      </dgm:t>
    </dgm:pt>
    <dgm:pt modelId="{AB9F410A-6330-40EE-BED1-F0F4AD8456BC}">
      <dgm:prSet custT="1"/>
      <dgm:spPr/>
      <dgm:t>
        <a:bodyPr/>
        <a:lstStyle/>
        <a:p>
          <a:r>
            <a:rPr lang="ru-RU" sz="2800" dirty="0" smtClean="0"/>
            <a:t>русский язык</a:t>
          </a:r>
          <a:endParaRPr lang="ru-RU" sz="2800" dirty="0"/>
        </a:p>
      </dgm:t>
    </dgm:pt>
    <dgm:pt modelId="{6C44098F-C68F-4912-876D-783BC0C1428A}" type="parTrans" cxnId="{AB18E707-56E9-441B-A471-E2A87BB83BAB}">
      <dgm:prSet/>
      <dgm:spPr/>
      <dgm:t>
        <a:bodyPr/>
        <a:lstStyle/>
        <a:p>
          <a:endParaRPr lang="ru-RU"/>
        </a:p>
      </dgm:t>
    </dgm:pt>
    <dgm:pt modelId="{3CA81D67-19FE-414B-9B22-7BD04592C09E}" type="sibTrans" cxnId="{AB18E707-56E9-441B-A471-E2A87BB83BAB}">
      <dgm:prSet/>
      <dgm:spPr/>
      <dgm:t>
        <a:bodyPr/>
        <a:lstStyle/>
        <a:p>
          <a:endParaRPr lang="ru-RU"/>
        </a:p>
      </dgm:t>
    </dgm:pt>
    <dgm:pt modelId="{96A71B8B-0AA7-45CA-822C-E865A134E69A}">
      <dgm:prSet custT="1"/>
      <dgm:spPr/>
      <dgm:t>
        <a:bodyPr/>
        <a:lstStyle/>
        <a:p>
          <a:r>
            <a:rPr lang="ru-RU" sz="2800" dirty="0" smtClean="0"/>
            <a:t>история</a:t>
          </a:r>
          <a:endParaRPr lang="ru-RU" sz="2800" dirty="0"/>
        </a:p>
      </dgm:t>
    </dgm:pt>
    <dgm:pt modelId="{6F7B0C64-1AE0-423D-8ABC-190878B49EEF}" type="parTrans" cxnId="{45627A07-FAD0-4778-B640-004C90531C56}">
      <dgm:prSet/>
      <dgm:spPr/>
      <dgm:t>
        <a:bodyPr/>
        <a:lstStyle/>
        <a:p>
          <a:endParaRPr lang="ru-RU"/>
        </a:p>
      </dgm:t>
    </dgm:pt>
    <dgm:pt modelId="{49E373F6-7EA2-43CA-9579-04EF37FDE611}" type="sibTrans" cxnId="{45627A07-FAD0-4778-B640-004C90531C56}">
      <dgm:prSet/>
      <dgm:spPr/>
      <dgm:t>
        <a:bodyPr/>
        <a:lstStyle/>
        <a:p>
          <a:endParaRPr lang="ru-RU"/>
        </a:p>
      </dgm:t>
    </dgm:pt>
    <dgm:pt modelId="{A30D6DBC-23DF-41E8-A21D-1AFFCCD3787A}">
      <dgm:prSet custT="1"/>
      <dgm:spPr/>
      <dgm:t>
        <a:bodyPr/>
        <a:lstStyle/>
        <a:p>
          <a:r>
            <a:rPr lang="ru-RU" sz="2800" dirty="0" smtClean="0"/>
            <a:t>химия</a:t>
          </a:r>
          <a:endParaRPr lang="ru-RU" sz="2800" dirty="0"/>
        </a:p>
      </dgm:t>
    </dgm:pt>
    <dgm:pt modelId="{586C425D-7355-4F60-9DB1-D91B81CC1214}" type="parTrans" cxnId="{E065BFDA-0778-4787-8E82-FB38C168BD10}">
      <dgm:prSet/>
      <dgm:spPr/>
      <dgm:t>
        <a:bodyPr/>
        <a:lstStyle/>
        <a:p>
          <a:endParaRPr lang="ru-RU"/>
        </a:p>
      </dgm:t>
    </dgm:pt>
    <dgm:pt modelId="{89992045-92FF-420D-B442-FAA6563A81FC}" type="sibTrans" cxnId="{E065BFDA-0778-4787-8E82-FB38C168BD10}">
      <dgm:prSet/>
      <dgm:spPr/>
      <dgm:t>
        <a:bodyPr/>
        <a:lstStyle/>
        <a:p>
          <a:endParaRPr lang="ru-RU"/>
        </a:p>
      </dgm:t>
    </dgm:pt>
    <dgm:pt modelId="{09C5CFA1-A480-4C3F-A01B-987542F09278}" type="pres">
      <dgm:prSet presAssocID="{C1757207-2044-49DB-A4FF-8C75391F766F}" presName="Name0" presStyleCnt="0">
        <dgm:presLayoutVars>
          <dgm:dir/>
          <dgm:animLvl val="lvl"/>
          <dgm:resizeHandles val="exact"/>
        </dgm:presLayoutVars>
      </dgm:prSet>
      <dgm:spPr/>
      <dgm:t>
        <a:bodyPr/>
        <a:lstStyle/>
        <a:p>
          <a:endParaRPr lang="ru-RU"/>
        </a:p>
      </dgm:t>
    </dgm:pt>
    <dgm:pt modelId="{7A4F7EBC-CFCC-49C8-8BA9-EC208A1C9F95}" type="pres">
      <dgm:prSet presAssocID="{CEAD097E-32F9-4A49-B090-A675E5ED5035}" presName="composite" presStyleCnt="0"/>
      <dgm:spPr/>
    </dgm:pt>
    <dgm:pt modelId="{48CD4DAE-BD89-4BB9-81EA-87C2EF1281F2}" type="pres">
      <dgm:prSet presAssocID="{CEAD097E-32F9-4A49-B090-A675E5ED5035}" presName="parTx" presStyleLbl="alignNode1" presStyleIdx="0" presStyleCnt="5">
        <dgm:presLayoutVars>
          <dgm:chMax val="0"/>
          <dgm:chPref val="0"/>
          <dgm:bulletEnabled val="1"/>
        </dgm:presLayoutVars>
      </dgm:prSet>
      <dgm:spPr/>
      <dgm:t>
        <a:bodyPr/>
        <a:lstStyle/>
        <a:p>
          <a:endParaRPr lang="ru-RU"/>
        </a:p>
      </dgm:t>
    </dgm:pt>
    <dgm:pt modelId="{56D5B7B2-E868-4505-8DD2-CF5385CCED89}" type="pres">
      <dgm:prSet presAssocID="{CEAD097E-32F9-4A49-B090-A675E5ED5035}" presName="desTx" presStyleLbl="alignAccFollowNode1" presStyleIdx="0" presStyleCnt="5">
        <dgm:presLayoutVars>
          <dgm:bulletEnabled val="1"/>
        </dgm:presLayoutVars>
      </dgm:prSet>
      <dgm:spPr/>
      <dgm:t>
        <a:bodyPr/>
        <a:lstStyle/>
        <a:p>
          <a:endParaRPr lang="ru-RU"/>
        </a:p>
      </dgm:t>
    </dgm:pt>
    <dgm:pt modelId="{3933F09F-D9A4-4B5B-84F0-36B4BE23CCCE}" type="pres">
      <dgm:prSet presAssocID="{810C0104-71A4-4943-B4AB-557F35A2361D}" presName="space" presStyleCnt="0"/>
      <dgm:spPr/>
    </dgm:pt>
    <dgm:pt modelId="{851BC3D5-F401-411C-812D-22925436DF3B}" type="pres">
      <dgm:prSet presAssocID="{7F4D1DD0-73E3-4149-90AC-908FD4886AC2}" presName="composite" presStyleCnt="0"/>
      <dgm:spPr/>
    </dgm:pt>
    <dgm:pt modelId="{C6557624-CCF0-4E80-A306-4C1192ACE06A}" type="pres">
      <dgm:prSet presAssocID="{7F4D1DD0-73E3-4149-90AC-908FD4886AC2}" presName="parTx" presStyleLbl="alignNode1" presStyleIdx="1" presStyleCnt="5">
        <dgm:presLayoutVars>
          <dgm:chMax val="0"/>
          <dgm:chPref val="0"/>
          <dgm:bulletEnabled val="1"/>
        </dgm:presLayoutVars>
      </dgm:prSet>
      <dgm:spPr/>
      <dgm:t>
        <a:bodyPr/>
        <a:lstStyle/>
        <a:p>
          <a:endParaRPr lang="ru-RU"/>
        </a:p>
      </dgm:t>
    </dgm:pt>
    <dgm:pt modelId="{AB9A2D1D-7F7F-49CE-95E3-9B299A97F723}" type="pres">
      <dgm:prSet presAssocID="{7F4D1DD0-73E3-4149-90AC-908FD4886AC2}" presName="desTx" presStyleLbl="alignAccFollowNode1" presStyleIdx="1" presStyleCnt="5">
        <dgm:presLayoutVars>
          <dgm:bulletEnabled val="1"/>
        </dgm:presLayoutVars>
      </dgm:prSet>
      <dgm:spPr/>
      <dgm:t>
        <a:bodyPr/>
        <a:lstStyle/>
        <a:p>
          <a:endParaRPr lang="ru-RU"/>
        </a:p>
      </dgm:t>
    </dgm:pt>
    <dgm:pt modelId="{8350402E-743F-48FF-8548-56E90E41F298}" type="pres">
      <dgm:prSet presAssocID="{4A46634F-ECE6-48AF-9CD2-684611684FB7}" presName="space" presStyleCnt="0"/>
      <dgm:spPr/>
    </dgm:pt>
    <dgm:pt modelId="{DF4AC5A2-33CA-4E6C-BF00-84EA0CADC3A2}" type="pres">
      <dgm:prSet presAssocID="{AB9896B8-9069-4FB2-9FD0-2F1CFA1218D1}" presName="composite" presStyleCnt="0"/>
      <dgm:spPr/>
    </dgm:pt>
    <dgm:pt modelId="{F1D29609-262B-4B1F-ACD7-9E3A74F01DA7}" type="pres">
      <dgm:prSet presAssocID="{AB9896B8-9069-4FB2-9FD0-2F1CFA1218D1}" presName="parTx" presStyleLbl="alignNode1" presStyleIdx="2" presStyleCnt="5">
        <dgm:presLayoutVars>
          <dgm:chMax val="0"/>
          <dgm:chPref val="0"/>
          <dgm:bulletEnabled val="1"/>
        </dgm:presLayoutVars>
      </dgm:prSet>
      <dgm:spPr/>
      <dgm:t>
        <a:bodyPr/>
        <a:lstStyle/>
        <a:p>
          <a:endParaRPr lang="ru-RU"/>
        </a:p>
      </dgm:t>
    </dgm:pt>
    <dgm:pt modelId="{7F0FB722-7525-4958-B6F9-BE71300D1EE8}" type="pres">
      <dgm:prSet presAssocID="{AB9896B8-9069-4FB2-9FD0-2F1CFA1218D1}" presName="desTx" presStyleLbl="alignAccFollowNode1" presStyleIdx="2" presStyleCnt="5">
        <dgm:presLayoutVars>
          <dgm:bulletEnabled val="1"/>
        </dgm:presLayoutVars>
      </dgm:prSet>
      <dgm:spPr/>
      <dgm:t>
        <a:bodyPr/>
        <a:lstStyle/>
        <a:p>
          <a:endParaRPr lang="ru-RU"/>
        </a:p>
      </dgm:t>
    </dgm:pt>
    <dgm:pt modelId="{89BB65E9-B808-4126-A677-18FEC3CADC5B}" type="pres">
      <dgm:prSet presAssocID="{21FBBBCC-C5DE-408F-B6FF-F830EADE93A1}" presName="space" presStyleCnt="0"/>
      <dgm:spPr/>
    </dgm:pt>
    <dgm:pt modelId="{5F0F8DD9-D27D-4B1A-822C-85AA9CD77CB1}" type="pres">
      <dgm:prSet presAssocID="{545FB334-18FC-40D6-A253-55B258971976}" presName="composite" presStyleCnt="0"/>
      <dgm:spPr/>
    </dgm:pt>
    <dgm:pt modelId="{988C5D9A-0439-4864-869E-8DDF5AA1FC74}" type="pres">
      <dgm:prSet presAssocID="{545FB334-18FC-40D6-A253-55B258971976}" presName="parTx" presStyleLbl="alignNode1" presStyleIdx="3" presStyleCnt="5">
        <dgm:presLayoutVars>
          <dgm:chMax val="0"/>
          <dgm:chPref val="0"/>
          <dgm:bulletEnabled val="1"/>
        </dgm:presLayoutVars>
      </dgm:prSet>
      <dgm:spPr/>
      <dgm:t>
        <a:bodyPr/>
        <a:lstStyle/>
        <a:p>
          <a:endParaRPr lang="ru-RU"/>
        </a:p>
      </dgm:t>
    </dgm:pt>
    <dgm:pt modelId="{065C0FB6-457E-4DCC-B36C-AF09039C8E24}" type="pres">
      <dgm:prSet presAssocID="{545FB334-18FC-40D6-A253-55B258971976}" presName="desTx" presStyleLbl="alignAccFollowNode1" presStyleIdx="3" presStyleCnt="5">
        <dgm:presLayoutVars>
          <dgm:bulletEnabled val="1"/>
        </dgm:presLayoutVars>
      </dgm:prSet>
      <dgm:spPr/>
      <dgm:t>
        <a:bodyPr/>
        <a:lstStyle/>
        <a:p>
          <a:endParaRPr lang="ru-RU"/>
        </a:p>
      </dgm:t>
    </dgm:pt>
    <dgm:pt modelId="{A1A6D5F9-FFEA-4B97-9205-D0E094AF29CC}" type="pres">
      <dgm:prSet presAssocID="{6E39A5D4-8061-4D95-A96C-EEDE7F289E83}" presName="space" presStyleCnt="0"/>
      <dgm:spPr/>
    </dgm:pt>
    <dgm:pt modelId="{6ADA599B-D63F-414B-80AB-B1C007841058}" type="pres">
      <dgm:prSet presAssocID="{048E547B-C5A9-4E9D-8A5F-5E9575718960}" presName="composite" presStyleCnt="0"/>
      <dgm:spPr/>
    </dgm:pt>
    <dgm:pt modelId="{AD1DFCFE-7E07-4E8C-AF43-FF2451B20BC8}" type="pres">
      <dgm:prSet presAssocID="{048E547B-C5A9-4E9D-8A5F-5E9575718960}" presName="parTx" presStyleLbl="alignNode1" presStyleIdx="4" presStyleCnt="5">
        <dgm:presLayoutVars>
          <dgm:chMax val="0"/>
          <dgm:chPref val="0"/>
          <dgm:bulletEnabled val="1"/>
        </dgm:presLayoutVars>
      </dgm:prSet>
      <dgm:spPr/>
      <dgm:t>
        <a:bodyPr/>
        <a:lstStyle/>
        <a:p>
          <a:endParaRPr lang="ru-RU"/>
        </a:p>
      </dgm:t>
    </dgm:pt>
    <dgm:pt modelId="{F970A389-AB45-46DE-8728-650E7F17D4F2}" type="pres">
      <dgm:prSet presAssocID="{048E547B-C5A9-4E9D-8A5F-5E9575718960}" presName="desTx" presStyleLbl="alignAccFollowNode1" presStyleIdx="4" presStyleCnt="5" custLinFactNeighborX="-853" custLinFactNeighborY="614">
        <dgm:presLayoutVars>
          <dgm:bulletEnabled val="1"/>
        </dgm:presLayoutVars>
      </dgm:prSet>
      <dgm:spPr/>
      <dgm:t>
        <a:bodyPr/>
        <a:lstStyle/>
        <a:p>
          <a:endParaRPr lang="ru-RU"/>
        </a:p>
      </dgm:t>
    </dgm:pt>
  </dgm:ptLst>
  <dgm:cxnLst>
    <dgm:cxn modelId="{1A3224CB-6BB6-48C0-B9C8-AAF2B92E95D5}" type="presOf" srcId="{A323B179-5C62-414B-BA52-EBC39AC7E157}" destId="{065C0FB6-457E-4DCC-B36C-AF09039C8E24}" srcOrd="0" destOrd="4" presId="urn:microsoft.com/office/officeart/2005/8/layout/hList1"/>
    <dgm:cxn modelId="{926B0B48-B0CF-4B30-A1CF-B674049FE7C2}" srcId="{AB9896B8-9069-4FB2-9FD0-2F1CFA1218D1}" destId="{074807E2-5D50-4115-949B-667E3FB87CF1}" srcOrd="2" destOrd="0" parTransId="{879ACC37-9EE7-40A4-B1A0-706FB3396289}" sibTransId="{39A3BC21-C0E1-4CF5-BA45-661BD4ACC010}"/>
    <dgm:cxn modelId="{2D6AD1D3-1DED-42C5-9D25-84318A32D742}" type="presOf" srcId="{73385763-4196-4765-9E9A-C685E26CEF73}" destId="{AB9A2D1D-7F7F-49CE-95E3-9B299A97F723}" srcOrd="0" destOrd="2" presId="urn:microsoft.com/office/officeart/2005/8/layout/hList1"/>
    <dgm:cxn modelId="{9D98CFFB-D9E5-45D7-BF19-48F4414E77B3}" type="presOf" srcId="{0EA5AE62-4F60-4CEA-B258-CEEFF2D94016}" destId="{065C0FB6-457E-4DCC-B36C-AF09039C8E24}" srcOrd="0" destOrd="6" presId="urn:microsoft.com/office/officeart/2005/8/layout/hList1"/>
    <dgm:cxn modelId="{28BCFA75-5BA3-4E56-9D86-BF6947F2D0B3}" type="presOf" srcId="{545FB334-18FC-40D6-A253-55B258971976}" destId="{988C5D9A-0439-4864-869E-8DDF5AA1FC74}" srcOrd="0" destOrd="0" presId="urn:microsoft.com/office/officeart/2005/8/layout/hList1"/>
    <dgm:cxn modelId="{EFA882E0-E439-4E71-B24B-22C05AF7F99B}" srcId="{545FB334-18FC-40D6-A253-55B258971976}" destId="{C5D4FDF2-4344-46F1-992F-EBD278BDB927}" srcOrd="0" destOrd="0" parTransId="{3DC13DC9-954D-4396-89DC-2A9C106A5CE1}" sibTransId="{94DCD122-0AEF-4A19-8B77-1CEFA32D631B}"/>
    <dgm:cxn modelId="{383A10A9-8CDE-4C90-B13F-6203FA3C3612}" type="presOf" srcId="{FDCAF0B2-4AE9-43BB-AA88-A7D0FC0A5A46}" destId="{7F0FB722-7525-4958-B6F9-BE71300D1EE8}" srcOrd="0" destOrd="4" presId="urn:microsoft.com/office/officeart/2005/8/layout/hList1"/>
    <dgm:cxn modelId="{C1ABA4F0-877E-48A9-B861-2AD1408E0848}" type="presOf" srcId="{C05939D4-EB13-45F7-B5A6-5137F591D54E}" destId="{56D5B7B2-E868-4505-8DD2-CF5385CCED89}" srcOrd="0" destOrd="1" presId="urn:microsoft.com/office/officeart/2005/8/layout/hList1"/>
    <dgm:cxn modelId="{C5BC5BD6-2D4B-4804-B228-9F97BF9D2071}" type="presOf" srcId="{A30D6DBC-23DF-41E8-A21D-1AFFCCD3787A}" destId="{F970A389-AB45-46DE-8728-650E7F17D4F2}" srcOrd="0" destOrd="7" presId="urn:microsoft.com/office/officeart/2005/8/layout/hList1"/>
    <dgm:cxn modelId="{40C11E81-B296-445B-AF80-F7501CBDE8F3}" type="presOf" srcId="{96A71B8B-0AA7-45CA-822C-E865A134E69A}" destId="{F970A389-AB45-46DE-8728-650E7F17D4F2}" srcOrd="0" destOrd="6" presId="urn:microsoft.com/office/officeart/2005/8/layout/hList1"/>
    <dgm:cxn modelId="{824D3FA0-1989-45ED-BE82-FD2BF617DC73}" srcId="{048E547B-C5A9-4E9D-8A5F-5E9575718960}" destId="{C49F8D43-5543-4501-8832-38C741F97595}" srcOrd="0" destOrd="0" parTransId="{B5629326-227C-4801-9CE1-1AE5DEE1352D}" sibTransId="{7604ADDB-3D25-437D-B201-D132FAC7C49B}"/>
    <dgm:cxn modelId="{1477ACA6-EBFD-419D-92A0-CCFAF874D26F}" srcId="{545FB334-18FC-40D6-A253-55B258971976}" destId="{A323B179-5C62-414B-BA52-EBC39AC7E157}" srcOrd="4" destOrd="0" parTransId="{04AF5133-DAAC-47F9-A094-66B28C8187BD}" sibTransId="{C580AE24-E340-4963-BBB5-9DCCD8621A24}"/>
    <dgm:cxn modelId="{9BA4A8BB-2574-4D7A-8E36-5B974DE981FF}" srcId="{AB9896B8-9069-4FB2-9FD0-2F1CFA1218D1}" destId="{FDCAF0B2-4AE9-43BB-AA88-A7D0FC0A5A46}" srcOrd="4" destOrd="0" parTransId="{A87C6EEC-B3D0-49BE-ADBE-1F2F6B73326D}" sibTransId="{C957482C-CE69-4341-B2C5-C789E57C51E4}"/>
    <dgm:cxn modelId="{B7BA3E7C-9F07-4560-93F7-0EF60E99E4E4}" srcId="{CEAD097E-32F9-4A49-B090-A675E5ED5035}" destId="{7A4CAEA6-A049-4CA9-8271-0FF5CB9F4E91}" srcOrd="0" destOrd="0" parTransId="{95F90664-891E-4C55-B26C-EA5F900985A6}" sibTransId="{67DEB60B-1987-4B98-9BFB-A4F76A52DB8A}"/>
    <dgm:cxn modelId="{80608EE2-389D-432C-AAEB-6224EFD8F2B5}" srcId="{AB9896B8-9069-4FB2-9FD0-2F1CFA1218D1}" destId="{487804D3-9518-4912-A346-67D15FDFD7B0}" srcOrd="1" destOrd="0" parTransId="{3FD7F8A6-C1A8-4042-BAAB-DE7D48A811F1}" sibTransId="{7CB5729E-87E0-4F32-A5D2-E551B15EB35D}"/>
    <dgm:cxn modelId="{F7345F02-A14C-4A14-9D7C-17E1677614F7}" type="presOf" srcId="{3C72AAAD-A748-456A-A78C-563AB920ABD0}" destId="{7F0FB722-7525-4958-B6F9-BE71300D1EE8}" srcOrd="0" destOrd="0" presId="urn:microsoft.com/office/officeart/2005/8/layout/hList1"/>
    <dgm:cxn modelId="{AEBC9C03-D4DB-450D-89E5-1D9228C9B5D8}" type="presOf" srcId="{D0D8A0EF-462E-4B0A-96AF-009992A39BDB}" destId="{AB9A2D1D-7F7F-49CE-95E3-9B299A97F723}" srcOrd="0" destOrd="0" presId="urn:microsoft.com/office/officeart/2005/8/layout/hList1"/>
    <dgm:cxn modelId="{6D851B78-0F44-46C1-8314-E717A354A1A5}" srcId="{AB9896B8-9069-4FB2-9FD0-2F1CFA1218D1}" destId="{820BDA3B-ED88-4F9A-8DAF-82DE44F9FA2D}" srcOrd="3" destOrd="0" parTransId="{2DEBF17D-3BC4-4F08-A282-6D89409383E6}" sibTransId="{4CD1D400-D713-4A6C-904C-CA6558264FD4}"/>
    <dgm:cxn modelId="{E065BFDA-0778-4787-8E82-FB38C168BD10}" srcId="{048E547B-C5A9-4E9D-8A5F-5E9575718960}" destId="{A30D6DBC-23DF-41E8-A21D-1AFFCCD3787A}" srcOrd="7" destOrd="0" parTransId="{586C425D-7355-4F60-9DB1-D91B81CC1214}" sibTransId="{89992045-92FF-420D-B442-FAA6563A81FC}"/>
    <dgm:cxn modelId="{4466D85F-78C5-4063-A3D5-42FD70722AED}" type="presOf" srcId="{EFF69E0E-D671-43ED-8F8F-12C9F3A2769F}" destId="{F970A389-AB45-46DE-8728-650E7F17D4F2}" srcOrd="0" destOrd="1" presId="urn:microsoft.com/office/officeart/2005/8/layout/hList1"/>
    <dgm:cxn modelId="{4DBD6C25-865F-47C7-B3BA-ED2C1DDC9D9A}" srcId="{7F4D1DD0-73E3-4149-90AC-908FD4886AC2}" destId="{D0D8A0EF-462E-4B0A-96AF-009992A39BDB}" srcOrd="0" destOrd="0" parTransId="{BD437630-0238-4337-AC39-6D7E4CBB2FE9}" sibTransId="{1EF97A66-4815-45C1-953D-6DD3196F7AD2}"/>
    <dgm:cxn modelId="{05DFDC9D-0B20-4F60-A1B0-F1B584321A95}" type="presOf" srcId="{A315D8A2-4B5F-463E-B2E1-3D74DB2C9144}" destId="{065C0FB6-457E-4DCC-B36C-AF09039C8E24}" srcOrd="0" destOrd="3" presId="urn:microsoft.com/office/officeart/2005/8/layout/hList1"/>
    <dgm:cxn modelId="{3684020D-BF2A-40EE-A8F7-E2FD33688CD5}" srcId="{AB9896B8-9069-4FB2-9FD0-2F1CFA1218D1}" destId="{3C72AAAD-A748-456A-A78C-563AB920ABD0}" srcOrd="0" destOrd="0" parTransId="{8366E883-883C-4A10-A51E-B7B2EEBA03F6}" sibTransId="{6C908D24-551A-4516-B24C-34972196CBE8}"/>
    <dgm:cxn modelId="{5510DF01-96FE-436E-8B90-5E415E54A3AC}" type="presOf" srcId="{074807E2-5D50-4115-949B-667E3FB87CF1}" destId="{7F0FB722-7525-4958-B6F9-BE71300D1EE8}" srcOrd="0" destOrd="2" presId="urn:microsoft.com/office/officeart/2005/8/layout/hList1"/>
    <dgm:cxn modelId="{8C7309F7-4472-410C-810F-382DAE9292E4}" srcId="{048E547B-C5A9-4E9D-8A5F-5E9575718960}" destId="{ADD4C853-30D8-4593-83AA-76FA20D5B44D}" srcOrd="2" destOrd="0" parTransId="{4794AEBC-A05A-4C63-AFA0-7C6551BD8138}" sibTransId="{7BDACB1E-172B-4671-82A5-3B3CD5B02520}"/>
    <dgm:cxn modelId="{0887DC72-3788-41DE-AF7C-55391D209ED4}" type="presOf" srcId="{AEA3AAD6-944C-4123-8EE0-BE346E1DB380}" destId="{065C0FB6-457E-4DCC-B36C-AF09039C8E24}" srcOrd="0" destOrd="5" presId="urn:microsoft.com/office/officeart/2005/8/layout/hList1"/>
    <dgm:cxn modelId="{B46F955F-46D0-4C7A-97BE-A1A3A231F67F}" srcId="{7F4D1DD0-73E3-4149-90AC-908FD4886AC2}" destId="{73385763-4196-4765-9E9A-C685E26CEF73}" srcOrd="2" destOrd="0" parTransId="{56C5131E-540B-4825-8B29-0F3B7C78D604}" sibTransId="{DB623547-460E-45D0-9CAA-B818E9C45884}"/>
    <dgm:cxn modelId="{0B6D2F2A-FFF6-45C0-93C6-259404CAE1FC}" srcId="{C1757207-2044-49DB-A4FF-8C75391F766F}" destId="{545FB334-18FC-40D6-A253-55B258971976}" srcOrd="3" destOrd="0" parTransId="{7BB8D033-FEF0-4C16-B09A-6AE5A7597B14}" sibTransId="{6E39A5D4-8061-4D95-A96C-EEDE7F289E83}"/>
    <dgm:cxn modelId="{3BE68A10-E819-44DE-AC61-F6AC4E5F2007}" type="presOf" srcId="{048E547B-C5A9-4E9D-8A5F-5E9575718960}" destId="{AD1DFCFE-7E07-4E8C-AF43-FF2451B20BC8}" srcOrd="0" destOrd="0" presId="urn:microsoft.com/office/officeart/2005/8/layout/hList1"/>
    <dgm:cxn modelId="{FDCBA98F-48E7-4093-8441-7B9ABA220295}" type="presOf" srcId="{840FCEC6-A135-4F03-A12B-345D63CBA604}" destId="{065C0FB6-457E-4DCC-B36C-AF09039C8E24}" srcOrd="0" destOrd="7" presId="urn:microsoft.com/office/officeart/2005/8/layout/hList1"/>
    <dgm:cxn modelId="{84A446CD-3E72-49CF-BD15-184F39F804E7}" srcId="{7F4D1DD0-73E3-4149-90AC-908FD4886AC2}" destId="{E64DF0D5-EAF7-4A4B-8B54-B51F4DBBF749}" srcOrd="1" destOrd="0" parTransId="{A6721F36-F7E3-41AC-9E8E-B55D220BFDFE}" sibTransId="{2F804E0F-3E84-4D1C-997D-EF509ECC3175}"/>
    <dgm:cxn modelId="{820CE4AE-CE52-4FAB-875C-FC543B89EC8E}" srcId="{048E547B-C5A9-4E9D-8A5F-5E9575718960}" destId="{1E2B5992-9012-4C0B-9851-7F380A95A068}" srcOrd="3" destOrd="0" parTransId="{A37F04C4-E98D-4FDB-8310-BEA9F36E7CFA}" sibTransId="{463C43E3-FEED-4EA5-ABC9-B23F4AA5419A}"/>
    <dgm:cxn modelId="{DCEE29EA-4933-4E61-9776-12F2FE556613}" type="presOf" srcId="{9A106D7B-CE5F-4F00-A632-334AA0D2284E}" destId="{F970A389-AB45-46DE-8728-650E7F17D4F2}" srcOrd="0" destOrd="4" presId="urn:microsoft.com/office/officeart/2005/8/layout/hList1"/>
    <dgm:cxn modelId="{65E06F31-108B-46D7-A650-A5BEF8112D03}" type="presOf" srcId="{5124C4BC-DF54-49A7-9147-18FF6C93024D}" destId="{AB9A2D1D-7F7F-49CE-95E3-9B299A97F723}" srcOrd="0" destOrd="3" presId="urn:microsoft.com/office/officeart/2005/8/layout/hList1"/>
    <dgm:cxn modelId="{FA4453D6-F327-4AAF-86B2-77BA83B2AA50}" srcId="{AB9896B8-9069-4FB2-9FD0-2F1CFA1218D1}" destId="{4EA65A47-BE32-4618-AF32-CDC63E95B191}" srcOrd="5" destOrd="0" parTransId="{1A83B44B-2408-4101-B194-3298A0542BAC}" sibTransId="{55A7DDD8-BF4D-4BA2-AB5F-CA75BF01B47B}"/>
    <dgm:cxn modelId="{EB0AEE3D-D37E-4D01-A6B2-A4DA3138F567}" type="presOf" srcId="{ADD4C853-30D8-4593-83AA-76FA20D5B44D}" destId="{F970A389-AB45-46DE-8728-650E7F17D4F2}" srcOrd="0" destOrd="2" presId="urn:microsoft.com/office/officeart/2005/8/layout/hList1"/>
    <dgm:cxn modelId="{D749C94B-CD35-4E01-9C0A-A3B4BCC59FB6}" type="presOf" srcId="{AB9896B8-9069-4FB2-9FD0-2F1CFA1218D1}" destId="{F1D29609-262B-4B1F-ACD7-9E3A74F01DA7}" srcOrd="0" destOrd="0" presId="urn:microsoft.com/office/officeart/2005/8/layout/hList1"/>
    <dgm:cxn modelId="{EEC5BEFB-82D6-4B01-850D-74E5D0A5045D}" type="presOf" srcId="{C1757207-2044-49DB-A4FF-8C75391F766F}" destId="{09C5CFA1-A480-4C3F-A01B-987542F09278}" srcOrd="0" destOrd="0" presId="urn:microsoft.com/office/officeart/2005/8/layout/hList1"/>
    <dgm:cxn modelId="{FCC9C133-789C-4548-B728-056E3F07C2C7}" srcId="{545FB334-18FC-40D6-A253-55B258971976}" destId="{0EA5AE62-4F60-4CEA-B258-CEEFF2D94016}" srcOrd="6" destOrd="0" parTransId="{8C84399B-7150-4EA0-B27B-329DE8AAC87B}" sibTransId="{112124D1-99BB-45AA-9478-05EF96B76ACA}"/>
    <dgm:cxn modelId="{F0E99D6B-FDB6-4E4E-862B-16FD59F4246C}" srcId="{C1757207-2044-49DB-A4FF-8C75391F766F}" destId="{CEAD097E-32F9-4A49-B090-A675E5ED5035}" srcOrd="0" destOrd="0" parTransId="{F9CF54FF-5025-462A-883E-784A7EBDD3F1}" sibTransId="{810C0104-71A4-4943-B4AB-557F35A2361D}"/>
    <dgm:cxn modelId="{C5CF1E7D-AF8C-4E81-A7EF-E18AD77FD48C}" srcId="{545FB334-18FC-40D6-A253-55B258971976}" destId="{840FCEC6-A135-4F03-A12B-345D63CBA604}" srcOrd="7" destOrd="0" parTransId="{7952E67C-BE62-4C6A-8B9F-56D73907C9A3}" sibTransId="{6A892365-CD5B-467A-BBFD-86C4C8327F41}"/>
    <dgm:cxn modelId="{F0582B18-F7E1-4C45-9E6C-85051104F153}" srcId="{CEAD097E-32F9-4A49-B090-A675E5ED5035}" destId="{EF3ADF30-2056-429C-8910-844BD824F18D}" srcOrd="2" destOrd="0" parTransId="{664C9E2C-9E80-4C7E-8DB1-97895E69E33C}" sibTransId="{ED5A0A64-2165-493E-83BD-8843DF13B062}"/>
    <dgm:cxn modelId="{C0D62DD1-9004-4720-845B-AEC4C972D9A1}" type="presOf" srcId="{1E2B5992-9012-4C0B-9851-7F380A95A068}" destId="{F970A389-AB45-46DE-8728-650E7F17D4F2}" srcOrd="0" destOrd="3" presId="urn:microsoft.com/office/officeart/2005/8/layout/hList1"/>
    <dgm:cxn modelId="{07BE5E32-9887-42C6-9B48-0479E0480D2A}" srcId="{545FB334-18FC-40D6-A253-55B258971976}" destId="{C18C96C4-CCE2-4579-8BEE-7255FE133EEA}" srcOrd="2" destOrd="0" parTransId="{03023073-18DE-426B-900D-887D06C4F62D}" sibTransId="{F5CA9E4C-0781-4178-B94A-B520D2C0B485}"/>
    <dgm:cxn modelId="{F5DB37C6-EDC1-4B47-BCB7-EB8263AB098E}" type="presOf" srcId="{AB9F410A-6330-40EE-BED1-F0F4AD8456BC}" destId="{F970A389-AB45-46DE-8728-650E7F17D4F2}" srcOrd="0" destOrd="5" presId="urn:microsoft.com/office/officeart/2005/8/layout/hList1"/>
    <dgm:cxn modelId="{30F84C3B-AD73-4394-B0D9-058DC7D5A4D2}" type="presOf" srcId="{0E85F386-04B2-4419-8A02-96DF4CEAE860}" destId="{065C0FB6-457E-4DCC-B36C-AF09039C8E24}" srcOrd="0" destOrd="1" presId="urn:microsoft.com/office/officeart/2005/8/layout/hList1"/>
    <dgm:cxn modelId="{717473B8-D8BA-498B-B717-20E9B6EAB863}" srcId="{545FB334-18FC-40D6-A253-55B258971976}" destId="{AEA3AAD6-944C-4123-8EE0-BE346E1DB380}" srcOrd="5" destOrd="0" parTransId="{6FCAA470-535D-4FBF-B6E3-46B07D6F6891}" sibTransId="{BB609056-9D0C-45B2-8162-EE100083053A}"/>
    <dgm:cxn modelId="{2FD393E4-EB4E-4F16-870B-5E678145F673}" type="presOf" srcId="{C5D4FDF2-4344-46F1-992F-EBD278BDB927}" destId="{065C0FB6-457E-4DCC-B36C-AF09039C8E24}" srcOrd="0" destOrd="0" presId="urn:microsoft.com/office/officeart/2005/8/layout/hList1"/>
    <dgm:cxn modelId="{AB18E707-56E9-441B-A471-E2A87BB83BAB}" srcId="{048E547B-C5A9-4E9D-8A5F-5E9575718960}" destId="{AB9F410A-6330-40EE-BED1-F0F4AD8456BC}" srcOrd="5" destOrd="0" parTransId="{6C44098F-C68F-4912-876D-783BC0C1428A}" sibTransId="{3CA81D67-19FE-414B-9B22-7BD04592C09E}"/>
    <dgm:cxn modelId="{5C9FAD4C-5022-4427-800B-BAC6D1AF1E8A}" srcId="{545FB334-18FC-40D6-A253-55B258971976}" destId="{0E85F386-04B2-4419-8A02-96DF4CEAE860}" srcOrd="1" destOrd="0" parTransId="{7C1F7358-0671-4C7F-91B1-BAF2143B0EE7}" sibTransId="{265ED06B-6F9D-43A0-A574-F11E656DD0E4}"/>
    <dgm:cxn modelId="{07550D2F-2052-41C2-9A96-6276F51C90E3}" type="presOf" srcId="{E64DF0D5-EAF7-4A4B-8B54-B51F4DBBF749}" destId="{AB9A2D1D-7F7F-49CE-95E3-9B299A97F723}" srcOrd="0" destOrd="1" presId="urn:microsoft.com/office/officeart/2005/8/layout/hList1"/>
    <dgm:cxn modelId="{4AEF29DE-28C6-47CF-91C1-4FBC40A7CA04}" srcId="{7F4D1DD0-73E3-4149-90AC-908FD4886AC2}" destId="{5124C4BC-DF54-49A7-9147-18FF6C93024D}" srcOrd="3" destOrd="0" parTransId="{8542A0DB-380B-43F0-AD25-2C293A24A112}" sibTransId="{DB774EBE-B979-431D-9C85-660673FCFF2F}"/>
    <dgm:cxn modelId="{3091D2E5-98F5-4AFF-A59E-F966999D29CD}" type="presOf" srcId="{7F4D1DD0-73E3-4149-90AC-908FD4886AC2}" destId="{C6557624-CCF0-4E80-A306-4C1192ACE06A}" srcOrd="0" destOrd="0" presId="urn:microsoft.com/office/officeart/2005/8/layout/hList1"/>
    <dgm:cxn modelId="{36F27001-5D14-4C2F-B9E6-086A31E18822}" type="presOf" srcId="{C49F8D43-5543-4501-8832-38C741F97595}" destId="{F970A389-AB45-46DE-8728-650E7F17D4F2}" srcOrd="0" destOrd="0" presId="urn:microsoft.com/office/officeart/2005/8/layout/hList1"/>
    <dgm:cxn modelId="{57D2FFC8-9C50-457D-A357-52181D95E0FF}" srcId="{C1757207-2044-49DB-A4FF-8C75391F766F}" destId="{048E547B-C5A9-4E9D-8A5F-5E9575718960}" srcOrd="4" destOrd="0" parTransId="{CB41E772-4EB7-4EB7-AC3B-EF8018D51DF7}" sibTransId="{B7920D22-D4A6-47F2-85A5-F5E425C334B0}"/>
    <dgm:cxn modelId="{B788FCA6-1071-45CE-8D75-E875FD70D014}" srcId="{048E547B-C5A9-4E9D-8A5F-5E9575718960}" destId="{9A106D7B-CE5F-4F00-A632-334AA0D2284E}" srcOrd="4" destOrd="0" parTransId="{0EF7D418-3C0F-42D3-B78C-E56F49A67D9C}" sibTransId="{A695614F-E1F8-49C9-BD77-CBAEAE1ADD26}"/>
    <dgm:cxn modelId="{F42693F7-03C9-4259-957D-2B78C129EC23}" srcId="{CEAD097E-32F9-4A49-B090-A675E5ED5035}" destId="{C05939D4-EB13-45F7-B5A6-5137F591D54E}" srcOrd="1" destOrd="0" parTransId="{933FD936-4939-4635-8BA5-FA06287F41E2}" sibTransId="{71BD0590-DA8B-48E2-8AA9-1044DA67DEBA}"/>
    <dgm:cxn modelId="{ED8EED23-5FC6-41F0-BE75-47BBD8E20AD4}" type="presOf" srcId="{4EA65A47-BE32-4618-AF32-CDC63E95B191}" destId="{7F0FB722-7525-4958-B6F9-BE71300D1EE8}" srcOrd="0" destOrd="5" presId="urn:microsoft.com/office/officeart/2005/8/layout/hList1"/>
    <dgm:cxn modelId="{02353F38-A658-4F5E-9216-32513EBED735}" type="presOf" srcId="{EF3ADF30-2056-429C-8910-844BD824F18D}" destId="{56D5B7B2-E868-4505-8DD2-CF5385CCED89}" srcOrd="0" destOrd="2" presId="urn:microsoft.com/office/officeart/2005/8/layout/hList1"/>
    <dgm:cxn modelId="{D70BB788-C12A-4BCC-AB37-DF3200E28565}" type="presOf" srcId="{487804D3-9518-4912-A346-67D15FDFD7B0}" destId="{7F0FB722-7525-4958-B6F9-BE71300D1EE8}" srcOrd="0" destOrd="1" presId="urn:microsoft.com/office/officeart/2005/8/layout/hList1"/>
    <dgm:cxn modelId="{9B0AB296-639C-4EE9-B8FD-378A7A0DD907}" type="presOf" srcId="{820BDA3B-ED88-4F9A-8DAF-82DE44F9FA2D}" destId="{7F0FB722-7525-4958-B6F9-BE71300D1EE8}" srcOrd="0" destOrd="3" presId="urn:microsoft.com/office/officeart/2005/8/layout/hList1"/>
    <dgm:cxn modelId="{6BF93A10-908A-43B1-9E83-B0C70FBDB2A0}" type="presOf" srcId="{7A4CAEA6-A049-4CA9-8271-0FF5CB9F4E91}" destId="{56D5B7B2-E868-4505-8DD2-CF5385CCED89}" srcOrd="0" destOrd="0" presId="urn:microsoft.com/office/officeart/2005/8/layout/hList1"/>
    <dgm:cxn modelId="{756607A0-B2E2-49DB-941E-3773E99E7C97}" srcId="{048E547B-C5A9-4E9D-8A5F-5E9575718960}" destId="{EFF69E0E-D671-43ED-8F8F-12C9F3A2769F}" srcOrd="1" destOrd="0" parTransId="{F81D6B78-98AE-44CC-90D9-31C9F1BC309B}" sibTransId="{F7A12501-B881-44A8-829D-1423AA3D9CF2}"/>
    <dgm:cxn modelId="{63BB4082-B75A-4C08-B2CD-AB9A2DF0221D}" srcId="{C1757207-2044-49DB-A4FF-8C75391F766F}" destId="{7F4D1DD0-73E3-4149-90AC-908FD4886AC2}" srcOrd="1" destOrd="0" parTransId="{75FE092C-F415-4207-98F0-C00384DD4F1E}" sibTransId="{4A46634F-ECE6-48AF-9CD2-684611684FB7}"/>
    <dgm:cxn modelId="{94F941A8-B92B-4968-8348-50455B759B16}" srcId="{545FB334-18FC-40D6-A253-55B258971976}" destId="{A315D8A2-4B5F-463E-B2E1-3D74DB2C9144}" srcOrd="3" destOrd="0" parTransId="{C6A3D62E-00A4-45A3-AE7D-F4570E54FD05}" sibTransId="{47B1486C-F8BB-4F70-A381-F7BDE5191290}"/>
    <dgm:cxn modelId="{45627A07-FAD0-4778-B640-004C90531C56}" srcId="{048E547B-C5A9-4E9D-8A5F-5E9575718960}" destId="{96A71B8B-0AA7-45CA-822C-E865A134E69A}" srcOrd="6" destOrd="0" parTransId="{6F7B0C64-1AE0-423D-8ABC-190878B49EEF}" sibTransId="{49E373F6-7EA2-43CA-9579-04EF37FDE611}"/>
    <dgm:cxn modelId="{53490093-81E1-4963-BD92-36074D433694}" srcId="{C1757207-2044-49DB-A4FF-8C75391F766F}" destId="{AB9896B8-9069-4FB2-9FD0-2F1CFA1218D1}" srcOrd="2" destOrd="0" parTransId="{BED9058B-FC66-450B-AE0D-423A0D771144}" sibTransId="{21FBBBCC-C5DE-408F-B6FF-F830EADE93A1}"/>
    <dgm:cxn modelId="{A99D41B4-5AEB-48FC-AA14-708F21C93F79}" type="presOf" srcId="{C18C96C4-CCE2-4579-8BEE-7255FE133EEA}" destId="{065C0FB6-457E-4DCC-B36C-AF09039C8E24}" srcOrd="0" destOrd="2" presId="urn:microsoft.com/office/officeart/2005/8/layout/hList1"/>
    <dgm:cxn modelId="{17DCAFCE-7193-4F73-91FD-61A8D1CA869B}" type="presOf" srcId="{CEAD097E-32F9-4A49-B090-A675E5ED5035}" destId="{48CD4DAE-BD89-4BB9-81EA-87C2EF1281F2}" srcOrd="0" destOrd="0" presId="urn:microsoft.com/office/officeart/2005/8/layout/hList1"/>
    <dgm:cxn modelId="{12EE290D-302E-4521-9990-3989BE1F2A8D}" type="presParOf" srcId="{09C5CFA1-A480-4C3F-A01B-987542F09278}" destId="{7A4F7EBC-CFCC-49C8-8BA9-EC208A1C9F95}" srcOrd="0" destOrd="0" presId="urn:microsoft.com/office/officeart/2005/8/layout/hList1"/>
    <dgm:cxn modelId="{43DFE63E-632D-4089-A468-02AE83271F1F}" type="presParOf" srcId="{7A4F7EBC-CFCC-49C8-8BA9-EC208A1C9F95}" destId="{48CD4DAE-BD89-4BB9-81EA-87C2EF1281F2}" srcOrd="0" destOrd="0" presId="urn:microsoft.com/office/officeart/2005/8/layout/hList1"/>
    <dgm:cxn modelId="{67BA91A3-0068-4DF8-9C95-6B0C53B7CE07}" type="presParOf" srcId="{7A4F7EBC-CFCC-49C8-8BA9-EC208A1C9F95}" destId="{56D5B7B2-E868-4505-8DD2-CF5385CCED89}" srcOrd="1" destOrd="0" presId="urn:microsoft.com/office/officeart/2005/8/layout/hList1"/>
    <dgm:cxn modelId="{E7A73B9F-E6DF-46A8-B9D4-530D71721A39}" type="presParOf" srcId="{09C5CFA1-A480-4C3F-A01B-987542F09278}" destId="{3933F09F-D9A4-4B5B-84F0-36B4BE23CCCE}" srcOrd="1" destOrd="0" presId="urn:microsoft.com/office/officeart/2005/8/layout/hList1"/>
    <dgm:cxn modelId="{2F156080-1F77-4810-8FBC-F12F67F56516}" type="presParOf" srcId="{09C5CFA1-A480-4C3F-A01B-987542F09278}" destId="{851BC3D5-F401-411C-812D-22925436DF3B}" srcOrd="2" destOrd="0" presId="urn:microsoft.com/office/officeart/2005/8/layout/hList1"/>
    <dgm:cxn modelId="{EF3DE93F-9527-4DF0-8B76-6B5D5902FCB4}" type="presParOf" srcId="{851BC3D5-F401-411C-812D-22925436DF3B}" destId="{C6557624-CCF0-4E80-A306-4C1192ACE06A}" srcOrd="0" destOrd="0" presId="urn:microsoft.com/office/officeart/2005/8/layout/hList1"/>
    <dgm:cxn modelId="{2716F72D-FE8A-4FC0-B1F8-614B81794DF1}" type="presParOf" srcId="{851BC3D5-F401-411C-812D-22925436DF3B}" destId="{AB9A2D1D-7F7F-49CE-95E3-9B299A97F723}" srcOrd="1" destOrd="0" presId="urn:microsoft.com/office/officeart/2005/8/layout/hList1"/>
    <dgm:cxn modelId="{0781FFE9-66FA-4600-9985-113B3D6A9642}" type="presParOf" srcId="{09C5CFA1-A480-4C3F-A01B-987542F09278}" destId="{8350402E-743F-48FF-8548-56E90E41F298}" srcOrd="3" destOrd="0" presId="urn:microsoft.com/office/officeart/2005/8/layout/hList1"/>
    <dgm:cxn modelId="{495C70B0-1E3A-4733-B885-D6E498B1C5D8}" type="presParOf" srcId="{09C5CFA1-A480-4C3F-A01B-987542F09278}" destId="{DF4AC5A2-33CA-4E6C-BF00-84EA0CADC3A2}" srcOrd="4" destOrd="0" presId="urn:microsoft.com/office/officeart/2005/8/layout/hList1"/>
    <dgm:cxn modelId="{0605A45C-2006-4027-AE79-227D712B7294}" type="presParOf" srcId="{DF4AC5A2-33CA-4E6C-BF00-84EA0CADC3A2}" destId="{F1D29609-262B-4B1F-ACD7-9E3A74F01DA7}" srcOrd="0" destOrd="0" presId="urn:microsoft.com/office/officeart/2005/8/layout/hList1"/>
    <dgm:cxn modelId="{6E2AD4A1-193A-423F-A138-BE8128408CD8}" type="presParOf" srcId="{DF4AC5A2-33CA-4E6C-BF00-84EA0CADC3A2}" destId="{7F0FB722-7525-4958-B6F9-BE71300D1EE8}" srcOrd="1" destOrd="0" presId="urn:microsoft.com/office/officeart/2005/8/layout/hList1"/>
    <dgm:cxn modelId="{D28DBDB3-537F-4796-8FB7-16F86F25D893}" type="presParOf" srcId="{09C5CFA1-A480-4C3F-A01B-987542F09278}" destId="{89BB65E9-B808-4126-A677-18FEC3CADC5B}" srcOrd="5" destOrd="0" presId="urn:microsoft.com/office/officeart/2005/8/layout/hList1"/>
    <dgm:cxn modelId="{5B8CD747-0D7E-40A6-80D0-B8937F240F7D}" type="presParOf" srcId="{09C5CFA1-A480-4C3F-A01B-987542F09278}" destId="{5F0F8DD9-D27D-4B1A-822C-85AA9CD77CB1}" srcOrd="6" destOrd="0" presId="urn:microsoft.com/office/officeart/2005/8/layout/hList1"/>
    <dgm:cxn modelId="{3DA21212-39D7-4C53-925D-E0A623A09861}" type="presParOf" srcId="{5F0F8DD9-D27D-4B1A-822C-85AA9CD77CB1}" destId="{988C5D9A-0439-4864-869E-8DDF5AA1FC74}" srcOrd="0" destOrd="0" presId="urn:microsoft.com/office/officeart/2005/8/layout/hList1"/>
    <dgm:cxn modelId="{74A26429-53B2-4BA2-A0FD-4CE6AB2AB71C}" type="presParOf" srcId="{5F0F8DD9-D27D-4B1A-822C-85AA9CD77CB1}" destId="{065C0FB6-457E-4DCC-B36C-AF09039C8E24}" srcOrd="1" destOrd="0" presId="urn:microsoft.com/office/officeart/2005/8/layout/hList1"/>
    <dgm:cxn modelId="{7D976C81-B668-436B-A373-73B12406FB65}" type="presParOf" srcId="{09C5CFA1-A480-4C3F-A01B-987542F09278}" destId="{A1A6D5F9-FFEA-4B97-9205-D0E094AF29CC}" srcOrd="7" destOrd="0" presId="urn:microsoft.com/office/officeart/2005/8/layout/hList1"/>
    <dgm:cxn modelId="{60C4F50B-74E0-4000-9103-88090C9DB944}" type="presParOf" srcId="{09C5CFA1-A480-4C3F-A01B-987542F09278}" destId="{6ADA599B-D63F-414B-80AB-B1C007841058}" srcOrd="8" destOrd="0" presId="urn:microsoft.com/office/officeart/2005/8/layout/hList1"/>
    <dgm:cxn modelId="{D93414D1-B0E5-4BA3-95DD-61991693C1BC}" type="presParOf" srcId="{6ADA599B-D63F-414B-80AB-B1C007841058}" destId="{AD1DFCFE-7E07-4E8C-AF43-FF2451B20BC8}" srcOrd="0" destOrd="0" presId="urn:microsoft.com/office/officeart/2005/8/layout/hList1"/>
    <dgm:cxn modelId="{99F433A2-FB84-4F68-B27F-933C2E887041}" type="presParOf" srcId="{6ADA599B-D63F-414B-80AB-B1C007841058}" destId="{F970A389-AB45-46DE-8728-650E7F17D4F2}" srcOrd="1" destOrd="0" presId="urn:microsoft.com/office/officeart/2005/8/layout/hList1"/>
  </dgm:cxnLst>
  <dgm:bg/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ata2.xml><?xml version="1.0" encoding="utf-8"?>
<dgm:dataModel xmlns:dgm="http://schemas.openxmlformats.org/drawingml/2006/diagram" xmlns:a="http://schemas.openxmlformats.org/drawingml/2006/main">
  <dgm:ptLst>
    <dgm:pt modelId="{448997E9-AFEB-40F9-8474-AE774901EA92}" type="doc">
      <dgm:prSet loTypeId="urn:microsoft.com/office/officeart/2005/8/layout/hList6" loCatId="list" qsTypeId="urn:microsoft.com/office/officeart/2005/8/quickstyle/simple4" qsCatId="simple" csTypeId="urn:microsoft.com/office/officeart/2005/8/colors/colorful3" csCatId="colorful" phldr="1"/>
      <dgm:spPr/>
      <dgm:t>
        <a:bodyPr/>
        <a:lstStyle/>
        <a:p>
          <a:endParaRPr lang="ru-RU"/>
        </a:p>
      </dgm:t>
    </dgm:pt>
    <dgm:pt modelId="{CDB4B21D-E9FD-4614-A446-E8460EEC5CAE}">
      <dgm:prSet phldrT="[Текст]"/>
      <dgm:spPr/>
      <dgm:t>
        <a:bodyPr lIns="0" rIns="0"/>
        <a:lstStyle/>
        <a:p>
          <a:r>
            <a:rPr lang="ru-RU" b="1" dirty="0" smtClean="0"/>
            <a:t>Не нужно специально готовиться</a:t>
          </a:r>
          <a:endParaRPr lang="ru-RU" b="1" dirty="0"/>
        </a:p>
      </dgm:t>
    </dgm:pt>
    <dgm:pt modelId="{1FF43EDA-04EC-42E6-9D54-61BE6AD92C8B}" type="parTrans" cxnId="{11347B1D-DBCC-4685-9503-19F4B0BCC3C1}">
      <dgm:prSet/>
      <dgm:spPr/>
      <dgm:t>
        <a:bodyPr/>
        <a:lstStyle/>
        <a:p>
          <a:endParaRPr lang="ru-RU" b="1"/>
        </a:p>
      </dgm:t>
    </dgm:pt>
    <dgm:pt modelId="{E02507F1-762F-4588-A62E-6EB524D5E337}" type="sibTrans" cxnId="{11347B1D-DBCC-4685-9503-19F4B0BCC3C1}">
      <dgm:prSet/>
      <dgm:spPr/>
      <dgm:t>
        <a:bodyPr/>
        <a:lstStyle/>
        <a:p>
          <a:endParaRPr lang="ru-RU" b="1"/>
        </a:p>
      </dgm:t>
    </dgm:pt>
    <dgm:pt modelId="{535B535F-7796-443B-A9AF-4B141D044326}">
      <dgm:prSet phldrT="[Текст]"/>
      <dgm:spPr/>
      <dgm:t>
        <a:bodyPr lIns="0" rIns="0"/>
        <a:lstStyle/>
        <a:p>
          <a:r>
            <a:rPr lang="ru-RU" b="1" dirty="0" smtClean="0"/>
            <a:t>Не влияют на дальнейшую судьбу ребенка</a:t>
          </a:r>
          <a:endParaRPr lang="ru-RU" b="1" dirty="0"/>
        </a:p>
      </dgm:t>
    </dgm:pt>
    <dgm:pt modelId="{F5D12B5C-ECE4-46D3-8C0C-E38E657F7AD3}" type="parTrans" cxnId="{563F514C-8CA7-4DB8-823E-68AD84CB540B}">
      <dgm:prSet/>
      <dgm:spPr/>
      <dgm:t>
        <a:bodyPr/>
        <a:lstStyle/>
        <a:p>
          <a:endParaRPr lang="ru-RU" b="1"/>
        </a:p>
      </dgm:t>
    </dgm:pt>
    <dgm:pt modelId="{DC01DACA-40A3-4D57-9CC3-2B2EACCB164A}" type="sibTrans" cxnId="{563F514C-8CA7-4DB8-823E-68AD84CB540B}">
      <dgm:prSet/>
      <dgm:spPr/>
      <dgm:t>
        <a:bodyPr/>
        <a:lstStyle/>
        <a:p>
          <a:endParaRPr lang="ru-RU" b="1"/>
        </a:p>
      </dgm:t>
    </dgm:pt>
    <dgm:pt modelId="{17E03F35-0240-45BD-B482-367D2B41BB4D}">
      <dgm:prSet phldrT="[Текст]"/>
      <dgm:spPr/>
      <dgm:t>
        <a:bodyPr lIns="0" rIns="0"/>
        <a:lstStyle/>
        <a:p>
          <a:r>
            <a:rPr lang="ru-RU" b="1" dirty="0" smtClean="0"/>
            <a:t>Заменяют традиционные контрольные работы</a:t>
          </a:r>
          <a:endParaRPr lang="ru-RU" b="1" dirty="0"/>
        </a:p>
      </dgm:t>
    </dgm:pt>
    <dgm:pt modelId="{83C29C2B-9D54-424E-8A45-6F5F351CBE47}" type="parTrans" cxnId="{43539D34-7220-4875-81E0-BDBE536EDCFB}">
      <dgm:prSet/>
      <dgm:spPr/>
      <dgm:t>
        <a:bodyPr/>
        <a:lstStyle/>
        <a:p>
          <a:endParaRPr lang="ru-RU" b="1"/>
        </a:p>
      </dgm:t>
    </dgm:pt>
    <dgm:pt modelId="{C9DDB1C9-768D-471B-A136-87704646E6A5}" type="sibTrans" cxnId="{43539D34-7220-4875-81E0-BDBE536EDCFB}">
      <dgm:prSet/>
      <dgm:spPr/>
      <dgm:t>
        <a:bodyPr/>
        <a:lstStyle/>
        <a:p>
          <a:endParaRPr lang="ru-RU" b="1"/>
        </a:p>
      </dgm:t>
    </dgm:pt>
    <dgm:pt modelId="{3D4E8C3E-DC92-425D-B227-B2B202EAFD62}">
      <dgm:prSet phldrT="[Текст]"/>
      <dgm:spPr/>
      <dgm:t>
        <a:bodyPr lIns="0" rIns="0"/>
        <a:lstStyle/>
        <a:p>
          <a:r>
            <a:rPr lang="ru-RU" b="1" dirty="0" smtClean="0"/>
            <a:t>Проводятся школами самостоятельно</a:t>
          </a:r>
          <a:endParaRPr lang="ru-RU" b="1" dirty="0"/>
        </a:p>
      </dgm:t>
    </dgm:pt>
    <dgm:pt modelId="{A041B9D9-59D3-4D5B-A9C0-684928B11BD6}" type="parTrans" cxnId="{088DFADF-7FEF-4BDE-87ED-D84366DFB719}">
      <dgm:prSet/>
      <dgm:spPr/>
      <dgm:t>
        <a:bodyPr/>
        <a:lstStyle/>
        <a:p>
          <a:endParaRPr lang="ru-RU" b="1"/>
        </a:p>
      </dgm:t>
    </dgm:pt>
    <dgm:pt modelId="{C87913F3-0172-427E-A993-C771C29EA288}" type="sibTrans" cxnId="{088DFADF-7FEF-4BDE-87ED-D84366DFB719}">
      <dgm:prSet/>
      <dgm:spPr/>
      <dgm:t>
        <a:bodyPr/>
        <a:lstStyle/>
        <a:p>
          <a:endParaRPr lang="ru-RU" b="1"/>
        </a:p>
      </dgm:t>
    </dgm:pt>
    <dgm:pt modelId="{0FC2F57B-0914-4138-8970-25B58B8342E9}">
      <dgm:prSet phldrT="[Текст]"/>
      <dgm:spPr/>
      <dgm:t>
        <a:bodyPr/>
        <a:lstStyle/>
        <a:p>
          <a:r>
            <a:rPr lang="ru-RU" b="1" dirty="0" smtClean="0"/>
            <a:t>Единые варианты заданий </a:t>
          </a:r>
          <a:br>
            <a:rPr lang="ru-RU" b="1" dirty="0" smtClean="0"/>
          </a:br>
          <a:r>
            <a:rPr lang="ru-RU" b="1" dirty="0" smtClean="0"/>
            <a:t>для всей Российской федерации</a:t>
          </a:r>
          <a:endParaRPr lang="ru-RU" b="1" dirty="0"/>
        </a:p>
      </dgm:t>
    </dgm:pt>
    <dgm:pt modelId="{4CC02D73-DB2C-4055-9B3D-7F4A96484A37}" type="parTrans" cxnId="{987A4B20-B6B0-4806-9249-2425B593DB3E}">
      <dgm:prSet/>
      <dgm:spPr/>
      <dgm:t>
        <a:bodyPr/>
        <a:lstStyle/>
        <a:p>
          <a:endParaRPr lang="ru-RU" b="1"/>
        </a:p>
      </dgm:t>
    </dgm:pt>
    <dgm:pt modelId="{4A16F8E0-8C84-4CD8-8D20-F99DD111186B}" type="sibTrans" cxnId="{987A4B20-B6B0-4806-9249-2425B593DB3E}">
      <dgm:prSet/>
      <dgm:spPr/>
      <dgm:t>
        <a:bodyPr/>
        <a:lstStyle/>
        <a:p>
          <a:endParaRPr lang="ru-RU" b="1"/>
        </a:p>
      </dgm:t>
    </dgm:pt>
    <dgm:pt modelId="{4EC5CE5D-61DA-4DCA-8FFE-40AAE70D381A}" type="pres">
      <dgm:prSet presAssocID="{448997E9-AFEB-40F9-8474-AE774901EA92}" presName="Name0" presStyleCnt="0">
        <dgm:presLayoutVars>
          <dgm:dir/>
          <dgm:resizeHandles val="exact"/>
        </dgm:presLayoutVars>
      </dgm:prSet>
      <dgm:spPr/>
      <dgm:t>
        <a:bodyPr/>
        <a:lstStyle/>
        <a:p>
          <a:endParaRPr lang="ru-RU"/>
        </a:p>
      </dgm:t>
    </dgm:pt>
    <dgm:pt modelId="{86FBF22B-BCE8-4725-9BB0-2EE818DC03D1}" type="pres">
      <dgm:prSet presAssocID="{CDB4B21D-E9FD-4614-A446-E8460EEC5CAE}" presName="node" presStyleLbl="node1" presStyleIdx="0" presStyleCnt="5" custLinFactNeighborX="-3800" custLinFactNeighborY="0">
        <dgm:presLayoutVars>
          <dgm:bulletEnabled val="1"/>
        </dgm:presLayoutVars>
      </dgm:prSet>
      <dgm:spPr/>
      <dgm:t>
        <a:bodyPr/>
        <a:lstStyle/>
        <a:p>
          <a:endParaRPr lang="ru-RU"/>
        </a:p>
      </dgm:t>
    </dgm:pt>
    <dgm:pt modelId="{247231E4-8C1E-47BC-BB64-8ABB3E68258D}" type="pres">
      <dgm:prSet presAssocID="{E02507F1-762F-4588-A62E-6EB524D5E337}" presName="sibTrans" presStyleCnt="0"/>
      <dgm:spPr/>
    </dgm:pt>
    <dgm:pt modelId="{FBBF46D1-0793-4F90-A745-8ECBA2C4A85B}" type="pres">
      <dgm:prSet presAssocID="{535B535F-7796-443B-A9AF-4B141D044326}" presName="node" presStyleLbl="node1" presStyleIdx="1" presStyleCnt="5">
        <dgm:presLayoutVars>
          <dgm:bulletEnabled val="1"/>
        </dgm:presLayoutVars>
      </dgm:prSet>
      <dgm:spPr/>
      <dgm:t>
        <a:bodyPr/>
        <a:lstStyle/>
        <a:p>
          <a:endParaRPr lang="ru-RU"/>
        </a:p>
      </dgm:t>
    </dgm:pt>
    <dgm:pt modelId="{C3562771-E692-40F8-BFEF-CE06C209531E}" type="pres">
      <dgm:prSet presAssocID="{DC01DACA-40A3-4D57-9CC3-2B2EACCB164A}" presName="sibTrans" presStyleCnt="0"/>
      <dgm:spPr/>
    </dgm:pt>
    <dgm:pt modelId="{5DF7B582-E3CC-4C46-ABA6-1F4CE91C7810}" type="pres">
      <dgm:prSet presAssocID="{17E03F35-0240-45BD-B482-367D2B41BB4D}" presName="node" presStyleLbl="node1" presStyleIdx="2" presStyleCnt="5">
        <dgm:presLayoutVars>
          <dgm:bulletEnabled val="1"/>
        </dgm:presLayoutVars>
      </dgm:prSet>
      <dgm:spPr/>
      <dgm:t>
        <a:bodyPr/>
        <a:lstStyle/>
        <a:p>
          <a:endParaRPr lang="ru-RU"/>
        </a:p>
      </dgm:t>
    </dgm:pt>
    <dgm:pt modelId="{B5B6F3F9-7830-462E-A1D5-CF2428331496}" type="pres">
      <dgm:prSet presAssocID="{C9DDB1C9-768D-471B-A136-87704646E6A5}" presName="sibTrans" presStyleCnt="0"/>
      <dgm:spPr/>
    </dgm:pt>
    <dgm:pt modelId="{7B10E1AA-BBE6-458C-8E5A-2DBDB3F105A1}" type="pres">
      <dgm:prSet presAssocID="{3D4E8C3E-DC92-425D-B227-B2B202EAFD62}" presName="node" presStyleLbl="node1" presStyleIdx="3" presStyleCnt="5">
        <dgm:presLayoutVars>
          <dgm:bulletEnabled val="1"/>
        </dgm:presLayoutVars>
      </dgm:prSet>
      <dgm:spPr/>
      <dgm:t>
        <a:bodyPr/>
        <a:lstStyle/>
        <a:p>
          <a:endParaRPr lang="ru-RU"/>
        </a:p>
      </dgm:t>
    </dgm:pt>
    <dgm:pt modelId="{77BF59A4-BA85-419A-8A27-804025240D8C}" type="pres">
      <dgm:prSet presAssocID="{C87913F3-0172-427E-A993-C771C29EA288}" presName="sibTrans" presStyleCnt="0"/>
      <dgm:spPr/>
    </dgm:pt>
    <dgm:pt modelId="{D428F520-78B4-41C8-BC31-416B76253754}" type="pres">
      <dgm:prSet presAssocID="{0FC2F57B-0914-4138-8970-25B58B8342E9}" presName="node" presStyleLbl="node1" presStyleIdx="4" presStyleCnt="5">
        <dgm:presLayoutVars>
          <dgm:bulletEnabled val="1"/>
        </dgm:presLayoutVars>
      </dgm:prSet>
      <dgm:spPr/>
      <dgm:t>
        <a:bodyPr/>
        <a:lstStyle/>
        <a:p>
          <a:endParaRPr lang="ru-RU"/>
        </a:p>
      </dgm:t>
    </dgm:pt>
  </dgm:ptLst>
  <dgm:cxnLst>
    <dgm:cxn modelId="{563F514C-8CA7-4DB8-823E-68AD84CB540B}" srcId="{448997E9-AFEB-40F9-8474-AE774901EA92}" destId="{535B535F-7796-443B-A9AF-4B141D044326}" srcOrd="1" destOrd="0" parTransId="{F5D12B5C-ECE4-46D3-8C0C-E38E657F7AD3}" sibTransId="{DC01DACA-40A3-4D57-9CC3-2B2EACCB164A}"/>
    <dgm:cxn modelId="{2B1C0C2E-ADB5-4746-A24B-88227FF87028}" type="presOf" srcId="{0FC2F57B-0914-4138-8970-25B58B8342E9}" destId="{D428F520-78B4-41C8-BC31-416B76253754}" srcOrd="0" destOrd="0" presId="urn:microsoft.com/office/officeart/2005/8/layout/hList6"/>
    <dgm:cxn modelId="{088DFADF-7FEF-4BDE-87ED-D84366DFB719}" srcId="{448997E9-AFEB-40F9-8474-AE774901EA92}" destId="{3D4E8C3E-DC92-425D-B227-B2B202EAFD62}" srcOrd="3" destOrd="0" parTransId="{A041B9D9-59D3-4D5B-A9C0-684928B11BD6}" sibTransId="{C87913F3-0172-427E-A993-C771C29EA288}"/>
    <dgm:cxn modelId="{11347B1D-DBCC-4685-9503-19F4B0BCC3C1}" srcId="{448997E9-AFEB-40F9-8474-AE774901EA92}" destId="{CDB4B21D-E9FD-4614-A446-E8460EEC5CAE}" srcOrd="0" destOrd="0" parTransId="{1FF43EDA-04EC-42E6-9D54-61BE6AD92C8B}" sibTransId="{E02507F1-762F-4588-A62E-6EB524D5E337}"/>
    <dgm:cxn modelId="{6742ADBE-C30D-4C99-9437-1CE8752FB313}" type="presOf" srcId="{535B535F-7796-443B-A9AF-4B141D044326}" destId="{FBBF46D1-0793-4F90-A745-8ECBA2C4A85B}" srcOrd="0" destOrd="0" presId="urn:microsoft.com/office/officeart/2005/8/layout/hList6"/>
    <dgm:cxn modelId="{987A4B20-B6B0-4806-9249-2425B593DB3E}" srcId="{448997E9-AFEB-40F9-8474-AE774901EA92}" destId="{0FC2F57B-0914-4138-8970-25B58B8342E9}" srcOrd="4" destOrd="0" parTransId="{4CC02D73-DB2C-4055-9B3D-7F4A96484A37}" sibTransId="{4A16F8E0-8C84-4CD8-8D20-F99DD111186B}"/>
    <dgm:cxn modelId="{43539D34-7220-4875-81E0-BDBE536EDCFB}" srcId="{448997E9-AFEB-40F9-8474-AE774901EA92}" destId="{17E03F35-0240-45BD-B482-367D2B41BB4D}" srcOrd="2" destOrd="0" parTransId="{83C29C2B-9D54-424E-8A45-6F5F351CBE47}" sibTransId="{C9DDB1C9-768D-471B-A136-87704646E6A5}"/>
    <dgm:cxn modelId="{F7B22687-2225-4ECD-9474-CCCB54CA254F}" type="presOf" srcId="{CDB4B21D-E9FD-4614-A446-E8460EEC5CAE}" destId="{86FBF22B-BCE8-4725-9BB0-2EE818DC03D1}" srcOrd="0" destOrd="0" presId="urn:microsoft.com/office/officeart/2005/8/layout/hList6"/>
    <dgm:cxn modelId="{773B92AC-8068-4D33-A3C0-87E9C6B091DA}" type="presOf" srcId="{3D4E8C3E-DC92-425D-B227-B2B202EAFD62}" destId="{7B10E1AA-BBE6-458C-8E5A-2DBDB3F105A1}" srcOrd="0" destOrd="0" presId="urn:microsoft.com/office/officeart/2005/8/layout/hList6"/>
    <dgm:cxn modelId="{D5A8B76C-917F-4FFE-B04C-50DA1B8ACAB6}" type="presOf" srcId="{448997E9-AFEB-40F9-8474-AE774901EA92}" destId="{4EC5CE5D-61DA-4DCA-8FFE-40AAE70D381A}" srcOrd="0" destOrd="0" presId="urn:microsoft.com/office/officeart/2005/8/layout/hList6"/>
    <dgm:cxn modelId="{292B08F1-2F32-498F-B472-6058B495CA4F}" type="presOf" srcId="{17E03F35-0240-45BD-B482-367D2B41BB4D}" destId="{5DF7B582-E3CC-4C46-ABA6-1F4CE91C7810}" srcOrd="0" destOrd="0" presId="urn:microsoft.com/office/officeart/2005/8/layout/hList6"/>
    <dgm:cxn modelId="{87ECFFC2-AD5E-41E6-AAC6-AAF8C9AD68F1}" type="presParOf" srcId="{4EC5CE5D-61DA-4DCA-8FFE-40AAE70D381A}" destId="{86FBF22B-BCE8-4725-9BB0-2EE818DC03D1}" srcOrd="0" destOrd="0" presId="urn:microsoft.com/office/officeart/2005/8/layout/hList6"/>
    <dgm:cxn modelId="{4FA3FA6E-3C0E-4A5C-815F-F40CCBF2412D}" type="presParOf" srcId="{4EC5CE5D-61DA-4DCA-8FFE-40AAE70D381A}" destId="{247231E4-8C1E-47BC-BB64-8ABB3E68258D}" srcOrd="1" destOrd="0" presId="urn:microsoft.com/office/officeart/2005/8/layout/hList6"/>
    <dgm:cxn modelId="{79D646F2-E2BF-4C90-8DCD-B2C983ACA9E5}" type="presParOf" srcId="{4EC5CE5D-61DA-4DCA-8FFE-40AAE70D381A}" destId="{FBBF46D1-0793-4F90-A745-8ECBA2C4A85B}" srcOrd="2" destOrd="0" presId="urn:microsoft.com/office/officeart/2005/8/layout/hList6"/>
    <dgm:cxn modelId="{55A529FC-2780-4068-B8A6-036D0B37A244}" type="presParOf" srcId="{4EC5CE5D-61DA-4DCA-8FFE-40AAE70D381A}" destId="{C3562771-E692-40F8-BFEF-CE06C209531E}" srcOrd="3" destOrd="0" presId="urn:microsoft.com/office/officeart/2005/8/layout/hList6"/>
    <dgm:cxn modelId="{D7E064CD-8302-463A-BC32-9D1D7EDE7142}" type="presParOf" srcId="{4EC5CE5D-61DA-4DCA-8FFE-40AAE70D381A}" destId="{5DF7B582-E3CC-4C46-ABA6-1F4CE91C7810}" srcOrd="4" destOrd="0" presId="urn:microsoft.com/office/officeart/2005/8/layout/hList6"/>
    <dgm:cxn modelId="{57534F93-7C99-4F33-8DF2-B1B14D4F49C3}" type="presParOf" srcId="{4EC5CE5D-61DA-4DCA-8FFE-40AAE70D381A}" destId="{B5B6F3F9-7830-462E-A1D5-CF2428331496}" srcOrd="5" destOrd="0" presId="urn:microsoft.com/office/officeart/2005/8/layout/hList6"/>
    <dgm:cxn modelId="{BE0CC48A-5E3C-4492-BC43-B1D5C5BDC567}" type="presParOf" srcId="{4EC5CE5D-61DA-4DCA-8FFE-40AAE70D381A}" destId="{7B10E1AA-BBE6-458C-8E5A-2DBDB3F105A1}" srcOrd="6" destOrd="0" presId="urn:microsoft.com/office/officeart/2005/8/layout/hList6"/>
    <dgm:cxn modelId="{B97B609E-DE4E-4917-824D-A012E70D0745}" type="presParOf" srcId="{4EC5CE5D-61DA-4DCA-8FFE-40AAE70D381A}" destId="{77BF59A4-BA85-419A-8A27-804025240D8C}" srcOrd="7" destOrd="0" presId="urn:microsoft.com/office/officeart/2005/8/layout/hList6"/>
    <dgm:cxn modelId="{72155609-5C95-4CAB-A07F-CACD081A306B}" type="presParOf" srcId="{4EC5CE5D-61DA-4DCA-8FFE-40AAE70D381A}" destId="{D428F520-78B4-41C8-BC31-416B76253754}" srcOrd="8" destOrd="0" presId="urn:microsoft.com/office/officeart/2005/8/layout/hList6"/>
  </dgm:cxnLst>
  <dgm:bg/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rawing1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48CD4DAE-BD89-4BB9-81EA-87C2EF1281F2}">
      <dsp:nvSpPr>
        <dsp:cNvPr id="0" name=""/>
        <dsp:cNvSpPr/>
      </dsp:nvSpPr>
      <dsp:spPr>
        <a:xfrm>
          <a:off x="8378" y="1390280"/>
          <a:ext cx="3211766" cy="1284706"/>
        </a:xfrm>
        <a:prstGeom prst="rect">
          <a:avLst/>
        </a:prstGeom>
        <a:solidFill>
          <a:schemeClr val="accent3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accent3"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40000" dist="20000" dir="5400000" rotWithShape="0">
            <a:srgbClr val="000000">
              <a:alpha val="38000"/>
            </a:srgbClr>
          </a:outerShdw>
        </a:effectLst>
      </dsp:spPr>
      <dsp:style>
        <a:lnRef idx="2">
          <a:scrgbClr r="0" g="0" b="0"/>
        </a:lnRef>
        <a:fillRef idx="1">
          <a:scrgbClr r="0" g="0" b="0"/>
        </a:fillRef>
        <a:effectRef idx="1">
          <a:scrgbClr r="0" g="0" b="0"/>
        </a:effectRef>
        <a:fontRef idx="minor">
          <a:schemeClr val="lt1"/>
        </a:fontRef>
      </dsp:style>
      <dsp:txBody>
        <a:bodyPr spcFirstLastPara="0" vert="horz" wrap="square" lIns="256032" tIns="146304" rIns="256032" bIns="146304" numCol="1" spcCol="1270" anchor="ctr" anchorCtr="0">
          <a:noAutofit/>
        </a:bodyPr>
        <a:lstStyle/>
        <a:p>
          <a:pPr lvl="0" algn="ctr" defTabSz="16002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ru-RU" sz="3600" kern="1200" dirty="0" smtClean="0"/>
            <a:t>4 класс</a:t>
          </a:r>
          <a:endParaRPr lang="ru-RU" sz="3600" kern="1200" dirty="0"/>
        </a:p>
      </dsp:txBody>
      <dsp:txXfrm>
        <a:off x="8378" y="1390280"/>
        <a:ext cx="3211766" cy="1284706"/>
      </dsp:txXfrm>
    </dsp:sp>
    <dsp:sp modelId="{56D5B7B2-E868-4505-8DD2-CF5385CCED89}">
      <dsp:nvSpPr>
        <dsp:cNvPr id="0" name=""/>
        <dsp:cNvSpPr/>
      </dsp:nvSpPr>
      <dsp:spPr>
        <a:xfrm>
          <a:off x="8378" y="2674986"/>
          <a:ext cx="3211766" cy="4125642"/>
        </a:xfrm>
        <a:prstGeom prst="rect">
          <a:avLst/>
        </a:prstGeom>
        <a:solidFill>
          <a:schemeClr val="accent3">
            <a:tint val="40000"/>
            <a:alpha val="90000"/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accent3">
              <a:tint val="40000"/>
              <a:alpha val="90000"/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72000" tIns="149352" rIns="72000" bIns="224028" numCol="1" spcCol="1270" anchor="t" anchorCtr="0">
          <a:noAutofit/>
        </a:bodyPr>
        <a:lstStyle/>
        <a:p>
          <a:pPr marL="285750" lvl="1" indent="-285750" algn="l" defTabSz="12446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•"/>
          </a:pPr>
          <a:r>
            <a:rPr lang="ru-RU" sz="2800" kern="1200" dirty="0" smtClean="0"/>
            <a:t>русский язык</a:t>
          </a:r>
          <a:endParaRPr lang="ru-RU" sz="2800" kern="1200" dirty="0"/>
        </a:p>
        <a:p>
          <a:pPr marL="285750" lvl="1" indent="-285750" algn="l" defTabSz="12446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•"/>
          </a:pPr>
          <a:r>
            <a:rPr lang="ru-RU" sz="2800" kern="1200" dirty="0" smtClean="0"/>
            <a:t>математика</a:t>
          </a:r>
          <a:endParaRPr lang="ru-RU" sz="2800" kern="1200" dirty="0"/>
        </a:p>
        <a:p>
          <a:pPr marL="285750" lvl="1" indent="-285750" algn="l" defTabSz="12446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•"/>
          </a:pPr>
          <a:r>
            <a:rPr lang="ru-RU" sz="2800" kern="1200" dirty="0" smtClean="0"/>
            <a:t>окружающий мир</a:t>
          </a:r>
          <a:endParaRPr lang="ru-RU" sz="2800" kern="1200" dirty="0"/>
        </a:p>
      </dsp:txBody>
      <dsp:txXfrm>
        <a:off x="8378" y="2674986"/>
        <a:ext cx="3211766" cy="4125642"/>
      </dsp:txXfrm>
    </dsp:sp>
    <dsp:sp modelId="{C6557624-CCF0-4E80-A306-4C1192ACE06A}">
      <dsp:nvSpPr>
        <dsp:cNvPr id="0" name=""/>
        <dsp:cNvSpPr/>
      </dsp:nvSpPr>
      <dsp:spPr>
        <a:xfrm>
          <a:off x="3669791" y="1390280"/>
          <a:ext cx="3211766" cy="1284706"/>
        </a:xfrm>
        <a:prstGeom prst="rect">
          <a:avLst/>
        </a:prstGeom>
        <a:solidFill>
          <a:schemeClr val="accent3">
            <a:hueOff val="-4134818"/>
            <a:satOff val="6705"/>
            <a:lumOff val="49"/>
            <a:alphaOff val="0"/>
          </a:schemeClr>
        </a:solidFill>
        <a:ln w="25400" cap="flat" cmpd="sng" algn="ctr">
          <a:solidFill>
            <a:schemeClr val="accent3">
              <a:hueOff val="-4134818"/>
              <a:satOff val="6705"/>
              <a:lumOff val="49"/>
              <a:alphaOff val="0"/>
            </a:schemeClr>
          </a:solidFill>
          <a:prstDash val="solid"/>
        </a:ln>
        <a:effectLst>
          <a:outerShdw blurRad="40000" dist="20000" dir="5400000" rotWithShape="0">
            <a:srgbClr val="000000">
              <a:alpha val="38000"/>
            </a:srgbClr>
          </a:outerShdw>
        </a:effectLst>
      </dsp:spPr>
      <dsp:style>
        <a:lnRef idx="2">
          <a:scrgbClr r="0" g="0" b="0"/>
        </a:lnRef>
        <a:fillRef idx="1">
          <a:scrgbClr r="0" g="0" b="0"/>
        </a:fillRef>
        <a:effectRef idx="1">
          <a:scrgbClr r="0" g="0" b="0"/>
        </a:effectRef>
        <a:fontRef idx="minor">
          <a:schemeClr val="lt1"/>
        </a:fontRef>
      </dsp:style>
      <dsp:txBody>
        <a:bodyPr spcFirstLastPara="0" vert="horz" wrap="square" lIns="256032" tIns="146304" rIns="256032" bIns="146304" numCol="1" spcCol="1270" anchor="ctr" anchorCtr="0">
          <a:noAutofit/>
        </a:bodyPr>
        <a:lstStyle/>
        <a:p>
          <a:pPr lvl="0" algn="ctr" defTabSz="16002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ru-RU" sz="3600" kern="1200" dirty="0" smtClean="0"/>
            <a:t>5 класс</a:t>
          </a:r>
          <a:endParaRPr lang="ru-RU" sz="3600" kern="1200" dirty="0"/>
        </a:p>
      </dsp:txBody>
      <dsp:txXfrm>
        <a:off x="3669791" y="1390280"/>
        <a:ext cx="3211766" cy="1284706"/>
      </dsp:txXfrm>
    </dsp:sp>
    <dsp:sp modelId="{AB9A2D1D-7F7F-49CE-95E3-9B299A97F723}">
      <dsp:nvSpPr>
        <dsp:cNvPr id="0" name=""/>
        <dsp:cNvSpPr/>
      </dsp:nvSpPr>
      <dsp:spPr>
        <a:xfrm>
          <a:off x="3669791" y="2674986"/>
          <a:ext cx="3211766" cy="4125642"/>
        </a:xfrm>
        <a:prstGeom prst="rect">
          <a:avLst/>
        </a:prstGeom>
        <a:solidFill>
          <a:schemeClr val="accent3">
            <a:tint val="40000"/>
            <a:alpha val="90000"/>
            <a:hueOff val="-4265923"/>
            <a:satOff val="4863"/>
            <a:lumOff val="332"/>
            <a:alphaOff val="0"/>
          </a:schemeClr>
        </a:solidFill>
        <a:ln w="25400" cap="flat" cmpd="sng" algn="ctr">
          <a:solidFill>
            <a:schemeClr val="accent3">
              <a:tint val="40000"/>
              <a:alpha val="90000"/>
              <a:hueOff val="-4265923"/>
              <a:satOff val="4863"/>
              <a:lumOff val="332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72000" tIns="149352" rIns="72000" bIns="224028" numCol="1" spcCol="1270" anchor="t" anchorCtr="0">
          <a:noAutofit/>
        </a:bodyPr>
        <a:lstStyle/>
        <a:p>
          <a:pPr marL="285750" lvl="1" indent="-285750" algn="l" defTabSz="12446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•"/>
          </a:pPr>
          <a:r>
            <a:rPr lang="ru-RU" sz="2800" kern="1200" dirty="0" smtClean="0"/>
            <a:t>русский язык</a:t>
          </a:r>
          <a:endParaRPr lang="ru-RU" sz="2800" kern="1200" dirty="0"/>
        </a:p>
        <a:p>
          <a:pPr marL="285750" lvl="1" indent="-285750" algn="l" defTabSz="12446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•"/>
          </a:pPr>
          <a:r>
            <a:rPr lang="ru-RU" sz="2800" kern="1200" dirty="0" smtClean="0"/>
            <a:t>математика</a:t>
          </a:r>
          <a:endParaRPr lang="ru-RU" sz="2800" kern="1200" dirty="0"/>
        </a:p>
        <a:p>
          <a:pPr marL="285750" lvl="1" indent="-285750" algn="l" defTabSz="12446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•"/>
          </a:pPr>
          <a:r>
            <a:rPr lang="ru-RU" sz="2800" kern="1200" dirty="0" smtClean="0"/>
            <a:t>история</a:t>
          </a:r>
          <a:endParaRPr lang="ru-RU" sz="2800" kern="1200" dirty="0"/>
        </a:p>
        <a:p>
          <a:pPr marL="285750" lvl="1" indent="-285750" algn="l" defTabSz="12446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•"/>
          </a:pPr>
          <a:r>
            <a:rPr lang="ru-RU" sz="2800" kern="1200" dirty="0" smtClean="0"/>
            <a:t>биология</a:t>
          </a:r>
          <a:endParaRPr lang="ru-RU" sz="2800" kern="1200" dirty="0"/>
        </a:p>
      </dsp:txBody>
      <dsp:txXfrm>
        <a:off x="3669791" y="2674986"/>
        <a:ext cx="3211766" cy="4125642"/>
      </dsp:txXfrm>
    </dsp:sp>
    <dsp:sp modelId="{F1D29609-262B-4B1F-ACD7-9E3A74F01DA7}">
      <dsp:nvSpPr>
        <dsp:cNvPr id="0" name=""/>
        <dsp:cNvSpPr/>
      </dsp:nvSpPr>
      <dsp:spPr>
        <a:xfrm>
          <a:off x="7331205" y="1390280"/>
          <a:ext cx="3211766" cy="1284706"/>
        </a:xfrm>
        <a:prstGeom prst="rect">
          <a:avLst/>
        </a:prstGeom>
        <a:solidFill>
          <a:schemeClr val="accent3">
            <a:hueOff val="-8269636"/>
            <a:satOff val="13411"/>
            <a:lumOff val="98"/>
            <a:alphaOff val="0"/>
          </a:schemeClr>
        </a:solidFill>
        <a:ln w="25400" cap="flat" cmpd="sng" algn="ctr">
          <a:solidFill>
            <a:schemeClr val="accent3">
              <a:hueOff val="-8269636"/>
              <a:satOff val="13411"/>
              <a:lumOff val="98"/>
              <a:alphaOff val="0"/>
            </a:schemeClr>
          </a:solidFill>
          <a:prstDash val="solid"/>
        </a:ln>
        <a:effectLst>
          <a:outerShdw blurRad="40000" dist="20000" dir="5400000" rotWithShape="0">
            <a:srgbClr val="000000">
              <a:alpha val="38000"/>
            </a:srgbClr>
          </a:outerShdw>
        </a:effectLst>
      </dsp:spPr>
      <dsp:style>
        <a:lnRef idx="2">
          <a:scrgbClr r="0" g="0" b="0"/>
        </a:lnRef>
        <a:fillRef idx="1">
          <a:scrgbClr r="0" g="0" b="0"/>
        </a:fillRef>
        <a:effectRef idx="1">
          <a:scrgbClr r="0" g="0" b="0"/>
        </a:effectRef>
        <a:fontRef idx="minor">
          <a:schemeClr val="lt1"/>
        </a:fontRef>
      </dsp:style>
      <dsp:txBody>
        <a:bodyPr spcFirstLastPara="0" vert="horz" wrap="square" lIns="256032" tIns="146304" rIns="256032" bIns="146304" numCol="1" spcCol="1270" anchor="ctr" anchorCtr="0">
          <a:noAutofit/>
        </a:bodyPr>
        <a:lstStyle/>
        <a:p>
          <a:pPr lvl="0" algn="ctr" defTabSz="16002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ru-RU" sz="3600" kern="1200" dirty="0" smtClean="0"/>
            <a:t>6 класс</a:t>
          </a:r>
          <a:endParaRPr lang="ru-RU" sz="3600" kern="1200" dirty="0"/>
        </a:p>
      </dsp:txBody>
      <dsp:txXfrm>
        <a:off x="7331205" y="1390280"/>
        <a:ext cx="3211766" cy="1284706"/>
      </dsp:txXfrm>
    </dsp:sp>
    <dsp:sp modelId="{7F0FB722-7525-4958-B6F9-BE71300D1EE8}">
      <dsp:nvSpPr>
        <dsp:cNvPr id="0" name=""/>
        <dsp:cNvSpPr/>
      </dsp:nvSpPr>
      <dsp:spPr>
        <a:xfrm>
          <a:off x="7331205" y="2674986"/>
          <a:ext cx="3211766" cy="4125642"/>
        </a:xfrm>
        <a:prstGeom prst="rect">
          <a:avLst/>
        </a:prstGeom>
        <a:solidFill>
          <a:schemeClr val="accent3">
            <a:tint val="40000"/>
            <a:alpha val="90000"/>
            <a:hueOff val="-8531845"/>
            <a:satOff val="9726"/>
            <a:lumOff val="664"/>
            <a:alphaOff val="0"/>
          </a:schemeClr>
        </a:solidFill>
        <a:ln w="25400" cap="flat" cmpd="sng" algn="ctr">
          <a:solidFill>
            <a:schemeClr val="accent3">
              <a:tint val="40000"/>
              <a:alpha val="90000"/>
              <a:hueOff val="-8531845"/>
              <a:satOff val="9726"/>
              <a:lumOff val="664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72000" tIns="149352" rIns="72000" bIns="224028" numCol="1" spcCol="1270" anchor="t" anchorCtr="0">
          <a:noAutofit/>
        </a:bodyPr>
        <a:lstStyle/>
        <a:p>
          <a:pPr marL="285750" lvl="1" indent="-285750" algn="l" defTabSz="12446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•"/>
          </a:pPr>
          <a:r>
            <a:rPr lang="ru-RU" sz="2800" kern="1200" dirty="0" smtClean="0"/>
            <a:t>русский язык</a:t>
          </a:r>
          <a:endParaRPr lang="ru-RU" sz="2800" kern="1200" dirty="0"/>
        </a:p>
        <a:p>
          <a:pPr marL="285750" lvl="1" indent="-285750" algn="l" defTabSz="12446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•"/>
          </a:pPr>
          <a:r>
            <a:rPr lang="ru-RU" sz="2800" kern="1200" dirty="0" smtClean="0"/>
            <a:t>математика</a:t>
          </a:r>
          <a:endParaRPr lang="ru-RU" sz="2800" kern="1200" dirty="0"/>
        </a:p>
        <a:p>
          <a:pPr marL="285750" lvl="1" indent="-285750" algn="l" defTabSz="12446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•"/>
          </a:pPr>
          <a:r>
            <a:rPr lang="ru-RU" sz="2800" kern="1200" dirty="0" smtClean="0"/>
            <a:t>история</a:t>
          </a:r>
          <a:endParaRPr lang="ru-RU" sz="2800" kern="1200" dirty="0"/>
        </a:p>
        <a:p>
          <a:pPr marL="285750" lvl="1" indent="-285750" algn="l" defTabSz="12446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•"/>
          </a:pPr>
          <a:r>
            <a:rPr lang="ru-RU" sz="2800" kern="1200" dirty="0" smtClean="0"/>
            <a:t>биология</a:t>
          </a:r>
          <a:endParaRPr lang="ru-RU" sz="2800" kern="1200" dirty="0"/>
        </a:p>
        <a:p>
          <a:pPr marL="285750" lvl="1" indent="-285750" algn="l" defTabSz="12446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•"/>
          </a:pPr>
          <a:r>
            <a:rPr lang="ru-RU" sz="2800" kern="1200" dirty="0" smtClean="0"/>
            <a:t>география</a:t>
          </a:r>
          <a:endParaRPr lang="ru-RU" sz="2800" kern="1200" dirty="0"/>
        </a:p>
        <a:p>
          <a:pPr marL="285750" lvl="1" indent="-285750" algn="l" defTabSz="12446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•"/>
          </a:pPr>
          <a:r>
            <a:rPr lang="ru-RU" sz="2800" kern="1200" dirty="0" smtClean="0"/>
            <a:t>обществознание</a:t>
          </a:r>
          <a:endParaRPr lang="ru-RU" sz="2800" kern="1200" dirty="0"/>
        </a:p>
      </dsp:txBody>
      <dsp:txXfrm>
        <a:off x="7331205" y="2674986"/>
        <a:ext cx="3211766" cy="4125642"/>
      </dsp:txXfrm>
    </dsp:sp>
    <dsp:sp modelId="{988C5D9A-0439-4864-869E-8DDF5AA1FC74}">
      <dsp:nvSpPr>
        <dsp:cNvPr id="0" name=""/>
        <dsp:cNvSpPr/>
      </dsp:nvSpPr>
      <dsp:spPr>
        <a:xfrm>
          <a:off x="10992618" y="1390280"/>
          <a:ext cx="3211766" cy="1284706"/>
        </a:xfrm>
        <a:prstGeom prst="rect">
          <a:avLst/>
        </a:prstGeom>
        <a:solidFill>
          <a:schemeClr val="accent3">
            <a:hueOff val="-12404454"/>
            <a:satOff val="20116"/>
            <a:lumOff val="148"/>
            <a:alphaOff val="0"/>
          </a:schemeClr>
        </a:solidFill>
        <a:ln w="25400" cap="flat" cmpd="sng" algn="ctr">
          <a:solidFill>
            <a:schemeClr val="accent3">
              <a:hueOff val="-12404454"/>
              <a:satOff val="20116"/>
              <a:lumOff val="148"/>
              <a:alphaOff val="0"/>
            </a:schemeClr>
          </a:solidFill>
          <a:prstDash val="solid"/>
        </a:ln>
        <a:effectLst>
          <a:outerShdw blurRad="40000" dist="20000" dir="5400000" rotWithShape="0">
            <a:srgbClr val="000000">
              <a:alpha val="38000"/>
            </a:srgbClr>
          </a:outerShdw>
        </a:effectLst>
      </dsp:spPr>
      <dsp:style>
        <a:lnRef idx="2">
          <a:scrgbClr r="0" g="0" b="0"/>
        </a:lnRef>
        <a:fillRef idx="1">
          <a:scrgbClr r="0" g="0" b="0"/>
        </a:fillRef>
        <a:effectRef idx="1">
          <a:scrgbClr r="0" g="0" b="0"/>
        </a:effectRef>
        <a:fontRef idx="minor">
          <a:schemeClr val="lt1"/>
        </a:fontRef>
      </dsp:style>
      <dsp:txBody>
        <a:bodyPr spcFirstLastPara="0" vert="horz" wrap="square" lIns="256032" tIns="146304" rIns="256032" bIns="146304" numCol="1" spcCol="1270" anchor="ctr" anchorCtr="0">
          <a:noAutofit/>
        </a:bodyPr>
        <a:lstStyle/>
        <a:p>
          <a:pPr lvl="0" algn="ctr" defTabSz="16002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ru-RU" sz="3600" kern="1200" dirty="0" smtClean="0"/>
            <a:t>7 класс</a:t>
          </a:r>
          <a:endParaRPr lang="ru-RU" sz="3600" kern="1200" dirty="0"/>
        </a:p>
      </dsp:txBody>
      <dsp:txXfrm>
        <a:off x="10992618" y="1390280"/>
        <a:ext cx="3211766" cy="1284706"/>
      </dsp:txXfrm>
    </dsp:sp>
    <dsp:sp modelId="{065C0FB6-457E-4DCC-B36C-AF09039C8E24}">
      <dsp:nvSpPr>
        <dsp:cNvPr id="0" name=""/>
        <dsp:cNvSpPr/>
      </dsp:nvSpPr>
      <dsp:spPr>
        <a:xfrm>
          <a:off x="10992618" y="2674986"/>
          <a:ext cx="3211766" cy="4125642"/>
        </a:xfrm>
        <a:prstGeom prst="rect">
          <a:avLst/>
        </a:prstGeom>
        <a:solidFill>
          <a:schemeClr val="accent3">
            <a:tint val="40000"/>
            <a:alpha val="90000"/>
            <a:hueOff val="-12797768"/>
            <a:satOff val="14589"/>
            <a:lumOff val="995"/>
            <a:alphaOff val="0"/>
          </a:schemeClr>
        </a:solidFill>
        <a:ln w="25400" cap="flat" cmpd="sng" algn="ctr">
          <a:solidFill>
            <a:schemeClr val="accent3">
              <a:tint val="40000"/>
              <a:alpha val="90000"/>
              <a:hueOff val="-12797768"/>
              <a:satOff val="14589"/>
              <a:lumOff val="995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72000" tIns="149352" rIns="72000" bIns="224028" numCol="1" spcCol="1270" anchor="t" anchorCtr="0">
          <a:noAutofit/>
        </a:bodyPr>
        <a:lstStyle/>
        <a:p>
          <a:pPr marL="285750" lvl="1" indent="-285750" algn="l" defTabSz="12446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•"/>
          </a:pPr>
          <a:r>
            <a:rPr lang="ru-RU" sz="2800" kern="1200" dirty="0" smtClean="0"/>
            <a:t>русский язык</a:t>
          </a:r>
          <a:endParaRPr lang="ru-RU" sz="2800" kern="1200" dirty="0"/>
        </a:p>
        <a:p>
          <a:pPr marL="285750" lvl="1" indent="-285750" algn="l" defTabSz="12446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•"/>
          </a:pPr>
          <a:r>
            <a:rPr lang="ru-RU" sz="2800" kern="1200" dirty="0" smtClean="0"/>
            <a:t>математика</a:t>
          </a:r>
          <a:endParaRPr lang="ru-RU" sz="2800" kern="1200" dirty="0"/>
        </a:p>
        <a:p>
          <a:pPr marL="285750" lvl="1" indent="-285750" algn="l" defTabSz="12446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•"/>
          </a:pPr>
          <a:r>
            <a:rPr lang="ru-RU" sz="2800" kern="1200" dirty="0" smtClean="0"/>
            <a:t>история</a:t>
          </a:r>
          <a:endParaRPr lang="ru-RU" sz="2800" kern="1200" dirty="0"/>
        </a:p>
        <a:p>
          <a:pPr marL="285750" lvl="1" indent="-285750" algn="l" defTabSz="12446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•"/>
          </a:pPr>
          <a:r>
            <a:rPr lang="ru-RU" sz="2800" kern="1200" dirty="0" smtClean="0"/>
            <a:t>биология</a:t>
          </a:r>
          <a:endParaRPr lang="ru-RU" sz="2800" kern="1200" dirty="0"/>
        </a:p>
        <a:p>
          <a:pPr marL="285750" lvl="1" indent="-285750" algn="l" defTabSz="12446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•"/>
          </a:pPr>
          <a:r>
            <a:rPr lang="ru-RU" sz="2800" kern="1200" dirty="0" smtClean="0"/>
            <a:t>география</a:t>
          </a:r>
          <a:endParaRPr lang="ru-RU" sz="2800" kern="1200" dirty="0"/>
        </a:p>
        <a:p>
          <a:pPr marL="285750" lvl="1" indent="-285750" algn="l" defTabSz="12446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•"/>
          </a:pPr>
          <a:r>
            <a:rPr lang="ru-RU" sz="2800" kern="1200" dirty="0" smtClean="0"/>
            <a:t>обществознание</a:t>
          </a:r>
          <a:endParaRPr lang="ru-RU" sz="2800" kern="1200" dirty="0"/>
        </a:p>
        <a:p>
          <a:pPr marL="285750" lvl="1" indent="-285750" algn="l" defTabSz="12446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•"/>
          </a:pPr>
          <a:r>
            <a:rPr lang="ru-RU" sz="2800" kern="1200" dirty="0" smtClean="0"/>
            <a:t>физика</a:t>
          </a:r>
          <a:endParaRPr lang="ru-RU" sz="2800" kern="1200" dirty="0"/>
        </a:p>
        <a:p>
          <a:pPr marL="285750" lvl="1" indent="-285750" algn="l" defTabSz="12446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•"/>
          </a:pPr>
          <a:r>
            <a:rPr lang="ru-RU" sz="2800" kern="1200" dirty="0" smtClean="0"/>
            <a:t>иностранный язык</a:t>
          </a:r>
          <a:endParaRPr lang="ru-RU" sz="2800" kern="1200" dirty="0"/>
        </a:p>
      </dsp:txBody>
      <dsp:txXfrm>
        <a:off x="10992618" y="2674986"/>
        <a:ext cx="3211766" cy="4125642"/>
      </dsp:txXfrm>
    </dsp:sp>
    <dsp:sp modelId="{AD1DFCFE-7E07-4E8C-AF43-FF2451B20BC8}">
      <dsp:nvSpPr>
        <dsp:cNvPr id="0" name=""/>
        <dsp:cNvSpPr/>
      </dsp:nvSpPr>
      <dsp:spPr>
        <a:xfrm>
          <a:off x="14654032" y="1390280"/>
          <a:ext cx="3211766" cy="1284706"/>
        </a:xfrm>
        <a:prstGeom prst="rect">
          <a:avLst/>
        </a:prstGeom>
        <a:solidFill>
          <a:schemeClr val="accent3">
            <a:hueOff val="-16539272"/>
            <a:satOff val="26822"/>
            <a:lumOff val="197"/>
            <a:alphaOff val="0"/>
          </a:schemeClr>
        </a:solidFill>
        <a:ln w="25400" cap="flat" cmpd="sng" algn="ctr">
          <a:solidFill>
            <a:schemeClr val="accent3">
              <a:hueOff val="-16539272"/>
              <a:satOff val="26822"/>
              <a:lumOff val="197"/>
              <a:alphaOff val="0"/>
            </a:schemeClr>
          </a:solidFill>
          <a:prstDash val="solid"/>
        </a:ln>
        <a:effectLst>
          <a:outerShdw blurRad="40000" dist="20000" dir="5400000" rotWithShape="0">
            <a:srgbClr val="000000">
              <a:alpha val="38000"/>
            </a:srgbClr>
          </a:outerShdw>
        </a:effectLst>
      </dsp:spPr>
      <dsp:style>
        <a:lnRef idx="2">
          <a:scrgbClr r="0" g="0" b="0"/>
        </a:lnRef>
        <a:fillRef idx="1">
          <a:scrgbClr r="0" g="0" b="0"/>
        </a:fillRef>
        <a:effectRef idx="1">
          <a:scrgbClr r="0" g="0" b="0"/>
        </a:effectRef>
        <a:fontRef idx="minor">
          <a:schemeClr val="lt1"/>
        </a:fontRef>
      </dsp:style>
      <dsp:txBody>
        <a:bodyPr spcFirstLastPara="0" vert="horz" wrap="square" lIns="256032" tIns="146304" rIns="256032" bIns="146304" numCol="1" spcCol="1270" anchor="ctr" anchorCtr="0">
          <a:noAutofit/>
        </a:bodyPr>
        <a:lstStyle/>
        <a:p>
          <a:pPr lvl="0" algn="ctr" defTabSz="16002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ru-RU" sz="3600" kern="1200" dirty="0" smtClean="0"/>
            <a:t>8 класс</a:t>
          </a:r>
          <a:endParaRPr lang="ru-RU" sz="3600" kern="1200" dirty="0"/>
        </a:p>
      </dsp:txBody>
      <dsp:txXfrm>
        <a:off x="14654032" y="1390280"/>
        <a:ext cx="3211766" cy="1284706"/>
      </dsp:txXfrm>
    </dsp:sp>
    <dsp:sp modelId="{F970A389-AB45-46DE-8728-650E7F17D4F2}">
      <dsp:nvSpPr>
        <dsp:cNvPr id="0" name=""/>
        <dsp:cNvSpPr/>
      </dsp:nvSpPr>
      <dsp:spPr>
        <a:xfrm>
          <a:off x="14626635" y="2700318"/>
          <a:ext cx="3211766" cy="4125642"/>
        </a:xfrm>
        <a:prstGeom prst="rect">
          <a:avLst/>
        </a:prstGeom>
        <a:solidFill>
          <a:schemeClr val="accent3">
            <a:tint val="40000"/>
            <a:alpha val="90000"/>
            <a:hueOff val="-17063690"/>
            <a:satOff val="19452"/>
            <a:lumOff val="1327"/>
            <a:alphaOff val="0"/>
          </a:schemeClr>
        </a:solidFill>
        <a:ln w="25400" cap="flat" cmpd="sng" algn="ctr">
          <a:solidFill>
            <a:schemeClr val="accent3">
              <a:tint val="40000"/>
              <a:alpha val="90000"/>
              <a:hueOff val="-17063690"/>
              <a:satOff val="19452"/>
              <a:lumOff val="1327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72000" tIns="149352" rIns="72000" bIns="224028" numCol="1" spcCol="1270" anchor="t" anchorCtr="0">
          <a:noAutofit/>
        </a:bodyPr>
        <a:lstStyle/>
        <a:p>
          <a:pPr marL="285750" lvl="1" indent="-285750" algn="l" defTabSz="12446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•"/>
          </a:pPr>
          <a:r>
            <a:rPr lang="ru-RU" sz="2800" kern="1200" dirty="0" smtClean="0"/>
            <a:t>обществознание</a:t>
          </a:r>
          <a:endParaRPr lang="ru-RU" sz="2800" kern="1200" dirty="0"/>
        </a:p>
        <a:p>
          <a:pPr marL="285750" lvl="1" indent="-285750" algn="l" defTabSz="12446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•"/>
          </a:pPr>
          <a:r>
            <a:rPr lang="ru-RU" sz="2800" kern="1200" dirty="0" smtClean="0"/>
            <a:t>биология</a:t>
          </a:r>
          <a:endParaRPr lang="ru-RU" sz="2800" kern="1200" dirty="0"/>
        </a:p>
        <a:p>
          <a:pPr marL="285750" lvl="1" indent="-285750" algn="l" defTabSz="12446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•"/>
          </a:pPr>
          <a:r>
            <a:rPr lang="ru-RU" sz="2800" kern="1200" dirty="0" smtClean="0"/>
            <a:t>физика</a:t>
          </a:r>
          <a:endParaRPr lang="ru-RU" sz="2800" kern="1200" dirty="0"/>
        </a:p>
        <a:p>
          <a:pPr marL="285750" lvl="1" indent="-285750" algn="l" defTabSz="12446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•"/>
          </a:pPr>
          <a:r>
            <a:rPr lang="ru-RU" sz="2800" kern="1200" dirty="0" smtClean="0"/>
            <a:t>география</a:t>
          </a:r>
          <a:endParaRPr lang="ru-RU" sz="2800" kern="1200" dirty="0"/>
        </a:p>
        <a:p>
          <a:pPr marL="285750" lvl="1" indent="-285750" algn="l" defTabSz="12446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•"/>
          </a:pPr>
          <a:r>
            <a:rPr lang="ru-RU" sz="2800" kern="1200" dirty="0" smtClean="0"/>
            <a:t>математика</a:t>
          </a:r>
          <a:endParaRPr lang="ru-RU" sz="2800" kern="1200" dirty="0"/>
        </a:p>
        <a:p>
          <a:pPr marL="285750" lvl="1" indent="-285750" algn="l" defTabSz="12446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•"/>
          </a:pPr>
          <a:r>
            <a:rPr lang="ru-RU" sz="2800" kern="1200" dirty="0" smtClean="0"/>
            <a:t>русский язык</a:t>
          </a:r>
          <a:endParaRPr lang="ru-RU" sz="2800" kern="1200" dirty="0"/>
        </a:p>
        <a:p>
          <a:pPr marL="285750" lvl="1" indent="-285750" algn="l" defTabSz="12446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•"/>
          </a:pPr>
          <a:r>
            <a:rPr lang="ru-RU" sz="2800" kern="1200" dirty="0" smtClean="0"/>
            <a:t>история</a:t>
          </a:r>
          <a:endParaRPr lang="ru-RU" sz="2800" kern="1200" dirty="0"/>
        </a:p>
        <a:p>
          <a:pPr marL="285750" lvl="1" indent="-285750" algn="l" defTabSz="12446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•"/>
          </a:pPr>
          <a:r>
            <a:rPr lang="ru-RU" sz="2800" kern="1200" dirty="0" smtClean="0"/>
            <a:t>химия</a:t>
          </a:r>
          <a:endParaRPr lang="ru-RU" sz="2800" kern="1200" dirty="0"/>
        </a:p>
      </dsp:txBody>
      <dsp:txXfrm>
        <a:off x="14626635" y="2700318"/>
        <a:ext cx="3211766" cy="4125642"/>
      </dsp:txXfrm>
    </dsp:sp>
  </dsp:spTree>
</dsp:drawing>
</file>

<file path=ppt/diagrams/drawing2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86FBF22B-BCE8-4725-9BB0-2EE818DC03D1}">
      <dsp:nvSpPr>
        <dsp:cNvPr id="0" name=""/>
        <dsp:cNvSpPr/>
      </dsp:nvSpPr>
      <dsp:spPr>
        <a:xfrm rot="16200000">
          <a:off x="-1924892" y="1924892"/>
          <a:ext cx="7123987" cy="3274201"/>
        </a:xfrm>
        <a:prstGeom prst="flowChartManualOperation">
          <a:avLst/>
        </a:prstGeom>
        <a:gradFill rotWithShape="0">
          <a:gsLst>
            <a:gs pos="0">
              <a:schemeClr val="accent3">
                <a:hueOff val="0"/>
                <a:satOff val="0"/>
                <a:lumOff val="0"/>
                <a:alphaOff val="0"/>
                <a:shade val="51000"/>
                <a:satMod val="130000"/>
              </a:schemeClr>
            </a:gs>
            <a:gs pos="80000">
              <a:schemeClr val="accent3">
                <a:hueOff val="0"/>
                <a:satOff val="0"/>
                <a:lumOff val="0"/>
                <a:alphaOff val="0"/>
                <a:shade val="93000"/>
                <a:satMod val="130000"/>
              </a:schemeClr>
            </a:gs>
            <a:gs pos="100000">
              <a:schemeClr val="accent3">
                <a:hueOff val="0"/>
                <a:satOff val="0"/>
                <a:lumOff val="0"/>
                <a:alphaOff val="0"/>
                <a:shade val="94000"/>
                <a:satMod val="135000"/>
              </a:schemeClr>
            </a:gs>
          </a:gsLst>
          <a:lin ang="16200000" scaled="0"/>
        </a:gradFill>
        <a:ln>
          <a:noFill/>
        </a:ln>
        <a:effectLst>
          <a:outerShdw blurRad="40000" dist="23000" dir="5400000" rotWithShape="0">
            <a:srgbClr val="000000">
              <a:alpha val="35000"/>
            </a:srgbClr>
          </a:outerShdw>
        </a:effectLst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0" tIns="0" rIns="0" bIns="0" numCol="1" spcCol="1270" anchor="ctr" anchorCtr="0">
          <a:noAutofit/>
        </a:bodyPr>
        <a:lstStyle/>
        <a:p>
          <a:pPr lvl="0" algn="ctr" defTabSz="13779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ru-RU" sz="3100" b="1" kern="1200" dirty="0" smtClean="0"/>
            <a:t>Не нужно специально готовиться</a:t>
          </a:r>
          <a:endParaRPr lang="ru-RU" sz="3100" b="1" kern="1200" dirty="0"/>
        </a:p>
      </dsp:txBody>
      <dsp:txXfrm rot="5400000">
        <a:off x="1" y="1424796"/>
        <a:ext cx="3274201" cy="4274393"/>
      </dsp:txXfrm>
    </dsp:sp>
    <dsp:sp modelId="{FBBF46D1-0793-4F90-A745-8ECBA2C4A85B}">
      <dsp:nvSpPr>
        <dsp:cNvPr id="0" name=""/>
        <dsp:cNvSpPr/>
      </dsp:nvSpPr>
      <dsp:spPr>
        <a:xfrm rot="16200000">
          <a:off x="1604204" y="1924892"/>
          <a:ext cx="7123987" cy="3274201"/>
        </a:xfrm>
        <a:prstGeom prst="flowChartManualOperation">
          <a:avLst/>
        </a:prstGeom>
        <a:gradFill rotWithShape="0">
          <a:gsLst>
            <a:gs pos="0">
              <a:schemeClr val="accent3">
                <a:hueOff val="-4134818"/>
                <a:satOff val="6705"/>
                <a:lumOff val="49"/>
                <a:alphaOff val="0"/>
                <a:shade val="51000"/>
                <a:satMod val="130000"/>
              </a:schemeClr>
            </a:gs>
            <a:gs pos="80000">
              <a:schemeClr val="accent3">
                <a:hueOff val="-4134818"/>
                <a:satOff val="6705"/>
                <a:lumOff val="49"/>
                <a:alphaOff val="0"/>
                <a:shade val="93000"/>
                <a:satMod val="130000"/>
              </a:schemeClr>
            </a:gs>
            <a:gs pos="100000">
              <a:schemeClr val="accent3">
                <a:hueOff val="-4134818"/>
                <a:satOff val="6705"/>
                <a:lumOff val="49"/>
                <a:alphaOff val="0"/>
                <a:shade val="94000"/>
                <a:satMod val="135000"/>
              </a:schemeClr>
            </a:gs>
          </a:gsLst>
          <a:lin ang="16200000" scaled="0"/>
        </a:gradFill>
        <a:ln>
          <a:noFill/>
        </a:ln>
        <a:effectLst>
          <a:outerShdw blurRad="40000" dist="23000" dir="5400000" rotWithShape="0">
            <a:srgbClr val="000000">
              <a:alpha val="35000"/>
            </a:srgbClr>
          </a:outerShdw>
        </a:effectLst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0" tIns="0" rIns="0" bIns="0" numCol="1" spcCol="1270" anchor="ctr" anchorCtr="0">
          <a:noAutofit/>
        </a:bodyPr>
        <a:lstStyle/>
        <a:p>
          <a:pPr lvl="0" algn="ctr" defTabSz="13779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ru-RU" sz="3100" b="1" kern="1200" dirty="0" smtClean="0"/>
            <a:t>Не влияют на дальнейшую судьбу ребенка</a:t>
          </a:r>
          <a:endParaRPr lang="ru-RU" sz="3100" b="1" kern="1200" dirty="0"/>
        </a:p>
      </dsp:txBody>
      <dsp:txXfrm rot="5400000">
        <a:off x="3529097" y="1424796"/>
        <a:ext cx="3274201" cy="4274393"/>
      </dsp:txXfrm>
    </dsp:sp>
    <dsp:sp modelId="{5DF7B582-E3CC-4C46-ABA6-1F4CE91C7810}">
      <dsp:nvSpPr>
        <dsp:cNvPr id="0" name=""/>
        <dsp:cNvSpPr/>
      </dsp:nvSpPr>
      <dsp:spPr>
        <a:xfrm rot="16200000">
          <a:off x="5123971" y="1924892"/>
          <a:ext cx="7123987" cy="3274201"/>
        </a:xfrm>
        <a:prstGeom prst="flowChartManualOperation">
          <a:avLst/>
        </a:prstGeom>
        <a:gradFill rotWithShape="0">
          <a:gsLst>
            <a:gs pos="0">
              <a:schemeClr val="accent3">
                <a:hueOff val="-8269636"/>
                <a:satOff val="13411"/>
                <a:lumOff val="98"/>
                <a:alphaOff val="0"/>
                <a:shade val="51000"/>
                <a:satMod val="130000"/>
              </a:schemeClr>
            </a:gs>
            <a:gs pos="80000">
              <a:schemeClr val="accent3">
                <a:hueOff val="-8269636"/>
                <a:satOff val="13411"/>
                <a:lumOff val="98"/>
                <a:alphaOff val="0"/>
                <a:shade val="93000"/>
                <a:satMod val="130000"/>
              </a:schemeClr>
            </a:gs>
            <a:gs pos="100000">
              <a:schemeClr val="accent3">
                <a:hueOff val="-8269636"/>
                <a:satOff val="13411"/>
                <a:lumOff val="98"/>
                <a:alphaOff val="0"/>
                <a:shade val="94000"/>
                <a:satMod val="135000"/>
              </a:schemeClr>
            </a:gs>
          </a:gsLst>
          <a:lin ang="16200000" scaled="0"/>
        </a:gradFill>
        <a:ln>
          <a:noFill/>
        </a:ln>
        <a:effectLst>
          <a:outerShdw blurRad="40000" dist="23000" dir="5400000" rotWithShape="0">
            <a:srgbClr val="000000">
              <a:alpha val="35000"/>
            </a:srgbClr>
          </a:outerShdw>
        </a:effectLst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0" tIns="0" rIns="0" bIns="0" numCol="1" spcCol="1270" anchor="ctr" anchorCtr="0">
          <a:noAutofit/>
        </a:bodyPr>
        <a:lstStyle/>
        <a:p>
          <a:pPr lvl="0" algn="ctr" defTabSz="13779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ru-RU" sz="3100" b="1" kern="1200" dirty="0" smtClean="0"/>
            <a:t>Заменяют традиционные контрольные работы</a:t>
          </a:r>
          <a:endParaRPr lang="ru-RU" sz="3100" b="1" kern="1200" dirty="0"/>
        </a:p>
      </dsp:txBody>
      <dsp:txXfrm rot="5400000">
        <a:off x="7048864" y="1424796"/>
        <a:ext cx="3274201" cy="4274393"/>
      </dsp:txXfrm>
    </dsp:sp>
    <dsp:sp modelId="{7B10E1AA-BBE6-458C-8E5A-2DBDB3F105A1}">
      <dsp:nvSpPr>
        <dsp:cNvPr id="0" name=""/>
        <dsp:cNvSpPr/>
      </dsp:nvSpPr>
      <dsp:spPr>
        <a:xfrm rot="16200000">
          <a:off x="8643738" y="1924892"/>
          <a:ext cx="7123987" cy="3274201"/>
        </a:xfrm>
        <a:prstGeom prst="flowChartManualOperation">
          <a:avLst/>
        </a:prstGeom>
        <a:gradFill rotWithShape="0">
          <a:gsLst>
            <a:gs pos="0">
              <a:schemeClr val="accent3">
                <a:hueOff val="-12404454"/>
                <a:satOff val="20116"/>
                <a:lumOff val="148"/>
                <a:alphaOff val="0"/>
                <a:shade val="51000"/>
                <a:satMod val="130000"/>
              </a:schemeClr>
            </a:gs>
            <a:gs pos="80000">
              <a:schemeClr val="accent3">
                <a:hueOff val="-12404454"/>
                <a:satOff val="20116"/>
                <a:lumOff val="148"/>
                <a:alphaOff val="0"/>
                <a:shade val="93000"/>
                <a:satMod val="130000"/>
              </a:schemeClr>
            </a:gs>
            <a:gs pos="100000">
              <a:schemeClr val="accent3">
                <a:hueOff val="-12404454"/>
                <a:satOff val="20116"/>
                <a:lumOff val="148"/>
                <a:alphaOff val="0"/>
                <a:shade val="94000"/>
                <a:satMod val="135000"/>
              </a:schemeClr>
            </a:gs>
          </a:gsLst>
          <a:lin ang="16200000" scaled="0"/>
        </a:gradFill>
        <a:ln>
          <a:noFill/>
        </a:ln>
        <a:effectLst>
          <a:outerShdw blurRad="40000" dist="23000" dir="5400000" rotWithShape="0">
            <a:srgbClr val="000000">
              <a:alpha val="35000"/>
            </a:srgbClr>
          </a:outerShdw>
        </a:effectLst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0" tIns="0" rIns="0" bIns="0" numCol="1" spcCol="1270" anchor="ctr" anchorCtr="0">
          <a:noAutofit/>
        </a:bodyPr>
        <a:lstStyle/>
        <a:p>
          <a:pPr lvl="0" algn="ctr" defTabSz="13779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ru-RU" sz="3100" b="1" kern="1200" dirty="0" smtClean="0"/>
            <a:t>Проводятся школами самостоятельно</a:t>
          </a:r>
          <a:endParaRPr lang="ru-RU" sz="3100" b="1" kern="1200" dirty="0"/>
        </a:p>
      </dsp:txBody>
      <dsp:txXfrm rot="5400000">
        <a:off x="10568631" y="1424796"/>
        <a:ext cx="3274201" cy="4274393"/>
      </dsp:txXfrm>
    </dsp:sp>
    <dsp:sp modelId="{D428F520-78B4-41C8-BC31-416B76253754}">
      <dsp:nvSpPr>
        <dsp:cNvPr id="0" name=""/>
        <dsp:cNvSpPr/>
      </dsp:nvSpPr>
      <dsp:spPr>
        <a:xfrm rot="16200000">
          <a:off x="12163505" y="1924892"/>
          <a:ext cx="7123987" cy="3274201"/>
        </a:xfrm>
        <a:prstGeom prst="flowChartManualOperation">
          <a:avLst/>
        </a:prstGeom>
        <a:gradFill rotWithShape="0">
          <a:gsLst>
            <a:gs pos="0">
              <a:schemeClr val="accent3">
                <a:hueOff val="-16539272"/>
                <a:satOff val="26822"/>
                <a:lumOff val="197"/>
                <a:alphaOff val="0"/>
                <a:shade val="51000"/>
                <a:satMod val="130000"/>
              </a:schemeClr>
            </a:gs>
            <a:gs pos="80000">
              <a:schemeClr val="accent3">
                <a:hueOff val="-16539272"/>
                <a:satOff val="26822"/>
                <a:lumOff val="197"/>
                <a:alphaOff val="0"/>
                <a:shade val="93000"/>
                <a:satMod val="130000"/>
              </a:schemeClr>
            </a:gs>
            <a:gs pos="100000">
              <a:schemeClr val="accent3">
                <a:hueOff val="-16539272"/>
                <a:satOff val="26822"/>
                <a:lumOff val="197"/>
                <a:alphaOff val="0"/>
                <a:shade val="94000"/>
                <a:satMod val="135000"/>
              </a:schemeClr>
            </a:gs>
          </a:gsLst>
          <a:lin ang="16200000" scaled="0"/>
        </a:gradFill>
        <a:ln>
          <a:noFill/>
        </a:ln>
        <a:effectLst>
          <a:outerShdw blurRad="40000" dist="23000" dir="5400000" rotWithShape="0">
            <a:srgbClr val="000000">
              <a:alpha val="35000"/>
            </a:srgbClr>
          </a:outerShdw>
        </a:effectLst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196850" tIns="0" rIns="195105" bIns="0" numCol="1" spcCol="1270" anchor="ctr" anchorCtr="0">
          <a:noAutofit/>
        </a:bodyPr>
        <a:lstStyle/>
        <a:p>
          <a:pPr lvl="0" algn="ctr" defTabSz="13779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ru-RU" sz="3100" b="1" kern="1200" dirty="0" smtClean="0"/>
            <a:t>Единые варианты заданий </a:t>
          </a:r>
          <a:br>
            <a:rPr lang="ru-RU" sz="3100" b="1" kern="1200" dirty="0" smtClean="0"/>
          </a:br>
          <a:r>
            <a:rPr lang="ru-RU" sz="3100" b="1" kern="1200" dirty="0" smtClean="0"/>
            <a:t>для всей Российской федерации</a:t>
          </a:r>
          <a:endParaRPr lang="ru-RU" sz="3100" b="1" kern="1200" dirty="0"/>
        </a:p>
      </dsp:txBody>
      <dsp:txXfrm rot="5400000">
        <a:off x="14088398" y="1424796"/>
        <a:ext cx="3274201" cy="4274393"/>
      </dsp:txXfrm>
    </dsp:sp>
  </dsp:spTree>
</dsp:drawing>
</file>

<file path=ppt/diagrams/layout1.xml><?xml version="1.0" encoding="utf-8"?>
<dgm:layoutDef xmlns:dgm="http://schemas.openxmlformats.org/drawingml/2006/diagram" xmlns:a="http://schemas.openxmlformats.org/drawingml/2006/main" uniqueId="urn:microsoft.com/office/officeart/2005/8/layout/hList1">
  <dgm:title val=""/>
  <dgm:desc val=""/>
  <dgm:catLst>
    <dgm:cat type="list" pri="5000"/>
    <dgm:cat type="convert" pri="5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  <dgm:pt modelId="32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13" srcId="1" destId="11" srcOrd="0" destOrd="0"/>
        <dgm:cxn modelId="14" srcId="1" destId="12" srcOrd="1" destOrd="0"/>
        <dgm:cxn modelId="23" srcId="2" destId="21" srcOrd="0" destOrd="0"/>
        <dgm:cxn modelId="24" srcId="2" destId="22" srcOrd="1" destOrd="0"/>
        <dgm:cxn modelId="33" srcId="3" destId="31" srcOrd="0" destOrd="0"/>
        <dgm:cxn modelId="34" srcId="3" destId="32" srcOrd="1" destOrd="0"/>
      </dgm:cxnLst>
      <dgm:bg/>
      <dgm:whole/>
    </dgm:dataModel>
  </dgm:sampData>
  <dgm:styleData>
    <dgm:dataModel>
      <dgm:ptLst>
        <dgm:pt modelId="0" type="doc"/>
        <dgm:pt modelId="1">
          <dgm:prSet phldr="1"/>
        </dgm:pt>
        <dgm:pt modelId="2">
          <dgm:prSet phldr="1"/>
        </dgm:pt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>
          <dgm:prSet phldr="1"/>
        </dgm:pt>
        <dgm:pt modelId="2">
          <dgm:prSet phldr="1"/>
        </dgm:pt>
        <dgm:pt modelId="3">
          <dgm:prSet phldr="1"/>
        </dgm:pt>
        <dgm:pt modelId="4">
          <dgm:prSet phldr="1"/>
        </dgm:pt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Name0">
    <dgm:varLst>
      <dgm:dir/>
      <dgm:animLvl val="lvl"/>
      <dgm:resizeHandles val="exact"/>
    </dgm:varLst>
    <dgm:choose name="Name1">
      <dgm:if name="Name2" func="var" arg="dir" op="equ" val="norm">
        <dgm:alg type="lin"/>
      </dgm:if>
      <dgm:else name="Name3">
        <dgm:alg type="lin">
          <dgm:param type="linDir" val="fromR"/>
        </dgm:alg>
      </dgm:else>
    </dgm:choose>
    <dgm:shape xmlns:r="http://schemas.openxmlformats.org/officeDocument/2006/relationships" r:blip="">
      <dgm:adjLst/>
    </dgm:shape>
    <dgm:presOf/>
    <dgm:constrLst>
      <dgm:constr type="h" for="ch" forName="composite" refType="h"/>
      <dgm:constr type="w" for="ch" forName="composite" refType="w"/>
      <dgm:constr type="w" for="des" forName="parTx"/>
      <dgm:constr type="h" for="des" forName="parTx" op="equ"/>
      <dgm:constr type="w" for="des" forName="desTx"/>
      <dgm:constr type="h" for="des" forName="desTx" op="equ"/>
      <dgm:constr type="primFontSz" for="des" forName="parTx" val="65"/>
      <dgm:constr type="secFontSz" for="des" forName="desTx" refType="primFontSz" refFor="des" refForName="parTx" op="equ"/>
      <dgm:constr type="h" for="des" forName="parTx" refType="primFontSz" refFor="des" refForName="parTx" fact="0.8"/>
      <dgm:constr type="h" for="des" forName="desTx" refType="primFontSz" refFor="des" refForName="parTx" fact="1.22"/>
      <dgm:constr type="w" for="ch" forName="space" refType="w" refFor="ch" refForName="composite" op="equ" fact="0.14"/>
    </dgm:constrLst>
    <dgm:ruleLst>
      <dgm:rule type="w" for="ch" forName="composite" val="0" fact="NaN" max="NaN"/>
      <dgm:rule type="primFontSz" for="des" forName="parTx" val="5" fact="NaN" max="NaN"/>
    </dgm:ruleLst>
    <dgm:forEach name="Name4" axis="ch" ptType="node">
      <dgm:layoutNode name="composite">
        <dgm:alg type="composite"/>
        <dgm:shape xmlns:r="http://schemas.openxmlformats.org/officeDocument/2006/relationships" r:blip="">
          <dgm:adjLst/>
        </dgm:shape>
        <dgm:presOf/>
        <dgm:constrLst>
          <dgm:constr type="l" for="ch" forName="parTx"/>
          <dgm:constr type="w" for="ch" forName="parTx" refType="w"/>
          <dgm:constr type="t" for="ch" forName="parTx"/>
          <dgm:constr type="l" for="ch" forName="desTx"/>
          <dgm:constr type="w" for="ch" forName="desTx" refType="w" refFor="ch" refForName="parTx"/>
          <dgm:constr type="t" for="ch" forName="desTx" refType="h" refFor="ch" refForName="parTx"/>
        </dgm:constrLst>
        <dgm:ruleLst>
          <dgm:rule type="h" val="INF" fact="NaN" max="NaN"/>
        </dgm:ruleLst>
        <dgm:layoutNode name="parTx" styleLbl="alignNode1">
          <dgm:varLst>
            <dgm:chMax val="0"/>
            <dgm:chPref val="0"/>
            <dgm:bulletEnabled val="1"/>
          </dgm:varLst>
          <dgm:alg type="tx"/>
          <dgm:shape xmlns:r="http://schemas.openxmlformats.org/officeDocument/2006/relationships" type="rect" r:blip="">
            <dgm:adjLst/>
          </dgm:shape>
          <dgm:presOf axis="self" ptType="node"/>
          <dgm:constrLst>
            <dgm:constr type="h" refType="w" op="lte" fact="0.4"/>
            <dgm:constr type="h"/>
            <dgm:constr type="tMarg" refType="primFontSz" fact="0.32"/>
            <dgm:constr type="bMarg" refType="primFontSz" fact="0.32"/>
          </dgm:constrLst>
          <dgm:ruleLst>
            <dgm:rule type="h" val="INF" fact="NaN" max="NaN"/>
          </dgm:ruleLst>
        </dgm:layoutNode>
        <dgm:layoutNode name="desTx" styleLbl="alignAccFollowNode1">
          <dgm:varLst>
            <dgm:bulletEnabled val="1"/>
          </dgm:varLst>
          <dgm:alg type="tx">
            <dgm:param type="stBulletLvl" val="1"/>
          </dgm:alg>
          <dgm:shape xmlns:r="http://schemas.openxmlformats.org/officeDocument/2006/relationships" type="rect" r:blip="">
            <dgm:adjLst/>
          </dgm:shape>
          <dgm:presOf axis="des" ptType="node"/>
          <dgm:constrLst>
            <dgm:constr type="secFontSz" val="65"/>
            <dgm:constr type="primFontSz" refType="secFontSz"/>
            <dgm:constr type="h"/>
            <dgm:constr type="lMarg" refType="primFontSz" fact="0.42"/>
            <dgm:constr type="tMarg" refType="primFontSz" fact="0.42"/>
            <dgm:constr type="bMarg" refType="primFontSz" fact="0.63"/>
          </dgm:constrLst>
          <dgm:ruleLst>
            <dgm:rule type="h" val="INF" fact="NaN" max="NaN"/>
          </dgm:ruleLst>
        </dgm:layoutNode>
      </dgm:layoutNode>
      <dgm:forEach name="Name5" axis="followSib" ptType="sibTrans" cnt="1">
        <dgm:layoutNode name="space">
          <dgm:alg type="sp"/>
          <dgm:shape xmlns:r="http://schemas.openxmlformats.org/officeDocument/2006/relationships" r:blip="">
            <dgm:adjLst/>
          </dgm:shape>
          <dgm:presOf/>
          <dgm:constrLst/>
          <dgm:ruleLst/>
        </dgm:layoutNode>
      </dgm:forEach>
    </dgm:forEach>
  </dgm:layoutNode>
</dgm:layoutDef>
</file>

<file path=ppt/diagrams/layout2.xml><?xml version="1.0" encoding="utf-8"?>
<dgm:layoutDef xmlns:dgm="http://schemas.openxmlformats.org/drawingml/2006/diagram" xmlns:a="http://schemas.openxmlformats.org/drawingml/2006/main" uniqueId="urn:microsoft.com/office/officeart/2005/8/layout/hList6">
  <dgm:title val=""/>
  <dgm:desc val=""/>
  <dgm:catLst>
    <dgm:cat type="list" pri="18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  <dgm:pt modelId="32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13" srcId="1" destId="11" srcOrd="0" destOrd="0"/>
        <dgm:cxn modelId="14" srcId="1" destId="12" srcOrd="1" destOrd="0"/>
        <dgm:cxn modelId="23" srcId="2" destId="21" srcOrd="0" destOrd="0"/>
        <dgm:cxn modelId="24" srcId="2" destId="22" srcOrd="1" destOrd="0"/>
        <dgm:cxn modelId="33" srcId="3" destId="31" srcOrd="0" destOrd="0"/>
        <dgm:cxn modelId="34" srcId="3" destId="32" srcOrd="1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2"/>
        <dgm:pt modelId="21"/>
      </dgm:ptLst>
      <dgm:cxnLst>
        <dgm:cxn modelId="4" srcId="0" destId="1" srcOrd="0" destOrd="0"/>
        <dgm:cxn modelId="5" srcId="0" destId="2" srcOrd="1" destOrd="0"/>
        <dgm:cxn modelId="13" srcId="1" destId="11" srcOrd="0" destOrd="0"/>
        <dgm:cxn modelId="23" srcId="2" destId="21" srcOrd="0" destOrd="0"/>
      </dgm:cxnLst>
      <dgm:bg/>
      <dgm:whole/>
    </dgm:dataModel>
  </dgm:styleData>
  <dgm:clrData>
    <dgm:dataModel>
      <dgm:ptLst>
        <dgm:pt modelId="0" type="doc"/>
        <dgm:pt modelId="1"/>
        <dgm:pt modelId="11"/>
        <dgm:pt modelId="2"/>
        <dgm:pt modelId="21"/>
        <dgm:pt modelId="3"/>
        <dgm:pt modelId="31"/>
        <dgm:pt modelId="4"/>
        <dgm:pt modelId="41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  <dgm:cxn modelId="13" srcId="1" destId="11" srcOrd="0" destOrd="0"/>
        <dgm:cxn modelId="23" srcId="2" destId="21" srcOrd="0" destOrd="0"/>
        <dgm:cxn modelId="33" srcId="3" destId="31" srcOrd="0" destOrd="0"/>
        <dgm:cxn modelId="43" srcId="4" destId="41" srcOrd="0" destOrd="0"/>
      </dgm:cxnLst>
      <dgm:bg/>
      <dgm:whole/>
    </dgm:dataModel>
  </dgm:clrData>
  <dgm:layoutNode name="Name0">
    <dgm:varLst>
      <dgm:dir/>
      <dgm:resizeHandles val="exact"/>
    </dgm:varLst>
    <dgm:choose name="Name1">
      <dgm:if name="Name2" func="var" arg="dir" op="equ" val="norm">
        <dgm:alg type="lin"/>
      </dgm:if>
      <dgm:else name="Name3">
        <dgm:alg type="lin">
          <dgm:param type="linDir" val="fromR"/>
        </dgm:alg>
      </dgm:else>
    </dgm:choose>
    <dgm:shape xmlns:r="http://schemas.openxmlformats.org/officeDocument/2006/relationships" r:blip="">
      <dgm:adjLst/>
    </dgm:shape>
    <dgm:presOf/>
    <dgm:constrLst>
      <dgm:constr type="h" for="ch" ptType="node" refType="h"/>
      <dgm:constr type="w" for="ch" ptType="node" refType="w"/>
      <dgm:constr type="primFontSz" for="ch" ptType="node" op="equ"/>
      <dgm:constr type="w" for="ch" forName="sibTrans" refType="w" fact="0.075"/>
    </dgm:constrLst>
    <dgm:ruleLst/>
    <dgm:forEach name="nodesForEach" axis="ch" ptType="node">
      <dgm:layoutNode name="node">
        <dgm:varLst>
          <dgm:bulletEnabled val="1"/>
        </dgm:varLst>
        <dgm:alg type="tx"/>
        <dgm:choose name="Name4">
          <dgm:if name="Name5" func="var" arg="dir" op="equ" val="norm">
            <dgm:shape xmlns:r="http://schemas.openxmlformats.org/officeDocument/2006/relationships" rot="-90" type="flowChartManualOperation" r:blip="">
              <dgm:adjLst/>
            </dgm:shape>
          </dgm:if>
          <dgm:else name="Name6">
            <dgm:shape xmlns:r="http://schemas.openxmlformats.org/officeDocument/2006/relationships" rot="90" type="flowChartManualOperation" r:blip="">
              <dgm:adjLst/>
            </dgm:shape>
          </dgm:else>
        </dgm:choose>
        <dgm:presOf axis="desOrSelf" ptType="node"/>
        <dgm:constrLst>
          <dgm:constr type="primFontSz" val="65"/>
          <dgm:constr type="tMarg"/>
          <dgm:constr type="bMarg"/>
          <dgm:constr type="lMarg" refType="primFontSz" fact="0.5"/>
          <dgm:constr type="rMarg" refType="lMarg"/>
        </dgm:constrLst>
        <dgm:ruleLst>
          <dgm:rule type="primFontSz" val="5" fact="NaN" max="NaN"/>
        </dgm:ruleLst>
      </dgm:layoutNode>
      <dgm:forEach name="sibTransForEach" axis="followSib" ptType="sibTrans" cnt="1">
        <dgm:layoutNode name="sibTrans">
          <dgm:alg type="sp"/>
          <dgm:shape xmlns:r="http://schemas.openxmlformats.org/officeDocument/2006/relationships" r:blip="">
            <dgm:adjLst/>
          </dgm:shape>
          <dgm:presOf/>
          <dgm:constrLst/>
          <dgm:ruleLst/>
        </dgm:layoutNode>
      </dgm:forEach>
    </dgm:forEach>
  </dgm:layoutNode>
</dgm:layoutDef>
</file>

<file path=ppt/diagrams/quickStyle1.xml><?xml version="1.0" encoding="utf-8"?>
<dgm:styleDef xmlns:dgm="http://schemas.openxmlformats.org/drawingml/2006/diagram" xmlns:a="http://schemas.openxmlformats.org/drawingml/2006/main" uniqueId="urn:microsoft.com/office/officeart/2005/8/quickstyle/simple2">
  <dgm:title val=""/>
  <dgm:desc val=""/>
  <dgm:catLst>
    <dgm:cat type="simple" pri="102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2.xml><?xml version="1.0" encoding="utf-8"?>
<dgm:styleDef xmlns:dgm="http://schemas.openxmlformats.org/drawingml/2006/diagram" xmlns:a="http://schemas.openxmlformats.org/drawingml/2006/main" uniqueId="urn:microsoft.com/office/officeart/2005/8/quickstyle/simple4">
  <dgm:title val=""/>
  <dgm:desc val=""/>
  <dgm:catLst>
    <dgm:cat type="simple" pri="104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15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ヘッダー プレースホルダー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日付プレースホルダー 2"/>
          <p:cNvSpPr>
            <a:spLocks noGrp="1"/>
          </p:cNvSpPr>
          <p:nvPr>
            <p:ph type="dt" sz="quarter" idx="1"/>
          </p:nvPr>
        </p:nvSpPr>
        <p:spPr>
          <a:xfrm>
            <a:off x="3884613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20533536-0B1C-4113-81A9-88933E6B5E35}" type="datetimeFigureOut">
              <a:rPr lang="en-US" smtClean="0"/>
              <a:pPr/>
              <a:t>2/23/2022</a:t>
            </a:fld>
            <a:endParaRPr lang="en-US"/>
          </a:p>
        </p:txBody>
      </p:sp>
      <p:sp>
        <p:nvSpPr>
          <p:cNvPr id="4" name="フッター プレースホルダー 3"/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5" name="スライド番号プレースホルダー 4"/>
          <p:cNvSpPr>
            <a:spLocks noGrp="1"/>
          </p:cNvSpPr>
          <p:nvPr>
            <p:ph type="sldNum" sz="quarter" idx="3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36B39D4A-42BD-4661-A34B-169B9D4948D5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51924320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14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ヘッダー プレースホルダー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日付プレースホルダー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28DAB2DA-10AE-4BD6-BFC1-534DE09D66C3}" type="datetimeFigureOut">
              <a:rPr lang="en-US" smtClean="0"/>
              <a:pPr/>
              <a:t>2/23/2022</a:t>
            </a:fld>
            <a:endParaRPr lang="en-US"/>
          </a:p>
        </p:txBody>
      </p:sp>
      <p:sp>
        <p:nvSpPr>
          <p:cNvPr id="4" name="スライド イメージ プレースホルダー 3"/>
          <p:cNvSpPr>
            <a:spLocks noGrp="1" noRot="1" noChangeAspect="1"/>
          </p:cNvSpPr>
          <p:nvPr>
            <p:ph type="sldImg" idx="2"/>
          </p:nvPr>
        </p:nvSpPr>
        <p:spPr>
          <a:xfrm>
            <a:off x="382588" y="685800"/>
            <a:ext cx="6092825" cy="34290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ノート プレースホルダー 4"/>
          <p:cNvSpPr>
            <a:spLocks noGrp="1"/>
          </p:cNvSpPr>
          <p:nvPr>
            <p:ph type="body" sz="quarter" idx="3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ja-JP" altLang="en-US" smtClean="0"/>
              <a:t>マスター テキストの書式設定</a:t>
            </a:r>
          </a:p>
          <a:p>
            <a:pPr lvl="1"/>
            <a:r>
              <a:rPr lang="ja-JP" altLang="en-US" smtClean="0"/>
              <a:t>第 </a:t>
            </a:r>
            <a:r>
              <a:rPr lang="en-US" altLang="ja-JP" smtClean="0"/>
              <a:t>2 </a:t>
            </a:r>
            <a:r>
              <a:rPr lang="ja-JP" altLang="en-US" smtClean="0"/>
              <a:t>レベル</a:t>
            </a:r>
          </a:p>
          <a:p>
            <a:pPr lvl="2"/>
            <a:r>
              <a:rPr lang="ja-JP" altLang="en-US" smtClean="0"/>
              <a:t>第 </a:t>
            </a:r>
            <a:r>
              <a:rPr lang="en-US" altLang="ja-JP" smtClean="0"/>
              <a:t>3 </a:t>
            </a:r>
            <a:r>
              <a:rPr lang="ja-JP" altLang="en-US" smtClean="0"/>
              <a:t>レベル</a:t>
            </a:r>
          </a:p>
          <a:p>
            <a:pPr lvl="3"/>
            <a:r>
              <a:rPr lang="ja-JP" altLang="en-US" smtClean="0"/>
              <a:t>第 </a:t>
            </a:r>
            <a:r>
              <a:rPr lang="en-US" altLang="ja-JP" smtClean="0"/>
              <a:t>4 </a:t>
            </a:r>
            <a:r>
              <a:rPr lang="ja-JP" altLang="en-US" smtClean="0"/>
              <a:t>レベル</a:t>
            </a:r>
          </a:p>
          <a:p>
            <a:pPr lvl="4"/>
            <a:r>
              <a:rPr lang="ja-JP" altLang="en-US" smtClean="0"/>
              <a:t>第 </a:t>
            </a:r>
            <a:r>
              <a:rPr lang="en-US" altLang="ja-JP" smtClean="0"/>
              <a:t>5 </a:t>
            </a:r>
            <a:r>
              <a:rPr lang="ja-JP" altLang="en-US" smtClean="0"/>
              <a:t>レベル</a:t>
            </a:r>
            <a:endParaRPr lang="en-US"/>
          </a:p>
        </p:txBody>
      </p:sp>
      <p:sp>
        <p:nvSpPr>
          <p:cNvPr id="6" name="フッター プレースホルダー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スライド番号プレースホルダー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7481ECDC-7530-4EA9-86FD-4E56342A475C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47794093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1632753" rtl="0" eaLnBrk="1" latinLnBrk="0" hangingPunct="1">
      <a:defRPr sz="2100" kern="1200">
        <a:solidFill>
          <a:schemeClr val="tx1"/>
        </a:solidFill>
        <a:latin typeface="+mn-lt"/>
        <a:ea typeface="+mn-ea"/>
        <a:cs typeface="+mn-cs"/>
      </a:defRPr>
    </a:lvl1pPr>
    <a:lvl2pPr marL="816376" algn="l" defTabSz="1632753" rtl="0" eaLnBrk="1" latinLnBrk="0" hangingPunct="1">
      <a:defRPr sz="2100" kern="1200">
        <a:solidFill>
          <a:schemeClr val="tx1"/>
        </a:solidFill>
        <a:latin typeface="+mn-lt"/>
        <a:ea typeface="+mn-ea"/>
        <a:cs typeface="+mn-cs"/>
      </a:defRPr>
    </a:lvl2pPr>
    <a:lvl3pPr marL="1632753" algn="l" defTabSz="1632753" rtl="0" eaLnBrk="1" latinLnBrk="0" hangingPunct="1">
      <a:defRPr sz="2100" kern="1200">
        <a:solidFill>
          <a:schemeClr val="tx1"/>
        </a:solidFill>
        <a:latin typeface="+mn-lt"/>
        <a:ea typeface="+mn-ea"/>
        <a:cs typeface="+mn-cs"/>
      </a:defRPr>
    </a:lvl3pPr>
    <a:lvl4pPr marL="2449129" algn="l" defTabSz="1632753" rtl="0" eaLnBrk="1" latinLnBrk="0" hangingPunct="1">
      <a:defRPr sz="2100" kern="1200">
        <a:solidFill>
          <a:schemeClr val="tx1"/>
        </a:solidFill>
        <a:latin typeface="+mn-lt"/>
        <a:ea typeface="+mn-ea"/>
        <a:cs typeface="+mn-cs"/>
      </a:defRPr>
    </a:lvl4pPr>
    <a:lvl5pPr marL="3265505" algn="l" defTabSz="1632753" rtl="0" eaLnBrk="1" latinLnBrk="0" hangingPunct="1">
      <a:defRPr sz="2100" kern="1200">
        <a:solidFill>
          <a:schemeClr val="tx1"/>
        </a:solidFill>
        <a:latin typeface="+mn-lt"/>
        <a:ea typeface="+mn-ea"/>
        <a:cs typeface="+mn-cs"/>
      </a:defRPr>
    </a:lvl5pPr>
    <a:lvl6pPr marL="4081882" algn="l" defTabSz="1632753" rtl="0" eaLnBrk="1" latinLnBrk="0" hangingPunct="1">
      <a:defRPr sz="2100" kern="1200">
        <a:solidFill>
          <a:schemeClr val="tx1"/>
        </a:solidFill>
        <a:latin typeface="+mn-lt"/>
        <a:ea typeface="+mn-ea"/>
        <a:cs typeface="+mn-cs"/>
      </a:defRPr>
    </a:lvl6pPr>
    <a:lvl7pPr marL="4898258" algn="l" defTabSz="1632753" rtl="0" eaLnBrk="1" latinLnBrk="0" hangingPunct="1">
      <a:defRPr sz="2100" kern="1200">
        <a:solidFill>
          <a:schemeClr val="tx1"/>
        </a:solidFill>
        <a:latin typeface="+mn-lt"/>
        <a:ea typeface="+mn-ea"/>
        <a:cs typeface="+mn-cs"/>
      </a:defRPr>
    </a:lvl7pPr>
    <a:lvl8pPr marL="5714634" algn="l" defTabSz="1632753" rtl="0" eaLnBrk="1" latinLnBrk="0" hangingPunct="1">
      <a:defRPr sz="2100" kern="1200">
        <a:solidFill>
          <a:schemeClr val="tx1"/>
        </a:solidFill>
        <a:latin typeface="+mn-lt"/>
        <a:ea typeface="+mn-ea"/>
        <a:cs typeface="+mn-cs"/>
      </a:defRPr>
    </a:lvl8pPr>
    <a:lvl9pPr marL="6531011" algn="l" defTabSz="1632753" rtl="0" eaLnBrk="1" latinLnBrk="0" hangingPunct="1">
      <a:defRPr sz="21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ー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ー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kumimoji="1" lang="en-US" altLang="ja-JP" dirty="0" smtClean="0"/>
              <a:t>No slide master</a:t>
            </a:r>
            <a:endParaRPr kumimoji="1" lang="ja-JP" altLang="en-US" dirty="0"/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481ECDC-7530-4EA9-86FD-4E56342A475C}" type="slidenum">
              <a:rPr lang="en-US" smtClean="0"/>
              <a:pPr/>
              <a:t>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06395395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0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3.xml"/></Relationships>
</file>

<file path=ppt/slideLayouts/_rels/slideLayout1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03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3.xml"/></Relationships>
</file>

<file path=ppt/slideLayouts/_rels/slideLayout1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0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3.xml"/></Relationships>
</file>

<file path=ppt/slideLayouts/_rels/slideLayout10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3.xml"/></Relationships>
</file>

<file path=ppt/slideLayouts/_rels/slideLayout1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4.xml"/></Relationships>
</file>

<file path=ppt/slideLayouts/_rels/slideLayout1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4.xml"/></Relationships>
</file>

<file path=ppt/slideLayouts/_rels/slideLayout1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4.xml"/></Relationships>
</file>

<file path=ppt/slideLayouts/_rels/slideLayout1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4.xml"/></Relationships>
</file>

<file path=ppt/slideLayouts/_rels/slideLayout1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4.xml"/></Relationships>
</file>

<file path=ppt/slideLayouts/_rels/slideLayout1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4.xml"/></Relationships>
</file>

<file path=ppt/slideLayouts/_rels/slideLayout1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4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4.xml"/></Relationships>
</file>

<file path=ppt/slideLayouts/_rels/slideLayout1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4.xml"/><Relationship Id="rId4" Type="http://schemas.openxmlformats.org/officeDocument/2006/relationships/image" Target="../media/image11.png"/></Relationships>
</file>

<file path=ppt/slideLayouts/_rels/slideLayout1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4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4.xml"/></Relationships>
</file>

<file path=ppt/slideLayouts/_rels/slideLayout1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4.xml"/></Relationships>
</file>

<file path=ppt/slideLayouts/_rels/slideLayout1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4.xml"/></Relationships>
</file>

<file path=ppt/slideLayouts/_rels/slideLayout1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2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202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5.xml"/></Relationships>
</file>

<file path=ppt/slideLayouts/_rels/slideLayout2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20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5.xml"/></Relationships>
</file>

<file path=ppt/slideLayouts/_rels/slideLayout2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2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2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2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2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2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2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2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2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2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2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2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2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2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2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2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2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2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2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2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2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2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2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2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2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2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2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2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2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2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2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2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2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2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2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2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2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2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2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2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2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2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6.xml"/></Relationships>
</file>

<file path=ppt/slideLayouts/_rels/slideLayout2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2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6.xml"/></Relationships>
</file>

<file path=ppt/slideLayouts/_rels/slideLayout2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2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2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2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2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2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00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7.xml"/></Relationships>
</file>

<file path=ppt/slideLayouts/_rels/slideLayout3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3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3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3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3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3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3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3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3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3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3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3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3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3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3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3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8.xml"/></Relationships>
</file>

<file path=ppt/slideLayouts/_rels/slideLayout3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3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3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3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3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3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3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3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3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3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3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8.xml"/></Relationships>
</file>

<file path=ppt/slideLayouts/_rels/slideLayout3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8.xml"/></Relationships>
</file>

<file path=ppt/slideLayouts/_rels/slideLayout3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8.xml"/></Relationships>
</file>

<file path=ppt/slideLayouts/_rels/slideLayout3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8.xml"/></Relationships>
</file>

<file path=ppt/slideLayouts/_rels/slideLayout3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8.xml"/></Relationships>
</file>

<file path=ppt/slideLayouts/_rels/slideLayout3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8.xml"/></Relationships>
</file>

<file path=ppt/slideLayouts/_rels/slideLayout3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8.xml"/></Relationships>
</file>

<file path=ppt/slideLayouts/_rels/slideLayout3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8.xml"/><Relationship Id="rId4" Type="http://schemas.openxmlformats.org/officeDocument/2006/relationships/image" Target="../media/image11.png"/></Relationships>
</file>

<file path=ppt/slideLayouts/_rels/slideLayout3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3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3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3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3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3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3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8.xml"/></Relationships>
</file>

<file path=ppt/slideLayouts/_rels/slideLayout3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3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8.xml"/></Relationships>
</file>

<file path=ppt/slideLayouts/_rels/slideLayout3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3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8.xml"/></Relationships>
</file>

<file path=ppt/slideLayouts/_rels/slideLayout3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8.xml"/></Relationships>
</file>

<file path=ppt/slideLayouts/_rels/slideLayout3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3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3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3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3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3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3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3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3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3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3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3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3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3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9.xml"/></Relationships>
</file>

<file path=ppt/slideLayouts/_rels/slideLayout3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3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3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3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3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3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3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3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3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3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3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379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9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80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9.xml"/></Relationships>
</file>

<file path=ppt/slideLayouts/_rels/slideLayout381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9.xml"/></Relationships>
</file>

<file path=ppt/slideLayouts/_rels/slideLayout382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9.xml"/></Relationships>
</file>

<file path=ppt/slideLayouts/_rels/slideLayout38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9.xml"/></Relationships>
</file>

<file path=ppt/slideLayouts/_rels/slideLayout38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9.xml"/></Relationships>
</file>

<file path=ppt/slideLayouts/_rels/slideLayout38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9.xml"/></Relationships>
</file>

<file path=ppt/slideLayouts/_rels/slideLayout38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9.xml"/><Relationship Id="rId4" Type="http://schemas.openxmlformats.org/officeDocument/2006/relationships/image" Target="../media/image11.png"/></Relationships>
</file>

<file path=ppt/slideLayouts/_rels/slideLayout3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3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3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3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3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3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39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9.xml"/></Relationships>
</file>

<file path=ppt/slideLayouts/_rels/slideLayout3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396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9.xml"/></Relationships>
</file>

<file path=ppt/slideLayouts/_rels/slideLayout3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3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39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9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0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9.xml"/></Relationships>
</file>

<file path=ppt/slideLayouts/_rels/slideLayout4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4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4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4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4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4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4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4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4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4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4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4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4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4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4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4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4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4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4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4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4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4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4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4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4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4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4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4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4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4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4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4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4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4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4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4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4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4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4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4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4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4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4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0.xml"/></Relationships>
</file>

<file path=ppt/slideLayouts/_rels/slideLayout4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4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0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4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4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4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4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4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4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10.xml"/><Relationship Id="rId4" Type="http://schemas.openxmlformats.org/officeDocument/2006/relationships/image" Target="../media/image11.png"/></Relationships>
</file>

<file path=ppt/slideLayouts/_rels/slideLayout4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4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4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4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4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4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4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4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4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11.xml"/></Relationships>
</file>

<file path=ppt/slideLayouts/_rels/slideLayout4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4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4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4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4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4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4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4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4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4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4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479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11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80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11.xml"/></Relationships>
</file>

<file path=ppt/slideLayouts/_rels/slideLayout481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11.xml"/></Relationships>
</file>

<file path=ppt/slideLayouts/_rels/slideLayout482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11.xml"/></Relationships>
</file>

<file path=ppt/slideLayouts/_rels/slideLayout48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11.xml"/></Relationships>
</file>

<file path=ppt/slideLayouts/_rels/slideLayout48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11.xml"/></Relationships>
</file>

<file path=ppt/slideLayouts/_rels/slideLayout48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11.xml"/></Relationships>
</file>

<file path=ppt/slideLayouts/_rels/slideLayout48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11.xml"/><Relationship Id="rId4" Type="http://schemas.openxmlformats.org/officeDocument/2006/relationships/image" Target="../media/image11.png"/></Relationships>
</file>

<file path=ppt/slideLayouts/_rels/slideLayout4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4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4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4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4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4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49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11.xml"/></Relationships>
</file>

<file path=ppt/slideLayouts/_rels/slideLayout4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496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11.xml"/></Relationships>
</file>

<file path=ppt/slideLayouts/_rels/slideLayout4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4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49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1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0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11.xml"/></Relationships>
</file>

<file path=ppt/slideLayouts/_rels/slideLayout5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5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5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5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5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5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5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5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5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5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5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5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5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5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12.xml"/></Relationships>
</file>

<file path=ppt/slideLayouts/_rels/slideLayout5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5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5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5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5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5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5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5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5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5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5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5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12.xml"/></Relationships>
</file>

<file path=ppt/slideLayouts/_rels/slideLayout5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12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12.xml"/></Relationships>
</file>

<file path=ppt/slideLayouts/_rels/slideLayout5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12.xml"/></Relationships>
</file>

<file path=ppt/slideLayouts/_rels/slideLayout5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12.xml"/></Relationships>
</file>

<file path=ppt/slideLayouts/_rels/slideLayout5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12.xml"/></Relationships>
</file>

<file path=ppt/slideLayouts/_rels/slideLayout5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12.xml"/></Relationships>
</file>

<file path=ppt/slideLayouts/_rels/slideLayout5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12.xml"/><Relationship Id="rId4" Type="http://schemas.openxmlformats.org/officeDocument/2006/relationships/image" Target="../media/image11.png"/></Relationships>
</file>

<file path=ppt/slideLayouts/_rels/slideLayout5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5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5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5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5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5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5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12.xml"/></Relationships>
</file>

<file path=ppt/slideLayouts/_rels/slideLayout5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5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12.xml"/></Relationships>
</file>

<file path=ppt/slideLayouts/_rels/slideLayout5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5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5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12.xml"/></Relationships>
</file>

<file path=ppt/slideLayouts/_rels/slideLayout5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12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5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5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5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5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5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5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5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5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5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2.xml"/></Relationships>
</file>

<file path=ppt/slideLayouts/_rels/slideLayout5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5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5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5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5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5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5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5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5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5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5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5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5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5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5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5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5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5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5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5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2.xml"/></Relationships>
</file>

<file path=ppt/slideLayouts/_rels/slideLayout5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5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5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5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5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5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5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5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5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5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5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5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5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5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5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596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3.xml"/></Relationships>
</file>

<file path=ppt/slideLayouts/_rels/slideLayout5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59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3.xml"/></Relationships>
</file>

<file path=ppt/slideLayouts/_rels/slideLayout5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5.png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6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6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6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6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60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13.xml"/><Relationship Id="rId4" Type="http://schemas.openxmlformats.org/officeDocument/2006/relationships/image" Target="../media/image11.png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3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3.xml"/></Relationships>
</file>

<file path=ppt/slideLayouts/_rels/slideLayout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86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3.xml"/></Relationships>
</file>

<file path=ppt/slideLayouts/_rels/slideLayout87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3.xml"/></Relationships>
</file>

<file path=ppt/slideLayouts/_rels/slideLayout88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3.xml"/></Relationships>
</file>

<file path=ppt/slideLayouts/_rels/slideLayout89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3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3.xml"/></Relationships>
</file>

<file path=ppt/slideLayouts/_rels/slideLayout9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3.xml"/></Relationships>
</file>

<file path=ppt/slideLayouts/_rels/slideLayout9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3.xml"/></Relationships>
</file>

<file path=ppt/slideLayouts/_rels/slideLayout9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3.xml"/><Relationship Id="rId4" Type="http://schemas.openxmlformats.org/officeDocument/2006/relationships/image" Target="../media/image11.png"/></Relationships>
</file>

<file path=ppt/slideLayouts/_rels/slideLayout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Break 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図プレースホルダー 3"/>
          <p:cNvSpPr>
            <a:spLocks noGrp="1"/>
          </p:cNvSpPr>
          <p:nvPr>
            <p:ph type="pic" sz="quarter" idx="10" hasCustomPrompt="1"/>
          </p:nvPr>
        </p:nvSpPr>
        <p:spPr>
          <a:xfrm>
            <a:off x="0" y="0"/>
            <a:ext cx="18286413" cy="10287000"/>
          </a:xfrm>
        </p:spPr>
        <p:txBody>
          <a:bodyPr/>
          <a:lstStyle>
            <a:lvl1pPr>
              <a:defRPr baseline="0"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/>
          </a:p>
        </p:txBody>
      </p:sp>
      <p:sp>
        <p:nvSpPr>
          <p:cNvPr id="6" name="テキスト プレースホルダー 5"/>
          <p:cNvSpPr>
            <a:spLocks noGrp="1"/>
          </p:cNvSpPr>
          <p:nvPr>
            <p:ph type="body" sz="quarter" idx="11" hasCustomPrompt="1"/>
          </p:nvPr>
        </p:nvSpPr>
        <p:spPr>
          <a:xfrm>
            <a:off x="772276" y="3748345"/>
            <a:ext cx="5850650" cy="5850650"/>
          </a:xfrm>
          <a:prstGeom prst="ellipse">
            <a:avLst/>
          </a:prstGeom>
          <a:solidFill>
            <a:schemeClr val="accent1">
              <a:alpha val="69000"/>
            </a:schemeClr>
          </a:solidFill>
        </p:spPr>
        <p:txBody>
          <a:bodyPr/>
          <a:lstStyle>
            <a:lvl1pPr>
              <a:defRPr baseline="0"/>
            </a:lvl1pPr>
          </a:lstStyle>
          <a:p>
            <a:pPr lvl="0"/>
            <a:r>
              <a:rPr kumimoji="1" lang="en-US" altLang="ja-JP" dirty="0" smtClean="0"/>
              <a:t> </a:t>
            </a:r>
            <a:endParaRPr kumimoji="1" lang="ja-JP" altLang="en-US" dirty="0" smtClean="0"/>
          </a:p>
        </p:txBody>
      </p:sp>
      <p:sp>
        <p:nvSpPr>
          <p:cNvPr id="7" name="図プレースホルダー 7"/>
          <p:cNvSpPr>
            <a:spLocks noGrp="1"/>
          </p:cNvSpPr>
          <p:nvPr>
            <p:ph type="pic" sz="quarter" idx="18" hasCustomPrompt="1"/>
          </p:nvPr>
        </p:nvSpPr>
        <p:spPr>
          <a:xfrm>
            <a:off x="2707556" y="4783525"/>
            <a:ext cx="2070165" cy="2070165"/>
          </a:xfrm>
        </p:spPr>
        <p:txBody>
          <a:bodyPr>
            <a:normAutofit/>
          </a:bodyPr>
          <a:lstStyle>
            <a:lvl1pPr>
              <a:defRPr sz="1600"/>
            </a:lvl1pPr>
          </a:lstStyle>
          <a:p>
            <a:r>
              <a:rPr kumimoji="1" lang="en-US" altLang="ja-JP" dirty="0" smtClean="0"/>
              <a:t>ICON</a:t>
            </a:r>
            <a:endParaRPr kumimoji="1" lang="ja-JP" altLang="en-US" dirty="0"/>
          </a:p>
        </p:txBody>
      </p:sp>
      <p:sp>
        <p:nvSpPr>
          <p:cNvPr id="8" name="タイトル 1"/>
          <p:cNvSpPr>
            <a:spLocks noGrp="1"/>
          </p:cNvSpPr>
          <p:nvPr>
            <p:ph type="ctrTitle" hasCustomPrompt="1"/>
          </p:nvPr>
        </p:nvSpPr>
        <p:spPr>
          <a:xfrm>
            <a:off x="907291" y="6808685"/>
            <a:ext cx="5580620" cy="1189757"/>
          </a:xfrm>
          <a:prstGeom prst="rect">
            <a:avLst/>
          </a:prstGeom>
        </p:spPr>
        <p:txBody>
          <a:bodyPr anchor="t"/>
          <a:lstStyle>
            <a:lvl1pPr algn="ctr">
              <a:lnSpc>
                <a:spcPct val="100000"/>
              </a:lnSpc>
              <a:defRPr sz="4000" spc="600" baseline="0">
                <a:solidFill>
                  <a:schemeClr val="bg1"/>
                </a:solidFill>
                <a:latin typeface="+mj-lt"/>
              </a:defRPr>
            </a:lvl1pPr>
          </a:lstStyle>
          <a:p>
            <a:r>
              <a:rPr lang="en-US" altLang="ja-JP" dirty="0" smtClean="0"/>
              <a:t>SECTION TITLE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91370955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4" presetClass="entr" presetSubtype="10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1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14" presetClass="entr" presetSubtype="1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4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4" presetClass="entr" presetSubtype="1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7" dur="500"/>
                                        <p:tgtEl>
                                          <p:spTgt spid="6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14" presetClass="entr" presetSubtype="1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0" dur="500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6" grpId="0" build="p" animBg="1">
        <p:tmplLst>
          <p:tmpl>
            <p:tnLst>
              <p:par>
                <p:cTn presetID="14" presetClass="entr" presetSubtype="1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randombar(horizontal)">
                      <p:cBhvr>
                        <p:cTn dur="500"/>
                        <p:tgtEl>
                          <p:spTgt spid="6"/>
                        </p:tgtEl>
                      </p:cBhvr>
                    </p:animEffect>
                  </p:childTnLst>
                </p:cTn>
              </p:par>
            </p:tnLst>
          </p:tmpl>
          <p:tmpl lvl="1">
            <p:tnLst>
              <p:par>
                <p:cTn presetID="14" presetClass="entr" presetSubtype="1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randombar(horizontal)">
                      <p:cBhvr>
                        <p:cTn dur="500"/>
                        <p:tgtEl>
                          <p:spTgt spid="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7" grpId="0"/>
      <p:bldP spid="8" grpId="0"/>
    </p:bldLst>
  </p:timing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ou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正方形/長方形 2"/>
          <p:cNvSpPr/>
          <p:nvPr userDrawn="1"/>
        </p:nvSpPr>
        <p:spPr>
          <a:xfrm>
            <a:off x="0" y="0"/>
            <a:ext cx="18286413" cy="102870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schemeClr val="tx1"/>
              </a:solidFill>
            </a:endParaRPr>
          </a:p>
        </p:txBody>
      </p:sp>
      <p:sp>
        <p:nvSpPr>
          <p:cNvPr id="18" name="図プレースホルダー 17"/>
          <p:cNvSpPr>
            <a:spLocks noGrp="1"/>
          </p:cNvSpPr>
          <p:nvPr>
            <p:ph type="pic" sz="quarter" idx="11" hasCustomPrompt="1"/>
          </p:nvPr>
        </p:nvSpPr>
        <p:spPr>
          <a:xfrm>
            <a:off x="9356370" y="5829299"/>
            <a:ext cx="8930042" cy="3285766"/>
          </a:xfrm>
          <a:custGeom>
            <a:avLst/>
            <a:gdLst/>
            <a:ahLst/>
            <a:cxnLst/>
            <a:rect l="l" t="t" r="r" b="b"/>
            <a:pathLst>
              <a:path w="8930042" h="3285766">
                <a:moveTo>
                  <a:pt x="1032594" y="0"/>
                </a:moveTo>
                <a:lnTo>
                  <a:pt x="8930042" y="0"/>
                </a:lnTo>
                <a:lnTo>
                  <a:pt x="8930042" y="3278042"/>
                </a:lnTo>
                <a:lnTo>
                  <a:pt x="1035115" y="3278042"/>
                </a:lnTo>
                <a:lnTo>
                  <a:pt x="1035115" y="3285766"/>
                </a:lnTo>
                <a:lnTo>
                  <a:pt x="1032681" y="3278042"/>
                </a:lnTo>
                <a:lnTo>
                  <a:pt x="1032594" y="3278042"/>
                </a:lnTo>
                <a:lnTo>
                  <a:pt x="1032594" y="3277764"/>
                </a:lnTo>
                <a:lnTo>
                  <a:pt x="0" y="401"/>
                </a:lnTo>
                <a:lnTo>
                  <a:pt x="1032594" y="401"/>
                </a:lnTo>
                <a:close/>
              </a:path>
            </a:pathLst>
          </a:custGeom>
        </p:spPr>
        <p:txBody>
          <a:bodyPr/>
          <a:lstStyle>
            <a:lvl1pPr>
              <a:defRPr baseline="0"/>
            </a:lvl1pPr>
          </a:lstStyle>
          <a:p>
            <a:r>
              <a:rPr kumimoji="1" lang="en-US" altLang="ja-JP" dirty="0" smtClean="0"/>
              <a:t>  Add an image</a:t>
            </a:r>
            <a:endParaRPr kumimoji="1" lang="ja-JP" altLang="en-US" dirty="0"/>
          </a:p>
        </p:txBody>
      </p:sp>
      <p:grpSp>
        <p:nvGrpSpPr>
          <p:cNvPr id="9" name="グループ化 8"/>
          <p:cNvGrpSpPr/>
          <p:nvPr userDrawn="1"/>
        </p:nvGrpSpPr>
        <p:grpSpPr>
          <a:xfrm>
            <a:off x="0" y="0"/>
            <a:ext cx="10763386" cy="10284621"/>
            <a:chOff x="0" y="0"/>
            <a:chExt cx="10763386" cy="10284621"/>
          </a:xfrm>
        </p:grpSpPr>
        <p:sp>
          <p:nvSpPr>
            <p:cNvPr id="6" name="直角三角形 5"/>
            <p:cNvSpPr/>
            <p:nvPr userDrawn="1"/>
          </p:nvSpPr>
          <p:spPr>
            <a:xfrm>
              <a:off x="7523026" y="0"/>
              <a:ext cx="3240360" cy="10284621"/>
            </a:xfrm>
            <a:prstGeom prst="rtTriangl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>
                <a:solidFill>
                  <a:schemeClr val="tx1"/>
                </a:solidFill>
              </a:endParaRPr>
            </a:p>
          </p:txBody>
        </p:sp>
        <p:sp>
          <p:nvSpPr>
            <p:cNvPr id="8" name="正方形/長方形 7"/>
            <p:cNvSpPr/>
            <p:nvPr userDrawn="1"/>
          </p:nvSpPr>
          <p:spPr>
            <a:xfrm>
              <a:off x="0" y="0"/>
              <a:ext cx="7523026" cy="10278046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>
                <a:solidFill>
                  <a:schemeClr val="tx1"/>
                </a:solidFill>
              </a:endParaRPr>
            </a:p>
          </p:txBody>
        </p:sp>
      </p:grpSp>
      <p:sp>
        <p:nvSpPr>
          <p:cNvPr id="14" name="図プレースホルダー 13"/>
          <p:cNvSpPr>
            <a:spLocks noGrp="1"/>
          </p:cNvSpPr>
          <p:nvPr>
            <p:ph type="pic" sz="quarter" idx="10" hasCustomPrompt="1"/>
          </p:nvPr>
        </p:nvSpPr>
        <p:spPr>
          <a:xfrm>
            <a:off x="2522" y="1183061"/>
            <a:ext cx="8928474" cy="3280389"/>
          </a:xfrm>
          <a:custGeom>
            <a:avLst/>
            <a:gdLst/>
            <a:ahLst/>
            <a:cxnLst/>
            <a:rect l="l" t="t" r="r" b="b"/>
            <a:pathLst>
              <a:path w="8928474" h="3280389">
                <a:moveTo>
                  <a:pt x="7894927" y="0"/>
                </a:moveTo>
                <a:lnTo>
                  <a:pt x="7897361" y="7724"/>
                </a:lnTo>
                <a:lnTo>
                  <a:pt x="7897448" y="7724"/>
                </a:lnTo>
                <a:lnTo>
                  <a:pt x="7897448" y="8002"/>
                </a:lnTo>
                <a:lnTo>
                  <a:pt x="8928474" y="3280389"/>
                </a:lnTo>
                <a:lnTo>
                  <a:pt x="0" y="3280389"/>
                </a:lnTo>
                <a:lnTo>
                  <a:pt x="0" y="7724"/>
                </a:lnTo>
                <a:lnTo>
                  <a:pt x="7894927" y="7724"/>
                </a:lnTo>
                <a:close/>
              </a:path>
            </a:pathLst>
          </a:custGeom>
        </p:spPr>
        <p:txBody>
          <a:bodyPr/>
          <a:lstStyle>
            <a:lvl1pPr>
              <a:defRPr baseline="0"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/>
          </a:p>
        </p:txBody>
      </p:sp>
      <p:sp>
        <p:nvSpPr>
          <p:cNvPr id="19" name="テキスト プレースホルダー 11"/>
          <p:cNvSpPr>
            <a:spLocks noGrp="1"/>
          </p:cNvSpPr>
          <p:nvPr>
            <p:ph type="body" sz="quarter" idx="15" hasCustomPrompt="1"/>
          </p:nvPr>
        </p:nvSpPr>
        <p:spPr>
          <a:xfrm>
            <a:off x="649961" y="5622044"/>
            <a:ext cx="7922539" cy="1794756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0" name="テキスト プレースホルダー 11"/>
          <p:cNvSpPr>
            <a:spLocks noGrp="1"/>
          </p:cNvSpPr>
          <p:nvPr>
            <p:ph type="body" sz="quarter" idx="16" hasCustomPrompt="1"/>
          </p:nvPr>
        </p:nvSpPr>
        <p:spPr>
          <a:xfrm>
            <a:off x="637261" y="4599214"/>
            <a:ext cx="7922539" cy="1040615"/>
          </a:xfrm>
        </p:spPr>
        <p:txBody>
          <a:bodyPr anchor="b">
            <a:noAutofit/>
          </a:bodyPr>
          <a:lstStyle>
            <a:lvl1pPr algn="l">
              <a:lnSpc>
                <a:spcPct val="100000"/>
              </a:lnSpc>
              <a:spcBef>
                <a:spcPts val="0"/>
              </a:spcBef>
              <a:defRPr sz="4800" spc="3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1" name="テキスト プレースホルダー 11"/>
          <p:cNvSpPr>
            <a:spLocks noGrp="1"/>
          </p:cNvSpPr>
          <p:nvPr>
            <p:ph type="body" sz="quarter" idx="17" hasCustomPrompt="1"/>
          </p:nvPr>
        </p:nvSpPr>
        <p:spPr>
          <a:xfrm>
            <a:off x="9793961" y="3678944"/>
            <a:ext cx="7922539" cy="1794756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2" name="テキスト プレースホルダー 11"/>
          <p:cNvSpPr>
            <a:spLocks noGrp="1"/>
          </p:cNvSpPr>
          <p:nvPr>
            <p:ph type="body" sz="quarter" idx="18" hasCustomPrompt="1"/>
          </p:nvPr>
        </p:nvSpPr>
        <p:spPr>
          <a:xfrm>
            <a:off x="9781261" y="2656114"/>
            <a:ext cx="7922539" cy="1040615"/>
          </a:xfrm>
        </p:spPr>
        <p:txBody>
          <a:bodyPr anchor="b">
            <a:noAutofit/>
          </a:bodyPr>
          <a:lstStyle>
            <a:lvl1pPr algn="l">
              <a:lnSpc>
                <a:spcPct val="100000"/>
              </a:lnSpc>
              <a:spcBef>
                <a:spcPts val="0"/>
              </a:spcBef>
              <a:defRPr sz="4800" spc="300">
                <a:solidFill>
                  <a:schemeClr val="tx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27067530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 Points and Tex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6" name="直線コネクタ 35"/>
          <p:cNvCxnSpPr/>
          <p:nvPr userDrawn="1"/>
        </p:nvCxnSpPr>
        <p:spPr>
          <a:xfrm flipH="1">
            <a:off x="-794" y="4079091"/>
            <a:ext cx="18286413" cy="0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" name="六角形 13"/>
          <p:cNvSpPr/>
          <p:nvPr userDrawn="1"/>
        </p:nvSpPr>
        <p:spPr>
          <a:xfrm rot="5400000">
            <a:off x="2000980" y="2470016"/>
            <a:ext cx="6406062" cy="5522467"/>
          </a:xfrm>
          <a:prstGeom prst="hexagon">
            <a:avLst>
              <a:gd name="adj" fmla="val 28637"/>
              <a:gd name="vf" fmla="val 115470"/>
            </a:avLst>
          </a:prstGeom>
          <a:solidFill>
            <a:schemeClr val="accent1">
              <a:lumMod val="20000"/>
              <a:lumOff val="80000"/>
            </a:schemeClr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/>
          </a:p>
        </p:txBody>
      </p: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 smtClean="0"/>
              <a:t>The Power of PowerPoint | thepopp.com</a:t>
            </a:r>
            <a:endParaRPr lang="en-US" dirty="0"/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87164BF-D67A-46C0-81D2-5BAF67C00C80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5" name="涙形 4"/>
          <p:cNvSpPr/>
          <p:nvPr userDrawn="1"/>
        </p:nvSpPr>
        <p:spPr>
          <a:xfrm rot="8100000">
            <a:off x="3826253" y="803286"/>
            <a:ext cx="2713765" cy="2713765"/>
          </a:xfrm>
          <a:prstGeom prst="teardrop">
            <a:avLst/>
          </a:prstGeom>
          <a:solidFill>
            <a:schemeClr val="accent1"/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/>
          </a:p>
        </p:txBody>
      </p:sp>
      <p:sp>
        <p:nvSpPr>
          <p:cNvPr id="6" name="涙形 5"/>
          <p:cNvSpPr/>
          <p:nvPr userDrawn="1"/>
        </p:nvSpPr>
        <p:spPr>
          <a:xfrm rot="4500000">
            <a:off x="1288949" y="2233592"/>
            <a:ext cx="2713765" cy="2713765"/>
          </a:xfrm>
          <a:prstGeom prst="teardrop">
            <a:avLst/>
          </a:prstGeom>
          <a:solidFill>
            <a:schemeClr val="accent1"/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/>
          </a:p>
        </p:txBody>
      </p:sp>
      <p:sp>
        <p:nvSpPr>
          <p:cNvPr id="7" name="涙形 6"/>
          <p:cNvSpPr/>
          <p:nvPr userDrawn="1"/>
        </p:nvSpPr>
        <p:spPr>
          <a:xfrm rot="900000">
            <a:off x="1288949" y="5115944"/>
            <a:ext cx="2713765" cy="2713765"/>
          </a:xfrm>
          <a:prstGeom prst="teardrop">
            <a:avLst/>
          </a:prstGeom>
          <a:solidFill>
            <a:schemeClr val="accent1"/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/>
          </a:p>
        </p:txBody>
      </p:sp>
      <p:sp>
        <p:nvSpPr>
          <p:cNvPr id="8" name="涙形 7"/>
          <p:cNvSpPr/>
          <p:nvPr userDrawn="1"/>
        </p:nvSpPr>
        <p:spPr>
          <a:xfrm rot="18900000">
            <a:off x="3847130" y="6525190"/>
            <a:ext cx="2713765" cy="2713765"/>
          </a:xfrm>
          <a:prstGeom prst="teardrop">
            <a:avLst/>
          </a:prstGeom>
          <a:solidFill>
            <a:schemeClr val="accent1"/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/>
          </a:p>
        </p:txBody>
      </p:sp>
      <p:sp>
        <p:nvSpPr>
          <p:cNvPr id="9" name="涙形 8"/>
          <p:cNvSpPr/>
          <p:nvPr userDrawn="1"/>
        </p:nvSpPr>
        <p:spPr>
          <a:xfrm rot="15300000">
            <a:off x="6384434" y="5094884"/>
            <a:ext cx="2713765" cy="2713765"/>
          </a:xfrm>
          <a:prstGeom prst="teardrop">
            <a:avLst/>
          </a:prstGeom>
          <a:solidFill>
            <a:schemeClr val="accent1"/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/>
          </a:p>
        </p:txBody>
      </p:sp>
      <p:sp>
        <p:nvSpPr>
          <p:cNvPr id="10" name="涙形 9"/>
          <p:cNvSpPr/>
          <p:nvPr userDrawn="1"/>
        </p:nvSpPr>
        <p:spPr>
          <a:xfrm rot="11700000">
            <a:off x="6384434" y="2212531"/>
            <a:ext cx="2713765" cy="2713765"/>
          </a:xfrm>
          <a:prstGeom prst="teardrop">
            <a:avLst/>
          </a:prstGeom>
          <a:solidFill>
            <a:schemeClr val="accent1"/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/>
          </a:p>
        </p:txBody>
      </p:sp>
      <p:sp>
        <p:nvSpPr>
          <p:cNvPr id="15" name="テキスト プレースホルダー 11"/>
          <p:cNvSpPr>
            <a:spLocks noGrp="1"/>
          </p:cNvSpPr>
          <p:nvPr userDrawn="1">
            <p:ph type="body" sz="quarter" idx="23" hasCustomPrompt="1"/>
          </p:nvPr>
        </p:nvSpPr>
        <p:spPr>
          <a:xfrm>
            <a:off x="3922624" y="1633110"/>
            <a:ext cx="2475275" cy="585065"/>
          </a:xfrm>
        </p:spPr>
        <p:txBody>
          <a:bodyPr anchor="ctr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2400" spc="0" baseline="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6" name="図プレースホルダー 7"/>
          <p:cNvSpPr>
            <a:spLocks noGrp="1"/>
          </p:cNvSpPr>
          <p:nvPr userDrawn="1">
            <p:ph type="pic" sz="quarter" idx="18" hasCustomPrompt="1"/>
          </p:nvPr>
        </p:nvSpPr>
        <p:spPr>
          <a:xfrm>
            <a:off x="4801900" y="937211"/>
            <a:ext cx="785909" cy="785909"/>
          </a:xfrm>
        </p:spPr>
        <p:txBody>
          <a:bodyPr>
            <a:normAutofit/>
          </a:bodyPr>
          <a:lstStyle>
            <a:lvl1pPr>
              <a:defRPr sz="1600"/>
            </a:lvl1pPr>
          </a:lstStyle>
          <a:p>
            <a:r>
              <a:rPr kumimoji="1" lang="en-US" altLang="ja-JP" dirty="0" smtClean="0"/>
              <a:t>ICON</a:t>
            </a:r>
            <a:endParaRPr kumimoji="1" lang="ja-JP" altLang="en-US" dirty="0"/>
          </a:p>
        </p:txBody>
      </p:sp>
      <p:sp>
        <p:nvSpPr>
          <p:cNvPr id="17" name="テキスト プレースホルダー 11"/>
          <p:cNvSpPr>
            <a:spLocks noGrp="1"/>
          </p:cNvSpPr>
          <p:nvPr userDrawn="1">
            <p:ph type="body" sz="quarter" idx="29" hasCustomPrompt="1"/>
          </p:nvPr>
        </p:nvSpPr>
        <p:spPr>
          <a:xfrm>
            <a:off x="4048571" y="2083160"/>
            <a:ext cx="2241182" cy="1035115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defRPr sz="140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8" name="テキスト プレースホルダー 11"/>
          <p:cNvSpPr>
            <a:spLocks noGrp="1"/>
          </p:cNvSpPr>
          <p:nvPr userDrawn="1">
            <p:ph type="body" sz="quarter" idx="30" hasCustomPrompt="1"/>
          </p:nvPr>
        </p:nvSpPr>
        <p:spPr>
          <a:xfrm>
            <a:off x="6469085" y="3094094"/>
            <a:ext cx="2475275" cy="585065"/>
          </a:xfrm>
        </p:spPr>
        <p:txBody>
          <a:bodyPr anchor="ctr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2400" spc="0" baseline="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9" name="図プレースホルダー 7"/>
          <p:cNvSpPr>
            <a:spLocks noGrp="1"/>
          </p:cNvSpPr>
          <p:nvPr userDrawn="1">
            <p:ph type="pic" sz="quarter" idx="31" hasCustomPrompt="1"/>
          </p:nvPr>
        </p:nvSpPr>
        <p:spPr>
          <a:xfrm>
            <a:off x="7348361" y="2398195"/>
            <a:ext cx="785909" cy="785909"/>
          </a:xfrm>
        </p:spPr>
        <p:txBody>
          <a:bodyPr>
            <a:normAutofit/>
          </a:bodyPr>
          <a:lstStyle>
            <a:lvl1pPr>
              <a:defRPr sz="1600"/>
            </a:lvl1pPr>
          </a:lstStyle>
          <a:p>
            <a:r>
              <a:rPr kumimoji="1" lang="en-US" altLang="ja-JP" dirty="0" smtClean="0"/>
              <a:t>ICON</a:t>
            </a:r>
            <a:endParaRPr kumimoji="1" lang="ja-JP" altLang="en-US" dirty="0"/>
          </a:p>
        </p:txBody>
      </p:sp>
      <p:sp>
        <p:nvSpPr>
          <p:cNvPr id="20" name="テキスト プレースホルダー 11"/>
          <p:cNvSpPr>
            <a:spLocks noGrp="1"/>
          </p:cNvSpPr>
          <p:nvPr userDrawn="1">
            <p:ph type="body" sz="quarter" idx="32" hasCustomPrompt="1"/>
          </p:nvPr>
        </p:nvSpPr>
        <p:spPr>
          <a:xfrm>
            <a:off x="6595032" y="3544144"/>
            <a:ext cx="2241182" cy="1035115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defRPr sz="140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4" name="テキスト プレースホルダー 11"/>
          <p:cNvSpPr>
            <a:spLocks noGrp="1"/>
          </p:cNvSpPr>
          <p:nvPr userDrawn="1">
            <p:ph type="body" sz="quarter" idx="33" hasCustomPrompt="1"/>
          </p:nvPr>
        </p:nvSpPr>
        <p:spPr>
          <a:xfrm>
            <a:off x="1373600" y="3049089"/>
            <a:ext cx="2475275" cy="585065"/>
          </a:xfrm>
        </p:spPr>
        <p:txBody>
          <a:bodyPr anchor="ctr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2400" spc="0" baseline="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5" name="図プレースホルダー 7"/>
          <p:cNvSpPr>
            <a:spLocks noGrp="1"/>
          </p:cNvSpPr>
          <p:nvPr userDrawn="1">
            <p:ph type="pic" sz="quarter" idx="34" hasCustomPrompt="1"/>
          </p:nvPr>
        </p:nvSpPr>
        <p:spPr>
          <a:xfrm>
            <a:off x="2252876" y="2353190"/>
            <a:ext cx="785909" cy="785909"/>
          </a:xfrm>
        </p:spPr>
        <p:txBody>
          <a:bodyPr>
            <a:normAutofit/>
          </a:bodyPr>
          <a:lstStyle>
            <a:lvl1pPr>
              <a:defRPr sz="1600"/>
            </a:lvl1pPr>
          </a:lstStyle>
          <a:p>
            <a:r>
              <a:rPr kumimoji="1" lang="en-US" altLang="ja-JP" dirty="0" smtClean="0"/>
              <a:t>ICON</a:t>
            </a:r>
            <a:endParaRPr kumimoji="1" lang="ja-JP" altLang="en-US" dirty="0"/>
          </a:p>
        </p:txBody>
      </p:sp>
      <p:sp>
        <p:nvSpPr>
          <p:cNvPr id="26" name="テキスト プレースホルダー 11"/>
          <p:cNvSpPr>
            <a:spLocks noGrp="1"/>
          </p:cNvSpPr>
          <p:nvPr userDrawn="1">
            <p:ph type="body" sz="quarter" idx="35" hasCustomPrompt="1"/>
          </p:nvPr>
        </p:nvSpPr>
        <p:spPr>
          <a:xfrm>
            <a:off x="1499547" y="3499139"/>
            <a:ext cx="2241182" cy="1035115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defRPr sz="140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7" name="テキスト プレースホルダー 11"/>
          <p:cNvSpPr>
            <a:spLocks noGrp="1"/>
          </p:cNvSpPr>
          <p:nvPr userDrawn="1">
            <p:ph type="body" sz="quarter" idx="36" hasCustomPrompt="1"/>
          </p:nvPr>
        </p:nvSpPr>
        <p:spPr>
          <a:xfrm>
            <a:off x="1373600" y="5927148"/>
            <a:ext cx="2475275" cy="585065"/>
          </a:xfrm>
        </p:spPr>
        <p:txBody>
          <a:bodyPr anchor="ctr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2400" spc="0" baseline="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8" name="図プレースホルダー 7"/>
          <p:cNvSpPr>
            <a:spLocks noGrp="1"/>
          </p:cNvSpPr>
          <p:nvPr userDrawn="1">
            <p:ph type="pic" sz="quarter" idx="37" hasCustomPrompt="1"/>
          </p:nvPr>
        </p:nvSpPr>
        <p:spPr>
          <a:xfrm>
            <a:off x="2252876" y="5231249"/>
            <a:ext cx="785909" cy="785909"/>
          </a:xfrm>
        </p:spPr>
        <p:txBody>
          <a:bodyPr>
            <a:normAutofit/>
          </a:bodyPr>
          <a:lstStyle>
            <a:lvl1pPr>
              <a:defRPr sz="1600"/>
            </a:lvl1pPr>
          </a:lstStyle>
          <a:p>
            <a:r>
              <a:rPr kumimoji="1" lang="en-US" altLang="ja-JP" dirty="0" smtClean="0"/>
              <a:t>ICON</a:t>
            </a:r>
            <a:endParaRPr kumimoji="1" lang="ja-JP" altLang="en-US" dirty="0"/>
          </a:p>
        </p:txBody>
      </p:sp>
      <p:sp>
        <p:nvSpPr>
          <p:cNvPr id="29" name="テキスト プレースホルダー 11"/>
          <p:cNvSpPr>
            <a:spLocks noGrp="1"/>
          </p:cNvSpPr>
          <p:nvPr userDrawn="1">
            <p:ph type="body" sz="quarter" idx="38" hasCustomPrompt="1"/>
          </p:nvPr>
        </p:nvSpPr>
        <p:spPr>
          <a:xfrm>
            <a:off x="1499547" y="6377198"/>
            <a:ext cx="2241182" cy="1035115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defRPr sz="140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0" name="テキスト プレースホルダー 11"/>
          <p:cNvSpPr>
            <a:spLocks noGrp="1"/>
          </p:cNvSpPr>
          <p:nvPr userDrawn="1">
            <p:ph type="body" sz="quarter" idx="39" hasCustomPrompt="1"/>
          </p:nvPr>
        </p:nvSpPr>
        <p:spPr>
          <a:xfrm>
            <a:off x="6469085" y="5908585"/>
            <a:ext cx="2475275" cy="585065"/>
          </a:xfrm>
        </p:spPr>
        <p:txBody>
          <a:bodyPr anchor="ctr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2400" spc="0" baseline="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1" name="図プレースホルダー 7"/>
          <p:cNvSpPr>
            <a:spLocks noGrp="1"/>
          </p:cNvSpPr>
          <p:nvPr userDrawn="1">
            <p:ph type="pic" sz="quarter" idx="40" hasCustomPrompt="1"/>
          </p:nvPr>
        </p:nvSpPr>
        <p:spPr>
          <a:xfrm>
            <a:off x="7348361" y="5212686"/>
            <a:ext cx="785909" cy="785909"/>
          </a:xfrm>
        </p:spPr>
        <p:txBody>
          <a:bodyPr>
            <a:normAutofit/>
          </a:bodyPr>
          <a:lstStyle>
            <a:lvl1pPr>
              <a:defRPr sz="1600"/>
            </a:lvl1pPr>
          </a:lstStyle>
          <a:p>
            <a:r>
              <a:rPr kumimoji="1" lang="en-US" altLang="ja-JP" dirty="0" smtClean="0"/>
              <a:t>ICON</a:t>
            </a:r>
            <a:endParaRPr kumimoji="1" lang="ja-JP" altLang="en-US" dirty="0"/>
          </a:p>
        </p:txBody>
      </p:sp>
      <p:sp>
        <p:nvSpPr>
          <p:cNvPr id="32" name="テキスト プレースホルダー 11"/>
          <p:cNvSpPr>
            <a:spLocks noGrp="1"/>
          </p:cNvSpPr>
          <p:nvPr userDrawn="1">
            <p:ph type="body" sz="quarter" idx="41" hasCustomPrompt="1"/>
          </p:nvPr>
        </p:nvSpPr>
        <p:spPr>
          <a:xfrm>
            <a:off x="6595032" y="6358635"/>
            <a:ext cx="2241182" cy="1035115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defRPr sz="140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3" name="テキスト プレースホルダー 11"/>
          <p:cNvSpPr>
            <a:spLocks noGrp="1"/>
          </p:cNvSpPr>
          <p:nvPr userDrawn="1">
            <p:ph type="body" sz="quarter" idx="42" hasCustomPrompt="1"/>
          </p:nvPr>
        </p:nvSpPr>
        <p:spPr>
          <a:xfrm>
            <a:off x="3922624" y="7324564"/>
            <a:ext cx="2475275" cy="585065"/>
          </a:xfrm>
        </p:spPr>
        <p:txBody>
          <a:bodyPr anchor="ctr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2400" spc="0" baseline="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4" name="図プレースホルダー 7"/>
          <p:cNvSpPr>
            <a:spLocks noGrp="1"/>
          </p:cNvSpPr>
          <p:nvPr userDrawn="1">
            <p:ph type="pic" sz="quarter" idx="43" hasCustomPrompt="1"/>
          </p:nvPr>
        </p:nvSpPr>
        <p:spPr>
          <a:xfrm>
            <a:off x="4801900" y="6583660"/>
            <a:ext cx="785909" cy="785909"/>
          </a:xfrm>
        </p:spPr>
        <p:txBody>
          <a:bodyPr>
            <a:normAutofit/>
          </a:bodyPr>
          <a:lstStyle>
            <a:lvl1pPr>
              <a:defRPr sz="1600"/>
            </a:lvl1pPr>
          </a:lstStyle>
          <a:p>
            <a:r>
              <a:rPr kumimoji="1" lang="en-US" altLang="ja-JP" dirty="0" smtClean="0"/>
              <a:t>ICON</a:t>
            </a:r>
            <a:endParaRPr kumimoji="1" lang="ja-JP" altLang="en-US" dirty="0"/>
          </a:p>
        </p:txBody>
      </p:sp>
      <p:sp>
        <p:nvSpPr>
          <p:cNvPr id="35" name="テキスト プレースホルダー 11"/>
          <p:cNvSpPr>
            <a:spLocks noGrp="1"/>
          </p:cNvSpPr>
          <p:nvPr userDrawn="1">
            <p:ph type="body" sz="quarter" idx="44" hasCustomPrompt="1"/>
          </p:nvPr>
        </p:nvSpPr>
        <p:spPr>
          <a:xfrm>
            <a:off x="4048571" y="7729609"/>
            <a:ext cx="2241182" cy="1035115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defRPr sz="140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8" name="テキスト プレースホルダー 11"/>
          <p:cNvSpPr>
            <a:spLocks noGrp="1"/>
          </p:cNvSpPr>
          <p:nvPr userDrawn="1">
            <p:ph type="body" sz="quarter" idx="15" hasCustomPrompt="1"/>
          </p:nvPr>
        </p:nvSpPr>
        <p:spPr>
          <a:xfrm>
            <a:off x="9548249" y="1217284"/>
            <a:ext cx="7914915" cy="2790310"/>
          </a:xfrm>
        </p:spPr>
        <p:txBody>
          <a:bodyPr anchor="b">
            <a:noAutofit/>
          </a:bodyPr>
          <a:lstStyle>
            <a:lvl1pPr algn="l">
              <a:lnSpc>
                <a:spcPct val="100000"/>
              </a:lnSpc>
              <a:spcBef>
                <a:spcPts val="0"/>
              </a:spcBef>
              <a:defRPr sz="5400" spc="600" baseline="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41" name="ホームベース 40"/>
          <p:cNvSpPr/>
          <p:nvPr userDrawn="1"/>
        </p:nvSpPr>
        <p:spPr>
          <a:xfrm>
            <a:off x="9615805" y="4406587"/>
            <a:ext cx="479695" cy="359473"/>
          </a:xfrm>
          <a:prstGeom prst="homePlate">
            <a:avLst/>
          </a:prstGeom>
          <a:solidFill>
            <a:schemeClr val="accent1"/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2" name="テキスト プレースホルダー 11"/>
          <p:cNvSpPr>
            <a:spLocks noGrp="1"/>
          </p:cNvSpPr>
          <p:nvPr userDrawn="1">
            <p:ph type="body" sz="quarter" idx="16" hasCustomPrompt="1"/>
          </p:nvPr>
        </p:nvSpPr>
        <p:spPr>
          <a:xfrm>
            <a:off x="10095502" y="4779150"/>
            <a:ext cx="7328624" cy="1627089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spcBef>
                <a:spcPts val="0"/>
              </a:spcBef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43" name="テキスト プレースホルダー 11"/>
          <p:cNvSpPr>
            <a:spLocks noGrp="1"/>
          </p:cNvSpPr>
          <p:nvPr userDrawn="1">
            <p:ph type="body" sz="quarter" idx="17" hasCustomPrompt="1"/>
          </p:nvPr>
        </p:nvSpPr>
        <p:spPr>
          <a:xfrm>
            <a:off x="10095502" y="4199721"/>
            <a:ext cx="7328624" cy="773203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32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44" name="ホームベース 43"/>
          <p:cNvSpPr/>
          <p:nvPr userDrawn="1"/>
        </p:nvSpPr>
        <p:spPr>
          <a:xfrm>
            <a:off x="9615805" y="6824750"/>
            <a:ext cx="479695" cy="359473"/>
          </a:xfrm>
          <a:prstGeom prst="homePlate">
            <a:avLst/>
          </a:prstGeom>
          <a:solidFill>
            <a:schemeClr val="accent1"/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5" name="テキスト プレースホルダー 11"/>
          <p:cNvSpPr>
            <a:spLocks noGrp="1"/>
          </p:cNvSpPr>
          <p:nvPr userDrawn="1">
            <p:ph type="body" sz="quarter" idx="45" hasCustomPrompt="1"/>
          </p:nvPr>
        </p:nvSpPr>
        <p:spPr>
          <a:xfrm>
            <a:off x="10095502" y="7208094"/>
            <a:ext cx="7328624" cy="1627089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spcBef>
                <a:spcPts val="0"/>
              </a:spcBef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46" name="テキスト プレースホルダー 11"/>
          <p:cNvSpPr>
            <a:spLocks noGrp="1"/>
          </p:cNvSpPr>
          <p:nvPr userDrawn="1">
            <p:ph type="body" sz="quarter" idx="19" hasCustomPrompt="1"/>
          </p:nvPr>
        </p:nvSpPr>
        <p:spPr>
          <a:xfrm>
            <a:off x="10095502" y="6617884"/>
            <a:ext cx="7328624" cy="773203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32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12015504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1500"/>
                            </p:stCondLst>
                            <p:childTnLst>
                              <p:par>
                                <p:cTn id="3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2000"/>
                            </p:stCondLst>
                            <p:childTnLst>
                              <p:par>
                                <p:cTn id="4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9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2500"/>
                            </p:stCondLst>
                            <p:childTnLst>
                              <p:par>
                                <p:cTn id="6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9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3000"/>
                            </p:stCondLst>
                            <p:childTnLst>
                              <p:par>
                                <p:cTn id="7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6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9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2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5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6" fill="hold">
                            <p:stCondLst>
                              <p:cond delay="3500"/>
                            </p:stCondLst>
                            <p:childTnLst>
                              <p:par>
                                <p:cTn id="87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89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0" fill="hold">
                            <p:stCondLst>
                              <p:cond delay="4000"/>
                            </p:stCondLst>
                            <p:childTnLst>
                              <p:par>
                                <p:cTn id="91" presetID="2" presetClass="entr" presetSubtype="2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3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4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4500"/>
                            </p:stCondLst>
                            <p:childTnLst>
                              <p:par>
                                <p:cTn id="96" presetID="2" presetClass="entr" presetSubtype="8" decel="100000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8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9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0" presetID="2" presetClass="entr" presetSubtype="2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2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3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4" presetID="2" presetClass="entr" presetSubtype="2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6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7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8" fill="hold">
                            <p:stCondLst>
                              <p:cond delay="5250"/>
                            </p:stCondLst>
                            <p:childTnLst>
                              <p:par>
                                <p:cTn id="109" presetID="2" presetClass="entr" presetSubtype="8" decel="100000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1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2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3" presetID="2" presetClass="entr" presetSubtype="2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5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6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7" presetID="2" presetClass="entr" presetSubtype="2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9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0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 animBg="1"/>
      <p:bldP spid="5" grpId="0" animBg="1"/>
      <p:bldP spid="6" grpId="0" animBg="1"/>
      <p:bldP spid="7" grpId="0" animBg="1"/>
      <p:bldP spid="8" grpId="0" animBg="1"/>
      <p:bldP spid="9" grpId="0" animBg="1"/>
      <p:bldP spid="10" grpId="0" animBg="1"/>
      <p:bldP spid="15" grpId="0">
        <p:tmplLst>
          <p:tmpl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6" grpId="0"/>
      <p:bldP spid="17" grpId="0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8" grpId="0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9" grpId="0"/>
      <p:bldP spid="20" grpId="0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4" grpId="0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5" grpId="0"/>
      <p:bldP spid="26" grpId="0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7" grpId="0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8" grpId="0"/>
      <p:bldP spid="29" grpId="0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0" grpId="0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1" grpId="0"/>
      <p:bldP spid="32" grpId="0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3" grpId="0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4" grpId="0"/>
      <p:bldP spid="35" grpId="0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8" grpId="0">
        <p:tmplLst>
          <p:tmpl>
            <p:tnLst>
              <p:par>
                <p:cTn presetID="2" presetClass="entr" presetSubtype="2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1" grpId="0" animBg="1"/>
      <p:bldP spid="42" grpId="0">
        <p:tmplLst>
          <p:tmpl>
            <p:tnLst>
              <p:par>
                <p:cTn presetID="2" presetClass="entr" presetSubtype="2" decel="10000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4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4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3" grpId="0">
        <p:tmplLst>
          <p:tmpl>
            <p:tnLst>
              <p:par>
                <p:cTn presetID="2" presetClass="entr" presetSubtype="2" decel="10000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4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4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4" grpId="0" animBg="1"/>
      <p:bldP spid="45" grpId="0">
        <p:tmplLst>
          <p:tmpl>
            <p:tnLst>
              <p:par>
                <p:cTn presetID="2" presetClass="entr" presetSubtype="2" decel="10000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4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4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6" grpId="0">
        <p:tmplLst>
          <p:tmpl>
            <p:tnLst>
              <p:par>
                <p:cTn presetID="2" presetClass="entr" presetSubtype="2" decel="10000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4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4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10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oniter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正方形/長方形 4"/>
          <p:cNvSpPr/>
          <p:nvPr userDrawn="1"/>
        </p:nvSpPr>
        <p:spPr>
          <a:xfrm>
            <a:off x="-1" y="0"/>
            <a:ext cx="18286413" cy="6583660"/>
          </a:xfrm>
          <a:prstGeom prst="rect">
            <a:avLst/>
          </a:prstGeom>
          <a:solidFill>
            <a:schemeClr val="accent1">
              <a:lumMod val="60000"/>
              <a:lumOff val="40000"/>
            </a:schemeClr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/>
          </a:p>
        </p:txBody>
      </p: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 smtClean="0"/>
              <a:t>The Power of PowerPoint | thepopp.com</a:t>
            </a:r>
            <a:endParaRPr lang="en-US" dirty="0"/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87164BF-D67A-46C0-81D2-5BAF67C00C80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9" name="テキスト プレースホルダー 7"/>
          <p:cNvSpPr>
            <a:spLocks noGrp="1"/>
          </p:cNvSpPr>
          <p:nvPr>
            <p:ph type="body" sz="quarter" idx="15" hasCustomPrompt="1"/>
          </p:nvPr>
        </p:nvSpPr>
        <p:spPr>
          <a:xfrm>
            <a:off x="412236" y="1208103"/>
            <a:ext cx="6221087" cy="5033903"/>
          </a:xfrm>
          <a:blipFill dpi="0" rotWithShape="1">
            <a:blip r:embed="rId2" cstate="print"/>
            <a:srcRect/>
            <a:stretch>
              <a:fillRect/>
            </a:stretch>
          </a:blipFill>
        </p:spPr>
        <p:txBody>
          <a:bodyPr/>
          <a:lstStyle/>
          <a:p>
            <a:pPr lvl="0"/>
            <a:r>
              <a:rPr kumimoji="1" lang="en-US" altLang="ja-JP" dirty="0" smtClean="0"/>
              <a:t> </a:t>
            </a:r>
            <a:endParaRPr kumimoji="1" lang="ja-JP" altLang="en-US" dirty="0"/>
          </a:p>
        </p:txBody>
      </p:sp>
      <p:sp>
        <p:nvSpPr>
          <p:cNvPr id="10" name="図プレースホルダー 8"/>
          <p:cNvSpPr>
            <a:spLocks noGrp="1"/>
          </p:cNvSpPr>
          <p:nvPr>
            <p:ph type="pic" sz="quarter" idx="16" hasCustomPrompt="1"/>
          </p:nvPr>
        </p:nvSpPr>
        <p:spPr>
          <a:xfrm>
            <a:off x="667031" y="1433128"/>
            <a:ext cx="5733348" cy="3150350"/>
          </a:xfrm>
        </p:spPr>
        <p:txBody>
          <a:bodyPr/>
          <a:lstStyle>
            <a:lvl1pPr>
              <a:defRPr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/>
          </a:p>
        </p:txBody>
      </p:sp>
      <p:sp>
        <p:nvSpPr>
          <p:cNvPr id="11" name="テキスト プレースホルダー 7"/>
          <p:cNvSpPr>
            <a:spLocks noGrp="1"/>
          </p:cNvSpPr>
          <p:nvPr>
            <p:ph type="body" sz="quarter" idx="17" hasCustomPrompt="1"/>
          </p:nvPr>
        </p:nvSpPr>
        <p:spPr>
          <a:xfrm>
            <a:off x="11588711" y="1201446"/>
            <a:ext cx="6221087" cy="5033903"/>
          </a:xfrm>
          <a:blipFill dpi="0" rotWithShape="1">
            <a:blip r:embed="rId2" cstate="print"/>
            <a:srcRect/>
            <a:stretch>
              <a:fillRect/>
            </a:stretch>
          </a:blipFill>
        </p:spPr>
        <p:txBody>
          <a:bodyPr/>
          <a:lstStyle/>
          <a:p>
            <a:pPr lvl="0"/>
            <a:r>
              <a:rPr kumimoji="1" lang="en-US" altLang="ja-JP" dirty="0" smtClean="0"/>
              <a:t> </a:t>
            </a:r>
            <a:endParaRPr kumimoji="1" lang="ja-JP" altLang="en-US" dirty="0"/>
          </a:p>
        </p:txBody>
      </p:sp>
      <p:sp>
        <p:nvSpPr>
          <p:cNvPr id="12" name="図プレースホルダー 8"/>
          <p:cNvSpPr>
            <a:spLocks noGrp="1"/>
          </p:cNvSpPr>
          <p:nvPr>
            <p:ph type="pic" sz="quarter" idx="18" hasCustomPrompt="1"/>
          </p:nvPr>
        </p:nvSpPr>
        <p:spPr>
          <a:xfrm>
            <a:off x="11843506" y="1426471"/>
            <a:ext cx="5733348" cy="3150350"/>
          </a:xfrm>
        </p:spPr>
        <p:txBody>
          <a:bodyPr/>
          <a:lstStyle>
            <a:lvl1pPr>
              <a:defRPr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/>
          </a:p>
        </p:txBody>
      </p:sp>
      <p:sp>
        <p:nvSpPr>
          <p:cNvPr id="8" name="テキスト プレースホルダー 7"/>
          <p:cNvSpPr>
            <a:spLocks noGrp="1"/>
          </p:cNvSpPr>
          <p:nvPr>
            <p:ph type="body" sz="quarter" idx="14" hasCustomPrompt="1"/>
          </p:nvPr>
        </p:nvSpPr>
        <p:spPr>
          <a:xfrm>
            <a:off x="5546049" y="958035"/>
            <a:ext cx="7197557" cy="5824031"/>
          </a:xfrm>
          <a:blipFill dpi="0" rotWithShape="1">
            <a:blip r:embed="rId2" cstate="print"/>
            <a:srcRect/>
            <a:stretch>
              <a:fillRect/>
            </a:stretch>
          </a:blipFill>
        </p:spPr>
        <p:txBody>
          <a:bodyPr/>
          <a:lstStyle/>
          <a:p>
            <a:pPr lvl="0"/>
            <a:r>
              <a:rPr kumimoji="1" lang="en-US" altLang="ja-JP" dirty="0" smtClean="0"/>
              <a:t> </a:t>
            </a:r>
            <a:endParaRPr kumimoji="1" lang="ja-JP" altLang="en-US" dirty="0"/>
          </a:p>
        </p:txBody>
      </p:sp>
      <p:sp>
        <p:nvSpPr>
          <p:cNvPr id="7" name="図プレースホルダー 8"/>
          <p:cNvSpPr>
            <a:spLocks noGrp="1"/>
          </p:cNvSpPr>
          <p:nvPr>
            <p:ph type="pic" sz="quarter" idx="13" hasCustomPrompt="1"/>
          </p:nvPr>
        </p:nvSpPr>
        <p:spPr>
          <a:xfrm>
            <a:off x="5814679" y="1201445"/>
            <a:ext cx="6660740" cy="3645405"/>
          </a:xfrm>
        </p:spPr>
        <p:txBody>
          <a:bodyPr/>
          <a:lstStyle>
            <a:lvl1pPr>
              <a:defRPr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/>
          </a:p>
        </p:txBody>
      </p:sp>
      <p:sp>
        <p:nvSpPr>
          <p:cNvPr id="13" name="テキスト プレースホルダー 11"/>
          <p:cNvSpPr>
            <a:spLocks noGrp="1"/>
          </p:cNvSpPr>
          <p:nvPr>
            <p:ph type="body" sz="quarter" idx="38" hasCustomPrompt="1"/>
          </p:nvPr>
        </p:nvSpPr>
        <p:spPr>
          <a:xfrm>
            <a:off x="2842148" y="6619890"/>
            <a:ext cx="12612643" cy="1224261"/>
          </a:xfrm>
        </p:spPr>
        <p:txBody>
          <a:bodyPr anchor="b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5400" spc="600" baseline="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cxnSp>
        <p:nvCxnSpPr>
          <p:cNvPr id="14" name="直線コネクタ 13"/>
          <p:cNvCxnSpPr/>
          <p:nvPr userDrawn="1"/>
        </p:nvCxnSpPr>
        <p:spPr>
          <a:xfrm flipH="1" flipV="1">
            <a:off x="3332956" y="7853145"/>
            <a:ext cx="11620500" cy="1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テキスト プレースホルダー 11"/>
          <p:cNvSpPr>
            <a:spLocks noGrp="1"/>
          </p:cNvSpPr>
          <p:nvPr>
            <p:ph type="body" sz="quarter" idx="39" hasCustomPrompt="1"/>
          </p:nvPr>
        </p:nvSpPr>
        <p:spPr>
          <a:xfrm>
            <a:off x="2097255" y="7975591"/>
            <a:ext cx="14102428" cy="1539112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spcBef>
                <a:spcPts val="0"/>
              </a:spcBef>
              <a:defRPr sz="24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78316353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1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4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8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1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500"/>
                            </p:stCondLst>
                            <p:childTnLst>
                              <p:par>
                                <p:cTn id="23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5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8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2000"/>
                            </p:stCondLst>
                            <p:childTnLst>
                              <p:par>
                                <p:cTn id="30" presetID="2" presetClass="entr" presetSubtype="4" decel="100000" fill="hold" grpId="0" nodeType="afterEffect">
                                  <p:stCondLst>
                                    <p:cond delay="50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3050"/>
                            </p:stCondLst>
                            <p:childTnLst>
                              <p:par>
                                <p:cTn id="35" presetID="16" presetClass="entr" presetSubtype="37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3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3550"/>
                            </p:stCondLst>
                            <p:childTnLst>
                              <p:par>
                                <p:cTn id="39" presetID="2" presetClass="entr" presetSubtype="4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9" grpId="0" animBg="1">
        <p:tmplLst>
          <p:tmpl>
            <p:tnLst>
              <p:par>
                <p:cTn presetID="14" presetClass="entr" presetSubtype="1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randombar(horizontal)">
                      <p:cBhvr>
                        <p:cTn dur="500"/>
                        <p:tgtEl>
                          <p:spTgt spid="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0" grpId="0"/>
      <p:bldP spid="11" grpId="0" animBg="1">
        <p:tmplLst>
          <p:tmpl>
            <p:tnLst>
              <p:par>
                <p:cTn presetID="14" presetClass="entr" presetSubtype="1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randombar(horizontal)">
                      <p:cBhvr>
                        <p:cTn dur="500"/>
                        <p:tgtEl>
                          <p:spTgt spid="1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2" grpId="0"/>
      <p:bldP spid="8" grpId="0" animBg="1">
        <p:tmplLst>
          <p:tmpl>
            <p:tnLst>
              <p:par>
                <p:cTn presetID="14" presetClass="entr" presetSubtype="1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randombar(horizontal)">
                      <p:cBhvr>
                        <p:cTn dur="500"/>
                        <p:tgtEl>
                          <p:spTgt spid="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7" grpId="0"/>
      <p:bldP spid="13" grpId="0">
        <p:tmplLst>
          <p:tmpl>
            <p:tnLst>
              <p:par>
                <p:cTn presetID="2" presetClass="entr" presetSubtype="4" decel="100000" fill="hold" nodeType="afterEffect">
                  <p:stCondLst>
                    <p:cond delay="500"/>
                  </p:stCondLst>
                  <p:iterate type="wd">
                    <p:tmPct val="10000"/>
                  </p:iterate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5" grpId="0">
        <p:tmplLst>
          <p:tmpl>
            <p:tnLst>
              <p:par>
                <p:cTn presetID="2" presetClass="entr" presetSubtype="4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10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 Points and Big Tit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 smtClean="0"/>
              <a:t>The Power of PowerPoint | thepopp.com</a:t>
            </a:r>
            <a:endParaRPr lang="en-US" dirty="0"/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87164BF-D67A-46C0-81D2-5BAF67C00C80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32" name="正方形/長方形 31"/>
          <p:cNvSpPr/>
          <p:nvPr userDrawn="1"/>
        </p:nvSpPr>
        <p:spPr>
          <a:xfrm>
            <a:off x="0" y="0"/>
            <a:ext cx="18286413" cy="5143500"/>
          </a:xfrm>
          <a:prstGeom prst="rect">
            <a:avLst/>
          </a:prstGeom>
          <a:solidFill>
            <a:schemeClr val="accent1"/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/>
          </a:p>
        </p:txBody>
      </p:sp>
      <p:sp>
        <p:nvSpPr>
          <p:cNvPr id="33" name="テキスト プレースホルダー 11"/>
          <p:cNvSpPr>
            <a:spLocks noGrp="1"/>
          </p:cNvSpPr>
          <p:nvPr>
            <p:ph type="body" sz="quarter" idx="15" hasCustomPrompt="1"/>
          </p:nvPr>
        </p:nvSpPr>
        <p:spPr>
          <a:xfrm>
            <a:off x="727271" y="1228065"/>
            <a:ext cx="16831870" cy="2459238"/>
          </a:xfrm>
        </p:spPr>
        <p:txBody>
          <a:bodyPr anchor="b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15000" spc="600" baseline="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4" name="テキスト プレースホルダー 11"/>
          <p:cNvSpPr>
            <a:spLocks noGrp="1"/>
          </p:cNvSpPr>
          <p:nvPr>
            <p:ph type="body" sz="quarter" idx="22" hasCustomPrompt="1"/>
          </p:nvPr>
        </p:nvSpPr>
        <p:spPr>
          <a:xfrm>
            <a:off x="727272" y="3405437"/>
            <a:ext cx="16831870" cy="990111"/>
          </a:xfrm>
        </p:spPr>
        <p:txBody>
          <a:bodyPr anchor="ctr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3600" spc="1500" baseline="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5" name="図プレースホルダー 7"/>
          <p:cNvSpPr>
            <a:spLocks noGrp="1"/>
          </p:cNvSpPr>
          <p:nvPr>
            <p:ph type="pic" sz="quarter" idx="18" hasCustomPrompt="1"/>
          </p:nvPr>
        </p:nvSpPr>
        <p:spPr>
          <a:xfrm>
            <a:off x="3202547" y="5638555"/>
            <a:ext cx="1530170" cy="1530170"/>
          </a:xfrm>
        </p:spPr>
        <p:txBody>
          <a:bodyPr>
            <a:normAutofit/>
          </a:bodyPr>
          <a:lstStyle>
            <a:lvl1pPr>
              <a:defRPr sz="1600"/>
            </a:lvl1pPr>
          </a:lstStyle>
          <a:p>
            <a:r>
              <a:rPr kumimoji="1" lang="en-US" altLang="ja-JP" dirty="0" smtClean="0"/>
              <a:t>ICON</a:t>
            </a:r>
            <a:endParaRPr kumimoji="1" lang="ja-JP" altLang="en-US" dirty="0"/>
          </a:p>
        </p:txBody>
      </p:sp>
      <p:sp>
        <p:nvSpPr>
          <p:cNvPr id="36" name="テキスト プレースホルダー 11"/>
          <p:cNvSpPr>
            <a:spLocks noGrp="1"/>
          </p:cNvSpPr>
          <p:nvPr>
            <p:ph type="body" sz="quarter" idx="16" hasCustomPrompt="1"/>
          </p:nvPr>
        </p:nvSpPr>
        <p:spPr>
          <a:xfrm>
            <a:off x="1627371" y="7838165"/>
            <a:ext cx="4725525" cy="1580810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7" name="テキスト プレースホルダー 11"/>
          <p:cNvSpPr>
            <a:spLocks noGrp="1"/>
          </p:cNvSpPr>
          <p:nvPr>
            <p:ph type="body" sz="quarter" idx="17" hasCustomPrompt="1"/>
          </p:nvPr>
        </p:nvSpPr>
        <p:spPr>
          <a:xfrm>
            <a:off x="1627371" y="7258735"/>
            <a:ext cx="4725525" cy="773203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defRPr sz="32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8" name="図プレースホルダー 7"/>
          <p:cNvSpPr>
            <a:spLocks noGrp="1"/>
          </p:cNvSpPr>
          <p:nvPr>
            <p:ph type="pic" sz="quarter" idx="23" hasCustomPrompt="1"/>
          </p:nvPr>
        </p:nvSpPr>
        <p:spPr>
          <a:xfrm>
            <a:off x="8378122" y="5638555"/>
            <a:ext cx="1530170" cy="1530170"/>
          </a:xfrm>
        </p:spPr>
        <p:txBody>
          <a:bodyPr>
            <a:normAutofit/>
          </a:bodyPr>
          <a:lstStyle>
            <a:lvl1pPr>
              <a:defRPr sz="1600"/>
            </a:lvl1pPr>
          </a:lstStyle>
          <a:p>
            <a:r>
              <a:rPr kumimoji="1" lang="en-US" altLang="ja-JP" dirty="0" smtClean="0"/>
              <a:t>ICON</a:t>
            </a:r>
            <a:endParaRPr kumimoji="1" lang="ja-JP" altLang="en-US" dirty="0"/>
          </a:p>
        </p:txBody>
      </p:sp>
      <p:sp>
        <p:nvSpPr>
          <p:cNvPr id="39" name="テキスト プレースホルダー 11"/>
          <p:cNvSpPr>
            <a:spLocks noGrp="1"/>
          </p:cNvSpPr>
          <p:nvPr>
            <p:ph type="body" sz="quarter" idx="24" hasCustomPrompt="1"/>
          </p:nvPr>
        </p:nvSpPr>
        <p:spPr>
          <a:xfrm>
            <a:off x="6802946" y="7838165"/>
            <a:ext cx="4725525" cy="1580810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40" name="テキスト プレースホルダー 11"/>
          <p:cNvSpPr>
            <a:spLocks noGrp="1"/>
          </p:cNvSpPr>
          <p:nvPr>
            <p:ph type="body" sz="quarter" idx="25" hasCustomPrompt="1"/>
          </p:nvPr>
        </p:nvSpPr>
        <p:spPr>
          <a:xfrm>
            <a:off x="6802946" y="7258735"/>
            <a:ext cx="4725525" cy="773203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defRPr sz="32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41" name="図プレースホルダー 7"/>
          <p:cNvSpPr>
            <a:spLocks noGrp="1"/>
          </p:cNvSpPr>
          <p:nvPr>
            <p:ph type="pic" sz="quarter" idx="26" hasCustomPrompt="1"/>
          </p:nvPr>
        </p:nvSpPr>
        <p:spPr>
          <a:xfrm>
            <a:off x="13553697" y="5638555"/>
            <a:ext cx="1530170" cy="1530170"/>
          </a:xfrm>
        </p:spPr>
        <p:txBody>
          <a:bodyPr>
            <a:normAutofit/>
          </a:bodyPr>
          <a:lstStyle>
            <a:lvl1pPr>
              <a:defRPr sz="1600"/>
            </a:lvl1pPr>
          </a:lstStyle>
          <a:p>
            <a:r>
              <a:rPr kumimoji="1" lang="en-US" altLang="ja-JP" dirty="0" smtClean="0"/>
              <a:t>ICON</a:t>
            </a:r>
            <a:endParaRPr kumimoji="1" lang="ja-JP" altLang="en-US" dirty="0"/>
          </a:p>
        </p:txBody>
      </p:sp>
      <p:sp>
        <p:nvSpPr>
          <p:cNvPr id="42" name="テキスト プレースホルダー 11"/>
          <p:cNvSpPr>
            <a:spLocks noGrp="1"/>
          </p:cNvSpPr>
          <p:nvPr>
            <p:ph type="body" sz="quarter" idx="27" hasCustomPrompt="1"/>
          </p:nvPr>
        </p:nvSpPr>
        <p:spPr>
          <a:xfrm>
            <a:off x="11978521" y="7838165"/>
            <a:ext cx="4725525" cy="1580810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43" name="テキスト プレースホルダー 11"/>
          <p:cNvSpPr>
            <a:spLocks noGrp="1"/>
          </p:cNvSpPr>
          <p:nvPr>
            <p:ph type="body" sz="quarter" idx="28" hasCustomPrompt="1"/>
          </p:nvPr>
        </p:nvSpPr>
        <p:spPr>
          <a:xfrm>
            <a:off x="11978521" y="7258735"/>
            <a:ext cx="4725525" cy="773203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defRPr sz="32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16597230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" presetClass="entr" presetSubtype="9" decel="100000" fill="hold" grpId="0" nodeType="afterEffect">
                                  <p:stCondLst>
                                    <p:cond delay="50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850"/>
                            </p:stCondLst>
                            <p:childTnLst>
                              <p:par>
                                <p:cTn id="14" presetID="2" presetClass="entr" presetSubtype="2" decel="100000" fill="hold" grpId="0" nodeType="after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2400"/>
                            </p:stCondLst>
                            <p:childTnLst>
                              <p:par>
                                <p:cTn id="19" presetID="10" presetClass="entr" presetSubtype="0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2" presetClass="entr" presetSubtype="4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6" presetID="2" presetClass="entr" presetSubtype="4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3150"/>
                            </p:stCondLst>
                            <p:childTnLst>
                              <p:par>
                                <p:cTn id="31" presetID="10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2" presetClass="entr" presetSubtype="4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8" presetID="2" presetClass="entr" presetSubtype="4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4150"/>
                            </p:stCondLst>
                            <p:childTnLst>
                              <p:par>
                                <p:cTn id="43" presetID="10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2" presetClass="entr" presetSubtype="4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0" presetID="2" presetClass="entr" presetSubtype="4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2" grpId="0" animBg="1"/>
      <p:bldP spid="33" grpId="0">
        <p:tmplLst>
          <p:tmpl>
            <p:tnLst>
              <p:par>
                <p:cTn presetID="2" presetClass="entr" presetSubtype="9" decel="100000" fill="hold" nodeType="afterEffect">
                  <p:stCondLst>
                    <p:cond delay="500"/>
                  </p:stCondLst>
                  <p:iterate type="lt">
                    <p:tmPct val="10000"/>
                  </p:iterate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0-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4" grpId="0"/>
      <p:bldP spid="35" grpId="0"/>
      <p:bldP spid="36" grpId="0"/>
      <p:bldP spid="37" grpId="0"/>
      <p:bldP spid="38" grpId="0"/>
      <p:bldP spid="39" grpId="0"/>
      <p:bldP spid="40" grpId="0"/>
      <p:bldP spid="41" grpId="0"/>
      <p:bldP spid="42" grpId="0"/>
      <p:bldP spid="43" grpId="0"/>
    </p:bldLst>
  </p:timing>
</p:sldLayout>
</file>

<file path=ppt/slideLayouts/slideLayout10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ne and Pictu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 smtClean="0"/>
              <a:t>The Power of PowerPoint | thepopp.com</a:t>
            </a:r>
            <a:endParaRPr lang="en-US" dirty="0"/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87164BF-D67A-46C0-81D2-5BAF67C00C80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9" name="図プレースホルダー 8"/>
          <p:cNvSpPr>
            <a:spLocks noGrp="1"/>
          </p:cNvSpPr>
          <p:nvPr>
            <p:ph type="pic" sz="quarter" idx="12" hasCustomPrompt="1"/>
          </p:nvPr>
        </p:nvSpPr>
        <p:spPr>
          <a:xfrm>
            <a:off x="0" y="-1"/>
            <a:ext cx="18286413" cy="6583661"/>
          </a:xfrm>
        </p:spPr>
        <p:txBody>
          <a:bodyPr/>
          <a:lstStyle>
            <a:lvl1pPr>
              <a:defRPr baseline="0"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/>
          </a:p>
        </p:txBody>
      </p:sp>
      <p:sp>
        <p:nvSpPr>
          <p:cNvPr id="13" name="テキスト プレースホルダー 12"/>
          <p:cNvSpPr>
            <a:spLocks noGrp="1"/>
          </p:cNvSpPr>
          <p:nvPr>
            <p:ph type="body" sz="quarter" idx="14" hasCustomPrompt="1"/>
          </p:nvPr>
        </p:nvSpPr>
        <p:spPr>
          <a:xfrm>
            <a:off x="0" y="4063290"/>
            <a:ext cx="18286413" cy="765175"/>
          </a:xfrm>
          <a:solidFill>
            <a:schemeClr val="accent1">
              <a:alpha val="69000"/>
            </a:schemeClr>
          </a:solidFill>
        </p:spPr>
        <p:txBody>
          <a:bodyPr/>
          <a:lstStyle/>
          <a:p>
            <a:pPr lvl="0"/>
            <a:r>
              <a:rPr kumimoji="1" lang="en-US" altLang="ja-JP" dirty="0" smtClean="0"/>
              <a:t> </a:t>
            </a:r>
            <a:endParaRPr kumimoji="1" lang="ja-JP" altLang="en-US" dirty="0"/>
          </a:p>
        </p:txBody>
      </p:sp>
      <p:sp>
        <p:nvSpPr>
          <p:cNvPr id="14" name="テキスト プレースホルダー 12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4828951"/>
            <a:ext cx="18286413" cy="1754709"/>
          </a:xfrm>
          <a:solidFill>
            <a:schemeClr val="tx2">
              <a:alpha val="69000"/>
            </a:schemeClr>
          </a:solidFill>
        </p:spPr>
        <p:txBody>
          <a:bodyPr/>
          <a:lstStyle/>
          <a:p>
            <a:pPr lvl="0"/>
            <a:r>
              <a:rPr kumimoji="1" lang="en-US" altLang="ja-JP" dirty="0" smtClean="0"/>
              <a:t> </a:t>
            </a:r>
            <a:endParaRPr kumimoji="1" lang="ja-JP" altLang="en-US" dirty="0"/>
          </a:p>
        </p:txBody>
      </p:sp>
      <p:sp>
        <p:nvSpPr>
          <p:cNvPr id="11" name="テキスト プレースホルダー 10"/>
          <p:cNvSpPr>
            <a:spLocks noGrp="1"/>
          </p:cNvSpPr>
          <p:nvPr>
            <p:ph type="body" sz="quarter" idx="13" hasCustomPrompt="1"/>
          </p:nvPr>
        </p:nvSpPr>
        <p:spPr>
          <a:xfrm>
            <a:off x="1311688" y="823020"/>
            <a:ext cx="3691058" cy="5757015"/>
          </a:xfrm>
          <a:blipFill dpi="0" rotWithShape="1">
            <a:blip r:embed="rId2" cstate="print"/>
            <a:srcRect/>
            <a:stretch>
              <a:fillRect b="-27424"/>
            </a:stretch>
          </a:blipFill>
        </p:spPr>
        <p:txBody>
          <a:bodyPr/>
          <a:lstStyle/>
          <a:p>
            <a:pPr lvl="0"/>
            <a:r>
              <a:rPr kumimoji="1" lang="en-US" altLang="ja-JP" dirty="0" smtClean="0"/>
              <a:t> </a:t>
            </a:r>
            <a:endParaRPr kumimoji="1" lang="ja-JP" altLang="en-US" dirty="0"/>
          </a:p>
        </p:txBody>
      </p:sp>
      <p:sp>
        <p:nvSpPr>
          <p:cNvPr id="15" name="テキスト プレースホルダー 11"/>
          <p:cNvSpPr>
            <a:spLocks noGrp="1"/>
          </p:cNvSpPr>
          <p:nvPr>
            <p:ph type="body" sz="quarter" idx="17" hasCustomPrompt="1"/>
          </p:nvPr>
        </p:nvSpPr>
        <p:spPr>
          <a:xfrm>
            <a:off x="5137761" y="4052646"/>
            <a:ext cx="12421380" cy="773203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3200" spc="3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6" name="テキスト プレースホルダー 11"/>
          <p:cNvSpPr>
            <a:spLocks noGrp="1"/>
          </p:cNvSpPr>
          <p:nvPr>
            <p:ph type="body" sz="quarter" idx="16" hasCustomPrompt="1"/>
          </p:nvPr>
        </p:nvSpPr>
        <p:spPr>
          <a:xfrm>
            <a:off x="5137761" y="4880358"/>
            <a:ext cx="12421380" cy="1658297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2" name="図プレースホルダー 21"/>
          <p:cNvSpPr>
            <a:spLocks noGrp="1"/>
          </p:cNvSpPr>
          <p:nvPr>
            <p:ph type="pic" sz="quarter" idx="40" hasCustomPrompt="1"/>
          </p:nvPr>
        </p:nvSpPr>
        <p:spPr>
          <a:xfrm>
            <a:off x="1582417" y="1767765"/>
            <a:ext cx="3149600" cy="4816475"/>
          </a:xfrm>
        </p:spPr>
        <p:txBody>
          <a:bodyPr/>
          <a:lstStyle>
            <a:lvl1pPr>
              <a:defRPr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/>
          </a:p>
        </p:txBody>
      </p:sp>
      <p:sp>
        <p:nvSpPr>
          <p:cNvPr id="24" name="テキスト プレースホルダー 11"/>
          <p:cNvSpPr>
            <a:spLocks noGrp="1"/>
          </p:cNvSpPr>
          <p:nvPr>
            <p:ph type="body" sz="quarter" idx="38" hasCustomPrompt="1"/>
          </p:nvPr>
        </p:nvSpPr>
        <p:spPr>
          <a:xfrm>
            <a:off x="2842148" y="6619890"/>
            <a:ext cx="12612643" cy="1224261"/>
          </a:xfrm>
        </p:spPr>
        <p:txBody>
          <a:bodyPr anchor="b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5400" spc="600" baseline="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cxnSp>
        <p:nvCxnSpPr>
          <p:cNvPr id="25" name="直線コネクタ 24"/>
          <p:cNvCxnSpPr/>
          <p:nvPr userDrawn="1"/>
        </p:nvCxnSpPr>
        <p:spPr>
          <a:xfrm flipH="1" flipV="1">
            <a:off x="3332956" y="7853145"/>
            <a:ext cx="11620500" cy="1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" name="テキスト プレースホルダー 11"/>
          <p:cNvSpPr>
            <a:spLocks noGrp="1"/>
          </p:cNvSpPr>
          <p:nvPr>
            <p:ph type="body" sz="quarter" idx="39" hasCustomPrompt="1"/>
          </p:nvPr>
        </p:nvSpPr>
        <p:spPr>
          <a:xfrm>
            <a:off x="2097255" y="7975591"/>
            <a:ext cx="14102428" cy="1539112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spcBef>
                <a:spcPts val="0"/>
              </a:spcBef>
              <a:defRPr sz="24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73578790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1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4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10" presetClass="entr" presetSubtype="0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750"/>
                            </p:stCondLst>
                            <p:childTnLst>
                              <p:par>
                                <p:cTn id="29" presetID="2" presetClass="entr" presetSubtype="4" decel="100000" fill="hold" grpId="0" nodeType="afterEffect">
                                  <p:stCondLst>
                                    <p:cond delay="50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2800"/>
                            </p:stCondLst>
                            <p:childTnLst>
                              <p:par>
                                <p:cTn id="34" presetID="16" presetClass="entr" presetSubtype="37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36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3300"/>
                            </p:stCondLst>
                            <p:childTnLst>
                              <p:par>
                                <p:cTn id="38" presetID="2" presetClass="entr" presetSubtype="4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  <p:bldP spid="13" grpId="0" animBg="1">
        <p:tmplLst>
          <p:tmpl>
            <p:tnLst>
              <p:par>
                <p:cTn presetID="10" presetClass="entr" presetSubtype="0" fill="hold" nodeType="after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4" grpId="0" animBg="1">
        <p:tmplLst>
          <p:tmpl>
            <p:tnLst>
              <p:par>
                <p:cTn presetID="10" presetClass="entr" presetSubtype="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1" grpId="0" animBg="1">
        <p:tmplLst>
          <p:tmpl>
            <p:tnLst>
              <p:par>
                <p:cTn presetID="14" presetClass="entr" presetSubtype="1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randombar(horizontal)">
                      <p:cBhvr>
                        <p:cTn dur="500"/>
                        <p:tgtEl>
                          <p:spTgt spid="1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5" grpId="0">
        <p:tmplLst>
          <p:tmpl>
            <p:tnLst>
              <p:par>
                <p:cTn presetID="10" presetClass="entr" presetSubtype="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6" grpId="0">
        <p:tmplLst>
          <p:tmpl>
            <p:tnLst>
              <p:par>
                <p:cTn presetID="10" presetClass="entr" presetSubtype="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2" grpId="0"/>
      <p:bldP spid="24" grpId="0">
        <p:tmplLst>
          <p:tmpl>
            <p:tnLst>
              <p:par>
                <p:cTn presetID="2" presetClass="entr" presetSubtype="4" decel="100000" fill="hold" nodeType="afterEffect">
                  <p:stCondLst>
                    <p:cond delay="500"/>
                  </p:stCondLst>
                  <p:iterate type="wd">
                    <p:tmPct val="10000"/>
                  </p:iterate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6" grpId="0">
        <p:tmplLst>
          <p:tmpl>
            <p:tnLst>
              <p:par>
                <p:cTn presetID="2" presetClass="entr" presetSubtype="4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10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 Imag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正方形/長方形 8"/>
          <p:cNvSpPr/>
          <p:nvPr userDrawn="1"/>
        </p:nvSpPr>
        <p:spPr>
          <a:xfrm>
            <a:off x="-14757" y="3291830"/>
            <a:ext cx="18286413" cy="329183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/>
          </a:p>
        </p:txBody>
      </p:sp>
      <p:sp>
        <p:nvSpPr>
          <p:cNvPr id="23" name="正方形/長方形 22"/>
          <p:cNvSpPr/>
          <p:nvPr userDrawn="1"/>
        </p:nvSpPr>
        <p:spPr>
          <a:xfrm>
            <a:off x="-7192" y="3722610"/>
            <a:ext cx="18286413" cy="243027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/>
          </a:p>
        </p:txBody>
      </p:sp>
      <p:sp>
        <p:nvSpPr>
          <p:cNvPr id="5" name="正方形/長方形 4"/>
          <p:cNvSpPr/>
          <p:nvPr userDrawn="1"/>
        </p:nvSpPr>
        <p:spPr>
          <a:xfrm>
            <a:off x="-1" y="0"/>
            <a:ext cx="18286413" cy="329183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/>
          </a:p>
        </p:txBody>
      </p:sp>
      <p:sp>
        <p:nvSpPr>
          <p:cNvPr id="22" name="正方形/長方形 21"/>
          <p:cNvSpPr/>
          <p:nvPr userDrawn="1"/>
        </p:nvSpPr>
        <p:spPr>
          <a:xfrm>
            <a:off x="0" y="417975"/>
            <a:ext cx="18271655" cy="243027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/>
          </a:p>
        </p:txBody>
      </p:sp>
      <p:sp>
        <p:nvSpPr>
          <p:cNvPr id="14" name="図プレースホルダー 13"/>
          <p:cNvSpPr>
            <a:spLocks noGrp="1"/>
          </p:cNvSpPr>
          <p:nvPr>
            <p:ph type="pic" sz="quarter" idx="13" hasCustomPrompt="1"/>
          </p:nvPr>
        </p:nvSpPr>
        <p:spPr>
          <a:xfrm>
            <a:off x="9143206" y="3291830"/>
            <a:ext cx="9139924" cy="3291830"/>
          </a:xfrm>
          <a:custGeom>
            <a:avLst/>
            <a:gdLst/>
            <a:ahLst/>
            <a:cxnLst/>
            <a:rect l="l" t="t" r="r" b="b"/>
            <a:pathLst>
              <a:path w="9139924" h="3291830">
                <a:moveTo>
                  <a:pt x="0" y="0"/>
                </a:moveTo>
                <a:lnTo>
                  <a:pt x="1305146" y="0"/>
                </a:lnTo>
                <a:lnTo>
                  <a:pt x="9139924" y="0"/>
                </a:lnTo>
                <a:lnTo>
                  <a:pt x="9139924" y="3291830"/>
                </a:lnTo>
                <a:lnTo>
                  <a:pt x="1305146" y="3291830"/>
                </a:lnTo>
                <a:close/>
              </a:path>
            </a:pathLst>
          </a:custGeom>
        </p:spPr>
        <p:txBody>
          <a:bodyPr/>
          <a:lstStyle>
            <a:lvl1pPr>
              <a:defRPr baseline="0"/>
            </a:lvl1pPr>
          </a:lstStyle>
          <a:p>
            <a:r>
              <a:rPr kumimoji="1" lang="en-US" altLang="ja-JP" dirty="0" smtClean="0"/>
              <a:t> Add an image</a:t>
            </a:r>
            <a:endParaRPr kumimoji="1" lang="ja-JP" altLang="en-US" dirty="0"/>
          </a:p>
        </p:txBody>
      </p:sp>
      <p:sp>
        <p:nvSpPr>
          <p:cNvPr id="11" name="図プレースホルダー 10"/>
          <p:cNvSpPr>
            <a:spLocks noGrp="1"/>
          </p:cNvSpPr>
          <p:nvPr>
            <p:ph type="pic" sz="quarter" idx="12" hasCustomPrompt="1"/>
          </p:nvPr>
        </p:nvSpPr>
        <p:spPr>
          <a:xfrm>
            <a:off x="1" y="0"/>
            <a:ext cx="9139924" cy="3291830"/>
          </a:xfrm>
          <a:custGeom>
            <a:avLst/>
            <a:gdLst/>
            <a:ahLst/>
            <a:cxnLst/>
            <a:rect l="l" t="t" r="r" b="b"/>
            <a:pathLst>
              <a:path w="9139924" h="3291830">
                <a:moveTo>
                  <a:pt x="0" y="0"/>
                </a:moveTo>
                <a:lnTo>
                  <a:pt x="7834778" y="0"/>
                </a:lnTo>
                <a:lnTo>
                  <a:pt x="9139924" y="3291830"/>
                </a:lnTo>
                <a:lnTo>
                  <a:pt x="7834778" y="3291830"/>
                </a:lnTo>
                <a:lnTo>
                  <a:pt x="0" y="3291830"/>
                </a:lnTo>
                <a:close/>
              </a:path>
            </a:pathLst>
          </a:custGeom>
        </p:spPr>
        <p:txBody>
          <a:bodyPr/>
          <a:lstStyle>
            <a:lvl1pPr marL="0" marR="0" indent="0" algn="l" defTabSz="1632753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lvl1pPr>
          </a:lstStyle>
          <a:p>
            <a:r>
              <a:rPr kumimoji="1" lang="en-US" altLang="ja-JP" dirty="0" smtClean="0"/>
              <a:t> Add an image</a:t>
            </a:r>
            <a:endParaRPr kumimoji="1" lang="ja-JP" altLang="en-US" dirty="0" smtClean="0"/>
          </a:p>
          <a:p>
            <a:endParaRPr kumimoji="1" lang="ja-JP" altLang="en-US" dirty="0"/>
          </a:p>
        </p:txBody>
      </p: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 smtClean="0"/>
              <a:t>The Power of PowerPoint | thepopp.com</a:t>
            </a:r>
            <a:endParaRPr lang="en-US" dirty="0"/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87164BF-D67A-46C0-81D2-5BAF67C00C80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15" name="テキスト プレースホルダー 11"/>
          <p:cNvSpPr>
            <a:spLocks noGrp="1"/>
          </p:cNvSpPr>
          <p:nvPr>
            <p:ph type="body" sz="quarter" idx="38" hasCustomPrompt="1"/>
          </p:nvPr>
        </p:nvSpPr>
        <p:spPr>
          <a:xfrm>
            <a:off x="2842148" y="6619890"/>
            <a:ext cx="12612643" cy="1224261"/>
          </a:xfrm>
        </p:spPr>
        <p:txBody>
          <a:bodyPr anchor="b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5400" spc="600" baseline="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cxnSp>
        <p:nvCxnSpPr>
          <p:cNvPr id="16" name="直線コネクタ 15"/>
          <p:cNvCxnSpPr/>
          <p:nvPr userDrawn="1"/>
        </p:nvCxnSpPr>
        <p:spPr>
          <a:xfrm flipH="1" flipV="1">
            <a:off x="3332956" y="7853145"/>
            <a:ext cx="11620500" cy="1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" name="テキスト プレースホルダー 11"/>
          <p:cNvSpPr>
            <a:spLocks noGrp="1"/>
          </p:cNvSpPr>
          <p:nvPr>
            <p:ph type="body" sz="quarter" idx="39" hasCustomPrompt="1"/>
          </p:nvPr>
        </p:nvSpPr>
        <p:spPr>
          <a:xfrm>
            <a:off x="2097255" y="7975591"/>
            <a:ext cx="14102428" cy="1539112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spcBef>
                <a:spcPts val="0"/>
              </a:spcBef>
              <a:defRPr sz="24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8" name="テキスト プレースホルダー 11"/>
          <p:cNvSpPr>
            <a:spLocks noGrp="1"/>
          </p:cNvSpPr>
          <p:nvPr>
            <p:ph type="body" sz="quarter" idx="16" hasCustomPrompt="1"/>
          </p:nvPr>
        </p:nvSpPr>
        <p:spPr>
          <a:xfrm>
            <a:off x="9150226" y="1177425"/>
            <a:ext cx="8498925" cy="1445796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9" name="テキスト プレースホルダー 11"/>
          <p:cNvSpPr>
            <a:spLocks noGrp="1"/>
          </p:cNvSpPr>
          <p:nvPr>
            <p:ph type="body" sz="quarter" idx="17" hasCustomPrompt="1"/>
          </p:nvPr>
        </p:nvSpPr>
        <p:spPr>
          <a:xfrm>
            <a:off x="9150226" y="597995"/>
            <a:ext cx="8498925" cy="773203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32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0" name="テキスト プレースホルダー 11"/>
          <p:cNvSpPr>
            <a:spLocks noGrp="1"/>
          </p:cNvSpPr>
          <p:nvPr>
            <p:ph type="body" sz="quarter" idx="40" hasCustomPrompt="1"/>
          </p:nvPr>
        </p:nvSpPr>
        <p:spPr>
          <a:xfrm>
            <a:off x="599276" y="4513430"/>
            <a:ext cx="8498925" cy="1395156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1" name="テキスト プレースホルダー 11"/>
          <p:cNvSpPr>
            <a:spLocks noGrp="1"/>
          </p:cNvSpPr>
          <p:nvPr>
            <p:ph type="body" sz="quarter" idx="41" hasCustomPrompt="1"/>
          </p:nvPr>
        </p:nvSpPr>
        <p:spPr>
          <a:xfrm>
            <a:off x="599276" y="3934000"/>
            <a:ext cx="8498925" cy="773203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32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25397923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22" presetClass="entr" presetSubtype="8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8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750"/>
                            </p:stCondLst>
                            <p:childTnLst>
                              <p:par>
                                <p:cTn id="20" presetID="22" presetClass="entr" presetSubtype="2" fill="hold" grpId="0" nodeType="after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3000"/>
                            </p:stCondLst>
                            <p:childTnLst>
                              <p:par>
                                <p:cTn id="24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6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3500"/>
                            </p:stCondLst>
                            <p:childTnLst>
                              <p:par>
                                <p:cTn id="28" presetID="22" presetClass="entr" presetSubtype="2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0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22" presetClass="entr" presetSubtype="2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3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4250"/>
                            </p:stCondLst>
                            <p:childTnLst>
                              <p:par>
                                <p:cTn id="35" presetID="2" presetClass="entr" presetSubtype="4" decel="100000" fill="hold" grpId="0" nodeType="afterEffect">
                                  <p:stCondLst>
                                    <p:cond delay="50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5300"/>
                            </p:stCondLst>
                            <p:childTnLst>
                              <p:par>
                                <p:cTn id="40" presetID="16" presetClass="entr" presetSubtype="37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42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5800"/>
                            </p:stCondLst>
                            <p:childTnLst>
                              <p:par>
                                <p:cTn id="44" presetID="2" presetClass="entr" presetSubtype="4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" grpId="0" animBg="1"/>
      <p:bldP spid="22" grpId="0" animBg="1"/>
      <p:bldP spid="14" grpId="0"/>
      <p:bldP spid="11" grpId="0"/>
      <p:bldP spid="15" grpId="0">
        <p:tmplLst>
          <p:tmpl>
            <p:tnLst>
              <p:par>
                <p:cTn presetID="2" presetClass="entr" presetSubtype="4" decel="100000" fill="hold" nodeType="afterEffect">
                  <p:stCondLst>
                    <p:cond delay="500"/>
                  </p:stCondLst>
                  <p:iterate type="wd">
                    <p:tmPct val="10000"/>
                  </p:iterate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7" grpId="0">
        <p:tmplLst>
          <p:tmpl>
            <p:tnLst>
              <p:par>
                <p:cTn presetID="2" presetClass="entr" presetSubtype="4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8" grpId="0">
        <p:tmplLst>
          <p:tmpl>
            <p:tnLst>
              <p:par>
                <p:cTn presetID="22" presetClass="entr" presetSubtype="8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1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9" grpId="0">
        <p:tmplLst>
          <p:tmpl>
            <p:tnLst>
              <p:par>
                <p:cTn presetID="22" presetClass="entr" presetSubtype="8" fill="hold" nodeType="after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1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0" grpId="0">
        <p:tmplLst>
          <p:tmpl>
            <p:tnLst>
              <p:par>
                <p:cTn presetID="22" presetClass="entr" presetSubtype="2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right)">
                      <p:cBhvr>
                        <p:cTn dur="500"/>
                        <p:tgtEl>
                          <p:spTgt spid="2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1" grpId="0">
        <p:tmplLst>
          <p:tmpl>
            <p:tnLst>
              <p:par>
                <p:cTn presetID="22" presetClass="entr" presetSubtype="2" fill="hold" nodeType="after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right)">
                      <p:cBhvr>
                        <p:cTn dur="500"/>
                        <p:tgtEl>
                          <p:spTgt spid="21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10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 Big Imag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図プレースホルダー 7"/>
          <p:cNvSpPr>
            <a:spLocks noGrp="1"/>
          </p:cNvSpPr>
          <p:nvPr>
            <p:ph type="pic" sz="quarter" idx="12" hasCustomPrompt="1"/>
          </p:nvPr>
        </p:nvSpPr>
        <p:spPr>
          <a:xfrm>
            <a:off x="0" y="0"/>
            <a:ext cx="10425055" cy="6583660"/>
          </a:xfrm>
          <a:custGeom>
            <a:avLst/>
            <a:gdLst/>
            <a:ahLst/>
            <a:cxnLst/>
            <a:rect l="l" t="t" r="r" b="b"/>
            <a:pathLst>
              <a:path w="10425055" h="6583660">
                <a:moveTo>
                  <a:pt x="0" y="0"/>
                </a:moveTo>
                <a:lnTo>
                  <a:pt x="7859770" y="0"/>
                </a:lnTo>
                <a:lnTo>
                  <a:pt x="10425055" y="6583660"/>
                </a:lnTo>
                <a:lnTo>
                  <a:pt x="7859770" y="6583660"/>
                </a:lnTo>
                <a:lnTo>
                  <a:pt x="0" y="6583660"/>
                </a:lnTo>
                <a:close/>
              </a:path>
            </a:pathLst>
          </a:custGeom>
        </p:spPr>
        <p:txBody>
          <a:bodyPr/>
          <a:lstStyle>
            <a:lvl1pPr>
              <a:defRPr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/>
          </a:p>
        </p:txBody>
      </p:sp>
      <p:sp>
        <p:nvSpPr>
          <p:cNvPr id="22" name="図プレースホルダー 21"/>
          <p:cNvSpPr>
            <a:spLocks noGrp="1"/>
          </p:cNvSpPr>
          <p:nvPr>
            <p:ph type="pic" sz="quarter" idx="40" hasCustomPrompt="1"/>
          </p:nvPr>
        </p:nvSpPr>
        <p:spPr>
          <a:xfrm>
            <a:off x="5461000" y="3221875"/>
            <a:ext cx="3951609" cy="788150"/>
          </a:xfrm>
          <a:custGeom>
            <a:avLst/>
            <a:gdLst/>
            <a:ahLst/>
            <a:cxnLst/>
            <a:rect l="l" t="t" r="r" b="b"/>
            <a:pathLst>
              <a:path w="3951609" h="788150">
                <a:moveTo>
                  <a:pt x="0" y="0"/>
                </a:moveTo>
                <a:lnTo>
                  <a:pt x="3644829" y="0"/>
                </a:lnTo>
                <a:lnTo>
                  <a:pt x="3951609" y="788150"/>
                </a:lnTo>
                <a:lnTo>
                  <a:pt x="3644829" y="788150"/>
                </a:lnTo>
                <a:lnTo>
                  <a:pt x="306780" y="788150"/>
                </a:lnTo>
                <a:close/>
              </a:path>
            </a:pathLst>
          </a:custGeom>
          <a:solidFill>
            <a:schemeClr val="accent1">
              <a:alpha val="69000"/>
            </a:schemeClr>
          </a:solidFill>
        </p:spPr>
        <p:txBody>
          <a:bodyPr/>
          <a:lstStyle/>
          <a:p>
            <a:r>
              <a:rPr kumimoji="1" lang="en-US" altLang="ja-JP" dirty="0" smtClean="0"/>
              <a:t> </a:t>
            </a:r>
            <a:endParaRPr kumimoji="1" lang="ja-JP" altLang="en-US" dirty="0"/>
          </a:p>
        </p:txBody>
      </p:sp>
      <p:sp>
        <p:nvSpPr>
          <p:cNvPr id="12" name="図プレースホルダー 11"/>
          <p:cNvSpPr>
            <a:spLocks noGrp="1"/>
          </p:cNvSpPr>
          <p:nvPr>
            <p:ph type="pic" sz="quarter" idx="13" hasCustomPrompt="1"/>
          </p:nvPr>
        </p:nvSpPr>
        <p:spPr>
          <a:xfrm>
            <a:off x="7838062" y="-2"/>
            <a:ext cx="10448350" cy="6583660"/>
          </a:xfrm>
          <a:custGeom>
            <a:avLst/>
            <a:gdLst/>
            <a:ahLst/>
            <a:cxnLst/>
            <a:rect l="l" t="t" r="r" b="b"/>
            <a:pathLst>
              <a:path w="10448350" h="6583660">
                <a:moveTo>
                  <a:pt x="0" y="0"/>
                </a:moveTo>
                <a:lnTo>
                  <a:pt x="2565285" y="0"/>
                </a:lnTo>
                <a:lnTo>
                  <a:pt x="10425054" y="0"/>
                </a:lnTo>
                <a:lnTo>
                  <a:pt x="10425054" y="1"/>
                </a:lnTo>
                <a:lnTo>
                  <a:pt x="10448350" y="1"/>
                </a:lnTo>
                <a:lnTo>
                  <a:pt x="10448350" y="6583660"/>
                </a:lnTo>
                <a:lnTo>
                  <a:pt x="10425054" y="6583660"/>
                </a:lnTo>
                <a:lnTo>
                  <a:pt x="9000998" y="6583660"/>
                </a:lnTo>
                <a:lnTo>
                  <a:pt x="2565285" y="6583660"/>
                </a:lnTo>
                <a:close/>
              </a:path>
            </a:pathLst>
          </a:custGeom>
        </p:spPr>
        <p:txBody>
          <a:bodyPr/>
          <a:lstStyle>
            <a:lvl1pPr marL="0" marR="0" indent="0" algn="l" defTabSz="1632753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lvl1pPr>
          </a:lstStyle>
          <a:p>
            <a:r>
              <a:rPr kumimoji="1" lang="en-US" altLang="ja-JP" dirty="0" smtClean="0"/>
              <a:t> Add an image</a:t>
            </a:r>
            <a:endParaRPr kumimoji="1" lang="ja-JP" altLang="en-US" dirty="0" smtClean="0"/>
          </a:p>
          <a:p>
            <a:endParaRPr kumimoji="1" lang="ja-JP" altLang="en-US" dirty="0"/>
          </a:p>
        </p:txBody>
      </p: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 smtClean="0"/>
              <a:t>The Power of PowerPoint | thepopp.com</a:t>
            </a:r>
            <a:endParaRPr lang="en-US" dirty="0"/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87164BF-D67A-46C0-81D2-5BAF67C00C80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13" name="テキスト プレースホルダー 11"/>
          <p:cNvSpPr>
            <a:spLocks noGrp="1"/>
          </p:cNvSpPr>
          <p:nvPr>
            <p:ph type="body" sz="quarter" idx="38" hasCustomPrompt="1"/>
          </p:nvPr>
        </p:nvSpPr>
        <p:spPr>
          <a:xfrm>
            <a:off x="2842148" y="6619890"/>
            <a:ext cx="12612643" cy="1224261"/>
          </a:xfrm>
        </p:spPr>
        <p:txBody>
          <a:bodyPr anchor="b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5400" spc="600" baseline="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cxnSp>
        <p:nvCxnSpPr>
          <p:cNvPr id="14" name="直線コネクタ 13"/>
          <p:cNvCxnSpPr/>
          <p:nvPr userDrawn="1"/>
        </p:nvCxnSpPr>
        <p:spPr>
          <a:xfrm flipH="1" flipV="1">
            <a:off x="3332956" y="7853145"/>
            <a:ext cx="11620500" cy="1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テキスト プレースホルダー 11"/>
          <p:cNvSpPr>
            <a:spLocks noGrp="1"/>
          </p:cNvSpPr>
          <p:nvPr>
            <p:ph type="body" sz="quarter" idx="39" hasCustomPrompt="1"/>
          </p:nvPr>
        </p:nvSpPr>
        <p:spPr>
          <a:xfrm>
            <a:off x="2097255" y="7975591"/>
            <a:ext cx="14102428" cy="1539112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spcBef>
                <a:spcPts val="0"/>
              </a:spcBef>
              <a:defRPr sz="24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3" name="テキスト プレースホルダー 11"/>
          <p:cNvSpPr>
            <a:spLocks noGrp="1"/>
          </p:cNvSpPr>
          <p:nvPr>
            <p:ph type="body" sz="quarter" idx="41" hasCustomPrompt="1"/>
          </p:nvPr>
        </p:nvSpPr>
        <p:spPr>
          <a:xfrm>
            <a:off x="5746750" y="3228975"/>
            <a:ext cx="3381375" cy="771525"/>
          </a:xfrm>
        </p:spPr>
        <p:txBody>
          <a:bodyPr anchor="ctr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2800" spc="300" baseline="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4" name="図プレースホルダー 21"/>
          <p:cNvSpPr>
            <a:spLocks noGrp="1"/>
          </p:cNvSpPr>
          <p:nvPr>
            <p:ph type="pic" sz="quarter" idx="42" hasCustomPrompt="1"/>
          </p:nvPr>
        </p:nvSpPr>
        <p:spPr>
          <a:xfrm>
            <a:off x="8777288" y="2424950"/>
            <a:ext cx="3951609" cy="788150"/>
          </a:xfrm>
          <a:custGeom>
            <a:avLst/>
            <a:gdLst/>
            <a:ahLst/>
            <a:cxnLst/>
            <a:rect l="l" t="t" r="r" b="b"/>
            <a:pathLst>
              <a:path w="3951609" h="788150">
                <a:moveTo>
                  <a:pt x="0" y="0"/>
                </a:moveTo>
                <a:lnTo>
                  <a:pt x="3644829" y="0"/>
                </a:lnTo>
                <a:lnTo>
                  <a:pt x="3951609" y="788150"/>
                </a:lnTo>
                <a:lnTo>
                  <a:pt x="3644829" y="788150"/>
                </a:lnTo>
                <a:lnTo>
                  <a:pt x="306780" y="788150"/>
                </a:lnTo>
                <a:close/>
              </a:path>
            </a:pathLst>
          </a:custGeom>
          <a:solidFill>
            <a:schemeClr val="accent1">
              <a:alpha val="69000"/>
            </a:schemeClr>
          </a:solidFill>
        </p:spPr>
        <p:txBody>
          <a:bodyPr/>
          <a:lstStyle/>
          <a:p>
            <a:r>
              <a:rPr kumimoji="1" lang="en-US" altLang="ja-JP" dirty="0" smtClean="0"/>
              <a:t> </a:t>
            </a:r>
            <a:endParaRPr kumimoji="1" lang="ja-JP" altLang="en-US" dirty="0"/>
          </a:p>
        </p:txBody>
      </p:sp>
      <p:sp>
        <p:nvSpPr>
          <p:cNvPr id="25" name="テキスト プレースホルダー 11"/>
          <p:cNvSpPr>
            <a:spLocks noGrp="1"/>
          </p:cNvSpPr>
          <p:nvPr>
            <p:ph type="body" sz="quarter" idx="43" hasCustomPrompt="1"/>
          </p:nvPr>
        </p:nvSpPr>
        <p:spPr>
          <a:xfrm>
            <a:off x="9063038" y="2432050"/>
            <a:ext cx="3381375" cy="771525"/>
          </a:xfrm>
        </p:spPr>
        <p:txBody>
          <a:bodyPr anchor="ctr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2800" spc="300" baseline="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21251958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1" dur="500"/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4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22" presetClass="entr" presetSubtype="2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8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000"/>
                            </p:stCondLst>
                            <p:childTnLst>
                              <p:par>
                                <p:cTn id="2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5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2500"/>
                            </p:stCondLst>
                            <p:childTnLst>
                              <p:par>
                                <p:cTn id="27" presetID="2" presetClass="entr" presetSubtype="4" decel="100000" fill="hold" grpId="0" nodeType="afterEffect">
                                  <p:stCondLst>
                                    <p:cond delay="50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3550"/>
                            </p:stCondLst>
                            <p:childTnLst>
                              <p:par>
                                <p:cTn id="32" presetID="16" presetClass="entr" presetSubtype="37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34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4050"/>
                            </p:stCondLst>
                            <p:childTnLst>
                              <p:par>
                                <p:cTn id="36" presetID="2" presetClass="entr" presetSubtype="4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  <p:bldP spid="22" grpId="0" animBg="1"/>
      <p:bldP spid="12" grpId="0"/>
      <p:bldP spid="13" grpId="0">
        <p:tmplLst>
          <p:tmpl>
            <p:tnLst>
              <p:par>
                <p:cTn presetID="2" presetClass="entr" presetSubtype="4" decel="100000" fill="hold" nodeType="afterEffect">
                  <p:stCondLst>
                    <p:cond delay="500"/>
                  </p:stCondLst>
                  <p:iterate type="wd">
                    <p:tmPct val="10000"/>
                  </p:iterate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5" grpId="0">
        <p:tmplLst>
          <p:tmpl>
            <p:tnLst>
              <p:par>
                <p:cTn presetID="2" presetClass="entr" presetSubtype="4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3" grpId="0" build="p">
        <p:tmplLst>
          <p:tmpl lvl="1">
            <p:tnLst>
              <p:par>
                <p:cTn presetID="22" presetClass="entr" presetSubtype="2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right)">
                      <p:cBhvr>
                        <p:cTn dur="500"/>
                        <p:tgtEl>
                          <p:spTgt spid="2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4" grpId="0" animBg="1"/>
      <p:bldP spid="25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5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10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World Map 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 smtClean="0"/>
              <a:t>The Power of PowerPoint | thepopp.com</a:t>
            </a:r>
            <a:endParaRPr lang="en-US" dirty="0"/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87164BF-D67A-46C0-81D2-5BAF67C00C80}" type="slidenum">
              <a:rPr lang="en-US" smtClean="0"/>
              <a:pPr/>
              <a:t>‹#›</a:t>
            </a:fld>
            <a:endParaRPr lang="en-US" dirty="0"/>
          </a:p>
        </p:txBody>
      </p:sp>
      <p:pic>
        <p:nvPicPr>
          <p:cNvPr id="2" name="図 1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06843" y="1016929"/>
            <a:ext cx="13127849" cy="6236485"/>
          </a:xfrm>
          <a:prstGeom prst="rect">
            <a:avLst/>
          </a:prstGeom>
        </p:spPr>
      </p:pic>
      <p:sp>
        <p:nvSpPr>
          <p:cNvPr id="5" name="テキスト プレースホルダー 11"/>
          <p:cNvSpPr>
            <a:spLocks noGrp="1"/>
          </p:cNvSpPr>
          <p:nvPr>
            <p:ph type="body" sz="quarter" idx="38" hasCustomPrompt="1"/>
          </p:nvPr>
        </p:nvSpPr>
        <p:spPr>
          <a:xfrm>
            <a:off x="2842148" y="6619890"/>
            <a:ext cx="12612643" cy="1224261"/>
          </a:xfrm>
        </p:spPr>
        <p:txBody>
          <a:bodyPr anchor="b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5400" spc="600" baseline="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cxnSp>
        <p:nvCxnSpPr>
          <p:cNvPr id="6" name="直線コネクタ 5"/>
          <p:cNvCxnSpPr/>
          <p:nvPr userDrawn="1"/>
        </p:nvCxnSpPr>
        <p:spPr>
          <a:xfrm flipH="1" flipV="1">
            <a:off x="3332956" y="7853145"/>
            <a:ext cx="11620500" cy="1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テキスト プレースホルダー 11"/>
          <p:cNvSpPr>
            <a:spLocks noGrp="1"/>
          </p:cNvSpPr>
          <p:nvPr>
            <p:ph type="body" sz="quarter" idx="39" hasCustomPrompt="1"/>
          </p:nvPr>
        </p:nvSpPr>
        <p:spPr>
          <a:xfrm>
            <a:off x="2097255" y="7975591"/>
            <a:ext cx="14102428" cy="1539112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spcBef>
                <a:spcPts val="0"/>
              </a:spcBef>
              <a:defRPr sz="24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8" name="涙形 7"/>
          <p:cNvSpPr/>
          <p:nvPr userDrawn="1"/>
        </p:nvSpPr>
        <p:spPr>
          <a:xfrm rot="8100000">
            <a:off x="3189655" y="1155774"/>
            <a:ext cx="1396314" cy="1396314"/>
          </a:xfrm>
          <a:prstGeom prst="teardrop">
            <a:avLst/>
          </a:prstGeom>
          <a:solidFill>
            <a:schemeClr val="accent1">
              <a:alpha val="70000"/>
            </a:schemeClr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/>
          </a:p>
        </p:txBody>
      </p:sp>
      <p:sp>
        <p:nvSpPr>
          <p:cNvPr id="9" name="涙形 8"/>
          <p:cNvSpPr/>
          <p:nvPr userDrawn="1"/>
        </p:nvSpPr>
        <p:spPr>
          <a:xfrm rot="8100000">
            <a:off x="4761885" y="3760571"/>
            <a:ext cx="1396314" cy="1396314"/>
          </a:xfrm>
          <a:prstGeom prst="teardrop">
            <a:avLst/>
          </a:prstGeom>
          <a:solidFill>
            <a:schemeClr val="accent1">
              <a:alpha val="70000"/>
            </a:schemeClr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/>
          </a:p>
        </p:txBody>
      </p:sp>
      <p:sp>
        <p:nvSpPr>
          <p:cNvPr id="10" name="涙形 9"/>
          <p:cNvSpPr/>
          <p:nvPr userDrawn="1"/>
        </p:nvSpPr>
        <p:spPr>
          <a:xfrm rot="8100000">
            <a:off x="7802845" y="634312"/>
            <a:ext cx="1396314" cy="1396314"/>
          </a:xfrm>
          <a:prstGeom prst="teardrop">
            <a:avLst/>
          </a:prstGeom>
          <a:solidFill>
            <a:schemeClr val="accent1">
              <a:alpha val="70000"/>
            </a:schemeClr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/>
          </a:p>
        </p:txBody>
      </p:sp>
      <p:sp>
        <p:nvSpPr>
          <p:cNvPr id="11" name="涙形 10"/>
          <p:cNvSpPr/>
          <p:nvPr userDrawn="1"/>
        </p:nvSpPr>
        <p:spPr>
          <a:xfrm rot="8100000">
            <a:off x="11596370" y="1306115"/>
            <a:ext cx="1396314" cy="1396314"/>
          </a:xfrm>
          <a:prstGeom prst="teardrop">
            <a:avLst/>
          </a:prstGeom>
          <a:solidFill>
            <a:schemeClr val="accent1">
              <a:alpha val="70000"/>
            </a:schemeClr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/>
          </a:p>
        </p:txBody>
      </p:sp>
      <p:sp>
        <p:nvSpPr>
          <p:cNvPr id="12" name="涙形 11"/>
          <p:cNvSpPr/>
          <p:nvPr userDrawn="1"/>
        </p:nvSpPr>
        <p:spPr>
          <a:xfrm rot="8100000">
            <a:off x="8000551" y="3090913"/>
            <a:ext cx="1396314" cy="1396314"/>
          </a:xfrm>
          <a:prstGeom prst="teardrop">
            <a:avLst/>
          </a:prstGeom>
          <a:solidFill>
            <a:schemeClr val="accent1">
              <a:alpha val="70000"/>
            </a:schemeClr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/>
          </a:p>
        </p:txBody>
      </p:sp>
      <p:sp>
        <p:nvSpPr>
          <p:cNvPr id="13" name="涙形 12"/>
          <p:cNvSpPr/>
          <p:nvPr userDrawn="1"/>
        </p:nvSpPr>
        <p:spPr>
          <a:xfrm rot="8100000">
            <a:off x="13128605" y="4180702"/>
            <a:ext cx="1396314" cy="1396314"/>
          </a:xfrm>
          <a:prstGeom prst="teardrop">
            <a:avLst/>
          </a:prstGeom>
          <a:solidFill>
            <a:schemeClr val="accent1">
              <a:alpha val="70000"/>
            </a:schemeClr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/>
          </a:p>
        </p:txBody>
      </p:sp>
      <p:sp>
        <p:nvSpPr>
          <p:cNvPr id="14" name="テキスト プレースホルダー 11"/>
          <p:cNvSpPr>
            <a:spLocks noGrp="1"/>
          </p:cNvSpPr>
          <p:nvPr>
            <p:ph type="body" sz="quarter" idx="40" hasCustomPrompt="1"/>
          </p:nvPr>
        </p:nvSpPr>
        <p:spPr>
          <a:xfrm>
            <a:off x="611633" y="1652503"/>
            <a:ext cx="2440485" cy="1034754"/>
          </a:xfrm>
        </p:spPr>
        <p:txBody>
          <a:bodyPr anchor="ctr">
            <a:noAutofit/>
          </a:bodyPr>
          <a:lstStyle>
            <a:lvl1pPr algn="r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5" name="テキスト プレースホルダー 11"/>
          <p:cNvSpPr>
            <a:spLocks noGrp="1"/>
          </p:cNvSpPr>
          <p:nvPr>
            <p:ph type="body" sz="quarter" idx="41" hasCustomPrompt="1"/>
          </p:nvPr>
        </p:nvSpPr>
        <p:spPr>
          <a:xfrm>
            <a:off x="2112711" y="4108746"/>
            <a:ext cx="2440485" cy="1034754"/>
          </a:xfrm>
        </p:spPr>
        <p:txBody>
          <a:bodyPr anchor="ctr">
            <a:noAutofit/>
          </a:bodyPr>
          <a:lstStyle>
            <a:lvl1pPr algn="r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6" name="テキスト プレースホルダー 11"/>
          <p:cNvSpPr>
            <a:spLocks noGrp="1"/>
          </p:cNvSpPr>
          <p:nvPr>
            <p:ph type="body" sz="quarter" idx="42" hasCustomPrompt="1"/>
          </p:nvPr>
        </p:nvSpPr>
        <p:spPr>
          <a:xfrm>
            <a:off x="5227143" y="944025"/>
            <a:ext cx="2440485" cy="1034754"/>
          </a:xfrm>
        </p:spPr>
        <p:txBody>
          <a:bodyPr anchor="ctr">
            <a:noAutofit/>
          </a:bodyPr>
          <a:lstStyle>
            <a:lvl1pPr algn="r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7" name="テキスト プレースホルダー 11"/>
          <p:cNvSpPr>
            <a:spLocks noGrp="1"/>
          </p:cNvSpPr>
          <p:nvPr>
            <p:ph type="body" sz="quarter" idx="43" hasCustomPrompt="1"/>
          </p:nvPr>
        </p:nvSpPr>
        <p:spPr>
          <a:xfrm>
            <a:off x="9488346" y="3741660"/>
            <a:ext cx="2440485" cy="1034754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8" name="テキスト プレースホルダー 11"/>
          <p:cNvSpPr>
            <a:spLocks noGrp="1"/>
          </p:cNvSpPr>
          <p:nvPr>
            <p:ph type="body" sz="quarter" idx="44" hasCustomPrompt="1"/>
          </p:nvPr>
        </p:nvSpPr>
        <p:spPr>
          <a:xfrm>
            <a:off x="13082603" y="1595703"/>
            <a:ext cx="2440485" cy="1034754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9" name="テキスト プレースホルダー 11"/>
          <p:cNvSpPr>
            <a:spLocks noGrp="1"/>
          </p:cNvSpPr>
          <p:nvPr>
            <p:ph type="body" sz="quarter" idx="45" hasCustomPrompt="1"/>
          </p:nvPr>
        </p:nvSpPr>
        <p:spPr>
          <a:xfrm>
            <a:off x="14595806" y="4361482"/>
            <a:ext cx="2440485" cy="1034754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0" name="テキスト プレースホルダー 11"/>
          <p:cNvSpPr>
            <a:spLocks noGrp="1"/>
          </p:cNvSpPr>
          <p:nvPr>
            <p:ph type="body" sz="quarter" idx="46" hasCustomPrompt="1"/>
          </p:nvPr>
        </p:nvSpPr>
        <p:spPr>
          <a:xfrm>
            <a:off x="3314987" y="1076656"/>
            <a:ext cx="1157711" cy="1504721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44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00</a:t>
            </a:r>
            <a:endParaRPr lang="en-US" dirty="0"/>
          </a:p>
        </p:txBody>
      </p:sp>
      <p:sp>
        <p:nvSpPr>
          <p:cNvPr id="21" name="テキスト プレースホルダー 11"/>
          <p:cNvSpPr>
            <a:spLocks noGrp="1"/>
          </p:cNvSpPr>
          <p:nvPr>
            <p:ph type="body" sz="quarter" idx="47" hasCustomPrompt="1"/>
          </p:nvPr>
        </p:nvSpPr>
        <p:spPr>
          <a:xfrm>
            <a:off x="4875156" y="3681453"/>
            <a:ext cx="1157711" cy="1504721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44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00</a:t>
            </a:r>
            <a:endParaRPr lang="en-US" dirty="0"/>
          </a:p>
        </p:txBody>
      </p:sp>
      <p:sp>
        <p:nvSpPr>
          <p:cNvPr id="22" name="テキスト プレースホルダー 11"/>
          <p:cNvSpPr>
            <a:spLocks noGrp="1"/>
          </p:cNvSpPr>
          <p:nvPr>
            <p:ph type="body" sz="quarter" idx="48" hasCustomPrompt="1"/>
          </p:nvPr>
        </p:nvSpPr>
        <p:spPr>
          <a:xfrm>
            <a:off x="7922146" y="559279"/>
            <a:ext cx="1157711" cy="1504721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44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00</a:t>
            </a:r>
            <a:endParaRPr lang="en-US" dirty="0"/>
          </a:p>
        </p:txBody>
      </p:sp>
      <p:sp>
        <p:nvSpPr>
          <p:cNvPr id="23" name="テキスト プレースホルダー 11"/>
          <p:cNvSpPr>
            <a:spLocks noGrp="1"/>
          </p:cNvSpPr>
          <p:nvPr>
            <p:ph type="body" sz="quarter" idx="49" hasCustomPrompt="1"/>
          </p:nvPr>
        </p:nvSpPr>
        <p:spPr>
          <a:xfrm>
            <a:off x="8119852" y="3011795"/>
            <a:ext cx="1157711" cy="1504721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44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00</a:t>
            </a:r>
            <a:endParaRPr lang="en-US" dirty="0"/>
          </a:p>
        </p:txBody>
      </p:sp>
      <p:sp>
        <p:nvSpPr>
          <p:cNvPr id="24" name="テキスト プレースホルダー 11"/>
          <p:cNvSpPr>
            <a:spLocks noGrp="1"/>
          </p:cNvSpPr>
          <p:nvPr>
            <p:ph type="body" sz="quarter" idx="50" hasCustomPrompt="1"/>
          </p:nvPr>
        </p:nvSpPr>
        <p:spPr>
          <a:xfrm>
            <a:off x="11718778" y="1226997"/>
            <a:ext cx="1157711" cy="1504721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44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00</a:t>
            </a:r>
            <a:endParaRPr lang="en-US" dirty="0"/>
          </a:p>
        </p:txBody>
      </p:sp>
      <p:sp>
        <p:nvSpPr>
          <p:cNvPr id="25" name="テキスト プレースホルダー 11"/>
          <p:cNvSpPr>
            <a:spLocks noGrp="1"/>
          </p:cNvSpPr>
          <p:nvPr>
            <p:ph type="body" sz="quarter" idx="51" hasCustomPrompt="1"/>
          </p:nvPr>
        </p:nvSpPr>
        <p:spPr>
          <a:xfrm>
            <a:off x="13247906" y="4101584"/>
            <a:ext cx="1157711" cy="1504721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44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00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81974772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ntr" presetSubtype="3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" presetClass="entr" presetSubtype="4" decel="100000" fill="hold" grpId="0" nodeType="after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50"/>
                            </p:stCondLst>
                            <p:childTnLst>
                              <p:par>
                                <p:cTn id="14" presetID="16" presetClass="entr" presetSubtype="37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6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550"/>
                            </p:stCondLst>
                            <p:childTnLst>
                              <p:par>
                                <p:cTn id="18" presetID="2" presetClass="entr" presetSubtype="4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2050"/>
                            </p:stCondLst>
                            <p:childTnLst>
                              <p:par>
                                <p:cTn id="23" presetID="2" presetClass="entr" presetSubtype="1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1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550"/>
                            </p:stCondLst>
                            <p:childTnLst>
                              <p:par>
                                <p:cTn id="32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3050"/>
                            </p:stCondLst>
                            <p:childTnLst>
                              <p:par>
                                <p:cTn id="37" presetID="2" presetClass="entr" presetSubtype="1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1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3550"/>
                            </p:stCondLst>
                            <p:childTnLst>
                              <p:par>
                                <p:cTn id="46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4050"/>
                            </p:stCondLst>
                            <p:childTnLst>
                              <p:par>
                                <p:cTn id="51" presetID="2" presetClass="entr" presetSubtype="1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" presetID="2" presetClass="entr" presetSubtype="1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4550"/>
                            </p:stCondLst>
                            <p:childTnLst>
                              <p:par>
                                <p:cTn id="60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5050"/>
                            </p:stCondLst>
                            <p:childTnLst>
                              <p:par>
                                <p:cTn id="65" presetID="2" presetClass="entr" presetSubtype="1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9" presetID="2" presetClass="entr" presetSubtype="1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500" fill="hold"/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2" dur="500" fill="hold"/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5550"/>
                            </p:stCondLst>
                            <p:childTnLst>
                              <p:par>
                                <p:cTn id="74" presetID="2" presetClass="entr" presetSubtype="2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6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7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8" fill="hold">
                            <p:stCondLst>
                              <p:cond delay="6050"/>
                            </p:stCondLst>
                            <p:childTnLst>
                              <p:par>
                                <p:cTn id="79" presetID="2" presetClass="entr" presetSubtype="1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1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2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3" presetID="2" presetClass="entr" presetSubtype="1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5" dur="500" fill="hold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6" dur="500" fill="hold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6550"/>
                            </p:stCondLst>
                            <p:childTnLst>
                              <p:par>
                                <p:cTn id="88" presetID="2" presetClass="entr" presetSubtype="2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0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1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2" fill="hold">
                            <p:stCondLst>
                              <p:cond delay="7050"/>
                            </p:stCondLst>
                            <p:childTnLst>
                              <p:par>
                                <p:cTn id="93" presetID="2" presetClass="entr" presetSubtype="1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5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6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7" presetID="2" presetClass="entr" presetSubtype="1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9" dur="500" fill="hold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0" dur="500" fill="hold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1" fill="hold">
                            <p:stCondLst>
                              <p:cond delay="7550"/>
                            </p:stCondLst>
                            <p:childTnLst>
                              <p:par>
                                <p:cTn id="102" presetID="2" presetClass="entr" presetSubtype="2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4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5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>
        <p:tmplLst>
          <p:tmpl>
            <p:tnLst>
              <p:par>
                <p:cTn presetID="2" presetClass="entr" presetSubtype="4" decel="100000" fill="hold" nodeType="afterEffect">
                  <p:stCondLst>
                    <p:cond delay="0"/>
                  </p:stCondLst>
                  <p:iterate type="wd">
                    <p:tmPct val="10000"/>
                  </p:iterate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7" grpId="0">
        <p:tmplLst>
          <p:tmpl>
            <p:tnLst>
              <p:par>
                <p:cTn presetID="2" presetClass="entr" presetSubtype="4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8" grpId="0" animBg="1"/>
      <p:bldP spid="9" grpId="0" animBg="1"/>
      <p:bldP spid="10" grpId="0" animBg="1"/>
      <p:bldP spid="11" grpId="0" animBg="1"/>
      <p:bldP spid="12" grpId="0" animBg="1"/>
      <p:bldP spid="13" grpId="0" animBg="1"/>
      <p:bldP spid="14" grpId="0">
        <p:tmplLst>
          <p:tmpl>
            <p:tnLst>
              <p:par>
                <p:cTn presetID="2" presetClass="entr" presetSubtype="8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5" grpId="0">
        <p:tmplLst>
          <p:tmpl>
            <p:tnLst>
              <p:par>
                <p:cTn presetID="2" presetClass="entr" presetSubtype="8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6" grpId="0">
        <p:tmplLst>
          <p:tmpl>
            <p:tnLst>
              <p:par>
                <p:cTn presetID="2" presetClass="entr" presetSubtype="8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7" grpId="0">
        <p:tmplLst>
          <p:tmpl>
            <p:tnLst>
              <p:par>
                <p:cTn presetID="2" presetClass="entr" presetSubtype="2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8" grpId="0">
        <p:tmplLst>
          <p:tmpl>
            <p:tnLst>
              <p:par>
                <p:cTn presetID="2" presetClass="entr" presetSubtype="2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9" grpId="0">
        <p:tmplLst>
          <p:tmpl>
            <p:tnLst>
              <p:par>
                <p:cTn presetID="2" presetClass="entr" presetSubtype="2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0" grpId="0" build="p">
        <p:tmplLst>
          <p:tmpl lvl="1">
            <p:tnLst>
              <p:par>
                <p:cTn presetID="2" presetClass="entr" presetSubtype="1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0-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1" grpId="0" build="p">
        <p:tmplLst>
          <p:tmpl lvl="1">
            <p:tnLst>
              <p:par>
                <p:cTn presetID="2" presetClass="entr" presetSubtype="1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0-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2" grpId="0" build="p">
        <p:tmplLst>
          <p:tmpl lvl="1">
            <p:tnLst>
              <p:par>
                <p:cTn presetID="2" presetClass="entr" presetSubtype="1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0-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3" grpId="0" build="p">
        <p:tmplLst>
          <p:tmpl lvl="1">
            <p:tnLst>
              <p:par>
                <p:cTn presetID="2" presetClass="entr" presetSubtype="1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0-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4" grpId="0" build="p">
        <p:tmplLst>
          <p:tmpl lvl="1">
            <p:tnLst>
              <p:par>
                <p:cTn presetID="2" presetClass="entr" presetSubtype="1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0-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5" grpId="0" build="p">
        <p:tmplLst>
          <p:tmpl lvl="1">
            <p:tnLst>
              <p:par>
                <p:cTn presetID="2" presetClass="entr" presetSubtype="1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0-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10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World Map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図 1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92256" y="1948145"/>
            <a:ext cx="17431400" cy="8280920"/>
          </a:xfrm>
          <a:prstGeom prst="rect">
            <a:avLst/>
          </a:prstGeom>
        </p:spPr>
      </p:pic>
      <p:sp>
        <p:nvSpPr>
          <p:cNvPr id="5" name="テキスト プレースホルダー 11"/>
          <p:cNvSpPr>
            <a:spLocks noGrp="1"/>
          </p:cNvSpPr>
          <p:nvPr>
            <p:ph type="body" sz="quarter" idx="38" hasCustomPrompt="1"/>
          </p:nvPr>
        </p:nvSpPr>
        <p:spPr>
          <a:xfrm>
            <a:off x="2842148" y="6619890"/>
            <a:ext cx="12612643" cy="1224261"/>
          </a:xfrm>
        </p:spPr>
        <p:txBody>
          <a:bodyPr anchor="b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5400" spc="600" baseline="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55218225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10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con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 smtClean="0"/>
              <a:t>The Power of PowerPoint | thepopp.com</a:t>
            </a:r>
            <a:endParaRPr lang="en-US" dirty="0"/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87164BF-D67A-46C0-81D2-5BAF67C00C80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5" name="テキスト プレースホルダー 11"/>
          <p:cNvSpPr>
            <a:spLocks noGrp="1"/>
          </p:cNvSpPr>
          <p:nvPr>
            <p:ph type="body" sz="quarter" idx="39" hasCustomPrompt="1"/>
          </p:nvPr>
        </p:nvSpPr>
        <p:spPr>
          <a:xfrm>
            <a:off x="2097255" y="4558434"/>
            <a:ext cx="14102428" cy="1935215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spcBef>
                <a:spcPts val="0"/>
              </a:spcBef>
              <a:defRPr sz="2400">
                <a:solidFill>
                  <a:schemeClr val="accent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6" name="図プレースホルダー 7"/>
          <p:cNvSpPr>
            <a:spLocks noGrp="1"/>
          </p:cNvSpPr>
          <p:nvPr>
            <p:ph type="pic" sz="quarter" idx="18" hasCustomPrompt="1"/>
          </p:nvPr>
        </p:nvSpPr>
        <p:spPr>
          <a:xfrm>
            <a:off x="8357297" y="2938255"/>
            <a:ext cx="1550994" cy="1550994"/>
          </a:xfrm>
        </p:spPr>
        <p:txBody>
          <a:bodyPr>
            <a:normAutofit/>
          </a:bodyPr>
          <a:lstStyle>
            <a:lvl1pPr>
              <a:defRPr sz="1600"/>
            </a:lvl1pPr>
          </a:lstStyle>
          <a:p>
            <a:r>
              <a:rPr kumimoji="1" lang="en-US" altLang="ja-JP" dirty="0" smtClean="0"/>
              <a:t>ICON</a:t>
            </a:r>
            <a:endParaRPr kumimoji="1" lang="ja-JP" altLang="en-US" dirty="0"/>
          </a:p>
        </p:txBody>
      </p:sp>
    </p:spTree>
    <p:extLst>
      <p:ext uri="{BB962C8B-B14F-4D97-AF65-F5344CB8AC3E}">
        <p14:creationId xmlns:p14="http://schemas.microsoft.com/office/powerpoint/2010/main" val="72241298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" presetClass="entr" presetSubtype="4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>
        <p:tmplLst>
          <p:tmpl>
            <p:tnLst>
              <p:par>
                <p:cTn presetID="2" presetClass="entr" presetSubtype="4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6" grpId="0"/>
    </p:bldLst>
  </p:timing>
</p:sldLayout>
</file>

<file path=ppt/slideLayouts/slideLayout10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Warnin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 smtClean="0"/>
              <a:t>The Power of PowerPoint | thepopp.com</a:t>
            </a:r>
            <a:endParaRPr lang="en-US" dirty="0"/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87164BF-D67A-46C0-81D2-5BAF67C00C80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5" name="テキスト プレースホルダー 11"/>
          <p:cNvSpPr>
            <a:spLocks noGrp="1"/>
          </p:cNvSpPr>
          <p:nvPr>
            <p:ph type="body" sz="quarter" idx="39" hasCustomPrompt="1"/>
          </p:nvPr>
        </p:nvSpPr>
        <p:spPr>
          <a:xfrm>
            <a:off x="2097255" y="2623220"/>
            <a:ext cx="14102428" cy="6300700"/>
          </a:xfrm>
        </p:spPr>
        <p:txBody>
          <a:bodyPr anchor="t">
            <a:noAutofit/>
          </a:bodyPr>
          <a:lstStyle>
            <a:lvl1pPr marL="432000" indent="-432000" algn="l">
              <a:lnSpc>
                <a:spcPct val="120000"/>
              </a:lnSpc>
              <a:spcBef>
                <a:spcPts val="1200"/>
              </a:spcBef>
              <a:buFont typeface="Wingdings" panose="05000000000000000000" pitchFamily="2" charset="2"/>
              <a:buChar char="u"/>
              <a:defRPr sz="2400">
                <a:solidFill>
                  <a:schemeClr val="tx1"/>
                </a:solidFill>
                <a:latin typeface="+mn-lt"/>
              </a:defRPr>
            </a:lvl1pPr>
            <a:lvl2pPr marL="900000" indent="-432000">
              <a:buFont typeface="Wingdings" panose="05000000000000000000" pitchFamily="2" charset="2"/>
              <a:buChar char="l"/>
              <a:defRPr sz="2400">
                <a:solidFill>
                  <a:schemeClr val="tx1">
                    <a:lumMod val="60000"/>
                    <a:lumOff val="40000"/>
                  </a:schemeClr>
                </a:solidFill>
              </a:defRPr>
            </a:lvl2pPr>
          </a:lstStyle>
          <a:p>
            <a:pPr lvl="0"/>
            <a:r>
              <a:rPr lang="en-US" altLang="ja-JP" dirty="0" smtClean="0"/>
              <a:t>Text Here</a:t>
            </a:r>
          </a:p>
          <a:p>
            <a:pPr lvl="1"/>
            <a:r>
              <a:rPr lang="en-US" dirty="0" smtClean="0"/>
              <a:t>ssss</a:t>
            </a:r>
            <a:endParaRPr lang="en-US" dirty="0"/>
          </a:p>
        </p:txBody>
      </p:sp>
      <p:sp>
        <p:nvSpPr>
          <p:cNvPr id="6" name="図プレースホルダー 7"/>
          <p:cNvSpPr>
            <a:spLocks noGrp="1"/>
          </p:cNvSpPr>
          <p:nvPr>
            <p:ph type="pic" sz="quarter" idx="18" hasCustomPrompt="1"/>
          </p:nvPr>
        </p:nvSpPr>
        <p:spPr>
          <a:xfrm>
            <a:off x="8357297" y="1003040"/>
            <a:ext cx="1550994" cy="1550994"/>
          </a:xfrm>
        </p:spPr>
        <p:txBody>
          <a:bodyPr>
            <a:normAutofit/>
          </a:bodyPr>
          <a:lstStyle>
            <a:lvl1pPr>
              <a:defRPr sz="1600"/>
            </a:lvl1pPr>
          </a:lstStyle>
          <a:p>
            <a:r>
              <a:rPr kumimoji="1" lang="en-US" altLang="ja-JP" dirty="0" smtClean="0"/>
              <a:t>ICON</a:t>
            </a:r>
            <a:endParaRPr kumimoji="1" lang="ja-JP" altLang="en-US" dirty="0"/>
          </a:p>
        </p:txBody>
      </p:sp>
    </p:spTree>
    <p:extLst>
      <p:ext uri="{BB962C8B-B14F-4D97-AF65-F5344CB8AC3E}">
        <p14:creationId xmlns:p14="http://schemas.microsoft.com/office/powerpoint/2010/main" val="141597145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" presetClass="entr" presetSubtype="4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>
        <p:tmplLst>
          <p:tmpl>
            <p:tnLst>
              <p:par>
                <p:cTn presetID="2" presetClass="entr" presetSubtype="4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6" grpId="0"/>
    </p:bldLst>
  </p:timing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 Imag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正方形/長方形 14"/>
          <p:cNvSpPr/>
          <p:nvPr userDrawn="1"/>
        </p:nvSpPr>
        <p:spPr>
          <a:xfrm>
            <a:off x="0" y="0"/>
            <a:ext cx="18286413" cy="10287000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schemeClr val="tx1"/>
              </a:solidFill>
            </a:endParaRPr>
          </a:p>
        </p:txBody>
      </p:sp>
      <p:sp>
        <p:nvSpPr>
          <p:cNvPr id="3" name="図プレースホルダー 5"/>
          <p:cNvSpPr>
            <a:spLocks noGrp="1"/>
          </p:cNvSpPr>
          <p:nvPr>
            <p:ph type="pic" sz="quarter" idx="12" hasCustomPrompt="1"/>
          </p:nvPr>
        </p:nvSpPr>
        <p:spPr>
          <a:xfrm>
            <a:off x="38182" y="43542"/>
            <a:ext cx="3600000" cy="3600000"/>
          </a:xfrm>
          <a:solidFill>
            <a:schemeClr val="accent1">
              <a:lumMod val="40000"/>
              <a:lumOff val="60000"/>
            </a:schemeClr>
          </a:solidFill>
        </p:spPr>
        <p:txBody>
          <a:bodyPr/>
          <a:lstStyle>
            <a:lvl1pPr>
              <a:defRPr sz="1800"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/>
          </a:p>
        </p:txBody>
      </p:sp>
      <p:sp>
        <p:nvSpPr>
          <p:cNvPr id="4" name="図プレースホルダー 5"/>
          <p:cNvSpPr>
            <a:spLocks noGrp="1"/>
          </p:cNvSpPr>
          <p:nvPr>
            <p:ph type="pic" sz="quarter" idx="13" hasCustomPrompt="1"/>
          </p:nvPr>
        </p:nvSpPr>
        <p:spPr>
          <a:xfrm>
            <a:off x="3687753" y="43542"/>
            <a:ext cx="3600000" cy="3600000"/>
          </a:xfrm>
          <a:solidFill>
            <a:schemeClr val="accent1"/>
          </a:solidFill>
        </p:spPr>
        <p:txBody>
          <a:bodyPr>
            <a:normAutofit/>
          </a:bodyPr>
          <a:lstStyle>
            <a:lvl1pPr marL="0" marR="0" indent="0" algn="l" defTabSz="1632753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1800"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 smtClean="0"/>
          </a:p>
          <a:p>
            <a:endParaRPr kumimoji="1" lang="ja-JP" altLang="en-US" dirty="0"/>
          </a:p>
        </p:txBody>
      </p:sp>
      <p:sp>
        <p:nvSpPr>
          <p:cNvPr id="5" name="図プレースホルダー 5"/>
          <p:cNvSpPr>
            <a:spLocks noGrp="1"/>
          </p:cNvSpPr>
          <p:nvPr>
            <p:ph type="pic" sz="quarter" idx="14" hasCustomPrompt="1"/>
          </p:nvPr>
        </p:nvSpPr>
        <p:spPr>
          <a:xfrm>
            <a:off x="7337324" y="43542"/>
            <a:ext cx="3600000" cy="3600000"/>
          </a:xfrm>
          <a:solidFill>
            <a:schemeClr val="accent1">
              <a:lumMod val="75000"/>
            </a:schemeClr>
          </a:solidFill>
        </p:spPr>
        <p:txBody>
          <a:bodyPr>
            <a:normAutofit/>
          </a:bodyPr>
          <a:lstStyle>
            <a:lvl1pPr marL="0" marR="0" indent="0" algn="l" defTabSz="1632753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1800"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 smtClean="0"/>
          </a:p>
          <a:p>
            <a:endParaRPr kumimoji="1" lang="ja-JP" altLang="en-US" dirty="0"/>
          </a:p>
        </p:txBody>
      </p:sp>
      <p:sp>
        <p:nvSpPr>
          <p:cNvPr id="6" name="図プレースホルダー 5"/>
          <p:cNvSpPr>
            <a:spLocks noGrp="1"/>
          </p:cNvSpPr>
          <p:nvPr>
            <p:ph type="pic" sz="quarter" idx="15" hasCustomPrompt="1"/>
          </p:nvPr>
        </p:nvSpPr>
        <p:spPr>
          <a:xfrm>
            <a:off x="10988185" y="43542"/>
            <a:ext cx="3600000" cy="3600000"/>
          </a:xfrm>
          <a:solidFill>
            <a:schemeClr val="accent1"/>
          </a:solidFill>
        </p:spPr>
        <p:txBody>
          <a:bodyPr>
            <a:normAutofit/>
          </a:bodyPr>
          <a:lstStyle>
            <a:lvl1pPr marL="0" marR="0" indent="0" algn="l" defTabSz="1632753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1800"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 smtClean="0"/>
          </a:p>
          <a:p>
            <a:endParaRPr kumimoji="1" lang="ja-JP" altLang="en-US" dirty="0"/>
          </a:p>
        </p:txBody>
      </p:sp>
      <p:sp>
        <p:nvSpPr>
          <p:cNvPr id="7" name="図プレースホルダー 5"/>
          <p:cNvSpPr>
            <a:spLocks noGrp="1"/>
          </p:cNvSpPr>
          <p:nvPr>
            <p:ph type="pic" sz="quarter" idx="16" hasCustomPrompt="1"/>
          </p:nvPr>
        </p:nvSpPr>
        <p:spPr>
          <a:xfrm>
            <a:off x="14636467" y="43542"/>
            <a:ext cx="3600000" cy="3600000"/>
          </a:xfrm>
          <a:solidFill>
            <a:schemeClr val="accent1">
              <a:lumMod val="20000"/>
              <a:lumOff val="80000"/>
            </a:schemeClr>
          </a:solidFill>
        </p:spPr>
        <p:txBody>
          <a:bodyPr>
            <a:normAutofit/>
          </a:bodyPr>
          <a:lstStyle>
            <a:lvl1pPr marL="0" marR="0" indent="0" algn="l" defTabSz="1632753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1800"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 smtClean="0"/>
          </a:p>
          <a:p>
            <a:endParaRPr kumimoji="1" lang="ja-JP" altLang="en-US" dirty="0"/>
          </a:p>
        </p:txBody>
      </p:sp>
      <p:sp>
        <p:nvSpPr>
          <p:cNvPr id="8" name="図プレースホルダー 5"/>
          <p:cNvSpPr>
            <a:spLocks noGrp="1"/>
          </p:cNvSpPr>
          <p:nvPr>
            <p:ph type="pic" sz="quarter" idx="17" hasCustomPrompt="1"/>
          </p:nvPr>
        </p:nvSpPr>
        <p:spPr>
          <a:xfrm>
            <a:off x="35931" y="6628665"/>
            <a:ext cx="3600000" cy="3600000"/>
          </a:xfrm>
          <a:solidFill>
            <a:schemeClr val="accent1"/>
          </a:solidFill>
        </p:spPr>
        <p:txBody>
          <a:bodyPr/>
          <a:lstStyle>
            <a:lvl1pPr>
              <a:defRPr sz="1800"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/>
          </a:p>
        </p:txBody>
      </p:sp>
      <p:sp>
        <p:nvSpPr>
          <p:cNvPr id="9" name="図プレースホルダー 5"/>
          <p:cNvSpPr>
            <a:spLocks noGrp="1"/>
          </p:cNvSpPr>
          <p:nvPr>
            <p:ph type="pic" sz="quarter" idx="18" hasCustomPrompt="1"/>
          </p:nvPr>
        </p:nvSpPr>
        <p:spPr>
          <a:xfrm>
            <a:off x="3685502" y="6628665"/>
            <a:ext cx="3600000" cy="3600000"/>
          </a:xfrm>
          <a:solidFill>
            <a:schemeClr val="accent1">
              <a:lumMod val="50000"/>
            </a:schemeClr>
          </a:solidFill>
        </p:spPr>
        <p:txBody>
          <a:bodyPr>
            <a:normAutofit/>
          </a:bodyPr>
          <a:lstStyle>
            <a:lvl1pPr marL="0" marR="0" indent="0" algn="l" defTabSz="1632753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1800"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 smtClean="0"/>
          </a:p>
          <a:p>
            <a:endParaRPr kumimoji="1" lang="ja-JP" altLang="en-US" dirty="0"/>
          </a:p>
        </p:txBody>
      </p:sp>
      <p:sp>
        <p:nvSpPr>
          <p:cNvPr id="10" name="図プレースホルダー 5"/>
          <p:cNvSpPr>
            <a:spLocks noGrp="1"/>
          </p:cNvSpPr>
          <p:nvPr>
            <p:ph type="pic" sz="quarter" idx="19" hasCustomPrompt="1"/>
          </p:nvPr>
        </p:nvSpPr>
        <p:spPr>
          <a:xfrm>
            <a:off x="7335073" y="6628665"/>
            <a:ext cx="3600000" cy="3600000"/>
          </a:xfrm>
          <a:solidFill>
            <a:schemeClr val="accent1">
              <a:lumMod val="60000"/>
              <a:lumOff val="40000"/>
            </a:schemeClr>
          </a:solidFill>
        </p:spPr>
        <p:txBody>
          <a:bodyPr>
            <a:normAutofit/>
          </a:bodyPr>
          <a:lstStyle>
            <a:lvl1pPr marL="0" marR="0" indent="0" algn="l" defTabSz="1632753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1800"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 smtClean="0"/>
          </a:p>
          <a:p>
            <a:endParaRPr kumimoji="1" lang="ja-JP" altLang="en-US" dirty="0"/>
          </a:p>
        </p:txBody>
      </p:sp>
      <p:sp>
        <p:nvSpPr>
          <p:cNvPr id="11" name="図プレースホルダー 5"/>
          <p:cNvSpPr>
            <a:spLocks noGrp="1"/>
          </p:cNvSpPr>
          <p:nvPr>
            <p:ph type="pic" sz="quarter" idx="20" hasCustomPrompt="1"/>
          </p:nvPr>
        </p:nvSpPr>
        <p:spPr>
          <a:xfrm>
            <a:off x="10985934" y="6628665"/>
            <a:ext cx="3600000" cy="3600000"/>
          </a:xfrm>
          <a:solidFill>
            <a:schemeClr val="accent1">
              <a:lumMod val="50000"/>
            </a:schemeClr>
          </a:solidFill>
        </p:spPr>
        <p:txBody>
          <a:bodyPr>
            <a:normAutofit/>
          </a:bodyPr>
          <a:lstStyle>
            <a:lvl1pPr marL="0" marR="0" indent="0" algn="l" defTabSz="1632753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1800"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 smtClean="0"/>
          </a:p>
          <a:p>
            <a:endParaRPr kumimoji="1" lang="ja-JP" altLang="en-US" dirty="0"/>
          </a:p>
        </p:txBody>
      </p:sp>
      <p:sp>
        <p:nvSpPr>
          <p:cNvPr id="12" name="図プレースホルダー 5"/>
          <p:cNvSpPr>
            <a:spLocks noGrp="1"/>
          </p:cNvSpPr>
          <p:nvPr>
            <p:ph type="pic" sz="quarter" idx="21" hasCustomPrompt="1"/>
          </p:nvPr>
        </p:nvSpPr>
        <p:spPr>
          <a:xfrm>
            <a:off x="14634216" y="6628665"/>
            <a:ext cx="3600000" cy="3600000"/>
          </a:xfrm>
          <a:solidFill>
            <a:schemeClr val="accent1"/>
          </a:solidFill>
        </p:spPr>
        <p:txBody>
          <a:bodyPr>
            <a:normAutofit/>
          </a:bodyPr>
          <a:lstStyle>
            <a:lvl1pPr marL="0" marR="0" indent="0" algn="l" defTabSz="1632753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1800"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 smtClean="0"/>
          </a:p>
          <a:p>
            <a:endParaRPr kumimoji="1" lang="ja-JP" altLang="en-US" dirty="0"/>
          </a:p>
        </p:txBody>
      </p:sp>
      <p:sp>
        <p:nvSpPr>
          <p:cNvPr id="13" name="テキスト プレースホルダー 11"/>
          <p:cNvSpPr>
            <a:spLocks noGrp="1"/>
          </p:cNvSpPr>
          <p:nvPr>
            <p:ph type="body" sz="quarter" idx="22" hasCustomPrompt="1"/>
          </p:nvPr>
        </p:nvSpPr>
        <p:spPr>
          <a:xfrm>
            <a:off x="1222326" y="4018375"/>
            <a:ext cx="15841760" cy="1088019"/>
          </a:xfrm>
        </p:spPr>
        <p:txBody>
          <a:bodyPr anchor="b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5400" spc="600" baseline="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4" name="テキスト プレースホルダー 11"/>
          <p:cNvSpPr>
            <a:spLocks noGrp="1"/>
          </p:cNvSpPr>
          <p:nvPr>
            <p:ph type="body" sz="quarter" idx="23" hasCustomPrompt="1"/>
          </p:nvPr>
        </p:nvSpPr>
        <p:spPr>
          <a:xfrm>
            <a:off x="1222327" y="5233510"/>
            <a:ext cx="15841760" cy="1080120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spcBef>
                <a:spcPts val="0"/>
              </a:spcBef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</a:p>
        </p:txBody>
      </p:sp>
    </p:spTree>
    <p:extLst>
      <p:ext uri="{BB962C8B-B14F-4D97-AF65-F5344CB8AC3E}">
        <p14:creationId xmlns:p14="http://schemas.microsoft.com/office/powerpoint/2010/main" val="173965659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225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0" presetClass="entr" presetSubtype="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0" presetClass="entr" presetSubtype="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10" presetClass="entr" presetSubtype="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4" grpId="0" animBg="1"/>
      <p:bldP spid="5" grpId="0" animBg="1"/>
      <p:bldP spid="6" grpId="0" animBg="1"/>
      <p:bldP spid="7" grpId="0" animBg="1"/>
      <p:bldP spid="8" grpId="0" animBg="1"/>
      <p:bldP spid="9" grpId="0" animBg="1"/>
      <p:bldP spid="10" grpId="0" animBg="1"/>
      <p:bldP spid="11" grpId="0" animBg="1"/>
      <p:bldP spid="12" grpId="0" animBg="1"/>
      <p:bldP spid="13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20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4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20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4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1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ottom 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 smtClean="0"/>
              <a:t>The Power of PowerPoint | thepopp.com</a:t>
            </a:r>
            <a:endParaRPr lang="en-US" dirty="0"/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87164BF-D67A-46C0-81D2-5BAF67C00C80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5" name="テキスト プレースホルダー 11"/>
          <p:cNvSpPr>
            <a:spLocks noGrp="1"/>
          </p:cNvSpPr>
          <p:nvPr>
            <p:ph type="body" sz="quarter" idx="38" hasCustomPrompt="1"/>
          </p:nvPr>
        </p:nvSpPr>
        <p:spPr>
          <a:xfrm>
            <a:off x="2842148" y="6619890"/>
            <a:ext cx="12612643" cy="1224261"/>
          </a:xfrm>
        </p:spPr>
        <p:txBody>
          <a:bodyPr anchor="b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5400" spc="600" baseline="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cxnSp>
        <p:nvCxnSpPr>
          <p:cNvPr id="6" name="直線コネクタ 5"/>
          <p:cNvCxnSpPr/>
          <p:nvPr userDrawn="1"/>
        </p:nvCxnSpPr>
        <p:spPr>
          <a:xfrm flipH="1" flipV="1">
            <a:off x="3332956" y="7853145"/>
            <a:ext cx="11620500" cy="1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テキスト プレースホルダー 11"/>
          <p:cNvSpPr>
            <a:spLocks noGrp="1"/>
          </p:cNvSpPr>
          <p:nvPr>
            <p:ph type="body" sz="quarter" idx="39" hasCustomPrompt="1"/>
          </p:nvPr>
        </p:nvSpPr>
        <p:spPr>
          <a:xfrm>
            <a:off x="2097255" y="7975591"/>
            <a:ext cx="14102428" cy="1539112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spcBef>
                <a:spcPts val="0"/>
              </a:spcBef>
              <a:defRPr sz="24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62802797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decel="100000" fill="hold" grpId="0" nodeType="after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50"/>
                            </p:stCondLst>
                            <p:childTnLst>
                              <p:par>
                                <p:cTn id="10" presetID="16" presetClass="entr" presetSubtype="37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2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50"/>
                            </p:stCondLst>
                            <p:childTnLst>
                              <p:par>
                                <p:cTn id="14" presetID="2" presetClass="entr" presetSubtype="4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>
        <p:tmplLst>
          <p:tmpl>
            <p:tnLst>
              <p:par>
                <p:cTn presetID="2" presetClass="entr" presetSubtype="4" decel="100000" fill="hold" nodeType="afterEffect">
                  <p:stCondLst>
                    <p:cond delay="0"/>
                  </p:stCondLst>
                  <p:iterate type="wd">
                    <p:tmPct val="10000"/>
                  </p:iterate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7" grpId="0">
        <p:tmplLst>
          <p:tmpl>
            <p:tnLst>
              <p:par>
                <p:cTn presetID="2" presetClass="entr" presetSubtype="4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1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No Conten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 smtClean="0"/>
              <a:t>The Power of PowerPoint | thepopp.com</a:t>
            </a:r>
            <a:endParaRPr lang="en-US" dirty="0"/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87164BF-D67A-46C0-81D2-5BAF67C00C80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99130110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1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Nothin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15933576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Welcom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 hasCustomPrompt="1"/>
          </p:nvPr>
        </p:nvSpPr>
        <p:spPr>
          <a:xfrm>
            <a:off x="862286" y="2758235"/>
            <a:ext cx="16741860" cy="1664619"/>
          </a:xfrm>
          <a:prstGeom prst="rect">
            <a:avLst/>
          </a:prstGeom>
        </p:spPr>
        <p:txBody>
          <a:bodyPr anchor="b"/>
          <a:lstStyle>
            <a:lvl1pPr algn="ctr">
              <a:defRPr sz="9600" spc="1500" baseline="0"/>
            </a:lvl1pPr>
          </a:lstStyle>
          <a:p>
            <a:r>
              <a:rPr lang="en-US" altLang="ja-JP" dirty="0" smtClean="0"/>
              <a:t>SLIDE TITLE HERE</a:t>
            </a:r>
            <a:endParaRPr kumimoji="1" lang="ja-JP" altLang="en-US" dirty="0"/>
          </a:p>
        </p:txBody>
      </p: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>
          <a:xfrm>
            <a:off x="9413236" y="9591367"/>
            <a:ext cx="7776864" cy="547688"/>
          </a:xfrm>
        </p:spPr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  <a:alpha val="70000"/>
                  </a:prstClr>
                </a:solidFill>
              </a:rPr>
              <a:t>The Power of PowerPoint | thepopp.com</a:t>
            </a:r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>
          <a:xfrm>
            <a:off x="17371930" y="9591367"/>
            <a:ext cx="907291" cy="547688"/>
          </a:xfrm>
        </p:spPr>
        <p:txBody>
          <a:bodyPr/>
          <a:lstStyle/>
          <a:p>
            <a:fld id="{387164BF-D67A-46C0-81D2-5BAF67C00C80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  <p:sp>
        <p:nvSpPr>
          <p:cNvPr id="5" name="テキスト プレースホルダー 11"/>
          <p:cNvSpPr>
            <a:spLocks noGrp="1"/>
          </p:cNvSpPr>
          <p:nvPr>
            <p:ph type="body" sz="quarter" idx="14" hasCustomPrompt="1"/>
          </p:nvPr>
        </p:nvSpPr>
        <p:spPr>
          <a:xfrm>
            <a:off x="1114314" y="4288405"/>
            <a:ext cx="16057784" cy="900100"/>
          </a:xfrm>
        </p:spPr>
        <p:txBody>
          <a:bodyPr anchor="t">
            <a:noAutofit/>
          </a:bodyPr>
          <a:lstStyle>
            <a:lvl1pPr algn="ctr">
              <a:defRPr sz="40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6" name="テキスト プレースホルダー 11"/>
          <p:cNvSpPr>
            <a:spLocks noGrp="1"/>
          </p:cNvSpPr>
          <p:nvPr>
            <p:ph type="body" sz="quarter" idx="15" hasCustomPrompt="1"/>
          </p:nvPr>
        </p:nvSpPr>
        <p:spPr>
          <a:xfrm>
            <a:off x="2104424" y="6133610"/>
            <a:ext cx="14077564" cy="2475275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defRPr sz="24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cxnSp>
        <p:nvCxnSpPr>
          <p:cNvPr id="10" name="直線コネクタ 9"/>
          <p:cNvCxnSpPr/>
          <p:nvPr userDrawn="1"/>
        </p:nvCxnSpPr>
        <p:spPr>
          <a:xfrm>
            <a:off x="2623107" y="5638555"/>
            <a:ext cx="13040199" cy="0"/>
          </a:xfrm>
          <a:prstGeom prst="line">
            <a:avLst/>
          </a:prstGeom>
          <a:ln w="12700">
            <a:solidFill>
              <a:schemeClr val="accent1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25891779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9" decel="100000" fill="hold" grpId="0" nodeType="after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2" decel="100000" fill="hold" grpId="0" nodeType="withEffect">
                                  <p:stCondLst>
                                    <p:cond delay="25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800"/>
                            </p:stCondLst>
                            <p:childTnLst>
                              <p:par>
                                <p:cTn id="14" presetID="16" presetClass="entr" presetSubtype="37" fill="hold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6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550"/>
                            </p:stCondLst>
                            <p:childTnLst>
                              <p:par>
                                <p:cTn id="18" presetID="2" presetClass="entr" presetSubtype="4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5" grpId="0" build="p">
        <p:tmplLst>
          <p:tmpl lvl="1">
            <p:tnLst>
              <p:par>
                <p:cTn presetID="2" presetClass="entr" presetSubtype="2" decel="100000" fill="hold" nodeType="withEffect">
                  <p:stCondLst>
                    <p:cond delay="250"/>
                  </p:stCondLst>
                  <p:iterate type="wd">
                    <p:tmPct val="10000"/>
                  </p:iterate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6" grpId="0">
        <p:tmplLst>
          <p:tmpl>
            <p:tnLst>
              <p:par>
                <p:cTn presetID="2" presetClass="entr" presetSubtype="4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1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resen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  <a:alpha val="70000"/>
                  </a:prstClr>
                </a:solidFill>
              </a:rPr>
              <a:t>The Power of PowerPoint | thepopp.com</a:t>
            </a:r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87164BF-D67A-46C0-81D2-5BAF67C00C80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  <p:sp>
        <p:nvSpPr>
          <p:cNvPr id="5" name="円/楕円 4"/>
          <p:cNvSpPr/>
          <p:nvPr userDrawn="1"/>
        </p:nvSpPr>
        <p:spPr>
          <a:xfrm>
            <a:off x="772276" y="2173170"/>
            <a:ext cx="5809079" cy="5809583"/>
          </a:xfrm>
          <a:prstGeom prst="ellipse">
            <a:avLst/>
          </a:prstGeom>
          <a:solidFill>
            <a:schemeClr val="accent1">
              <a:lumMod val="20000"/>
              <a:lumOff val="80000"/>
              <a:alpha val="14000"/>
            </a:schemeClr>
          </a:solidFill>
          <a:ln w="12700">
            <a:solidFill>
              <a:schemeClr val="accent1"/>
            </a:solidFill>
            <a:prstDash val="dash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 sz="2400" dirty="0" smtClean="0">
              <a:solidFill>
                <a:prstClr val="black"/>
              </a:solidFill>
              <a:latin typeface="Roboto Condensed Light"/>
            </a:endParaRPr>
          </a:p>
        </p:txBody>
      </p:sp>
      <p:sp>
        <p:nvSpPr>
          <p:cNvPr id="6" name="図プレースホルダー 9"/>
          <p:cNvSpPr>
            <a:spLocks noGrp="1"/>
          </p:cNvSpPr>
          <p:nvPr>
            <p:ph type="pic" sz="quarter" idx="12" hasCustomPrompt="1"/>
          </p:nvPr>
        </p:nvSpPr>
        <p:spPr>
          <a:xfrm>
            <a:off x="963207" y="2364118"/>
            <a:ext cx="5427217" cy="5427687"/>
          </a:xfrm>
          <a:prstGeom prst="ellipse">
            <a:avLst/>
          </a:prstGeom>
        </p:spPr>
        <p:txBody>
          <a:bodyPr/>
          <a:lstStyle>
            <a:lvl1pPr>
              <a:defRPr/>
            </a:lvl1pPr>
          </a:lstStyle>
          <a:p>
            <a:r>
              <a:rPr kumimoji="1" lang="en-US" altLang="ja-JP" dirty="0" smtClean="0"/>
              <a:t>Add Image</a:t>
            </a:r>
            <a:endParaRPr kumimoji="1" lang="ja-JP" altLang="en-US" dirty="0"/>
          </a:p>
        </p:txBody>
      </p:sp>
      <p:sp>
        <p:nvSpPr>
          <p:cNvPr id="7" name="タイトル 1"/>
          <p:cNvSpPr>
            <a:spLocks noGrp="1"/>
          </p:cNvSpPr>
          <p:nvPr>
            <p:ph type="title" hasCustomPrompt="1"/>
          </p:nvPr>
        </p:nvSpPr>
        <p:spPr>
          <a:xfrm>
            <a:off x="7117981" y="1768125"/>
            <a:ext cx="10351150" cy="1191125"/>
          </a:xfrm>
          <a:prstGeom prst="rect">
            <a:avLst/>
          </a:prstGeom>
        </p:spPr>
        <p:txBody>
          <a:bodyPr anchor="b"/>
          <a:lstStyle>
            <a:lvl1pPr algn="l">
              <a:defRPr sz="5400" spc="1500" baseline="0"/>
            </a:lvl1pPr>
          </a:lstStyle>
          <a:p>
            <a:r>
              <a:rPr lang="en-US" altLang="ja-JP" dirty="0" smtClean="0"/>
              <a:t>NAME HERE</a:t>
            </a:r>
            <a:endParaRPr kumimoji="1" lang="ja-JP" altLang="en-US" dirty="0"/>
          </a:p>
        </p:txBody>
      </p:sp>
      <p:sp>
        <p:nvSpPr>
          <p:cNvPr id="8" name="テキスト プレースホルダー 11"/>
          <p:cNvSpPr>
            <a:spLocks noGrp="1"/>
          </p:cNvSpPr>
          <p:nvPr>
            <p:ph type="body" sz="quarter" idx="15" hasCustomPrompt="1"/>
          </p:nvPr>
        </p:nvSpPr>
        <p:spPr>
          <a:xfrm>
            <a:off x="7072976" y="2983261"/>
            <a:ext cx="10351150" cy="2565284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29101908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49" presetClass="entr" presetSubtype="0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500"/>
                            </p:stCondLst>
                            <p:childTnLst>
                              <p:par>
                                <p:cTn id="18" presetID="2" presetClass="entr" presetSubtype="2" decel="100000" fill="hold" grpId="0" nodeType="after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2" presetClass="entr" presetSubtype="2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6" grpId="0"/>
      <p:bldP spid="7" grpId="0"/>
      <p:bldP spid="8" grpId="0"/>
    </p:bldLst>
  </p:timing>
</p:sldLayout>
</file>

<file path=ppt/slideLayouts/slideLayout1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resenter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正方形/長方形 13"/>
          <p:cNvSpPr/>
          <p:nvPr userDrawn="1"/>
        </p:nvSpPr>
        <p:spPr>
          <a:xfrm>
            <a:off x="0" y="0"/>
            <a:ext cx="3676815" cy="10287000"/>
          </a:xfrm>
          <a:prstGeom prst="rect">
            <a:avLst/>
          </a:prstGeom>
          <a:solidFill>
            <a:schemeClr val="accent1"/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  <a:alpha val="70000"/>
                  </a:prstClr>
                </a:solidFill>
              </a:rPr>
              <a:t>The Power of PowerPoint | thepopp.com</a:t>
            </a:r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87164BF-D67A-46C0-81D2-5BAF67C00C80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  <p:sp>
        <p:nvSpPr>
          <p:cNvPr id="5" name="円/楕円 4"/>
          <p:cNvSpPr/>
          <p:nvPr userDrawn="1"/>
        </p:nvSpPr>
        <p:spPr>
          <a:xfrm>
            <a:off x="772276" y="2173170"/>
            <a:ext cx="5809079" cy="5809583"/>
          </a:xfrm>
          <a:prstGeom prst="ellipse">
            <a:avLst/>
          </a:prstGeom>
          <a:solidFill>
            <a:schemeClr val="accent1">
              <a:lumMod val="20000"/>
              <a:lumOff val="80000"/>
              <a:alpha val="14000"/>
            </a:schemeClr>
          </a:solidFill>
          <a:ln w="12700">
            <a:solidFill>
              <a:schemeClr val="accent1"/>
            </a:solidFill>
            <a:prstDash val="dash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 sz="2400" dirty="0" smtClean="0">
              <a:solidFill>
                <a:prstClr val="black"/>
              </a:solidFill>
              <a:latin typeface="Roboto Condensed Light"/>
            </a:endParaRPr>
          </a:p>
        </p:txBody>
      </p:sp>
      <p:sp>
        <p:nvSpPr>
          <p:cNvPr id="6" name="図プレースホルダー 9"/>
          <p:cNvSpPr>
            <a:spLocks noGrp="1"/>
          </p:cNvSpPr>
          <p:nvPr>
            <p:ph type="pic" sz="quarter" idx="12" hasCustomPrompt="1"/>
          </p:nvPr>
        </p:nvSpPr>
        <p:spPr>
          <a:xfrm>
            <a:off x="963207" y="2364118"/>
            <a:ext cx="5427217" cy="5427687"/>
          </a:xfrm>
          <a:prstGeom prst="ellipse">
            <a:avLst/>
          </a:prstGeom>
        </p:spPr>
        <p:txBody>
          <a:bodyPr/>
          <a:lstStyle>
            <a:lvl1pPr>
              <a:defRPr/>
            </a:lvl1pPr>
          </a:lstStyle>
          <a:p>
            <a:r>
              <a:rPr kumimoji="1" lang="en-US" altLang="ja-JP" dirty="0" smtClean="0"/>
              <a:t>Add Image</a:t>
            </a:r>
            <a:endParaRPr kumimoji="1" lang="ja-JP" altLang="en-US" dirty="0"/>
          </a:p>
        </p:txBody>
      </p:sp>
      <p:sp>
        <p:nvSpPr>
          <p:cNvPr id="7" name="タイトル 1"/>
          <p:cNvSpPr>
            <a:spLocks noGrp="1"/>
          </p:cNvSpPr>
          <p:nvPr>
            <p:ph type="title" hasCustomPrompt="1"/>
          </p:nvPr>
        </p:nvSpPr>
        <p:spPr>
          <a:xfrm>
            <a:off x="7117981" y="1543100"/>
            <a:ext cx="10351150" cy="1169564"/>
          </a:xfrm>
          <a:prstGeom prst="rect">
            <a:avLst/>
          </a:prstGeom>
        </p:spPr>
        <p:txBody>
          <a:bodyPr anchor="b"/>
          <a:lstStyle>
            <a:lvl1pPr algn="l">
              <a:defRPr sz="5400" spc="1500" baseline="0"/>
            </a:lvl1pPr>
          </a:lstStyle>
          <a:p>
            <a:r>
              <a:rPr lang="en-US" altLang="ja-JP" dirty="0" smtClean="0"/>
              <a:t>NAME HERE</a:t>
            </a:r>
            <a:endParaRPr kumimoji="1" lang="ja-JP" altLang="en-US" dirty="0"/>
          </a:p>
        </p:txBody>
      </p:sp>
      <p:sp>
        <p:nvSpPr>
          <p:cNvPr id="9" name="テキスト プレースホルダー 11"/>
          <p:cNvSpPr>
            <a:spLocks noGrp="1"/>
          </p:cNvSpPr>
          <p:nvPr>
            <p:ph type="body" sz="quarter" idx="15" hasCustomPrompt="1"/>
          </p:nvPr>
        </p:nvSpPr>
        <p:spPr>
          <a:xfrm>
            <a:off x="7613036" y="3472680"/>
            <a:ext cx="9541060" cy="1035115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0" name="テキスト プレースホルダー 11"/>
          <p:cNvSpPr>
            <a:spLocks noGrp="1"/>
          </p:cNvSpPr>
          <p:nvPr>
            <p:ph type="body" sz="quarter" idx="16" hasCustomPrompt="1"/>
          </p:nvPr>
        </p:nvSpPr>
        <p:spPr>
          <a:xfrm>
            <a:off x="7613036" y="2893250"/>
            <a:ext cx="9541060" cy="773203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3200" spc="300">
                <a:solidFill>
                  <a:schemeClr val="tx2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2" name="テキスト プレースホルダー 11"/>
          <p:cNvSpPr>
            <a:spLocks noGrp="1"/>
          </p:cNvSpPr>
          <p:nvPr>
            <p:ph type="body" sz="quarter" idx="17" hasCustomPrompt="1"/>
          </p:nvPr>
        </p:nvSpPr>
        <p:spPr>
          <a:xfrm>
            <a:off x="7613036" y="5182870"/>
            <a:ext cx="9541060" cy="1035115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3" name="テキスト プレースホルダー 11"/>
          <p:cNvSpPr>
            <a:spLocks noGrp="1"/>
          </p:cNvSpPr>
          <p:nvPr>
            <p:ph type="body" sz="quarter" idx="18" hasCustomPrompt="1"/>
          </p:nvPr>
        </p:nvSpPr>
        <p:spPr>
          <a:xfrm>
            <a:off x="7613036" y="4603440"/>
            <a:ext cx="9541060" cy="773203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3200" spc="300">
                <a:solidFill>
                  <a:schemeClr val="tx2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altLang="ja-JP" dirty="0"/>
          </a:p>
        </p:txBody>
      </p:sp>
    </p:spTree>
    <p:extLst>
      <p:ext uri="{BB962C8B-B14F-4D97-AF65-F5344CB8AC3E}">
        <p14:creationId xmlns:p14="http://schemas.microsoft.com/office/powerpoint/2010/main" val="217555589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1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49" presetClass="entr" presetSubtype="0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000"/>
                            </p:stCondLst>
                            <p:childTnLst>
                              <p:par>
                                <p:cTn id="19" presetID="2" presetClass="entr" presetSubtype="2" decel="100000" fill="hold" grpId="0" nodeType="afterEffect">
                                  <p:stCondLst>
                                    <p:cond delay="25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2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2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2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2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 animBg="1"/>
      <p:bldP spid="5" grpId="0" animBg="1"/>
      <p:bldP spid="6" grpId="0"/>
      <p:bldP spid="7" grpId="0"/>
      <p:bldP spid="9" grpId="0">
        <p:tmplLst>
          <p:tmpl>
            <p:tnLst>
              <p:par>
                <p:cTn presetID="2" presetClass="entr" presetSubtype="2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0" grpId="0" build="p">
        <p:tmplLst>
          <p:tmpl lvl="1">
            <p:tnLst>
              <p:par>
                <p:cTn presetID="2" presetClass="entr" presetSubtype="2" decel="10000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2" grpId="0">
        <p:tmplLst>
          <p:tmpl>
            <p:tnLst>
              <p:par>
                <p:cTn presetID="2" presetClass="entr" presetSubtype="2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3" grpId="0" build="p">
        <p:tmplLst>
          <p:tmpl lvl="1">
            <p:tnLst>
              <p:par>
                <p:cTn presetID="2" presetClass="entr" presetSubtype="2" decel="10000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1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resenter 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正方形/長方形 2"/>
          <p:cNvSpPr/>
          <p:nvPr userDrawn="1"/>
        </p:nvSpPr>
        <p:spPr>
          <a:xfrm>
            <a:off x="17065166" y="9251885"/>
            <a:ext cx="405045" cy="1035115"/>
          </a:xfrm>
          <a:prstGeom prst="rect">
            <a:avLst/>
          </a:prstGeom>
          <a:solidFill>
            <a:schemeClr val="bg1"/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en-US">
              <a:solidFill>
                <a:prstClr val="white"/>
              </a:solidFill>
            </a:endParaRPr>
          </a:p>
        </p:txBody>
      </p:sp>
      <p:sp>
        <p:nvSpPr>
          <p:cNvPr id="17" name="正方形/長方形 16"/>
          <p:cNvSpPr/>
          <p:nvPr userDrawn="1"/>
        </p:nvSpPr>
        <p:spPr>
          <a:xfrm>
            <a:off x="0" y="8204135"/>
            <a:ext cx="18286413" cy="2095500"/>
          </a:xfrm>
          <a:prstGeom prst="rect">
            <a:avLst/>
          </a:prstGeom>
          <a:solidFill>
            <a:schemeClr val="accent1"/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5" name="円/楕円 4"/>
          <p:cNvSpPr/>
          <p:nvPr userDrawn="1"/>
        </p:nvSpPr>
        <p:spPr>
          <a:xfrm>
            <a:off x="772276" y="1271022"/>
            <a:ext cx="5809079" cy="5809583"/>
          </a:xfrm>
          <a:prstGeom prst="ellipse">
            <a:avLst/>
          </a:prstGeom>
          <a:solidFill>
            <a:schemeClr val="accent1">
              <a:lumMod val="20000"/>
              <a:lumOff val="80000"/>
              <a:alpha val="14000"/>
            </a:schemeClr>
          </a:solidFill>
          <a:ln w="12700">
            <a:solidFill>
              <a:schemeClr val="accent1"/>
            </a:solidFill>
            <a:prstDash val="dash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 sz="2400" dirty="0" smtClean="0">
              <a:solidFill>
                <a:prstClr val="black"/>
              </a:solidFill>
              <a:latin typeface="Roboto Condensed Light"/>
            </a:endParaRPr>
          </a:p>
        </p:txBody>
      </p:sp>
      <p:sp>
        <p:nvSpPr>
          <p:cNvPr id="6" name="図プレースホルダー 9"/>
          <p:cNvSpPr>
            <a:spLocks noGrp="1"/>
          </p:cNvSpPr>
          <p:nvPr>
            <p:ph type="pic" sz="quarter" idx="12" hasCustomPrompt="1"/>
          </p:nvPr>
        </p:nvSpPr>
        <p:spPr>
          <a:xfrm>
            <a:off x="963207" y="1461970"/>
            <a:ext cx="5427217" cy="5427687"/>
          </a:xfrm>
          <a:prstGeom prst="ellipse">
            <a:avLst/>
          </a:prstGeom>
        </p:spPr>
        <p:txBody>
          <a:bodyPr/>
          <a:lstStyle>
            <a:lvl1pPr>
              <a:defRPr/>
            </a:lvl1pPr>
          </a:lstStyle>
          <a:p>
            <a:r>
              <a:rPr kumimoji="1" lang="en-US" altLang="ja-JP" dirty="0" smtClean="0"/>
              <a:t>Add Image</a:t>
            </a:r>
            <a:endParaRPr kumimoji="1" lang="ja-JP" altLang="en-US" dirty="0"/>
          </a:p>
        </p:txBody>
      </p:sp>
      <p:sp>
        <p:nvSpPr>
          <p:cNvPr id="7" name="タイトル 1"/>
          <p:cNvSpPr>
            <a:spLocks noGrp="1"/>
          </p:cNvSpPr>
          <p:nvPr>
            <p:ph type="title" hasCustomPrompt="1"/>
          </p:nvPr>
        </p:nvSpPr>
        <p:spPr>
          <a:xfrm>
            <a:off x="7117981" y="901252"/>
            <a:ext cx="10351150" cy="1814061"/>
          </a:xfrm>
          <a:prstGeom prst="rect">
            <a:avLst/>
          </a:prstGeom>
        </p:spPr>
        <p:txBody>
          <a:bodyPr anchor="b"/>
          <a:lstStyle>
            <a:lvl1pPr algn="l">
              <a:defRPr sz="9600" spc="600" baseline="0"/>
            </a:lvl1pPr>
          </a:lstStyle>
          <a:p>
            <a:r>
              <a:rPr lang="en-US" altLang="ja-JP" dirty="0" smtClean="0"/>
              <a:t>NAME HERE</a:t>
            </a:r>
            <a:endParaRPr kumimoji="1" lang="ja-JP" altLang="en-US" dirty="0"/>
          </a:p>
        </p:txBody>
      </p:sp>
      <p:sp>
        <p:nvSpPr>
          <p:cNvPr id="8" name="テキスト プレースホルダー 11"/>
          <p:cNvSpPr>
            <a:spLocks noGrp="1"/>
          </p:cNvSpPr>
          <p:nvPr>
            <p:ph type="body" sz="quarter" idx="15" hasCustomPrompt="1"/>
          </p:nvPr>
        </p:nvSpPr>
        <p:spPr>
          <a:xfrm>
            <a:off x="7123775" y="2387210"/>
            <a:ext cx="10345355" cy="990542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4400" spc="300">
                <a:solidFill>
                  <a:schemeClr val="tx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1" name="テキスト プレースホルダー 11"/>
          <p:cNvSpPr>
            <a:spLocks noGrp="1"/>
          </p:cNvSpPr>
          <p:nvPr>
            <p:ph type="body" sz="quarter" idx="16" hasCustomPrompt="1"/>
          </p:nvPr>
        </p:nvSpPr>
        <p:spPr>
          <a:xfrm>
            <a:off x="7085676" y="5714552"/>
            <a:ext cx="10351150" cy="1765748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</a:p>
          <a:p>
            <a:pPr lvl="0"/>
            <a:endParaRPr lang="en-US" dirty="0" smtClean="0"/>
          </a:p>
          <a:p>
            <a:pPr lvl="0"/>
            <a:endParaRPr lang="en-US" dirty="0"/>
          </a:p>
        </p:txBody>
      </p:sp>
      <p:sp>
        <p:nvSpPr>
          <p:cNvPr id="2" name="円/楕円 1"/>
          <p:cNvSpPr/>
          <p:nvPr userDrawn="1"/>
        </p:nvSpPr>
        <p:spPr>
          <a:xfrm>
            <a:off x="7150098" y="3515412"/>
            <a:ext cx="1966913" cy="1966913"/>
          </a:xfrm>
          <a:prstGeom prst="ellipse">
            <a:avLst/>
          </a:prstGeom>
          <a:solidFill>
            <a:schemeClr val="accent1"/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2" name="円/楕円 11"/>
          <p:cNvSpPr/>
          <p:nvPr userDrawn="1"/>
        </p:nvSpPr>
        <p:spPr>
          <a:xfrm>
            <a:off x="9639298" y="3515411"/>
            <a:ext cx="1966913" cy="1966913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3" name="円/楕円 12"/>
          <p:cNvSpPr/>
          <p:nvPr userDrawn="1"/>
        </p:nvSpPr>
        <p:spPr>
          <a:xfrm>
            <a:off x="12128498" y="3515411"/>
            <a:ext cx="1966913" cy="1966913"/>
          </a:xfrm>
          <a:prstGeom prst="ellipse">
            <a:avLst/>
          </a:prstGeom>
          <a:solidFill>
            <a:schemeClr val="accent1">
              <a:lumMod val="50000"/>
            </a:schemeClr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4" name="テキスト プレースホルダー 11"/>
          <p:cNvSpPr>
            <a:spLocks noGrp="1"/>
          </p:cNvSpPr>
          <p:nvPr>
            <p:ph type="body" sz="quarter" idx="17" hasCustomPrompt="1"/>
          </p:nvPr>
        </p:nvSpPr>
        <p:spPr>
          <a:xfrm>
            <a:off x="7276176" y="3996482"/>
            <a:ext cx="1726537" cy="990542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spcBef>
                <a:spcPts val="0"/>
              </a:spcBef>
              <a:defRPr sz="20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5" name="テキスト プレースホルダー 11"/>
          <p:cNvSpPr>
            <a:spLocks noGrp="1"/>
          </p:cNvSpPr>
          <p:nvPr>
            <p:ph type="body" sz="quarter" idx="18" hasCustomPrompt="1"/>
          </p:nvPr>
        </p:nvSpPr>
        <p:spPr>
          <a:xfrm>
            <a:off x="12248685" y="4003597"/>
            <a:ext cx="1726537" cy="990542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spcBef>
                <a:spcPts val="0"/>
              </a:spcBef>
              <a:defRPr sz="20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6" name="テキスト プレースホルダー 11"/>
          <p:cNvSpPr>
            <a:spLocks noGrp="1"/>
          </p:cNvSpPr>
          <p:nvPr>
            <p:ph type="body" sz="quarter" idx="19" hasCustomPrompt="1"/>
          </p:nvPr>
        </p:nvSpPr>
        <p:spPr>
          <a:xfrm>
            <a:off x="9759485" y="3998013"/>
            <a:ext cx="1726537" cy="990542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spcBef>
                <a:spcPts val="0"/>
              </a:spcBef>
              <a:defRPr sz="20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8" name="図プレースホルダー 7"/>
          <p:cNvSpPr>
            <a:spLocks noGrp="1"/>
          </p:cNvSpPr>
          <p:nvPr>
            <p:ph type="pic" sz="quarter" idx="20" hasCustomPrompt="1"/>
          </p:nvPr>
        </p:nvSpPr>
        <p:spPr>
          <a:xfrm>
            <a:off x="3286147" y="8711104"/>
            <a:ext cx="836737" cy="836737"/>
          </a:xfrm>
        </p:spPr>
        <p:txBody>
          <a:bodyPr>
            <a:normAutofit/>
          </a:bodyPr>
          <a:lstStyle>
            <a:lvl1pPr>
              <a:defRPr sz="1600"/>
            </a:lvl1pPr>
          </a:lstStyle>
          <a:p>
            <a:r>
              <a:rPr kumimoji="1" lang="en-US" altLang="ja-JP" dirty="0" smtClean="0"/>
              <a:t>ICON</a:t>
            </a:r>
            <a:endParaRPr kumimoji="1" lang="ja-JP" altLang="en-US" dirty="0"/>
          </a:p>
        </p:txBody>
      </p:sp>
      <p:sp>
        <p:nvSpPr>
          <p:cNvPr id="19" name="テキスト プレースホルダー 11"/>
          <p:cNvSpPr>
            <a:spLocks noGrp="1"/>
          </p:cNvSpPr>
          <p:nvPr>
            <p:ph type="body" sz="quarter" idx="28" hasCustomPrompt="1"/>
          </p:nvPr>
        </p:nvSpPr>
        <p:spPr>
          <a:xfrm>
            <a:off x="4120247" y="8622205"/>
            <a:ext cx="3169454" cy="1054100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spcBef>
                <a:spcPts val="0"/>
              </a:spcBef>
              <a:defRPr sz="180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0" name="図プレースホルダー 7"/>
          <p:cNvSpPr>
            <a:spLocks noGrp="1"/>
          </p:cNvSpPr>
          <p:nvPr>
            <p:ph type="pic" sz="quarter" idx="29" hasCustomPrompt="1"/>
          </p:nvPr>
        </p:nvSpPr>
        <p:spPr>
          <a:xfrm>
            <a:off x="7656617" y="8711104"/>
            <a:ext cx="836737" cy="836737"/>
          </a:xfrm>
        </p:spPr>
        <p:txBody>
          <a:bodyPr>
            <a:normAutofit/>
          </a:bodyPr>
          <a:lstStyle>
            <a:lvl1pPr>
              <a:defRPr sz="1600"/>
            </a:lvl1pPr>
          </a:lstStyle>
          <a:p>
            <a:r>
              <a:rPr kumimoji="1" lang="en-US" altLang="ja-JP" dirty="0" smtClean="0"/>
              <a:t>ICON</a:t>
            </a:r>
            <a:endParaRPr kumimoji="1" lang="ja-JP" altLang="en-US" dirty="0"/>
          </a:p>
        </p:txBody>
      </p:sp>
      <p:sp>
        <p:nvSpPr>
          <p:cNvPr id="21" name="テキスト プレースホルダー 11"/>
          <p:cNvSpPr>
            <a:spLocks noGrp="1"/>
          </p:cNvSpPr>
          <p:nvPr>
            <p:ph type="body" sz="quarter" idx="30" hasCustomPrompt="1"/>
          </p:nvPr>
        </p:nvSpPr>
        <p:spPr>
          <a:xfrm>
            <a:off x="8490717" y="8634905"/>
            <a:ext cx="3169454" cy="1054100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spcBef>
                <a:spcPts val="0"/>
              </a:spcBef>
              <a:defRPr sz="180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2" name="図プレースホルダー 7"/>
          <p:cNvSpPr>
            <a:spLocks noGrp="1"/>
          </p:cNvSpPr>
          <p:nvPr>
            <p:ph type="pic" sz="quarter" idx="31" hasCustomPrompt="1"/>
          </p:nvPr>
        </p:nvSpPr>
        <p:spPr>
          <a:xfrm>
            <a:off x="12025417" y="8711104"/>
            <a:ext cx="836737" cy="836737"/>
          </a:xfrm>
        </p:spPr>
        <p:txBody>
          <a:bodyPr>
            <a:normAutofit/>
          </a:bodyPr>
          <a:lstStyle>
            <a:lvl1pPr>
              <a:defRPr sz="1600"/>
            </a:lvl1pPr>
          </a:lstStyle>
          <a:p>
            <a:r>
              <a:rPr kumimoji="1" lang="en-US" altLang="ja-JP" dirty="0" smtClean="0"/>
              <a:t>ICON</a:t>
            </a:r>
            <a:endParaRPr kumimoji="1" lang="ja-JP" altLang="en-US" dirty="0"/>
          </a:p>
        </p:txBody>
      </p:sp>
      <p:sp>
        <p:nvSpPr>
          <p:cNvPr id="23" name="テキスト プレースホルダー 11"/>
          <p:cNvSpPr>
            <a:spLocks noGrp="1"/>
          </p:cNvSpPr>
          <p:nvPr>
            <p:ph type="body" sz="quarter" idx="32" hasCustomPrompt="1"/>
          </p:nvPr>
        </p:nvSpPr>
        <p:spPr>
          <a:xfrm>
            <a:off x="12859517" y="8622205"/>
            <a:ext cx="3169454" cy="1054100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spcBef>
                <a:spcPts val="0"/>
              </a:spcBef>
              <a:defRPr sz="180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04744868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49" presetClass="entr" presetSubtype="0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500"/>
                            </p:stCondLst>
                            <p:childTnLst>
                              <p:par>
                                <p:cTn id="18" presetID="2" presetClass="entr" presetSubtype="9" decel="100000" fill="hold" grpId="0" nodeType="after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2" presetClass="entr" presetSubtype="2" decel="100000" fill="hold" grpId="0" nodeType="with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050"/>
                            </p:stCondLst>
                            <p:childTnLst>
                              <p:par>
                                <p:cTn id="27" presetID="10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2050"/>
                            </p:stCondLst>
                            <p:childTnLst>
                              <p:par>
                                <p:cTn id="3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2550"/>
                            </p:stCondLst>
                            <p:childTnLst>
                              <p:par>
                                <p:cTn id="4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3050"/>
                            </p:stCondLst>
                            <p:childTnLst>
                              <p:par>
                                <p:cTn id="48" presetID="10" presetClass="entr" presetSubtype="0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3800"/>
                            </p:stCondLst>
                            <p:childTnLst>
                              <p:par>
                                <p:cTn id="52" presetID="22" presetClass="entr" presetSubtype="8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4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4550"/>
                            </p:stCondLst>
                            <p:childTnLst>
                              <p:par>
                                <p:cTn id="5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5050"/>
                            </p:stCondLst>
                            <p:childTnLst>
                              <p:par>
                                <p:cTn id="6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8" dur="500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9" fill="hold">
                            <p:stCondLst>
                              <p:cond delay="5550"/>
                            </p:stCondLst>
                            <p:childTnLst>
                              <p:par>
                                <p:cTn id="7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2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5" dur="500"/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" grpId="0" animBg="1"/>
      <p:bldP spid="5" grpId="0" animBg="1"/>
      <p:bldP spid="6" grpId="0"/>
      <p:bldP spid="7" grpId="0"/>
      <p:bldP spid="8" grpId="0" build="p">
        <p:tmplLst>
          <p:tmpl lvl="1">
            <p:tnLst>
              <p:par>
                <p:cTn presetID="2" presetClass="entr" presetSubtype="2" decel="100000" fill="hold" nodeType="withEffect">
                  <p:stCondLst>
                    <p:cond delay="0"/>
                  </p:stCondLst>
                  <p:iterate type="wd">
                    <p:tmPct val="10000"/>
                  </p:iterate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1" grpId="0">
        <p:tmplLst>
          <p:tmpl>
            <p:tnLst>
              <p:par>
                <p:cTn presetID="10" presetClass="entr" presetSubtype="0" fill="hold" nodeType="after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" grpId="0" animBg="1"/>
      <p:bldP spid="12" grpId="0" animBg="1"/>
      <p:bldP spid="13" grpId="0" animBg="1"/>
      <p:bldP spid="14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5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6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8" grpId="0"/>
      <p:bldP spid="19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0" grpId="0"/>
      <p:bldP spid="21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2" grpId="0"/>
      <p:bldP spid="23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3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1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resid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  <a:alpha val="70000"/>
                  </a:prstClr>
                </a:solidFill>
              </a:rPr>
              <a:t>The Power of PowerPoint | thepopp.com</a:t>
            </a:r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87164BF-D67A-46C0-81D2-5BAF67C00C80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  <p:sp>
        <p:nvSpPr>
          <p:cNvPr id="7" name="タイトル 1"/>
          <p:cNvSpPr>
            <a:spLocks noGrp="1"/>
          </p:cNvSpPr>
          <p:nvPr>
            <p:ph type="title" hasCustomPrompt="1"/>
          </p:nvPr>
        </p:nvSpPr>
        <p:spPr>
          <a:xfrm>
            <a:off x="862286" y="5593550"/>
            <a:ext cx="16606845" cy="1011105"/>
          </a:xfrm>
          <a:prstGeom prst="rect">
            <a:avLst/>
          </a:prstGeom>
        </p:spPr>
        <p:txBody>
          <a:bodyPr anchor="b"/>
          <a:lstStyle>
            <a:lvl1pPr algn="ctr">
              <a:defRPr sz="5400" spc="1500" baseline="0"/>
            </a:lvl1pPr>
          </a:lstStyle>
          <a:p>
            <a:r>
              <a:rPr lang="en-US" altLang="ja-JP" dirty="0" smtClean="0"/>
              <a:t>NAME HERE</a:t>
            </a:r>
            <a:endParaRPr kumimoji="1" lang="ja-JP" altLang="en-US" dirty="0"/>
          </a:p>
        </p:txBody>
      </p:sp>
      <p:sp>
        <p:nvSpPr>
          <p:cNvPr id="8" name="テキスト プレースホルダー 11"/>
          <p:cNvSpPr>
            <a:spLocks noGrp="1"/>
          </p:cNvSpPr>
          <p:nvPr>
            <p:ph type="body" sz="quarter" idx="15" hasCustomPrompt="1"/>
          </p:nvPr>
        </p:nvSpPr>
        <p:spPr>
          <a:xfrm>
            <a:off x="2623106" y="7573772"/>
            <a:ext cx="13040199" cy="1530168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9" name="円/楕円 8"/>
          <p:cNvSpPr/>
          <p:nvPr userDrawn="1"/>
        </p:nvSpPr>
        <p:spPr>
          <a:xfrm>
            <a:off x="6802946" y="777992"/>
            <a:ext cx="4631885" cy="4632286"/>
          </a:xfrm>
          <a:prstGeom prst="ellipse">
            <a:avLst/>
          </a:prstGeom>
          <a:solidFill>
            <a:schemeClr val="accent1">
              <a:lumMod val="20000"/>
              <a:lumOff val="80000"/>
              <a:alpha val="14000"/>
            </a:schemeClr>
          </a:solidFill>
          <a:ln w="12700">
            <a:solidFill>
              <a:schemeClr val="accent1"/>
            </a:solidFill>
            <a:prstDash val="dash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 sz="2400" dirty="0" smtClean="0">
              <a:solidFill>
                <a:prstClr val="black"/>
              </a:solidFill>
              <a:latin typeface="Roboto Condensed Light"/>
            </a:endParaRPr>
          </a:p>
        </p:txBody>
      </p:sp>
      <p:sp>
        <p:nvSpPr>
          <p:cNvPr id="10" name="図プレースホルダー 9"/>
          <p:cNvSpPr>
            <a:spLocks noGrp="1"/>
          </p:cNvSpPr>
          <p:nvPr>
            <p:ph type="pic" sz="quarter" idx="12" hasCustomPrompt="1"/>
          </p:nvPr>
        </p:nvSpPr>
        <p:spPr>
          <a:xfrm>
            <a:off x="7005046" y="980110"/>
            <a:ext cx="4227685" cy="4228051"/>
          </a:xfrm>
          <a:prstGeom prst="ellipse">
            <a:avLst/>
          </a:prstGeom>
        </p:spPr>
        <p:txBody>
          <a:bodyPr/>
          <a:lstStyle>
            <a:lvl1pPr>
              <a:defRPr/>
            </a:lvl1pPr>
          </a:lstStyle>
          <a:p>
            <a:r>
              <a:rPr kumimoji="1" lang="en-US" altLang="ja-JP" dirty="0" smtClean="0"/>
              <a:t>Add Image</a:t>
            </a:r>
            <a:endParaRPr kumimoji="1" lang="ja-JP" altLang="en-US" dirty="0"/>
          </a:p>
        </p:txBody>
      </p:sp>
      <p:sp>
        <p:nvSpPr>
          <p:cNvPr id="11" name="テキスト プレースホルダー 11"/>
          <p:cNvSpPr>
            <a:spLocks noGrp="1"/>
          </p:cNvSpPr>
          <p:nvPr>
            <p:ph type="body" sz="quarter" idx="16" hasCustomPrompt="1"/>
          </p:nvPr>
        </p:nvSpPr>
        <p:spPr>
          <a:xfrm>
            <a:off x="2594582" y="6493650"/>
            <a:ext cx="13097249" cy="773203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defRPr sz="3200" spc="300">
                <a:solidFill>
                  <a:schemeClr val="tx2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cxnSp>
        <p:nvCxnSpPr>
          <p:cNvPr id="12" name="直線コネクタ 11"/>
          <p:cNvCxnSpPr/>
          <p:nvPr userDrawn="1"/>
        </p:nvCxnSpPr>
        <p:spPr>
          <a:xfrm>
            <a:off x="2623107" y="7393750"/>
            <a:ext cx="13040199" cy="0"/>
          </a:xfrm>
          <a:prstGeom prst="line">
            <a:avLst/>
          </a:prstGeom>
          <a:ln w="12700">
            <a:solidFill>
              <a:schemeClr val="accent1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427140026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49" presetClass="entr" presetSubtype="0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500"/>
                            </p:stCondLst>
                            <p:childTnLst>
                              <p:par>
                                <p:cTn id="18" presetID="2" presetClass="entr" presetSubtype="9" decel="100000" fill="hold" grpId="0" nodeType="afterEffect">
                                  <p:stCondLst>
                                    <p:cond delay="25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2" presetClass="entr" presetSubtype="2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16" presetClass="entr" presetSubtype="37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29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2" presetClass="entr" presetSubtype="4" decel="100000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8" grpId="0">
        <p:tmplLst>
          <p:tmpl>
            <p:tnLst>
              <p:par>
                <p:cTn presetID="2" presetClass="entr" presetSubtype="4" decel="100000" fill="hold" nodeType="withEffect">
                  <p:stCondLst>
                    <p:cond delay="1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9" grpId="0" animBg="1"/>
      <p:bldP spid="10" grpId="0"/>
      <p:bldP spid="11" grpId="0" build="p">
        <p:tmplLst>
          <p:tmpl lvl="1">
            <p:tnLst>
              <p:par>
                <p:cTn presetID="2" presetClass="entr" presetSubtype="2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1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  <a:alpha val="70000"/>
                  </a:prstClr>
                </a:solidFill>
              </a:rPr>
              <a:t>The Power of PowerPoint | thepopp.com</a:t>
            </a:r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87164BF-D67A-46C0-81D2-5BAF67C00C80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  <p:sp>
        <p:nvSpPr>
          <p:cNvPr id="5" name="タイトル 1"/>
          <p:cNvSpPr>
            <a:spLocks noGrp="1"/>
          </p:cNvSpPr>
          <p:nvPr>
            <p:ph type="title" hasCustomPrompt="1"/>
          </p:nvPr>
        </p:nvSpPr>
        <p:spPr>
          <a:xfrm>
            <a:off x="547252" y="3343301"/>
            <a:ext cx="7470830" cy="3555394"/>
          </a:xfrm>
          <a:prstGeom prst="rect">
            <a:avLst/>
          </a:prstGeom>
        </p:spPr>
        <p:txBody>
          <a:bodyPr anchor="ctr"/>
          <a:lstStyle>
            <a:lvl1pPr algn="r">
              <a:lnSpc>
                <a:spcPts val="9000"/>
              </a:lnSpc>
              <a:defRPr sz="9600" spc="600" baseline="0"/>
            </a:lvl1pPr>
          </a:lstStyle>
          <a:p>
            <a:r>
              <a:rPr lang="en-US" altLang="ja-JP" dirty="0" smtClean="0"/>
              <a:t>SLIDE TITLE HERE</a:t>
            </a:r>
            <a:endParaRPr kumimoji="1" lang="ja-JP" altLang="en-US" dirty="0"/>
          </a:p>
        </p:txBody>
      </p:sp>
      <p:sp>
        <p:nvSpPr>
          <p:cNvPr id="6" name="正方形/長方形 5"/>
          <p:cNvSpPr/>
          <p:nvPr userDrawn="1"/>
        </p:nvSpPr>
        <p:spPr>
          <a:xfrm>
            <a:off x="8245165" y="3163280"/>
            <a:ext cx="90010" cy="3555395"/>
          </a:xfrm>
          <a:prstGeom prst="rect">
            <a:avLst/>
          </a:prstGeom>
          <a:solidFill>
            <a:schemeClr val="accent1"/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7" name="テキスト プレースホルダー 11"/>
          <p:cNvSpPr>
            <a:spLocks noGrp="1"/>
          </p:cNvSpPr>
          <p:nvPr>
            <p:ph type="body" sz="quarter" idx="15" hasCustomPrompt="1"/>
          </p:nvPr>
        </p:nvSpPr>
        <p:spPr>
          <a:xfrm>
            <a:off x="8513136" y="3320797"/>
            <a:ext cx="8505945" cy="3240360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24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43026841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9" decel="100000" fill="hold" grpId="0" nodeType="after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2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6" grpId="0" animBg="1"/>
      <p:bldP spid="7" grpId="0" build="p">
        <p:tmplLst>
          <p:tmpl lvl="1">
            <p:tnLst>
              <p:par>
                <p:cTn presetID="2" presetClass="entr" presetSubtype="2" decel="10000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1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 Column 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>
          <a:xfrm>
            <a:off x="9413236" y="9591367"/>
            <a:ext cx="7776864" cy="547688"/>
          </a:xfrm>
        </p:spPr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  <a:alpha val="70000"/>
                  </a:prstClr>
                </a:solidFill>
              </a:rPr>
              <a:t>The Power of PowerPoint | thepopp.com</a:t>
            </a:r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>
          <a:xfrm>
            <a:off x="17371930" y="9591367"/>
            <a:ext cx="907291" cy="547688"/>
          </a:xfrm>
        </p:spPr>
        <p:txBody>
          <a:bodyPr/>
          <a:lstStyle/>
          <a:p>
            <a:fld id="{387164BF-D67A-46C0-81D2-5BAF67C00C80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  <p:sp>
        <p:nvSpPr>
          <p:cNvPr id="5" name="テキスト プレースホルダー 11"/>
          <p:cNvSpPr>
            <a:spLocks noGrp="1"/>
          </p:cNvSpPr>
          <p:nvPr>
            <p:ph type="body" sz="quarter" idx="14" hasCustomPrompt="1"/>
          </p:nvPr>
        </p:nvSpPr>
        <p:spPr>
          <a:xfrm>
            <a:off x="1096312" y="2443200"/>
            <a:ext cx="16057784" cy="1763774"/>
          </a:xfrm>
        </p:spPr>
        <p:txBody>
          <a:bodyPr anchor="b">
            <a:noAutofit/>
          </a:bodyPr>
          <a:lstStyle>
            <a:lvl1pPr algn="ctr">
              <a:defRPr sz="5400" spc="1500" baseline="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6" name="テキスト プレースホルダー 11"/>
          <p:cNvSpPr>
            <a:spLocks noGrp="1"/>
          </p:cNvSpPr>
          <p:nvPr>
            <p:ph type="body" sz="quarter" idx="15" hasCustomPrompt="1"/>
          </p:nvPr>
        </p:nvSpPr>
        <p:spPr>
          <a:xfrm>
            <a:off x="1096312" y="4423420"/>
            <a:ext cx="16057784" cy="3240360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defRPr sz="24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8703269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9" decel="100000" fill="hold" grpId="0" nodeType="after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50"/>
                            </p:stCondLst>
                            <p:childTnLst>
                              <p:par>
                                <p:cTn id="10" presetID="2" presetClass="entr" presetSubtype="4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>
        <p:tmplLst>
          <p:tmpl>
            <p:tnLst>
              <p:par>
                <p:cTn presetID="2" presetClass="entr" presetSubtype="9" decel="100000" fill="hold" nodeType="afterEffect">
                  <p:stCondLst>
                    <p:cond delay="0"/>
                  </p:stCondLst>
                  <p:iterate type="wd">
                    <p:tmPct val="10000"/>
                  </p:iterate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0-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6" grpId="0">
        <p:tmplLst>
          <p:tmpl>
            <p:tnLst>
              <p:par>
                <p:cTn presetID="2" presetClass="entr" presetSubtype="4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pact 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/>
          <p:cNvSpPr/>
          <p:nvPr userDrawn="1"/>
        </p:nvSpPr>
        <p:spPr>
          <a:xfrm rot="5400000">
            <a:off x="-419424" y="419424"/>
            <a:ext cx="10287001" cy="9448151"/>
          </a:xfrm>
          <a:custGeom>
            <a:avLst/>
            <a:gdLst>
              <a:gd name="connsiteX0" fmla="*/ 0 w 10287001"/>
              <a:gd name="connsiteY0" fmla="*/ 9448151 h 9448151"/>
              <a:gd name="connsiteX1" fmla="*/ 0 w 10287001"/>
              <a:gd name="connsiteY1" fmla="*/ 304947 h 9448151"/>
              <a:gd name="connsiteX2" fmla="*/ 4966632 w 10287001"/>
              <a:gd name="connsiteY2" fmla="*/ 304947 h 9448151"/>
              <a:gd name="connsiteX3" fmla="*/ 5143501 w 10287001"/>
              <a:gd name="connsiteY3" fmla="*/ 0 h 9448151"/>
              <a:gd name="connsiteX4" fmla="*/ 5320371 w 10287001"/>
              <a:gd name="connsiteY4" fmla="*/ 304947 h 9448151"/>
              <a:gd name="connsiteX5" fmla="*/ 10287001 w 10287001"/>
              <a:gd name="connsiteY5" fmla="*/ 304947 h 9448151"/>
              <a:gd name="connsiteX6" fmla="*/ 10287001 w 10287001"/>
              <a:gd name="connsiteY6" fmla="*/ 9448151 h 94481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0287001" h="9448151">
                <a:moveTo>
                  <a:pt x="0" y="9448151"/>
                </a:moveTo>
                <a:lnTo>
                  <a:pt x="0" y="304947"/>
                </a:lnTo>
                <a:lnTo>
                  <a:pt x="4966632" y="304947"/>
                </a:lnTo>
                <a:lnTo>
                  <a:pt x="5143501" y="0"/>
                </a:lnTo>
                <a:lnTo>
                  <a:pt x="5320371" y="304947"/>
                </a:lnTo>
                <a:lnTo>
                  <a:pt x="10287001" y="304947"/>
                </a:lnTo>
                <a:lnTo>
                  <a:pt x="10287001" y="9448151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en-US">
              <a:solidFill>
                <a:schemeClr val="tx1"/>
              </a:solidFill>
            </a:endParaRPr>
          </a:p>
        </p:txBody>
      </p:sp>
      <p:sp>
        <p:nvSpPr>
          <p:cNvPr id="6" name="テキスト プレースホルダー 11"/>
          <p:cNvSpPr>
            <a:spLocks noGrp="1"/>
          </p:cNvSpPr>
          <p:nvPr>
            <p:ph type="body" sz="quarter" idx="15" hasCustomPrompt="1"/>
          </p:nvPr>
        </p:nvSpPr>
        <p:spPr>
          <a:xfrm>
            <a:off x="457241" y="2038155"/>
            <a:ext cx="8325925" cy="6390710"/>
          </a:xfrm>
        </p:spPr>
        <p:txBody>
          <a:bodyPr anchor="ctr">
            <a:noAutofit/>
          </a:bodyPr>
          <a:lstStyle>
            <a:lvl1pPr algn="ctr">
              <a:lnSpc>
                <a:spcPct val="90000"/>
              </a:lnSpc>
              <a:spcBef>
                <a:spcPts val="0"/>
              </a:spcBef>
              <a:defRPr sz="8800" spc="600" baseline="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8" name="テキスト プレースホルダー 11"/>
          <p:cNvSpPr>
            <a:spLocks noGrp="1"/>
          </p:cNvSpPr>
          <p:nvPr>
            <p:ph type="body" sz="quarter" idx="23" hasCustomPrompt="1"/>
          </p:nvPr>
        </p:nvSpPr>
        <p:spPr>
          <a:xfrm>
            <a:off x="9863285" y="1160558"/>
            <a:ext cx="7650851" cy="7965885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spcBef>
                <a:spcPts val="1200"/>
              </a:spcBef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</a:p>
        </p:txBody>
      </p:sp>
    </p:spTree>
    <p:extLst>
      <p:ext uri="{BB962C8B-B14F-4D97-AF65-F5344CB8AC3E}">
        <p14:creationId xmlns:p14="http://schemas.microsoft.com/office/powerpoint/2010/main" val="227940233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" presetClass="entr" presetSubtype="9" decel="100000" fill="hold" grpId="0" nodeType="after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50"/>
                            </p:stCondLst>
                            <p:childTnLst>
                              <p:par>
                                <p:cTn id="1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6" grpId="0">
        <p:tmplLst>
          <p:tmpl>
            <p:tnLst>
              <p:par>
                <p:cTn presetID="2" presetClass="entr" presetSubtype="9" decel="100000" fill="hold" nodeType="afterEffect">
                  <p:stCondLst>
                    <p:cond delay="0"/>
                  </p:stCondLst>
                  <p:iterate type="wd">
                    <p:tmPct val="10000"/>
                  </p:iterate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0-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8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8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1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 Word - 1 Colum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円/楕円 16"/>
          <p:cNvSpPr/>
          <p:nvPr userDrawn="1"/>
        </p:nvSpPr>
        <p:spPr>
          <a:xfrm>
            <a:off x="939800" y="1788632"/>
            <a:ext cx="6572725" cy="6572725"/>
          </a:xfrm>
          <a:prstGeom prst="ellipse">
            <a:avLst/>
          </a:prstGeom>
          <a:gradFill>
            <a:gsLst>
              <a:gs pos="100000">
                <a:schemeClr val="accent1">
                  <a:tint val="66000"/>
                  <a:satMod val="160000"/>
                  <a:alpha val="15000"/>
                </a:schemeClr>
              </a:gs>
              <a:gs pos="50000">
                <a:schemeClr val="accent1">
                  <a:tint val="44500"/>
                  <a:satMod val="160000"/>
                  <a:alpha val="14000"/>
                </a:schemeClr>
              </a:gs>
              <a:gs pos="0">
                <a:schemeClr val="bg1"/>
              </a:gs>
            </a:gsLst>
            <a:path path="circle">
              <a:fillToRect l="50000" t="50000" r="50000" b="50000"/>
            </a:path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black"/>
              </a:solidFill>
            </a:endParaRPr>
          </a:p>
        </p:txBody>
      </p:sp>
      <p:sp>
        <p:nvSpPr>
          <p:cNvPr id="18" name="円/楕円 17"/>
          <p:cNvSpPr/>
          <p:nvPr userDrawn="1"/>
        </p:nvSpPr>
        <p:spPr>
          <a:xfrm>
            <a:off x="1939273" y="2788105"/>
            <a:ext cx="4573781" cy="4573781"/>
          </a:xfrm>
          <a:prstGeom prst="ellipse">
            <a:avLst/>
          </a:prstGeom>
          <a:gradFill>
            <a:gsLst>
              <a:gs pos="100000">
                <a:schemeClr val="accent1">
                  <a:tint val="66000"/>
                  <a:satMod val="160000"/>
                  <a:alpha val="38000"/>
                </a:schemeClr>
              </a:gs>
              <a:gs pos="42000">
                <a:schemeClr val="accent1">
                  <a:tint val="44500"/>
                  <a:satMod val="160000"/>
                  <a:alpha val="24000"/>
                </a:schemeClr>
              </a:gs>
              <a:gs pos="0">
                <a:schemeClr val="bg1"/>
              </a:gs>
            </a:gsLst>
            <a:path path="circle">
              <a:fillToRect l="50000" t="50000" r="50000" b="50000"/>
            </a:path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black"/>
              </a:solidFill>
            </a:endParaRPr>
          </a:p>
        </p:txBody>
      </p:sp>
      <p:sp>
        <p:nvSpPr>
          <p:cNvPr id="3" name="フッター プレースホルダー 2"/>
          <p:cNvSpPr>
            <a:spLocks noGrp="1"/>
          </p:cNvSpPr>
          <p:nvPr userDrawn="1">
            <p:ph type="ftr" sz="quarter" idx="10"/>
          </p:nvPr>
        </p:nvSpPr>
        <p:spPr/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  <a:alpha val="70000"/>
                  </a:prstClr>
                </a:solidFill>
              </a:rPr>
              <a:t>The Power of PowerPoint | thepopp.com</a:t>
            </a:r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 userDrawn="1">
            <p:ph type="sldNum" sz="quarter" idx="11"/>
          </p:nvPr>
        </p:nvSpPr>
        <p:spPr/>
        <p:txBody>
          <a:bodyPr/>
          <a:lstStyle/>
          <a:p>
            <a:fld id="{387164BF-D67A-46C0-81D2-5BAF67C00C80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  <p:sp>
        <p:nvSpPr>
          <p:cNvPr id="7" name="テキスト プレースホルダー 11"/>
          <p:cNvSpPr>
            <a:spLocks noGrp="1"/>
          </p:cNvSpPr>
          <p:nvPr userDrawn="1">
            <p:ph type="body" sz="quarter" idx="15" hasCustomPrompt="1"/>
          </p:nvPr>
        </p:nvSpPr>
        <p:spPr>
          <a:xfrm>
            <a:off x="8108091" y="2983260"/>
            <a:ext cx="9451050" cy="4365485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24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9" name="タイトル 1"/>
          <p:cNvSpPr>
            <a:spLocks noGrp="1"/>
          </p:cNvSpPr>
          <p:nvPr userDrawn="1">
            <p:ph type="title" hasCustomPrompt="1"/>
          </p:nvPr>
        </p:nvSpPr>
        <p:spPr>
          <a:xfrm>
            <a:off x="1132316" y="3838355"/>
            <a:ext cx="6480720" cy="2655295"/>
          </a:xfrm>
          <a:prstGeom prst="rect">
            <a:avLst/>
          </a:prstGeom>
        </p:spPr>
        <p:txBody>
          <a:bodyPr anchor="ctr"/>
          <a:lstStyle>
            <a:lvl1pPr algn="ctr">
              <a:defRPr sz="6600" spc="1500" baseline="0"/>
            </a:lvl1pPr>
          </a:lstStyle>
          <a:p>
            <a:r>
              <a:rPr lang="en-US" altLang="ja-JP" dirty="0" smtClean="0"/>
              <a:t>WORD</a:t>
            </a:r>
            <a:endParaRPr kumimoji="1" lang="ja-JP" altLang="en-US" dirty="0"/>
          </a:p>
        </p:txBody>
      </p:sp>
    </p:spTree>
    <p:extLst>
      <p:ext uri="{BB962C8B-B14F-4D97-AF65-F5344CB8AC3E}">
        <p14:creationId xmlns:p14="http://schemas.microsoft.com/office/powerpoint/2010/main" val="312080384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2" presetClass="entr" presetSubtype="2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" grpId="0" animBg="1"/>
      <p:bldP spid="18" grpId="0" animBg="1"/>
      <p:bldP spid="7" grpId="0">
        <p:tmplLst>
          <p:tmpl>
            <p:tnLst>
              <p:par>
                <p:cTn presetID="2" presetClass="entr" presetSubtype="2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9" grpId="0"/>
    </p:bldLst>
  </p:timing>
</p:sldLayout>
</file>

<file path=ppt/slideLayouts/slideLayout1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ission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  <a:alpha val="70000"/>
                  </a:prstClr>
                </a:solidFill>
              </a:rPr>
              <a:t>The Power of PowerPoint | thepopp.com</a:t>
            </a:r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87164BF-D67A-46C0-81D2-5BAF67C00C80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  <p:cxnSp>
        <p:nvCxnSpPr>
          <p:cNvPr id="10" name="直線コネクタ 9"/>
          <p:cNvCxnSpPr/>
          <p:nvPr userDrawn="1"/>
        </p:nvCxnSpPr>
        <p:spPr>
          <a:xfrm flipV="1">
            <a:off x="2393174" y="1835920"/>
            <a:ext cx="12735697" cy="7216897"/>
          </a:xfrm>
          <a:prstGeom prst="line">
            <a:avLst/>
          </a:prstGeom>
          <a:ln w="12700"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2" name="図 11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3501904">
            <a:off x="-1694619" y="10183702"/>
            <a:ext cx="1434756" cy="1434756"/>
          </a:xfrm>
          <a:prstGeom prst="rect">
            <a:avLst/>
          </a:prstGeom>
        </p:spPr>
      </p:pic>
      <p:sp>
        <p:nvSpPr>
          <p:cNvPr id="13" name="テキスト プレースホルダー 11"/>
          <p:cNvSpPr>
            <a:spLocks noGrp="1"/>
          </p:cNvSpPr>
          <p:nvPr>
            <p:ph type="body" sz="quarter" idx="14" hasCustomPrompt="1"/>
          </p:nvPr>
        </p:nvSpPr>
        <p:spPr>
          <a:xfrm>
            <a:off x="8648151" y="5638555"/>
            <a:ext cx="8682531" cy="1808779"/>
          </a:xfrm>
        </p:spPr>
        <p:txBody>
          <a:bodyPr anchor="b">
            <a:noAutofit/>
          </a:bodyPr>
          <a:lstStyle>
            <a:lvl1pPr algn="l">
              <a:spcBef>
                <a:spcPts val="0"/>
              </a:spcBef>
              <a:defRPr sz="5400" spc="1500" baseline="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4" name="テキスト プレースホルダー 11"/>
          <p:cNvSpPr>
            <a:spLocks noGrp="1"/>
          </p:cNvSpPr>
          <p:nvPr>
            <p:ph type="body" sz="quarter" idx="15" hasCustomPrompt="1"/>
          </p:nvPr>
        </p:nvSpPr>
        <p:spPr>
          <a:xfrm>
            <a:off x="8648151" y="7483760"/>
            <a:ext cx="8682531" cy="1575175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4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grpSp>
        <p:nvGrpSpPr>
          <p:cNvPr id="2" name="グループ化 19"/>
          <p:cNvGrpSpPr/>
          <p:nvPr userDrawn="1"/>
        </p:nvGrpSpPr>
        <p:grpSpPr>
          <a:xfrm>
            <a:off x="2483247" y="6718675"/>
            <a:ext cx="3914654" cy="585065"/>
            <a:chOff x="4732716" y="5998594"/>
            <a:chExt cx="2970330" cy="443931"/>
          </a:xfrm>
        </p:grpSpPr>
        <p:sp>
          <p:nvSpPr>
            <p:cNvPr id="18" name="直角三角形 17"/>
            <p:cNvSpPr/>
            <p:nvPr userDrawn="1"/>
          </p:nvSpPr>
          <p:spPr>
            <a:xfrm rot="5400000">
              <a:off x="7098539" y="5838017"/>
              <a:ext cx="443930" cy="765085"/>
            </a:xfrm>
            <a:prstGeom prst="rtTriangle">
              <a:avLst/>
            </a:prstGeom>
            <a:solidFill>
              <a:schemeClr val="accent1"/>
            </a:solidFill>
            <a:ln w="127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  <p:sp>
          <p:nvSpPr>
            <p:cNvPr id="19" name="正方形/長方形 18"/>
            <p:cNvSpPr/>
            <p:nvPr userDrawn="1"/>
          </p:nvSpPr>
          <p:spPr>
            <a:xfrm>
              <a:off x="4732716" y="5998594"/>
              <a:ext cx="2205245" cy="443931"/>
            </a:xfrm>
            <a:prstGeom prst="rect">
              <a:avLst/>
            </a:prstGeom>
            <a:solidFill>
              <a:schemeClr val="accent1"/>
            </a:solidFill>
            <a:ln w="127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</p:grpSp>
      <p:sp>
        <p:nvSpPr>
          <p:cNvPr id="21" name="テキスト プレースホルダー 11"/>
          <p:cNvSpPr>
            <a:spLocks noGrp="1"/>
          </p:cNvSpPr>
          <p:nvPr>
            <p:ph type="body" sz="quarter" idx="21" hasCustomPrompt="1"/>
          </p:nvPr>
        </p:nvSpPr>
        <p:spPr>
          <a:xfrm>
            <a:off x="2572476" y="6690241"/>
            <a:ext cx="2817105" cy="585064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400" spc="6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grpSp>
        <p:nvGrpSpPr>
          <p:cNvPr id="5" name="グループ化 21"/>
          <p:cNvGrpSpPr/>
          <p:nvPr userDrawn="1"/>
        </p:nvGrpSpPr>
        <p:grpSpPr>
          <a:xfrm>
            <a:off x="6173657" y="4631875"/>
            <a:ext cx="3914654" cy="585065"/>
            <a:chOff x="4732716" y="5998594"/>
            <a:chExt cx="2970330" cy="443931"/>
          </a:xfrm>
        </p:grpSpPr>
        <p:sp>
          <p:nvSpPr>
            <p:cNvPr id="23" name="直角三角形 22"/>
            <p:cNvSpPr/>
            <p:nvPr userDrawn="1"/>
          </p:nvSpPr>
          <p:spPr>
            <a:xfrm rot="5400000">
              <a:off x="7098539" y="5838017"/>
              <a:ext cx="443930" cy="765085"/>
            </a:xfrm>
            <a:prstGeom prst="rtTriangle">
              <a:avLst/>
            </a:prstGeom>
            <a:solidFill>
              <a:schemeClr val="accent1"/>
            </a:solidFill>
            <a:ln w="127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  <p:sp>
          <p:nvSpPr>
            <p:cNvPr id="24" name="正方形/長方形 23"/>
            <p:cNvSpPr/>
            <p:nvPr userDrawn="1"/>
          </p:nvSpPr>
          <p:spPr>
            <a:xfrm>
              <a:off x="4732716" y="5998594"/>
              <a:ext cx="2205245" cy="443931"/>
            </a:xfrm>
            <a:prstGeom prst="rect">
              <a:avLst/>
            </a:prstGeom>
            <a:solidFill>
              <a:schemeClr val="accent1"/>
            </a:solidFill>
            <a:ln w="127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</p:grpSp>
      <p:sp>
        <p:nvSpPr>
          <p:cNvPr id="25" name="テキスト プレースホルダー 11"/>
          <p:cNvSpPr>
            <a:spLocks noGrp="1"/>
          </p:cNvSpPr>
          <p:nvPr>
            <p:ph type="body" sz="quarter" idx="22" hasCustomPrompt="1"/>
          </p:nvPr>
        </p:nvSpPr>
        <p:spPr>
          <a:xfrm>
            <a:off x="6262886" y="4603441"/>
            <a:ext cx="2817105" cy="585064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400" spc="6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grpSp>
        <p:nvGrpSpPr>
          <p:cNvPr id="6" name="グループ化 25"/>
          <p:cNvGrpSpPr/>
          <p:nvPr userDrawn="1"/>
        </p:nvGrpSpPr>
        <p:grpSpPr>
          <a:xfrm>
            <a:off x="9999082" y="2471634"/>
            <a:ext cx="3914654" cy="585065"/>
            <a:chOff x="4732716" y="5998594"/>
            <a:chExt cx="2970330" cy="443931"/>
          </a:xfrm>
        </p:grpSpPr>
        <p:sp>
          <p:nvSpPr>
            <p:cNvPr id="27" name="直角三角形 26"/>
            <p:cNvSpPr/>
            <p:nvPr userDrawn="1"/>
          </p:nvSpPr>
          <p:spPr>
            <a:xfrm rot="5400000">
              <a:off x="7098539" y="5838017"/>
              <a:ext cx="443930" cy="765085"/>
            </a:xfrm>
            <a:prstGeom prst="rtTriangle">
              <a:avLst/>
            </a:prstGeom>
            <a:solidFill>
              <a:schemeClr val="accent1"/>
            </a:solidFill>
            <a:ln w="127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  <p:sp>
          <p:nvSpPr>
            <p:cNvPr id="28" name="正方形/長方形 27"/>
            <p:cNvSpPr/>
            <p:nvPr userDrawn="1"/>
          </p:nvSpPr>
          <p:spPr>
            <a:xfrm>
              <a:off x="4732716" y="5998594"/>
              <a:ext cx="2205245" cy="443931"/>
            </a:xfrm>
            <a:prstGeom prst="rect">
              <a:avLst/>
            </a:prstGeom>
            <a:solidFill>
              <a:schemeClr val="accent1"/>
            </a:solidFill>
            <a:ln w="127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</p:grpSp>
      <p:sp>
        <p:nvSpPr>
          <p:cNvPr id="29" name="テキスト プレースホルダー 11"/>
          <p:cNvSpPr>
            <a:spLocks noGrp="1"/>
          </p:cNvSpPr>
          <p:nvPr>
            <p:ph type="body" sz="quarter" idx="23" hasCustomPrompt="1"/>
          </p:nvPr>
        </p:nvSpPr>
        <p:spPr>
          <a:xfrm>
            <a:off x="10088311" y="2443200"/>
            <a:ext cx="2817105" cy="585064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400" spc="6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1" name="テキスト プレースホルダー 11"/>
          <p:cNvSpPr>
            <a:spLocks noGrp="1"/>
          </p:cNvSpPr>
          <p:nvPr>
            <p:ph type="body" sz="quarter" idx="24" hasCustomPrompt="1"/>
          </p:nvPr>
        </p:nvSpPr>
        <p:spPr>
          <a:xfrm>
            <a:off x="1402345" y="5503951"/>
            <a:ext cx="5138397" cy="848975"/>
          </a:xfrm>
        </p:spPr>
        <p:txBody>
          <a:bodyPr anchor="b">
            <a:noAutofit/>
          </a:bodyPr>
          <a:lstStyle>
            <a:lvl1pPr algn="r">
              <a:spcBef>
                <a:spcPts val="0"/>
              </a:spcBef>
              <a:defRPr sz="36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2" name="テキスト プレースホルダー 11"/>
          <p:cNvSpPr>
            <a:spLocks noGrp="1"/>
          </p:cNvSpPr>
          <p:nvPr>
            <p:ph type="body" sz="quarter" idx="25" hasCustomPrompt="1"/>
          </p:nvPr>
        </p:nvSpPr>
        <p:spPr>
          <a:xfrm>
            <a:off x="5174939" y="3436958"/>
            <a:ext cx="5138397" cy="848975"/>
          </a:xfrm>
        </p:spPr>
        <p:txBody>
          <a:bodyPr anchor="b">
            <a:noAutofit/>
          </a:bodyPr>
          <a:lstStyle>
            <a:lvl1pPr algn="r">
              <a:spcBef>
                <a:spcPts val="0"/>
              </a:spcBef>
              <a:defRPr sz="36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3" name="テキスト プレースホルダー 11"/>
          <p:cNvSpPr>
            <a:spLocks noGrp="1"/>
          </p:cNvSpPr>
          <p:nvPr>
            <p:ph type="body" sz="quarter" idx="26" hasCustomPrompt="1"/>
          </p:nvPr>
        </p:nvSpPr>
        <p:spPr>
          <a:xfrm>
            <a:off x="9000364" y="1273070"/>
            <a:ext cx="5138397" cy="848975"/>
          </a:xfrm>
        </p:spPr>
        <p:txBody>
          <a:bodyPr anchor="b">
            <a:noAutofit/>
          </a:bodyPr>
          <a:lstStyle>
            <a:lvl1pPr algn="r">
              <a:spcBef>
                <a:spcPts val="0"/>
              </a:spcBef>
              <a:defRPr sz="36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5" name="テキスト プレースホルダー 11"/>
          <p:cNvSpPr>
            <a:spLocks noGrp="1"/>
          </p:cNvSpPr>
          <p:nvPr>
            <p:ph type="body" sz="quarter" idx="17" hasCustomPrompt="1"/>
          </p:nvPr>
        </p:nvSpPr>
        <p:spPr>
          <a:xfrm>
            <a:off x="367231" y="6133610"/>
            <a:ext cx="6120679" cy="585064"/>
          </a:xfrm>
        </p:spPr>
        <p:txBody>
          <a:bodyPr anchor="t">
            <a:noAutofit/>
          </a:bodyPr>
          <a:lstStyle>
            <a:lvl1pPr algn="r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6" name="テキスト プレースホルダー 11"/>
          <p:cNvSpPr>
            <a:spLocks noGrp="1"/>
          </p:cNvSpPr>
          <p:nvPr>
            <p:ph type="body" sz="quarter" idx="27" hasCustomPrompt="1"/>
          </p:nvPr>
        </p:nvSpPr>
        <p:spPr>
          <a:xfrm>
            <a:off x="4147651" y="4063381"/>
            <a:ext cx="6120679" cy="585064"/>
          </a:xfrm>
        </p:spPr>
        <p:txBody>
          <a:bodyPr anchor="t">
            <a:noAutofit/>
          </a:bodyPr>
          <a:lstStyle>
            <a:lvl1pPr algn="r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7" name="テキスト プレースホルダー 11"/>
          <p:cNvSpPr>
            <a:spLocks noGrp="1"/>
          </p:cNvSpPr>
          <p:nvPr>
            <p:ph type="body" sz="quarter" idx="28" hasCustomPrompt="1"/>
          </p:nvPr>
        </p:nvSpPr>
        <p:spPr>
          <a:xfrm>
            <a:off x="7973076" y="1903140"/>
            <a:ext cx="6120679" cy="585064"/>
          </a:xfrm>
        </p:spPr>
        <p:txBody>
          <a:bodyPr anchor="t">
            <a:noAutofit/>
          </a:bodyPr>
          <a:lstStyle>
            <a:lvl1pPr algn="r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cxnSp>
        <p:nvCxnSpPr>
          <p:cNvPr id="30" name="直線コネクタ 29"/>
          <p:cNvCxnSpPr/>
          <p:nvPr userDrawn="1"/>
        </p:nvCxnSpPr>
        <p:spPr>
          <a:xfrm>
            <a:off x="8603146" y="7393750"/>
            <a:ext cx="9683267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94775218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path" presetSubtype="0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92231 -0.927 L 0.09315 -0.0872 " pathEditMode="fixed" rAng="0" ptsTypes="AA">
                                      <p:cBhvr>
                                        <p:cTn id="6" dur="1000" spd="-100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1458" y="41991"/>
                                    </p:animMotion>
                                  </p:childTnLst>
                                </p:cTn>
                              </p:par>
                              <p:par>
                                <p:cTn id="7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2" presetClass="entr" presetSubtype="8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8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4" presetID="2" presetClass="entr" presetSubtype="8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2000"/>
                            </p:stCondLst>
                            <p:childTnLst>
                              <p:par>
                                <p:cTn id="29" presetID="2" presetClass="entr" presetSubtype="8" decel="10000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8" decel="100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3000"/>
                            </p:stCondLst>
                            <p:childTnLst>
                              <p:par>
                                <p:cTn id="38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2" presetID="2" presetClass="entr" presetSubtype="8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3500"/>
                            </p:stCondLst>
                            <p:childTnLst>
                              <p:par>
                                <p:cTn id="47" presetID="2" presetClass="entr" presetSubtype="8" decel="10000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8" decel="100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4500"/>
                            </p:stCondLst>
                            <p:childTnLst>
                              <p:par>
                                <p:cTn id="56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0" presetID="2" presetClass="entr" presetSubtype="8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5000"/>
                            </p:stCondLst>
                            <p:childTnLst>
                              <p:par>
                                <p:cTn id="65" presetID="2" presetClass="entr" presetSubtype="2" decel="10000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9" presetID="2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1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6000"/>
                            </p:stCondLst>
                            <p:childTnLst>
                              <p:par>
                                <p:cTn id="73" presetID="2" presetClass="entr" presetSubtype="2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5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6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>
        <p:tmplLst>
          <p:tmpl>
            <p:tnLst>
              <p:par>
                <p:cTn presetID="2" presetClass="entr" presetSubtype="2" decel="100000" fill="hold" nodeType="after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4" grpId="0">
        <p:tmplLst>
          <p:tmpl>
            <p:tnLst>
              <p:par>
                <p:cTn presetID="2" presetClass="entr" presetSubtype="2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1" grpId="0" build="p">
        <p:tmplLst>
          <p:tmpl lvl="1">
            <p:tnLst>
              <p:par>
                <p:cTn presetID="2" presetClass="entr" presetSubtype="8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5" grpId="0" build="p">
        <p:tmplLst>
          <p:tmpl lvl="1">
            <p:tnLst>
              <p:par>
                <p:cTn presetID="2" presetClass="entr" presetSubtype="8" decel="100000" fill="hold" nodeType="after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9" grpId="0" build="p">
        <p:tmplLst>
          <p:tmpl lvl="1">
            <p:tnLst>
              <p:par>
                <p:cTn presetID="2" presetClass="entr" presetSubtype="8" decel="100000" fill="hold" nodeType="after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1" grpId="0">
        <p:tmplLst>
          <p:tmpl>
            <p:tnLst>
              <p:par>
                <p:cTn presetID="2" presetClass="entr" presetSubtype="8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2" grpId="0">
        <p:tmplLst>
          <p:tmpl>
            <p:tnLst>
              <p:par>
                <p:cTn presetID="2" presetClass="entr" presetSubtype="8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3" grpId="0">
        <p:tmplLst>
          <p:tmpl>
            <p:tnLst>
              <p:par>
                <p:cTn presetID="2" presetClass="entr" presetSubtype="8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5" grpId="0">
        <p:tmplLst>
          <p:tmpl>
            <p:tnLst>
              <p:par>
                <p:cTn presetID="2" presetClass="entr" presetSubtype="8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6" grpId="0">
        <p:tmplLst>
          <p:tmpl>
            <p:tnLst>
              <p:par>
                <p:cTn presetID="2" presetClass="entr" presetSubtype="8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7" grpId="0">
        <p:tmplLst>
          <p:tmpl>
            <p:tnLst>
              <p:par>
                <p:cTn presetID="2" presetClass="entr" presetSubtype="8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1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 Word - 4 Lis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円/楕円 25"/>
          <p:cNvSpPr/>
          <p:nvPr userDrawn="1"/>
        </p:nvSpPr>
        <p:spPr>
          <a:xfrm>
            <a:off x="939800" y="1788632"/>
            <a:ext cx="6572725" cy="6572725"/>
          </a:xfrm>
          <a:prstGeom prst="ellipse">
            <a:avLst/>
          </a:prstGeom>
          <a:gradFill>
            <a:gsLst>
              <a:gs pos="100000">
                <a:schemeClr val="accent1">
                  <a:tint val="66000"/>
                  <a:satMod val="160000"/>
                  <a:alpha val="15000"/>
                </a:schemeClr>
              </a:gs>
              <a:gs pos="50000">
                <a:schemeClr val="accent1">
                  <a:tint val="44500"/>
                  <a:satMod val="160000"/>
                  <a:alpha val="14000"/>
                </a:schemeClr>
              </a:gs>
              <a:gs pos="0">
                <a:schemeClr val="bg1"/>
              </a:gs>
            </a:gsLst>
            <a:path path="circle">
              <a:fillToRect l="50000" t="50000" r="50000" b="50000"/>
            </a:path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black"/>
              </a:solidFill>
            </a:endParaRPr>
          </a:p>
        </p:txBody>
      </p:sp>
      <p:sp>
        <p:nvSpPr>
          <p:cNvPr id="27" name="円/楕円 26"/>
          <p:cNvSpPr/>
          <p:nvPr userDrawn="1"/>
        </p:nvSpPr>
        <p:spPr>
          <a:xfrm>
            <a:off x="1939273" y="2788105"/>
            <a:ext cx="4573781" cy="4573781"/>
          </a:xfrm>
          <a:prstGeom prst="ellipse">
            <a:avLst/>
          </a:prstGeom>
          <a:gradFill>
            <a:gsLst>
              <a:gs pos="100000">
                <a:schemeClr val="accent1">
                  <a:tint val="66000"/>
                  <a:satMod val="160000"/>
                  <a:alpha val="38000"/>
                </a:schemeClr>
              </a:gs>
              <a:gs pos="42000">
                <a:schemeClr val="accent1">
                  <a:tint val="44500"/>
                  <a:satMod val="160000"/>
                  <a:alpha val="24000"/>
                </a:schemeClr>
              </a:gs>
              <a:gs pos="0">
                <a:schemeClr val="bg1"/>
              </a:gs>
            </a:gsLst>
            <a:path path="circle">
              <a:fillToRect l="50000" t="50000" r="50000" b="50000"/>
            </a:path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black"/>
              </a:solidFill>
            </a:endParaRPr>
          </a:p>
        </p:txBody>
      </p:sp>
      <p:sp>
        <p:nvSpPr>
          <p:cNvPr id="3" name="フッター プレースホルダー 2"/>
          <p:cNvSpPr>
            <a:spLocks noGrp="1"/>
          </p:cNvSpPr>
          <p:nvPr userDrawn="1">
            <p:ph type="ftr" sz="quarter" idx="10"/>
          </p:nvPr>
        </p:nvSpPr>
        <p:spPr/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  <a:alpha val="70000"/>
                  </a:prstClr>
                </a:solidFill>
              </a:rPr>
              <a:t>The Power of PowerPoint | thepopp.com</a:t>
            </a:r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 userDrawn="1">
            <p:ph type="sldNum" sz="quarter" idx="11"/>
          </p:nvPr>
        </p:nvSpPr>
        <p:spPr/>
        <p:txBody>
          <a:bodyPr/>
          <a:lstStyle/>
          <a:p>
            <a:fld id="{387164BF-D67A-46C0-81D2-5BAF67C00C80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  <p:sp>
        <p:nvSpPr>
          <p:cNvPr id="7" name="テキスト プレースホルダー 11"/>
          <p:cNvSpPr>
            <a:spLocks noGrp="1"/>
          </p:cNvSpPr>
          <p:nvPr userDrawn="1">
            <p:ph type="body" sz="quarter" idx="15" hasCustomPrompt="1"/>
          </p:nvPr>
        </p:nvSpPr>
        <p:spPr>
          <a:xfrm>
            <a:off x="10088310" y="1543100"/>
            <a:ext cx="7470831" cy="1484881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cxnSp>
        <p:nvCxnSpPr>
          <p:cNvPr id="10" name="直線コネクタ 9"/>
          <p:cNvCxnSpPr/>
          <p:nvPr userDrawn="1"/>
        </p:nvCxnSpPr>
        <p:spPr>
          <a:xfrm>
            <a:off x="9953295" y="1453090"/>
            <a:ext cx="0" cy="1710190"/>
          </a:xfrm>
          <a:prstGeom prst="line">
            <a:avLst/>
          </a:prstGeom>
          <a:ln w="12700">
            <a:solidFill>
              <a:schemeClr val="accent1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" name="テキスト プレースホルダー 11"/>
          <p:cNvSpPr>
            <a:spLocks noGrp="1"/>
          </p:cNvSpPr>
          <p:nvPr userDrawn="1">
            <p:ph type="body" sz="quarter" idx="16" hasCustomPrompt="1"/>
          </p:nvPr>
        </p:nvSpPr>
        <p:spPr>
          <a:xfrm>
            <a:off x="7748051" y="1858135"/>
            <a:ext cx="2070230" cy="900100"/>
          </a:xfrm>
        </p:spPr>
        <p:txBody>
          <a:bodyPr anchor="ctr">
            <a:noAutofit/>
          </a:bodyPr>
          <a:lstStyle>
            <a:lvl1pPr algn="r">
              <a:lnSpc>
                <a:spcPct val="120000"/>
              </a:lnSpc>
              <a:defRPr sz="24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2" name="テキスト プレースホルダー 11"/>
          <p:cNvSpPr>
            <a:spLocks noGrp="1"/>
          </p:cNvSpPr>
          <p:nvPr userDrawn="1">
            <p:ph type="body" sz="quarter" idx="17" hasCustomPrompt="1"/>
          </p:nvPr>
        </p:nvSpPr>
        <p:spPr>
          <a:xfrm>
            <a:off x="10088310" y="3478315"/>
            <a:ext cx="7470831" cy="1484881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cxnSp>
        <p:nvCxnSpPr>
          <p:cNvPr id="13" name="直線コネクタ 12"/>
          <p:cNvCxnSpPr/>
          <p:nvPr userDrawn="1"/>
        </p:nvCxnSpPr>
        <p:spPr>
          <a:xfrm>
            <a:off x="9953295" y="3388305"/>
            <a:ext cx="0" cy="1710190"/>
          </a:xfrm>
          <a:prstGeom prst="line">
            <a:avLst/>
          </a:prstGeom>
          <a:ln w="12700">
            <a:solidFill>
              <a:schemeClr val="accent1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" name="テキスト プレースホルダー 11"/>
          <p:cNvSpPr>
            <a:spLocks noGrp="1"/>
          </p:cNvSpPr>
          <p:nvPr userDrawn="1">
            <p:ph type="body" sz="quarter" idx="18" hasCustomPrompt="1"/>
          </p:nvPr>
        </p:nvSpPr>
        <p:spPr>
          <a:xfrm>
            <a:off x="7748051" y="3793350"/>
            <a:ext cx="2070230" cy="900100"/>
          </a:xfrm>
        </p:spPr>
        <p:txBody>
          <a:bodyPr anchor="ctr">
            <a:noAutofit/>
          </a:bodyPr>
          <a:lstStyle>
            <a:lvl1pPr algn="r">
              <a:lnSpc>
                <a:spcPct val="120000"/>
              </a:lnSpc>
              <a:defRPr sz="24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5" name="テキスト プレースホルダー 11"/>
          <p:cNvSpPr>
            <a:spLocks noGrp="1"/>
          </p:cNvSpPr>
          <p:nvPr userDrawn="1">
            <p:ph type="body" sz="quarter" idx="19" hasCustomPrompt="1"/>
          </p:nvPr>
        </p:nvSpPr>
        <p:spPr>
          <a:xfrm>
            <a:off x="10088310" y="5413530"/>
            <a:ext cx="7470831" cy="1484881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cxnSp>
        <p:nvCxnSpPr>
          <p:cNvPr id="16" name="直線コネクタ 15"/>
          <p:cNvCxnSpPr/>
          <p:nvPr userDrawn="1"/>
        </p:nvCxnSpPr>
        <p:spPr>
          <a:xfrm>
            <a:off x="9953295" y="5323520"/>
            <a:ext cx="0" cy="1710190"/>
          </a:xfrm>
          <a:prstGeom prst="line">
            <a:avLst/>
          </a:prstGeom>
          <a:ln w="12700">
            <a:solidFill>
              <a:schemeClr val="accent1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" name="テキスト プレースホルダー 11"/>
          <p:cNvSpPr>
            <a:spLocks noGrp="1"/>
          </p:cNvSpPr>
          <p:nvPr userDrawn="1">
            <p:ph type="body" sz="quarter" idx="20" hasCustomPrompt="1"/>
          </p:nvPr>
        </p:nvSpPr>
        <p:spPr>
          <a:xfrm>
            <a:off x="7748051" y="5728565"/>
            <a:ext cx="2070230" cy="900100"/>
          </a:xfrm>
        </p:spPr>
        <p:txBody>
          <a:bodyPr anchor="ctr">
            <a:noAutofit/>
          </a:bodyPr>
          <a:lstStyle>
            <a:lvl1pPr algn="r">
              <a:lnSpc>
                <a:spcPct val="120000"/>
              </a:lnSpc>
              <a:defRPr sz="24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8" name="テキスト プレースホルダー 11"/>
          <p:cNvSpPr>
            <a:spLocks noGrp="1"/>
          </p:cNvSpPr>
          <p:nvPr userDrawn="1">
            <p:ph type="body" sz="quarter" idx="21" hasCustomPrompt="1"/>
          </p:nvPr>
        </p:nvSpPr>
        <p:spPr>
          <a:xfrm>
            <a:off x="10088310" y="7393466"/>
            <a:ext cx="7470831" cy="1484881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cxnSp>
        <p:nvCxnSpPr>
          <p:cNvPr id="19" name="直線コネクタ 18"/>
          <p:cNvCxnSpPr/>
          <p:nvPr userDrawn="1"/>
        </p:nvCxnSpPr>
        <p:spPr>
          <a:xfrm>
            <a:off x="9953295" y="7303456"/>
            <a:ext cx="0" cy="1710190"/>
          </a:xfrm>
          <a:prstGeom prst="line">
            <a:avLst/>
          </a:prstGeom>
          <a:ln w="12700">
            <a:solidFill>
              <a:schemeClr val="accent1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" name="テキスト プレースホルダー 11"/>
          <p:cNvSpPr>
            <a:spLocks noGrp="1"/>
          </p:cNvSpPr>
          <p:nvPr userDrawn="1">
            <p:ph type="body" sz="quarter" idx="22" hasCustomPrompt="1"/>
          </p:nvPr>
        </p:nvSpPr>
        <p:spPr>
          <a:xfrm>
            <a:off x="7748051" y="7708501"/>
            <a:ext cx="2070230" cy="900100"/>
          </a:xfrm>
        </p:spPr>
        <p:txBody>
          <a:bodyPr anchor="ctr">
            <a:noAutofit/>
          </a:bodyPr>
          <a:lstStyle>
            <a:lvl1pPr algn="r">
              <a:lnSpc>
                <a:spcPct val="120000"/>
              </a:lnSpc>
              <a:defRPr sz="24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1" name="タイトル 1"/>
          <p:cNvSpPr>
            <a:spLocks noGrp="1"/>
          </p:cNvSpPr>
          <p:nvPr userDrawn="1">
            <p:ph type="title" hasCustomPrompt="1"/>
          </p:nvPr>
        </p:nvSpPr>
        <p:spPr>
          <a:xfrm>
            <a:off x="1132316" y="3838355"/>
            <a:ext cx="6480720" cy="2655295"/>
          </a:xfrm>
          <a:prstGeom prst="rect">
            <a:avLst/>
          </a:prstGeom>
        </p:spPr>
        <p:txBody>
          <a:bodyPr anchor="ctr"/>
          <a:lstStyle>
            <a:lvl1pPr algn="ctr">
              <a:defRPr sz="6600" spc="1500" baseline="0"/>
            </a:lvl1pPr>
          </a:lstStyle>
          <a:p>
            <a:r>
              <a:rPr lang="en-US" altLang="ja-JP" dirty="0" smtClean="0"/>
              <a:t>WORD</a:t>
            </a:r>
            <a:endParaRPr kumimoji="1" lang="ja-JP" altLang="en-US" dirty="0"/>
          </a:p>
        </p:txBody>
      </p:sp>
    </p:spTree>
    <p:extLst>
      <p:ext uri="{BB962C8B-B14F-4D97-AF65-F5344CB8AC3E}">
        <p14:creationId xmlns:p14="http://schemas.microsoft.com/office/powerpoint/2010/main" val="187681481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4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2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2" presetClass="entr" presetSubtype="8" decel="100000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2" presetID="2" presetClass="entr" presetSubtype="2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6" presetID="2" presetClass="entr" presetSubtype="4" decel="10000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2250"/>
                            </p:stCondLst>
                            <p:childTnLst>
                              <p:par>
                                <p:cTn id="41" presetID="2" presetClass="entr" presetSubtype="8" decel="100000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2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4" decel="10000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3000"/>
                            </p:stCondLst>
                            <p:childTnLst>
                              <p:par>
                                <p:cTn id="54" presetID="2" presetClass="entr" presetSubtype="8" decel="100000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8" presetID="2" presetClass="entr" presetSubtype="2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2" presetID="2" presetClass="entr" presetSubtype="4" decel="10000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4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5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6" grpId="0" animBg="1"/>
      <p:bldP spid="27" grpId="0" animBg="1"/>
      <p:bldP spid="7" grpId="0"/>
      <p:bldP spid="11" grpId="0"/>
      <p:bldP spid="12" grpId="0"/>
      <p:bldP spid="14" grpId="0"/>
      <p:bldP spid="15" grpId="0"/>
      <p:bldP spid="17" grpId="0"/>
      <p:bldP spid="18" grpId="0"/>
      <p:bldP spid="20" grpId="0"/>
      <p:bldP spid="21" grpId="0"/>
    </p:bldLst>
  </p:timing>
</p:sldLayout>
</file>

<file path=ppt/slideLayouts/slideLayout1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ユーザー設定レイアウ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図プレースホルダー 9"/>
          <p:cNvSpPr>
            <a:spLocks noGrp="1"/>
          </p:cNvSpPr>
          <p:nvPr>
            <p:ph type="pic" sz="quarter" idx="12" hasCustomPrompt="1"/>
          </p:nvPr>
        </p:nvSpPr>
        <p:spPr>
          <a:xfrm>
            <a:off x="0" y="0"/>
            <a:ext cx="10500547" cy="10287000"/>
          </a:xfrm>
          <a:custGeom>
            <a:avLst/>
            <a:gdLst/>
            <a:ahLst/>
            <a:cxnLst/>
            <a:rect l="l" t="t" r="r" b="b"/>
            <a:pathLst>
              <a:path w="10500547" h="10287000">
                <a:moveTo>
                  <a:pt x="0" y="0"/>
                </a:moveTo>
                <a:lnTo>
                  <a:pt x="7928797" y="0"/>
                </a:lnTo>
                <a:lnTo>
                  <a:pt x="10500547" y="10287000"/>
                </a:lnTo>
                <a:lnTo>
                  <a:pt x="0" y="10287000"/>
                </a:lnTo>
                <a:close/>
              </a:path>
            </a:pathLst>
          </a:custGeom>
        </p:spPr>
        <p:txBody>
          <a:bodyPr/>
          <a:lstStyle>
            <a:lvl1pPr>
              <a:defRPr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/>
          </a:p>
        </p:txBody>
      </p:sp>
      <p:sp>
        <p:nvSpPr>
          <p:cNvPr id="15" name="図プレースホルダー 14"/>
          <p:cNvSpPr>
            <a:spLocks noGrp="1"/>
          </p:cNvSpPr>
          <p:nvPr>
            <p:ph type="pic" sz="quarter" idx="13" hasCustomPrompt="1"/>
          </p:nvPr>
        </p:nvSpPr>
        <p:spPr>
          <a:xfrm>
            <a:off x="8063086" y="3208285"/>
            <a:ext cx="1596469" cy="560002"/>
          </a:xfrm>
          <a:custGeom>
            <a:avLst/>
            <a:gdLst/>
            <a:ahLst/>
            <a:cxnLst/>
            <a:rect l="l" t="t" r="r" b="b"/>
            <a:pathLst>
              <a:path w="1596469" h="560002">
                <a:moveTo>
                  <a:pt x="0" y="0"/>
                </a:moveTo>
                <a:lnTo>
                  <a:pt x="515556" y="0"/>
                </a:lnTo>
                <a:lnTo>
                  <a:pt x="850109" y="0"/>
                </a:lnTo>
                <a:lnTo>
                  <a:pt x="1316468" y="0"/>
                </a:lnTo>
                <a:lnTo>
                  <a:pt x="1596469" y="280001"/>
                </a:lnTo>
                <a:lnTo>
                  <a:pt x="1316468" y="560002"/>
                </a:lnTo>
                <a:lnTo>
                  <a:pt x="990110" y="560002"/>
                </a:lnTo>
                <a:lnTo>
                  <a:pt x="515556" y="560002"/>
                </a:lnTo>
                <a:lnTo>
                  <a:pt x="140000" y="560002"/>
                </a:lnTo>
                <a:close/>
              </a:path>
            </a:pathLst>
          </a:custGeom>
          <a:solidFill>
            <a:schemeClr val="accent1"/>
          </a:solidFill>
        </p:spPr>
        <p:txBody>
          <a:bodyPr/>
          <a:lstStyle/>
          <a:p>
            <a:r>
              <a:rPr kumimoji="1" lang="en-US" altLang="ja-JP" dirty="0" smtClean="0"/>
              <a:t> </a:t>
            </a:r>
            <a:endParaRPr kumimoji="1" lang="ja-JP" altLang="en-US" dirty="0"/>
          </a:p>
        </p:txBody>
      </p: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  <a:alpha val="70000"/>
                  </a:prstClr>
                </a:solidFill>
              </a:rPr>
              <a:t>The Power of PowerPoint | thepopp.com</a:t>
            </a:r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87164BF-D67A-46C0-81D2-5BAF67C00C80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  <p:sp>
        <p:nvSpPr>
          <p:cNvPr id="16" name="テキスト プレースホルダー 11"/>
          <p:cNvSpPr>
            <a:spLocks noGrp="1"/>
          </p:cNvSpPr>
          <p:nvPr>
            <p:ph type="body" sz="quarter" idx="15" hasCustomPrompt="1"/>
          </p:nvPr>
        </p:nvSpPr>
        <p:spPr>
          <a:xfrm>
            <a:off x="8288111" y="3208285"/>
            <a:ext cx="1080120" cy="540060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8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00</a:t>
            </a:r>
            <a:endParaRPr lang="en-US" dirty="0"/>
          </a:p>
        </p:txBody>
      </p:sp>
      <p:sp>
        <p:nvSpPr>
          <p:cNvPr id="17" name="テキスト プレースホルダー 11"/>
          <p:cNvSpPr>
            <a:spLocks noGrp="1"/>
          </p:cNvSpPr>
          <p:nvPr>
            <p:ph type="body" sz="quarter" idx="14" hasCustomPrompt="1"/>
          </p:nvPr>
        </p:nvSpPr>
        <p:spPr>
          <a:xfrm>
            <a:off x="9683264" y="3163280"/>
            <a:ext cx="6885765" cy="683654"/>
          </a:xfrm>
        </p:spPr>
        <p:txBody>
          <a:bodyPr anchor="ctr">
            <a:noAutofit/>
          </a:bodyPr>
          <a:lstStyle>
            <a:lvl1pPr algn="l">
              <a:spcBef>
                <a:spcPts val="0"/>
              </a:spcBef>
              <a:defRPr sz="32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8" name="テキスト プレースホルダー 11"/>
          <p:cNvSpPr>
            <a:spLocks noGrp="1"/>
          </p:cNvSpPr>
          <p:nvPr>
            <p:ph type="body" sz="quarter" idx="17" hasCustomPrompt="1"/>
          </p:nvPr>
        </p:nvSpPr>
        <p:spPr>
          <a:xfrm>
            <a:off x="9863286" y="3658335"/>
            <a:ext cx="6885765" cy="585064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9" name="図プレースホルダー 14"/>
          <p:cNvSpPr>
            <a:spLocks noGrp="1"/>
          </p:cNvSpPr>
          <p:nvPr>
            <p:ph type="pic" sz="quarter" idx="18" hasCustomPrompt="1"/>
          </p:nvPr>
        </p:nvSpPr>
        <p:spPr>
          <a:xfrm>
            <a:off x="8423126" y="4648444"/>
            <a:ext cx="1596469" cy="560002"/>
          </a:xfrm>
          <a:custGeom>
            <a:avLst/>
            <a:gdLst/>
            <a:ahLst/>
            <a:cxnLst/>
            <a:rect l="l" t="t" r="r" b="b"/>
            <a:pathLst>
              <a:path w="1596469" h="560002">
                <a:moveTo>
                  <a:pt x="0" y="0"/>
                </a:moveTo>
                <a:lnTo>
                  <a:pt x="515556" y="0"/>
                </a:lnTo>
                <a:lnTo>
                  <a:pt x="850109" y="0"/>
                </a:lnTo>
                <a:lnTo>
                  <a:pt x="1316468" y="0"/>
                </a:lnTo>
                <a:lnTo>
                  <a:pt x="1596469" y="280001"/>
                </a:lnTo>
                <a:lnTo>
                  <a:pt x="1316468" y="560002"/>
                </a:lnTo>
                <a:lnTo>
                  <a:pt x="990110" y="560002"/>
                </a:lnTo>
                <a:lnTo>
                  <a:pt x="515556" y="560002"/>
                </a:lnTo>
                <a:lnTo>
                  <a:pt x="140000" y="560002"/>
                </a:lnTo>
                <a:close/>
              </a:path>
            </a:pathLst>
          </a:custGeom>
          <a:solidFill>
            <a:schemeClr val="accent1"/>
          </a:solidFill>
        </p:spPr>
        <p:txBody>
          <a:bodyPr/>
          <a:lstStyle/>
          <a:p>
            <a:r>
              <a:rPr kumimoji="1" lang="en-US" altLang="ja-JP" dirty="0" smtClean="0"/>
              <a:t> </a:t>
            </a:r>
            <a:endParaRPr kumimoji="1" lang="ja-JP" altLang="en-US" dirty="0"/>
          </a:p>
        </p:txBody>
      </p:sp>
      <p:sp>
        <p:nvSpPr>
          <p:cNvPr id="20" name="テキスト プレースホルダー 11"/>
          <p:cNvSpPr>
            <a:spLocks noGrp="1"/>
          </p:cNvSpPr>
          <p:nvPr>
            <p:ph type="body" sz="quarter" idx="19" hasCustomPrompt="1"/>
          </p:nvPr>
        </p:nvSpPr>
        <p:spPr>
          <a:xfrm>
            <a:off x="8648151" y="4648444"/>
            <a:ext cx="1080120" cy="540060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8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00</a:t>
            </a:r>
            <a:endParaRPr lang="en-US" dirty="0"/>
          </a:p>
        </p:txBody>
      </p:sp>
      <p:sp>
        <p:nvSpPr>
          <p:cNvPr id="21" name="テキスト プレースホルダー 11"/>
          <p:cNvSpPr>
            <a:spLocks noGrp="1"/>
          </p:cNvSpPr>
          <p:nvPr>
            <p:ph type="body" sz="quarter" idx="20" hasCustomPrompt="1"/>
          </p:nvPr>
        </p:nvSpPr>
        <p:spPr>
          <a:xfrm>
            <a:off x="10043304" y="4603439"/>
            <a:ext cx="6885765" cy="683654"/>
          </a:xfrm>
        </p:spPr>
        <p:txBody>
          <a:bodyPr anchor="ctr">
            <a:noAutofit/>
          </a:bodyPr>
          <a:lstStyle>
            <a:lvl1pPr algn="l">
              <a:spcBef>
                <a:spcPts val="0"/>
              </a:spcBef>
              <a:defRPr sz="32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2" name="テキスト プレースホルダー 11"/>
          <p:cNvSpPr>
            <a:spLocks noGrp="1"/>
          </p:cNvSpPr>
          <p:nvPr>
            <p:ph type="body" sz="quarter" idx="21" hasCustomPrompt="1"/>
          </p:nvPr>
        </p:nvSpPr>
        <p:spPr>
          <a:xfrm>
            <a:off x="10223326" y="5098494"/>
            <a:ext cx="6885765" cy="585064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4" name="図プレースホルダー 14"/>
          <p:cNvSpPr>
            <a:spLocks noGrp="1"/>
          </p:cNvSpPr>
          <p:nvPr>
            <p:ph type="pic" sz="quarter" idx="23" hasCustomPrompt="1"/>
          </p:nvPr>
        </p:nvSpPr>
        <p:spPr>
          <a:xfrm>
            <a:off x="8783166" y="6088606"/>
            <a:ext cx="1596469" cy="560002"/>
          </a:xfrm>
          <a:custGeom>
            <a:avLst/>
            <a:gdLst/>
            <a:ahLst/>
            <a:cxnLst/>
            <a:rect l="l" t="t" r="r" b="b"/>
            <a:pathLst>
              <a:path w="1596469" h="560002">
                <a:moveTo>
                  <a:pt x="0" y="0"/>
                </a:moveTo>
                <a:lnTo>
                  <a:pt x="515556" y="0"/>
                </a:lnTo>
                <a:lnTo>
                  <a:pt x="850109" y="0"/>
                </a:lnTo>
                <a:lnTo>
                  <a:pt x="1316468" y="0"/>
                </a:lnTo>
                <a:lnTo>
                  <a:pt x="1596469" y="280001"/>
                </a:lnTo>
                <a:lnTo>
                  <a:pt x="1316468" y="560002"/>
                </a:lnTo>
                <a:lnTo>
                  <a:pt x="990110" y="560002"/>
                </a:lnTo>
                <a:lnTo>
                  <a:pt x="515556" y="560002"/>
                </a:lnTo>
                <a:lnTo>
                  <a:pt x="140000" y="560002"/>
                </a:lnTo>
                <a:close/>
              </a:path>
            </a:pathLst>
          </a:custGeom>
          <a:solidFill>
            <a:schemeClr val="accent1"/>
          </a:solidFill>
        </p:spPr>
        <p:txBody>
          <a:bodyPr/>
          <a:lstStyle/>
          <a:p>
            <a:r>
              <a:rPr kumimoji="1" lang="en-US" altLang="ja-JP" dirty="0" smtClean="0"/>
              <a:t> </a:t>
            </a:r>
            <a:endParaRPr kumimoji="1" lang="ja-JP" altLang="en-US" dirty="0"/>
          </a:p>
        </p:txBody>
      </p:sp>
      <p:sp>
        <p:nvSpPr>
          <p:cNvPr id="25" name="テキスト プレースホルダー 11"/>
          <p:cNvSpPr>
            <a:spLocks noGrp="1"/>
          </p:cNvSpPr>
          <p:nvPr>
            <p:ph type="body" sz="quarter" idx="24" hasCustomPrompt="1"/>
          </p:nvPr>
        </p:nvSpPr>
        <p:spPr>
          <a:xfrm>
            <a:off x="9008191" y="6088606"/>
            <a:ext cx="1080120" cy="540060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8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00</a:t>
            </a:r>
            <a:endParaRPr lang="en-US" dirty="0"/>
          </a:p>
        </p:txBody>
      </p:sp>
      <p:sp>
        <p:nvSpPr>
          <p:cNvPr id="26" name="テキスト プレースホルダー 11"/>
          <p:cNvSpPr>
            <a:spLocks noGrp="1"/>
          </p:cNvSpPr>
          <p:nvPr>
            <p:ph type="body" sz="quarter" idx="25" hasCustomPrompt="1"/>
          </p:nvPr>
        </p:nvSpPr>
        <p:spPr>
          <a:xfrm>
            <a:off x="10403344" y="6043601"/>
            <a:ext cx="6885765" cy="683654"/>
          </a:xfrm>
        </p:spPr>
        <p:txBody>
          <a:bodyPr anchor="ctr">
            <a:noAutofit/>
          </a:bodyPr>
          <a:lstStyle>
            <a:lvl1pPr algn="l">
              <a:spcBef>
                <a:spcPts val="0"/>
              </a:spcBef>
              <a:defRPr sz="32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7" name="テキスト プレースホルダー 11"/>
          <p:cNvSpPr>
            <a:spLocks noGrp="1"/>
          </p:cNvSpPr>
          <p:nvPr>
            <p:ph type="body" sz="quarter" idx="26" hasCustomPrompt="1"/>
          </p:nvPr>
        </p:nvSpPr>
        <p:spPr>
          <a:xfrm>
            <a:off x="10583366" y="6538656"/>
            <a:ext cx="6885765" cy="585064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8" name="図プレースホルダー 14"/>
          <p:cNvSpPr>
            <a:spLocks noGrp="1"/>
          </p:cNvSpPr>
          <p:nvPr>
            <p:ph type="pic" sz="quarter" idx="27" hasCustomPrompt="1"/>
          </p:nvPr>
        </p:nvSpPr>
        <p:spPr>
          <a:xfrm>
            <a:off x="9143206" y="7528765"/>
            <a:ext cx="1596469" cy="560002"/>
          </a:xfrm>
          <a:custGeom>
            <a:avLst/>
            <a:gdLst/>
            <a:ahLst/>
            <a:cxnLst/>
            <a:rect l="l" t="t" r="r" b="b"/>
            <a:pathLst>
              <a:path w="1596469" h="560002">
                <a:moveTo>
                  <a:pt x="0" y="0"/>
                </a:moveTo>
                <a:lnTo>
                  <a:pt x="515556" y="0"/>
                </a:lnTo>
                <a:lnTo>
                  <a:pt x="850109" y="0"/>
                </a:lnTo>
                <a:lnTo>
                  <a:pt x="1316468" y="0"/>
                </a:lnTo>
                <a:lnTo>
                  <a:pt x="1596469" y="280001"/>
                </a:lnTo>
                <a:lnTo>
                  <a:pt x="1316468" y="560002"/>
                </a:lnTo>
                <a:lnTo>
                  <a:pt x="990110" y="560002"/>
                </a:lnTo>
                <a:lnTo>
                  <a:pt x="515556" y="560002"/>
                </a:lnTo>
                <a:lnTo>
                  <a:pt x="140000" y="560002"/>
                </a:lnTo>
                <a:close/>
              </a:path>
            </a:pathLst>
          </a:custGeom>
          <a:solidFill>
            <a:schemeClr val="accent1"/>
          </a:solidFill>
        </p:spPr>
        <p:txBody>
          <a:bodyPr/>
          <a:lstStyle/>
          <a:p>
            <a:r>
              <a:rPr kumimoji="1" lang="en-US" altLang="ja-JP" dirty="0" smtClean="0"/>
              <a:t> </a:t>
            </a:r>
            <a:endParaRPr kumimoji="1" lang="ja-JP" altLang="en-US" dirty="0"/>
          </a:p>
        </p:txBody>
      </p:sp>
      <p:sp>
        <p:nvSpPr>
          <p:cNvPr id="29" name="テキスト プレースホルダー 11"/>
          <p:cNvSpPr>
            <a:spLocks noGrp="1"/>
          </p:cNvSpPr>
          <p:nvPr>
            <p:ph type="body" sz="quarter" idx="28" hasCustomPrompt="1"/>
          </p:nvPr>
        </p:nvSpPr>
        <p:spPr>
          <a:xfrm>
            <a:off x="9368231" y="7528765"/>
            <a:ext cx="1080120" cy="540060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8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00</a:t>
            </a:r>
            <a:endParaRPr lang="en-US" dirty="0"/>
          </a:p>
        </p:txBody>
      </p:sp>
      <p:sp>
        <p:nvSpPr>
          <p:cNvPr id="30" name="テキスト プレースホルダー 11"/>
          <p:cNvSpPr>
            <a:spLocks noGrp="1"/>
          </p:cNvSpPr>
          <p:nvPr>
            <p:ph type="body" sz="quarter" idx="29" hasCustomPrompt="1"/>
          </p:nvPr>
        </p:nvSpPr>
        <p:spPr>
          <a:xfrm>
            <a:off x="10763384" y="7483760"/>
            <a:ext cx="6885765" cy="683654"/>
          </a:xfrm>
        </p:spPr>
        <p:txBody>
          <a:bodyPr anchor="ctr">
            <a:noAutofit/>
          </a:bodyPr>
          <a:lstStyle>
            <a:lvl1pPr algn="l">
              <a:spcBef>
                <a:spcPts val="0"/>
              </a:spcBef>
              <a:defRPr sz="32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1" name="テキスト プレースホルダー 11"/>
          <p:cNvSpPr>
            <a:spLocks noGrp="1"/>
          </p:cNvSpPr>
          <p:nvPr>
            <p:ph type="body" sz="quarter" idx="30" hasCustomPrompt="1"/>
          </p:nvPr>
        </p:nvSpPr>
        <p:spPr>
          <a:xfrm>
            <a:off x="10943406" y="7978815"/>
            <a:ext cx="6885765" cy="585064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3" name="テキスト プレースホルダー 11"/>
          <p:cNvSpPr>
            <a:spLocks noGrp="1"/>
          </p:cNvSpPr>
          <p:nvPr>
            <p:ph type="body" sz="quarter" idx="31" hasCustomPrompt="1"/>
          </p:nvPr>
        </p:nvSpPr>
        <p:spPr>
          <a:xfrm>
            <a:off x="8783166" y="507985"/>
            <a:ext cx="8865985" cy="1178709"/>
          </a:xfrm>
        </p:spPr>
        <p:txBody>
          <a:bodyPr anchor="b">
            <a:noAutofit/>
          </a:bodyPr>
          <a:lstStyle>
            <a:lvl1pPr algn="l">
              <a:defRPr sz="5400" spc="1500" baseline="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4" name="テキスト プレースホルダー 11"/>
          <p:cNvSpPr>
            <a:spLocks noGrp="1"/>
          </p:cNvSpPr>
          <p:nvPr>
            <p:ph type="body" sz="quarter" idx="32" hasCustomPrompt="1"/>
          </p:nvPr>
        </p:nvSpPr>
        <p:spPr>
          <a:xfrm>
            <a:off x="8783165" y="1633110"/>
            <a:ext cx="8865985" cy="1125125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9768444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" presetClass="entr" presetSubtype="2" decel="100000" fill="hold" grpId="0" nodeType="after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2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50"/>
                            </p:stCondLst>
                            <p:childTnLst>
                              <p:par>
                                <p:cTn id="18" presetID="10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2" presetClass="entr" presetSubtype="2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8" presetID="2" presetClass="entr" presetSubtype="2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2050"/>
                            </p:stCondLst>
                            <p:childTnLst>
                              <p:par>
                                <p:cTn id="33" presetID="10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2" presetClass="entr" presetSubtype="2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2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3050"/>
                            </p:stCondLst>
                            <p:childTnLst>
                              <p:par>
                                <p:cTn id="48" presetID="10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" presetID="2" presetClass="entr" presetSubtype="2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8" presetID="2" presetClass="entr" presetSubtype="2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4050"/>
                            </p:stCondLst>
                            <p:childTnLst>
                              <p:par>
                                <p:cTn id="63" presetID="10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8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9" presetID="2" presetClass="entr" presetSubtype="2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2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3" presetID="2" presetClass="entr" presetSubtype="2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5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6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/>
      <p:bldP spid="15" grpId="0" animBg="1"/>
      <p:bldP spid="16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7" grpId="0"/>
      <p:bldP spid="18" grpId="0"/>
      <p:bldP spid="19" grpId="0" animBg="1"/>
      <p:bldP spid="20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1" grpId="0"/>
      <p:bldP spid="22" grpId="0"/>
      <p:bldP spid="24" grpId="0" animBg="1"/>
      <p:bldP spid="25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6" grpId="0"/>
      <p:bldP spid="27" grpId="0"/>
      <p:bldP spid="28" grpId="0" animBg="1"/>
      <p:bldP spid="29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0" grpId="0"/>
      <p:bldP spid="31" grpId="0"/>
      <p:bldP spid="33" grpId="0"/>
      <p:bldP spid="34" grpId="0"/>
    </p:bldLst>
  </p:timing>
</p:sldLayout>
</file>

<file path=ppt/slideLayouts/slideLayout1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meline - Sta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  <a:alpha val="70000"/>
                  </a:prstClr>
                </a:solidFill>
              </a:rPr>
              <a:t>The Power of PowerPoint | thepopp.com</a:t>
            </a:r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87164BF-D67A-46C0-81D2-5BAF67C00C80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  <p:cxnSp>
        <p:nvCxnSpPr>
          <p:cNvPr id="8" name="直線コネクタ 7"/>
          <p:cNvCxnSpPr/>
          <p:nvPr userDrawn="1"/>
        </p:nvCxnSpPr>
        <p:spPr>
          <a:xfrm>
            <a:off x="9142412" y="0"/>
            <a:ext cx="1" cy="10287000"/>
          </a:xfrm>
          <a:prstGeom prst="line">
            <a:avLst/>
          </a:prstGeom>
          <a:ln w="12700">
            <a:solidFill>
              <a:schemeClr val="accent1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" name="円/楕円 9"/>
          <p:cNvSpPr/>
          <p:nvPr userDrawn="1"/>
        </p:nvSpPr>
        <p:spPr>
          <a:xfrm>
            <a:off x="8973504" y="2803240"/>
            <a:ext cx="360040" cy="360040"/>
          </a:xfrm>
          <a:prstGeom prst="ellipse">
            <a:avLst/>
          </a:prstGeom>
          <a:solidFill>
            <a:schemeClr val="accent1"/>
          </a:solidFill>
          <a:ln w="76200" cmpd="sng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grpSp>
        <p:nvGrpSpPr>
          <p:cNvPr id="2" name="グループ化 16"/>
          <p:cNvGrpSpPr/>
          <p:nvPr userDrawn="1"/>
        </p:nvGrpSpPr>
        <p:grpSpPr>
          <a:xfrm>
            <a:off x="9458241" y="2353190"/>
            <a:ext cx="6930769" cy="630070"/>
            <a:chOff x="9458241" y="1768125"/>
            <a:chExt cx="6930769" cy="630070"/>
          </a:xfrm>
        </p:grpSpPr>
        <p:sp>
          <p:nvSpPr>
            <p:cNvPr id="13" name="平行四辺形 12"/>
            <p:cNvSpPr/>
            <p:nvPr userDrawn="1"/>
          </p:nvSpPr>
          <p:spPr>
            <a:xfrm rot="10800000">
              <a:off x="9569958" y="1768125"/>
              <a:ext cx="6819052" cy="630070"/>
            </a:xfrm>
            <a:prstGeom prst="parallelogram">
              <a:avLst>
                <a:gd name="adj" fmla="val 75391"/>
              </a:avLst>
            </a:prstGeom>
            <a:solidFill>
              <a:schemeClr val="bg1">
                <a:lumMod val="95000"/>
              </a:schemeClr>
            </a:solidFill>
            <a:ln w="762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  <p:sp>
          <p:nvSpPr>
            <p:cNvPr id="12" name="平行四辺形 11"/>
            <p:cNvSpPr/>
            <p:nvPr userDrawn="1"/>
          </p:nvSpPr>
          <p:spPr>
            <a:xfrm rot="10800000">
              <a:off x="9458241" y="1768125"/>
              <a:ext cx="1395155" cy="630070"/>
            </a:xfrm>
            <a:prstGeom prst="parallelogram">
              <a:avLst>
                <a:gd name="adj" fmla="val 75391"/>
              </a:avLst>
            </a:prstGeom>
            <a:solidFill>
              <a:schemeClr val="accent1"/>
            </a:solidFill>
            <a:ln w="762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</p:grpSp>
      <p:sp>
        <p:nvSpPr>
          <p:cNvPr id="14" name="テキスト プレースホルダー 11"/>
          <p:cNvSpPr>
            <a:spLocks noGrp="1"/>
          </p:cNvSpPr>
          <p:nvPr>
            <p:ph type="body" sz="quarter" idx="27" hasCustomPrompt="1"/>
          </p:nvPr>
        </p:nvSpPr>
        <p:spPr>
          <a:xfrm>
            <a:off x="10763386" y="2249695"/>
            <a:ext cx="5175575" cy="848975"/>
          </a:xfrm>
        </p:spPr>
        <p:txBody>
          <a:bodyPr anchor="ctr">
            <a:noAutofit/>
          </a:bodyPr>
          <a:lstStyle>
            <a:lvl1pPr algn="l">
              <a:spcBef>
                <a:spcPts val="0"/>
              </a:spcBef>
              <a:defRPr sz="32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5" name="テキスト プレースホルダー 11"/>
          <p:cNvSpPr>
            <a:spLocks noGrp="1"/>
          </p:cNvSpPr>
          <p:nvPr>
            <p:ph type="body" sz="quarter" idx="28" hasCustomPrompt="1"/>
          </p:nvPr>
        </p:nvSpPr>
        <p:spPr>
          <a:xfrm>
            <a:off x="10718381" y="2983261"/>
            <a:ext cx="5120524" cy="1395154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spcBef>
                <a:spcPts val="0"/>
              </a:spcBef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</a:p>
          <a:p>
            <a:pPr lvl="0"/>
            <a:endParaRPr lang="en-US" altLang="ja-JP" dirty="0" smtClean="0"/>
          </a:p>
          <a:p>
            <a:pPr lvl="0"/>
            <a:endParaRPr lang="en-US" altLang="ja-JP" dirty="0" smtClean="0"/>
          </a:p>
        </p:txBody>
      </p:sp>
      <p:sp>
        <p:nvSpPr>
          <p:cNvPr id="16" name="円/楕円 15"/>
          <p:cNvSpPr/>
          <p:nvPr userDrawn="1"/>
        </p:nvSpPr>
        <p:spPr>
          <a:xfrm>
            <a:off x="8973504" y="5008485"/>
            <a:ext cx="360040" cy="360040"/>
          </a:xfrm>
          <a:prstGeom prst="ellipse">
            <a:avLst/>
          </a:prstGeom>
          <a:solidFill>
            <a:schemeClr val="accent1"/>
          </a:solidFill>
          <a:ln w="76200" cmpd="sng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grpSp>
        <p:nvGrpSpPr>
          <p:cNvPr id="7" name="グループ化 17"/>
          <p:cNvGrpSpPr/>
          <p:nvPr userDrawn="1"/>
        </p:nvGrpSpPr>
        <p:grpSpPr>
          <a:xfrm rot="10800000" flipV="1">
            <a:off x="1852397" y="4603440"/>
            <a:ext cx="6930769" cy="630070"/>
            <a:chOff x="9458241" y="1768125"/>
            <a:chExt cx="6930769" cy="630070"/>
          </a:xfrm>
        </p:grpSpPr>
        <p:sp>
          <p:nvSpPr>
            <p:cNvPr id="19" name="平行四辺形 18"/>
            <p:cNvSpPr/>
            <p:nvPr userDrawn="1"/>
          </p:nvSpPr>
          <p:spPr>
            <a:xfrm rot="10800000">
              <a:off x="9569958" y="1768125"/>
              <a:ext cx="6819052" cy="630070"/>
            </a:xfrm>
            <a:prstGeom prst="parallelogram">
              <a:avLst>
                <a:gd name="adj" fmla="val 75391"/>
              </a:avLst>
            </a:prstGeom>
            <a:solidFill>
              <a:schemeClr val="bg1">
                <a:lumMod val="95000"/>
              </a:schemeClr>
            </a:solidFill>
            <a:ln w="762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  <p:sp>
          <p:nvSpPr>
            <p:cNvPr id="20" name="平行四辺形 19"/>
            <p:cNvSpPr/>
            <p:nvPr userDrawn="1"/>
          </p:nvSpPr>
          <p:spPr>
            <a:xfrm rot="10800000">
              <a:off x="9458241" y="1768125"/>
              <a:ext cx="1395155" cy="630070"/>
            </a:xfrm>
            <a:prstGeom prst="parallelogram">
              <a:avLst>
                <a:gd name="adj" fmla="val 75391"/>
              </a:avLst>
            </a:prstGeom>
            <a:solidFill>
              <a:schemeClr val="accent1"/>
            </a:solidFill>
            <a:ln w="762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</p:grpSp>
      <p:sp>
        <p:nvSpPr>
          <p:cNvPr id="21" name="テキスト プレースホルダー 11"/>
          <p:cNvSpPr>
            <a:spLocks noGrp="1"/>
          </p:cNvSpPr>
          <p:nvPr>
            <p:ph type="body" sz="quarter" idx="29" hasCustomPrompt="1"/>
          </p:nvPr>
        </p:nvSpPr>
        <p:spPr>
          <a:xfrm>
            <a:off x="2257442" y="4513430"/>
            <a:ext cx="5175575" cy="848975"/>
          </a:xfrm>
        </p:spPr>
        <p:txBody>
          <a:bodyPr anchor="ctr">
            <a:noAutofit/>
          </a:bodyPr>
          <a:lstStyle>
            <a:lvl1pPr algn="r">
              <a:spcBef>
                <a:spcPts val="0"/>
              </a:spcBef>
              <a:defRPr sz="32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2" name="テキスト プレースホルダー 11"/>
          <p:cNvSpPr>
            <a:spLocks noGrp="1"/>
          </p:cNvSpPr>
          <p:nvPr>
            <p:ph type="body" sz="quarter" idx="30" hasCustomPrompt="1"/>
          </p:nvPr>
        </p:nvSpPr>
        <p:spPr>
          <a:xfrm>
            <a:off x="2302447" y="5246996"/>
            <a:ext cx="5085564" cy="1395154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spcBef>
                <a:spcPts val="0"/>
              </a:spcBef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</a:p>
          <a:p>
            <a:pPr lvl="0"/>
            <a:endParaRPr lang="en-US" altLang="ja-JP" dirty="0" smtClean="0"/>
          </a:p>
          <a:p>
            <a:pPr lvl="0"/>
            <a:endParaRPr lang="en-US" altLang="ja-JP" dirty="0" smtClean="0"/>
          </a:p>
        </p:txBody>
      </p:sp>
      <p:sp>
        <p:nvSpPr>
          <p:cNvPr id="23" name="円/楕円 22"/>
          <p:cNvSpPr/>
          <p:nvPr userDrawn="1"/>
        </p:nvSpPr>
        <p:spPr>
          <a:xfrm>
            <a:off x="8973504" y="7123720"/>
            <a:ext cx="360040" cy="360040"/>
          </a:xfrm>
          <a:prstGeom prst="ellipse">
            <a:avLst/>
          </a:prstGeom>
          <a:solidFill>
            <a:schemeClr val="accent1"/>
          </a:solidFill>
          <a:ln w="76200" cmpd="sng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grpSp>
        <p:nvGrpSpPr>
          <p:cNvPr id="9" name="グループ化 23"/>
          <p:cNvGrpSpPr/>
          <p:nvPr userDrawn="1"/>
        </p:nvGrpSpPr>
        <p:grpSpPr>
          <a:xfrm>
            <a:off x="9458241" y="6673670"/>
            <a:ext cx="6930769" cy="630070"/>
            <a:chOff x="9458241" y="1768125"/>
            <a:chExt cx="6930769" cy="630070"/>
          </a:xfrm>
        </p:grpSpPr>
        <p:sp>
          <p:nvSpPr>
            <p:cNvPr id="25" name="平行四辺形 24"/>
            <p:cNvSpPr/>
            <p:nvPr userDrawn="1"/>
          </p:nvSpPr>
          <p:spPr>
            <a:xfrm rot="10800000">
              <a:off x="9569958" y="1768125"/>
              <a:ext cx="6819052" cy="630070"/>
            </a:xfrm>
            <a:prstGeom prst="parallelogram">
              <a:avLst>
                <a:gd name="adj" fmla="val 75391"/>
              </a:avLst>
            </a:prstGeom>
            <a:solidFill>
              <a:schemeClr val="bg1">
                <a:lumMod val="95000"/>
              </a:schemeClr>
            </a:solidFill>
            <a:ln w="762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  <p:sp>
          <p:nvSpPr>
            <p:cNvPr id="26" name="平行四辺形 25"/>
            <p:cNvSpPr/>
            <p:nvPr userDrawn="1"/>
          </p:nvSpPr>
          <p:spPr>
            <a:xfrm rot="10800000">
              <a:off x="9458241" y="1768125"/>
              <a:ext cx="1395155" cy="630070"/>
            </a:xfrm>
            <a:prstGeom prst="parallelogram">
              <a:avLst>
                <a:gd name="adj" fmla="val 75391"/>
              </a:avLst>
            </a:prstGeom>
            <a:solidFill>
              <a:schemeClr val="accent1"/>
            </a:solidFill>
            <a:ln w="762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</p:grpSp>
      <p:sp>
        <p:nvSpPr>
          <p:cNvPr id="27" name="テキスト プレースホルダー 11"/>
          <p:cNvSpPr>
            <a:spLocks noGrp="1"/>
          </p:cNvSpPr>
          <p:nvPr>
            <p:ph type="body" sz="quarter" idx="31" hasCustomPrompt="1"/>
          </p:nvPr>
        </p:nvSpPr>
        <p:spPr>
          <a:xfrm>
            <a:off x="10763386" y="6570175"/>
            <a:ext cx="5175575" cy="848975"/>
          </a:xfrm>
        </p:spPr>
        <p:txBody>
          <a:bodyPr anchor="ctr">
            <a:noAutofit/>
          </a:bodyPr>
          <a:lstStyle>
            <a:lvl1pPr algn="l">
              <a:spcBef>
                <a:spcPts val="0"/>
              </a:spcBef>
              <a:defRPr sz="32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8" name="テキスト プレースホルダー 11"/>
          <p:cNvSpPr>
            <a:spLocks noGrp="1"/>
          </p:cNvSpPr>
          <p:nvPr>
            <p:ph type="body" sz="quarter" idx="32" hasCustomPrompt="1"/>
          </p:nvPr>
        </p:nvSpPr>
        <p:spPr>
          <a:xfrm>
            <a:off x="10718381" y="7303741"/>
            <a:ext cx="5120524" cy="1395154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spcBef>
                <a:spcPts val="0"/>
              </a:spcBef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</a:p>
          <a:p>
            <a:pPr lvl="0"/>
            <a:endParaRPr lang="en-US" altLang="ja-JP" dirty="0" smtClean="0"/>
          </a:p>
          <a:p>
            <a:pPr lvl="0"/>
            <a:endParaRPr lang="en-US" altLang="ja-JP" dirty="0" smtClean="0"/>
          </a:p>
        </p:txBody>
      </p:sp>
      <p:sp>
        <p:nvSpPr>
          <p:cNvPr id="29" name="テキスト プレースホルダー 11"/>
          <p:cNvSpPr>
            <a:spLocks noGrp="1"/>
          </p:cNvSpPr>
          <p:nvPr>
            <p:ph type="body" sz="quarter" idx="14" hasCustomPrompt="1"/>
          </p:nvPr>
        </p:nvSpPr>
        <p:spPr>
          <a:xfrm>
            <a:off x="637261" y="372970"/>
            <a:ext cx="7045907" cy="1358729"/>
          </a:xfrm>
        </p:spPr>
        <p:txBody>
          <a:bodyPr anchor="b">
            <a:noAutofit/>
          </a:bodyPr>
          <a:lstStyle>
            <a:lvl1pPr algn="l">
              <a:spcBef>
                <a:spcPts val="0"/>
              </a:spcBef>
              <a:defRPr sz="5400" spc="1500" baseline="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0" name="テキスト プレースホルダー 11"/>
          <p:cNvSpPr>
            <a:spLocks noGrp="1"/>
          </p:cNvSpPr>
          <p:nvPr>
            <p:ph type="body" sz="quarter" idx="15" hasCustomPrompt="1"/>
          </p:nvPr>
        </p:nvSpPr>
        <p:spPr>
          <a:xfrm>
            <a:off x="637261" y="1768125"/>
            <a:ext cx="7045907" cy="2250250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4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cxnSp>
        <p:nvCxnSpPr>
          <p:cNvPr id="31" name="直線コネクタ 30"/>
          <p:cNvCxnSpPr/>
          <p:nvPr userDrawn="1"/>
        </p:nvCxnSpPr>
        <p:spPr>
          <a:xfrm>
            <a:off x="0" y="1678115"/>
            <a:ext cx="7793056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3" name="円/楕円 32"/>
          <p:cNvSpPr/>
          <p:nvPr userDrawn="1"/>
        </p:nvSpPr>
        <p:spPr>
          <a:xfrm>
            <a:off x="8714865" y="8833910"/>
            <a:ext cx="855095" cy="855095"/>
          </a:xfrm>
          <a:prstGeom prst="ellipse">
            <a:avLst/>
          </a:prstGeom>
          <a:solidFill>
            <a:schemeClr val="accent1"/>
          </a:solidFill>
          <a:ln w="76200" cmpd="sng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34" name="テキスト プレースホルダー 11"/>
          <p:cNvSpPr>
            <a:spLocks noGrp="1"/>
          </p:cNvSpPr>
          <p:nvPr>
            <p:ph type="body" sz="quarter" idx="33" hasCustomPrompt="1"/>
          </p:nvPr>
        </p:nvSpPr>
        <p:spPr>
          <a:xfrm>
            <a:off x="8558141" y="8949482"/>
            <a:ext cx="1170130" cy="623950"/>
          </a:xfrm>
        </p:spPr>
        <p:txBody>
          <a:bodyPr anchor="ctr">
            <a:noAutofit/>
          </a:bodyPr>
          <a:lstStyle>
            <a:lvl1pPr algn="ctr">
              <a:spcBef>
                <a:spcPts val="0"/>
              </a:spcBef>
              <a:defRPr sz="2400" spc="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0000</a:t>
            </a:r>
            <a:endParaRPr lang="en-US" dirty="0"/>
          </a:p>
        </p:txBody>
      </p:sp>
      <p:sp>
        <p:nvSpPr>
          <p:cNvPr id="5" name="円/楕円 4"/>
          <p:cNvSpPr/>
          <p:nvPr userDrawn="1"/>
        </p:nvSpPr>
        <p:spPr>
          <a:xfrm>
            <a:off x="8714865" y="507985"/>
            <a:ext cx="855095" cy="855095"/>
          </a:xfrm>
          <a:prstGeom prst="ellipse">
            <a:avLst/>
          </a:prstGeom>
          <a:solidFill>
            <a:schemeClr val="accent1"/>
          </a:solidFill>
          <a:ln w="76200" cmpd="sng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6" name="テキスト プレースホルダー 11"/>
          <p:cNvSpPr>
            <a:spLocks noGrp="1"/>
          </p:cNvSpPr>
          <p:nvPr>
            <p:ph type="body" sz="quarter" idx="26" hasCustomPrompt="1"/>
          </p:nvPr>
        </p:nvSpPr>
        <p:spPr>
          <a:xfrm>
            <a:off x="8558141" y="623557"/>
            <a:ext cx="1170130" cy="623950"/>
          </a:xfrm>
        </p:spPr>
        <p:txBody>
          <a:bodyPr anchor="ctr">
            <a:noAutofit/>
          </a:bodyPr>
          <a:lstStyle>
            <a:lvl1pPr algn="ctr">
              <a:spcBef>
                <a:spcPts val="0"/>
              </a:spcBef>
              <a:defRPr sz="2400" spc="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0000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47063195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50"/>
                            </p:stCondLst>
                            <p:childTnLst>
                              <p:par>
                                <p:cTn id="13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50"/>
                            </p:stCondLst>
                            <p:childTnLst>
                              <p:par>
                                <p:cTn id="18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0" dur="75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800"/>
                            </p:stCondLst>
                            <p:childTnLst>
                              <p:par>
                                <p:cTn id="2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2300"/>
                            </p:stCondLst>
                            <p:childTnLst>
                              <p:par>
                                <p:cTn id="29" presetID="2" presetClass="entr" presetSubtype="1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2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2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2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2800"/>
                            </p:stCondLst>
                            <p:childTnLst>
                              <p:par>
                                <p:cTn id="46" presetID="2" presetClass="entr" presetSubtype="1" decel="10000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0" presetID="2" presetClass="entr" presetSubtype="8" decel="100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4" presetID="2" presetClass="entr" presetSubtype="8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8" presetID="2" presetClass="entr" presetSubtype="8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3800"/>
                            </p:stCondLst>
                            <p:childTnLst>
                              <p:par>
                                <p:cTn id="63" presetID="2" presetClass="entr" presetSubtype="1" decel="10000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5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6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7" presetID="2" presetClass="entr" presetSubtype="2" decel="100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9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0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1" presetID="2" presetClass="entr" presetSubtype="2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3" dur="500" fill="hold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4" dur="500" fill="hold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5" presetID="2" presetClass="entr" presetSubtype="2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7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8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4800"/>
                            </p:stCondLst>
                            <p:childTnLst>
                              <p:par>
                                <p:cTn id="80" presetID="2" presetClass="entr" presetSubtype="1" decel="10000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2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3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4" presetID="2" presetClass="entr" presetSubtype="1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6" dur="500" fill="hold"/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7" dur="500" fill="hold"/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  <p:bldP spid="14" grpId="0" build="p">
        <p:tmplLst>
          <p:tmpl lvl="1">
            <p:tnLst>
              <p:par>
                <p:cTn presetID="2" presetClass="entr" presetSubtype="2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5" grpId="0">
        <p:tmplLst>
          <p:tmpl>
            <p:tnLst>
              <p:par>
                <p:cTn presetID="2" presetClass="entr" presetSubtype="2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6" grpId="0" animBg="1"/>
      <p:bldP spid="21" grpId="0" build="p">
        <p:tmplLst>
          <p:tmpl lvl="1">
            <p:tnLst>
              <p:par>
                <p:cTn presetID="2" presetClass="entr" presetSubtype="8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2" grpId="0">
        <p:tmplLst>
          <p:tmpl>
            <p:tnLst>
              <p:par>
                <p:cTn presetID="2" presetClass="entr" presetSubtype="8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3" grpId="0" animBg="1"/>
      <p:bldP spid="27" grpId="0" build="p">
        <p:tmplLst>
          <p:tmpl lvl="1">
            <p:tnLst>
              <p:par>
                <p:cTn presetID="2" presetClass="entr" presetSubtype="2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8" grpId="0">
        <p:tmplLst>
          <p:tmpl>
            <p:tnLst>
              <p:par>
                <p:cTn presetID="2" presetClass="entr" presetSubtype="2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9" grpId="0">
        <p:tmplLst>
          <p:tmpl>
            <p:tnLst>
              <p:par>
                <p:cTn presetID="2" presetClass="entr" presetSubtype="8" decel="100000" fill="hold" nodeType="afterEffect">
                  <p:stCondLst>
                    <p:cond delay="0"/>
                  </p:stCondLst>
                  <p:iterate type="wd">
                    <p:tmPct val="10000"/>
                  </p:iterate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0" grpId="0">
        <p:tmplLst>
          <p:tmpl>
            <p:tnLst>
              <p:par>
                <p:cTn presetID="2" presetClass="entr" presetSubtype="8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3" grpId="0" animBg="1"/>
      <p:bldP spid="34" grpId="0" build="p">
        <p:tmplLst>
          <p:tmpl lvl="1">
            <p:tnLst>
              <p:par>
                <p:cTn presetID="2" presetClass="entr" presetSubtype="1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0-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5" grpId="0" animBg="1"/>
      <p:bldP spid="6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6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1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meline - Midd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  <a:alpha val="70000"/>
                  </a:prstClr>
                </a:solidFill>
              </a:rPr>
              <a:t>The Power of PowerPoint | thepopp.com</a:t>
            </a:r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87164BF-D67A-46C0-81D2-5BAF67C00C80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  <p:sp>
        <p:nvSpPr>
          <p:cNvPr id="5" name="円/楕円 4"/>
          <p:cNvSpPr/>
          <p:nvPr userDrawn="1"/>
        </p:nvSpPr>
        <p:spPr>
          <a:xfrm>
            <a:off x="8714865" y="507985"/>
            <a:ext cx="855095" cy="855095"/>
          </a:xfrm>
          <a:prstGeom prst="ellipse">
            <a:avLst/>
          </a:prstGeom>
          <a:solidFill>
            <a:schemeClr val="accent1"/>
          </a:solidFill>
          <a:ln w="76200" cmpd="sng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6" name="テキスト プレースホルダー 11"/>
          <p:cNvSpPr>
            <a:spLocks noGrp="1"/>
          </p:cNvSpPr>
          <p:nvPr>
            <p:ph type="body" sz="quarter" idx="26" hasCustomPrompt="1"/>
          </p:nvPr>
        </p:nvSpPr>
        <p:spPr>
          <a:xfrm>
            <a:off x="8558141" y="623557"/>
            <a:ext cx="1170130" cy="623950"/>
          </a:xfrm>
        </p:spPr>
        <p:txBody>
          <a:bodyPr anchor="ctr">
            <a:noAutofit/>
          </a:bodyPr>
          <a:lstStyle>
            <a:lvl1pPr algn="ctr">
              <a:spcBef>
                <a:spcPts val="0"/>
              </a:spcBef>
              <a:defRPr sz="2400" spc="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0000</a:t>
            </a:r>
            <a:endParaRPr lang="en-US" dirty="0"/>
          </a:p>
        </p:txBody>
      </p:sp>
      <p:cxnSp>
        <p:nvCxnSpPr>
          <p:cNvPr id="8" name="直線コネクタ 7"/>
          <p:cNvCxnSpPr/>
          <p:nvPr userDrawn="1"/>
        </p:nvCxnSpPr>
        <p:spPr>
          <a:xfrm>
            <a:off x="9142412" y="0"/>
            <a:ext cx="1" cy="10287000"/>
          </a:xfrm>
          <a:prstGeom prst="line">
            <a:avLst/>
          </a:prstGeom>
          <a:ln w="12700">
            <a:solidFill>
              <a:schemeClr val="accent1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" name="円/楕円 9"/>
          <p:cNvSpPr/>
          <p:nvPr userDrawn="1"/>
        </p:nvSpPr>
        <p:spPr>
          <a:xfrm>
            <a:off x="8973504" y="2803240"/>
            <a:ext cx="360040" cy="360040"/>
          </a:xfrm>
          <a:prstGeom prst="ellipse">
            <a:avLst/>
          </a:prstGeom>
          <a:solidFill>
            <a:schemeClr val="accent1"/>
          </a:solidFill>
          <a:ln w="76200" cmpd="sng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grpSp>
        <p:nvGrpSpPr>
          <p:cNvPr id="2" name="グループ化 16"/>
          <p:cNvGrpSpPr/>
          <p:nvPr userDrawn="1"/>
        </p:nvGrpSpPr>
        <p:grpSpPr>
          <a:xfrm>
            <a:off x="9458241" y="4558435"/>
            <a:ext cx="6930769" cy="630070"/>
            <a:chOff x="9458241" y="1768125"/>
            <a:chExt cx="6930769" cy="630070"/>
          </a:xfrm>
        </p:grpSpPr>
        <p:sp>
          <p:nvSpPr>
            <p:cNvPr id="13" name="平行四辺形 12"/>
            <p:cNvSpPr/>
            <p:nvPr userDrawn="1"/>
          </p:nvSpPr>
          <p:spPr>
            <a:xfrm rot="10800000">
              <a:off x="9569958" y="1768125"/>
              <a:ext cx="6819052" cy="630070"/>
            </a:xfrm>
            <a:prstGeom prst="parallelogram">
              <a:avLst>
                <a:gd name="adj" fmla="val 75391"/>
              </a:avLst>
            </a:prstGeom>
            <a:solidFill>
              <a:schemeClr val="bg1">
                <a:lumMod val="95000"/>
              </a:schemeClr>
            </a:solidFill>
            <a:ln w="762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  <p:sp>
          <p:nvSpPr>
            <p:cNvPr id="12" name="平行四辺形 11"/>
            <p:cNvSpPr/>
            <p:nvPr userDrawn="1"/>
          </p:nvSpPr>
          <p:spPr>
            <a:xfrm rot="10800000">
              <a:off x="9458241" y="1768125"/>
              <a:ext cx="1395155" cy="630070"/>
            </a:xfrm>
            <a:prstGeom prst="parallelogram">
              <a:avLst>
                <a:gd name="adj" fmla="val 75391"/>
              </a:avLst>
            </a:prstGeom>
            <a:solidFill>
              <a:schemeClr val="accent1"/>
            </a:solidFill>
            <a:ln w="762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</p:grpSp>
      <p:sp>
        <p:nvSpPr>
          <p:cNvPr id="14" name="テキスト プレースホルダー 11"/>
          <p:cNvSpPr>
            <a:spLocks noGrp="1"/>
          </p:cNvSpPr>
          <p:nvPr>
            <p:ph type="body" sz="quarter" idx="27" hasCustomPrompt="1"/>
          </p:nvPr>
        </p:nvSpPr>
        <p:spPr>
          <a:xfrm>
            <a:off x="10763386" y="4454940"/>
            <a:ext cx="5175575" cy="848975"/>
          </a:xfrm>
        </p:spPr>
        <p:txBody>
          <a:bodyPr anchor="ctr">
            <a:noAutofit/>
          </a:bodyPr>
          <a:lstStyle>
            <a:lvl1pPr algn="l">
              <a:spcBef>
                <a:spcPts val="0"/>
              </a:spcBef>
              <a:defRPr sz="32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5" name="テキスト プレースホルダー 11"/>
          <p:cNvSpPr>
            <a:spLocks noGrp="1"/>
          </p:cNvSpPr>
          <p:nvPr>
            <p:ph type="body" sz="quarter" idx="28" hasCustomPrompt="1"/>
          </p:nvPr>
        </p:nvSpPr>
        <p:spPr>
          <a:xfrm>
            <a:off x="10718381" y="5188506"/>
            <a:ext cx="5120524" cy="1395154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spcBef>
                <a:spcPts val="0"/>
              </a:spcBef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</a:p>
          <a:p>
            <a:pPr lvl="0"/>
            <a:endParaRPr lang="en-US" altLang="ja-JP" dirty="0" smtClean="0"/>
          </a:p>
          <a:p>
            <a:pPr lvl="0"/>
            <a:endParaRPr lang="en-US" altLang="ja-JP" dirty="0" smtClean="0"/>
          </a:p>
        </p:txBody>
      </p:sp>
      <p:sp>
        <p:nvSpPr>
          <p:cNvPr id="16" name="円/楕円 15"/>
          <p:cNvSpPr/>
          <p:nvPr userDrawn="1"/>
        </p:nvSpPr>
        <p:spPr>
          <a:xfrm>
            <a:off x="8973504" y="5008485"/>
            <a:ext cx="360040" cy="360040"/>
          </a:xfrm>
          <a:prstGeom prst="ellipse">
            <a:avLst/>
          </a:prstGeom>
          <a:solidFill>
            <a:schemeClr val="accent1"/>
          </a:solidFill>
          <a:ln w="76200" cmpd="sng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grpSp>
        <p:nvGrpSpPr>
          <p:cNvPr id="7" name="グループ化 17"/>
          <p:cNvGrpSpPr/>
          <p:nvPr userDrawn="1"/>
        </p:nvGrpSpPr>
        <p:grpSpPr>
          <a:xfrm rot="10800000" flipV="1">
            <a:off x="1852397" y="6700850"/>
            <a:ext cx="6930769" cy="630070"/>
            <a:chOff x="9458241" y="1768125"/>
            <a:chExt cx="6930769" cy="630070"/>
          </a:xfrm>
        </p:grpSpPr>
        <p:sp>
          <p:nvSpPr>
            <p:cNvPr id="19" name="平行四辺形 18"/>
            <p:cNvSpPr/>
            <p:nvPr userDrawn="1"/>
          </p:nvSpPr>
          <p:spPr>
            <a:xfrm rot="10800000">
              <a:off x="9569958" y="1768125"/>
              <a:ext cx="6819052" cy="630070"/>
            </a:xfrm>
            <a:prstGeom prst="parallelogram">
              <a:avLst>
                <a:gd name="adj" fmla="val 75391"/>
              </a:avLst>
            </a:prstGeom>
            <a:solidFill>
              <a:schemeClr val="bg1">
                <a:lumMod val="95000"/>
              </a:schemeClr>
            </a:solidFill>
            <a:ln w="762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  <p:sp>
          <p:nvSpPr>
            <p:cNvPr id="20" name="平行四辺形 19"/>
            <p:cNvSpPr/>
            <p:nvPr userDrawn="1"/>
          </p:nvSpPr>
          <p:spPr>
            <a:xfrm rot="10800000">
              <a:off x="9458241" y="1768125"/>
              <a:ext cx="1395155" cy="630070"/>
            </a:xfrm>
            <a:prstGeom prst="parallelogram">
              <a:avLst>
                <a:gd name="adj" fmla="val 75391"/>
              </a:avLst>
            </a:prstGeom>
            <a:solidFill>
              <a:schemeClr val="accent1"/>
            </a:solidFill>
            <a:ln w="762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</p:grpSp>
      <p:sp>
        <p:nvSpPr>
          <p:cNvPr id="21" name="テキスト プレースホルダー 11"/>
          <p:cNvSpPr>
            <a:spLocks noGrp="1"/>
          </p:cNvSpPr>
          <p:nvPr>
            <p:ph type="body" sz="quarter" idx="29" hasCustomPrompt="1"/>
          </p:nvPr>
        </p:nvSpPr>
        <p:spPr>
          <a:xfrm>
            <a:off x="2257442" y="6597355"/>
            <a:ext cx="5175575" cy="848975"/>
          </a:xfrm>
        </p:spPr>
        <p:txBody>
          <a:bodyPr anchor="ctr">
            <a:noAutofit/>
          </a:bodyPr>
          <a:lstStyle>
            <a:lvl1pPr algn="r">
              <a:spcBef>
                <a:spcPts val="0"/>
              </a:spcBef>
              <a:defRPr sz="32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2" name="テキスト プレースホルダー 11"/>
          <p:cNvSpPr>
            <a:spLocks noGrp="1"/>
          </p:cNvSpPr>
          <p:nvPr>
            <p:ph type="body" sz="quarter" idx="30" hasCustomPrompt="1"/>
          </p:nvPr>
        </p:nvSpPr>
        <p:spPr>
          <a:xfrm>
            <a:off x="2302447" y="7330921"/>
            <a:ext cx="5085564" cy="1395154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spcBef>
                <a:spcPts val="0"/>
              </a:spcBef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</a:p>
          <a:p>
            <a:pPr lvl="0"/>
            <a:endParaRPr lang="en-US" altLang="ja-JP" dirty="0" smtClean="0"/>
          </a:p>
          <a:p>
            <a:pPr lvl="0"/>
            <a:endParaRPr lang="en-US" altLang="ja-JP" dirty="0" smtClean="0"/>
          </a:p>
        </p:txBody>
      </p:sp>
      <p:sp>
        <p:nvSpPr>
          <p:cNvPr id="23" name="円/楕円 22"/>
          <p:cNvSpPr/>
          <p:nvPr userDrawn="1"/>
        </p:nvSpPr>
        <p:spPr>
          <a:xfrm>
            <a:off x="8973504" y="7123720"/>
            <a:ext cx="360040" cy="360040"/>
          </a:xfrm>
          <a:prstGeom prst="ellipse">
            <a:avLst/>
          </a:prstGeom>
          <a:solidFill>
            <a:schemeClr val="accent1"/>
          </a:solidFill>
          <a:ln w="76200" cmpd="sng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33" name="円/楕円 32"/>
          <p:cNvSpPr/>
          <p:nvPr userDrawn="1"/>
        </p:nvSpPr>
        <p:spPr>
          <a:xfrm>
            <a:off x="8714865" y="8833910"/>
            <a:ext cx="855095" cy="855095"/>
          </a:xfrm>
          <a:prstGeom prst="ellipse">
            <a:avLst/>
          </a:prstGeom>
          <a:solidFill>
            <a:schemeClr val="accent1"/>
          </a:solidFill>
          <a:ln w="76200" cmpd="sng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34" name="テキスト プレースホルダー 11"/>
          <p:cNvSpPr>
            <a:spLocks noGrp="1"/>
          </p:cNvSpPr>
          <p:nvPr>
            <p:ph type="body" sz="quarter" idx="33" hasCustomPrompt="1"/>
          </p:nvPr>
        </p:nvSpPr>
        <p:spPr>
          <a:xfrm>
            <a:off x="8558141" y="8949482"/>
            <a:ext cx="1170130" cy="623950"/>
          </a:xfrm>
        </p:spPr>
        <p:txBody>
          <a:bodyPr anchor="ctr">
            <a:noAutofit/>
          </a:bodyPr>
          <a:lstStyle>
            <a:lvl1pPr algn="ctr">
              <a:spcBef>
                <a:spcPts val="0"/>
              </a:spcBef>
              <a:defRPr sz="2400" spc="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0000</a:t>
            </a:r>
            <a:endParaRPr lang="en-US" dirty="0"/>
          </a:p>
        </p:txBody>
      </p:sp>
      <p:grpSp>
        <p:nvGrpSpPr>
          <p:cNvPr id="9" name="グループ化 34"/>
          <p:cNvGrpSpPr/>
          <p:nvPr userDrawn="1"/>
        </p:nvGrpSpPr>
        <p:grpSpPr>
          <a:xfrm rot="10800000" flipV="1">
            <a:off x="1852397" y="2366675"/>
            <a:ext cx="6930769" cy="630070"/>
            <a:chOff x="9458241" y="1768125"/>
            <a:chExt cx="6930769" cy="630070"/>
          </a:xfrm>
        </p:grpSpPr>
        <p:sp>
          <p:nvSpPr>
            <p:cNvPr id="36" name="平行四辺形 35"/>
            <p:cNvSpPr/>
            <p:nvPr userDrawn="1"/>
          </p:nvSpPr>
          <p:spPr>
            <a:xfrm rot="10800000">
              <a:off x="9569958" y="1768125"/>
              <a:ext cx="6819052" cy="630070"/>
            </a:xfrm>
            <a:prstGeom prst="parallelogram">
              <a:avLst>
                <a:gd name="adj" fmla="val 75391"/>
              </a:avLst>
            </a:prstGeom>
            <a:solidFill>
              <a:schemeClr val="bg1">
                <a:lumMod val="95000"/>
              </a:schemeClr>
            </a:solidFill>
            <a:ln w="762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  <p:sp>
          <p:nvSpPr>
            <p:cNvPr id="37" name="平行四辺形 36"/>
            <p:cNvSpPr/>
            <p:nvPr userDrawn="1"/>
          </p:nvSpPr>
          <p:spPr>
            <a:xfrm rot="10800000">
              <a:off x="9458241" y="1768125"/>
              <a:ext cx="1395155" cy="630070"/>
            </a:xfrm>
            <a:prstGeom prst="parallelogram">
              <a:avLst>
                <a:gd name="adj" fmla="val 75391"/>
              </a:avLst>
            </a:prstGeom>
            <a:solidFill>
              <a:schemeClr val="accent1"/>
            </a:solidFill>
            <a:ln w="762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</p:grpSp>
      <p:sp>
        <p:nvSpPr>
          <p:cNvPr id="38" name="テキスト プレースホルダー 11"/>
          <p:cNvSpPr>
            <a:spLocks noGrp="1"/>
          </p:cNvSpPr>
          <p:nvPr>
            <p:ph type="body" sz="quarter" idx="34" hasCustomPrompt="1"/>
          </p:nvPr>
        </p:nvSpPr>
        <p:spPr>
          <a:xfrm>
            <a:off x="2257442" y="2263180"/>
            <a:ext cx="5175575" cy="848975"/>
          </a:xfrm>
        </p:spPr>
        <p:txBody>
          <a:bodyPr anchor="ctr">
            <a:noAutofit/>
          </a:bodyPr>
          <a:lstStyle>
            <a:lvl1pPr algn="r">
              <a:spcBef>
                <a:spcPts val="0"/>
              </a:spcBef>
              <a:defRPr sz="32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9" name="テキスト プレースホルダー 11"/>
          <p:cNvSpPr>
            <a:spLocks noGrp="1"/>
          </p:cNvSpPr>
          <p:nvPr>
            <p:ph type="body" sz="quarter" idx="35" hasCustomPrompt="1"/>
          </p:nvPr>
        </p:nvSpPr>
        <p:spPr>
          <a:xfrm>
            <a:off x="2302447" y="2996746"/>
            <a:ext cx="5085564" cy="1395154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spcBef>
                <a:spcPts val="0"/>
              </a:spcBef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</a:p>
          <a:p>
            <a:pPr lvl="0"/>
            <a:endParaRPr lang="en-US" altLang="ja-JP" dirty="0" smtClean="0"/>
          </a:p>
          <a:p>
            <a:pPr lvl="0"/>
            <a:endParaRPr lang="en-US" altLang="ja-JP" dirty="0" smtClean="0"/>
          </a:p>
        </p:txBody>
      </p:sp>
    </p:spTree>
    <p:extLst>
      <p:ext uri="{BB962C8B-B14F-4D97-AF65-F5344CB8AC3E}">
        <p14:creationId xmlns:p14="http://schemas.microsoft.com/office/powerpoint/2010/main" val="368220861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75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750"/>
                            </p:stCondLst>
                            <p:childTnLst>
                              <p:par>
                                <p:cTn id="9" presetID="2" presetClass="entr" presetSubtype="1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1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250"/>
                            </p:stCondLst>
                            <p:childTnLst>
                              <p:par>
                                <p:cTn id="18" presetID="2" presetClass="entr" presetSubtype="1" decel="10000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2" presetClass="entr" presetSubtype="8" decel="100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6" presetID="2" presetClass="entr" presetSubtype="8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" presetID="2" presetClass="entr" presetSubtype="8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250"/>
                            </p:stCondLst>
                            <p:childTnLst>
                              <p:par>
                                <p:cTn id="35" presetID="2" presetClass="entr" presetSubtype="1" decel="10000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2" decel="100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2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2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3250"/>
                            </p:stCondLst>
                            <p:childTnLst>
                              <p:par>
                                <p:cTn id="52" presetID="2" presetClass="entr" presetSubtype="1" decel="10000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6" presetID="2" presetClass="entr" presetSubtype="8" decel="100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0" presetID="2" presetClass="entr" presetSubtype="8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4" presetID="2" presetClass="entr" presetSubtype="8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6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4250"/>
                            </p:stCondLst>
                            <p:childTnLst>
                              <p:par>
                                <p:cTn id="69" presetID="2" presetClass="entr" presetSubtype="1" decel="10000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2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3" presetID="2" presetClass="entr" presetSubtype="1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5" dur="500" fill="hold"/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6" dur="500" fill="hold"/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6" grpId="0" build="p">
        <p:tmplLst>
          <p:tmpl lvl="1">
            <p:tnLst>
              <p:par>
                <p:cTn presetID="2" presetClass="entr" presetSubtype="1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0-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0" grpId="0" animBg="1"/>
      <p:bldP spid="14" grpId="0" build="p">
        <p:tmplLst>
          <p:tmpl lvl="1">
            <p:tnLst>
              <p:par>
                <p:cTn presetID="2" presetClass="entr" presetSubtype="2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5" grpId="0">
        <p:tmplLst>
          <p:tmpl>
            <p:tnLst>
              <p:par>
                <p:cTn presetID="2" presetClass="entr" presetSubtype="2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6" grpId="0" animBg="1"/>
      <p:bldP spid="21" grpId="0" build="p">
        <p:tmplLst>
          <p:tmpl lvl="1">
            <p:tnLst>
              <p:par>
                <p:cTn presetID="2" presetClass="entr" presetSubtype="8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2" grpId="0">
        <p:tmplLst>
          <p:tmpl>
            <p:tnLst>
              <p:par>
                <p:cTn presetID="2" presetClass="entr" presetSubtype="8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3" grpId="0" animBg="1"/>
      <p:bldP spid="33" grpId="0" animBg="1"/>
      <p:bldP spid="34" grpId="0" build="p">
        <p:tmplLst>
          <p:tmpl lvl="1">
            <p:tnLst>
              <p:par>
                <p:cTn presetID="2" presetClass="entr" presetSubtype="1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0-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8" grpId="0" build="p">
        <p:tmplLst>
          <p:tmpl lvl="1">
            <p:tnLst>
              <p:par>
                <p:cTn presetID="2" presetClass="entr" presetSubtype="8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9" grpId="0">
        <p:tmplLst>
          <p:tmpl>
            <p:tnLst>
              <p:par>
                <p:cTn presetID="2" presetClass="entr" presetSubtype="8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1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meline - 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  <a:alpha val="70000"/>
                  </a:prstClr>
                </a:solidFill>
              </a:rPr>
              <a:t>The Power of PowerPoint | thepopp.com</a:t>
            </a:r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87164BF-D67A-46C0-81D2-5BAF67C00C80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  <p:sp>
        <p:nvSpPr>
          <p:cNvPr id="5" name="円/楕円 4"/>
          <p:cNvSpPr/>
          <p:nvPr userDrawn="1"/>
        </p:nvSpPr>
        <p:spPr>
          <a:xfrm>
            <a:off x="8714865" y="507985"/>
            <a:ext cx="855095" cy="855095"/>
          </a:xfrm>
          <a:prstGeom prst="ellipse">
            <a:avLst/>
          </a:prstGeom>
          <a:solidFill>
            <a:schemeClr val="accent1"/>
          </a:solidFill>
          <a:ln w="76200" cmpd="sng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6" name="テキスト プレースホルダー 11"/>
          <p:cNvSpPr>
            <a:spLocks noGrp="1"/>
          </p:cNvSpPr>
          <p:nvPr>
            <p:ph type="body" sz="quarter" idx="26" hasCustomPrompt="1"/>
          </p:nvPr>
        </p:nvSpPr>
        <p:spPr>
          <a:xfrm>
            <a:off x="8558141" y="623557"/>
            <a:ext cx="1170130" cy="623950"/>
          </a:xfrm>
        </p:spPr>
        <p:txBody>
          <a:bodyPr anchor="ctr">
            <a:noAutofit/>
          </a:bodyPr>
          <a:lstStyle>
            <a:lvl1pPr algn="ctr">
              <a:spcBef>
                <a:spcPts val="0"/>
              </a:spcBef>
              <a:defRPr sz="2400" spc="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0000</a:t>
            </a:r>
            <a:endParaRPr lang="en-US" dirty="0"/>
          </a:p>
        </p:txBody>
      </p:sp>
      <p:cxnSp>
        <p:nvCxnSpPr>
          <p:cNvPr id="8" name="直線コネクタ 7"/>
          <p:cNvCxnSpPr>
            <a:endCxn id="33" idx="4"/>
          </p:cNvCxnSpPr>
          <p:nvPr userDrawn="1"/>
        </p:nvCxnSpPr>
        <p:spPr>
          <a:xfrm>
            <a:off x="9142412" y="0"/>
            <a:ext cx="1" cy="9689005"/>
          </a:xfrm>
          <a:prstGeom prst="line">
            <a:avLst/>
          </a:prstGeom>
          <a:ln w="12700">
            <a:solidFill>
              <a:schemeClr val="accent1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" name="円/楕円 9"/>
          <p:cNvSpPr/>
          <p:nvPr userDrawn="1"/>
        </p:nvSpPr>
        <p:spPr>
          <a:xfrm>
            <a:off x="8973504" y="2803240"/>
            <a:ext cx="360040" cy="360040"/>
          </a:xfrm>
          <a:prstGeom prst="ellipse">
            <a:avLst/>
          </a:prstGeom>
          <a:solidFill>
            <a:schemeClr val="accent1"/>
          </a:solidFill>
          <a:ln w="76200" cmpd="sng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grpSp>
        <p:nvGrpSpPr>
          <p:cNvPr id="2" name="グループ化 16"/>
          <p:cNvGrpSpPr/>
          <p:nvPr userDrawn="1"/>
        </p:nvGrpSpPr>
        <p:grpSpPr>
          <a:xfrm>
            <a:off x="9458241" y="2353190"/>
            <a:ext cx="6930769" cy="630070"/>
            <a:chOff x="9458241" y="1768125"/>
            <a:chExt cx="6930769" cy="630070"/>
          </a:xfrm>
        </p:grpSpPr>
        <p:sp>
          <p:nvSpPr>
            <p:cNvPr id="13" name="平行四辺形 12"/>
            <p:cNvSpPr/>
            <p:nvPr userDrawn="1"/>
          </p:nvSpPr>
          <p:spPr>
            <a:xfrm rot="10800000">
              <a:off x="9569958" y="1768125"/>
              <a:ext cx="6819052" cy="630070"/>
            </a:xfrm>
            <a:prstGeom prst="parallelogram">
              <a:avLst>
                <a:gd name="adj" fmla="val 75391"/>
              </a:avLst>
            </a:prstGeom>
            <a:solidFill>
              <a:schemeClr val="bg1">
                <a:lumMod val="95000"/>
              </a:schemeClr>
            </a:solidFill>
            <a:ln w="762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  <p:sp>
          <p:nvSpPr>
            <p:cNvPr id="12" name="平行四辺形 11"/>
            <p:cNvSpPr/>
            <p:nvPr userDrawn="1"/>
          </p:nvSpPr>
          <p:spPr>
            <a:xfrm rot="10800000">
              <a:off x="9458241" y="1768125"/>
              <a:ext cx="1395155" cy="630070"/>
            </a:xfrm>
            <a:prstGeom prst="parallelogram">
              <a:avLst>
                <a:gd name="adj" fmla="val 75391"/>
              </a:avLst>
            </a:prstGeom>
            <a:solidFill>
              <a:schemeClr val="accent1"/>
            </a:solidFill>
            <a:ln w="762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</p:grpSp>
      <p:sp>
        <p:nvSpPr>
          <p:cNvPr id="14" name="テキスト プレースホルダー 11"/>
          <p:cNvSpPr>
            <a:spLocks noGrp="1"/>
          </p:cNvSpPr>
          <p:nvPr>
            <p:ph type="body" sz="quarter" idx="27" hasCustomPrompt="1"/>
          </p:nvPr>
        </p:nvSpPr>
        <p:spPr>
          <a:xfrm>
            <a:off x="10763386" y="2249695"/>
            <a:ext cx="5175575" cy="848975"/>
          </a:xfrm>
        </p:spPr>
        <p:txBody>
          <a:bodyPr anchor="ctr">
            <a:noAutofit/>
          </a:bodyPr>
          <a:lstStyle>
            <a:lvl1pPr algn="l">
              <a:spcBef>
                <a:spcPts val="0"/>
              </a:spcBef>
              <a:defRPr sz="32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5" name="テキスト プレースホルダー 11"/>
          <p:cNvSpPr>
            <a:spLocks noGrp="1"/>
          </p:cNvSpPr>
          <p:nvPr>
            <p:ph type="body" sz="quarter" idx="28" hasCustomPrompt="1"/>
          </p:nvPr>
        </p:nvSpPr>
        <p:spPr>
          <a:xfrm>
            <a:off x="10718381" y="2983261"/>
            <a:ext cx="5120524" cy="1395154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spcBef>
                <a:spcPts val="0"/>
              </a:spcBef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</a:p>
          <a:p>
            <a:pPr lvl="0"/>
            <a:endParaRPr lang="en-US" altLang="ja-JP" dirty="0" smtClean="0"/>
          </a:p>
          <a:p>
            <a:pPr lvl="0"/>
            <a:endParaRPr lang="en-US" altLang="ja-JP" dirty="0" smtClean="0"/>
          </a:p>
        </p:txBody>
      </p:sp>
      <p:sp>
        <p:nvSpPr>
          <p:cNvPr id="16" name="円/楕円 15"/>
          <p:cNvSpPr/>
          <p:nvPr userDrawn="1"/>
        </p:nvSpPr>
        <p:spPr>
          <a:xfrm>
            <a:off x="8973504" y="5008485"/>
            <a:ext cx="360040" cy="360040"/>
          </a:xfrm>
          <a:prstGeom prst="ellipse">
            <a:avLst/>
          </a:prstGeom>
          <a:solidFill>
            <a:schemeClr val="accent1"/>
          </a:solidFill>
          <a:ln w="76200" cmpd="sng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grpSp>
        <p:nvGrpSpPr>
          <p:cNvPr id="7" name="グループ化 17"/>
          <p:cNvGrpSpPr/>
          <p:nvPr userDrawn="1"/>
        </p:nvGrpSpPr>
        <p:grpSpPr>
          <a:xfrm rot="10800000" flipV="1">
            <a:off x="1852397" y="4571920"/>
            <a:ext cx="6930769" cy="630070"/>
            <a:chOff x="9458241" y="1768125"/>
            <a:chExt cx="6930769" cy="630070"/>
          </a:xfrm>
        </p:grpSpPr>
        <p:sp>
          <p:nvSpPr>
            <p:cNvPr id="19" name="平行四辺形 18"/>
            <p:cNvSpPr/>
            <p:nvPr userDrawn="1"/>
          </p:nvSpPr>
          <p:spPr>
            <a:xfrm rot="10800000">
              <a:off x="9569958" y="1768125"/>
              <a:ext cx="6819052" cy="630070"/>
            </a:xfrm>
            <a:prstGeom prst="parallelogram">
              <a:avLst>
                <a:gd name="adj" fmla="val 75391"/>
              </a:avLst>
            </a:prstGeom>
            <a:solidFill>
              <a:schemeClr val="bg1">
                <a:lumMod val="95000"/>
              </a:schemeClr>
            </a:solidFill>
            <a:ln w="762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  <p:sp>
          <p:nvSpPr>
            <p:cNvPr id="20" name="平行四辺形 19"/>
            <p:cNvSpPr/>
            <p:nvPr userDrawn="1"/>
          </p:nvSpPr>
          <p:spPr>
            <a:xfrm rot="10800000">
              <a:off x="9458241" y="1768125"/>
              <a:ext cx="1395155" cy="630070"/>
            </a:xfrm>
            <a:prstGeom prst="parallelogram">
              <a:avLst>
                <a:gd name="adj" fmla="val 75391"/>
              </a:avLst>
            </a:prstGeom>
            <a:solidFill>
              <a:schemeClr val="accent1"/>
            </a:solidFill>
            <a:ln w="762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</p:grpSp>
      <p:sp>
        <p:nvSpPr>
          <p:cNvPr id="21" name="テキスト プレースホルダー 11"/>
          <p:cNvSpPr>
            <a:spLocks noGrp="1"/>
          </p:cNvSpPr>
          <p:nvPr>
            <p:ph type="body" sz="quarter" idx="29" hasCustomPrompt="1"/>
          </p:nvPr>
        </p:nvSpPr>
        <p:spPr>
          <a:xfrm>
            <a:off x="2257442" y="4468425"/>
            <a:ext cx="5175575" cy="848975"/>
          </a:xfrm>
        </p:spPr>
        <p:txBody>
          <a:bodyPr anchor="ctr">
            <a:noAutofit/>
          </a:bodyPr>
          <a:lstStyle>
            <a:lvl1pPr algn="r">
              <a:spcBef>
                <a:spcPts val="0"/>
              </a:spcBef>
              <a:defRPr sz="32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2" name="テキスト プレースホルダー 11"/>
          <p:cNvSpPr>
            <a:spLocks noGrp="1"/>
          </p:cNvSpPr>
          <p:nvPr>
            <p:ph type="body" sz="quarter" idx="30" hasCustomPrompt="1"/>
          </p:nvPr>
        </p:nvSpPr>
        <p:spPr>
          <a:xfrm>
            <a:off x="2302447" y="5201991"/>
            <a:ext cx="5085564" cy="1395154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spcBef>
                <a:spcPts val="0"/>
              </a:spcBef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</a:p>
          <a:p>
            <a:pPr lvl="0"/>
            <a:endParaRPr lang="en-US" altLang="ja-JP" dirty="0" smtClean="0"/>
          </a:p>
          <a:p>
            <a:pPr lvl="0"/>
            <a:endParaRPr lang="en-US" altLang="ja-JP" dirty="0" smtClean="0"/>
          </a:p>
        </p:txBody>
      </p:sp>
      <p:sp>
        <p:nvSpPr>
          <p:cNvPr id="23" name="円/楕円 22"/>
          <p:cNvSpPr/>
          <p:nvPr userDrawn="1"/>
        </p:nvSpPr>
        <p:spPr>
          <a:xfrm>
            <a:off x="8973504" y="7123720"/>
            <a:ext cx="360040" cy="360040"/>
          </a:xfrm>
          <a:prstGeom prst="ellipse">
            <a:avLst/>
          </a:prstGeom>
          <a:solidFill>
            <a:schemeClr val="accent1"/>
          </a:solidFill>
          <a:ln w="76200" cmpd="sng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grpSp>
        <p:nvGrpSpPr>
          <p:cNvPr id="9" name="グループ化 23"/>
          <p:cNvGrpSpPr/>
          <p:nvPr userDrawn="1"/>
        </p:nvGrpSpPr>
        <p:grpSpPr>
          <a:xfrm>
            <a:off x="9458241" y="6673670"/>
            <a:ext cx="6930769" cy="630070"/>
            <a:chOff x="9458241" y="1768125"/>
            <a:chExt cx="6930769" cy="630070"/>
          </a:xfrm>
        </p:grpSpPr>
        <p:sp>
          <p:nvSpPr>
            <p:cNvPr id="25" name="平行四辺形 24"/>
            <p:cNvSpPr/>
            <p:nvPr userDrawn="1"/>
          </p:nvSpPr>
          <p:spPr>
            <a:xfrm rot="10800000">
              <a:off x="9569958" y="1768125"/>
              <a:ext cx="6819052" cy="630070"/>
            </a:xfrm>
            <a:prstGeom prst="parallelogram">
              <a:avLst>
                <a:gd name="adj" fmla="val 75391"/>
              </a:avLst>
            </a:prstGeom>
            <a:solidFill>
              <a:schemeClr val="bg1">
                <a:lumMod val="95000"/>
              </a:schemeClr>
            </a:solidFill>
            <a:ln w="762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  <p:sp>
          <p:nvSpPr>
            <p:cNvPr id="26" name="平行四辺形 25"/>
            <p:cNvSpPr/>
            <p:nvPr userDrawn="1"/>
          </p:nvSpPr>
          <p:spPr>
            <a:xfrm rot="10800000">
              <a:off x="9458241" y="1768125"/>
              <a:ext cx="1395155" cy="630070"/>
            </a:xfrm>
            <a:prstGeom prst="parallelogram">
              <a:avLst>
                <a:gd name="adj" fmla="val 75391"/>
              </a:avLst>
            </a:prstGeom>
            <a:solidFill>
              <a:schemeClr val="accent1"/>
            </a:solidFill>
            <a:ln w="762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</p:grpSp>
      <p:sp>
        <p:nvSpPr>
          <p:cNvPr id="27" name="テキスト プレースホルダー 11"/>
          <p:cNvSpPr>
            <a:spLocks noGrp="1"/>
          </p:cNvSpPr>
          <p:nvPr>
            <p:ph type="body" sz="quarter" idx="31" hasCustomPrompt="1"/>
          </p:nvPr>
        </p:nvSpPr>
        <p:spPr>
          <a:xfrm>
            <a:off x="10763386" y="6570175"/>
            <a:ext cx="5175575" cy="848975"/>
          </a:xfrm>
        </p:spPr>
        <p:txBody>
          <a:bodyPr anchor="ctr">
            <a:noAutofit/>
          </a:bodyPr>
          <a:lstStyle>
            <a:lvl1pPr algn="l">
              <a:spcBef>
                <a:spcPts val="0"/>
              </a:spcBef>
              <a:defRPr sz="32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8" name="テキスト プレースホルダー 11"/>
          <p:cNvSpPr>
            <a:spLocks noGrp="1"/>
          </p:cNvSpPr>
          <p:nvPr>
            <p:ph type="body" sz="quarter" idx="32" hasCustomPrompt="1"/>
          </p:nvPr>
        </p:nvSpPr>
        <p:spPr>
          <a:xfrm>
            <a:off x="10718381" y="7303741"/>
            <a:ext cx="5120524" cy="1395154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spcBef>
                <a:spcPts val="0"/>
              </a:spcBef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</a:p>
          <a:p>
            <a:pPr lvl="0"/>
            <a:endParaRPr lang="en-US" altLang="ja-JP" dirty="0" smtClean="0"/>
          </a:p>
          <a:p>
            <a:pPr lvl="0"/>
            <a:endParaRPr lang="en-US" altLang="ja-JP" dirty="0" smtClean="0"/>
          </a:p>
        </p:txBody>
      </p:sp>
      <p:sp>
        <p:nvSpPr>
          <p:cNvPr id="33" name="円/楕円 32"/>
          <p:cNvSpPr/>
          <p:nvPr userDrawn="1"/>
        </p:nvSpPr>
        <p:spPr>
          <a:xfrm>
            <a:off x="8714865" y="8833910"/>
            <a:ext cx="855095" cy="855095"/>
          </a:xfrm>
          <a:prstGeom prst="ellipse">
            <a:avLst/>
          </a:prstGeom>
          <a:solidFill>
            <a:schemeClr val="accent1"/>
          </a:solidFill>
          <a:ln w="76200" cmpd="sng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34" name="テキスト プレースホルダー 11"/>
          <p:cNvSpPr>
            <a:spLocks noGrp="1"/>
          </p:cNvSpPr>
          <p:nvPr>
            <p:ph type="body" sz="quarter" idx="33" hasCustomPrompt="1"/>
          </p:nvPr>
        </p:nvSpPr>
        <p:spPr>
          <a:xfrm>
            <a:off x="8558141" y="8949482"/>
            <a:ext cx="1170130" cy="623950"/>
          </a:xfrm>
        </p:spPr>
        <p:txBody>
          <a:bodyPr anchor="ctr">
            <a:noAutofit/>
          </a:bodyPr>
          <a:lstStyle>
            <a:lvl1pPr algn="ctr">
              <a:spcBef>
                <a:spcPts val="0"/>
              </a:spcBef>
              <a:defRPr sz="2400" spc="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0000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21285249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75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750"/>
                            </p:stCondLst>
                            <p:childTnLst>
                              <p:par>
                                <p:cTn id="9" presetID="2" presetClass="entr" presetSubtype="1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1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250"/>
                            </p:stCondLst>
                            <p:childTnLst>
                              <p:par>
                                <p:cTn id="18" presetID="2" presetClass="entr" presetSubtype="1" decel="10000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2" presetClass="entr" presetSubtype="2" decel="100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6" presetID="2" presetClass="entr" presetSubtype="2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" presetID="2" presetClass="entr" presetSubtype="2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250"/>
                            </p:stCondLst>
                            <p:childTnLst>
                              <p:par>
                                <p:cTn id="35" presetID="2" presetClass="entr" presetSubtype="1" decel="10000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decel="100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8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3250"/>
                            </p:stCondLst>
                            <p:childTnLst>
                              <p:par>
                                <p:cTn id="52" presetID="2" presetClass="entr" presetSubtype="1" decel="10000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6" presetID="2" presetClass="entr" presetSubtype="2" decel="100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0" presetID="2" presetClass="entr" presetSubtype="2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4" presetID="2" presetClass="entr" presetSubtype="2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6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4250"/>
                            </p:stCondLst>
                            <p:childTnLst>
                              <p:par>
                                <p:cTn id="69" presetID="2" presetClass="entr" presetSubtype="1" decel="10000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2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3" presetID="2" presetClass="entr" presetSubtype="1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5" dur="500" fill="hold"/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6" dur="500" fill="hold"/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6" grpId="0" build="p">
        <p:tmplLst>
          <p:tmpl lvl="1">
            <p:tnLst>
              <p:par>
                <p:cTn presetID="2" presetClass="entr" presetSubtype="1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0-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0" grpId="0" animBg="1"/>
      <p:bldP spid="14" grpId="0" build="p">
        <p:tmplLst>
          <p:tmpl lvl="1">
            <p:tnLst>
              <p:par>
                <p:cTn presetID="2" presetClass="entr" presetSubtype="2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5" grpId="0">
        <p:tmplLst>
          <p:tmpl>
            <p:tnLst>
              <p:par>
                <p:cTn presetID="2" presetClass="entr" presetSubtype="2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6" grpId="0" animBg="1"/>
      <p:bldP spid="21" grpId="0" build="p">
        <p:tmplLst>
          <p:tmpl lvl="1">
            <p:tnLst>
              <p:par>
                <p:cTn presetID="2" presetClass="entr" presetSubtype="8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2" grpId="0">
        <p:tmplLst>
          <p:tmpl>
            <p:tnLst>
              <p:par>
                <p:cTn presetID="2" presetClass="entr" presetSubtype="8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3" grpId="0" animBg="1"/>
      <p:bldP spid="27" grpId="0" build="p">
        <p:tmplLst>
          <p:tmpl lvl="1">
            <p:tnLst>
              <p:par>
                <p:cTn presetID="2" presetClass="entr" presetSubtype="2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8" grpId="0">
        <p:tmplLst>
          <p:tmpl>
            <p:tnLst>
              <p:par>
                <p:cTn presetID="2" presetClass="entr" presetSubtype="2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3" grpId="0" animBg="1"/>
      <p:bldP spid="34" grpId="0" build="p">
        <p:tmplLst>
          <p:tmpl lvl="1">
            <p:tnLst>
              <p:par>
                <p:cTn presetID="2" presetClass="entr" presetSubtype="1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0-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1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 Poin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" name="円/楕円 42"/>
          <p:cNvSpPr/>
          <p:nvPr userDrawn="1"/>
        </p:nvSpPr>
        <p:spPr>
          <a:xfrm>
            <a:off x="939800" y="1788632"/>
            <a:ext cx="6572725" cy="6572725"/>
          </a:xfrm>
          <a:prstGeom prst="ellipse">
            <a:avLst/>
          </a:prstGeom>
          <a:gradFill>
            <a:gsLst>
              <a:gs pos="100000">
                <a:schemeClr val="accent1">
                  <a:tint val="66000"/>
                  <a:satMod val="160000"/>
                  <a:alpha val="15000"/>
                </a:schemeClr>
              </a:gs>
              <a:gs pos="50000">
                <a:schemeClr val="accent1">
                  <a:tint val="44500"/>
                  <a:satMod val="160000"/>
                  <a:alpha val="14000"/>
                </a:schemeClr>
              </a:gs>
              <a:gs pos="0">
                <a:schemeClr val="bg1"/>
              </a:gs>
            </a:gsLst>
            <a:path path="circle">
              <a:fillToRect l="50000" t="50000" r="50000" b="50000"/>
            </a:path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black"/>
              </a:solidFill>
            </a:endParaRPr>
          </a:p>
        </p:txBody>
      </p:sp>
      <p:sp>
        <p:nvSpPr>
          <p:cNvPr id="44" name="円/楕円 43"/>
          <p:cNvSpPr/>
          <p:nvPr userDrawn="1"/>
        </p:nvSpPr>
        <p:spPr>
          <a:xfrm>
            <a:off x="1939273" y="2788105"/>
            <a:ext cx="4573781" cy="4573781"/>
          </a:xfrm>
          <a:prstGeom prst="ellipse">
            <a:avLst/>
          </a:prstGeom>
          <a:gradFill>
            <a:gsLst>
              <a:gs pos="100000">
                <a:schemeClr val="accent1">
                  <a:tint val="66000"/>
                  <a:satMod val="160000"/>
                  <a:alpha val="38000"/>
                </a:schemeClr>
              </a:gs>
              <a:gs pos="42000">
                <a:schemeClr val="accent1">
                  <a:tint val="44500"/>
                  <a:satMod val="160000"/>
                  <a:alpha val="24000"/>
                </a:schemeClr>
              </a:gs>
              <a:gs pos="0">
                <a:schemeClr val="bg1"/>
              </a:gs>
            </a:gsLst>
            <a:path path="circle">
              <a:fillToRect l="50000" t="50000" r="50000" b="50000"/>
            </a:path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black"/>
              </a:solidFill>
            </a:endParaRPr>
          </a:p>
        </p:txBody>
      </p:sp>
      <p:sp>
        <p:nvSpPr>
          <p:cNvPr id="55" name="アーチ 54"/>
          <p:cNvSpPr/>
          <p:nvPr userDrawn="1"/>
        </p:nvSpPr>
        <p:spPr>
          <a:xfrm rot="4322625">
            <a:off x="1095952" y="1904833"/>
            <a:ext cx="6532602" cy="6376707"/>
          </a:xfrm>
          <a:prstGeom prst="blockArc">
            <a:avLst>
              <a:gd name="adj1" fmla="val 12892196"/>
              <a:gd name="adj2" fmla="val 12320"/>
              <a:gd name="adj3" fmla="val 887"/>
            </a:avLst>
          </a:prstGeom>
          <a:solidFill>
            <a:schemeClr val="accent1">
              <a:lumMod val="40000"/>
              <a:lumOff val="60000"/>
            </a:schemeClr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 dirty="0">
              <a:solidFill>
                <a:prstClr val="black"/>
              </a:solidFill>
            </a:endParaRPr>
          </a:p>
        </p:txBody>
      </p:sp>
      <p:sp>
        <p:nvSpPr>
          <p:cNvPr id="3" name="フッター プレースホルダー 2"/>
          <p:cNvSpPr>
            <a:spLocks noGrp="1"/>
          </p:cNvSpPr>
          <p:nvPr userDrawn="1">
            <p:ph type="ftr" sz="quarter" idx="10"/>
          </p:nvPr>
        </p:nvSpPr>
        <p:spPr/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  <a:alpha val="70000"/>
                  </a:prstClr>
                </a:solidFill>
              </a:rPr>
              <a:t>The Power of PowerPoint | thepopp.com</a:t>
            </a:r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 userDrawn="1">
            <p:ph type="sldNum" sz="quarter" idx="11"/>
          </p:nvPr>
        </p:nvSpPr>
        <p:spPr/>
        <p:txBody>
          <a:bodyPr/>
          <a:lstStyle/>
          <a:p>
            <a:fld id="{387164BF-D67A-46C0-81D2-5BAF67C00C80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  <p:sp>
        <p:nvSpPr>
          <p:cNvPr id="9" name="タイトル 1"/>
          <p:cNvSpPr>
            <a:spLocks noGrp="1"/>
          </p:cNvSpPr>
          <p:nvPr userDrawn="1">
            <p:ph type="title" hasCustomPrompt="1"/>
          </p:nvPr>
        </p:nvSpPr>
        <p:spPr>
          <a:xfrm>
            <a:off x="1132316" y="2353190"/>
            <a:ext cx="6480720" cy="2655295"/>
          </a:xfrm>
          <a:prstGeom prst="rect">
            <a:avLst/>
          </a:prstGeom>
        </p:spPr>
        <p:txBody>
          <a:bodyPr anchor="b"/>
          <a:lstStyle>
            <a:lvl1pPr algn="ctr">
              <a:defRPr sz="5400" spc="1500" baseline="0"/>
            </a:lvl1pPr>
          </a:lstStyle>
          <a:p>
            <a:r>
              <a:rPr lang="en-US" altLang="ja-JP" dirty="0" smtClean="0"/>
              <a:t>WORD</a:t>
            </a:r>
            <a:endParaRPr kumimoji="1" lang="ja-JP" altLang="en-US" dirty="0"/>
          </a:p>
        </p:txBody>
      </p:sp>
      <p:sp>
        <p:nvSpPr>
          <p:cNvPr id="10" name="円/楕円 9"/>
          <p:cNvSpPr/>
          <p:nvPr userDrawn="1"/>
        </p:nvSpPr>
        <p:spPr>
          <a:xfrm>
            <a:off x="7343006" y="4963480"/>
            <a:ext cx="360040" cy="360040"/>
          </a:xfrm>
          <a:prstGeom prst="ellipse">
            <a:avLst/>
          </a:prstGeom>
          <a:solidFill>
            <a:schemeClr val="accent1"/>
          </a:solidFill>
          <a:ln w="76200" cmpd="sng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1" name="円/楕円 10"/>
          <p:cNvSpPr/>
          <p:nvPr userDrawn="1"/>
        </p:nvSpPr>
        <p:spPr>
          <a:xfrm>
            <a:off x="6731566" y="2983260"/>
            <a:ext cx="360040" cy="360040"/>
          </a:xfrm>
          <a:prstGeom prst="ellipse">
            <a:avLst/>
          </a:prstGeom>
          <a:solidFill>
            <a:schemeClr val="accent1"/>
          </a:solidFill>
          <a:ln w="76200" cmpd="sng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2" name="円/楕円 11"/>
          <p:cNvSpPr/>
          <p:nvPr userDrawn="1"/>
        </p:nvSpPr>
        <p:spPr>
          <a:xfrm>
            <a:off x="5137761" y="1835632"/>
            <a:ext cx="360040" cy="360040"/>
          </a:xfrm>
          <a:prstGeom prst="ellipse">
            <a:avLst/>
          </a:prstGeom>
          <a:solidFill>
            <a:schemeClr val="accent1"/>
          </a:solidFill>
          <a:ln w="76200" cmpd="sng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3" name="円/楕円 12"/>
          <p:cNvSpPr/>
          <p:nvPr userDrawn="1"/>
        </p:nvSpPr>
        <p:spPr>
          <a:xfrm>
            <a:off x="6731566" y="6830097"/>
            <a:ext cx="360040" cy="360040"/>
          </a:xfrm>
          <a:prstGeom prst="ellipse">
            <a:avLst/>
          </a:prstGeom>
          <a:solidFill>
            <a:schemeClr val="accent1"/>
          </a:solidFill>
          <a:ln w="76200" cmpd="sng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4" name="円/楕円 13"/>
          <p:cNvSpPr/>
          <p:nvPr userDrawn="1"/>
        </p:nvSpPr>
        <p:spPr>
          <a:xfrm>
            <a:off x="5137761" y="8001317"/>
            <a:ext cx="360040" cy="360040"/>
          </a:xfrm>
          <a:prstGeom prst="ellipse">
            <a:avLst/>
          </a:prstGeom>
          <a:solidFill>
            <a:schemeClr val="accent1"/>
          </a:solidFill>
          <a:ln w="76200" cmpd="sng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cxnSp>
        <p:nvCxnSpPr>
          <p:cNvPr id="6" name="直線コネクタ 5"/>
          <p:cNvCxnSpPr>
            <a:stCxn id="12" idx="6"/>
          </p:cNvCxnSpPr>
          <p:nvPr userDrawn="1"/>
        </p:nvCxnSpPr>
        <p:spPr>
          <a:xfrm>
            <a:off x="5497801" y="2015652"/>
            <a:ext cx="3870430" cy="0"/>
          </a:xfrm>
          <a:prstGeom prst="line">
            <a:avLst/>
          </a:prstGeom>
          <a:ln w="12700">
            <a:solidFill>
              <a:schemeClr val="accent1"/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直線コネクタ 20"/>
          <p:cNvCxnSpPr>
            <a:stCxn id="11" idx="6"/>
          </p:cNvCxnSpPr>
          <p:nvPr userDrawn="1"/>
        </p:nvCxnSpPr>
        <p:spPr>
          <a:xfrm>
            <a:off x="7091606" y="3163280"/>
            <a:ext cx="2501650" cy="0"/>
          </a:xfrm>
          <a:prstGeom prst="line">
            <a:avLst/>
          </a:prstGeom>
          <a:ln w="12700">
            <a:solidFill>
              <a:schemeClr val="accent1"/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" name="直線コネクタ 23"/>
          <p:cNvCxnSpPr>
            <a:stCxn id="10" idx="6"/>
          </p:cNvCxnSpPr>
          <p:nvPr userDrawn="1"/>
        </p:nvCxnSpPr>
        <p:spPr>
          <a:xfrm>
            <a:off x="7703046" y="5143500"/>
            <a:ext cx="1810225" cy="0"/>
          </a:xfrm>
          <a:prstGeom prst="line">
            <a:avLst/>
          </a:prstGeom>
          <a:ln w="12700">
            <a:solidFill>
              <a:schemeClr val="accent1"/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直線コネクタ 26"/>
          <p:cNvCxnSpPr>
            <a:stCxn id="13" idx="6"/>
          </p:cNvCxnSpPr>
          <p:nvPr userDrawn="1"/>
        </p:nvCxnSpPr>
        <p:spPr>
          <a:xfrm>
            <a:off x="7091606" y="7010117"/>
            <a:ext cx="2421665" cy="0"/>
          </a:xfrm>
          <a:prstGeom prst="line">
            <a:avLst/>
          </a:prstGeom>
          <a:ln w="12700">
            <a:solidFill>
              <a:schemeClr val="accent1"/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直線コネクタ 29"/>
          <p:cNvCxnSpPr/>
          <p:nvPr userDrawn="1"/>
        </p:nvCxnSpPr>
        <p:spPr>
          <a:xfrm>
            <a:off x="5317781" y="8181337"/>
            <a:ext cx="4195490" cy="0"/>
          </a:xfrm>
          <a:prstGeom prst="line">
            <a:avLst/>
          </a:prstGeom>
          <a:ln w="12700">
            <a:solidFill>
              <a:schemeClr val="accent1"/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円/楕円 1"/>
          <p:cNvSpPr/>
          <p:nvPr userDrawn="1"/>
        </p:nvSpPr>
        <p:spPr>
          <a:xfrm>
            <a:off x="9142413" y="4513430"/>
            <a:ext cx="1260140" cy="1260140"/>
          </a:xfrm>
          <a:prstGeom prst="ellipse">
            <a:avLst/>
          </a:prstGeom>
          <a:solidFill>
            <a:schemeClr val="accent1"/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5" name="円/楕円 14"/>
          <p:cNvSpPr/>
          <p:nvPr userDrawn="1"/>
        </p:nvSpPr>
        <p:spPr>
          <a:xfrm>
            <a:off x="9142413" y="1183060"/>
            <a:ext cx="1260140" cy="1260140"/>
          </a:xfrm>
          <a:prstGeom prst="ellipse">
            <a:avLst/>
          </a:prstGeom>
          <a:solidFill>
            <a:schemeClr val="accent1"/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6" name="円/楕円 15"/>
          <p:cNvSpPr/>
          <p:nvPr userDrawn="1"/>
        </p:nvSpPr>
        <p:spPr>
          <a:xfrm>
            <a:off x="9142413" y="2848245"/>
            <a:ext cx="1260140" cy="1260140"/>
          </a:xfrm>
          <a:prstGeom prst="ellipse">
            <a:avLst/>
          </a:prstGeom>
          <a:solidFill>
            <a:schemeClr val="accent1"/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7" name="円/楕円 16"/>
          <p:cNvSpPr/>
          <p:nvPr userDrawn="1"/>
        </p:nvSpPr>
        <p:spPr>
          <a:xfrm>
            <a:off x="9142413" y="7843800"/>
            <a:ext cx="1260140" cy="1260140"/>
          </a:xfrm>
          <a:prstGeom prst="ellipse">
            <a:avLst/>
          </a:prstGeom>
          <a:solidFill>
            <a:schemeClr val="accent1"/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8" name="円/楕円 17"/>
          <p:cNvSpPr/>
          <p:nvPr userDrawn="1"/>
        </p:nvSpPr>
        <p:spPr>
          <a:xfrm>
            <a:off x="9142413" y="6178615"/>
            <a:ext cx="1260140" cy="1260140"/>
          </a:xfrm>
          <a:prstGeom prst="ellipse">
            <a:avLst/>
          </a:prstGeom>
          <a:solidFill>
            <a:schemeClr val="accent1"/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33" name="図プレースホルダー 7"/>
          <p:cNvSpPr>
            <a:spLocks noGrp="1"/>
          </p:cNvSpPr>
          <p:nvPr userDrawn="1">
            <p:ph type="pic" sz="quarter" idx="16" hasCustomPrompt="1"/>
          </p:nvPr>
        </p:nvSpPr>
        <p:spPr>
          <a:xfrm>
            <a:off x="9464426" y="1505073"/>
            <a:ext cx="616114" cy="616114"/>
          </a:xfrm>
        </p:spPr>
        <p:txBody>
          <a:bodyPr>
            <a:normAutofit/>
          </a:bodyPr>
          <a:lstStyle>
            <a:lvl1pPr>
              <a:defRPr sz="1600"/>
            </a:lvl1pPr>
          </a:lstStyle>
          <a:p>
            <a:r>
              <a:rPr kumimoji="1" lang="en-US" altLang="ja-JP" dirty="0" smtClean="0"/>
              <a:t>ICON</a:t>
            </a:r>
            <a:endParaRPr kumimoji="1" lang="ja-JP" altLang="en-US" dirty="0"/>
          </a:p>
        </p:txBody>
      </p:sp>
      <p:sp>
        <p:nvSpPr>
          <p:cNvPr id="34" name="図プレースホルダー 7"/>
          <p:cNvSpPr>
            <a:spLocks noGrp="1"/>
          </p:cNvSpPr>
          <p:nvPr userDrawn="1">
            <p:ph type="pic" sz="quarter" idx="17" hasCustomPrompt="1"/>
          </p:nvPr>
        </p:nvSpPr>
        <p:spPr>
          <a:xfrm>
            <a:off x="9464426" y="3163280"/>
            <a:ext cx="616114" cy="616114"/>
          </a:xfrm>
        </p:spPr>
        <p:txBody>
          <a:bodyPr>
            <a:normAutofit/>
          </a:bodyPr>
          <a:lstStyle>
            <a:lvl1pPr>
              <a:defRPr sz="1600"/>
            </a:lvl1pPr>
          </a:lstStyle>
          <a:p>
            <a:r>
              <a:rPr kumimoji="1" lang="en-US" altLang="ja-JP" dirty="0" smtClean="0"/>
              <a:t>ICON</a:t>
            </a:r>
            <a:endParaRPr kumimoji="1" lang="ja-JP" altLang="en-US" dirty="0"/>
          </a:p>
        </p:txBody>
      </p:sp>
      <p:sp>
        <p:nvSpPr>
          <p:cNvPr id="35" name="図プレースホルダー 7"/>
          <p:cNvSpPr>
            <a:spLocks noGrp="1"/>
          </p:cNvSpPr>
          <p:nvPr userDrawn="1">
            <p:ph type="pic" sz="quarter" idx="18" hasCustomPrompt="1"/>
          </p:nvPr>
        </p:nvSpPr>
        <p:spPr>
          <a:xfrm>
            <a:off x="9464426" y="4790437"/>
            <a:ext cx="616114" cy="616114"/>
          </a:xfrm>
        </p:spPr>
        <p:txBody>
          <a:bodyPr>
            <a:normAutofit/>
          </a:bodyPr>
          <a:lstStyle>
            <a:lvl1pPr>
              <a:defRPr sz="1600"/>
            </a:lvl1pPr>
          </a:lstStyle>
          <a:p>
            <a:r>
              <a:rPr kumimoji="1" lang="en-US" altLang="ja-JP" dirty="0" smtClean="0"/>
              <a:t>ICON</a:t>
            </a:r>
            <a:endParaRPr kumimoji="1" lang="ja-JP" altLang="en-US" dirty="0"/>
          </a:p>
        </p:txBody>
      </p:sp>
      <p:sp>
        <p:nvSpPr>
          <p:cNvPr id="36" name="図プレースホルダー 7"/>
          <p:cNvSpPr>
            <a:spLocks noGrp="1"/>
          </p:cNvSpPr>
          <p:nvPr userDrawn="1">
            <p:ph type="pic" sz="quarter" idx="19" hasCustomPrompt="1"/>
          </p:nvPr>
        </p:nvSpPr>
        <p:spPr>
          <a:xfrm>
            <a:off x="9464426" y="6500628"/>
            <a:ext cx="616114" cy="616114"/>
          </a:xfrm>
        </p:spPr>
        <p:txBody>
          <a:bodyPr>
            <a:normAutofit/>
          </a:bodyPr>
          <a:lstStyle>
            <a:lvl1pPr>
              <a:defRPr sz="1600"/>
            </a:lvl1pPr>
          </a:lstStyle>
          <a:p>
            <a:r>
              <a:rPr kumimoji="1" lang="en-US" altLang="ja-JP" dirty="0" smtClean="0"/>
              <a:t>ICON</a:t>
            </a:r>
            <a:endParaRPr kumimoji="1" lang="ja-JP" altLang="en-US" dirty="0"/>
          </a:p>
        </p:txBody>
      </p:sp>
      <p:sp>
        <p:nvSpPr>
          <p:cNvPr id="37" name="図プレースホルダー 7"/>
          <p:cNvSpPr>
            <a:spLocks noGrp="1"/>
          </p:cNvSpPr>
          <p:nvPr userDrawn="1">
            <p:ph type="pic" sz="quarter" idx="20" hasCustomPrompt="1"/>
          </p:nvPr>
        </p:nvSpPr>
        <p:spPr>
          <a:xfrm>
            <a:off x="9464426" y="8165813"/>
            <a:ext cx="616114" cy="616114"/>
          </a:xfrm>
        </p:spPr>
        <p:txBody>
          <a:bodyPr>
            <a:normAutofit/>
          </a:bodyPr>
          <a:lstStyle>
            <a:lvl1pPr>
              <a:defRPr sz="1600"/>
            </a:lvl1pPr>
          </a:lstStyle>
          <a:p>
            <a:r>
              <a:rPr kumimoji="1" lang="en-US" altLang="ja-JP" dirty="0" smtClean="0"/>
              <a:t>ICON</a:t>
            </a:r>
            <a:endParaRPr kumimoji="1" lang="ja-JP" altLang="en-US" dirty="0"/>
          </a:p>
        </p:txBody>
      </p:sp>
      <p:sp>
        <p:nvSpPr>
          <p:cNvPr id="38" name="テキスト プレースホルダー 11"/>
          <p:cNvSpPr>
            <a:spLocks noGrp="1"/>
          </p:cNvSpPr>
          <p:nvPr userDrawn="1">
            <p:ph type="body" sz="quarter" idx="26" hasCustomPrompt="1"/>
          </p:nvPr>
        </p:nvSpPr>
        <p:spPr>
          <a:xfrm>
            <a:off x="10538361" y="1065485"/>
            <a:ext cx="6120680" cy="848975"/>
          </a:xfrm>
        </p:spPr>
        <p:txBody>
          <a:bodyPr anchor="b">
            <a:noAutofit/>
          </a:bodyPr>
          <a:lstStyle>
            <a:lvl1pPr algn="l">
              <a:spcBef>
                <a:spcPts val="0"/>
              </a:spcBef>
              <a:defRPr sz="32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9" name="テキスト プレースホルダー 11"/>
          <p:cNvSpPr>
            <a:spLocks noGrp="1"/>
          </p:cNvSpPr>
          <p:nvPr userDrawn="1">
            <p:ph type="body" sz="quarter" idx="28" hasCustomPrompt="1"/>
          </p:nvPr>
        </p:nvSpPr>
        <p:spPr>
          <a:xfrm>
            <a:off x="10538361" y="1785565"/>
            <a:ext cx="7020780" cy="585064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40" name="テキスト プレースホルダー 11"/>
          <p:cNvSpPr>
            <a:spLocks noGrp="1"/>
          </p:cNvSpPr>
          <p:nvPr userDrawn="1">
            <p:ph type="body" sz="quarter" idx="29" hasCustomPrompt="1"/>
          </p:nvPr>
        </p:nvSpPr>
        <p:spPr>
          <a:xfrm>
            <a:off x="10538361" y="2730671"/>
            <a:ext cx="6120680" cy="848975"/>
          </a:xfrm>
        </p:spPr>
        <p:txBody>
          <a:bodyPr anchor="b">
            <a:noAutofit/>
          </a:bodyPr>
          <a:lstStyle>
            <a:lvl1pPr algn="l">
              <a:spcBef>
                <a:spcPts val="0"/>
              </a:spcBef>
              <a:defRPr sz="32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41" name="テキスト プレースホルダー 11"/>
          <p:cNvSpPr>
            <a:spLocks noGrp="1"/>
          </p:cNvSpPr>
          <p:nvPr userDrawn="1">
            <p:ph type="body" sz="quarter" idx="30" hasCustomPrompt="1"/>
          </p:nvPr>
        </p:nvSpPr>
        <p:spPr>
          <a:xfrm>
            <a:off x="10538361" y="3450751"/>
            <a:ext cx="7020780" cy="585064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46" name="テキスト プレースホルダー 11"/>
          <p:cNvSpPr>
            <a:spLocks noGrp="1"/>
          </p:cNvSpPr>
          <p:nvPr userDrawn="1">
            <p:ph type="body" sz="quarter" idx="31" hasCustomPrompt="1"/>
          </p:nvPr>
        </p:nvSpPr>
        <p:spPr>
          <a:xfrm>
            <a:off x="10538361" y="4395021"/>
            <a:ext cx="6120680" cy="848975"/>
          </a:xfrm>
        </p:spPr>
        <p:txBody>
          <a:bodyPr anchor="b">
            <a:noAutofit/>
          </a:bodyPr>
          <a:lstStyle>
            <a:lvl1pPr algn="l">
              <a:spcBef>
                <a:spcPts val="0"/>
              </a:spcBef>
              <a:defRPr sz="32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47" name="テキスト プレースホルダー 11"/>
          <p:cNvSpPr>
            <a:spLocks noGrp="1"/>
          </p:cNvSpPr>
          <p:nvPr userDrawn="1">
            <p:ph type="body" sz="quarter" idx="32" hasCustomPrompt="1"/>
          </p:nvPr>
        </p:nvSpPr>
        <p:spPr>
          <a:xfrm>
            <a:off x="10538361" y="5115101"/>
            <a:ext cx="7020780" cy="585064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48" name="テキスト プレースホルダー 11"/>
          <p:cNvSpPr>
            <a:spLocks noGrp="1"/>
          </p:cNvSpPr>
          <p:nvPr userDrawn="1">
            <p:ph type="body" sz="quarter" idx="33" hasCustomPrompt="1"/>
          </p:nvPr>
        </p:nvSpPr>
        <p:spPr>
          <a:xfrm>
            <a:off x="10538361" y="6072562"/>
            <a:ext cx="6120680" cy="848975"/>
          </a:xfrm>
        </p:spPr>
        <p:txBody>
          <a:bodyPr anchor="b">
            <a:noAutofit/>
          </a:bodyPr>
          <a:lstStyle>
            <a:lvl1pPr algn="l">
              <a:spcBef>
                <a:spcPts val="0"/>
              </a:spcBef>
              <a:defRPr sz="32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49" name="テキスト プレースホルダー 11"/>
          <p:cNvSpPr>
            <a:spLocks noGrp="1"/>
          </p:cNvSpPr>
          <p:nvPr userDrawn="1">
            <p:ph type="body" sz="quarter" idx="34" hasCustomPrompt="1"/>
          </p:nvPr>
        </p:nvSpPr>
        <p:spPr>
          <a:xfrm>
            <a:off x="10538361" y="6792642"/>
            <a:ext cx="7020780" cy="585064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52" name="テキスト プレースホルダー 11"/>
          <p:cNvSpPr>
            <a:spLocks noGrp="1"/>
          </p:cNvSpPr>
          <p:nvPr userDrawn="1">
            <p:ph type="body" sz="quarter" idx="35" hasCustomPrompt="1"/>
          </p:nvPr>
        </p:nvSpPr>
        <p:spPr>
          <a:xfrm>
            <a:off x="10538361" y="7717456"/>
            <a:ext cx="6120680" cy="848975"/>
          </a:xfrm>
        </p:spPr>
        <p:txBody>
          <a:bodyPr anchor="b">
            <a:noAutofit/>
          </a:bodyPr>
          <a:lstStyle>
            <a:lvl1pPr algn="l">
              <a:spcBef>
                <a:spcPts val="0"/>
              </a:spcBef>
              <a:defRPr sz="32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53" name="テキスト プレースホルダー 11"/>
          <p:cNvSpPr>
            <a:spLocks noGrp="1"/>
          </p:cNvSpPr>
          <p:nvPr userDrawn="1">
            <p:ph type="body" sz="quarter" idx="36" hasCustomPrompt="1"/>
          </p:nvPr>
        </p:nvSpPr>
        <p:spPr>
          <a:xfrm>
            <a:off x="10538361" y="8437536"/>
            <a:ext cx="7020780" cy="585064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54" name="テキスト プレースホルダー 11"/>
          <p:cNvSpPr>
            <a:spLocks noGrp="1"/>
          </p:cNvSpPr>
          <p:nvPr userDrawn="1">
            <p:ph type="body" sz="quarter" idx="37" hasCustomPrompt="1"/>
          </p:nvPr>
        </p:nvSpPr>
        <p:spPr>
          <a:xfrm>
            <a:off x="1357342" y="5166756"/>
            <a:ext cx="5734264" cy="1686934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spcBef>
                <a:spcPts val="0"/>
              </a:spcBef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</a:p>
          <a:p>
            <a:pPr lvl="0"/>
            <a:endParaRPr lang="en-US" altLang="ja-JP" dirty="0" smtClean="0"/>
          </a:p>
          <a:p>
            <a:pPr lvl="0"/>
            <a:endParaRPr lang="en-US" altLang="ja-JP" dirty="0" smtClean="0"/>
          </a:p>
        </p:txBody>
      </p:sp>
    </p:spTree>
    <p:extLst>
      <p:ext uri="{BB962C8B-B14F-4D97-AF65-F5344CB8AC3E}">
        <p14:creationId xmlns:p14="http://schemas.microsoft.com/office/powerpoint/2010/main" val="276956150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800"/>
                            </p:stCondLst>
                            <p:childTnLst>
                              <p:par>
                                <p:cTn id="18" presetID="10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22" presetClass="entr" presetSubtype="1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3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22" presetClass="entr" presetSubtype="8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6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2" presetClass="entr" presetSubtype="2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2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1800"/>
                            </p:stCondLst>
                            <p:childTnLst>
                              <p:par>
                                <p:cTn id="42" presetID="10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22" presetClass="entr" presetSubtype="8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7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" presetID="2" presetClass="entr" presetSubtype="2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8" presetID="2" presetClass="entr" presetSubtype="2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2800"/>
                            </p:stCondLst>
                            <p:childTnLst>
                              <p:par>
                                <p:cTn id="63" presetID="10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" presetID="22" presetClass="entr" presetSubtype="8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8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9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2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4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5" presetID="2" presetClass="entr" presetSubtype="2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7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8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9" presetID="2" presetClass="entr" presetSubtype="2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1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2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3800"/>
                            </p:stCondLst>
                            <p:childTnLst>
                              <p:par>
                                <p:cTn id="84" presetID="10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6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7" presetID="22" presetClass="entr" presetSubtype="8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9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0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2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3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5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6" presetID="2" presetClass="entr" presetSubtype="2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8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9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0" presetID="2" presetClass="entr" presetSubtype="2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2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3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4" fill="hold">
                            <p:stCondLst>
                              <p:cond delay="4800"/>
                            </p:stCondLst>
                            <p:childTnLst>
                              <p:par>
                                <p:cTn id="105" presetID="22" presetClass="entr" presetSubtype="8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7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8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0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1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3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4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6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7" presetID="2" presetClass="entr" presetSubtype="2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9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0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1" presetID="2" presetClass="entr" presetSubtype="2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3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4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3" grpId="0" animBg="1"/>
      <p:bldP spid="44" grpId="0" animBg="1"/>
      <p:bldP spid="55" grpId="0" animBg="1"/>
      <p:bldP spid="9" grpId="0"/>
      <p:bldP spid="10" grpId="0" animBg="1"/>
      <p:bldP spid="11" grpId="0" animBg="1"/>
      <p:bldP spid="12" grpId="0" animBg="1"/>
      <p:bldP spid="13" grpId="0" animBg="1"/>
      <p:bldP spid="14" grpId="0" animBg="1"/>
      <p:bldP spid="2" grpId="0" animBg="1"/>
      <p:bldP spid="15" grpId="0" animBg="1"/>
      <p:bldP spid="16" grpId="0" animBg="1"/>
      <p:bldP spid="17" grpId="0" animBg="1"/>
      <p:bldP spid="18" grpId="0" animBg="1"/>
      <p:bldP spid="33" grpId="0"/>
      <p:bldP spid="34" grpId="0"/>
      <p:bldP spid="35" grpId="0"/>
      <p:bldP spid="36" grpId="0"/>
      <p:bldP spid="37" grpId="0"/>
      <p:bldP spid="38" grpId="0">
        <p:tmplLst>
          <p:tmpl>
            <p:tnLst>
              <p:par>
                <p:cTn presetID="2" presetClass="entr" presetSubtype="2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9" grpId="0">
        <p:tmplLst>
          <p:tmpl>
            <p:tnLst>
              <p:par>
                <p:cTn presetID="2" presetClass="entr" presetSubtype="2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0" grpId="0">
        <p:tmplLst>
          <p:tmpl>
            <p:tnLst>
              <p:par>
                <p:cTn presetID="2" presetClass="entr" presetSubtype="2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4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4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1" grpId="0">
        <p:tmplLst>
          <p:tmpl>
            <p:tnLst>
              <p:par>
                <p:cTn presetID="2" presetClass="entr" presetSubtype="2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4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4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6" grpId="0">
        <p:tmplLst>
          <p:tmpl>
            <p:tnLst>
              <p:par>
                <p:cTn presetID="2" presetClass="entr" presetSubtype="2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4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4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7" grpId="0">
        <p:tmplLst>
          <p:tmpl>
            <p:tnLst>
              <p:par>
                <p:cTn presetID="2" presetClass="entr" presetSubtype="2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4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4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8" grpId="0">
        <p:tmplLst>
          <p:tmpl>
            <p:tnLst>
              <p:par>
                <p:cTn presetID="2" presetClass="entr" presetSubtype="2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4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4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9" grpId="0">
        <p:tmplLst>
          <p:tmpl>
            <p:tnLst>
              <p:par>
                <p:cTn presetID="2" presetClass="entr" presetSubtype="2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4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4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52" grpId="0">
        <p:tmplLst>
          <p:tmpl>
            <p:tnLst>
              <p:par>
                <p:cTn presetID="2" presetClass="entr" presetSubtype="2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5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5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53" grpId="0">
        <p:tmplLst>
          <p:tmpl>
            <p:tnLst>
              <p:par>
                <p:cTn presetID="2" presetClass="entr" presetSubtype="2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5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5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54" grpId="0">
        <p:tmplLst>
          <p:tmpl>
            <p:tnLst>
              <p:par>
                <p:cTn presetID="10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54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1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rrow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正方形/長方形 13"/>
          <p:cNvSpPr/>
          <p:nvPr userDrawn="1"/>
        </p:nvSpPr>
        <p:spPr>
          <a:xfrm rot="151728">
            <a:off x="10521331" y="3403659"/>
            <a:ext cx="807522" cy="2889715"/>
          </a:xfrm>
          <a:custGeom>
            <a:avLst/>
            <a:gdLst/>
            <a:ahLst/>
            <a:cxnLst/>
            <a:rect l="l" t="t" r="r" b="b"/>
            <a:pathLst>
              <a:path w="807522" h="2889715">
                <a:moveTo>
                  <a:pt x="0" y="0"/>
                </a:moveTo>
                <a:lnTo>
                  <a:pt x="716529" y="829386"/>
                </a:lnTo>
                <a:lnTo>
                  <a:pt x="807522" y="2889715"/>
                </a:lnTo>
                <a:lnTo>
                  <a:pt x="0" y="1956432"/>
                </a:lnTo>
                <a:close/>
              </a:path>
            </a:pathLst>
          </a:custGeom>
          <a:solidFill>
            <a:schemeClr val="bg2">
              <a:lumMod val="75000"/>
            </a:schemeClr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8" name="正方形/長方形 7"/>
          <p:cNvSpPr/>
          <p:nvPr userDrawn="1"/>
        </p:nvSpPr>
        <p:spPr>
          <a:xfrm rot="257370">
            <a:off x="5185260" y="5869919"/>
            <a:ext cx="735604" cy="2693452"/>
          </a:xfrm>
          <a:custGeom>
            <a:avLst/>
            <a:gdLst/>
            <a:ahLst/>
            <a:cxnLst/>
            <a:rect l="l" t="t" r="r" b="b"/>
            <a:pathLst>
              <a:path w="735604" h="2693452">
                <a:moveTo>
                  <a:pt x="1" y="0"/>
                </a:moveTo>
                <a:lnTo>
                  <a:pt x="581518" y="639162"/>
                </a:lnTo>
                <a:lnTo>
                  <a:pt x="735604" y="2693452"/>
                </a:lnTo>
                <a:lnTo>
                  <a:pt x="0" y="1884931"/>
                </a:lnTo>
                <a:close/>
              </a:path>
            </a:pathLst>
          </a:custGeom>
          <a:solidFill>
            <a:schemeClr val="bg2">
              <a:lumMod val="75000"/>
            </a:schemeClr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  <a:alpha val="70000"/>
                  </a:prstClr>
                </a:solidFill>
              </a:rPr>
              <a:t>The Power of PowerPoint | thepopp.com</a:t>
            </a:r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87164BF-D67A-46C0-81D2-5BAF67C00C80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  <p:sp>
        <p:nvSpPr>
          <p:cNvPr id="5" name="上矢印 4"/>
          <p:cNvSpPr/>
          <p:nvPr userDrawn="1"/>
        </p:nvSpPr>
        <p:spPr>
          <a:xfrm rot="3102645">
            <a:off x="12136692" y="687137"/>
            <a:ext cx="2477967" cy="6357058"/>
          </a:xfrm>
          <a:prstGeom prst="upArrow">
            <a:avLst/>
          </a:prstGeom>
          <a:solidFill>
            <a:schemeClr val="accent1"/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6" name="二等辺三角形 5"/>
          <p:cNvSpPr/>
          <p:nvPr userDrawn="1"/>
        </p:nvSpPr>
        <p:spPr>
          <a:xfrm rot="13925698">
            <a:off x="3105362" y="5193539"/>
            <a:ext cx="874064" cy="5122276"/>
          </a:xfrm>
          <a:prstGeom prst="triangle">
            <a:avLst/>
          </a:prstGeom>
          <a:solidFill>
            <a:schemeClr val="accent1">
              <a:lumMod val="40000"/>
              <a:lumOff val="60000"/>
            </a:schemeClr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7" name="正方形/長方形 6"/>
          <p:cNvSpPr/>
          <p:nvPr userDrawn="1"/>
        </p:nvSpPr>
        <p:spPr>
          <a:xfrm rot="19289162">
            <a:off x="4713645" y="5437249"/>
            <a:ext cx="6968744" cy="1093042"/>
          </a:xfrm>
          <a:prstGeom prst="rect">
            <a:avLst/>
          </a:prstGeom>
          <a:solidFill>
            <a:schemeClr val="accent1">
              <a:lumMod val="60000"/>
              <a:lumOff val="40000"/>
            </a:schemeClr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8" name="円/楕円 17"/>
          <p:cNvSpPr/>
          <p:nvPr userDrawn="1"/>
        </p:nvSpPr>
        <p:spPr>
          <a:xfrm>
            <a:off x="4257656" y="6155100"/>
            <a:ext cx="827903" cy="827903"/>
          </a:xfrm>
          <a:prstGeom prst="ellipse">
            <a:avLst/>
          </a:prstGeom>
          <a:solidFill>
            <a:schemeClr val="accent1"/>
          </a:solidFill>
          <a:ln w="76200" cmpd="sng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kumimoji="1" lang="en-US" altLang="ja-JP" dirty="0" smtClean="0">
                <a:solidFill>
                  <a:prstClr val="white"/>
                </a:solidFill>
              </a:rPr>
              <a:t>1</a:t>
            </a:r>
            <a:endParaRPr kumimoji="1" lang="ja-JP" altLang="en-US" dirty="0">
              <a:solidFill>
                <a:prstClr val="white"/>
              </a:solidFill>
            </a:endParaRPr>
          </a:p>
        </p:txBody>
      </p:sp>
      <p:sp>
        <p:nvSpPr>
          <p:cNvPr id="19" name="円/楕円 18"/>
          <p:cNvSpPr/>
          <p:nvPr userDrawn="1"/>
        </p:nvSpPr>
        <p:spPr>
          <a:xfrm>
            <a:off x="7370114" y="6322204"/>
            <a:ext cx="827903" cy="827903"/>
          </a:xfrm>
          <a:prstGeom prst="ellipse">
            <a:avLst/>
          </a:prstGeom>
          <a:solidFill>
            <a:schemeClr val="accent1"/>
          </a:solidFill>
          <a:ln w="76200" cmpd="sng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kumimoji="1" lang="en-US" altLang="ja-JP" dirty="0" smtClean="0">
                <a:solidFill>
                  <a:prstClr val="white"/>
                </a:solidFill>
              </a:rPr>
              <a:t>2</a:t>
            </a:r>
            <a:endParaRPr kumimoji="1" lang="ja-JP" altLang="en-US" dirty="0">
              <a:solidFill>
                <a:prstClr val="white"/>
              </a:solidFill>
            </a:endParaRPr>
          </a:p>
        </p:txBody>
      </p:sp>
      <p:sp>
        <p:nvSpPr>
          <p:cNvPr id="20" name="円/楕円 19"/>
          <p:cNvSpPr/>
          <p:nvPr userDrawn="1"/>
        </p:nvSpPr>
        <p:spPr>
          <a:xfrm>
            <a:off x="9555832" y="3685458"/>
            <a:ext cx="827903" cy="827903"/>
          </a:xfrm>
          <a:prstGeom prst="ellipse">
            <a:avLst/>
          </a:prstGeom>
          <a:solidFill>
            <a:schemeClr val="accent1"/>
          </a:solidFill>
          <a:ln w="76200" cmpd="sng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kumimoji="1" lang="en-US" altLang="ja-JP" dirty="0" smtClean="0">
                <a:solidFill>
                  <a:prstClr val="white"/>
                </a:solidFill>
              </a:rPr>
              <a:t>3</a:t>
            </a:r>
            <a:endParaRPr kumimoji="1" lang="ja-JP" altLang="en-US" dirty="0">
              <a:solidFill>
                <a:prstClr val="white"/>
              </a:solidFill>
            </a:endParaRPr>
          </a:p>
        </p:txBody>
      </p:sp>
      <p:sp>
        <p:nvSpPr>
          <p:cNvPr id="21" name="円/楕円 20"/>
          <p:cNvSpPr/>
          <p:nvPr userDrawn="1"/>
        </p:nvSpPr>
        <p:spPr>
          <a:xfrm>
            <a:off x="13375675" y="3608273"/>
            <a:ext cx="827903" cy="827903"/>
          </a:xfrm>
          <a:prstGeom prst="ellipse">
            <a:avLst/>
          </a:prstGeom>
          <a:solidFill>
            <a:schemeClr val="accent1"/>
          </a:solidFill>
          <a:ln w="76200" cmpd="sng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kumimoji="1" lang="en-US" altLang="ja-JP" dirty="0" smtClean="0">
                <a:solidFill>
                  <a:prstClr val="white"/>
                </a:solidFill>
              </a:rPr>
              <a:t>4</a:t>
            </a:r>
            <a:endParaRPr kumimoji="1" lang="ja-JP" altLang="en-US" dirty="0">
              <a:solidFill>
                <a:prstClr val="white"/>
              </a:solidFill>
            </a:endParaRPr>
          </a:p>
        </p:txBody>
      </p:sp>
      <p:sp>
        <p:nvSpPr>
          <p:cNvPr id="22" name="テキスト プレースホルダー 11"/>
          <p:cNvSpPr>
            <a:spLocks noGrp="1"/>
          </p:cNvSpPr>
          <p:nvPr>
            <p:ph type="body" sz="quarter" idx="18" hasCustomPrompt="1"/>
          </p:nvPr>
        </p:nvSpPr>
        <p:spPr>
          <a:xfrm>
            <a:off x="465695" y="4552800"/>
            <a:ext cx="4312026" cy="1625815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spcBef>
                <a:spcPts val="0"/>
              </a:spcBef>
              <a:defRPr sz="18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3" name="テキスト プレースホルダー 11"/>
          <p:cNvSpPr>
            <a:spLocks noGrp="1"/>
          </p:cNvSpPr>
          <p:nvPr>
            <p:ph type="body" sz="quarter" idx="19" hasCustomPrompt="1"/>
          </p:nvPr>
        </p:nvSpPr>
        <p:spPr>
          <a:xfrm>
            <a:off x="465695" y="4011540"/>
            <a:ext cx="4312026" cy="645023"/>
          </a:xfrm>
        </p:spPr>
        <p:txBody>
          <a:bodyPr anchor="b">
            <a:noAutofit/>
          </a:bodyPr>
          <a:lstStyle>
            <a:lvl1pPr algn="l">
              <a:lnSpc>
                <a:spcPct val="120000"/>
              </a:lnSpc>
              <a:defRPr sz="24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4" name="テキスト プレースホルダー 11"/>
          <p:cNvSpPr>
            <a:spLocks noGrp="1"/>
          </p:cNvSpPr>
          <p:nvPr>
            <p:ph type="body" sz="quarter" idx="20" hasCustomPrompt="1"/>
          </p:nvPr>
        </p:nvSpPr>
        <p:spPr>
          <a:xfrm>
            <a:off x="8333116" y="7110311"/>
            <a:ext cx="4312026" cy="1625815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spcBef>
                <a:spcPts val="0"/>
              </a:spcBef>
              <a:defRPr sz="18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5" name="テキスト プレースホルダー 11"/>
          <p:cNvSpPr>
            <a:spLocks noGrp="1"/>
          </p:cNvSpPr>
          <p:nvPr>
            <p:ph type="body" sz="quarter" idx="21" hasCustomPrompt="1"/>
          </p:nvPr>
        </p:nvSpPr>
        <p:spPr>
          <a:xfrm>
            <a:off x="8333116" y="6569051"/>
            <a:ext cx="4312026" cy="645023"/>
          </a:xfrm>
        </p:spPr>
        <p:txBody>
          <a:bodyPr anchor="b">
            <a:noAutofit/>
          </a:bodyPr>
          <a:lstStyle>
            <a:lvl1pPr algn="l">
              <a:lnSpc>
                <a:spcPct val="120000"/>
              </a:lnSpc>
              <a:defRPr sz="24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6" name="テキスト プレースホルダー 11"/>
          <p:cNvSpPr>
            <a:spLocks noGrp="1"/>
          </p:cNvSpPr>
          <p:nvPr>
            <p:ph type="body" sz="quarter" idx="22" hasCustomPrompt="1"/>
          </p:nvPr>
        </p:nvSpPr>
        <p:spPr>
          <a:xfrm>
            <a:off x="8648151" y="1634310"/>
            <a:ext cx="4312026" cy="1625815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spcBef>
                <a:spcPts val="0"/>
              </a:spcBef>
              <a:defRPr sz="18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7" name="テキスト プレースホルダー 11"/>
          <p:cNvSpPr>
            <a:spLocks noGrp="1"/>
          </p:cNvSpPr>
          <p:nvPr>
            <p:ph type="body" sz="quarter" idx="23" hasCustomPrompt="1"/>
          </p:nvPr>
        </p:nvSpPr>
        <p:spPr>
          <a:xfrm>
            <a:off x="8648151" y="1093050"/>
            <a:ext cx="4312026" cy="645023"/>
          </a:xfrm>
        </p:spPr>
        <p:txBody>
          <a:bodyPr anchor="b">
            <a:noAutofit/>
          </a:bodyPr>
          <a:lstStyle>
            <a:lvl1pPr algn="l">
              <a:lnSpc>
                <a:spcPct val="120000"/>
              </a:lnSpc>
              <a:defRPr sz="24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8" name="テキスト プレースホルダー 11"/>
          <p:cNvSpPr>
            <a:spLocks noGrp="1"/>
          </p:cNvSpPr>
          <p:nvPr>
            <p:ph type="body" sz="quarter" idx="24" hasCustomPrompt="1"/>
          </p:nvPr>
        </p:nvSpPr>
        <p:spPr>
          <a:xfrm>
            <a:off x="13517145" y="5144700"/>
            <a:ext cx="4312026" cy="1625815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spcBef>
                <a:spcPts val="0"/>
              </a:spcBef>
              <a:defRPr sz="18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9" name="テキスト プレースホルダー 11"/>
          <p:cNvSpPr>
            <a:spLocks noGrp="1"/>
          </p:cNvSpPr>
          <p:nvPr>
            <p:ph type="body" sz="quarter" idx="25" hasCustomPrompt="1"/>
          </p:nvPr>
        </p:nvSpPr>
        <p:spPr>
          <a:xfrm>
            <a:off x="13517145" y="4603440"/>
            <a:ext cx="4312026" cy="645023"/>
          </a:xfrm>
        </p:spPr>
        <p:txBody>
          <a:bodyPr anchor="b">
            <a:noAutofit/>
          </a:bodyPr>
          <a:lstStyle>
            <a:lvl1pPr algn="l">
              <a:lnSpc>
                <a:spcPct val="120000"/>
              </a:lnSpc>
              <a:defRPr sz="24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cxnSp>
        <p:nvCxnSpPr>
          <p:cNvPr id="35" name="直線コネクタ 34"/>
          <p:cNvCxnSpPr/>
          <p:nvPr userDrawn="1"/>
        </p:nvCxnSpPr>
        <p:spPr>
          <a:xfrm flipH="1">
            <a:off x="7193" y="2791178"/>
            <a:ext cx="8012342" cy="0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6" name="テキスト プレースホルダー 11"/>
          <p:cNvSpPr>
            <a:spLocks noGrp="1"/>
          </p:cNvSpPr>
          <p:nvPr>
            <p:ph type="body" sz="quarter" idx="14" hasCustomPrompt="1"/>
          </p:nvPr>
        </p:nvSpPr>
        <p:spPr>
          <a:xfrm>
            <a:off x="586569" y="578034"/>
            <a:ext cx="6030670" cy="2213144"/>
          </a:xfrm>
        </p:spPr>
        <p:txBody>
          <a:bodyPr anchor="b">
            <a:noAutofit/>
          </a:bodyPr>
          <a:lstStyle>
            <a:lvl1pPr algn="l">
              <a:lnSpc>
                <a:spcPct val="100000"/>
              </a:lnSpc>
              <a:spcBef>
                <a:spcPts val="0"/>
              </a:spcBef>
              <a:defRPr sz="5400" spc="600" baseline="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42403833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5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050"/>
                            </p:stCondLst>
                            <p:childTnLst>
                              <p:par>
                                <p:cTn id="17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9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550"/>
                            </p:stCondLst>
                            <p:childTnLst>
                              <p:par>
                                <p:cTn id="2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050"/>
                            </p:stCondLst>
                            <p:childTnLst>
                              <p:par>
                                <p:cTn id="2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2550"/>
                            </p:stCondLst>
                            <p:childTnLst>
                              <p:par>
                                <p:cTn id="2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1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3050"/>
                            </p:stCondLst>
                            <p:childTnLst>
                              <p:par>
                                <p:cTn id="3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3550"/>
                            </p:stCondLst>
                            <p:childTnLst>
                              <p:par>
                                <p:cTn id="43" presetID="10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4550"/>
                            </p:stCondLst>
                            <p:childTnLst>
                              <p:par>
                                <p:cTn id="53" presetID="10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5550"/>
                            </p:stCondLst>
                            <p:childTnLst>
                              <p:par>
                                <p:cTn id="63" presetID="10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8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9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1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 animBg="1"/>
      <p:bldP spid="8" grpId="0" animBg="1"/>
      <p:bldP spid="5" grpId="0" animBg="1"/>
      <p:bldP spid="6" grpId="0" animBg="1"/>
      <p:bldP spid="7" grpId="0" animBg="1"/>
      <p:bldP spid="18" grpId="0" animBg="1"/>
      <p:bldP spid="19" grpId="0" animBg="1"/>
      <p:bldP spid="20" grpId="0" animBg="1"/>
      <p:bldP spid="21" grpId="0" animBg="1"/>
      <p:bldP spid="22" grpId="0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3" grpId="0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4" grpId="0">
        <p:tmplLst>
          <p:tmpl>
            <p:tnLst>
              <p:par>
                <p:cTn presetID="10" presetClass="entr" presetSubtype="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5" grpId="0">
        <p:tmplLst>
          <p:tmpl>
            <p:tnLst>
              <p:par>
                <p:cTn presetID="10" presetClass="entr" presetSubtype="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6" grpId="0">
        <p:tmplLst>
          <p:tmpl>
            <p:tnLst>
              <p:par>
                <p:cTn presetID="10" presetClass="entr" presetSubtype="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7" grpId="0">
        <p:tmplLst>
          <p:tmpl>
            <p:tnLst>
              <p:par>
                <p:cTn presetID="10" presetClass="entr" presetSubtype="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8" grpId="0">
        <p:tmplLst>
          <p:tmpl>
            <p:tnLst>
              <p:par>
                <p:cTn presetID="10" presetClass="entr" presetSubtype="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9" grpId="0">
        <p:tmplLst>
          <p:tmpl>
            <p:tnLst>
              <p:par>
                <p:cTn presetID="10" presetClass="entr" presetSubtype="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6" grpId="0">
        <p:tmplLst>
          <p:tmpl>
            <p:tnLst>
              <p:par>
                <p:cTn presetID="2" presetClass="entr" presetSubtype="8" decel="100000" fill="hold" nodeType="afterEffect">
                  <p:stCondLst>
                    <p:cond delay="0"/>
                  </p:stCondLst>
                  <p:iterate type="wd">
                    <p:tmPct val="10000"/>
                  </p:iterate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1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 Step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>
          <a:xfrm>
            <a:off x="9413236" y="9591367"/>
            <a:ext cx="7776864" cy="547688"/>
          </a:xfrm>
        </p:spPr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  <a:alpha val="70000"/>
                  </a:prstClr>
                </a:solidFill>
              </a:rPr>
              <a:t>The Power of PowerPoint | thepopp.com</a:t>
            </a:r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>
          <a:xfrm>
            <a:off x="17371930" y="9591367"/>
            <a:ext cx="907291" cy="547688"/>
          </a:xfrm>
        </p:spPr>
        <p:txBody>
          <a:bodyPr/>
          <a:lstStyle/>
          <a:p>
            <a:fld id="{387164BF-D67A-46C0-81D2-5BAF67C00C80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  <p:sp>
        <p:nvSpPr>
          <p:cNvPr id="20" name="フローチャート: データ 19"/>
          <p:cNvSpPr/>
          <p:nvPr userDrawn="1"/>
        </p:nvSpPr>
        <p:spPr>
          <a:xfrm>
            <a:off x="3424072" y="2668224"/>
            <a:ext cx="5482939" cy="542301"/>
          </a:xfrm>
          <a:prstGeom prst="flowChartInputOutput">
            <a:avLst/>
          </a:prstGeom>
          <a:solidFill>
            <a:schemeClr val="bg2">
              <a:lumMod val="90000"/>
            </a:schemeClr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7" name="平行四辺形 6"/>
          <p:cNvSpPr/>
          <p:nvPr userDrawn="1"/>
        </p:nvSpPr>
        <p:spPr>
          <a:xfrm flipH="1">
            <a:off x="405326" y="1093050"/>
            <a:ext cx="8487930" cy="1575175"/>
          </a:xfrm>
          <a:prstGeom prst="parallelogram">
            <a:avLst>
              <a:gd name="adj" fmla="val 45396"/>
            </a:avLst>
          </a:prstGeom>
          <a:solidFill>
            <a:schemeClr val="accent1">
              <a:lumMod val="20000"/>
              <a:lumOff val="80000"/>
            </a:schemeClr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26" name="平行四辺形 25"/>
          <p:cNvSpPr/>
          <p:nvPr userDrawn="1"/>
        </p:nvSpPr>
        <p:spPr>
          <a:xfrm flipH="1">
            <a:off x="3438677" y="3210525"/>
            <a:ext cx="8487930" cy="1575175"/>
          </a:xfrm>
          <a:prstGeom prst="parallelogram">
            <a:avLst>
              <a:gd name="adj" fmla="val 45396"/>
            </a:avLst>
          </a:prstGeom>
          <a:solidFill>
            <a:schemeClr val="accent1">
              <a:lumMod val="20000"/>
              <a:lumOff val="80000"/>
            </a:schemeClr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27" name="フローチャート: データ 26"/>
          <p:cNvSpPr/>
          <p:nvPr userDrawn="1"/>
        </p:nvSpPr>
        <p:spPr>
          <a:xfrm>
            <a:off x="6443668" y="4785700"/>
            <a:ext cx="5482939" cy="542301"/>
          </a:xfrm>
          <a:prstGeom prst="flowChartInputOutput">
            <a:avLst/>
          </a:prstGeom>
          <a:solidFill>
            <a:schemeClr val="bg2">
              <a:lumMod val="90000"/>
            </a:schemeClr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28" name="平行四辺形 27"/>
          <p:cNvSpPr/>
          <p:nvPr userDrawn="1"/>
        </p:nvSpPr>
        <p:spPr>
          <a:xfrm flipH="1">
            <a:off x="6465943" y="5328001"/>
            <a:ext cx="8487930" cy="1575175"/>
          </a:xfrm>
          <a:prstGeom prst="parallelogram">
            <a:avLst>
              <a:gd name="adj" fmla="val 45396"/>
            </a:avLst>
          </a:prstGeom>
          <a:solidFill>
            <a:schemeClr val="accent1">
              <a:lumMod val="20000"/>
              <a:lumOff val="80000"/>
            </a:schemeClr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29" name="フローチャート: データ 28"/>
          <p:cNvSpPr/>
          <p:nvPr userDrawn="1"/>
        </p:nvSpPr>
        <p:spPr>
          <a:xfrm>
            <a:off x="9470934" y="6903176"/>
            <a:ext cx="5482939" cy="542301"/>
          </a:xfrm>
          <a:prstGeom prst="flowChartInputOutput">
            <a:avLst/>
          </a:prstGeom>
          <a:solidFill>
            <a:schemeClr val="bg2">
              <a:lumMod val="90000"/>
            </a:schemeClr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30" name="平行四辺形 29"/>
          <p:cNvSpPr/>
          <p:nvPr userDrawn="1"/>
        </p:nvSpPr>
        <p:spPr>
          <a:xfrm flipH="1">
            <a:off x="9476256" y="7445477"/>
            <a:ext cx="8487930" cy="1575175"/>
          </a:xfrm>
          <a:prstGeom prst="parallelogram">
            <a:avLst>
              <a:gd name="adj" fmla="val 45396"/>
            </a:avLst>
          </a:prstGeom>
          <a:solidFill>
            <a:schemeClr val="accent1">
              <a:lumMod val="20000"/>
              <a:lumOff val="80000"/>
            </a:schemeClr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31" name="平行四辺形 30"/>
          <p:cNvSpPr/>
          <p:nvPr userDrawn="1"/>
        </p:nvSpPr>
        <p:spPr>
          <a:xfrm flipH="1">
            <a:off x="405326" y="1093050"/>
            <a:ext cx="2025226" cy="1575175"/>
          </a:xfrm>
          <a:prstGeom prst="parallelogram">
            <a:avLst>
              <a:gd name="adj" fmla="val 45396"/>
            </a:avLst>
          </a:prstGeom>
          <a:solidFill>
            <a:schemeClr val="accent1"/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32" name="平行四辺形 31"/>
          <p:cNvSpPr/>
          <p:nvPr userDrawn="1"/>
        </p:nvSpPr>
        <p:spPr>
          <a:xfrm flipH="1">
            <a:off x="3438677" y="3210524"/>
            <a:ext cx="2025226" cy="1575175"/>
          </a:xfrm>
          <a:prstGeom prst="parallelogram">
            <a:avLst>
              <a:gd name="adj" fmla="val 45396"/>
            </a:avLst>
          </a:prstGeom>
          <a:solidFill>
            <a:schemeClr val="accent1"/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33" name="平行四辺形 32"/>
          <p:cNvSpPr/>
          <p:nvPr userDrawn="1"/>
        </p:nvSpPr>
        <p:spPr>
          <a:xfrm flipH="1">
            <a:off x="6465943" y="5328000"/>
            <a:ext cx="2025226" cy="1575175"/>
          </a:xfrm>
          <a:prstGeom prst="parallelogram">
            <a:avLst>
              <a:gd name="adj" fmla="val 45396"/>
            </a:avLst>
          </a:prstGeom>
          <a:solidFill>
            <a:schemeClr val="accent1"/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34" name="平行四辺形 33"/>
          <p:cNvSpPr/>
          <p:nvPr userDrawn="1"/>
        </p:nvSpPr>
        <p:spPr>
          <a:xfrm flipH="1">
            <a:off x="9470934" y="7445476"/>
            <a:ext cx="2025226" cy="1575175"/>
          </a:xfrm>
          <a:prstGeom prst="parallelogram">
            <a:avLst>
              <a:gd name="adj" fmla="val 45396"/>
            </a:avLst>
          </a:prstGeom>
          <a:solidFill>
            <a:schemeClr val="accent1"/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35" name="テキスト プレースホルダー 11"/>
          <p:cNvSpPr>
            <a:spLocks noGrp="1"/>
          </p:cNvSpPr>
          <p:nvPr>
            <p:ph type="body" sz="quarter" idx="24" hasCustomPrompt="1"/>
          </p:nvPr>
        </p:nvSpPr>
        <p:spPr>
          <a:xfrm>
            <a:off x="960201" y="1269410"/>
            <a:ext cx="885286" cy="1215135"/>
          </a:xfrm>
        </p:spPr>
        <p:txBody>
          <a:bodyPr anchor="ctr">
            <a:noAutofit/>
          </a:bodyPr>
          <a:lstStyle>
            <a:lvl1pPr algn="ctr">
              <a:spcBef>
                <a:spcPts val="0"/>
              </a:spcBef>
              <a:defRPr sz="4800" spc="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0</a:t>
            </a:r>
            <a:endParaRPr lang="en-US" dirty="0"/>
          </a:p>
        </p:txBody>
      </p:sp>
      <p:sp>
        <p:nvSpPr>
          <p:cNvPr id="36" name="テキスト プレースホルダー 11"/>
          <p:cNvSpPr>
            <a:spLocks noGrp="1"/>
          </p:cNvSpPr>
          <p:nvPr>
            <p:ph type="body" sz="quarter" idx="25" hasCustomPrompt="1"/>
          </p:nvPr>
        </p:nvSpPr>
        <p:spPr>
          <a:xfrm>
            <a:off x="4008647" y="3383823"/>
            <a:ext cx="885286" cy="1215135"/>
          </a:xfrm>
        </p:spPr>
        <p:txBody>
          <a:bodyPr anchor="ctr">
            <a:noAutofit/>
          </a:bodyPr>
          <a:lstStyle>
            <a:lvl1pPr algn="ctr">
              <a:spcBef>
                <a:spcPts val="0"/>
              </a:spcBef>
              <a:defRPr sz="4800" spc="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0</a:t>
            </a:r>
            <a:endParaRPr lang="en-US" dirty="0"/>
          </a:p>
        </p:txBody>
      </p:sp>
      <p:sp>
        <p:nvSpPr>
          <p:cNvPr id="37" name="テキスト プレースホルダー 11"/>
          <p:cNvSpPr>
            <a:spLocks noGrp="1"/>
          </p:cNvSpPr>
          <p:nvPr>
            <p:ph type="body" sz="quarter" idx="26" hasCustomPrompt="1"/>
          </p:nvPr>
        </p:nvSpPr>
        <p:spPr>
          <a:xfrm>
            <a:off x="7035913" y="5501300"/>
            <a:ext cx="885286" cy="1215135"/>
          </a:xfrm>
        </p:spPr>
        <p:txBody>
          <a:bodyPr anchor="ctr">
            <a:noAutofit/>
          </a:bodyPr>
          <a:lstStyle>
            <a:lvl1pPr algn="ctr">
              <a:spcBef>
                <a:spcPts val="0"/>
              </a:spcBef>
              <a:defRPr sz="4800" spc="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0</a:t>
            </a:r>
            <a:endParaRPr lang="en-US" dirty="0"/>
          </a:p>
        </p:txBody>
      </p:sp>
      <p:sp>
        <p:nvSpPr>
          <p:cNvPr id="38" name="テキスト プレースホルダー 11"/>
          <p:cNvSpPr>
            <a:spLocks noGrp="1"/>
          </p:cNvSpPr>
          <p:nvPr>
            <p:ph type="body" sz="quarter" idx="27" hasCustomPrompt="1"/>
          </p:nvPr>
        </p:nvSpPr>
        <p:spPr>
          <a:xfrm>
            <a:off x="10040904" y="7618775"/>
            <a:ext cx="885286" cy="1215135"/>
          </a:xfrm>
        </p:spPr>
        <p:txBody>
          <a:bodyPr anchor="ctr">
            <a:noAutofit/>
          </a:bodyPr>
          <a:lstStyle>
            <a:lvl1pPr algn="ctr">
              <a:spcBef>
                <a:spcPts val="0"/>
              </a:spcBef>
              <a:defRPr sz="4800" spc="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0</a:t>
            </a:r>
            <a:endParaRPr lang="en-US" dirty="0"/>
          </a:p>
        </p:txBody>
      </p:sp>
      <p:sp>
        <p:nvSpPr>
          <p:cNvPr id="39" name="テキスト プレースホルダー 11"/>
          <p:cNvSpPr>
            <a:spLocks noGrp="1"/>
          </p:cNvSpPr>
          <p:nvPr>
            <p:ph type="body" sz="quarter" idx="28" hasCustomPrompt="1"/>
          </p:nvPr>
        </p:nvSpPr>
        <p:spPr>
          <a:xfrm>
            <a:off x="2167431" y="1002439"/>
            <a:ext cx="6120680" cy="848975"/>
          </a:xfrm>
        </p:spPr>
        <p:txBody>
          <a:bodyPr anchor="b">
            <a:noAutofit/>
          </a:bodyPr>
          <a:lstStyle>
            <a:lvl1pPr algn="l">
              <a:spcBef>
                <a:spcPts val="0"/>
              </a:spcBef>
              <a:defRPr sz="36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40" name="テキスト プレースホルダー 11"/>
          <p:cNvSpPr>
            <a:spLocks noGrp="1"/>
          </p:cNvSpPr>
          <p:nvPr>
            <p:ph type="body" sz="quarter" idx="29" hasCustomPrompt="1"/>
          </p:nvPr>
        </p:nvSpPr>
        <p:spPr>
          <a:xfrm>
            <a:off x="2438450" y="1723122"/>
            <a:ext cx="5972971" cy="945103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spcBef>
                <a:spcPts val="0"/>
              </a:spcBef>
              <a:defRPr sz="18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41" name="テキスト プレースホルダー 11"/>
          <p:cNvSpPr>
            <a:spLocks noGrp="1"/>
          </p:cNvSpPr>
          <p:nvPr>
            <p:ph type="body" sz="quarter" idx="30" hasCustomPrompt="1"/>
          </p:nvPr>
        </p:nvSpPr>
        <p:spPr>
          <a:xfrm>
            <a:off x="5219874" y="3119913"/>
            <a:ext cx="6120680" cy="848975"/>
          </a:xfrm>
        </p:spPr>
        <p:txBody>
          <a:bodyPr anchor="b">
            <a:noAutofit/>
          </a:bodyPr>
          <a:lstStyle>
            <a:lvl1pPr algn="l">
              <a:spcBef>
                <a:spcPts val="0"/>
              </a:spcBef>
              <a:defRPr sz="36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42" name="テキスト プレースホルダー 11"/>
          <p:cNvSpPr>
            <a:spLocks noGrp="1"/>
          </p:cNvSpPr>
          <p:nvPr>
            <p:ph type="body" sz="quarter" idx="31" hasCustomPrompt="1"/>
          </p:nvPr>
        </p:nvSpPr>
        <p:spPr>
          <a:xfrm>
            <a:off x="5490893" y="3840596"/>
            <a:ext cx="5972971" cy="945103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18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43" name="テキスト プレースホルダー 11"/>
          <p:cNvSpPr>
            <a:spLocks noGrp="1"/>
          </p:cNvSpPr>
          <p:nvPr>
            <p:ph type="body" sz="quarter" idx="32" hasCustomPrompt="1"/>
          </p:nvPr>
        </p:nvSpPr>
        <p:spPr>
          <a:xfrm>
            <a:off x="8206875" y="5237390"/>
            <a:ext cx="6120680" cy="848975"/>
          </a:xfrm>
        </p:spPr>
        <p:txBody>
          <a:bodyPr anchor="b">
            <a:noAutofit/>
          </a:bodyPr>
          <a:lstStyle>
            <a:lvl1pPr algn="l">
              <a:spcBef>
                <a:spcPts val="0"/>
              </a:spcBef>
              <a:defRPr sz="36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44" name="テキスト プレースホルダー 11"/>
          <p:cNvSpPr>
            <a:spLocks noGrp="1"/>
          </p:cNvSpPr>
          <p:nvPr>
            <p:ph type="body" sz="quarter" idx="33" hasCustomPrompt="1"/>
          </p:nvPr>
        </p:nvSpPr>
        <p:spPr>
          <a:xfrm>
            <a:off x="8477894" y="5958073"/>
            <a:ext cx="5972971" cy="945103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18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45" name="テキスト プレースホルダー 11"/>
          <p:cNvSpPr>
            <a:spLocks noGrp="1"/>
          </p:cNvSpPr>
          <p:nvPr>
            <p:ph type="body" sz="quarter" idx="34" hasCustomPrompt="1"/>
          </p:nvPr>
        </p:nvSpPr>
        <p:spPr>
          <a:xfrm>
            <a:off x="11225141" y="7354865"/>
            <a:ext cx="6120680" cy="848975"/>
          </a:xfrm>
        </p:spPr>
        <p:txBody>
          <a:bodyPr anchor="b">
            <a:noAutofit/>
          </a:bodyPr>
          <a:lstStyle>
            <a:lvl1pPr algn="l">
              <a:spcBef>
                <a:spcPts val="0"/>
              </a:spcBef>
              <a:defRPr sz="36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46" name="テキスト プレースホルダー 11"/>
          <p:cNvSpPr>
            <a:spLocks noGrp="1"/>
          </p:cNvSpPr>
          <p:nvPr>
            <p:ph type="body" sz="quarter" idx="35" hasCustomPrompt="1"/>
          </p:nvPr>
        </p:nvSpPr>
        <p:spPr>
          <a:xfrm>
            <a:off x="11496160" y="8075548"/>
            <a:ext cx="5972971" cy="945103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18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47" name="テキスト プレースホルダー 11"/>
          <p:cNvSpPr>
            <a:spLocks noGrp="1"/>
          </p:cNvSpPr>
          <p:nvPr>
            <p:ph type="body" sz="quarter" idx="14" hasCustomPrompt="1"/>
          </p:nvPr>
        </p:nvSpPr>
        <p:spPr>
          <a:xfrm>
            <a:off x="630069" y="5671751"/>
            <a:ext cx="6088231" cy="2090619"/>
          </a:xfrm>
        </p:spPr>
        <p:txBody>
          <a:bodyPr anchor="b">
            <a:noAutofit/>
          </a:bodyPr>
          <a:lstStyle>
            <a:lvl1pPr algn="l">
              <a:spcBef>
                <a:spcPts val="0"/>
              </a:spcBef>
              <a:defRPr sz="5400" spc="1500" baseline="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</a:p>
        </p:txBody>
      </p:sp>
      <p:sp>
        <p:nvSpPr>
          <p:cNvPr id="48" name="テキスト プレースホルダー 11"/>
          <p:cNvSpPr>
            <a:spLocks noGrp="1"/>
          </p:cNvSpPr>
          <p:nvPr>
            <p:ph type="body" sz="quarter" idx="15" hasCustomPrompt="1"/>
          </p:nvPr>
        </p:nvSpPr>
        <p:spPr>
          <a:xfrm>
            <a:off x="630069" y="7798795"/>
            <a:ext cx="7658042" cy="1575175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4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cxnSp>
        <p:nvCxnSpPr>
          <p:cNvPr id="49" name="直線コネクタ 48"/>
          <p:cNvCxnSpPr/>
          <p:nvPr userDrawn="1"/>
        </p:nvCxnSpPr>
        <p:spPr>
          <a:xfrm>
            <a:off x="0" y="7708785"/>
            <a:ext cx="8288111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61695056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50"/>
                            </p:stCondLst>
                            <p:childTnLst>
                              <p:par>
                                <p:cTn id="13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50"/>
                            </p:stCondLst>
                            <p:childTnLst>
                              <p:par>
                                <p:cTn id="18" presetID="22" presetClass="entr" presetSubtype="8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0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22" presetClass="entr" presetSubtype="8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9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22" presetClass="entr" presetSubtype="8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2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2050"/>
                            </p:stCondLst>
                            <p:childTnLst>
                              <p:par>
                                <p:cTn id="34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6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2550"/>
                            </p:stCondLst>
                            <p:childTnLst>
                              <p:par>
                                <p:cTn id="3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0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9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2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3050"/>
                            </p:stCondLst>
                            <p:childTnLst>
                              <p:par>
                                <p:cTn id="54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6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>
                            <p:stCondLst>
                              <p:cond delay="3550"/>
                            </p:stCondLst>
                            <p:childTnLst>
                              <p:par>
                                <p:cTn id="5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0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" dur="500"/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9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2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4050"/>
                            </p:stCondLst>
                            <p:childTnLst>
                              <p:par>
                                <p:cTn id="74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6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7" fill="hold">
                            <p:stCondLst>
                              <p:cond delay="4550"/>
                            </p:stCondLst>
                            <p:childTnLst>
                              <p:par>
                                <p:cTn id="7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0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3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6" dur="500"/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7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9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0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2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" grpId="0" animBg="1"/>
      <p:bldP spid="7" grpId="0" animBg="1"/>
      <p:bldP spid="26" grpId="0" animBg="1"/>
      <p:bldP spid="27" grpId="0" animBg="1"/>
      <p:bldP spid="28" grpId="0" animBg="1"/>
      <p:bldP spid="29" grpId="0" animBg="1"/>
      <p:bldP spid="30" grpId="0" animBg="1"/>
      <p:bldP spid="31" grpId="0" animBg="1"/>
      <p:bldP spid="32" grpId="0" animBg="1"/>
      <p:bldP spid="33" grpId="0" animBg="1"/>
      <p:bldP spid="34" grpId="0" animBg="1"/>
      <p:bldP spid="35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6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7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8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9" grpId="0">
        <p:tmplLst>
          <p:tmpl>
            <p:tnLst>
              <p:par>
                <p:cTn presetID="22" presetClass="entr" presetSubtype="8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3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0" grpId="0">
        <p:tmplLst>
          <p:tmpl>
            <p:tnLst>
              <p:par>
                <p:cTn presetID="22" presetClass="entr" presetSubtype="8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4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1" grpId="0">
        <p:tmplLst>
          <p:tmpl>
            <p:tnLst>
              <p:par>
                <p:cTn presetID="22" presetClass="entr" presetSubtype="8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4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2" grpId="0">
        <p:tmplLst>
          <p:tmpl>
            <p:tnLst>
              <p:par>
                <p:cTn presetID="22" presetClass="entr" presetSubtype="8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4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3" grpId="0">
        <p:tmplLst>
          <p:tmpl>
            <p:tnLst>
              <p:par>
                <p:cTn presetID="22" presetClass="entr" presetSubtype="8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4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4" grpId="0">
        <p:tmplLst>
          <p:tmpl>
            <p:tnLst>
              <p:par>
                <p:cTn presetID="22" presetClass="entr" presetSubtype="8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4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5" grpId="0">
        <p:tmplLst>
          <p:tmpl>
            <p:tnLst>
              <p:par>
                <p:cTn presetID="22" presetClass="entr" presetSubtype="8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4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6" grpId="0">
        <p:tmplLst>
          <p:tmpl>
            <p:tnLst>
              <p:par>
                <p:cTn presetID="22" presetClass="entr" presetSubtype="8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4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7" grpId="0">
        <p:tmplLst>
          <p:tmpl>
            <p:tnLst>
              <p:par>
                <p:cTn presetID="2" presetClass="entr" presetSubtype="8" decel="100000" fill="hold" nodeType="afterEffect">
                  <p:stCondLst>
                    <p:cond delay="0"/>
                  </p:stCondLst>
                  <p:iterate type="wd">
                    <p:tmPct val="10000"/>
                  </p:iterate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4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4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8" grpId="0">
        <p:tmplLst>
          <p:tmpl>
            <p:tnLst>
              <p:par>
                <p:cTn presetID="2" presetClass="entr" presetSubtype="8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4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4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pact Text and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正方形/長方形 6"/>
          <p:cNvSpPr/>
          <p:nvPr userDrawn="1"/>
        </p:nvSpPr>
        <p:spPr>
          <a:xfrm>
            <a:off x="0" y="0"/>
            <a:ext cx="18286413" cy="10287000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schemeClr val="tx1"/>
              </a:solidFill>
            </a:endParaRPr>
          </a:p>
        </p:txBody>
      </p:sp>
      <p:sp>
        <p:nvSpPr>
          <p:cNvPr id="10" name="フリーフォーム 9"/>
          <p:cNvSpPr/>
          <p:nvPr userDrawn="1"/>
        </p:nvSpPr>
        <p:spPr>
          <a:xfrm rot="5400000">
            <a:off x="-419424" y="419424"/>
            <a:ext cx="10287001" cy="9448151"/>
          </a:xfrm>
          <a:custGeom>
            <a:avLst/>
            <a:gdLst>
              <a:gd name="connsiteX0" fmla="*/ 0 w 10287001"/>
              <a:gd name="connsiteY0" fmla="*/ 9448151 h 9448151"/>
              <a:gd name="connsiteX1" fmla="*/ 0 w 10287001"/>
              <a:gd name="connsiteY1" fmla="*/ 304947 h 9448151"/>
              <a:gd name="connsiteX2" fmla="*/ 4966632 w 10287001"/>
              <a:gd name="connsiteY2" fmla="*/ 304947 h 9448151"/>
              <a:gd name="connsiteX3" fmla="*/ 5143501 w 10287001"/>
              <a:gd name="connsiteY3" fmla="*/ 0 h 9448151"/>
              <a:gd name="connsiteX4" fmla="*/ 5320371 w 10287001"/>
              <a:gd name="connsiteY4" fmla="*/ 304947 h 9448151"/>
              <a:gd name="connsiteX5" fmla="*/ 10287001 w 10287001"/>
              <a:gd name="connsiteY5" fmla="*/ 304947 h 9448151"/>
              <a:gd name="connsiteX6" fmla="*/ 10287001 w 10287001"/>
              <a:gd name="connsiteY6" fmla="*/ 9448151 h 94481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0287001" h="9448151">
                <a:moveTo>
                  <a:pt x="0" y="9448151"/>
                </a:moveTo>
                <a:lnTo>
                  <a:pt x="0" y="304947"/>
                </a:lnTo>
                <a:lnTo>
                  <a:pt x="4966632" y="304947"/>
                </a:lnTo>
                <a:lnTo>
                  <a:pt x="5143501" y="0"/>
                </a:lnTo>
                <a:lnTo>
                  <a:pt x="5320371" y="304947"/>
                </a:lnTo>
                <a:lnTo>
                  <a:pt x="10287001" y="304947"/>
                </a:lnTo>
                <a:lnTo>
                  <a:pt x="10287001" y="9448151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en-US">
              <a:solidFill>
                <a:schemeClr val="tx1"/>
              </a:solidFill>
            </a:endParaRPr>
          </a:p>
        </p:txBody>
      </p:sp>
      <p:sp>
        <p:nvSpPr>
          <p:cNvPr id="9" name="正方形/長方形 8"/>
          <p:cNvSpPr/>
          <p:nvPr userDrawn="1"/>
        </p:nvSpPr>
        <p:spPr>
          <a:xfrm>
            <a:off x="9863287" y="1183061"/>
            <a:ext cx="7695854" cy="4455494"/>
          </a:xfrm>
          <a:prstGeom prst="rect">
            <a:avLst/>
          </a:prstGeom>
          <a:solidFill>
            <a:schemeClr val="bg2">
              <a:lumMod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schemeClr val="tx1"/>
              </a:solidFill>
            </a:endParaRPr>
          </a:p>
        </p:txBody>
      </p:sp>
      <p:sp>
        <p:nvSpPr>
          <p:cNvPr id="6" name="テキスト プレースホルダー 11"/>
          <p:cNvSpPr>
            <a:spLocks noGrp="1"/>
          </p:cNvSpPr>
          <p:nvPr>
            <p:ph type="body" sz="quarter" idx="15" hasCustomPrompt="1"/>
          </p:nvPr>
        </p:nvSpPr>
        <p:spPr>
          <a:xfrm>
            <a:off x="457241" y="2038155"/>
            <a:ext cx="8325925" cy="6390710"/>
          </a:xfrm>
        </p:spPr>
        <p:txBody>
          <a:bodyPr anchor="ctr">
            <a:noAutofit/>
          </a:bodyPr>
          <a:lstStyle>
            <a:lvl1pPr algn="ctr">
              <a:lnSpc>
                <a:spcPct val="90000"/>
              </a:lnSpc>
              <a:spcBef>
                <a:spcPts val="0"/>
              </a:spcBef>
              <a:defRPr sz="8800" spc="600" baseline="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8" name="テキスト プレースホルダー 11"/>
          <p:cNvSpPr>
            <a:spLocks noGrp="1"/>
          </p:cNvSpPr>
          <p:nvPr>
            <p:ph type="body" sz="quarter" idx="23" hasCustomPrompt="1"/>
          </p:nvPr>
        </p:nvSpPr>
        <p:spPr>
          <a:xfrm>
            <a:off x="9818281" y="5818576"/>
            <a:ext cx="7740860" cy="3307868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spcBef>
                <a:spcPts val="1200"/>
              </a:spcBef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</a:p>
        </p:txBody>
      </p:sp>
      <p:sp>
        <p:nvSpPr>
          <p:cNvPr id="3" name="図プレースホルダー 2"/>
          <p:cNvSpPr>
            <a:spLocks noGrp="1"/>
          </p:cNvSpPr>
          <p:nvPr>
            <p:ph type="pic" sz="quarter" idx="24" hasCustomPrompt="1"/>
          </p:nvPr>
        </p:nvSpPr>
        <p:spPr>
          <a:xfrm>
            <a:off x="9998302" y="1319622"/>
            <a:ext cx="7425825" cy="4182372"/>
          </a:xfrm>
        </p:spPr>
        <p:txBody>
          <a:bodyPr>
            <a:normAutofit/>
          </a:bodyPr>
          <a:lstStyle>
            <a:lvl1pPr>
              <a:defRPr sz="1800" baseline="0"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/>
          </a:p>
        </p:txBody>
      </p:sp>
    </p:spTree>
    <p:extLst>
      <p:ext uri="{BB962C8B-B14F-4D97-AF65-F5344CB8AC3E}">
        <p14:creationId xmlns:p14="http://schemas.microsoft.com/office/powerpoint/2010/main" val="164612942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" presetClass="entr" presetSubtype="9" decel="100000" fill="hold" grpId="0" nodeType="after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50"/>
                            </p:stCondLst>
                            <p:childTnLst>
                              <p:par>
                                <p:cTn id="1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650"/>
                            </p:stCondLst>
                            <p:childTnLst>
                              <p:par>
                                <p:cTn id="2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  <p:bldP spid="9" grpId="0" animBg="1"/>
      <p:bldP spid="6" grpId="0">
        <p:tmplLst>
          <p:tmpl>
            <p:tnLst>
              <p:par>
                <p:cTn presetID="2" presetClass="entr" presetSubtype="9" decel="100000" fill="hold" nodeType="afterEffect">
                  <p:stCondLst>
                    <p:cond delay="0"/>
                  </p:stCondLst>
                  <p:iterate type="wd">
                    <p:tmPct val="10000"/>
                  </p:iterate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0-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8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" grpId="0"/>
    </p:bldLst>
  </p:timing>
</p:sldLayout>
</file>

<file path=ppt/slideLayouts/slideLayout1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 Poin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57417106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tep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3" name="直線コネクタ 32"/>
          <p:cNvCxnSpPr/>
          <p:nvPr userDrawn="1"/>
        </p:nvCxnSpPr>
        <p:spPr>
          <a:xfrm flipH="1">
            <a:off x="7192" y="7631705"/>
            <a:ext cx="9259471" cy="0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" name="正方形/長方形 5"/>
          <p:cNvSpPr/>
          <p:nvPr userDrawn="1"/>
        </p:nvSpPr>
        <p:spPr>
          <a:xfrm rot="18000000">
            <a:off x="7641771" y="8548321"/>
            <a:ext cx="2942561" cy="1447590"/>
          </a:xfrm>
          <a:custGeom>
            <a:avLst/>
            <a:gdLst/>
            <a:ahLst/>
            <a:cxnLst/>
            <a:rect l="l" t="t" r="r" b="b"/>
            <a:pathLst>
              <a:path w="2942561" h="1447590">
                <a:moveTo>
                  <a:pt x="2942561" y="0"/>
                </a:moveTo>
                <a:lnTo>
                  <a:pt x="2942561" y="1447590"/>
                </a:lnTo>
                <a:lnTo>
                  <a:pt x="2024614" y="1447590"/>
                </a:lnTo>
                <a:cubicBezTo>
                  <a:pt x="1725966" y="1164530"/>
                  <a:pt x="1322349" y="991867"/>
                  <a:pt x="878406" y="991867"/>
                </a:cubicBezTo>
                <a:cubicBezTo>
                  <a:pt x="741840" y="991867"/>
                  <a:pt x="609089" y="1008206"/>
                  <a:pt x="482485" y="1040920"/>
                </a:cubicBezTo>
                <a:lnTo>
                  <a:pt x="0" y="205230"/>
                </a:lnTo>
                <a:cubicBezTo>
                  <a:pt x="254597" y="364578"/>
                  <a:pt x="555858" y="455722"/>
                  <a:pt x="878406" y="455722"/>
                </a:cubicBezTo>
                <a:cubicBezTo>
                  <a:pt x="1322350" y="455722"/>
                  <a:pt x="1725965" y="283060"/>
                  <a:pt x="2024613" y="0"/>
                </a:cubicBezTo>
                <a:close/>
              </a:path>
            </a:pathLst>
          </a:custGeom>
          <a:solidFill>
            <a:schemeClr val="accent1"/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0" name="正方形/長方形 5"/>
          <p:cNvSpPr/>
          <p:nvPr userDrawn="1"/>
        </p:nvSpPr>
        <p:spPr>
          <a:xfrm rot="8100000">
            <a:off x="7041556" y="3905431"/>
            <a:ext cx="2869913" cy="1006333"/>
          </a:xfrm>
          <a:custGeom>
            <a:avLst/>
            <a:gdLst/>
            <a:ahLst/>
            <a:cxnLst/>
            <a:rect l="l" t="t" r="r" b="b"/>
            <a:pathLst>
              <a:path w="3465385" h="1215135">
                <a:moveTo>
                  <a:pt x="0" y="0"/>
                </a:moveTo>
                <a:lnTo>
                  <a:pt x="770545" y="0"/>
                </a:lnTo>
                <a:cubicBezTo>
                  <a:pt x="1021235" y="237606"/>
                  <a:pt x="1360038" y="382542"/>
                  <a:pt x="1732693" y="382542"/>
                </a:cubicBezTo>
                <a:cubicBezTo>
                  <a:pt x="2105348" y="382542"/>
                  <a:pt x="2444151" y="237606"/>
                  <a:pt x="2694841" y="0"/>
                </a:cubicBezTo>
                <a:lnTo>
                  <a:pt x="3465385" y="0"/>
                </a:lnTo>
                <a:lnTo>
                  <a:pt x="3465385" y="1215135"/>
                </a:lnTo>
                <a:lnTo>
                  <a:pt x="2694842" y="1215135"/>
                </a:lnTo>
                <a:cubicBezTo>
                  <a:pt x="2444152" y="977529"/>
                  <a:pt x="2105348" y="832592"/>
                  <a:pt x="1732693" y="832592"/>
                </a:cubicBezTo>
                <a:cubicBezTo>
                  <a:pt x="1360038" y="832592"/>
                  <a:pt x="1021234" y="977529"/>
                  <a:pt x="770544" y="1215135"/>
                </a:cubicBezTo>
                <a:lnTo>
                  <a:pt x="0" y="1215135"/>
                </a:lnTo>
                <a:close/>
              </a:path>
            </a:pathLst>
          </a:custGeom>
          <a:solidFill>
            <a:schemeClr val="accent1">
              <a:lumMod val="40000"/>
              <a:lumOff val="60000"/>
            </a:schemeClr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9" name="正方形/長方形 5"/>
          <p:cNvSpPr/>
          <p:nvPr userDrawn="1"/>
        </p:nvSpPr>
        <p:spPr>
          <a:xfrm rot="2864116">
            <a:off x="7402105" y="2013750"/>
            <a:ext cx="2402012" cy="842264"/>
          </a:xfrm>
          <a:custGeom>
            <a:avLst/>
            <a:gdLst/>
            <a:ahLst/>
            <a:cxnLst/>
            <a:rect l="l" t="t" r="r" b="b"/>
            <a:pathLst>
              <a:path w="3465385" h="1215135">
                <a:moveTo>
                  <a:pt x="0" y="0"/>
                </a:moveTo>
                <a:lnTo>
                  <a:pt x="770545" y="0"/>
                </a:lnTo>
                <a:cubicBezTo>
                  <a:pt x="1021235" y="237606"/>
                  <a:pt x="1360038" y="382542"/>
                  <a:pt x="1732693" y="382542"/>
                </a:cubicBezTo>
                <a:cubicBezTo>
                  <a:pt x="2105348" y="382542"/>
                  <a:pt x="2444151" y="237606"/>
                  <a:pt x="2694841" y="0"/>
                </a:cubicBezTo>
                <a:lnTo>
                  <a:pt x="3465385" y="0"/>
                </a:lnTo>
                <a:lnTo>
                  <a:pt x="3465385" y="1215135"/>
                </a:lnTo>
                <a:lnTo>
                  <a:pt x="2694842" y="1215135"/>
                </a:lnTo>
                <a:cubicBezTo>
                  <a:pt x="2444152" y="977529"/>
                  <a:pt x="2105348" y="832592"/>
                  <a:pt x="1732693" y="832592"/>
                </a:cubicBezTo>
                <a:cubicBezTo>
                  <a:pt x="1360038" y="832592"/>
                  <a:pt x="1021234" y="977529"/>
                  <a:pt x="770544" y="1215135"/>
                </a:cubicBezTo>
                <a:lnTo>
                  <a:pt x="0" y="1215135"/>
                </a:lnTo>
                <a:close/>
              </a:path>
            </a:pathLst>
          </a:custGeom>
          <a:solidFill>
            <a:schemeClr val="accent1">
              <a:lumMod val="20000"/>
              <a:lumOff val="80000"/>
            </a:schemeClr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2" name="円/楕円 1"/>
          <p:cNvSpPr/>
          <p:nvPr userDrawn="1"/>
        </p:nvSpPr>
        <p:spPr>
          <a:xfrm>
            <a:off x="8642661" y="2531946"/>
            <a:ext cx="1726122" cy="1726122"/>
          </a:xfrm>
          <a:prstGeom prst="ellipse">
            <a:avLst/>
          </a:prstGeom>
          <a:solidFill>
            <a:schemeClr val="bg1">
              <a:lumMod val="95000"/>
            </a:schemeClr>
          </a:solidFill>
          <a:ln w="127000" cmpd="sng">
            <a:solidFill>
              <a:schemeClr val="accent1">
                <a:lumMod val="40000"/>
                <a:lumOff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5" name="円/楕円 4"/>
          <p:cNvSpPr/>
          <p:nvPr userDrawn="1"/>
        </p:nvSpPr>
        <p:spPr>
          <a:xfrm>
            <a:off x="7002116" y="824546"/>
            <a:ext cx="1474395" cy="1474395"/>
          </a:xfrm>
          <a:prstGeom prst="ellipse">
            <a:avLst/>
          </a:prstGeom>
          <a:solidFill>
            <a:schemeClr val="bg1">
              <a:lumMod val="95000"/>
            </a:schemeClr>
          </a:solidFill>
          <a:ln w="127000" cmpd="sng">
            <a:solidFill>
              <a:schemeClr val="accent1">
                <a:lumMod val="20000"/>
                <a:lumOff val="8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6" name="正方形/長方形 5"/>
          <p:cNvSpPr/>
          <p:nvPr userDrawn="1"/>
        </p:nvSpPr>
        <p:spPr>
          <a:xfrm rot="2700000">
            <a:off x="6865970" y="6128846"/>
            <a:ext cx="3248068" cy="1138933"/>
          </a:xfrm>
          <a:custGeom>
            <a:avLst/>
            <a:gdLst/>
            <a:ahLst/>
            <a:cxnLst/>
            <a:rect l="l" t="t" r="r" b="b"/>
            <a:pathLst>
              <a:path w="3465385" h="1215135">
                <a:moveTo>
                  <a:pt x="0" y="0"/>
                </a:moveTo>
                <a:lnTo>
                  <a:pt x="770545" y="0"/>
                </a:lnTo>
                <a:cubicBezTo>
                  <a:pt x="1021235" y="237606"/>
                  <a:pt x="1360038" y="382542"/>
                  <a:pt x="1732693" y="382542"/>
                </a:cubicBezTo>
                <a:cubicBezTo>
                  <a:pt x="2105348" y="382542"/>
                  <a:pt x="2444151" y="237606"/>
                  <a:pt x="2694841" y="0"/>
                </a:cubicBezTo>
                <a:lnTo>
                  <a:pt x="3465385" y="0"/>
                </a:lnTo>
                <a:lnTo>
                  <a:pt x="3465385" y="1215135"/>
                </a:lnTo>
                <a:lnTo>
                  <a:pt x="2694842" y="1215135"/>
                </a:lnTo>
                <a:cubicBezTo>
                  <a:pt x="2444152" y="977529"/>
                  <a:pt x="2105348" y="832592"/>
                  <a:pt x="1732693" y="832592"/>
                </a:cubicBezTo>
                <a:cubicBezTo>
                  <a:pt x="1360038" y="832592"/>
                  <a:pt x="1021234" y="977529"/>
                  <a:pt x="770544" y="1215135"/>
                </a:cubicBezTo>
                <a:lnTo>
                  <a:pt x="0" y="1215135"/>
                </a:lnTo>
                <a:close/>
              </a:path>
            </a:pathLst>
          </a:custGeom>
          <a:solidFill>
            <a:schemeClr val="accent1">
              <a:lumMod val="60000"/>
              <a:lumOff val="40000"/>
            </a:schemeClr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1" name="円/楕円 10"/>
          <p:cNvSpPr/>
          <p:nvPr userDrawn="1"/>
        </p:nvSpPr>
        <p:spPr>
          <a:xfrm>
            <a:off x="6307812" y="4514532"/>
            <a:ext cx="1978401" cy="1978401"/>
          </a:xfrm>
          <a:prstGeom prst="ellipse">
            <a:avLst/>
          </a:prstGeom>
          <a:solidFill>
            <a:schemeClr val="bg1">
              <a:lumMod val="95000"/>
            </a:schemeClr>
          </a:solidFill>
          <a:ln w="127000" cmpd="sng">
            <a:solidFill>
              <a:schemeClr val="accent1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2" name="円/楕円 11"/>
          <p:cNvSpPr/>
          <p:nvPr userDrawn="1"/>
        </p:nvSpPr>
        <p:spPr>
          <a:xfrm>
            <a:off x="8661660" y="6876764"/>
            <a:ext cx="2330114" cy="2330114"/>
          </a:xfrm>
          <a:prstGeom prst="ellipse">
            <a:avLst/>
          </a:prstGeom>
          <a:solidFill>
            <a:schemeClr val="bg1">
              <a:lumMod val="95000"/>
            </a:schemeClr>
          </a:solidFill>
          <a:ln w="127000" cmpd="sng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3" name="フッター プレースホルダー 2"/>
          <p:cNvSpPr>
            <a:spLocks noGrp="1"/>
          </p:cNvSpPr>
          <p:nvPr userDrawn="1">
            <p:ph type="ftr" sz="quarter" idx="10"/>
          </p:nvPr>
        </p:nvSpPr>
        <p:spPr/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  <a:alpha val="70000"/>
                  </a:prstClr>
                </a:solidFill>
              </a:rPr>
              <a:t>The Power of PowerPoint | thepopp.com</a:t>
            </a:r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 userDrawn="1">
            <p:ph type="sldNum" sz="quarter" idx="11"/>
          </p:nvPr>
        </p:nvSpPr>
        <p:spPr/>
        <p:txBody>
          <a:bodyPr/>
          <a:lstStyle/>
          <a:p>
            <a:fld id="{387164BF-D67A-46C0-81D2-5BAF67C00C80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  <p:sp>
        <p:nvSpPr>
          <p:cNvPr id="17" name="円弧 16"/>
          <p:cNvSpPr/>
          <p:nvPr userDrawn="1"/>
        </p:nvSpPr>
        <p:spPr>
          <a:xfrm rot="2700000">
            <a:off x="8595702" y="2404897"/>
            <a:ext cx="1980219" cy="1980219"/>
          </a:xfrm>
          <a:prstGeom prst="arc">
            <a:avLst>
              <a:gd name="adj1" fmla="val 16200000"/>
              <a:gd name="adj2" fmla="val 20392033"/>
            </a:avLst>
          </a:prstGeom>
          <a:ln w="12700">
            <a:solidFill>
              <a:schemeClr val="accent1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black"/>
              </a:solidFill>
            </a:endParaRPr>
          </a:p>
        </p:txBody>
      </p:sp>
      <p:sp>
        <p:nvSpPr>
          <p:cNvPr id="18" name="円弧 17"/>
          <p:cNvSpPr/>
          <p:nvPr userDrawn="1"/>
        </p:nvSpPr>
        <p:spPr>
          <a:xfrm rot="2700000">
            <a:off x="6822804" y="627945"/>
            <a:ext cx="1883035" cy="1883035"/>
          </a:xfrm>
          <a:prstGeom prst="arc">
            <a:avLst>
              <a:gd name="adj1" fmla="val 16200000"/>
              <a:gd name="adj2" fmla="val 19583222"/>
            </a:avLst>
          </a:prstGeom>
          <a:ln w="12700">
            <a:solidFill>
              <a:schemeClr val="accent1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black"/>
              </a:solidFill>
            </a:endParaRPr>
          </a:p>
        </p:txBody>
      </p:sp>
      <p:sp>
        <p:nvSpPr>
          <p:cNvPr id="19" name="円弧 18"/>
          <p:cNvSpPr/>
          <p:nvPr userDrawn="1"/>
        </p:nvSpPr>
        <p:spPr>
          <a:xfrm rot="2700000">
            <a:off x="8457163" y="6669875"/>
            <a:ext cx="2766089" cy="2766089"/>
          </a:xfrm>
          <a:prstGeom prst="arc">
            <a:avLst>
              <a:gd name="adj1" fmla="val 16200000"/>
              <a:gd name="adj2" fmla="val 19583222"/>
            </a:avLst>
          </a:prstGeom>
          <a:ln w="12700">
            <a:solidFill>
              <a:schemeClr val="accent1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black"/>
              </a:solidFill>
            </a:endParaRPr>
          </a:p>
        </p:txBody>
      </p:sp>
      <p:sp>
        <p:nvSpPr>
          <p:cNvPr id="20" name="円弧 19"/>
          <p:cNvSpPr/>
          <p:nvPr userDrawn="1"/>
        </p:nvSpPr>
        <p:spPr>
          <a:xfrm rot="2700000">
            <a:off x="6126781" y="4311196"/>
            <a:ext cx="2385072" cy="2385072"/>
          </a:xfrm>
          <a:prstGeom prst="arc">
            <a:avLst>
              <a:gd name="adj1" fmla="val 16200000"/>
              <a:gd name="adj2" fmla="val 19583222"/>
            </a:avLst>
          </a:prstGeom>
          <a:ln w="12700">
            <a:solidFill>
              <a:schemeClr val="accent1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black"/>
              </a:solidFill>
            </a:endParaRPr>
          </a:p>
        </p:txBody>
      </p:sp>
      <p:cxnSp>
        <p:nvCxnSpPr>
          <p:cNvPr id="22" name="直線コネクタ 21"/>
          <p:cNvCxnSpPr/>
          <p:nvPr userDrawn="1"/>
        </p:nvCxnSpPr>
        <p:spPr>
          <a:xfrm>
            <a:off x="8420753" y="869551"/>
            <a:ext cx="1620291" cy="0"/>
          </a:xfrm>
          <a:prstGeom prst="line">
            <a:avLst/>
          </a:prstGeom>
          <a:ln w="12700">
            <a:solidFill>
              <a:schemeClr val="accent1"/>
            </a:solidFill>
            <a:prstDash val="dash"/>
            <a:tailEnd type="oval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" name="直線コネクタ 22"/>
          <p:cNvCxnSpPr/>
          <p:nvPr userDrawn="1"/>
        </p:nvCxnSpPr>
        <p:spPr>
          <a:xfrm>
            <a:off x="10297470" y="2669751"/>
            <a:ext cx="840525" cy="0"/>
          </a:xfrm>
          <a:prstGeom prst="line">
            <a:avLst/>
          </a:prstGeom>
          <a:ln w="12700">
            <a:solidFill>
              <a:schemeClr val="accent1"/>
            </a:solidFill>
            <a:prstDash val="dash"/>
            <a:tailEnd type="oval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" name="直線コネクタ 23"/>
          <p:cNvCxnSpPr/>
          <p:nvPr userDrawn="1"/>
        </p:nvCxnSpPr>
        <p:spPr>
          <a:xfrm>
            <a:off x="8185585" y="4649971"/>
            <a:ext cx="2532147" cy="0"/>
          </a:xfrm>
          <a:prstGeom prst="line">
            <a:avLst/>
          </a:prstGeom>
          <a:ln w="12700">
            <a:solidFill>
              <a:schemeClr val="accent1"/>
            </a:solidFill>
            <a:prstDash val="dash"/>
            <a:tailEnd type="oval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直線コネクタ 24"/>
          <p:cNvCxnSpPr/>
          <p:nvPr userDrawn="1"/>
        </p:nvCxnSpPr>
        <p:spPr>
          <a:xfrm>
            <a:off x="10851023" y="7035236"/>
            <a:ext cx="472552" cy="0"/>
          </a:xfrm>
          <a:prstGeom prst="line">
            <a:avLst/>
          </a:prstGeom>
          <a:ln w="12700">
            <a:solidFill>
              <a:schemeClr val="accent1"/>
            </a:solidFill>
            <a:prstDash val="dash"/>
            <a:tailEnd type="oval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0" name="テキスト プレースホルダー 11"/>
          <p:cNvSpPr>
            <a:spLocks noGrp="1"/>
          </p:cNvSpPr>
          <p:nvPr userDrawn="1">
            <p:ph type="body" sz="quarter" idx="26" hasCustomPrompt="1"/>
          </p:nvPr>
        </p:nvSpPr>
        <p:spPr>
          <a:xfrm>
            <a:off x="10088311" y="327965"/>
            <a:ext cx="6120680" cy="848975"/>
          </a:xfrm>
        </p:spPr>
        <p:txBody>
          <a:bodyPr anchor="b">
            <a:noAutofit/>
          </a:bodyPr>
          <a:lstStyle>
            <a:lvl1pPr algn="l">
              <a:spcBef>
                <a:spcPts val="0"/>
              </a:spcBef>
              <a:defRPr sz="32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1" name="テキスト プレースホルダー 11"/>
          <p:cNvSpPr>
            <a:spLocks noGrp="1"/>
          </p:cNvSpPr>
          <p:nvPr userDrawn="1">
            <p:ph type="body" sz="quarter" idx="28" hasCustomPrompt="1"/>
          </p:nvPr>
        </p:nvSpPr>
        <p:spPr>
          <a:xfrm>
            <a:off x="10088311" y="1048045"/>
            <a:ext cx="6165685" cy="1035116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18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2" name="テキスト プレースホルダー 11"/>
          <p:cNvSpPr>
            <a:spLocks noGrp="1"/>
          </p:cNvSpPr>
          <p:nvPr userDrawn="1">
            <p:ph type="body" sz="quarter" idx="14" hasCustomPrompt="1"/>
          </p:nvPr>
        </p:nvSpPr>
        <p:spPr>
          <a:xfrm>
            <a:off x="586569" y="5418561"/>
            <a:ext cx="6030670" cy="2213144"/>
          </a:xfrm>
        </p:spPr>
        <p:txBody>
          <a:bodyPr anchor="b">
            <a:noAutofit/>
          </a:bodyPr>
          <a:lstStyle>
            <a:lvl1pPr algn="l">
              <a:lnSpc>
                <a:spcPct val="100000"/>
              </a:lnSpc>
              <a:spcBef>
                <a:spcPts val="0"/>
              </a:spcBef>
              <a:defRPr sz="5400" spc="600" baseline="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5" name="テキスト プレースホルダー 11"/>
          <p:cNvSpPr>
            <a:spLocks noGrp="1"/>
          </p:cNvSpPr>
          <p:nvPr userDrawn="1">
            <p:ph type="body" sz="quarter" idx="15" hasCustomPrompt="1"/>
          </p:nvPr>
        </p:nvSpPr>
        <p:spPr>
          <a:xfrm>
            <a:off x="620583" y="7676465"/>
            <a:ext cx="7397498" cy="1967535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4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6" name="テキスト プレースホルダー 11"/>
          <p:cNvSpPr>
            <a:spLocks noGrp="1"/>
          </p:cNvSpPr>
          <p:nvPr userDrawn="1">
            <p:ph type="body" sz="quarter" idx="29" hasCustomPrompt="1"/>
          </p:nvPr>
        </p:nvSpPr>
        <p:spPr>
          <a:xfrm>
            <a:off x="11168431" y="2128165"/>
            <a:ext cx="6120680" cy="848975"/>
          </a:xfrm>
        </p:spPr>
        <p:txBody>
          <a:bodyPr anchor="b">
            <a:noAutofit/>
          </a:bodyPr>
          <a:lstStyle>
            <a:lvl1pPr algn="l">
              <a:spcBef>
                <a:spcPts val="0"/>
              </a:spcBef>
              <a:defRPr sz="32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7" name="テキスト プレースホルダー 11"/>
          <p:cNvSpPr>
            <a:spLocks noGrp="1"/>
          </p:cNvSpPr>
          <p:nvPr userDrawn="1">
            <p:ph type="body" sz="quarter" idx="30" hasCustomPrompt="1"/>
          </p:nvPr>
        </p:nvSpPr>
        <p:spPr>
          <a:xfrm>
            <a:off x="11168431" y="2848245"/>
            <a:ext cx="6120680" cy="1035116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18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9" name="テキスト プレースホルダー 11"/>
          <p:cNvSpPr>
            <a:spLocks noGrp="1"/>
          </p:cNvSpPr>
          <p:nvPr userDrawn="1">
            <p:ph type="body" sz="quarter" idx="31" hasCustomPrompt="1"/>
          </p:nvPr>
        </p:nvSpPr>
        <p:spPr>
          <a:xfrm>
            <a:off x="10763386" y="4108385"/>
            <a:ext cx="6120680" cy="848975"/>
          </a:xfrm>
        </p:spPr>
        <p:txBody>
          <a:bodyPr anchor="b">
            <a:noAutofit/>
          </a:bodyPr>
          <a:lstStyle>
            <a:lvl1pPr algn="l">
              <a:spcBef>
                <a:spcPts val="0"/>
              </a:spcBef>
              <a:defRPr sz="32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40" name="テキスト プレースホルダー 11"/>
          <p:cNvSpPr>
            <a:spLocks noGrp="1"/>
          </p:cNvSpPr>
          <p:nvPr userDrawn="1">
            <p:ph type="body" sz="quarter" idx="32" hasCustomPrompt="1"/>
          </p:nvPr>
        </p:nvSpPr>
        <p:spPr>
          <a:xfrm>
            <a:off x="10763386" y="4828465"/>
            <a:ext cx="6120680" cy="1035116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18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43" name="テキスト プレースホルダー 11"/>
          <p:cNvSpPr>
            <a:spLocks noGrp="1"/>
          </p:cNvSpPr>
          <p:nvPr userDrawn="1">
            <p:ph type="body" sz="quarter" idx="33" hasCustomPrompt="1"/>
          </p:nvPr>
        </p:nvSpPr>
        <p:spPr>
          <a:xfrm>
            <a:off x="11438461" y="6493650"/>
            <a:ext cx="6120680" cy="848975"/>
          </a:xfrm>
        </p:spPr>
        <p:txBody>
          <a:bodyPr anchor="b">
            <a:noAutofit/>
          </a:bodyPr>
          <a:lstStyle>
            <a:lvl1pPr algn="l">
              <a:spcBef>
                <a:spcPts val="0"/>
              </a:spcBef>
              <a:defRPr sz="32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44" name="テキスト プレースホルダー 11"/>
          <p:cNvSpPr>
            <a:spLocks noGrp="1"/>
          </p:cNvSpPr>
          <p:nvPr userDrawn="1">
            <p:ph type="body" sz="quarter" idx="34" hasCustomPrompt="1"/>
          </p:nvPr>
        </p:nvSpPr>
        <p:spPr>
          <a:xfrm>
            <a:off x="11438461" y="7213730"/>
            <a:ext cx="6120680" cy="1035116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18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46" name="図プレースホルダー 7"/>
          <p:cNvSpPr>
            <a:spLocks noGrp="1"/>
          </p:cNvSpPr>
          <p:nvPr userDrawn="1">
            <p:ph type="pic" sz="quarter" idx="16" hasCustomPrompt="1"/>
          </p:nvPr>
        </p:nvSpPr>
        <p:spPr>
          <a:xfrm>
            <a:off x="7395177" y="1183060"/>
            <a:ext cx="712914" cy="712914"/>
          </a:xfrm>
        </p:spPr>
        <p:txBody>
          <a:bodyPr>
            <a:normAutofit/>
          </a:bodyPr>
          <a:lstStyle>
            <a:lvl1pPr>
              <a:defRPr sz="1600"/>
            </a:lvl1pPr>
          </a:lstStyle>
          <a:p>
            <a:r>
              <a:rPr kumimoji="1" lang="en-US" altLang="ja-JP" dirty="0" smtClean="0"/>
              <a:t>ICON</a:t>
            </a:r>
            <a:endParaRPr kumimoji="1" lang="ja-JP" altLang="en-US" dirty="0"/>
          </a:p>
        </p:txBody>
      </p:sp>
      <p:sp>
        <p:nvSpPr>
          <p:cNvPr id="48" name="図プレースホルダー 7"/>
          <p:cNvSpPr>
            <a:spLocks noGrp="1"/>
          </p:cNvSpPr>
          <p:nvPr userDrawn="1">
            <p:ph type="pic" sz="quarter" idx="35" hasCustomPrompt="1"/>
          </p:nvPr>
        </p:nvSpPr>
        <p:spPr>
          <a:xfrm>
            <a:off x="9089200" y="2978484"/>
            <a:ext cx="833044" cy="833044"/>
          </a:xfrm>
        </p:spPr>
        <p:txBody>
          <a:bodyPr>
            <a:normAutofit/>
          </a:bodyPr>
          <a:lstStyle>
            <a:lvl1pPr>
              <a:defRPr sz="1600"/>
            </a:lvl1pPr>
          </a:lstStyle>
          <a:p>
            <a:r>
              <a:rPr kumimoji="1" lang="en-US" altLang="ja-JP" dirty="0" smtClean="0"/>
              <a:t>ICON</a:t>
            </a:r>
            <a:endParaRPr kumimoji="1" lang="ja-JP" altLang="en-US" dirty="0"/>
          </a:p>
        </p:txBody>
      </p:sp>
      <p:sp>
        <p:nvSpPr>
          <p:cNvPr id="49" name="図プレースホルダー 7"/>
          <p:cNvSpPr>
            <a:spLocks noGrp="1"/>
          </p:cNvSpPr>
          <p:nvPr userDrawn="1">
            <p:ph type="pic" sz="quarter" idx="36" hasCustomPrompt="1"/>
          </p:nvPr>
        </p:nvSpPr>
        <p:spPr>
          <a:xfrm>
            <a:off x="6783267" y="4988806"/>
            <a:ext cx="1009789" cy="1009789"/>
          </a:xfrm>
        </p:spPr>
        <p:txBody>
          <a:bodyPr>
            <a:normAutofit/>
          </a:bodyPr>
          <a:lstStyle>
            <a:lvl1pPr>
              <a:defRPr sz="1600"/>
            </a:lvl1pPr>
          </a:lstStyle>
          <a:p>
            <a:r>
              <a:rPr kumimoji="1" lang="en-US" altLang="ja-JP" dirty="0" smtClean="0"/>
              <a:t>ICON</a:t>
            </a:r>
            <a:endParaRPr kumimoji="1" lang="ja-JP" altLang="en-US" dirty="0"/>
          </a:p>
        </p:txBody>
      </p:sp>
      <p:sp>
        <p:nvSpPr>
          <p:cNvPr id="50" name="図プレースホルダー 7"/>
          <p:cNvSpPr>
            <a:spLocks noGrp="1"/>
          </p:cNvSpPr>
          <p:nvPr userDrawn="1">
            <p:ph type="pic" sz="quarter" idx="37" hasCustomPrompt="1"/>
          </p:nvPr>
        </p:nvSpPr>
        <p:spPr>
          <a:xfrm>
            <a:off x="9188211" y="7438755"/>
            <a:ext cx="1222868" cy="1222868"/>
          </a:xfrm>
        </p:spPr>
        <p:txBody>
          <a:bodyPr>
            <a:normAutofit/>
          </a:bodyPr>
          <a:lstStyle>
            <a:lvl1pPr>
              <a:defRPr sz="1600"/>
            </a:lvl1pPr>
          </a:lstStyle>
          <a:p>
            <a:r>
              <a:rPr kumimoji="1" lang="en-US" altLang="ja-JP" dirty="0" smtClean="0"/>
              <a:t>ICON</a:t>
            </a:r>
            <a:endParaRPr kumimoji="1" lang="ja-JP" altLang="en-US" dirty="0"/>
          </a:p>
        </p:txBody>
      </p:sp>
    </p:spTree>
    <p:extLst>
      <p:ext uri="{BB962C8B-B14F-4D97-AF65-F5344CB8AC3E}">
        <p14:creationId xmlns:p14="http://schemas.microsoft.com/office/powerpoint/2010/main" val="226021543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50"/>
                            </p:stCondLst>
                            <p:childTnLst>
                              <p:par>
                                <p:cTn id="13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50"/>
                            </p:stCondLst>
                            <p:childTnLst>
                              <p:par>
                                <p:cTn id="1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550"/>
                            </p:stCondLst>
                            <p:childTnLst>
                              <p:par>
                                <p:cTn id="25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2050"/>
                            </p:stCondLst>
                            <p:childTnLst>
                              <p:par>
                                <p:cTn id="29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1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2" presetClass="entr" presetSubtype="2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6" presetID="2" presetClass="entr" presetSubtype="2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2550"/>
                            </p:stCondLst>
                            <p:childTnLst>
                              <p:par>
                                <p:cTn id="41" presetID="10" presetClass="entr" presetSubtype="0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3300"/>
                            </p:stCondLst>
                            <p:childTnLst>
                              <p:par>
                                <p:cTn id="4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0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3800"/>
                            </p:stCondLst>
                            <p:childTnLst>
                              <p:par>
                                <p:cTn id="52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4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4300"/>
                            </p:stCondLst>
                            <p:childTnLst>
                              <p:par>
                                <p:cTn id="56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8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2" presetClass="entr" presetSubtype="2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3" presetID="2" presetClass="entr" presetSubtype="2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5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6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4800"/>
                            </p:stCondLst>
                            <p:childTnLst>
                              <p:par>
                                <p:cTn id="68" presetID="10" presetClass="entr" presetSubtype="0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0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3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4" fill="hold">
                            <p:stCondLst>
                              <p:cond delay="5550"/>
                            </p:stCondLst>
                            <p:childTnLst>
                              <p:par>
                                <p:cTn id="7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8" fill="hold">
                            <p:stCondLst>
                              <p:cond delay="6050"/>
                            </p:stCondLst>
                            <p:childTnLst>
                              <p:par>
                                <p:cTn id="79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1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6550"/>
                            </p:stCondLst>
                            <p:childTnLst>
                              <p:par>
                                <p:cTn id="83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5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6" presetID="2" presetClass="entr" presetSubtype="2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8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9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0" presetID="2" presetClass="entr" presetSubtype="2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2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3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7050"/>
                            </p:stCondLst>
                            <p:childTnLst>
                              <p:par>
                                <p:cTn id="95" presetID="10" presetClass="entr" presetSubtype="0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8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0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1" fill="hold">
                            <p:stCondLst>
                              <p:cond delay="7800"/>
                            </p:stCondLst>
                            <p:childTnLst>
                              <p:par>
                                <p:cTn id="10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4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5" fill="hold">
                            <p:stCondLst>
                              <p:cond delay="8300"/>
                            </p:stCondLst>
                            <p:childTnLst>
                              <p:par>
                                <p:cTn id="106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8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>
                            <p:stCondLst>
                              <p:cond delay="8800"/>
                            </p:stCondLst>
                            <p:childTnLst>
                              <p:par>
                                <p:cTn id="110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2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3" presetID="2" presetClass="entr" presetSubtype="2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5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6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7" presetID="2" presetClass="entr" presetSubtype="2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9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0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1" fill="hold">
                            <p:stCondLst>
                              <p:cond delay="9300"/>
                            </p:stCondLst>
                            <p:childTnLst>
                              <p:par>
                                <p:cTn id="122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4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 animBg="1"/>
      <p:bldP spid="10" grpId="0" animBg="1"/>
      <p:bldP spid="9" grpId="0" animBg="1"/>
      <p:bldP spid="2" grpId="0" animBg="1"/>
      <p:bldP spid="5" grpId="0" animBg="1"/>
      <p:bldP spid="6" grpId="0" animBg="1"/>
      <p:bldP spid="11" grpId="0" animBg="1"/>
      <p:bldP spid="12" grpId="0" animBg="1"/>
      <p:bldP spid="17" grpId="0" animBg="1"/>
      <p:bldP spid="18" grpId="0" animBg="1"/>
      <p:bldP spid="19" grpId="0" animBg="1"/>
      <p:bldP spid="20" grpId="0" animBg="1"/>
      <p:bldP spid="30" grpId="0">
        <p:tmplLst>
          <p:tmpl>
            <p:tnLst>
              <p:par>
                <p:cTn presetID="2" presetClass="entr" presetSubtype="2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1" grpId="0">
        <p:tmplLst>
          <p:tmpl>
            <p:tnLst>
              <p:par>
                <p:cTn presetID="2" presetClass="entr" presetSubtype="2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2" grpId="0">
        <p:tmplLst>
          <p:tmpl>
            <p:tnLst>
              <p:par>
                <p:cTn presetID="2" presetClass="entr" presetSubtype="8" decel="100000" fill="hold" nodeType="afterEffect">
                  <p:stCondLst>
                    <p:cond delay="0"/>
                  </p:stCondLst>
                  <p:iterate type="wd">
                    <p:tmPct val="10000"/>
                  </p:iterate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5" grpId="0">
        <p:tmplLst>
          <p:tmpl>
            <p:tnLst>
              <p:par>
                <p:cTn presetID="2" presetClass="entr" presetSubtype="8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6" grpId="0">
        <p:tmplLst>
          <p:tmpl>
            <p:tnLst>
              <p:par>
                <p:cTn presetID="2" presetClass="entr" presetSubtype="2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7" grpId="0">
        <p:tmplLst>
          <p:tmpl>
            <p:tnLst>
              <p:par>
                <p:cTn presetID="2" presetClass="entr" presetSubtype="2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9" grpId="0">
        <p:tmplLst>
          <p:tmpl>
            <p:tnLst>
              <p:par>
                <p:cTn presetID="2" presetClass="entr" presetSubtype="2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0" grpId="0">
        <p:tmplLst>
          <p:tmpl>
            <p:tnLst>
              <p:par>
                <p:cTn presetID="2" presetClass="entr" presetSubtype="2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4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4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3" grpId="0">
        <p:tmplLst>
          <p:tmpl>
            <p:tnLst>
              <p:par>
                <p:cTn presetID="2" presetClass="entr" presetSubtype="2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4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4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4" grpId="0">
        <p:tmplLst>
          <p:tmpl>
            <p:tnLst>
              <p:par>
                <p:cTn presetID="2" presetClass="entr" presetSubtype="2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4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4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6" grpId="0"/>
      <p:bldP spid="48" grpId="0"/>
      <p:bldP spid="49" grpId="0"/>
      <p:bldP spid="50" grpId="0"/>
    </p:bldLst>
  </p:timing>
</p:sldLayout>
</file>

<file path=ppt/slideLayouts/slideLayout1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 Step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68" name="直線コネクタ 67"/>
          <p:cNvCxnSpPr/>
          <p:nvPr userDrawn="1"/>
        </p:nvCxnSpPr>
        <p:spPr>
          <a:xfrm>
            <a:off x="-135015" y="1003040"/>
            <a:ext cx="18594256" cy="7661476"/>
          </a:xfrm>
          <a:prstGeom prst="line">
            <a:avLst/>
          </a:prstGeom>
          <a:ln w="76200">
            <a:solidFill>
              <a:schemeClr val="accent1">
                <a:lumMod val="20000"/>
                <a:lumOff val="8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円/楕円 6"/>
          <p:cNvSpPr/>
          <p:nvPr userDrawn="1"/>
        </p:nvSpPr>
        <p:spPr>
          <a:xfrm>
            <a:off x="3876495" y="1825616"/>
            <a:ext cx="3002849" cy="3002849"/>
          </a:xfrm>
          <a:prstGeom prst="ellipse">
            <a:avLst/>
          </a:prstGeom>
          <a:solidFill>
            <a:schemeClr val="bg1"/>
          </a:solidFill>
          <a:ln w="57150" cmpd="sng">
            <a:solidFill>
              <a:schemeClr val="accent1">
                <a:lumMod val="40000"/>
                <a:lumOff val="60000"/>
              </a:schemeClr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  <a:alpha val="70000"/>
                  </a:prstClr>
                </a:solidFill>
              </a:rPr>
              <a:t>The Power of PowerPoint | thepopp.com</a:t>
            </a:r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87164BF-D67A-46C0-81D2-5BAF67C00C80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  <p:sp>
        <p:nvSpPr>
          <p:cNvPr id="64" name="円/楕円 63"/>
          <p:cNvSpPr/>
          <p:nvPr userDrawn="1"/>
        </p:nvSpPr>
        <p:spPr>
          <a:xfrm>
            <a:off x="443629" y="417975"/>
            <a:ext cx="3002849" cy="3002849"/>
          </a:xfrm>
          <a:prstGeom prst="ellipse">
            <a:avLst/>
          </a:prstGeom>
          <a:solidFill>
            <a:schemeClr val="bg1"/>
          </a:solidFill>
          <a:ln w="57150" cmpd="sng">
            <a:solidFill>
              <a:schemeClr val="accent1">
                <a:lumMod val="40000"/>
                <a:lumOff val="60000"/>
              </a:schemeClr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63" name="円/楕円 62"/>
          <p:cNvSpPr/>
          <p:nvPr userDrawn="1"/>
        </p:nvSpPr>
        <p:spPr>
          <a:xfrm>
            <a:off x="3041432" y="749270"/>
            <a:ext cx="990110" cy="990110"/>
          </a:xfrm>
          <a:prstGeom prst="ellipse">
            <a:avLst/>
          </a:prstGeom>
          <a:solidFill>
            <a:schemeClr val="accent1"/>
          </a:solidFill>
          <a:ln w="76200" cmpd="sng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69" name="円/楕円 68"/>
          <p:cNvSpPr/>
          <p:nvPr userDrawn="1"/>
        </p:nvSpPr>
        <p:spPr>
          <a:xfrm>
            <a:off x="7341880" y="3253290"/>
            <a:ext cx="3002849" cy="3002849"/>
          </a:xfrm>
          <a:prstGeom prst="ellipse">
            <a:avLst/>
          </a:prstGeom>
          <a:solidFill>
            <a:schemeClr val="bg1"/>
          </a:solidFill>
          <a:ln w="57150" cmpd="sng">
            <a:solidFill>
              <a:schemeClr val="accent1">
                <a:lumMod val="40000"/>
                <a:lumOff val="60000"/>
              </a:schemeClr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70" name="円/楕円 69"/>
          <p:cNvSpPr/>
          <p:nvPr userDrawn="1"/>
        </p:nvSpPr>
        <p:spPr>
          <a:xfrm>
            <a:off x="10839784" y="4705936"/>
            <a:ext cx="3002849" cy="3002849"/>
          </a:xfrm>
          <a:prstGeom prst="ellipse">
            <a:avLst/>
          </a:prstGeom>
          <a:solidFill>
            <a:schemeClr val="bg1"/>
          </a:solidFill>
          <a:ln w="57150" cmpd="sng">
            <a:solidFill>
              <a:schemeClr val="accent1">
                <a:lumMod val="40000"/>
                <a:lumOff val="60000"/>
              </a:schemeClr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71" name="円/楕円 70"/>
          <p:cNvSpPr/>
          <p:nvPr userDrawn="1"/>
        </p:nvSpPr>
        <p:spPr>
          <a:xfrm>
            <a:off x="14376272" y="6088605"/>
            <a:ext cx="3002849" cy="3002849"/>
          </a:xfrm>
          <a:prstGeom prst="ellipse">
            <a:avLst/>
          </a:prstGeom>
          <a:solidFill>
            <a:schemeClr val="bg1"/>
          </a:solidFill>
          <a:ln w="57150" cmpd="sng">
            <a:solidFill>
              <a:schemeClr val="accent1">
                <a:lumMod val="40000"/>
                <a:lumOff val="60000"/>
              </a:schemeClr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72" name="円/楕円 71"/>
          <p:cNvSpPr/>
          <p:nvPr userDrawn="1"/>
        </p:nvSpPr>
        <p:spPr>
          <a:xfrm>
            <a:off x="6487910" y="2173171"/>
            <a:ext cx="990110" cy="990110"/>
          </a:xfrm>
          <a:prstGeom prst="ellipse">
            <a:avLst/>
          </a:prstGeom>
          <a:solidFill>
            <a:schemeClr val="accent1"/>
          </a:solidFill>
          <a:ln w="76200" cmpd="sng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73" name="円/楕円 72"/>
          <p:cNvSpPr/>
          <p:nvPr userDrawn="1"/>
        </p:nvSpPr>
        <p:spPr>
          <a:xfrm>
            <a:off x="9953295" y="3613331"/>
            <a:ext cx="990110" cy="990110"/>
          </a:xfrm>
          <a:prstGeom prst="ellipse">
            <a:avLst/>
          </a:prstGeom>
          <a:solidFill>
            <a:schemeClr val="accent1"/>
          </a:solidFill>
          <a:ln w="76200" cmpd="sng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74" name="円/楕円 73"/>
          <p:cNvSpPr/>
          <p:nvPr userDrawn="1"/>
        </p:nvSpPr>
        <p:spPr>
          <a:xfrm>
            <a:off x="13463686" y="5098495"/>
            <a:ext cx="990110" cy="990110"/>
          </a:xfrm>
          <a:prstGeom prst="ellipse">
            <a:avLst/>
          </a:prstGeom>
          <a:solidFill>
            <a:schemeClr val="accent1"/>
          </a:solidFill>
          <a:ln w="76200" cmpd="sng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75" name="円/楕円 74"/>
          <p:cNvSpPr/>
          <p:nvPr userDrawn="1"/>
        </p:nvSpPr>
        <p:spPr>
          <a:xfrm>
            <a:off x="16974075" y="6493651"/>
            <a:ext cx="990110" cy="990110"/>
          </a:xfrm>
          <a:prstGeom prst="ellipse">
            <a:avLst/>
          </a:prstGeom>
          <a:solidFill>
            <a:schemeClr val="accent1"/>
          </a:solidFill>
          <a:ln w="76200" cmpd="sng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77" name="テキスト プレースホルダー 11"/>
          <p:cNvSpPr>
            <a:spLocks noGrp="1"/>
          </p:cNvSpPr>
          <p:nvPr>
            <p:ph type="body" sz="quarter" idx="14" hasCustomPrompt="1"/>
          </p:nvPr>
        </p:nvSpPr>
        <p:spPr>
          <a:xfrm>
            <a:off x="586569" y="5418561"/>
            <a:ext cx="6757660" cy="2213144"/>
          </a:xfrm>
        </p:spPr>
        <p:txBody>
          <a:bodyPr anchor="b">
            <a:noAutofit/>
          </a:bodyPr>
          <a:lstStyle>
            <a:lvl1pPr algn="l">
              <a:lnSpc>
                <a:spcPct val="100000"/>
              </a:lnSpc>
              <a:spcBef>
                <a:spcPts val="0"/>
              </a:spcBef>
              <a:defRPr sz="5400" spc="600" baseline="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78" name="テキスト プレースホルダー 11"/>
          <p:cNvSpPr>
            <a:spLocks noGrp="1"/>
          </p:cNvSpPr>
          <p:nvPr>
            <p:ph type="body" sz="quarter" idx="15" hasCustomPrompt="1"/>
          </p:nvPr>
        </p:nvSpPr>
        <p:spPr>
          <a:xfrm>
            <a:off x="620582" y="7676465"/>
            <a:ext cx="8792653" cy="1697505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4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cxnSp>
        <p:nvCxnSpPr>
          <p:cNvPr id="79" name="直線コネクタ 78"/>
          <p:cNvCxnSpPr/>
          <p:nvPr userDrawn="1"/>
        </p:nvCxnSpPr>
        <p:spPr>
          <a:xfrm flipH="1">
            <a:off x="7193" y="7631705"/>
            <a:ext cx="9406043" cy="0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2" name="直角三角形 81"/>
          <p:cNvSpPr/>
          <p:nvPr userDrawn="1"/>
        </p:nvSpPr>
        <p:spPr>
          <a:xfrm rot="14829042">
            <a:off x="-60390" y="-726067"/>
            <a:ext cx="401178" cy="401178"/>
          </a:xfrm>
          <a:prstGeom prst="rtTriangle">
            <a:avLst/>
          </a:prstGeom>
          <a:solidFill>
            <a:schemeClr val="accent1"/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83" name="直角三角形 82"/>
          <p:cNvSpPr/>
          <p:nvPr userDrawn="1"/>
        </p:nvSpPr>
        <p:spPr>
          <a:xfrm rot="14829042">
            <a:off x="801897" y="-726067"/>
            <a:ext cx="401178" cy="401178"/>
          </a:xfrm>
          <a:prstGeom prst="rtTriangle">
            <a:avLst/>
          </a:prstGeom>
          <a:solidFill>
            <a:schemeClr val="accent1"/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84" name="直角三角形 83"/>
          <p:cNvSpPr/>
          <p:nvPr userDrawn="1"/>
        </p:nvSpPr>
        <p:spPr>
          <a:xfrm rot="14829042">
            <a:off x="1596010" y="-726067"/>
            <a:ext cx="401178" cy="401178"/>
          </a:xfrm>
          <a:prstGeom prst="rtTriangle">
            <a:avLst/>
          </a:prstGeom>
          <a:solidFill>
            <a:schemeClr val="accent1"/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85" name="直角三角形 84"/>
          <p:cNvSpPr/>
          <p:nvPr userDrawn="1"/>
        </p:nvSpPr>
        <p:spPr>
          <a:xfrm rot="14829042">
            <a:off x="2364596" y="-726068"/>
            <a:ext cx="401178" cy="401178"/>
          </a:xfrm>
          <a:prstGeom prst="rtTriangle">
            <a:avLst/>
          </a:prstGeom>
          <a:solidFill>
            <a:schemeClr val="accent1"/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86" name="テキスト ボックス 85"/>
          <p:cNvSpPr txBox="1"/>
          <p:nvPr userDrawn="1"/>
        </p:nvSpPr>
        <p:spPr>
          <a:xfrm>
            <a:off x="3337561" y="951937"/>
            <a:ext cx="412292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kumimoji="1" lang="en-US" altLang="ja-JP" dirty="0" smtClean="0">
                <a:solidFill>
                  <a:prstClr val="white"/>
                </a:solidFill>
              </a:rPr>
              <a:t>1</a:t>
            </a:r>
            <a:endParaRPr kumimoji="1" lang="ja-JP" altLang="en-US" dirty="0">
              <a:solidFill>
                <a:prstClr val="white"/>
              </a:solidFill>
            </a:endParaRPr>
          </a:p>
        </p:txBody>
      </p:sp>
      <p:sp>
        <p:nvSpPr>
          <p:cNvPr id="87" name="テキスト ボックス 86"/>
          <p:cNvSpPr txBox="1"/>
          <p:nvPr userDrawn="1"/>
        </p:nvSpPr>
        <p:spPr>
          <a:xfrm>
            <a:off x="6776819" y="2375838"/>
            <a:ext cx="412292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kumimoji="1" lang="en-US" altLang="ja-JP" dirty="0" smtClean="0">
                <a:solidFill>
                  <a:prstClr val="white"/>
                </a:solidFill>
              </a:rPr>
              <a:t>2</a:t>
            </a:r>
            <a:endParaRPr kumimoji="1" lang="ja-JP" altLang="en-US" dirty="0">
              <a:solidFill>
                <a:prstClr val="white"/>
              </a:solidFill>
            </a:endParaRPr>
          </a:p>
        </p:txBody>
      </p:sp>
      <p:sp>
        <p:nvSpPr>
          <p:cNvPr id="88" name="テキスト ボックス 87"/>
          <p:cNvSpPr txBox="1"/>
          <p:nvPr userDrawn="1"/>
        </p:nvSpPr>
        <p:spPr>
          <a:xfrm>
            <a:off x="10242204" y="3815997"/>
            <a:ext cx="412292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kumimoji="1" lang="en-US" altLang="ja-JP" dirty="0" smtClean="0">
                <a:solidFill>
                  <a:prstClr val="white"/>
                </a:solidFill>
              </a:rPr>
              <a:t>3</a:t>
            </a:r>
            <a:endParaRPr kumimoji="1" lang="ja-JP" altLang="en-US" dirty="0">
              <a:solidFill>
                <a:prstClr val="white"/>
              </a:solidFill>
            </a:endParaRPr>
          </a:p>
        </p:txBody>
      </p:sp>
      <p:sp>
        <p:nvSpPr>
          <p:cNvPr id="89" name="テキスト ボックス 88"/>
          <p:cNvSpPr txBox="1"/>
          <p:nvPr userDrawn="1"/>
        </p:nvSpPr>
        <p:spPr>
          <a:xfrm>
            <a:off x="13752595" y="5301162"/>
            <a:ext cx="412292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kumimoji="1" lang="en-US" altLang="ja-JP" dirty="0" smtClean="0">
                <a:solidFill>
                  <a:prstClr val="white"/>
                </a:solidFill>
              </a:rPr>
              <a:t>4</a:t>
            </a:r>
            <a:endParaRPr kumimoji="1" lang="ja-JP" altLang="en-US" dirty="0">
              <a:solidFill>
                <a:prstClr val="white"/>
              </a:solidFill>
            </a:endParaRPr>
          </a:p>
        </p:txBody>
      </p:sp>
      <p:sp>
        <p:nvSpPr>
          <p:cNvPr id="90" name="テキスト ボックス 89"/>
          <p:cNvSpPr txBox="1"/>
          <p:nvPr userDrawn="1"/>
        </p:nvSpPr>
        <p:spPr>
          <a:xfrm>
            <a:off x="17262984" y="6696318"/>
            <a:ext cx="412292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kumimoji="1" lang="en-US" altLang="ja-JP" dirty="0" smtClean="0">
                <a:solidFill>
                  <a:prstClr val="white"/>
                </a:solidFill>
              </a:rPr>
              <a:t>5</a:t>
            </a:r>
            <a:endParaRPr kumimoji="1" lang="ja-JP" altLang="en-US" dirty="0">
              <a:solidFill>
                <a:prstClr val="white"/>
              </a:solidFill>
            </a:endParaRPr>
          </a:p>
        </p:txBody>
      </p:sp>
      <p:sp>
        <p:nvSpPr>
          <p:cNvPr id="99" name="テキスト プレースホルダー 11"/>
          <p:cNvSpPr>
            <a:spLocks noGrp="1"/>
          </p:cNvSpPr>
          <p:nvPr>
            <p:ph type="body" sz="quarter" idx="30" hasCustomPrompt="1"/>
          </p:nvPr>
        </p:nvSpPr>
        <p:spPr>
          <a:xfrm>
            <a:off x="816155" y="823020"/>
            <a:ext cx="2225277" cy="2091686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18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00" name="テキスト プレースホルダー 11"/>
          <p:cNvSpPr>
            <a:spLocks noGrp="1"/>
          </p:cNvSpPr>
          <p:nvPr>
            <p:ph type="body" sz="quarter" idx="31" hasCustomPrompt="1"/>
          </p:nvPr>
        </p:nvSpPr>
        <p:spPr>
          <a:xfrm>
            <a:off x="4265280" y="2254210"/>
            <a:ext cx="2225277" cy="2091686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18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01" name="テキスト プレースホルダー 11"/>
          <p:cNvSpPr>
            <a:spLocks noGrp="1"/>
          </p:cNvSpPr>
          <p:nvPr>
            <p:ph type="body" sz="quarter" idx="32" hasCustomPrompt="1"/>
          </p:nvPr>
        </p:nvSpPr>
        <p:spPr>
          <a:xfrm>
            <a:off x="7728018" y="3698760"/>
            <a:ext cx="2225277" cy="2091686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18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02" name="テキスト プレースホルダー 11"/>
          <p:cNvSpPr>
            <a:spLocks noGrp="1"/>
          </p:cNvSpPr>
          <p:nvPr>
            <p:ph type="body" sz="quarter" idx="33" hasCustomPrompt="1"/>
          </p:nvPr>
        </p:nvSpPr>
        <p:spPr>
          <a:xfrm>
            <a:off x="11228569" y="5134530"/>
            <a:ext cx="2225277" cy="2091686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18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03" name="テキスト プレースホルダー 11"/>
          <p:cNvSpPr>
            <a:spLocks noGrp="1"/>
          </p:cNvSpPr>
          <p:nvPr>
            <p:ph type="body" sz="quarter" idx="34" hasCustomPrompt="1"/>
          </p:nvPr>
        </p:nvSpPr>
        <p:spPr>
          <a:xfrm>
            <a:off x="14748798" y="6517199"/>
            <a:ext cx="2225277" cy="2091686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18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29845911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7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7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7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7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0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500"/>
                            </p:stCondLst>
                            <p:childTnLst>
                              <p:par>
                                <p:cTn id="2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9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49" presetClass="entr" presetSubtype="0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49" presetClass="entr" presetSubtype="0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2000"/>
                            </p:stCondLst>
                            <p:childTnLst>
                              <p:par>
                                <p:cTn id="41" presetID="42" presetClass="path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10077 0.08735 L 0.18751 0.2966 " pathEditMode="fixed" rAng="0" ptsTypes="AA">
                                      <p:cBhvr>
                                        <p:cTn id="42" dur="5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4410" y="10463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2500"/>
                            </p:stCondLst>
                            <p:childTnLst>
                              <p:par>
                                <p:cTn id="44" presetID="10" presetClass="entr" presetSubtype="0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10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49" presetClass="entr" presetSubtype="0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49" presetClass="entr" presetSubtype="0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8" dur="5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5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3250"/>
                            </p:stCondLst>
                            <p:childTnLst>
                              <p:par>
                                <p:cTn id="63" presetID="42" presetClass="path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12578 0.10478 L 0.32908 0.43364 " pathEditMode="fixed" rAng="0" ptsTypes="AA">
                                      <p:cBhvr>
                                        <p:cTn id="64" dur="50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2743" y="16435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5" fill="hold">
                            <p:stCondLst>
                              <p:cond delay="3750"/>
                            </p:stCondLst>
                            <p:childTnLst>
                              <p:par>
                                <p:cTn id="66" presetID="10" presetClass="entr" presetSubtype="0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8" dur="500"/>
                                        <p:tgtEl>
                                          <p:spTgt spid="10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9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1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2" presetID="49" presetClass="entr" presetSubtype="0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4" dur="5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" dur="5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5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7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8" presetID="49" presetClass="entr" presetSubtype="0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0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3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4500"/>
                            </p:stCondLst>
                            <p:childTnLst>
                              <p:par>
                                <p:cTn id="85" presetID="42" presetClass="path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14948 0.1179 L 0.47517 0.57361 " pathEditMode="fixed" rAng="0" ptsTypes="AA">
                                      <p:cBhvr>
                                        <p:cTn id="86" dur="5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1233" y="22778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5000"/>
                            </p:stCondLst>
                            <p:childTnLst>
                              <p:par>
                                <p:cTn id="88" presetID="10" presetClass="entr" presetSubtype="0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0" dur="500"/>
                                        <p:tgtEl>
                                          <p:spTgt spid="10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1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3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4" presetID="49" presetClass="entr" presetSubtype="0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6" dur="5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7" dur="5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" dur="5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9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0" presetID="49" presetClass="entr" presetSubtype="0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2" dur="50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3" dur="50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4" dur="50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5" dur="5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6" fill="hold">
                            <p:stCondLst>
                              <p:cond delay="5750"/>
                            </p:stCondLst>
                            <p:childTnLst>
                              <p:par>
                                <p:cTn id="107" presetID="42" presetClass="path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16945 0.13549 L 0.625 0.71358 " pathEditMode="fixed" rAng="0" ptsTypes="AA">
                                      <p:cBhvr>
                                        <p:cTn id="108" dur="50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9722" y="2890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>
                            <p:stCondLst>
                              <p:cond delay="6250"/>
                            </p:stCondLst>
                            <p:childTnLst>
                              <p:par>
                                <p:cTn id="110" presetID="10" presetClass="entr" presetSubtype="0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2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3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5" dur="500"/>
                                        <p:tgtEl>
                                          <p:spTgt spid="10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6" presetID="49" presetClass="entr" presetSubtype="0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8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9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0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1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2" presetID="49" presetClass="entr" presetSubtype="0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4" dur="500" fill="hold"/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5" dur="500" fill="hold"/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6" dur="500" fill="hold"/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7" dur="5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64" grpId="0" animBg="1"/>
      <p:bldP spid="63" grpId="0" animBg="1"/>
      <p:bldP spid="69" grpId="0" animBg="1"/>
      <p:bldP spid="70" grpId="0" animBg="1"/>
      <p:bldP spid="71" grpId="0" animBg="1"/>
      <p:bldP spid="72" grpId="0" animBg="1"/>
      <p:bldP spid="73" grpId="0" animBg="1"/>
      <p:bldP spid="74" grpId="0" animBg="1"/>
      <p:bldP spid="75" grpId="0" animBg="1"/>
      <p:bldP spid="77" grpId="0" build="p">
        <p:tmplLst>
          <p:tmpl lvl="1">
            <p:tnLst>
              <p:par>
                <p:cTn presetID="2" presetClass="entr" presetSubtype="8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7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7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78" grpId="0" build="p">
        <p:tmplLst>
          <p:tmpl lvl="1">
            <p:tnLst>
              <p:par>
                <p:cTn presetID="2" presetClass="entr" presetSubtype="8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7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7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82" grpId="0" animBg="1"/>
      <p:bldP spid="83" grpId="0" animBg="1"/>
      <p:bldP spid="84" grpId="0" animBg="1"/>
      <p:bldP spid="85" grpId="0" animBg="1"/>
      <p:bldP spid="86" grpId="0"/>
      <p:bldP spid="87" grpId="0"/>
      <p:bldP spid="88" grpId="0"/>
      <p:bldP spid="89" grpId="0"/>
      <p:bldP spid="90" grpId="0"/>
      <p:bldP spid="99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9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9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00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0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0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01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0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0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02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0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0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03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0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03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1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 Imag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" name="平行四辺形 40"/>
          <p:cNvSpPr/>
          <p:nvPr userDrawn="1"/>
        </p:nvSpPr>
        <p:spPr>
          <a:xfrm flipH="1">
            <a:off x="5569508" y="4810212"/>
            <a:ext cx="10992880" cy="1528805"/>
          </a:xfrm>
          <a:prstGeom prst="parallelogram">
            <a:avLst>
              <a:gd name="adj" fmla="val 51895"/>
            </a:avLst>
          </a:prstGeom>
          <a:solidFill>
            <a:schemeClr val="bg1">
              <a:lumMod val="95000"/>
            </a:schemeClr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40" name="平行四辺形 39"/>
          <p:cNvSpPr/>
          <p:nvPr userDrawn="1"/>
        </p:nvSpPr>
        <p:spPr>
          <a:xfrm flipH="1">
            <a:off x="4527421" y="2791941"/>
            <a:ext cx="10992880" cy="1545282"/>
          </a:xfrm>
          <a:prstGeom prst="parallelogram">
            <a:avLst>
              <a:gd name="adj" fmla="val 51895"/>
            </a:avLst>
          </a:prstGeom>
          <a:solidFill>
            <a:schemeClr val="bg1">
              <a:lumMod val="95000"/>
            </a:schemeClr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39" name="平行四辺形 38"/>
          <p:cNvSpPr/>
          <p:nvPr userDrawn="1"/>
        </p:nvSpPr>
        <p:spPr>
          <a:xfrm flipH="1">
            <a:off x="3460621" y="786028"/>
            <a:ext cx="10992880" cy="1549400"/>
          </a:xfrm>
          <a:prstGeom prst="parallelogram">
            <a:avLst>
              <a:gd name="adj" fmla="val 51895"/>
            </a:avLst>
          </a:prstGeom>
          <a:solidFill>
            <a:schemeClr val="bg1">
              <a:lumMod val="95000"/>
            </a:schemeClr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34" name="平行四辺形 33"/>
          <p:cNvSpPr/>
          <p:nvPr userDrawn="1"/>
        </p:nvSpPr>
        <p:spPr>
          <a:xfrm flipH="1">
            <a:off x="2806700" y="0"/>
            <a:ext cx="4330700" cy="7645400"/>
          </a:xfrm>
          <a:prstGeom prst="parallelogram">
            <a:avLst>
              <a:gd name="adj" fmla="val 92507"/>
            </a:avLst>
          </a:prstGeom>
          <a:solidFill>
            <a:schemeClr val="accent1"/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22" name="図プレースホルダー 21"/>
          <p:cNvSpPr>
            <a:spLocks noGrp="1"/>
          </p:cNvSpPr>
          <p:nvPr>
            <p:ph type="pic" sz="quarter" idx="12" hasCustomPrompt="1"/>
          </p:nvPr>
        </p:nvSpPr>
        <p:spPr>
          <a:xfrm>
            <a:off x="791263" y="659441"/>
            <a:ext cx="3489313" cy="1530170"/>
          </a:xfrm>
          <a:custGeom>
            <a:avLst/>
            <a:gdLst/>
            <a:ahLst/>
            <a:cxnLst/>
            <a:rect l="l" t="t" r="r" b="b"/>
            <a:pathLst>
              <a:path w="3489313" h="1530170">
                <a:moveTo>
                  <a:pt x="0" y="0"/>
                </a:moveTo>
                <a:lnTo>
                  <a:pt x="2685530" y="0"/>
                </a:lnTo>
                <a:lnTo>
                  <a:pt x="3489313" y="1530170"/>
                </a:lnTo>
                <a:lnTo>
                  <a:pt x="803783" y="1530170"/>
                </a:lnTo>
                <a:close/>
              </a:path>
            </a:pathLst>
          </a:custGeom>
        </p:spPr>
        <p:txBody>
          <a:bodyPr/>
          <a:lstStyle>
            <a:lvl1pPr>
              <a:defRPr baseline="0"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/>
          </a:p>
        </p:txBody>
      </p: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  <a:alpha val="70000"/>
                  </a:prstClr>
                </a:solidFill>
              </a:rPr>
              <a:t>The Power of PowerPoint | thepopp.com</a:t>
            </a:r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87164BF-D67A-46C0-81D2-5BAF67C00C80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  <p:cxnSp>
        <p:nvCxnSpPr>
          <p:cNvPr id="9" name="直線コネクタ 8"/>
          <p:cNvCxnSpPr/>
          <p:nvPr userDrawn="1"/>
        </p:nvCxnSpPr>
        <p:spPr>
          <a:xfrm flipH="1">
            <a:off x="7129650" y="7631705"/>
            <a:ext cx="11156763" cy="0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" name="図プレースホルダー 21"/>
          <p:cNvSpPr>
            <a:spLocks noGrp="1"/>
          </p:cNvSpPr>
          <p:nvPr>
            <p:ph type="pic" sz="quarter" idx="13" hasCustomPrompt="1"/>
          </p:nvPr>
        </p:nvSpPr>
        <p:spPr>
          <a:xfrm>
            <a:off x="1827501" y="2662163"/>
            <a:ext cx="3489313" cy="1530170"/>
          </a:xfrm>
          <a:custGeom>
            <a:avLst/>
            <a:gdLst/>
            <a:ahLst/>
            <a:cxnLst/>
            <a:rect l="l" t="t" r="r" b="b"/>
            <a:pathLst>
              <a:path w="3489313" h="1530170">
                <a:moveTo>
                  <a:pt x="0" y="0"/>
                </a:moveTo>
                <a:lnTo>
                  <a:pt x="2685530" y="0"/>
                </a:lnTo>
                <a:lnTo>
                  <a:pt x="3489313" y="1530170"/>
                </a:lnTo>
                <a:lnTo>
                  <a:pt x="803783" y="1530170"/>
                </a:lnTo>
                <a:close/>
              </a:path>
            </a:pathLst>
          </a:custGeom>
        </p:spPr>
        <p:txBody>
          <a:bodyPr/>
          <a:lstStyle>
            <a:lvl1pPr>
              <a:defRPr baseline="0"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/>
          </a:p>
        </p:txBody>
      </p:sp>
      <p:sp>
        <p:nvSpPr>
          <p:cNvPr id="24" name="図プレースホルダー 21"/>
          <p:cNvSpPr>
            <a:spLocks noGrp="1"/>
          </p:cNvSpPr>
          <p:nvPr>
            <p:ph type="pic" sz="quarter" idx="14" hasCustomPrompt="1"/>
          </p:nvPr>
        </p:nvSpPr>
        <p:spPr>
          <a:xfrm>
            <a:off x="2883835" y="4664886"/>
            <a:ext cx="3489313" cy="1530170"/>
          </a:xfrm>
          <a:custGeom>
            <a:avLst/>
            <a:gdLst/>
            <a:ahLst/>
            <a:cxnLst/>
            <a:rect l="l" t="t" r="r" b="b"/>
            <a:pathLst>
              <a:path w="3489313" h="1530170">
                <a:moveTo>
                  <a:pt x="0" y="0"/>
                </a:moveTo>
                <a:lnTo>
                  <a:pt x="2685530" y="0"/>
                </a:lnTo>
                <a:lnTo>
                  <a:pt x="3489313" y="1530170"/>
                </a:lnTo>
                <a:lnTo>
                  <a:pt x="803783" y="1530170"/>
                </a:lnTo>
                <a:close/>
              </a:path>
            </a:pathLst>
          </a:custGeom>
        </p:spPr>
        <p:txBody>
          <a:bodyPr/>
          <a:lstStyle>
            <a:lvl1pPr>
              <a:defRPr baseline="0"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/>
          </a:p>
        </p:txBody>
      </p:sp>
      <p:sp>
        <p:nvSpPr>
          <p:cNvPr id="27" name="テキスト プレースホルダー 11"/>
          <p:cNvSpPr>
            <a:spLocks noGrp="1"/>
          </p:cNvSpPr>
          <p:nvPr>
            <p:ph type="body" sz="quarter" idx="15" hasCustomPrompt="1"/>
          </p:nvPr>
        </p:nvSpPr>
        <p:spPr>
          <a:xfrm>
            <a:off x="7252996" y="6535716"/>
            <a:ext cx="10081120" cy="1088019"/>
          </a:xfrm>
        </p:spPr>
        <p:txBody>
          <a:bodyPr anchor="b">
            <a:noAutofit/>
          </a:bodyPr>
          <a:lstStyle>
            <a:lvl1pPr algn="l">
              <a:lnSpc>
                <a:spcPct val="100000"/>
              </a:lnSpc>
              <a:spcBef>
                <a:spcPts val="0"/>
              </a:spcBef>
              <a:defRPr sz="5400" spc="600" baseline="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8" name="テキスト プレースホルダー 11"/>
          <p:cNvSpPr>
            <a:spLocks noGrp="1"/>
          </p:cNvSpPr>
          <p:nvPr>
            <p:ph type="body" sz="quarter" idx="16" hasCustomPrompt="1"/>
          </p:nvPr>
        </p:nvSpPr>
        <p:spPr>
          <a:xfrm>
            <a:off x="7252996" y="7761288"/>
            <a:ext cx="10081120" cy="1519734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spcBef>
                <a:spcPts val="0"/>
              </a:spcBef>
              <a:defRPr sz="24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</a:p>
          <a:p>
            <a:pPr lvl="0"/>
            <a:endParaRPr lang="en-US" altLang="ja-JP" dirty="0" smtClean="0"/>
          </a:p>
        </p:txBody>
      </p:sp>
      <p:sp>
        <p:nvSpPr>
          <p:cNvPr id="31" name="テキスト プレースホルダー 11"/>
          <p:cNvSpPr>
            <a:spLocks noGrp="1"/>
          </p:cNvSpPr>
          <p:nvPr>
            <p:ph type="body" sz="quarter" idx="32" hasCustomPrompt="1"/>
          </p:nvPr>
        </p:nvSpPr>
        <p:spPr>
          <a:xfrm>
            <a:off x="4233238" y="872448"/>
            <a:ext cx="9254338" cy="1395154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spcBef>
                <a:spcPts val="0"/>
              </a:spcBef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</a:p>
        </p:txBody>
      </p:sp>
      <p:sp>
        <p:nvSpPr>
          <p:cNvPr id="32" name="テキスト プレースホルダー 11"/>
          <p:cNvSpPr>
            <a:spLocks noGrp="1"/>
          </p:cNvSpPr>
          <p:nvPr>
            <p:ph type="body" sz="quarter" idx="33" hasCustomPrompt="1"/>
          </p:nvPr>
        </p:nvSpPr>
        <p:spPr>
          <a:xfrm>
            <a:off x="5285045" y="2852669"/>
            <a:ext cx="9254338" cy="1395154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spcBef>
                <a:spcPts val="0"/>
              </a:spcBef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</a:p>
        </p:txBody>
      </p:sp>
      <p:sp>
        <p:nvSpPr>
          <p:cNvPr id="33" name="テキスト プレースホルダー 11"/>
          <p:cNvSpPr>
            <a:spLocks noGrp="1"/>
          </p:cNvSpPr>
          <p:nvPr>
            <p:ph type="body" sz="quarter" idx="34" hasCustomPrompt="1"/>
          </p:nvPr>
        </p:nvSpPr>
        <p:spPr>
          <a:xfrm>
            <a:off x="6348473" y="4877894"/>
            <a:ext cx="9254338" cy="1395154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spcBef>
                <a:spcPts val="0"/>
              </a:spcBef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</a:p>
        </p:txBody>
      </p:sp>
    </p:spTree>
    <p:extLst>
      <p:ext uri="{BB962C8B-B14F-4D97-AF65-F5344CB8AC3E}">
        <p14:creationId xmlns:p14="http://schemas.microsoft.com/office/powerpoint/2010/main" val="144324320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8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10" presetClass="entr" presetSubtype="0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2250"/>
                            </p:stCondLst>
                            <p:childTnLst>
                              <p:par>
                                <p:cTn id="24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6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9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2750"/>
                            </p:stCondLst>
                            <p:childTnLst>
                              <p:par>
                                <p:cTn id="31" presetID="10" presetClass="entr" presetSubtype="0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3500"/>
                            </p:stCondLst>
                            <p:childTnLst>
                              <p:par>
                                <p:cTn id="3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7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0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4000"/>
                            </p:stCondLst>
                            <p:childTnLst>
                              <p:par>
                                <p:cTn id="42" presetID="2" presetClass="entr" presetSubtype="2" decel="100000" fill="hold" grpId="0" nodeType="afterEffect">
                                  <p:stCondLst>
                                    <p:cond delay="25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6" presetID="22" presetClass="entr" presetSubtype="8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8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2" presetClass="entr" presetSubtype="2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1" grpId="0" animBg="1"/>
      <p:bldP spid="40" grpId="0" animBg="1"/>
      <p:bldP spid="39" grpId="0" animBg="1"/>
      <p:bldP spid="34" grpId="0" animBg="1"/>
      <p:bldP spid="22" grpId="0"/>
      <p:bldP spid="23" grpId="0"/>
      <p:bldP spid="24" grpId="0"/>
      <p:bldP spid="27" grpId="0">
        <p:tmplLst>
          <p:tmpl>
            <p:tnLst>
              <p:par>
                <p:cTn presetID="2" presetClass="entr" presetSubtype="2" decel="100000" fill="hold" nodeType="afterEffect">
                  <p:stCondLst>
                    <p:cond delay="250"/>
                  </p:stCondLst>
                  <p:iterate type="wd">
                    <p:tmPct val="10000"/>
                  </p:iterate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8" grpId="0">
        <p:tmplLst>
          <p:tmpl>
            <p:tnLst>
              <p:par>
                <p:cTn presetID="2" presetClass="entr" presetSubtype="2" decel="10000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1" grpId="0">
        <p:tmplLst>
          <p:tmpl>
            <p:tnLst>
              <p:par>
                <p:cTn presetID="22" presetClass="entr" presetSubtype="8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3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2" grpId="0">
        <p:tmplLst>
          <p:tmpl>
            <p:tnLst>
              <p:par>
                <p:cTn presetID="22" presetClass="entr" presetSubtype="8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3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3" grpId="0">
        <p:tmplLst>
          <p:tmpl>
            <p:tnLst>
              <p:par>
                <p:cTn presetID="22" presetClass="entr" presetSubtype="8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33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1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obile 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25" name="直線コネクタ 24"/>
          <p:cNvCxnSpPr/>
          <p:nvPr userDrawn="1"/>
        </p:nvCxnSpPr>
        <p:spPr>
          <a:xfrm flipH="1">
            <a:off x="0" y="2414064"/>
            <a:ext cx="18286413" cy="0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  <a:alpha val="70000"/>
                  </a:prstClr>
                </a:solidFill>
              </a:rPr>
              <a:t>The Power of PowerPoint | thepopp.com</a:t>
            </a:r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87164BF-D67A-46C0-81D2-5BAF67C00C80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  <p:pic>
        <p:nvPicPr>
          <p:cNvPr id="22" name="図 21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01348" y="951470"/>
            <a:ext cx="3894306" cy="7956932"/>
          </a:xfrm>
          <a:prstGeom prst="rect">
            <a:avLst/>
          </a:prstGeom>
        </p:spPr>
      </p:pic>
      <p:sp>
        <p:nvSpPr>
          <p:cNvPr id="24" name="図プレースホルダー 23"/>
          <p:cNvSpPr>
            <a:spLocks noGrp="1"/>
          </p:cNvSpPr>
          <p:nvPr>
            <p:ph type="pic" sz="quarter" idx="12" hasCustomPrompt="1"/>
          </p:nvPr>
        </p:nvSpPr>
        <p:spPr>
          <a:xfrm>
            <a:off x="2280575" y="1976438"/>
            <a:ext cx="3335852" cy="5956300"/>
          </a:xfrm>
        </p:spPr>
        <p:txBody>
          <a:bodyPr/>
          <a:lstStyle>
            <a:lvl1pPr>
              <a:defRPr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/>
          </a:p>
        </p:txBody>
      </p:sp>
      <p:sp>
        <p:nvSpPr>
          <p:cNvPr id="26" name="テキスト プレースホルダー 11"/>
          <p:cNvSpPr>
            <a:spLocks noGrp="1"/>
          </p:cNvSpPr>
          <p:nvPr>
            <p:ph type="body" sz="quarter" idx="15" hasCustomPrompt="1"/>
          </p:nvPr>
        </p:nvSpPr>
        <p:spPr>
          <a:xfrm>
            <a:off x="6142789" y="1318075"/>
            <a:ext cx="10081120" cy="1088019"/>
          </a:xfrm>
        </p:spPr>
        <p:txBody>
          <a:bodyPr anchor="b">
            <a:noAutofit/>
          </a:bodyPr>
          <a:lstStyle>
            <a:lvl1pPr algn="l">
              <a:lnSpc>
                <a:spcPct val="100000"/>
              </a:lnSpc>
              <a:spcBef>
                <a:spcPts val="0"/>
              </a:spcBef>
              <a:defRPr sz="5400" spc="600" baseline="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9" name="テキスト プレースホルダー 11"/>
          <p:cNvSpPr>
            <a:spLocks noGrp="1"/>
          </p:cNvSpPr>
          <p:nvPr>
            <p:ph type="body" sz="quarter" idx="16" hasCustomPrompt="1"/>
          </p:nvPr>
        </p:nvSpPr>
        <p:spPr>
          <a:xfrm>
            <a:off x="6787588" y="3273388"/>
            <a:ext cx="9541060" cy="1350150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0" name="テキスト プレースホルダー 11"/>
          <p:cNvSpPr>
            <a:spLocks noGrp="1"/>
          </p:cNvSpPr>
          <p:nvPr>
            <p:ph type="body" sz="quarter" idx="17" hasCustomPrompt="1"/>
          </p:nvPr>
        </p:nvSpPr>
        <p:spPr>
          <a:xfrm>
            <a:off x="6787588" y="2693958"/>
            <a:ext cx="9541060" cy="773203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32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2" name="テキスト プレースホルダー 11"/>
          <p:cNvSpPr>
            <a:spLocks noGrp="1"/>
          </p:cNvSpPr>
          <p:nvPr>
            <p:ph type="body" sz="quarter" idx="18" hasCustomPrompt="1"/>
          </p:nvPr>
        </p:nvSpPr>
        <p:spPr>
          <a:xfrm>
            <a:off x="6787588" y="5266996"/>
            <a:ext cx="9541060" cy="1350150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3" name="テキスト プレースホルダー 11"/>
          <p:cNvSpPr>
            <a:spLocks noGrp="1"/>
          </p:cNvSpPr>
          <p:nvPr>
            <p:ph type="body" sz="quarter" idx="19" hasCustomPrompt="1"/>
          </p:nvPr>
        </p:nvSpPr>
        <p:spPr>
          <a:xfrm>
            <a:off x="6787588" y="4687566"/>
            <a:ext cx="9541060" cy="773203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32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5" name="テキスト プレースホルダー 11"/>
          <p:cNvSpPr>
            <a:spLocks noGrp="1"/>
          </p:cNvSpPr>
          <p:nvPr>
            <p:ph type="body" sz="quarter" idx="20" hasCustomPrompt="1"/>
          </p:nvPr>
        </p:nvSpPr>
        <p:spPr>
          <a:xfrm>
            <a:off x="6787588" y="7303740"/>
            <a:ext cx="9541060" cy="1350150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6" name="テキスト プレースホルダー 11"/>
          <p:cNvSpPr>
            <a:spLocks noGrp="1"/>
          </p:cNvSpPr>
          <p:nvPr>
            <p:ph type="body" sz="quarter" idx="21" hasCustomPrompt="1"/>
          </p:nvPr>
        </p:nvSpPr>
        <p:spPr>
          <a:xfrm>
            <a:off x="6787588" y="6724310"/>
            <a:ext cx="9541060" cy="773203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32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8" name="ホームベース 27"/>
          <p:cNvSpPr/>
          <p:nvPr userDrawn="1"/>
        </p:nvSpPr>
        <p:spPr>
          <a:xfrm>
            <a:off x="6307891" y="2890043"/>
            <a:ext cx="479695" cy="359473"/>
          </a:xfrm>
          <a:prstGeom prst="homePlate">
            <a:avLst/>
          </a:prstGeom>
          <a:solidFill>
            <a:schemeClr val="accent1"/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31" name="ホームベース 30"/>
          <p:cNvSpPr/>
          <p:nvPr userDrawn="1"/>
        </p:nvSpPr>
        <p:spPr>
          <a:xfrm>
            <a:off x="6307891" y="4883651"/>
            <a:ext cx="479695" cy="359473"/>
          </a:xfrm>
          <a:prstGeom prst="homePlate">
            <a:avLst/>
          </a:prstGeom>
          <a:solidFill>
            <a:schemeClr val="accent1"/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34" name="ホームベース 33"/>
          <p:cNvSpPr/>
          <p:nvPr userDrawn="1"/>
        </p:nvSpPr>
        <p:spPr>
          <a:xfrm>
            <a:off x="6307891" y="6920395"/>
            <a:ext cx="479695" cy="359473"/>
          </a:xfrm>
          <a:prstGeom prst="homePlate">
            <a:avLst/>
          </a:prstGeom>
          <a:solidFill>
            <a:schemeClr val="accent1"/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3806171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22" presetClass="entr" presetSubtype="2" fill="hold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4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250"/>
                            </p:stCondLst>
                            <p:childTnLst>
                              <p:par>
                                <p:cTn id="16" presetID="2" presetClass="entr" presetSubtype="2" decel="100000" fill="hold" grpId="0" nodeType="after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800"/>
                            </p:stCondLst>
                            <p:childTnLst>
                              <p:par>
                                <p:cTn id="21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2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2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2300"/>
                            </p:stCondLst>
                            <p:childTnLst>
                              <p:par>
                                <p:cTn id="34" presetID="2" presetClass="entr" presetSubtype="8" decel="10000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8" presetID="2" presetClass="entr" presetSubtype="2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2" presetID="2" presetClass="entr" presetSubtype="2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3300"/>
                            </p:stCondLst>
                            <p:childTnLst>
                              <p:par>
                                <p:cTn id="47" presetID="2" presetClass="entr" presetSubtype="8" decel="10000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2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" presetID="2" presetClass="entr" presetSubtype="2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" grpId="0"/>
      <p:bldP spid="26" grpId="0">
        <p:tmplLst>
          <p:tmpl>
            <p:tnLst>
              <p:par>
                <p:cTn presetID="2" presetClass="entr" presetSubtype="2" decel="100000" fill="hold" nodeType="afterEffect">
                  <p:stCondLst>
                    <p:cond delay="0"/>
                  </p:stCondLst>
                  <p:iterate type="wd">
                    <p:tmPct val="10000"/>
                  </p:iterate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9" grpId="0">
        <p:tmplLst>
          <p:tmpl>
            <p:tnLst>
              <p:par>
                <p:cTn presetID="2" presetClass="entr" presetSubtype="2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0" grpId="0">
        <p:tmplLst>
          <p:tmpl>
            <p:tnLst>
              <p:par>
                <p:cTn presetID="2" presetClass="entr" presetSubtype="2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2" grpId="0">
        <p:tmplLst>
          <p:tmpl>
            <p:tnLst>
              <p:par>
                <p:cTn presetID="2" presetClass="entr" presetSubtype="2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3" grpId="0">
        <p:tmplLst>
          <p:tmpl>
            <p:tnLst>
              <p:par>
                <p:cTn presetID="2" presetClass="entr" presetSubtype="2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5" grpId="0">
        <p:tmplLst>
          <p:tmpl>
            <p:tnLst>
              <p:par>
                <p:cTn presetID="2" presetClass="entr" presetSubtype="2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6" grpId="0">
        <p:tmplLst>
          <p:tmpl>
            <p:tnLst>
              <p:par>
                <p:cTn presetID="2" presetClass="entr" presetSubtype="2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8" grpId="0" animBg="1"/>
      <p:bldP spid="31" grpId="0" animBg="1"/>
      <p:bldP spid="34" grpId="0" animBg="1"/>
    </p:bldLst>
  </p:timing>
</p:sldLayout>
</file>

<file path=ppt/slideLayouts/slideLayout1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obile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正方形/長方形 1"/>
          <p:cNvSpPr/>
          <p:nvPr userDrawn="1"/>
        </p:nvSpPr>
        <p:spPr>
          <a:xfrm>
            <a:off x="0" y="5323520"/>
            <a:ext cx="18286413" cy="13501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  <a:alpha val="70000"/>
                  </a:prstClr>
                </a:solidFill>
              </a:rPr>
              <a:t>The Power of PowerPoint | thepopp.com</a:t>
            </a:r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87164BF-D67A-46C0-81D2-5BAF67C00C80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  <p:pic>
        <p:nvPicPr>
          <p:cNvPr id="22" name="図 21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01348" y="951470"/>
            <a:ext cx="3894306" cy="7956932"/>
          </a:xfrm>
          <a:prstGeom prst="rect">
            <a:avLst/>
          </a:prstGeom>
        </p:spPr>
      </p:pic>
      <p:sp>
        <p:nvSpPr>
          <p:cNvPr id="24" name="図プレースホルダー 23"/>
          <p:cNvSpPr>
            <a:spLocks noGrp="1"/>
          </p:cNvSpPr>
          <p:nvPr>
            <p:ph type="pic" sz="quarter" idx="12" hasCustomPrompt="1"/>
          </p:nvPr>
        </p:nvSpPr>
        <p:spPr>
          <a:xfrm>
            <a:off x="2280575" y="1976438"/>
            <a:ext cx="3335852" cy="5956300"/>
          </a:xfrm>
        </p:spPr>
        <p:txBody>
          <a:bodyPr/>
          <a:lstStyle>
            <a:lvl1pPr>
              <a:defRPr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/>
          </a:p>
        </p:txBody>
      </p:sp>
      <p:sp>
        <p:nvSpPr>
          <p:cNvPr id="26" name="テキスト プレースホルダー 11"/>
          <p:cNvSpPr>
            <a:spLocks noGrp="1"/>
          </p:cNvSpPr>
          <p:nvPr>
            <p:ph type="body" sz="quarter" idx="15" hasCustomPrompt="1"/>
          </p:nvPr>
        </p:nvSpPr>
        <p:spPr>
          <a:xfrm>
            <a:off x="6142789" y="5413530"/>
            <a:ext cx="10081120" cy="1088019"/>
          </a:xfrm>
        </p:spPr>
        <p:txBody>
          <a:bodyPr anchor="b">
            <a:noAutofit/>
          </a:bodyPr>
          <a:lstStyle>
            <a:lvl1pPr algn="l">
              <a:lnSpc>
                <a:spcPct val="100000"/>
              </a:lnSpc>
              <a:spcBef>
                <a:spcPts val="0"/>
              </a:spcBef>
              <a:defRPr sz="5400" spc="600" baseline="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8" name="テキスト プレースホルダー 11"/>
          <p:cNvSpPr>
            <a:spLocks noGrp="1"/>
          </p:cNvSpPr>
          <p:nvPr>
            <p:ph type="body" sz="quarter" idx="20" hasCustomPrompt="1"/>
          </p:nvPr>
        </p:nvSpPr>
        <p:spPr>
          <a:xfrm>
            <a:off x="6172876" y="6763679"/>
            <a:ext cx="10891210" cy="2025225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4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70285443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4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2" presetClass="entr" presetSubtype="2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2" presetClass="entr" presetSubtype="2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24" grpId="0"/>
      <p:bldP spid="26" grpId="0">
        <p:tmplLst>
          <p:tmpl>
            <p:tnLst>
              <p:par>
                <p:cTn presetID="2" presetClass="entr" presetSubtype="2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8" grpId="0">
        <p:tmplLst>
          <p:tmpl>
            <p:tnLst>
              <p:par>
                <p:cTn presetID="2" presetClass="entr" presetSubtype="2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1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obile 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平行四辺形 10"/>
          <p:cNvSpPr/>
          <p:nvPr userDrawn="1"/>
        </p:nvSpPr>
        <p:spPr>
          <a:xfrm>
            <a:off x="511092" y="6268625"/>
            <a:ext cx="8685965" cy="1710190"/>
          </a:xfrm>
          <a:prstGeom prst="parallelogram">
            <a:avLst>
              <a:gd name="adj" fmla="val 33670"/>
            </a:avLst>
          </a:prstGeom>
          <a:solidFill>
            <a:schemeClr val="accent1">
              <a:lumMod val="20000"/>
              <a:lumOff val="80000"/>
            </a:schemeClr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31" name="平行四辺形 30"/>
          <p:cNvSpPr/>
          <p:nvPr userDrawn="1"/>
        </p:nvSpPr>
        <p:spPr>
          <a:xfrm>
            <a:off x="293200" y="6268625"/>
            <a:ext cx="859609" cy="1710189"/>
          </a:xfrm>
          <a:prstGeom prst="parallelogram">
            <a:avLst>
              <a:gd name="adj" fmla="val 67641"/>
            </a:avLst>
          </a:prstGeom>
          <a:solidFill>
            <a:schemeClr val="accent1"/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5" name="平行四辺形 4"/>
          <p:cNvSpPr/>
          <p:nvPr userDrawn="1"/>
        </p:nvSpPr>
        <p:spPr>
          <a:xfrm>
            <a:off x="1906247" y="2083160"/>
            <a:ext cx="6660739" cy="1710190"/>
          </a:xfrm>
          <a:prstGeom prst="parallelogram">
            <a:avLst>
              <a:gd name="adj" fmla="val 33670"/>
            </a:avLst>
          </a:prstGeom>
          <a:solidFill>
            <a:schemeClr val="accent1">
              <a:lumMod val="20000"/>
              <a:lumOff val="80000"/>
            </a:schemeClr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30" name="平行四辺形 29"/>
          <p:cNvSpPr/>
          <p:nvPr userDrawn="1"/>
        </p:nvSpPr>
        <p:spPr>
          <a:xfrm>
            <a:off x="1696178" y="2083160"/>
            <a:ext cx="859609" cy="1710189"/>
          </a:xfrm>
          <a:prstGeom prst="parallelogram">
            <a:avLst>
              <a:gd name="adj" fmla="val 67641"/>
            </a:avLst>
          </a:prstGeom>
          <a:solidFill>
            <a:schemeClr val="accent1"/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0" name="平行四辺形 9"/>
          <p:cNvSpPr/>
          <p:nvPr userDrawn="1"/>
        </p:nvSpPr>
        <p:spPr>
          <a:xfrm>
            <a:off x="1186167" y="4175893"/>
            <a:ext cx="7650850" cy="1710190"/>
          </a:xfrm>
          <a:prstGeom prst="parallelogram">
            <a:avLst>
              <a:gd name="adj" fmla="val 33670"/>
            </a:avLst>
          </a:prstGeom>
          <a:solidFill>
            <a:schemeClr val="accent1">
              <a:lumMod val="20000"/>
              <a:lumOff val="80000"/>
            </a:schemeClr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8" name="平行四辺形 7"/>
          <p:cNvSpPr/>
          <p:nvPr userDrawn="1"/>
        </p:nvSpPr>
        <p:spPr>
          <a:xfrm>
            <a:off x="976098" y="4175892"/>
            <a:ext cx="859609" cy="1710189"/>
          </a:xfrm>
          <a:prstGeom prst="parallelogram">
            <a:avLst>
              <a:gd name="adj" fmla="val 67641"/>
            </a:avLst>
          </a:prstGeom>
          <a:solidFill>
            <a:schemeClr val="accent1"/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cxnSp>
        <p:nvCxnSpPr>
          <p:cNvPr id="12" name="直線コネクタ 11"/>
          <p:cNvCxnSpPr/>
          <p:nvPr userDrawn="1"/>
        </p:nvCxnSpPr>
        <p:spPr>
          <a:xfrm flipH="1">
            <a:off x="9006996" y="4773424"/>
            <a:ext cx="9279417" cy="0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  <a:alpha val="70000"/>
                  </a:prstClr>
                </a:solidFill>
              </a:rPr>
              <a:t>The Power of PowerPoint | thepopp.com</a:t>
            </a:r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87164BF-D67A-46C0-81D2-5BAF67C00C80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  <p:pic>
        <p:nvPicPr>
          <p:cNvPr id="22" name="図 21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184115" y="951470"/>
            <a:ext cx="3894306" cy="7956932"/>
          </a:xfrm>
          <a:prstGeom prst="rect">
            <a:avLst/>
          </a:prstGeom>
        </p:spPr>
      </p:pic>
      <p:sp>
        <p:nvSpPr>
          <p:cNvPr id="24" name="図プレースホルダー 23"/>
          <p:cNvSpPr>
            <a:spLocks noGrp="1"/>
          </p:cNvSpPr>
          <p:nvPr>
            <p:ph type="pic" sz="quarter" idx="12" hasCustomPrompt="1"/>
          </p:nvPr>
        </p:nvSpPr>
        <p:spPr>
          <a:xfrm>
            <a:off x="7463342" y="1976438"/>
            <a:ext cx="3335852" cy="5956300"/>
          </a:xfrm>
        </p:spPr>
        <p:txBody>
          <a:bodyPr/>
          <a:lstStyle>
            <a:lvl1pPr>
              <a:defRPr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/>
          </a:p>
        </p:txBody>
      </p:sp>
      <p:sp>
        <p:nvSpPr>
          <p:cNvPr id="13" name="テキスト プレースホルダー 11"/>
          <p:cNvSpPr>
            <a:spLocks noGrp="1"/>
          </p:cNvSpPr>
          <p:nvPr>
            <p:ph type="body" sz="quarter" idx="15" hasCustomPrompt="1"/>
          </p:nvPr>
        </p:nvSpPr>
        <p:spPr>
          <a:xfrm>
            <a:off x="11258441" y="2038155"/>
            <a:ext cx="6750750" cy="2727300"/>
          </a:xfrm>
        </p:spPr>
        <p:txBody>
          <a:bodyPr anchor="b">
            <a:noAutofit/>
          </a:bodyPr>
          <a:lstStyle>
            <a:lvl1pPr algn="l">
              <a:lnSpc>
                <a:spcPct val="100000"/>
              </a:lnSpc>
              <a:spcBef>
                <a:spcPts val="0"/>
              </a:spcBef>
              <a:defRPr sz="5400" spc="600" baseline="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5" name="テキスト プレースホルダー 11"/>
          <p:cNvSpPr>
            <a:spLocks noGrp="1"/>
          </p:cNvSpPr>
          <p:nvPr>
            <p:ph type="body" sz="quarter" idx="16" hasCustomPrompt="1"/>
          </p:nvPr>
        </p:nvSpPr>
        <p:spPr>
          <a:xfrm>
            <a:off x="11258440" y="4929936"/>
            <a:ext cx="6480721" cy="3498929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spcBef>
                <a:spcPts val="0"/>
              </a:spcBef>
              <a:defRPr sz="24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</a:p>
          <a:p>
            <a:pPr lvl="0"/>
            <a:endParaRPr lang="en-US" altLang="ja-JP" dirty="0" smtClean="0"/>
          </a:p>
        </p:txBody>
      </p:sp>
      <p:sp>
        <p:nvSpPr>
          <p:cNvPr id="16" name="テキスト プレースホルダー 11"/>
          <p:cNvSpPr>
            <a:spLocks noGrp="1"/>
          </p:cNvSpPr>
          <p:nvPr>
            <p:ph type="body" sz="quarter" idx="17" hasCustomPrompt="1"/>
          </p:nvPr>
        </p:nvSpPr>
        <p:spPr>
          <a:xfrm>
            <a:off x="2543098" y="2263180"/>
            <a:ext cx="4583730" cy="1377130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spcBef>
                <a:spcPts val="0"/>
              </a:spcBef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</a:p>
        </p:txBody>
      </p:sp>
      <p:sp>
        <p:nvSpPr>
          <p:cNvPr id="17" name="テキスト プレースホルダー 11"/>
          <p:cNvSpPr>
            <a:spLocks noGrp="1"/>
          </p:cNvSpPr>
          <p:nvPr>
            <p:ph type="body" sz="quarter" idx="18" hasCustomPrompt="1"/>
          </p:nvPr>
        </p:nvSpPr>
        <p:spPr>
          <a:xfrm>
            <a:off x="1906247" y="4342423"/>
            <a:ext cx="5239692" cy="1377130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spcBef>
                <a:spcPts val="0"/>
              </a:spcBef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</a:p>
          <a:p>
            <a:pPr lvl="0"/>
            <a:endParaRPr lang="en-US" altLang="ja-JP" dirty="0" smtClean="0"/>
          </a:p>
        </p:txBody>
      </p:sp>
      <p:sp>
        <p:nvSpPr>
          <p:cNvPr id="19" name="テキスト プレースホルダー 11"/>
          <p:cNvSpPr>
            <a:spLocks noGrp="1"/>
          </p:cNvSpPr>
          <p:nvPr>
            <p:ph type="body" sz="quarter" idx="19" hasCustomPrompt="1"/>
          </p:nvPr>
        </p:nvSpPr>
        <p:spPr>
          <a:xfrm>
            <a:off x="1276177" y="6435155"/>
            <a:ext cx="5869762" cy="1377130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spcBef>
                <a:spcPts val="0"/>
              </a:spcBef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</a:p>
          <a:p>
            <a:pPr lvl="0"/>
            <a:endParaRPr lang="en-US" altLang="ja-JP" dirty="0" smtClean="0"/>
          </a:p>
        </p:txBody>
      </p:sp>
      <p:sp>
        <p:nvSpPr>
          <p:cNvPr id="20" name="涙形 19"/>
          <p:cNvSpPr/>
          <p:nvPr userDrawn="1"/>
        </p:nvSpPr>
        <p:spPr>
          <a:xfrm rot="5400000">
            <a:off x="1752351" y="1322658"/>
            <a:ext cx="848875" cy="848875"/>
          </a:xfrm>
          <a:prstGeom prst="teardrop">
            <a:avLst/>
          </a:prstGeom>
          <a:solidFill>
            <a:schemeClr val="accent1">
              <a:lumMod val="20000"/>
              <a:lumOff val="80000"/>
            </a:schemeClr>
          </a:solidFill>
          <a:ln w="76200" cmpd="sng">
            <a:solidFill>
              <a:schemeClr val="accent1">
                <a:lumMod val="40000"/>
                <a:lumOff val="60000"/>
              </a:schemeClr>
            </a:solidFill>
            <a:beve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21" name="テキスト ボックス 20"/>
          <p:cNvSpPr txBox="1"/>
          <p:nvPr userDrawn="1"/>
        </p:nvSpPr>
        <p:spPr>
          <a:xfrm>
            <a:off x="1970642" y="1466965"/>
            <a:ext cx="412292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kumimoji="1" lang="en-US" altLang="ja-JP" dirty="0" smtClean="0">
                <a:solidFill>
                  <a:srgbClr val="53548A"/>
                </a:solidFill>
              </a:rPr>
              <a:t>1</a:t>
            </a:r>
            <a:endParaRPr kumimoji="1" lang="ja-JP" altLang="en-US" dirty="0">
              <a:solidFill>
                <a:srgbClr val="53548A"/>
              </a:solidFill>
            </a:endParaRPr>
          </a:p>
        </p:txBody>
      </p:sp>
      <p:sp>
        <p:nvSpPr>
          <p:cNvPr id="23" name="涙形 22"/>
          <p:cNvSpPr/>
          <p:nvPr userDrawn="1"/>
        </p:nvSpPr>
        <p:spPr>
          <a:xfrm rot="5400000">
            <a:off x="1057372" y="3368912"/>
            <a:ext cx="848875" cy="848875"/>
          </a:xfrm>
          <a:prstGeom prst="teardrop">
            <a:avLst/>
          </a:prstGeom>
          <a:solidFill>
            <a:schemeClr val="accent1">
              <a:lumMod val="20000"/>
              <a:lumOff val="80000"/>
            </a:schemeClr>
          </a:solidFill>
          <a:ln w="76200" cmpd="sng">
            <a:solidFill>
              <a:schemeClr val="accent1">
                <a:lumMod val="40000"/>
                <a:lumOff val="60000"/>
              </a:schemeClr>
            </a:solidFill>
            <a:beve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25" name="テキスト ボックス 24"/>
          <p:cNvSpPr txBox="1"/>
          <p:nvPr userDrawn="1"/>
        </p:nvSpPr>
        <p:spPr>
          <a:xfrm>
            <a:off x="1275663" y="3513219"/>
            <a:ext cx="412292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kumimoji="1" lang="en-US" altLang="ja-JP" dirty="0" smtClean="0">
                <a:solidFill>
                  <a:srgbClr val="53548A"/>
                </a:solidFill>
              </a:rPr>
              <a:t>2</a:t>
            </a:r>
            <a:endParaRPr kumimoji="1" lang="ja-JP" altLang="en-US" dirty="0">
              <a:solidFill>
                <a:srgbClr val="53548A"/>
              </a:solidFill>
            </a:endParaRPr>
          </a:p>
        </p:txBody>
      </p:sp>
      <p:sp>
        <p:nvSpPr>
          <p:cNvPr id="27" name="涙形 26"/>
          <p:cNvSpPr/>
          <p:nvPr userDrawn="1"/>
        </p:nvSpPr>
        <p:spPr>
          <a:xfrm rot="5400000">
            <a:off x="382297" y="5461645"/>
            <a:ext cx="848875" cy="848875"/>
          </a:xfrm>
          <a:prstGeom prst="teardrop">
            <a:avLst/>
          </a:prstGeom>
          <a:solidFill>
            <a:schemeClr val="accent1">
              <a:lumMod val="20000"/>
              <a:lumOff val="80000"/>
            </a:schemeClr>
          </a:solidFill>
          <a:ln w="76200" cmpd="sng">
            <a:solidFill>
              <a:schemeClr val="accent1">
                <a:lumMod val="40000"/>
                <a:lumOff val="60000"/>
              </a:schemeClr>
            </a:solidFill>
            <a:beve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28" name="テキスト ボックス 27"/>
          <p:cNvSpPr txBox="1"/>
          <p:nvPr userDrawn="1"/>
        </p:nvSpPr>
        <p:spPr>
          <a:xfrm>
            <a:off x="600588" y="5605952"/>
            <a:ext cx="412292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kumimoji="1" lang="en-US" altLang="ja-JP" dirty="0" smtClean="0">
                <a:solidFill>
                  <a:srgbClr val="53548A"/>
                </a:solidFill>
              </a:rPr>
              <a:t>3</a:t>
            </a:r>
            <a:endParaRPr kumimoji="1" lang="ja-JP" altLang="en-US" dirty="0">
              <a:solidFill>
                <a:srgbClr val="53548A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5829909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2" presetClass="entr" presetSubtype="2" decel="100000" fill="hold" grpId="0" nodeType="after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" presetID="2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8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050"/>
                            </p:stCondLst>
                            <p:childTnLst>
                              <p:par>
                                <p:cTn id="20" presetID="2" presetClass="entr" presetSubtype="2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550"/>
                            </p:stCondLst>
                            <p:childTnLst>
                              <p:par>
                                <p:cTn id="25" presetID="10" presetClass="entr" presetSubtype="0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22" presetClass="entr" presetSubtype="8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0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22" presetClass="entr" presetSubtype="8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3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2" presetClass="entr" presetSubtype="1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8" presetID="2" presetClass="entr" presetSubtype="1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2300"/>
                            </p:stCondLst>
                            <p:childTnLst>
                              <p:par>
                                <p:cTn id="43" presetID="10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22" presetClass="entr" presetSubtype="8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8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22" presetClass="entr" presetSubtype="8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1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2" presetClass="entr" presetSubtype="1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6" presetID="2" presetClass="entr" presetSubtype="1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3300"/>
                            </p:stCondLst>
                            <p:childTnLst>
                              <p:par>
                                <p:cTn id="61" presetID="10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" presetID="22" presetClass="entr" presetSubtype="8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6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22" presetClass="entr" presetSubtype="8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9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2" presetClass="entr" presetSubtype="1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2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3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4" presetID="2" presetClass="entr" presetSubtype="1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6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7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 animBg="1"/>
      <p:bldP spid="31" grpId="0" animBg="1"/>
      <p:bldP spid="5" grpId="0" animBg="1"/>
      <p:bldP spid="30" grpId="0" animBg="1"/>
      <p:bldP spid="10" grpId="0" animBg="1"/>
      <p:bldP spid="8" grpId="0" animBg="1"/>
      <p:bldP spid="24" grpId="0"/>
      <p:bldP spid="13" grpId="0">
        <p:tmplLst>
          <p:tmpl>
            <p:tnLst>
              <p:par>
                <p:cTn presetID="2" presetClass="entr" presetSubtype="2" decel="100000" fill="hold" nodeType="afterEffect">
                  <p:stCondLst>
                    <p:cond delay="0"/>
                  </p:stCondLst>
                  <p:iterate type="wd">
                    <p:tmPct val="10000"/>
                  </p:iterate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5" grpId="0"/>
      <p:bldP spid="16" grpId="0">
        <p:tmplLst>
          <p:tmpl>
            <p:tnLst>
              <p:par>
                <p:cTn presetID="22" presetClass="entr" presetSubtype="8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1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7" grpId="0">
        <p:tmplLst>
          <p:tmpl>
            <p:tnLst>
              <p:par>
                <p:cTn presetID="22" presetClass="entr" presetSubtype="8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1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9" grpId="0">
        <p:tmplLst>
          <p:tmpl>
            <p:tnLst>
              <p:par>
                <p:cTn presetID="22" presetClass="entr" presetSubtype="8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1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0" grpId="0" animBg="1"/>
      <p:bldP spid="21" grpId="0"/>
      <p:bldP spid="23" grpId="0" animBg="1"/>
      <p:bldP spid="25" grpId="0"/>
      <p:bldP spid="27" grpId="0" animBg="1"/>
      <p:bldP spid="28" grpId="0"/>
    </p:bldLst>
  </p:timing>
</p:sldLayout>
</file>

<file path=ppt/slideLayouts/slideLayout1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obile 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正方形/長方形 14"/>
          <p:cNvSpPr/>
          <p:nvPr userDrawn="1"/>
        </p:nvSpPr>
        <p:spPr>
          <a:xfrm>
            <a:off x="0" y="5323520"/>
            <a:ext cx="18286413" cy="13501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pic>
        <p:nvPicPr>
          <p:cNvPr id="9" name="図 8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931284" y="510933"/>
            <a:ext cx="3820508" cy="9260434"/>
          </a:xfrm>
          <a:prstGeom prst="rect">
            <a:avLst/>
          </a:prstGeom>
        </p:spPr>
      </p:pic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  <a:alpha val="70000"/>
                  </a:prstClr>
                </a:solidFill>
              </a:rPr>
              <a:t>The Power of PowerPoint | thepopp.com</a:t>
            </a:r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87164BF-D67A-46C0-81D2-5BAF67C00C80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  <p:pic>
        <p:nvPicPr>
          <p:cNvPr id="22" name="図 21"/>
          <p:cNvPicPr>
            <a:picLocks noChangeAspect="1"/>
          </p:cNvPicPr>
          <p:nvPr userDrawn="1"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449044" y="1453090"/>
            <a:ext cx="3894306" cy="7956932"/>
          </a:xfrm>
          <a:prstGeom prst="rect">
            <a:avLst/>
          </a:prstGeom>
        </p:spPr>
      </p:pic>
      <p:sp>
        <p:nvSpPr>
          <p:cNvPr id="24" name="図プレースホルダー 23"/>
          <p:cNvSpPr>
            <a:spLocks noGrp="1"/>
          </p:cNvSpPr>
          <p:nvPr>
            <p:ph type="pic" sz="quarter" idx="12" hasCustomPrompt="1"/>
          </p:nvPr>
        </p:nvSpPr>
        <p:spPr>
          <a:xfrm>
            <a:off x="9728271" y="2478058"/>
            <a:ext cx="3335852" cy="5956300"/>
          </a:xfrm>
        </p:spPr>
        <p:txBody>
          <a:bodyPr/>
          <a:lstStyle>
            <a:lvl1pPr>
              <a:defRPr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/>
          </a:p>
        </p:txBody>
      </p:sp>
      <p:sp>
        <p:nvSpPr>
          <p:cNvPr id="16" name="テキスト プレースホルダー 11"/>
          <p:cNvSpPr>
            <a:spLocks noGrp="1"/>
          </p:cNvSpPr>
          <p:nvPr>
            <p:ph type="body" sz="quarter" idx="15" hasCustomPrompt="1"/>
          </p:nvPr>
        </p:nvSpPr>
        <p:spPr>
          <a:xfrm>
            <a:off x="547251" y="5413530"/>
            <a:ext cx="8595955" cy="1088019"/>
          </a:xfrm>
        </p:spPr>
        <p:txBody>
          <a:bodyPr anchor="b">
            <a:noAutofit/>
          </a:bodyPr>
          <a:lstStyle>
            <a:lvl1pPr algn="l">
              <a:lnSpc>
                <a:spcPct val="100000"/>
              </a:lnSpc>
              <a:spcBef>
                <a:spcPts val="0"/>
              </a:spcBef>
              <a:defRPr sz="5400" spc="600" baseline="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7" name="テキスト プレースホルダー 11"/>
          <p:cNvSpPr>
            <a:spLocks noGrp="1"/>
          </p:cNvSpPr>
          <p:nvPr>
            <p:ph type="body" sz="quarter" idx="20" hasCustomPrompt="1"/>
          </p:nvPr>
        </p:nvSpPr>
        <p:spPr>
          <a:xfrm>
            <a:off x="547250" y="6763679"/>
            <a:ext cx="8595955" cy="2025225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4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30203498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14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4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8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050"/>
                            </p:stCondLst>
                            <p:childTnLst>
                              <p:par>
                                <p:cTn id="25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" grpId="0" animBg="1"/>
      <p:bldP spid="24" grpId="0"/>
      <p:bldP spid="16" grpId="0">
        <p:tmplLst>
          <p:tmpl>
            <p:tnLst>
              <p:par>
                <p:cTn presetID="2" presetClass="entr" presetSubtype="8" decel="100000" fill="hold" nodeType="afterEffect">
                  <p:stCondLst>
                    <p:cond delay="0"/>
                  </p:stCondLst>
                  <p:iterate type="wd">
                    <p:tmPct val="10000"/>
                  </p:iterate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7" grpId="0">
        <p:tmplLst>
          <p:tmpl>
            <p:tnLst>
              <p:par>
                <p:cTn presetID="2" presetClass="entr" presetSubtype="8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1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obile Devices 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17" name="直線コネクタ 16"/>
          <p:cNvCxnSpPr/>
          <p:nvPr userDrawn="1"/>
        </p:nvCxnSpPr>
        <p:spPr>
          <a:xfrm flipH="1">
            <a:off x="0" y="3253290"/>
            <a:ext cx="18286413" cy="0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  <a:alpha val="70000"/>
                  </a:prstClr>
                </a:solidFill>
              </a:rPr>
              <a:t>The Power of PowerPoint | thepopp.com</a:t>
            </a:r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87164BF-D67A-46C0-81D2-5BAF67C00C80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  <p:pic>
        <p:nvPicPr>
          <p:cNvPr id="5" name="図 4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067531" y="868025"/>
            <a:ext cx="5715635" cy="8126678"/>
          </a:xfrm>
          <a:prstGeom prst="rect">
            <a:avLst/>
          </a:prstGeom>
        </p:spPr>
      </p:pic>
      <p:pic>
        <p:nvPicPr>
          <p:cNvPr id="6" name="図 5"/>
          <p:cNvPicPr>
            <a:picLocks noChangeAspect="1"/>
          </p:cNvPicPr>
          <p:nvPr userDrawn="1"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62286" y="3834097"/>
            <a:ext cx="2533388" cy="5160606"/>
          </a:xfrm>
          <a:prstGeom prst="rect">
            <a:avLst/>
          </a:prstGeom>
        </p:spPr>
      </p:pic>
      <p:sp>
        <p:nvSpPr>
          <p:cNvPr id="8" name="図プレースホルダー 7"/>
          <p:cNvSpPr>
            <a:spLocks noGrp="1"/>
          </p:cNvSpPr>
          <p:nvPr>
            <p:ph type="pic" sz="quarter" idx="12" hasCustomPrompt="1"/>
          </p:nvPr>
        </p:nvSpPr>
        <p:spPr>
          <a:xfrm>
            <a:off x="1048686" y="4501463"/>
            <a:ext cx="2160588" cy="3825875"/>
          </a:xfrm>
        </p:spPr>
        <p:txBody>
          <a:bodyPr/>
          <a:lstStyle>
            <a:lvl1pPr>
              <a:defRPr baseline="0"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/>
          </a:p>
        </p:txBody>
      </p:sp>
      <p:sp>
        <p:nvSpPr>
          <p:cNvPr id="12" name="図プレースホルダー 11"/>
          <p:cNvSpPr>
            <a:spLocks noGrp="1"/>
          </p:cNvSpPr>
          <p:nvPr>
            <p:ph type="pic" sz="quarter" idx="13" hasCustomPrompt="1"/>
          </p:nvPr>
        </p:nvSpPr>
        <p:spPr>
          <a:xfrm>
            <a:off x="3456428" y="1646033"/>
            <a:ext cx="4937841" cy="6570663"/>
          </a:xfrm>
        </p:spPr>
        <p:txBody>
          <a:bodyPr/>
          <a:lstStyle>
            <a:lvl1pPr>
              <a:defRPr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/>
          </a:p>
        </p:txBody>
      </p:sp>
      <p:sp>
        <p:nvSpPr>
          <p:cNvPr id="19" name="テキスト プレースホルダー 11"/>
          <p:cNvSpPr>
            <a:spLocks noGrp="1"/>
          </p:cNvSpPr>
          <p:nvPr>
            <p:ph type="body" sz="quarter" idx="15" hasCustomPrompt="1"/>
          </p:nvPr>
        </p:nvSpPr>
        <p:spPr>
          <a:xfrm>
            <a:off x="9098201" y="1273071"/>
            <a:ext cx="8730970" cy="1988119"/>
          </a:xfrm>
        </p:spPr>
        <p:txBody>
          <a:bodyPr anchor="b">
            <a:noAutofit/>
          </a:bodyPr>
          <a:lstStyle>
            <a:lvl1pPr algn="l">
              <a:lnSpc>
                <a:spcPct val="100000"/>
              </a:lnSpc>
              <a:spcBef>
                <a:spcPts val="0"/>
              </a:spcBef>
              <a:defRPr sz="5400" spc="600" baseline="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0" name="ホームベース 19"/>
          <p:cNvSpPr/>
          <p:nvPr userDrawn="1"/>
        </p:nvSpPr>
        <p:spPr>
          <a:xfrm>
            <a:off x="9158564" y="3719405"/>
            <a:ext cx="479695" cy="359473"/>
          </a:xfrm>
          <a:prstGeom prst="homePlate">
            <a:avLst/>
          </a:prstGeom>
          <a:solidFill>
            <a:schemeClr val="accent1"/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21" name="テキスト プレースホルダー 11"/>
          <p:cNvSpPr>
            <a:spLocks noGrp="1"/>
          </p:cNvSpPr>
          <p:nvPr>
            <p:ph type="body" sz="quarter" idx="16" hasCustomPrompt="1"/>
          </p:nvPr>
        </p:nvSpPr>
        <p:spPr>
          <a:xfrm>
            <a:off x="9638261" y="4102749"/>
            <a:ext cx="8190910" cy="1895845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spcBef>
                <a:spcPts val="0"/>
              </a:spcBef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3" name="テキスト プレースホルダー 11"/>
          <p:cNvSpPr>
            <a:spLocks noGrp="1"/>
          </p:cNvSpPr>
          <p:nvPr>
            <p:ph type="body" sz="quarter" idx="17" hasCustomPrompt="1"/>
          </p:nvPr>
        </p:nvSpPr>
        <p:spPr>
          <a:xfrm>
            <a:off x="9638261" y="3523320"/>
            <a:ext cx="8190910" cy="773203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32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5" name="ホームベース 24"/>
          <p:cNvSpPr/>
          <p:nvPr userDrawn="1"/>
        </p:nvSpPr>
        <p:spPr>
          <a:xfrm>
            <a:off x="9158564" y="6361320"/>
            <a:ext cx="479695" cy="359473"/>
          </a:xfrm>
          <a:prstGeom prst="homePlate">
            <a:avLst/>
          </a:prstGeom>
          <a:solidFill>
            <a:schemeClr val="accent1"/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27" name="テキスト プレースホルダー 11"/>
          <p:cNvSpPr>
            <a:spLocks noGrp="1"/>
          </p:cNvSpPr>
          <p:nvPr>
            <p:ph type="body" sz="quarter" idx="18" hasCustomPrompt="1"/>
          </p:nvPr>
        </p:nvSpPr>
        <p:spPr>
          <a:xfrm>
            <a:off x="9638261" y="6744664"/>
            <a:ext cx="8190910" cy="1895845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spcBef>
                <a:spcPts val="0"/>
              </a:spcBef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8" name="テキスト プレースホルダー 11"/>
          <p:cNvSpPr>
            <a:spLocks noGrp="1"/>
          </p:cNvSpPr>
          <p:nvPr>
            <p:ph type="body" sz="quarter" idx="19" hasCustomPrompt="1"/>
          </p:nvPr>
        </p:nvSpPr>
        <p:spPr>
          <a:xfrm>
            <a:off x="9638261" y="6165235"/>
            <a:ext cx="8190910" cy="773203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32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95670056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0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14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4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000"/>
                            </p:stCondLst>
                            <p:childTnLst>
                              <p:par>
                                <p:cTn id="19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1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500"/>
                            </p:stCondLst>
                            <p:childTnLst>
                              <p:par>
                                <p:cTn id="23" presetID="2" presetClass="entr" presetSubtype="2" decel="100000" fill="hold" grpId="0" nodeType="after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2050"/>
                            </p:stCondLst>
                            <p:childTnLst>
                              <p:par>
                                <p:cTn id="28" presetID="2" presetClass="entr" presetSubtype="8" decel="10000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2" presetID="2" presetClass="entr" presetSubtype="2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6" presetID="2" presetClass="entr" presetSubtype="2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3050"/>
                            </p:stCondLst>
                            <p:childTnLst>
                              <p:par>
                                <p:cTn id="41" presetID="2" presetClass="entr" presetSubtype="8" decel="10000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2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2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  <p:bldP spid="12" grpId="0"/>
      <p:bldP spid="19" grpId="0">
        <p:tmplLst>
          <p:tmpl>
            <p:tnLst>
              <p:par>
                <p:cTn presetID="2" presetClass="entr" presetSubtype="2" decel="100000" fill="hold" nodeType="afterEffect">
                  <p:stCondLst>
                    <p:cond delay="0"/>
                  </p:stCondLst>
                  <p:iterate type="wd">
                    <p:tmPct val="10000"/>
                  </p:iterate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0" grpId="0" animBg="1"/>
      <p:bldP spid="21" grpId="0">
        <p:tmplLst>
          <p:tmpl>
            <p:tnLst>
              <p:par>
                <p:cTn presetID="2" presetClass="entr" presetSubtype="2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3" grpId="0">
        <p:tmplLst>
          <p:tmpl>
            <p:tnLst>
              <p:par>
                <p:cTn presetID="2" presetClass="entr" presetSubtype="2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5" grpId="0" animBg="1"/>
      <p:bldP spid="27" grpId="0">
        <p:tmplLst>
          <p:tmpl>
            <p:tnLst>
              <p:par>
                <p:cTn presetID="2" presetClass="entr" presetSubtype="2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8" grpId="0">
        <p:tmplLst>
          <p:tmpl>
            <p:tnLst>
              <p:par>
                <p:cTn presetID="2" presetClass="entr" presetSubtype="2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1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obile Devices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正方形/長方形 15"/>
          <p:cNvSpPr/>
          <p:nvPr userDrawn="1"/>
        </p:nvSpPr>
        <p:spPr>
          <a:xfrm>
            <a:off x="0" y="5323520"/>
            <a:ext cx="18286413" cy="13501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  <a:alpha val="70000"/>
                  </a:prstClr>
                </a:solidFill>
              </a:rPr>
              <a:t>The Power of PowerPoint | thepopp.com</a:t>
            </a:r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87164BF-D67A-46C0-81D2-5BAF67C00C80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  <p:pic>
        <p:nvPicPr>
          <p:cNvPr id="5" name="図 4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067531" y="868025"/>
            <a:ext cx="5715635" cy="8126678"/>
          </a:xfrm>
          <a:prstGeom prst="rect">
            <a:avLst/>
          </a:prstGeom>
        </p:spPr>
      </p:pic>
      <p:pic>
        <p:nvPicPr>
          <p:cNvPr id="6" name="図 5"/>
          <p:cNvPicPr>
            <a:picLocks noChangeAspect="1"/>
          </p:cNvPicPr>
          <p:nvPr userDrawn="1"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62286" y="3834097"/>
            <a:ext cx="2533388" cy="5160606"/>
          </a:xfrm>
          <a:prstGeom prst="rect">
            <a:avLst/>
          </a:prstGeom>
        </p:spPr>
      </p:pic>
      <p:sp>
        <p:nvSpPr>
          <p:cNvPr id="8" name="図プレースホルダー 7"/>
          <p:cNvSpPr>
            <a:spLocks noGrp="1"/>
          </p:cNvSpPr>
          <p:nvPr>
            <p:ph type="pic" sz="quarter" idx="12" hasCustomPrompt="1"/>
          </p:nvPr>
        </p:nvSpPr>
        <p:spPr>
          <a:xfrm>
            <a:off x="1048686" y="4501463"/>
            <a:ext cx="2160588" cy="3825875"/>
          </a:xfrm>
        </p:spPr>
        <p:txBody>
          <a:bodyPr/>
          <a:lstStyle>
            <a:lvl1pPr>
              <a:defRPr baseline="0"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/>
          </a:p>
        </p:txBody>
      </p:sp>
      <p:sp>
        <p:nvSpPr>
          <p:cNvPr id="12" name="図プレースホルダー 11"/>
          <p:cNvSpPr>
            <a:spLocks noGrp="1"/>
          </p:cNvSpPr>
          <p:nvPr>
            <p:ph type="pic" sz="quarter" idx="13" hasCustomPrompt="1"/>
          </p:nvPr>
        </p:nvSpPr>
        <p:spPr>
          <a:xfrm>
            <a:off x="3456428" y="1646033"/>
            <a:ext cx="4937841" cy="6570663"/>
          </a:xfrm>
        </p:spPr>
        <p:txBody>
          <a:bodyPr/>
          <a:lstStyle>
            <a:lvl1pPr>
              <a:defRPr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/>
          </a:p>
        </p:txBody>
      </p:sp>
      <p:sp>
        <p:nvSpPr>
          <p:cNvPr id="18" name="テキスト プレースホルダー 11"/>
          <p:cNvSpPr>
            <a:spLocks noGrp="1"/>
          </p:cNvSpPr>
          <p:nvPr>
            <p:ph type="body" sz="quarter" idx="15" hasCustomPrompt="1"/>
          </p:nvPr>
        </p:nvSpPr>
        <p:spPr>
          <a:xfrm>
            <a:off x="9008191" y="5413530"/>
            <a:ext cx="8505945" cy="1088019"/>
          </a:xfrm>
        </p:spPr>
        <p:txBody>
          <a:bodyPr anchor="b">
            <a:noAutofit/>
          </a:bodyPr>
          <a:lstStyle>
            <a:lvl1pPr algn="l">
              <a:lnSpc>
                <a:spcPct val="100000"/>
              </a:lnSpc>
              <a:spcBef>
                <a:spcPts val="0"/>
              </a:spcBef>
              <a:defRPr sz="5400" spc="600" baseline="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2" name="テキスト プレースホルダー 11"/>
          <p:cNvSpPr>
            <a:spLocks noGrp="1"/>
          </p:cNvSpPr>
          <p:nvPr>
            <p:ph type="body" sz="quarter" idx="20" hasCustomPrompt="1"/>
          </p:nvPr>
        </p:nvSpPr>
        <p:spPr>
          <a:xfrm>
            <a:off x="9038278" y="6763679"/>
            <a:ext cx="8520863" cy="2025225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4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28989713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0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14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4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000"/>
                            </p:stCondLst>
                            <p:childTnLst>
                              <p:par>
                                <p:cTn id="19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1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500"/>
                            </p:stCondLst>
                            <p:childTnLst>
                              <p:par>
                                <p:cTn id="23" presetID="2" presetClass="entr" presetSubtype="2" decel="100000" fill="hold" grpId="0" nodeType="after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2050"/>
                            </p:stCondLst>
                            <p:childTnLst>
                              <p:par>
                                <p:cTn id="28" presetID="2" presetClass="entr" presetSubtype="2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 animBg="1"/>
      <p:bldP spid="8" grpId="0"/>
      <p:bldP spid="12" grpId="0"/>
      <p:bldP spid="18" grpId="0">
        <p:tmplLst>
          <p:tmpl>
            <p:tnLst>
              <p:par>
                <p:cTn presetID="2" presetClass="entr" presetSubtype="2" decel="100000" fill="hold" nodeType="afterEffect">
                  <p:stCondLst>
                    <p:cond delay="0"/>
                  </p:stCondLst>
                  <p:iterate type="wd">
                    <p:tmPct val="10000"/>
                  </p:iterate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2" grpId="0">
        <p:tmplLst>
          <p:tmpl>
            <p:tnLst>
              <p:par>
                <p:cTn presetID="2" presetClass="entr" presetSubtype="2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ac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正方形/長方形 3"/>
          <p:cNvSpPr/>
          <p:nvPr userDrawn="1"/>
        </p:nvSpPr>
        <p:spPr>
          <a:xfrm>
            <a:off x="0" y="0"/>
            <a:ext cx="18286413" cy="10287000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schemeClr val="tx1"/>
              </a:solidFill>
            </a:endParaRPr>
          </a:p>
        </p:txBody>
      </p:sp>
      <p:sp>
        <p:nvSpPr>
          <p:cNvPr id="3" name="テキスト プレースホルダー 11"/>
          <p:cNvSpPr>
            <a:spLocks noGrp="1"/>
          </p:cNvSpPr>
          <p:nvPr>
            <p:ph type="body" sz="quarter" idx="15" hasCustomPrompt="1"/>
          </p:nvPr>
        </p:nvSpPr>
        <p:spPr>
          <a:xfrm>
            <a:off x="9266776" y="2578215"/>
            <a:ext cx="8010890" cy="1237638"/>
          </a:xfrm>
        </p:spPr>
        <p:txBody>
          <a:bodyPr anchor="b">
            <a:noAutofit/>
          </a:bodyPr>
          <a:lstStyle>
            <a:lvl1pPr algn="l">
              <a:lnSpc>
                <a:spcPct val="90000"/>
              </a:lnSpc>
              <a:spcBef>
                <a:spcPts val="0"/>
              </a:spcBef>
              <a:defRPr sz="7200" spc="600" baseline="0">
                <a:solidFill>
                  <a:schemeClr val="tx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5" name="テキスト プレースホルダー 11"/>
          <p:cNvSpPr>
            <a:spLocks noGrp="1"/>
          </p:cNvSpPr>
          <p:nvPr>
            <p:ph type="body" sz="quarter" idx="23" hasCustomPrompt="1"/>
          </p:nvPr>
        </p:nvSpPr>
        <p:spPr>
          <a:xfrm>
            <a:off x="10391901" y="3973370"/>
            <a:ext cx="6884972" cy="1080120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spcBef>
                <a:spcPts val="0"/>
              </a:spcBef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</a:p>
        </p:txBody>
      </p:sp>
      <p:sp>
        <p:nvSpPr>
          <p:cNvPr id="8" name="図プレースホルダー 7"/>
          <p:cNvSpPr>
            <a:spLocks noGrp="1"/>
          </p:cNvSpPr>
          <p:nvPr>
            <p:ph type="pic" sz="quarter" idx="25" hasCustomPrompt="1"/>
          </p:nvPr>
        </p:nvSpPr>
        <p:spPr>
          <a:xfrm>
            <a:off x="9265983" y="3973370"/>
            <a:ext cx="1081087" cy="1079500"/>
          </a:xfrm>
        </p:spPr>
        <p:txBody>
          <a:bodyPr>
            <a:normAutofit/>
          </a:bodyPr>
          <a:lstStyle>
            <a:lvl1pPr>
              <a:defRPr sz="1600"/>
            </a:lvl1pPr>
          </a:lstStyle>
          <a:p>
            <a:r>
              <a:rPr kumimoji="1" lang="en-US" altLang="ja-JP" dirty="0" smtClean="0"/>
              <a:t>ICON</a:t>
            </a:r>
            <a:endParaRPr kumimoji="1" lang="ja-JP" altLang="en-US" dirty="0"/>
          </a:p>
        </p:txBody>
      </p:sp>
      <p:sp>
        <p:nvSpPr>
          <p:cNvPr id="9" name="図プレースホルダー 7"/>
          <p:cNvSpPr>
            <a:spLocks noGrp="1"/>
          </p:cNvSpPr>
          <p:nvPr>
            <p:ph type="pic" sz="quarter" idx="26" hasCustomPrompt="1"/>
          </p:nvPr>
        </p:nvSpPr>
        <p:spPr>
          <a:xfrm>
            <a:off x="9266777" y="6674493"/>
            <a:ext cx="720080" cy="719023"/>
          </a:xfrm>
        </p:spPr>
        <p:txBody>
          <a:bodyPr>
            <a:normAutofit/>
          </a:bodyPr>
          <a:lstStyle>
            <a:lvl1pPr>
              <a:defRPr sz="1600"/>
            </a:lvl1pPr>
          </a:lstStyle>
          <a:p>
            <a:r>
              <a:rPr kumimoji="1" lang="en-US" altLang="ja-JP" dirty="0" smtClean="0"/>
              <a:t>ICON</a:t>
            </a:r>
            <a:endParaRPr kumimoji="1" lang="ja-JP" altLang="en-US" dirty="0"/>
          </a:p>
        </p:txBody>
      </p:sp>
      <p:sp>
        <p:nvSpPr>
          <p:cNvPr id="10" name="テキスト プレースホルダー 11"/>
          <p:cNvSpPr>
            <a:spLocks noGrp="1"/>
          </p:cNvSpPr>
          <p:nvPr>
            <p:ph type="body" sz="quarter" idx="27" hasCustomPrompt="1"/>
          </p:nvPr>
        </p:nvSpPr>
        <p:spPr>
          <a:xfrm>
            <a:off x="9986856" y="6674494"/>
            <a:ext cx="3465385" cy="720080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spcBef>
                <a:spcPts val="1200"/>
              </a:spcBef>
              <a:defRPr sz="18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</a:p>
        </p:txBody>
      </p:sp>
      <p:sp>
        <p:nvSpPr>
          <p:cNvPr id="13" name="図プレースホルダー 7"/>
          <p:cNvSpPr>
            <a:spLocks noGrp="1"/>
          </p:cNvSpPr>
          <p:nvPr>
            <p:ph type="pic" sz="quarter" idx="28" hasCustomPrompt="1"/>
          </p:nvPr>
        </p:nvSpPr>
        <p:spPr>
          <a:xfrm>
            <a:off x="9266776" y="7512808"/>
            <a:ext cx="720080" cy="719023"/>
          </a:xfrm>
        </p:spPr>
        <p:txBody>
          <a:bodyPr>
            <a:normAutofit/>
          </a:bodyPr>
          <a:lstStyle>
            <a:lvl1pPr>
              <a:defRPr sz="1600"/>
            </a:lvl1pPr>
          </a:lstStyle>
          <a:p>
            <a:r>
              <a:rPr kumimoji="1" lang="en-US" altLang="ja-JP" dirty="0" smtClean="0"/>
              <a:t>ICON</a:t>
            </a:r>
            <a:endParaRPr kumimoji="1" lang="ja-JP" altLang="en-US" dirty="0"/>
          </a:p>
        </p:txBody>
      </p:sp>
      <p:sp>
        <p:nvSpPr>
          <p:cNvPr id="14" name="テキスト プレースホルダー 11"/>
          <p:cNvSpPr>
            <a:spLocks noGrp="1"/>
          </p:cNvSpPr>
          <p:nvPr>
            <p:ph type="body" sz="quarter" idx="29" hasCustomPrompt="1"/>
          </p:nvPr>
        </p:nvSpPr>
        <p:spPr>
          <a:xfrm>
            <a:off x="9986855" y="7512809"/>
            <a:ext cx="3465385" cy="720080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spcBef>
                <a:spcPts val="1200"/>
              </a:spcBef>
              <a:defRPr sz="18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</a:p>
        </p:txBody>
      </p:sp>
      <p:sp>
        <p:nvSpPr>
          <p:cNvPr id="15" name="図プレースホルダー 7"/>
          <p:cNvSpPr>
            <a:spLocks noGrp="1"/>
          </p:cNvSpPr>
          <p:nvPr>
            <p:ph type="pic" sz="quarter" idx="30" hasCustomPrompt="1"/>
          </p:nvPr>
        </p:nvSpPr>
        <p:spPr>
          <a:xfrm>
            <a:off x="13587257" y="6674492"/>
            <a:ext cx="720080" cy="719023"/>
          </a:xfrm>
        </p:spPr>
        <p:txBody>
          <a:bodyPr>
            <a:normAutofit/>
          </a:bodyPr>
          <a:lstStyle>
            <a:lvl1pPr>
              <a:defRPr sz="1600"/>
            </a:lvl1pPr>
          </a:lstStyle>
          <a:p>
            <a:r>
              <a:rPr kumimoji="1" lang="en-US" altLang="ja-JP" dirty="0" smtClean="0"/>
              <a:t>ICON</a:t>
            </a:r>
            <a:endParaRPr kumimoji="1" lang="ja-JP" altLang="en-US" dirty="0"/>
          </a:p>
        </p:txBody>
      </p:sp>
      <p:sp>
        <p:nvSpPr>
          <p:cNvPr id="16" name="テキスト プレースホルダー 11"/>
          <p:cNvSpPr>
            <a:spLocks noGrp="1"/>
          </p:cNvSpPr>
          <p:nvPr>
            <p:ph type="body" sz="quarter" idx="31" hasCustomPrompt="1"/>
          </p:nvPr>
        </p:nvSpPr>
        <p:spPr>
          <a:xfrm>
            <a:off x="14307336" y="6674493"/>
            <a:ext cx="3465385" cy="720080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spcBef>
                <a:spcPts val="1200"/>
              </a:spcBef>
              <a:defRPr sz="18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</a:p>
        </p:txBody>
      </p:sp>
      <p:sp>
        <p:nvSpPr>
          <p:cNvPr id="17" name="図プレースホルダー 7"/>
          <p:cNvSpPr>
            <a:spLocks noGrp="1"/>
          </p:cNvSpPr>
          <p:nvPr>
            <p:ph type="pic" sz="quarter" idx="32" hasCustomPrompt="1"/>
          </p:nvPr>
        </p:nvSpPr>
        <p:spPr>
          <a:xfrm>
            <a:off x="13587256" y="7512807"/>
            <a:ext cx="720080" cy="719023"/>
          </a:xfrm>
        </p:spPr>
        <p:txBody>
          <a:bodyPr>
            <a:normAutofit/>
          </a:bodyPr>
          <a:lstStyle>
            <a:lvl1pPr>
              <a:defRPr sz="1600"/>
            </a:lvl1pPr>
          </a:lstStyle>
          <a:p>
            <a:r>
              <a:rPr kumimoji="1" lang="en-US" altLang="ja-JP" dirty="0" smtClean="0"/>
              <a:t>ICON</a:t>
            </a:r>
            <a:endParaRPr kumimoji="1" lang="ja-JP" altLang="en-US" dirty="0"/>
          </a:p>
        </p:txBody>
      </p:sp>
      <p:sp>
        <p:nvSpPr>
          <p:cNvPr id="18" name="テキスト プレースホルダー 11"/>
          <p:cNvSpPr>
            <a:spLocks noGrp="1"/>
          </p:cNvSpPr>
          <p:nvPr>
            <p:ph type="body" sz="quarter" idx="33" hasCustomPrompt="1"/>
          </p:nvPr>
        </p:nvSpPr>
        <p:spPr>
          <a:xfrm>
            <a:off x="14307335" y="7512808"/>
            <a:ext cx="3465385" cy="720080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spcBef>
                <a:spcPts val="1200"/>
              </a:spcBef>
              <a:defRPr sz="18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</a:p>
        </p:txBody>
      </p:sp>
      <p:cxnSp>
        <p:nvCxnSpPr>
          <p:cNvPr id="31" name="直線コネクタ 30"/>
          <p:cNvCxnSpPr/>
          <p:nvPr userDrawn="1"/>
        </p:nvCxnSpPr>
        <p:spPr>
          <a:xfrm>
            <a:off x="0" y="6427169"/>
            <a:ext cx="18286413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3" name="正方形/長方形 32"/>
          <p:cNvSpPr/>
          <p:nvPr userDrawn="1"/>
        </p:nvSpPr>
        <p:spPr>
          <a:xfrm>
            <a:off x="679624" y="1915297"/>
            <a:ext cx="8143103" cy="6536725"/>
          </a:xfrm>
          <a:prstGeom prst="rect">
            <a:avLst/>
          </a:prstGeom>
          <a:solidFill>
            <a:schemeClr val="bg2">
              <a:lumMod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schemeClr val="tx1"/>
              </a:solidFill>
            </a:endParaRPr>
          </a:p>
        </p:txBody>
      </p:sp>
      <p:sp>
        <p:nvSpPr>
          <p:cNvPr id="6" name="図プレースホルダー 5"/>
          <p:cNvSpPr>
            <a:spLocks noGrp="1"/>
          </p:cNvSpPr>
          <p:nvPr>
            <p:ph type="pic" sz="quarter" idx="24" hasCustomPrompt="1"/>
          </p:nvPr>
        </p:nvSpPr>
        <p:spPr>
          <a:xfrm>
            <a:off x="813417" y="2055491"/>
            <a:ext cx="7875516" cy="6256337"/>
          </a:xfrm>
        </p:spPr>
        <p:txBody>
          <a:bodyPr>
            <a:normAutofit/>
          </a:bodyPr>
          <a:lstStyle>
            <a:lvl1pPr>
              <a:defRPr sz="2000" baseline="0"/>
            </a:lvl1pPr>
          </a:lstStyle>
          <a:p>
            <a:r>
              <a:rPr kumimoji="1" lang="en-US" altLang="ja-JP" dirty="0" smtClean="0"/>
              <a:t>Add a map</a:t>
            </a:r>
            <a:endParaRPr kumimoji="1" lang="ja-JP" altLang="en-US" dirty="0"/>
          </a:p>
        </p:txBody>
      </p:sp>
    </p:spTree>
    <p:extLst>
      <p:ext uri="{BB962C8B-B14F-4D97-AF65-F5344CB8AC3E}">
        <p14:creationId xmlns:p14="http://schemas.microsoft.com/office/powerpoint/2010/main" val="159008987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600"/>
                            </p:stCondLst>
                            <p:childTnLst>
                              <p:par>
                                <p:cTn id="12" presetID="2" presetClass="entr" presetSubtype="3" decel="10000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450"/>
                            </p:stCondLst>
                            <p:childTnLst>
                              <p:par>
                                <p:cTn id="1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2200"/>
                            </p:stCondLst>
                            <p:childTnLst>
                              <p:par>
                                <p:cTn id="24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6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2700"/>
                            </p:stCondLst>
                            <p:childTnLst>
                              <p:par>
                                <p:cTn id="28" presetID="10" presetClass="entr" presetSubtype="0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3450"/>
                            </p:stCondLst>
                            <p:childTnLst>
                              <p:par>
                                <p:cTn id="3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3950"/>
                            </p:stCondLst>
                            <p:childTnLst>
                              <p:par>
                                <p:cTn id="4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4450"/>
                            </p:stCondLst>
                            <p:childTnLst>
                              <p:par>
                                <p:cTn id="4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>
        <p:tmplLst>
          <p:tmpl>
            <p:tnLst>
              <p:par>
                <p:cTn presetID="2" presetClass="entr" presetSubtype="3" decel="100000" fill="hold" nodeType="afterEffect">
                  <p:stCondLst>
                    <p:cond delay="0"/>
                  </p:stCondLst>
                  <p:iterate type="lt">
                    <p:tmPct val="10000"/>
                  </p:iterate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0-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5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8" grpId="0"/>
      <p:bldP spid="9" grpId="0"/>
      <p:bldP spid="10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3" grpId="0"/>
      <p:bldP spid="14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5" grpId="0"/>
      <p:bldP spid="16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7" grpId="0"/>
      <p:bldP spid="18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3" grpId="0" animBg="1"/>
      <p:bldP spid="6" grpId="0"/>
    </p:bldLst>
  </p:timing>
</p:sldLayout>
</file>

<file path=ppt/slideLayouts/slideLayout1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C and iPho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17" name="直線コネクタ 16"/>
          <p:cNvCxnSpPr/>
          <p:nvPr userDrawn="1"/>
        </p:nvCxnSpPr>
        <p:spPr>
          <a:xfrm flipH="1">
            <a:off x="0" y="4775560"/>
            <a:ext cx="18286413" cy="0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テキスト プレースホルダー 11"/>
          <p:cNvSpPr>
            <a:spLocks noGrp="1"/>
          </p:cNvSpPr>
          <p:nvPr>
            <p:ph type="body" sz="quarter" idx="15" hasCustomPrompt="1"/>
          </p:nvPr>
        </p:nvSpPr>
        <p:spPr>
          <a:xfrm>
            <a:off x="10988412" y="1993151"/>
            <a:ext cx="6840760" cy="2790310"/>
          </a:xfrm>
        </p:spPr>
        <p:txBody>
          <a:bodyPr anchor="b">
            <a:noAutofit/>
          </a:bodyPr>
          <a:lstStyle>
            <a:lvl1pPr algn="l">
              <a:lnSpc>
                <a:spcPct val="100000"/>
              </a:lnSpc>
              <a:spcBef>
                <a:spcPts val="0"/>
              </a:spcBef>
              <a:defRPr sz="5400" spc="600" baseline="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  <a:alpha val="70000"/>
                  </a:prstClr>
                </a:solidFill>
              </a:rPr>
              <a:t>The Power of PowerPoint | thepopp.com</a:t>
            </a:r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87164BF-D67A-46C0-81D2-5BAF67C00C80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  <p:pic>
        <p:nvPicPr>
          <p:cNvPr id="11" name="図 10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806763" y="1700461"/>
            <a:ext cx="7911618" cy="6409096"/>
          </a:xfrm>
          <a:prstGeom prst="rect">
            <a:avLst/>
          </a:prstGeom>
        </p:spPr>
      </p:pic>
      <p:sp>
        <p:nvSpPr>
          <p:cNvPr id="13" name="図プレースホルダー 8"/>
          <p:cNvSpPr>
            <a:spLocks noGrp="1"/>
          </p:cNvSpPr>
          <p:nvPr>
            <p:ph type="pic" sz="quarter" idx="13" hasCustomPrompt="1"/>
          </p:nvPr>
        </p:nvSpPr>
        <p:spPr>
          <a:xfrm>
            <a:off x="3097428" y="1970491"/>
            <a:ext cx="7335815" cy="4056234"/>
          </a:xfrm>
        </p:spPr>
        <p:txBody>
          <a:bodyPr/>
          <a:lstStyle>
            <a:lvl1pPr>
              <a:defRPr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/>
          </a:p>
        </p:txBody>
      </p:sp>
      <p:pic>
        <p:nvPicPr>
          <p:cNvPr id="14" name="図 13"/>
          <p:cNvPicPr>
            <a:picLocks noChangeAspect="1"/>
          </p:cNvPicPr>
          <p:nvPr userDrawn="1"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29413" y="4128186"/>
            <a:ext cx="2044962" cy="4165664"/>
          </a:xfrm>
          <a:prstGeom prst="rect">
            <a:avLst/>
          </a:prstGeom>
        </p:spPr>
      </p:pic>
      <p:sp>
        <p:nvSpPr>
          <p:cNvPr id="15" name="図プレースホルダー 8"/>
          <p:cNvSpPr>
            <a:spLocks noGrp="1"/>
          </p:cNvSpPr>
          <p:nvPr>
            <p:ph type="pic" sz="quarter" idx="12" hasCustomPrompt="1"/>
          </p:nvPr>
        </p:nvSpPr>
        <p:spPr>
          <a:xfrm>
            <a:off x="1097026" y="4658443"/>
            <a:ext cx="1709737" cy="3105150"/>
          </a:xfrm>
        </p:spPr>
        <p:txBody>
          <a:bodyPr/>
          <a:lstStyle>
            <a:lvl1pPr>
              <a:defRPr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/>
          </a:p>
        </p:txBody>
      </p:sp>
      <p:sp>
        <p:nvSpPr>
          <p:cNvPr id="20" name="テキスト プレースホルダー 11"/>
          <p:cNvSpPr>
            <a:spLocks noGrp="1"/>
          </p:cNvSpPr>
          <p:nvPr>
            <p:ph type="body" sz="quarter" idx="20" hasCustomPrompt="1"/>
          </p:nvPr>
        </p:nvSpPr>
        <p:spPr>
          <a:xfrm>
            <a:off x="10988411" y="4905010"/>
            <a:ext cx="6840759" cy="3523856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4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07348228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0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14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4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000"/>
                            </p:stCondLst>
                            <p:childTnLst>
                              <p:par>
                                <p:cTn id="19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1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500"/>
                            </p:stCondLst>
                            <p:childTnLst>
                              <p:par>
                                <p:cTn id="23" presetID="2" presetClass="entr" presetSubtype="2" decel="100000" fill="hold" grpId="0" nodeType="after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2050"/>
                            </p:stCondLst>
                            <p:childTnLst>
                              <p:par>
                                <p:cTn id="28" presetID="2" presetClass="entr" presetSubtype="2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" grpId="0">
        <p:tmplLst>
          <p:tmpl>
            <p:tnLst>
              <p:par>
                <p:cTn presetID="2" presetClass="entr" presetSubtype="2" decel="100000" fill="hold" nodeType="afterEffect">
                  <p:stCondLst>
                    <p:cond delay="0"/>
                  </p:stCondLst>
                  <p:iterate type="wd">
                    <p:tmPct val="10000"/>
                  </p:iterate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3" grpId="0"/>
      <p:bldP spid="15" grpId="0"/>
      <p:bldP spid="20" grpId="0">
        <p:tmplLst>
          <p:tmpl>
            <p:tnLst>
              <p:par>
                <p:cTn presetID="2" presetClass="entr" presetSubtype="2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14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ll Devic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正方形/長方形 15"/>
          <p:cNvSpPr/>
          <p:nvPr userDrawn="1"/>
        </p:nvSpPr>
        <p:spPr>
          <a:xfrm>
            <a:off x="0" y="6043600"/>
            <a:ext cx="18286413" cy="207023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  <a:alpha val="70000"/>
                  </a:prstClr>
                </a:solidFill>
              </a:rPr>
              <a:t>The Power of PowerPoint | thepopp.com</a:t>
            </a:r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87164BF-D67A-46C0-81D2-5BAF67C00C80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  <p:pic>
        <p:nvPicPr>
          <p:cNvPr id="5" name="図 4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667076" y="462980"/>
            <a:ext cx="7911618" cy="6409096"/>
          </a:xfrm>
          <a:prstGeom prst="rect">
            <a:avLst/>
          </a:prstGeom>
        </p:spPr>
      </p:pic>
      <p:pic>
        <p:nvPicPr>
          <p:cNvPr id="6" name="図 5"/>
          <p:cNvPicPr>
            <a:picLocks noChangeAspect="1"/>
          </p:cNvPicPr>
          <p:nvPr userDrawn="1"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468231" y="1425361"/>
            <a:ext cx="3830770" cy="5446715"/>
          </a:xfrm>
          <a:prstGeom prst="rect">
            <a:avLst/>
          </a:prstGeom>
        </p:spPr>
      </p:pic>
      <p:pic>
        <p:nvPicPr>
          <p:cNvPr id="7" name="図 6"/>
          <p:cNvPicPr>
            <a:picLocks noChangeAspect="1"/>
          </p:cNvPicPr>
          <p:nvPr userDrawn="1"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695226" y="2706412"/>
            <a:ext cx="2044962" cy="4165664"/>
          </a:xfrm>
          <a:prstGeom prst="rect">
            <a:avLst/>
          </a:prstGeom>
        </p:spPr>
      </p:pic>
      <p:sp>
        <p:nvSpPr>
          <p:cNvPr id="9" name="図プレースホルダー 8"/>
          <p:cNvSpPr>
            <a:spLocks noGrp="1"/>
          </p:cNvSpPr>
          <p:nvPr>
            <p:ph type="pic" sz="quarter" idx="12" hasCustomPrompt="1"/>
          </p:nvPr>
        </p:nvSpPr>
        <p:spPr>
          <a:xfrm>
            <a:off x="2862839" y="3236669"/>
            <a:ext cx="1709737" cy="3105150"/>
          </a:xfrm>
        </p:spPr>
        <p:txBody>
          <a:bodyPr/>
          <a:lstStyle>
            <a:lvl1pPr>
              <a:defRPr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/>
          </a:p>
        </p:txBody>
      </p:sp>
      <p:sp>
        <p:nvSpPr>
          <p:cNvPr id="10" name="図プレースホルダー 8"/>
          <p:cNvSpPr>
            <a:spLocks noGrp="1"/>
          </p:cNvSpPr>
          <p:nvPr>
            <p:ph type="pic" sz="quarter" idx="13" hasCustomPrompt="1"/>
          </p:nvPr>
        </p:nvSpPr>
        <p:spPr>
          <a:xfrm>
            <a:off x="4957741" y="733010"/>
            <a:ext cx="7335815" cy="4056234"/>
          </a:xfrm>
        </p:spPr>
        <p:txBody>
          <a:bodyPr/>
          <a:lstStyle>
            <a:lvl1pPr>
              <a:defRPr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/>
          </a:p>
        </p:txBody>
      </p:sp>
      <p:sp>
        <p:nvSpPr>
          <p:cNvPr id="11" name="図プレースホルダー 8"/>
          <p:cNvSpPr>
            <a:spLocks noGrp="1"/>
          </p:cNvSpPr>
          <p:nvPr>
            <p:ph type="pic" sz="quarter" idx="14" hasCustomPrompt="1"/>
          </p:nvPr>
        </p:nvSpPr>
        <p:spPr>
          <a:xfrm>
            <a:off x="12743606" y="1948145"/>
            <a:ext cx="3285365" cy="4410490"/>
          </a:xfrm>
        </p:spPr>
        <p:txBody>
          <a:bodyPr/>
          <a:lstStyle>
            <a:lvl1pPr>
              <a:defRPr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/>
          </a:p>
        </p:txBody>
      </p:sp>
      <p:sp>
        <p:nvSpPr>
          <p:cNvPr id="13" name="テキスト プレースホルダー 11"/>
          <p:cNvSpPr>
            <a:spLocks noGrp="1"/>
          </p:cNvSpPr>
          <p:nvPr>
            <p:ph type="body" sz="quarter" idx="15" hasCustomPrompt="1"/>
          </p:nvPr>
        </p:nvSpPr>
        <p:spPr>
          <a:xfrm>
            <a:off x="2048729" y="6980806"/>
            <a:ext cx="14188955" cy="1088019"/>
          </a:xfrm>
        </p:spPr>
        <p:txBody>
          <a:bodyPr anchor="b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5400" spc="600" baseline="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4" name="テキスト プレースホルダー 11"/>
          <p:cNvSpPr>
            <a:spLocks noGrp="1"/>
          </p:cNvSpPr>
          <p:nvPr>
            <p:ph type="body" sz="quarter" idx="20" hasCustomPrompt="1"/>
          </p:nvPr>
        </p:nvSpPr>
        <p:spPr>
          <a:xfrm>
            <a:off x="1514859" y="8248845"/>
            <a:ext cx="15256695" cy="1170130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defRPr sz="24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17097485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0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14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4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000"/>
                            </p:stCondLst>
                            <p:childTnLst>
                              <p:par>
                                <p:cTn id="19" presetID="14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1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4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1500"/>
                            </p:stCondLst>
                            <p:childTnLst>
                              <p:par>
                                <p:cTn id="26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8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2000"/>
                            </p:stCondLst>
                            <p:childTnLst>
                              <p:par>
                                <p:cTn id="30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50"/>
                            </p:stCondLst>
                            <p:childTnLst>
                              <p:par>
                                <p:cTn id="35" presetID="2" presetClass="entr" presetSubtype="4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 animBg="1"/>
      <p:bldP spid="9" grpId="0"/>
      <p:bldP spid="10" grpId="0"/>
      <p:bldP spid="11" grpId="0"/>
      <p:bldP spid="13" grpId="0">
        <p:tmplLst>
          <p:tmpl>
            <p:tnLst>
              <p:par>
                <p:cTn presetID="2" presetClass="entr" presetSubtype="8" decel="100000" fill="hold" nodeType="afterEffect">
                  <p:stCondLst>
                    <p:cond delay="0"/>
                  </p:stCondLst>
                  <p:iterate type="wd">
                    <p:tmPct val="10000"/>
                  </p:iterate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4" grpId="0">
        <p:tmplLst>
          <p:tmpl>
            <p:tnLst>
              <p:par>
                <p:cTn presetID="2" presetClass="entr" presetSubtype="4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14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Tiles 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  <a:alpha val="70000"/>
                  </a:prstClr>
                </a:solidFill>
              </a:rPr>
              <a:t>The Power of PowerPoint | thepopp.com</a:t>
            </a:r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87164BF-D67A-46C0-81D2-5BAF67C00C80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  <p:sp>
        <p:nvSpPr>
          <p:cNvPr id="9" name="図プレースホルダー 4"/>
          <p:cNvSpPr>
            <a:spLocks noGrp="1"/>
          </p:cNvSpPr>
          <p:nvPr>
            <p:ph type="pic" sz="quarter" idx="16" hasCustomPrompt="1"/>
          </p:nvPr>
        </p:nvSpPr>
        <p:spPr>
          <a:xfrm>
            <a:off x="2932154" y="3883722"/>
            <a:ext cx="2474913" cy="2474913"/>
          </a:xfrm>
          <a:solidFill>
            <a:schemeClr val="accent1">
              <a:lumMod val="60000"/>
              <a:lumOff val="40000"/>
            </a:schemeClr>
          </a:solidFill>
        </p:spPr>
        <p:txBody>
          <a:bodyPr/>
          <a:lstStyle>
            <a:lvl1pPr marL="0" marR="0" indent="0" algn="l" defTabSz="1632753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 smtClean="0"/>
          </a:p>
          <a:p>
            <a:endParaRPr kumimoji="1" lang="ja-JP" altLang="en-US" dirty="0"/>
          </a:p>
        </p:txBody>
      </p:sp>
      <p:sp>
        <p:nvSpPr>
          <p:cNvPr id="10" name="図プレースホルダー 4"/>
          <p:cNvSpPr>
            <a:spLocks noGrp="1"/>
          </p:cNvSpPr>
          <p:nvPr>
            <p:ph type="pic" sz="quarter" idx="17" hasCustomPrompt="1"/>
          </p:nvPr>
        </p:nvSpPr>
        <p:spPr>
          <a:xfrm>
            <a:off x="5407429" y="3883722"/>
            <a:ext cx="2474913" cy="2474913"/>
          </a:xfrm>
          <a:solidFill>
            <a:schemeClr val="accent1"/>
          </a:solidFill>
        </p:spPr>
        <p:txBody>
          <a:bodyPr/>
          <a:lstStyle>
            <a:lvl1pPr marL="0" marR="0" indent="0" algn="l" defTabSz="1632753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 smtClean="0"/>
          </a:p>
          <a:p>
            <a:endParaRPr kumimoji="1" lang="ja-JP" altLang="en-US" dirty="0"/>
          </a:p>
        </p:txBody>
      </p:sp>
      <p:sp>
        <p:nvSpPr>
          <p:cNvPr id="15" name="図プレースホルダー 4"/>
          <p:cNvSpPr>
            <a:spLocks noGrp="1"/>
          </p:cNvSpPr>
          <p:nvPr>
            <p:ph type="pic" sz="quarter" idx="22" hasCustomPrompt="1"/>
          </p:nvPr>
        </p:nvSpPr>
        <p:spPr>
          <a:xfrm>
            <a:off x="7882704" y="6358635"/>
            <a:ext cx="2474913" cy="2474913"/>
          </a:xfrm>
          <a:solidFill>
            <a:schemeClr val="accent1"/>
          </a:solidFill>
        </p:spPr>
        <p:txBody>
          <a:bodyPr/>
          <a:lstStyle>
            <a:lvl1pPr marL="0" marR="0" indent="0" algn="l" defTabSz="1632753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 smtClean="0"/>
          </a:p>
          <a:p>
            <a:endParaRPr kumimoji="1" lang="ja-JP" altLang="en-US" dirty="0"/>
          </a:p>
        </p:txBody>
      </p:sp>
      <p:sp>
        <p:nvSpPr>
          <p:cNvPr id="19" name="図プレースホルダー 4"/>
          <p:cNvSpPr>
            <a:spLocks noGrp="1"/>
          </p:cNvSpPr>
          <p:nvPr>
            <p:ph type="pic" sz="quarter" idx="26" hasCustomPrompt="1"/>
          </p:nvPr>
        </p:nvSpPr>
        <p:spPr>
          <a:xfrm>
            <a:off x="457241" y="3883360"/>
            <a:ext cx="2474913" cy="2474913"/>
          </a:xfrm>
          <a:solidFill>
            <a:schemeClr val="accent1"/>
          </a:solidFill>
        </p:spPr>
        <p:txBody>
          <a:bodyPr/>
          <a:lstStyle>
            <a:lvl1pPr>
              <a:defRPr baseline="0"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/>
          </a:p>
        </p:txBody>
      </p:sp>
      <p:sp>
        <p:nvSpPr>
          <p:cNvPr id="20" name="図プレースホルダー 4"/>
          <p:cNvSpPr>
            <a:spLocks noGrp="1"/>
          </p:cNvSpPr>
          <p:nvPr>
            <p:ph type="pic" sz="quarter" idx="27" hasCustomPrompt="1"/>
          </p:nvPr>
        </p:nvSpPr>
        <p:spPr>
          <a:xfrm>
            <a:off x="2932516" y="1408085"/>
            <a:ext cx="2474913" cy="2474913"/>
          </a:xfrm>
          <a:solidFill>
            <a:schemeClr val="accent1">
              <a:lumMod val="40000"/>
              <a:lumOff val="60000"/>
            </a:schemeClr>
          </a:solidFill>
        </p:spPr>
        <p:txBody>
          <a:bodyPr/>
          <a:lstStyle>
            <a:lvl1pPr marL="0" marR="0" indent="0" algn="l" defTabSz="1632753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lvl1pPr>
          </a:lstStyle>
          <a:p>
            <a:r>
              <a:rPr kumimoji="1" lang="en-US" altLang="ja-JP" dirty="0" smtClean="0"/>
              <a:t>Add an image</a:t>
            </a:r>
          </a:p>
          <a:p>
            <a:r>
              <a:rPr kumimoji="1" lang="en-US" altLang="ja-JP" dirty="0" smtClean="0"/>
              <a:t>(or blank)</a:t>
            </a:r>
            <a:endParaRPr kumimoji="1" lang="ja-JP" altLang="en-US" dirty="0" smtClean="0"/>
          </a:p>
          <a:p>
            <a:endParaRPr kumimoji="1" lang="ja-JP" altLang="en-US" dirty="0"/>
          </a:p>
        </p:txBody>
      </p:sp>
      <p:sp>
        <p:nvSpPr>
          <p:cNvPr id="21" name="図プレースホルダー 4"/>
          <p:cNvSpPr>
            <a:spLocks noGrp="1"/>
          </p:cNvSpPr>
          <p:nvPr>
            <p:ph type="pic" sz="quarter" idx="28" hasCustomPrompt="1"/>
          </p:nvPr>
        </p:nvSpPr>
        <p:spPr>
          <a:xfrm>
            <a:off x="5407791" y="1408085"/>
            <a:ext cx="2474913" cy="2474913"/>
          </a:xfrm>
          <a:solidFill>
            <a:schemeClr val="accent1">
              <a:lumMod val="60000"/>
              <a:lumOff val="40000"/>
            </a:schemeClr>
          </a:solidFill>
        </p:spPr>
        <p:txBody>
          <a:bodyPr/>
          <a:lstStyle>
            <a:lvl1pPr marL="0" marR="0" indent="0" algn="l" defTabSz="1632753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 smtClean="0"/>
          </a:p>
          <a:p>
            <a:endParaRPr kumimoji="1" lang="ja-JP" altLang="en-US" dirty="0"/>
          </a:p>
        </p:txBody>
      </p:sp>
      <p:sp>
        <p:nvSpPr>
          <p:cNvPr id="22" name="図プレースホルダー 4"/>
          <p:cNvSpPr>
            <a:spLocks noGrp="1"/>
          </p:cNvSpPr>
          <p:nvPr>
            <p:ph type="pic" sz="quarter" idx="29" hasCustomPrompt="1"/>
          </p:nvPr>
        </p:nvSpPr>
        <p:spPr>
          <a:xfrm>
            <a:off x="7883066" y="1408085"/>
            <a:ext cx="2474913" cy="2474913"/>
          </a:xfrm>
          <a:solidFill>
            <a:schemeClr val="accent1">
              <a:lumMod val="75000"/>
            </a:schemeClr>
          </a:solidFill>
        </p:spPr>
        <p:txBody>
          <a:bodyPr/>
          <a:lstStyle>
            <a:lvl1pPr marL="0" marR="0" indent="0" algn="l" defTabSz="1632753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 smtClean="0"/>
          </a:p>
          <a:p>
            <a:endParaRPr kumimoji="1" lang="ja-JP" altLang="en-US" dirty="0"/>
          </a:p>
        </p:txBody>
      </p:sp>
      <p:sp>
        <p:nvSpPr>
          <p:cNvPr id="23" name="図プレースホルダー 4"/>
          <p:cNvSpPr>
            <a:spLocks noGrp="1"/>
          </p:cNvSpPr>
          <p:nvPr>
            <p:ph type="pic" sz="quarter" idx="30" hasCustomPrompt="1"/>
          </p:nvPr>
        </p:nvSpPr>
        <p:spPr>
          <a:xfrm>
            <a:off x="10358341" y="1408447"/>
            <a:ext cx="2474913" cy="2474913"/>
          </a:xfrm>
          <a:solidFill>
            <a:schemeClr val="accent1">
              <a:lumMod val="60000"/>
              <a:lumOff val="40000"/>
            </a:schemeClr>
          </a:solidFill>
        </p:spPr>
        <p:txBody>
          <a:bodyPr/>
          <a:lstStyle>
            <a:lvl1pPr marL="0" marR="0" indent="0" algn="l" defTabSz="1632753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 smtClean="0"/>
          </a:p>
          <a:p>
            <a:endParaRPr kumimoji="1" lang="ja-JP" altLang="en-US" dirty="0"/>
          </a:p>
        </p:txBody>
      </p:sp>
      <p:sp>
        <p:nvSpPr>
          <p:cNvPr id="27" name="テキスト プレースホルダー 11"/>
          <p:cNvSpPr>
            <a:spLocks noGrp="1"/>
          </p:cNvSpPr>
          <p:nvPr>
            <p:ph type="body" sz="quarter" idx="14" hasCustomPrompt="1"/>
          </p:nvPr>
        </p:nvSpPr>
        <p:spPr>
          <a:xfrm>
            <a:off x="8152734" y="4032082"/>
            <a:ext cx="9451050" cy="1106572"/>
          </a:xfrm>
        </p:spPr>
        <p:txBody>
          <a:bodyPr anchor="b">
            <a:noAutofit/>
          </a:bodyPr>
          <a:lstStyle>
            <a:lvl1pPr algn="l">
              <a:lnSpc>
                <a:spcPct val="100000"/>
              </a:lnSpc>
              <a:spcBef>
                <a:spcPts val="0"/>
              </a:spcBef>
              <a:defRPr sz="5400" spc="600" baseline="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8" name="テキスト プレースホルダー 11"/>
          <p:cNvSpPr>
            <a:spLocks noGrp="1"/>
          </p:cNvSpPr>
          <p:nvPr>
            <p:ph type="body" sz="quarter" idx="15" hasCustomPrompt="1"/>
          </p:nvPr>
        </p:nvSpPr>
        <p:spPr>
          <a:xfrm>
            <a:off x="8153096" y="5008485"/>
            <a:ext cx="9496055" cy="1080120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4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0" name="図プレースホルダー 4"/>
          <p:cNvSpPr>
            <a:spLocks noGrp="1"/>
          </p:cNvSpPr>
          <p:nvPr>
            <p:ph type="pic" sz="quarter" idx="33" hasCustomPrompt="1"/>
          </p:nvPr>
        </p:nvSpPr>
        <p:spPr>
          <a:xfrm>
            <a:off x="2932154" y="6358635"/>
            <a:ext cx="2474913" cy="2474913"/>
          </a:xfrm>
          <a:solidFill>
            <a:schemeClr val="accent1">
              <a:lumMod val="75000"/>
            </a:schemeClr>
          </a:solidFill>
        </p:spPr>
        <p:txBody>
          <a:bodyPr/>
          <a:lstStyle>
            <a:lvl1pPr marL="0" marR="0" indent="0" algn="l" defTabSz="1632753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 smtClean="0"/>
          </a:p>
          <a:p>
            <a:endParaRPr kumimoji="1" lang="ja-JP" altLang="en-US" dirty="0"/>
          </a:p>
        </p:txBody>
      </p:sp>
      <p:sp>
        <p:nvSpPr>
          <p:cNvPr id="31" name="図プレースホルダー 4"/>
          <p:cNvSpPr>
            <a:spLocks noGrp="1"/>
          </p:cNvSpPr>
          <p:nvPr>
            <p:ph type="pic" sz="quarter" idx="34" hasCustomPrompt="1"/>
          </p:nvPr>
        </p:nvSpPr>
        <p:spPr>
          <a:xfrm>
            <a:off x="5407429" y="6358635"/>
            <a:ext cx="2474913" cy="2474913"/>
          </a:xfrm>
          <a:solidFill>
            <a:schemeClr val="accent1">
              <a:lumMod val="40000"/>
              <a:lumOff val="60000"/>
            </a:schemeClr>
          </a:solidFill>
        </p:spPr>
        <p:txBody>
          <a:bodyPr/>
          <a:lstStyle>
            <a:lvl1pPr marL="0" marR="0" indent="0" algn="l" defTabSz="1632753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 smtClean="0"/>
          </a:p>
          <a:p>
            <a:endParaRPr kumimoji="1" lang="ja-JP" altLang="en-US" dirty="0"/>
          </a:p>
        </p:txBody>
      </p:sp>
      <p:sp>
        <p:nvSpPr>
          <p:cNvPr id="32" name="図プレースホルダー 4"/>
          <p:cNvSpPr>
            <a:spLocks noGrp="1"/>
          </p:cNvSpPr>
          <p:nvPr>
            <p:ph type="pic" sz="quarter" idx="35" hasCustomPrompt="1"/>
          </p:nvPr>
        </p:nvSpPr>
        <p:spPr>
          <a:xfrm>
            <a:off x="15308891" y="6358635"/>
            <a:ext cx="2474913" cy="2474913"/>
          </a:xfrm>
          <a:solidFill>
            <a:schemeClr val="accent1"/>
          </a:solidFill>
        </p:spPr>
        <p:txBody>
          <a:bodyPr/>
          <a:lstStyle>
            <a:lvl1pPr marL="0" marR="0" indent="0" algn="l" defTabSz="1632753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 smtClean="0"/>
          </a:p>
          <a:p>
            <a:endParaRPr kumimoji="1" lang="ja-JP" altLang="en-US" dirty="0"/>
          </a:p>
        </p:txBody>
      </p:sp>
      <p:sp>
        <p:nvSpPr>
          <p:cNvPr id="33" name="図プレースホルダー 4"/>
          <p:cNvSpPr>
            <a:spLocks noGrp="1"/>
          </p:cNvSpPr>
          <p:nvPr>
            <p:ph type="pic" sz="quarter" idx="36" hasCustomPrompt="1"/>
          </p:nvPr>
        </p:nvSpPr>
        <p:spPr>
          <a:xfrm>
            <a:off x="10358341" y="6358635"/>
            <a:ext cx="2474913" cy="2474913"/>
          </a:xfrm>
          <a:solidFill>
            <a:schemeClr val="accent1">
              <a:lumMod val="20000"/>
              <a:lumOff val="80000"/>
            </a:schemeClr>
          </a:solidFill>
        </p:spPr>
        <p:txBody>
          <a:bodyPr/>
          <a:lstStyle>
            <a:lvl1pPr marL="0" marR="0" indent="0" algn="l" defTabSz="1632753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 smtClean="0"/>
          </a:p>
          <a:p>
            <a:endParaRPr kumimoji="1" lang="ja-JP" altLang="en-US" dirty="0"/>
          </a:p>
        </p:txBody>
      </p:sp>
      <p:sp>
        <p:nvSpPr>
          <p:cNvPr id="34" name="図プレースホルダー 4"/>
          <p:cNvSpPr>
            <a:spLocks noGrp="1"/>
          </p:cNvSpPr>
          <p:nvPr>
            <p:ph type="pic" sz="quarter" idx="37" hasCustomPrompt="1"/>
          </p:nvPr>
        </p:nvSpPr>
        <p:spPr>
          <a:xfrm>
            <a:off x="12833616" y="6358635"/>
            <a:ext cx="2474913" cy="2474913"/>
          </a:xfrm>
          <a:solidFill>
            <a:schemeClr val="accent1">
              <a:lumMod val="40000"/>
              <a:lumOff val="60000"/>
            </a:schemeClr>
          </a:solidFill>
        </p:spPr>
        <p:txBody>
          <a:bodyPr/>
          <a:lstStyle>
            <a:lvl1pPr marL="0" marR="0" indent="0" algn="l" defTabSz="1632753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 smtClean="0"/>
          </a:p>
          <a:p>
            <a:endParaRPr kumimoji="1" lang="ja-JP" altLang="en-US" dirty="0"/>
          </a:p>
        </p:txBody>
      </p:sp>
    </p:spTree>
    <p:extLst>
      <p:ext uri="{BB962C8B-B14F-4D97-AF65-F5344CB8AC3E}">
        <p14:creationId xmlns:p14="http://schemas.microsoft.com/office/powerpoint/2010/main" val="228898730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0" presetClass="entr" presetSubtype="0" fill="hold" grpId="0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10" presetClass="entr" presetSubtype="0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10" presetClass="entr" presetSubtype="0" fill="hold" grpId="0" nodeType="withEffect">
                                  <p:stCondLst>
                                    <p:cond delay="110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1700"/>
                            </p:stCondLst>
                            <p:childTnLst>
                              <p:par>
                                <p:cTn id="45" presetID="2" presetClass="entr" presetSubtype="2" decel="100000" fill="hold" grpId="0" nodeType="afterEffect">
                                  <p:stCondLst>
                                    <p:cond delay="50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2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 animBg="1"/>
      <p:bldP spid="10" grpId="0" animBg="1"/>
      <p:bldP spid="15" grpId="0" animBg="1"/>
      <p:bldP spid="19" grpId="0" animBg="1"/>
      <p:bldP spid="20" grpId="0" animBg="1"/>
      <p:bldP spid="21" grpId="0" animBg="1"/>
      <p:bldP spid="22" grpId="0" animBg="1"/>
      <p:bldP spid="23" grpId="0" animBg="1"/>
      <p:bldP spid="27" grpId="0">
        <p:tmplLst>
          <p:tmpl>
            <p:tnLst>
              <p:par>
                <p:cTn presetID="2" presetClass="entr" presetSubtype="2" decel="100000" fill="hold" nodeType="afterEffect">
                  <p:stCondLst>
                    <p:cond delay="500"/>
                  </p:stCondLst>
                  <p:iterate type="wd">
                    <p:tmPct val="10000"/>
                  </p:iterate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8" grpId="0">
        <p:tmplLst>
          <p:tmpl>
            <p:tnLst>
              <p:par>
                <p:cTn presetID="2" presetClass="entr" presetSubtype="2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0" grpId="0" animBg="1"/>
      <p:bldP spid="31" grpId="0" animBg="1"/>
      <p:bldP spid="32" grpId="0" animBg="1"/>
      <p:bldP spid="33" grpId="0" animBg="1"/>
      <p:bldP spid="34" grpId="0" animBg="1"/>
    </p:bldLst>
  </p:timing>
</p:sldLayout>
</file>

<file path=ppt/slideLayouts/slideLayout14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ig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正方形/長方形 13"/>
          <p:cNvSpPr/>
          <p:nvPr userDrawn="1"/>
        </p:nvSpPr>
        <p:spPr>
          <a:xfrm>
            <a:off x="1" y="0"/>
            <a:ext cx="502246" cy="10287000"/>
          </a:xfrm>
          <a:prstGeom prst="rect">
            <a:avLst/>
          </a:prstGeom>
          <a:solidFill>
            <a:schemeClr val="accent1"/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  <a:alpha val="70000"/>
                  </a:prstClr>
                </a:solidFill>
              </a:rPr>
              <a:t>The Power of PowerPoint | thepopp.com</a:t>
            </a:r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87164BF-D67A-46C0-81D2-5BAF67C00C80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  <p:cxnSp>
        <p:nvCxnSpPr>
          <p:cNvPr id="10" name="直線コネクタ 9"/>
          <p:cNvCxnSpPr/>
          <p:nvPr userDrawn="1"/>
        </p:nvCxnSpPr>
        <p:spPr>
          <a:xfrm flipH="1">
            <a:off x="0" y="4775560"/>
            <a:ext cx="18286413" cy="0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" name="テキスト プレースホルダー 11"/>
          <p:cNvSpPr>
            <a:spLocks noGrp="1"/>
          </p:cNvSpPr>
          <p:nvPr>
            <p:ph type="body" sz="quarter" idx="15" hasCustomPrompt="1"/>
          </p:nvPr>
        </p:nvSpPr>
        <p:spPr>
          <a:xfrm>
            <a:off x="9430095" y="1993151"/>
            <a:ext cx="8399077" cy="2790310"/>
          </a:xfrm>
        </p:spPr>
        <p:txBody>
          <a:bodyPr anchor="b">
            <a:noAutofit/>
          </a:bodyPr>
          <a:lstStyle>
            <a:lvl1pPr algn="l">
              <a:lnSpc>
                <a:spcPct val="100000"/>
              </a:lnSpc>
              <a:spcBef>
                <a:spcPts val="0"/>
              </a:spcBef>
              <a:defRPr sz="5400" spc="600" baseline="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2" name="テキスト プレースホルダー 11"/>
          <p:cNvSpPr>
            <a:spLocks noGrp="1"/>
          </p:cNvSpPr>
          <p:nvPr>
            <p:ph type="body" sz="quarter" idx="20" hasCustomPrompt="1"/>
          </p:nvPr>
        </p:nvSpPr>
        <p:spPr>
          <a:xfrm>
            <a:off x="9430095" y="4905010"/>
            <a:ext cx="8399076" cy="3523856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4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7" name="図プレースホルダー 6"/>
          <p:cNvSpPr>
            <a:spLocks noGrp="1"/>
          </p:cNvSpPr>
          <p:nvPr>
            <p:ph type="pic" sz="quarter" idx="12" hasCustomPrompt="1"/>
          </p:nvPr>
        </p:nvSpPr>
        <p:spPr>
          <a:xfrm>
            <a:off x="412236" y="0"/>
            <a:ext cx="8730970" cy="10287000"/>
          </a:xfrm>
        </p:spPr>
        <p:txBody>
          <a:bodyPr/>
          <a:lstStyle>
            <a:lvl1pPr>
              <a:defRPr baseline="0"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/>
          </a:p>
        </p:txBody>
      </p:sp>
    </p:spTree>
    <p:extLst>
      <p:ext uri="{BB962C8B-B14F-4D97-AF65-F5344CB8AC3E}">
        <p14:creationId xmlns:p14="http://schemas.microsoft.com/office/powerpoint/2010/main" val="273960779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0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4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2" presetClass="entr" presetSubtype="2" decel="100000" fill="hold" grpId="0" nodeType="after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2" presetClass="entr" presetSubtype="2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 animBg="1"/>
      <p:bldP spid="11" grpId="0"/>
      <p:bldP spid="12" grpId="0">
        <p:tmplLst>
          <p:tmpl>
            <p:tnLst>
              <p:par>
                <p:cTn presetID="2" presetClass="entr" presetSubtype="2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7" grpId="0"/>
    </p:bldLst>
  </p:timing>
</p:sldLayout>
</file>

<file path=ppt/slideLayouts/slideLayout14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 Images and descri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図プレースホルダー 5"/>
          <p:cNvSpPr>
            <a:spLocks noGrp="1"/>
          </p:cNvSpPr>
          <p:nvPr>
            <p:ph type="pic" sz="quarter" idx="12" hasCustomPrompt="1"/>
          </p:nvPr>
        </p:nvSpPr>
        <p:spPr>
          <a:xfrm>
            <a:off x="38182" y="43542"/>
            <a:ext cx="3600000" cy="4615544"/>
          </a:xfrm>
        </p:spPr>
        <p:txBody>
          <a:bodyPr/>
          <a:lstStyle>
            <a:lvl1pPr>
              <a:defRPr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/>
          </a:p>
        </p:txBody>
      </p:sp>
      <p:sp>
        <p:nvSpPr>
          <p:cNvPr id="7" name="図プレースホルダー 5"/>
          <p:cNvSpPr>
            <a:spLocks noGrp="1"/>
          </p:cNvSpPr>
          <p:nvPr>
            <p:ph type="pic" sz="quarter" idx="13" hasCustomPrompt="1"/>
          </p:nvPr>
        </p:nvSpPr>
        <p:spPr>
          <a:xfrm>
            <a:off x="3687753" y="4706599"/>
            <a:ext cx="3600000" cy="4615544"/>
          </a:xfrm>
        </p:spPr>
        <p:txBody>
          <a:bodyPr/>
          <a:lstStyle>
            <a:lvl1pPr marL="0" marR="0" indent="0" algn="l" defTabSz="1632753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 smtClean="0"/>
          </a:p>
          <a:p>
            <a:endParaRPr kumimoji="1" lang="ja-JP" altLang="en-US" dirty="0"/>
          </a:p>
        </p:txBody>
      </p:sp>
      <p:sp>
        <p:nvSpPr>
          <p:cNvPr id="8" name="図プレースホルダー 5"/>
          <p:cNvSpPr>
            <a:spLocks noGrp="1"/>
          </p:cNvSpPr>
          <p:nvPr>
            <p:ph type="pic" sz="quarter" idx="14" hasCustomPrompt="1"/>
          </p:nvPr>
        </p:nvSpPr>
        <p:spPr>
          <a:xfrm>
            <a:off x="7337324" y="43542"/>
            <a:ext cx="3600000" cy="4615544"/>
          </a:xfrm>
        </p:spPr>
        <p:txBody>
          <a:bodyPr/>
          <a:lstStyle>
            <a:lvl1pPr marL="0" marR="0" indent="0" algn="l" defTabSz="1632753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 smtClean="0"/>
          </a:p>
          <a:p>
            <a:endParaRPr kumimoji="1" lang="ja-JP" altLang="en-US" dirty="0"/>
          </a:p>
        </p:txBody>
      </p:sp>
      <p:sp>
        <p:nvSpPr>
          <p:cNvPr id="9" name="図プレースホルダー 5"/>
          <p:cNvSpPr>
            <a:spLocks noGrp="1"/>
          </p:cNvSpPr>
          <p:nvPr>
            <p:ph type="pic" sz="quarter" idx="15" hasCustomPrompt="1"/>
          </p:nvPr>
        </p:nvSpPr>
        <p:spPr>
          <a:xfrm>
            <a:off x="10988185" y="4706943"/>
            <a:ext cx="3600000" cy="4615544"/>
          </a:xfrm>
        </p:spPr>
        <p:txBody>
          <a:bodyPr/>
          <a:lstStyle>
            <a:lvl1pPr marL="0" marR="0" indent="0" algn="l" defTabSz="1632753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 smtClean="0"/>
          </a:p>
          <a:p>
            <a:endParaRPr kumimoji="1" lang="ja-JP" altLang="en-US" dirty="0"/>
          </a:p>
        </p:txBody>
      </p:sp>
      <p:sp>
        <p:nvSpPr>
          <p:cNvPr id="10" name="図プレースホルダー 5"/>
          <p:cNvSpPr>
            <a:spLocks noGrp="1"/>
          </p:cNvSpPr>
          <p:nvPr>
            <p:ph type="pic" sz="quarter" idx="16" hasCustomPrompt="1"/>
          </p:nvPr>
        </p:nvSpPr>
        <p:spPr>
          <a:xfrm>
            <a:off x="14636467" y="43542"/>
            <a:ext cx="3600000" cy="4615544"/>
          </a:xfrm>
        </p:spPr>
        <p:txBody>
          <a:bodyPr/>
          <a:lstStyle>
            <a:lvl1pPr marL="0" marR="0" indent="0" algn="l" defTabSz="1632753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 smtClean="0"/>
          </a:p>
          <a:p>
            <a:endParaRPr kumimoji="1" lang="ja-JP" altLang="en-US" dirty="0"/>
          </a:p>
        </p:txBody>
      </p: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  <a:alpha val="70000"/>
                  </a:prstClr>
                </a:solidFill>
              </a:rPr>
              <a:t>The Power of PowerPoint | thepopp.com</a:t>
            </a:r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87164BF-D67A-46C0-81D2-5BAF67C00C80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  <p:sp>
        <p:nvSpPr>
          <p:cNvPr id="12" name="正方形/長方形 11"/>
          <p:cNvSpPr/>
          <p:nvPr userDrawn="1"/>
        </p:nvSpPr>
        <p:spPr>
          <a:xfrm>
            <a:off x="38182" y="4706943"/>
            <a:ext cx="3600000" cy="4615200"/>
          </a:xfrm>
          <a:prstGeom prst="rect">
            <a:avLst/>
          </a:prstGeom>
          <a:solidFill>
            <a:schemeClr val="accent1">
              <a:lumMod val="75000"/>
            </a:schemeClr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3" name="正方形/長方形 12"/>
          <p:cNvSpPr/>
          <p:nvPr userDrawn="1"/>
        </p:nvSpPr>
        <p:spPr>
          <a:xfrm>
            <a:off x="3687753" y="43886"/>
            <a:ext cx="3600000" cy="4615200"/>
          </a:xfrm>
          <a:prstGeom prst="rect">
            <a:avLst/>
          </a:prstGeom>
          <a:solidFill>
            <a:schemeClr val="accent1"/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4" name="正方形/長方形 13"/>
          <p:cNvSpPr/>
          <p:nvPr userDrawn="1"/>
        </p:nvSpPr>
        <p:spPr>
          <a:xfrm>
            <a:off x="7337324" y="4706943"/>
            <a:ext cx="3600000" cy="4615200"/>
          </a:xfrm>
          <a:prstGeom prst="rect">
            <a:avLst/>
          </a:prstGeom>
          <a:solidFill>
            <a:schemeClr val="accent1">
              <a:lumMod val="50000"/>
            </a:schemeClr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5" name="正方形/長方形 14"/>
          <p:cNvSpPr/>
          <p:nvPr userDrawn="1"/>
        </p:nvSpPr>
        <p:spPr>
          <a:xfrm>
            <a:off x="10988185" y="43886"/>
            <a:ext cx="3600000" cy="4615200"/>
          </a:xfrm>
          <a:prstGeom prst="rect">
            <a:avLst/>
          </a:prstGeom>
          <a:solidFill>
            <a:schemeClr val="accent1"/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6" name="正方形/長方形 15"/>
          <p:cNvSpPr/>
          <p:nvPr userDrawn="1"/>
        </p:nvSpPr>
        <p:spPr>
          <a:xfrm>
            <a:off x="14636467" y="4707287"/>
            <a:ext cx="3600000" cy="4615200"/>
          </a:xfrm>
          <a:prstGeom prst="rect">
            <a:avLst/>
          </a:prstGeom>
          <a:solidFill>
            <a:schemeClr val="accent1">
              <a:lumMod val="75000"/>
            </a:schemeClr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7" name="図プレースホルダー 7"/>
          <p:cNvSpPr>
            <a:spLocks noGrp="1"/>
          </p:cNvSpPr>
          <p:nvPr>
            <p:ph type="pic" sz="quarter" idx="17" hasCustomPrompt="1"/>
          </p:nvPr>
        </p:nvSpPr>
        <p:spPr>
          <a:xfrm>
            <a:off x="1367024" y="4977639"/>
            <a:ext cx="942317" cy="942317"/>
          </a:xfrm>
        </p:spPr>
        <p:txBody>
          <a:bodyPr>
            <a:normAutofit/>
          </a:bodyPr>
          <a:lstStyle>
            <a:lvl1pPr>
              <a:defRPr sz="1600"/>
            </a:lvl1pPr>
          </a:lstStyle>
          <a:p>
            <a:r>
              <a:rPr kumimoji="1" lang="en-US" altLang="ja-JP" dirty="0" smtClean="0"/>
              <a:t>ICON</a:t>
            </a:r>
            <a:endParaRPr kumimoji="1" lang="ja-JP" altLang="en-US" dirty="0"/>
          </a:p>
        </p:txBody>
      </p:sp>
      <p:sp>
        <p:nvSpPr>
          <p:cNvPr id="18" name="図プレースホルダー 7"/>
          <p:cNvSpPr>
            <a:spLocks noGrp="1"/>
          </p:cNvSpPr>
          <p:nvPr>
            <p:ph type="pic" sz="quarter" idx="18" hasCustomPrompt="1"/>
          </p:nvPr>
        </p:nvSpPr>
        <p:spPr>
          <a:xfrm>
            <a:off x="5016594" y="365037"/>
            <a:ext cx="942317" cy="942317"/>
          </a:xfrm>
        </p:spPr>
        <p:txBody>
          <a:bodyPr>
            <a:normAutofit/>
          </a:bodyPr>
          <a:lstStyle>
            <a:lvl1pPr>
              <a:defRPr sz="1600"/>
            </a:lvl1pPr>
          </a:lstStyle>
          <a:p>
            <a:r>
              <a:rPr kumimoji="1" lang="en-US" altLang="ja-JP" dirty="0" smtClean="0"/>
              <a:t>ICON</a:t>
            </a:r>
            <a:endParaRPr kumimoji="1" lang="ja-JP" altLang="en-US" dirty="0"/>
          </a:p>
        </p:txBody>
      </p:sp>
      <p:sp>
        <p:nvSpPr>
          <p:cNvPr id="19" name="図プレースホルダー 7"/>
          <p:cNvSpPr>
            <a:spLocks noGrp="1"/>
          </p:cNvSpPr>
          <p:nvPr>
            <p:ph type="pic" sz="quarter" idx="19" hasCustomPrompt="1"/>
          </p:nvPr>
        </p:nvSpPr>
        <p:spPr>
          <a:xfrm>
            <a:off x="8666165" y="4977639"/>
            <a:ext cx="942317" cy="942317"/>
          </a:xfrm>
        </p:spPr>
        <p:txBody>
          <a:bodyPr>
            <a:normAutofit/>
          </a:bodyPr>
          <a:lstStyle>
            <a:lvl1pPr>
              <a:defRPr sz="1600"/>
            </a:lvl1pPr>
          </a:lstStyle>
          <a:p>
            <a:r>
              <a:rPr kumimoji="1" lang="en-US" altLang="ja-JP" dirty="0" smtClean="0"/>
              <a:t>ICON</a:t>
            </a:r>
            <a:endParaRPr kumimoji="1" lang="ja-JP" altLang="en-US" dirty="0"/>
          </a:p>
        </p:txBody>
      </p:sp>
      <p:sp>
        <p:nvSpPr>
          <p:cNvPr id="20" name="図プレースホルダー 7"/>
          <p:cNvSpPr>
            <a:spLocks noGrp="1"/>
          </p:cNvSpPr>
          <p:nvPr>
            <p:ph type="pic" sz="quarter" idx="20" hasCustomPrompt="1"/>
          </p:nvPr>
        </p:nvSpPr>
        <p:spPr>
          <a:xfrm>
            <a:off x="15965308" y="4977639"/>
            <a:ext cx="942317" cy="942317"/>
          </a:xfrm>
        </p:spPr>
        <p:txBody>
          <a:bodyPr>
            <a:normAutofit/>
          </a:bodyPr>
          <a:lstStyle>
            <a:lvl1pPr>
              <a:defRPr sz="1600"/>
            </a:lvl1pPr>
          </a:lstStyle>
          <a:p>
            <a:r>
              <a:rPr kumimoji="1" lang="en-US" altLang="ja-JP" dirty="0" smtClean="0"/>
              <a:t>ICON</a:t>
            </a:r>
            <a:endParaRPr kumimoji="1" lang="ja-JP" altLang="en-US" dirty="0"/>
          </a:p>
        </p:txBody>
      </p:sp>
      <p:sp>
        <p:nvSpPr>
          <p:cNvPr id="21" name="図プレースホルダー 7"/>
          <p:cNvSpPr>
            <a:spLocks noGrp="1"/>
          </p:cNvSpPr>
          <p:nvPr>
            <p:ph type="pic" sz="quarter" idx="21" hasCustomPrompt="1"/>
          </p:nvPr>
        </p:nvSpPr>
        <p:spPr>
          <a:xfrm>
            <a:off x="12317027" y="365037"/>
            <a:ext cx="942317" cy="942317"/>
          </a:xfrm>
        </p:spPr>
        <p:txBody>
          <a:bodyPr>
            <a:normAutofit/>
          </a:bodyPr>
          <a:lstStyle>
            <a:lvl1pPr>
              <a:defRPr sz="1600"/>
            </a:lvl1pPr>
          </a:lstStyle>
          <a:p>
            <a:r>
              <a:rPr kumimoji="1" lang="en-US" altLang="ja-JP" dirty="0" smtClean="0"/>
              <a:t>ICON</a:t>
            </a:r>
            <a:endParaRPr kumimoji="1" lang="ja-JP" altLang="en-US" dirty="0"/>
          </a:p>
        </p:txBody>
      </p:sp>
      <p:sp>
        <p:nvSpPr>
          <p:cNvPr id="23" name="テキスト プレースホルダー 11"/>
          <p:cNvSpPr>
            <a:spLocks noGrp="1"/>
          </p:cNvSpPr>
          <p:nvPr>
            <p:ph type="body" sz="quarter" idx="22" hasCustomPrompt="1"/>
          </p:nvPr>
        </p:nvSpPr>
        <p:spPr>
          <a:xfrm>
            <a:off x="41589" y="6038946"/>
            <a:ext cx="3538537" cy="598397"/>
          </a:xfrm>
        </p:spPr>
        <p:txBody>
          <a:bodyPr anchor="t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2800" spc="300" baseline="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5" name="テキスト プレースホルダー 11"/>
          <p:cNvSpPr>
            <a:spLocks noGrp="1"/>
          </p:cNvSpPr>
          <p:nvPr>
            <p:ph type="body" sz="quarter" idx="23" hasCustomPrompt="1"/>
          </p:nvPr>
        </p:nvSpPr>
        <p:spPr>
          <a:xfrm>
            <a:off x="213781" y="6535743"/>
            <a:ext cx="3182561" cy="2438400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180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6" name="テキスト プレースホルダー 11"/>
          <p:cNvSpPr>
            <a:spLocks noGrp="1"/>
          </p:cNvSpPr>
          <p:nvPr>
            <p:ph type="body" sz="quarter" idx="24" hasCustomPrompt="1"/>
          </p:nvPr>
        </p:nvSpPr>
        <p:spPr>
          <a:xfrm>
            <a:off x="3734702" y="1411831"/>
            <a:ext cx="3538537" cy="598397"/>
          </a:xfrm>
        </p:spPr>
        <p:txBody>
          <a:bodyPr anchor="t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2800" spc="300" baseline="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7" name="テキスト プレースホルダー 11"/>
          <p:cNvSpPr>
            <a:spLocks noGrp="1"/>
          </p:cNvSpPr>
          <p:nvPr>
            <p:ph type="body" sz="quarter" idx="25" hasCustomPrompt="1"/>
          </p:nvPr>
        </p:nvSpPr>
        <p:spPr>
          <a:xfrm>
            <a:off x="3906894" y="1908628"/>
            <a:ext cx="3182561" cy="2438400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180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0" name="テキスト プレースホルダー 11"/>
          <p:cNvSpPr>
            <a:spLocks noGrp="1"/>
          </p:cNvSpPr>
          <p:nvPr>
            <p:ph type="body" sz="quarter" idx="26" hasCustomPrompt="1"/>
          </p:nvPr>
        </p:nvSpPr>
        <p:spPr>
          <a:xfrm>
            <a:off x="11035134" y="1411832"/>
            <a:ext cx="3538537" cy="598397"/>
          </a:xfrm>
        </p:spPr>
        <p:txBody>
          <a:bodyPr anchor="t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2800" spc="300" baseline="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1" name="テキスト プレースホルダー 11"/>
          <p:cNvSpPr>
            <a:spLocks noGrp="1"/>
          </p:cNvSpPr>
          <p:nvPr>
            <p:ph type="body" sz="quarter" idx="27" hasCustomPrompt="1"/>
          </p:nvPr>
        </p:nvSpPr>
        <p:spPr>
          <a:xfrm>
            <a:off x="11207326" y="1908629"/>
            <a:ext cx="3182561" cy="2438400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180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2" name="テキスト プレースホルダー 11"/>
          <p:cNvSpPr>
            <a:spLocks noGrp="1"/>
          </p:cNvSpPr>
          <p:nvPr>
            <p:ph type="body" sz="quarter" idx="28" hasCustomPrompt="1"/>
          </p:nvPr>
        </p:nvSpPr>
        <p:spPr>
          <a:xfrm>
            <a:off x="7367934" y="6038946"/>
            <a:ext cx="3538537" cy="598397"/>
          </a:xfrm>
        </p:spPr>
        <p:txBody>
          <a:bodyPr anchor="t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2800" spc="300" baseline="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3" name="テキスト プレースホルダー 11"/>
          <p:cNvSpPr>
            <a:spLocks noGrp="1"/>
          </p:cNvSpPr>
          <p:nvPr>
            <p:ph type="body" sz="quarter" idx="29" hasCustomPrompt="1"/>
          </p:nvPr>
        </p:nvSpPr>
        <p:spPr>
          <a:xfrm>
            <a:off x="7540126" y="6535743"/>
            <a:ext cx="3182561" cy="2438400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180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4" name="テキスト プレースホルダー 11"/>
          <p:cNvSpPr>
            <a:spLocks noGrp="1"/>
          </p:cNvSpPr>
          <p:nvPr>
            <p:ph type="body" sz="quarter" idx="30" hasCustomPrompt="1"/>
          </p:nvPr>
        </p:nvSpPr>
        <p:spPr>
          <a:xfrm>
            <a:off x="14668366" y="6038947"/>
            <a:ext cx="3538537" cy="598397"/>
          </a:xfrm>
        </p:spPr>
        <p:txBody>
          <a:bodyPr anchor="t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2800" spc="300" baseline="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5" name="テキスト プレースホルダー 11"/>
          <p:cNvSpPr>
            <a:spLocks noGrp="1"/>
          </p:cNvSpPr>
          <p:nvPr>
            <p:ph type="body" sz="quarter" idx="31" hasCustomPrompt="1"/>
          </p:nvPr>
        </p:nvSpPr>
        <p:spPr>
          <a:xfrm>
            <a:off x="14840558" y="6535744"/>
            <a:ext cx="3182561" cy="2438400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180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8" name="図プレースホルダー 37"/>
          <p:cNvSpPr>
            <a:spLocks noGrp="1"/>
          </p:cNvSpPr>
          <p:nvPr>
            <p:ph type="pic" sz="quarter" idx="32" hasCustomPrompt="1"/>
          </p:nvPr>
        </p:nvSpPr>
        <p:spPr>
          <a:xfrm>
            <a:off x="1574657" y="4443762"/>
            <a:ext cx="527050" cy="527050"/>
          </a:xfrm>
          <a:prstGeom prst="triangle">
            <a:avLst/>
          </a:prstGeom>
          <a:solidFill>
            <a:schemeClr val="accent1">
              <a:lumMod val="75000"/>
            </a:schemeClr>
          </a:solidFill>
        </p:spPr>
        <p:txBody>
          <a:bodyPr/>
          <a:lstStyle/>
          <a:p>
            <a:r>
              <a:rPr kumimoji="1" lang="en-US" altLang="ja-JP" dirty="0" smtClean="0"/>
              <a:t> </a:t>
            </a:r>
            <a:endParaRPr kumimoji="1" lang="ja-JP" altLang="en-US" dirty="0"/>
          </a:p>
        </p:txBody>
      </p:sp>
      <p:sp>
        <p:nvSpPr>
          <p:cNvPr id="39" name="図プレースホルダー 37"/>
          <p:cNvSpPr>
            <a:spLocks noGrp="1"/>
          </p:cNvSpPr>
          <p:nvPr>
            <p:ph type="pic" sz="quarter" idx="33" hasCustomPrompt="1"/>
          </p:nvPr>
        </p:nvSpPr>
        <p:spPr>
          <a:xfrm>
            <a:off x="8878888" y="4443762"/>
            <a:ext cx="527050" cy="527050"/>
          </a:xfrm>
          <a:prstGeom prst="triangle">
            <a:avLst/>
          </a:prstGeom>
          <a:solidFill>
            <a:schemeClr val="accent1">
              <a:lumMod val="50000"/>
            </a:schemeClr>
          </a:solidFill>
        </p:spPr>
        <p:txBody>
          <a:bodyPr/>
          <a:lstStyle/>
          <a:p>
            <a:r>
              <a:rPr kumimoji="1" lang="en-US" altLang="ja-JP" dirty="0" smtClean="0"/>
              <a:t> </a:t>
            </a:r>
            <a:endParaRPr kumimoji="1" lang="ja-JP" altLang="en-US" dirty="0"/>
          </a:p>
        </p:txBody>
      </p:sp>
      <p:sp>
        <p:nvSpPr>
          <p:cNvPr id="40" name="図プレースホルダー 37"/>
          <p:cNvSpPr>
            <a:spLocks noGrp="1"/>
          </p:cNvSpPr>
          <p:nvPr>
            <p:ph type="pic" sz="quarter" idx="34" hasCustomPrompt="1"/>
          </p:nvPr>
        </p:nvSpPr>
        <p:spPr>
          <a:xfrm>
            <a:off x="16172942" y="4443762"/>
            <a:ext cx="527050" cy="527050"/>
          </a:xfrm>
          <a:prstGeom prst="triangle">
            <a:avLst/>
          </a:prstGeom>
          <a:solidFill>
            <a:schemeClr val="accent1">
              <a:lumMod val="75000"/>
            </a:schemeClr>
          </a:solidFill>
        </p:spPr>
        <p:txBody>
          <a:bodyPr/>
          <a:lstStyle/>
          <a:p>
            <a:r>
              <a:rPr kumimoji="1" lang="en-US" altLang="ja-JP" dirty="0" smtClean="0"/>
              <a:t> </a:t>
            </a:r>
            <a:endParaRPr kumimoji="1" lang="ja-JP" altLang="en-US" dirty="0"/>
          </a:p>
        </p:txBody>
      </p:sp>
      <p:sp>
        <p:nvSpPr>
          <p:cNvPr id="41" name="図プレースホルダー 37"/>
          <p:cNvSpPr>
            <a:spLocks noGrp="1"/>
          </p:cNvSpPr>
          <p:nvPr>
            <p:ph type="pic" sz="quarter" idx="35" hasCustomPrompt="1"/>
          </p:nvPr>
        </p:nvSpPr>
        <p:spPr>
          <a:xfrm rot="10800000">
            <a:off x="5224228" y="4378415"/>
            <a:ext cx="527050" cy="527050"/>
          </a:xfrm>
          <a:prstGeom prst="triangle">
            <a:avLst/>
          </a:prstGeom>
          <a:solidFill>
            <a:schemeClr val="accent1"/>
          </a:solidFill>
        </p:spPr>
        <p:txBody>
          <a:bodyPr/>
          <a:lstStyle/>
          <a:p>
            <a:r>
              <a:rPr kumimoji="1" lang="en-US" altLang="ja-JP" dirty="0" smtClean="0"/>
              <a:t> </a:t>
            </a:r>
            <a:endParaRPr kumimoji="1" lang="ja-JP" altLang="en-US" dirty="0"/>
          </a:p>
        </p:txBody>
      </p:sp>
      <p:sp>
        <p:nvSpPr>
          <p:cNvPr id="42" name="図プレースホルダー 37"/>
          <p:cNvSpPr>
            <a:spLocks noGrp="1"/>
          </p:cNvSpPr>
          <p:nvPr>
            <p:ph type="pic" sz="quarter" idx="36" hasCustomPrompt="1"/>
          </p:nvPr>
        </p:nvSpPr>
        <p:spPr>
          <a:xfrm rot="10800000">
            <a:off x="12524660" y="4436430"/>
            <a:ext cx="527050" cy="527050"/>
          </a:xfrm>
          <a:prstGeom prst="triangle">
            <a:avLst/>
          </a:prstGeom>
          <a:solidFill>
            <a:schemeClr val="accent1"/>
          </a:solidFill>
        </p:spPr>
        <p:txBody>
          <a:bodyPr/>
          <a:lstStyle/>
          <a:p>
            <a:r>
              <a:rPr kumimoji="1" lang="en-US" altLang="ja-JP" dirty="0" smtClean="0"/>
              <a:t> </a:t>
            </a:r>
            <a:endParaRPr kumimoji="1" lang="ja-JP" altLang="en-US" dirty="0"/>
          </a:p>
        </p:txBody>
      </p:sp>
    </p:spTree>
    <p:extLst>
      <p:ext uri="{BB962C8B-B14F-4D97-AF65-F5344CB8AC3E}">
        <p14:creationId xmlns:p14="http://schemas.microsoft.com/office/powerpoint/2010/main" val="397877309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22" presetClass="entr" presetSubtype="4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4" dur="1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500"/>
                            </p:stCondLst>
                            <p:childTnLst>
                              <p:par>
                                <p:cTn id="25" presetID="22" presetClass="entr" presetSubtype="4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2250"/>
                            </p:stCondLst>
                            <p:childTnLst>
                              <p:par>
                                <p:cTn id="2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1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2750"/>
                            </p:stCondLst>
                            <p:childTnLst>
                              <p:par>
                                <p:cTn id="33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5" dur="1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3250"/>
                            </p:stCondLst>
                            <p:childTnLst>
                              <p:par>
                                <p:cTn id="46" presetID="22" presetClass="entr" presetSubtype="1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8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4000"/>
                            </p:stCondLst>
                            <p:childTnLst>
                              <p:par>
                                <p:cTn id="50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4500"/>
                            </p:stCondLst>
                            <p:childTnLst>
                              <p:par>
                                <p:cTn id="54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6" dur="1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9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6" fill="hold">
                            <p:stCondLst>
                              <p:cond delay="5000"/>
                            </p:stCondLst>
                            <p:childTnLst>
                              <p:par>
                                <p:cTn id="67" presetID="22" presetClass="entr" presetSubtype="4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9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5750"/>
                            </p:stCondLst>
                            <p:childTnLst>
                              <p:par>
                                <p:cTn id="71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3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4" fill="hold">
                            <p:stCondLst>
                              <p:cond delay="6250"/>
                            </p:stCondLst>
                            <p:childTnLst>
                              <p:par>
                                <p:cTn id="7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7" dur="1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0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3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6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6750"/>
                            </p:stCondLst>
                            <p:childTnLst>
                              <p:par>
                                <p:cTn id="88" presetID="22" presetClass="entr" presetSubtype="1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90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7500"/>
                            </p:stCondLst>
                            <p:childTnLst>
                              <p:par>
                                <p:cTn id="92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4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8000"/>
                            </p:stCondLst>
                            <p:childTnLst>
                              <p:par>
                                <p:cTn id="96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8" dur="1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1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4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7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7" grpId="0"/>
      <p:bldP spid="8" grpId="0"/>
      <p:bldP spid="9" grpId="0"/>
      <p:bldP spid="10" grpId="0"/>
      <p:bldP spid="12" grpId="0" animBg="1"/>
      <p:bldP spid="13" grpId="0" animBg="1"/>
      <p:bldP spid="14" grpId="0" animBg="1"/>
      <p:bldP spid="15" grpId="0" animBg="1"/>
      <p:bldP spid="16" grpId="0" animBg="1"/>
      <p:bldP spid="17" grpId="0"/>
      <p:bldP spid="18" grpId="0"/>
      <p:bldP spid="19" grpId="0"/>
      <p:bldP spid="20" grpId="0"/>
      <p:bldP spid="21" grpId="0"/>
      <p:bldP spid="23" grpId="0">
        <p:tmplLst>
          <p:tmpl>
            <p:tnLst>
              <p:par>
                <p:cTn presetID="10" presetClass="entr" presetSubtype="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5" grpId="0">
        <p:tmplLst>
          <p:tmpl>
            <p:tnLst>
              <p:par>
                <p:cTn presetID="10" presetClass="entr" presetSubtype="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6" grpId="0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7" grpId="0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0" grpId="0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1" grpId="0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2" grpId="0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3" grpId="0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4" grpId="0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5" grpId="0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8" grpId="0" animBg="1"/>
      <p:bldP spid="39" grpId="0" animBg="1"/>
      <p:bldP spid="40" grpId="0" animBg="1"/>
      <p:bldP spid="41" grpId="0" animBg="1"/>
      <p:bldP spid="42" grpId="0" animBg="1"/>
    </p:bldLst>
  </p:timing>
</p:sldLayout>
</file>

<file path=ppt/slideLayouts/slideLayout14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Layer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  <a:alpha val="70000"/>
                  </a:prstClr>
                </a:solidFill>
              </a:rPr>
              <a:t>The Power of PowerPoint | thepopp.com</a:t>
            </a:r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87164BF-D67A-46C0-81D2-5BAF67C00C80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  <p:sp>
        <p:nvSpPr>
          <p:cNvPr id="32" name="六角形 31"/>
          <p:cNvSpPr/>
          <p:nvPr userDrawn="1"/>
        </p:nvSpPr>
        <p:spPr>
          <a:xfrm rot="5400000">
            <a:off x="5939381" y="2737528"/>
            <a:ext cx="6406062" cy="5522467"/>
          </a:xfrm>
          <a:prstGeom prst="hexagon">
            <a:avLst>
              <a:gd name="adj" fmla="val 28637"/>
              <a:gd name="vf" fmla="val 115470"/>
            </a:avLst>
          </a:prstGeom>
          <a:solidFill>
            <a:schemeClr val="accent1">
              <a:lumMod val="20000"/>
              <a:lumOff val="80000"/>
            </a:schemeClr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37" name="円/楕円 36"/>
          <p:cNvSpPr/>
          <p:nvPr userDrawn="1"/>
        </p:nvSpPr>
        <p:spPr>
          <a:xfrm>
            <a:off x="8120711" y="1395630"/>
            <a:ext cx="2025225" cy="2025225"/>
          </a:xfrm>
          <a:prstGeom prst="ellipse">
            <a:avLst/>
          </a:prstGeom>
          <a:solidFill>
            <a:schemeClr val="accent1"/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38" name="円/楕円 37"/>
          <p:cNvSpPr/>
          <p:nvPr userDrawn="1"/>
        </p:nvSpPr>
        <p:spPr>
          <a:xfrm>
            <a:off x="10853396" y="2880795"/>
            <a:ext cx="2025225" cy="2025225"/>
          </a:xfrm>
          <a:prstGeom prst="ellipse">
            <a:avLst/>
          </a:prstGeom>
          <a:solidFill>
            <a:schemeClr val="accent1"/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39" name="円/楕円 38"/>
          <p:cNvSpPr/>
          <p:nvPr userDrawn="1"/>
        </p:nvSpPr>
        <p:spPr>
          <a:xfrm>
            <a:off x="10853396" y="6031145"/>
            <a:ext cx="2025225" cy="2025225"/>
          </a:xfrm>
          <a:prstGeom prst="ellipse">
            <a:avLst/>
          </a:prstGeom>
          <a:solidFill>
            <a:schemeClr val="accent1"/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40" name="円/楕円 39"/>
          <p:cNvSpPr/>
          <p:nvPr userDrawn="1"/>
        </p:nvSpPr>
        <p:spPr>
          <a:xfrm>
            <a:off x="8120711" y="7561315"/>
            <a:ext cx="2025225" cy="2025225"/>
          </a:xfrm>
          <a:prstGeom prst="ellipse">
            <a:avLst/>
          </a:prstGeom>
          <a:solidFill>
            <a:schemeClr val="accent1"/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41" name="円/楕円 40"/>
          <p:cNvSpPr/>
          <p:nvPr userDrawn="1"/>
        </p:nvSpPr>
        <p:spPr>
          <a:xfrm>
            <a:off x="5368565" y="6031145"/>
            <a:ext cx="2025225" cy="2025225"/>
          </a:xfrm>
          <a:prstGeom prst="ellipse">
            <a:avLst/>
          </a:prstGeom>
          <a:solidFill>
            <a:schemeClr val="accent1"/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42" name="円/楕円 41"/>
          <p:cNvSpPr/>
          <p:nvPr userDrawn="1"/>
        </p:nvSpPr>
        <p:spPr>
          <a:xfrm>
            <a:off x="5368565" y="2872462"/>
            <a:ext cx="2025225" cy="2025225"/>
          </a:xfrm>
          <a:prstGeom prst="ellipse">
            <a:avLst/>
          </a:prstGeom>
          <a:solidFill>
            <a:schemeClr val="accent1"/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43" name="テキスト プレースホルダー 11"/>
          <p:cNvSpPr>
            <a:spLocks noGrp="1"/>
          </p:cNvSpPr>
          <p:nvPr>
            <p:ph type="body" sz="quarter" idx="21" hasCustomPrompt="1"/>
          </p:nvPr>
        </p:nvSpPr>
        <p:spPr>
          <a:xfrm>
            <a:off x="6982966" y="4950496"/>
            <a:ext cx="4275475" cy="990111"/>
          </a:xfrm>
        </p:spPr>
        <p:txBody>
          <a:bodyPr anchor="ctr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3600" spc="300" baseline="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44" name="テキスト プレースホルダー 11"/>
          <p:cNvSpPr>
            <a:spLocks noGrp="1"/>
          </p:cNvSpPr>
          <p:nvPr>
            <p:ph type="body" sz="quarter" idx="22" hasCustomPrompt="1"/>
          </p:nvPr>
        </p:nvSpPr>
        <p:spPr>
          <a:xfrm>
            <a:off x="5485100" y="3405437"/>
            <a:ext cx="1800201" cy="990111"/>
          </a:xfrm>
        </p:spPr>
        <p:txBody>
          <a:bodyPr anchor="ctr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2400" spc="0" baseline="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45" name="テキスト プレースホルダー 11"/>
          <p:cNvSpPr>
            <a:spLocks noGrp="1"/>
          </p:cNvSpPr>
          <p:nvPr>
            <p:ph type="body" sz="quarter" idx="23" hasCustomPrompt="1"/>
          </p:nvPr>
        </p:nvSpPr>
        <p:spPr>
          <a:xfrm>
            <a:off x="8216912" y="1882351"/>
            <a:ext cx="1800201" cy="990111"/>
          </a:xfrm>
        </p:spPr>
        <p:txBody>
          <a:bodyPr anchor="ctr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2400" spc="0" baseline="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46" name="テキスト プレースホルダー 11"/>
          <p:cNvSpPr>
            <a:spLocks noGrp="1"/>
          </p:cNvSpPr>
          <p:nvPr>
            <p:ph type="body" sz="quarter" idx="24" hasCustomPrompt="1"/>
          </p:nvPr>
        </p:nvSpPr>
        <p:spPr>
          <a:xfrm>
            <a:off x="10953207" y="3405437"/>
            <a:ext cx="1800201" cy="990111"/>
          </a:xfrm>
        </p:spPr>
        <p:txBody>
          <a:bodyPr anchor="ctr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2400" spc="0" baseline="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49" name="テキスト プレースホルダー 11"/>
          <p:cNvSpPr>
            <a:spLocks noGrp="1"/>
          </p:cNvSpPr>
          <p:nvPr>
            <p:ph type="body" sz="quarter" idx="25" hasCustomPrompt="1"/>
          </p:nvPr>
        </p:nvSpPr>
        <p:spPr>
          <a:xfrm>
            <a:off x="5468377" y="6548701"/>
            <a:ext cx="1800201" cy="990111"/>
          </a:xfrm>
        </p:spPr>
        <p:txBody>
          <a:bodyPr anchor="ctr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2400" spc="0" baseline="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50" name="テキスト プレースホルダー 11"/>
          <p:cNvSpPr>
            <a:spLocks noGrp="1"/>
          </p:cNvSpPr>
          <p:nvPr>
            <p:ph type="body" sz="quarter" idx="26" hasCustomPrompt="1"/>
          </p:nvPr>
        </p:nvSpPr>
        <p:spPr>
          <a:xfrm>
            <a:off x="10936484" y="6548701"/>
            <a:ext cx="1800201" cy="990111"/>
          </a:xfrm>
        </p:spPr>
        <p:txBody>
          <a:bodyPr anchor="ctr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2400" spc="0" baseline="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51" name="テキスト プレースホルダー 11"/>
          <p:cNvSpPr>
            <a:spLocks noGrp="1"/>
          </p:cNvSpPr>
          <p:nvPr>
            <p:ph type="body" sz="quarter" idx="27" hasCustomPrompt="1"/>
          </p:nvPr>
        </p:nvSpPr>
        <p:spPr>
          <a:xfrm>
            <a:off x="8216912" y="8078871"/>
            <a:ext cx="1800201" cy="990111"/>
          </a:xfrm>
        </p:spPr>
        <p:txBody>
          <a:bodyPr anchor="ctr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2400" spc="0" baseline="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52" name="円弧 51"/>
          <p:cNvSpPr/>
          <p:nvPr userDrawn="1"/>
        </p:nvSpPr>
        <p:spPr>
          <a:xfrm rot="2700000">
            <a:off x="7976000" y="1249736"/>
            <a:ext cx="2320588" cy="2320588"/>
          </a:xfrm>
          <a:prstGeom prst="arc">
            <a:avLst>
              <a:gd name="adj1" fmla="val 16200000"/>
              <a:gd name="adj2" fmla="val 20055362"/>
            </a:avLst>
          </a:prstGeom>
          <a:ln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black"/>
              </a:solidFill>
            </a:endParaRPr>
          </a:p>
        </p:txBody>
      </p:sp>
      <p:cxnSp>
        <p:nvCxnSpPr>
          <p:cNvPr id="54" name="直線コネクタ 53"/>
          <p:cNvCxnSpPr>
            <a:stCxn id="52" idx="0"/>
          </p:cNvCxnSpPr>
          <p:nvPr userDrawn="1"/>
        </p:nvCxnSpPr>
        <p:spPr>
          <a:xfrm>
            <a:off x="9956746" y="1589578"/>
            <a:ext cx="5651554" cy="0"/>
          </a:xfrm>
          <a:prstGeom prst="line">
            <a:avLst/>
          </a:prstGeom>
          <a:ln w="12700">
            <a:prstDash val="dash"/>
            <a:tailEnd type="oval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0" name="円弧 59"/>
          <p:cNvSpPr/>
          <p:nvPr userDrawn="1"/>
        </p:nvSpPr>
        <p:spPr>
          <a:xfrm rot="2700000">
            <a:off x="10706500" y="2712080"/>
            <a:ext cx="2320588" cy="2320588"/>
          </a:xfrm>
          <a:prstGeom prst="arc">
            <a:avLst>
              <a:gd name="adj1" fmla="val 16200000"/>
              <a:gd name="adj2" fmla="val 20055362"/>
            </a:avLst>
          </a:prstGeom>
          <a:ln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black"/>
              </a:solidFill>
            </a:endParaRPr>
          </a:p>
        </p:txBody>
      </p:sp>
      <p:cxnSp>
        <p:nvCxnSpPr>
          <p:cNvPr id="61" name="直線コネクタ 60"/>
          <p:cNvCxnSpPr>
            <a:stCxn id="60" idx="0"/>
          </p:cNvCxnSpPr>
          <p:nvPr userDrawn="1"/>
        </p:nvCxnSpPr>
        <p:spPr>
          <a:xfrm>
            <a:off x="12687246" y="3051922"/>
            <a:ext cx="5003854" cy="0"/>
          </a:xfrm>
          <a:prstGeom prst="line">
            <a:avLst/>
          </a:prstGeom>
          <a:ln w="12700">
            <a:prstDash val="dash"/>
            <a:tailEnd type="oval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3" name="円弧 62"/>
          <p:cNvSpPr/>
          <p:nvPr userDrawn="1"/>
        </p:nvSpPr>
        <p:spPr>
          <a:xfrm rot="2700000">
            <a:off x="10706500" y="5870763"/>
            <a:ext cx="2320588" cy="2320588"/>
          </a:xfrm>
          <a:prstGeom prst="arc">
            <a:avLst>
              <a:gd name="adj1" fmla="val 16200000"/>
              <a:gd name="adj2" fmla="val 20055362"/>
            </a:avLst>
          </a:prstGeom>
          <a:ln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black"/>
              </a:solidFill>
            </a:endParaRPr>
          </a:p>
        </p:txBody>
      </p:sp>
      <p:cxnSp>
        <p:nvCxnSpPr>
          <p:cNvPr id="64" name="直線コネクタ 63"/>
          <p:cNvCxnSpPr/>
          <p:nvPr userDrawn="1"/>
        </p:nvCxnSpPr>
        <p:spPr>
          <a:xfrm>
            <a:off x="12687246" y="6210605"/>
            <a:ext cx="5003854" cy="0"/>
          </a:xfrm>
          <a:prstGeom prst="line">
            <a:avLst/>
          </a:prstGeom>
          <a:ln w="12700">
            <a:prstDash val="dash"/>
            <a:tailEnd type="oval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0" name="円弧 69"/>
          <p:cNvSpPr/>
          <p:nvPr userDrawn="1"/>
        </p:nvSpPr>
        <p:spPr>
          <a:xfrm rot="18900000" flipH="1">
            <a:off x="5212902" y="2712080"/>
            <a:ext cx="2320588" cy="2320588"/>
          </a:xfrm>
          <a:prstGeom prst="arc">
            <a:avLst>
              <a:gd name="adj1" fmla="val 16200000"/>
              <a:gd name="adj2" fmla="val 20055362"/>
            </a:avLst>
          </a:prstGeom>
          <a:ln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black"/>
              </a:solidFill>
            </a:endParaRPr>
          </a:p>
        </p:txBody>
      </p:sp>
      <p:cxnSp>
        <p:nvCxnSpPr>
          <p:cNvPr id="71" name="直線コネクタ 70"/>
          <p:cNvCxnSpPr>
            <a:stCxn id="70" idx="0"/>
          </p:cNvCxnSpPr>
          <p:nvPr userDrawn="1"/>
        </p:nvCxnSpPr>
        <p:spPr>
          <a:xfrm flipH="1">
            <a:off x="520700" y="3051922"/>
            <a:ext cx="5032044" cy="0"/>
          </a:xfrm>
          <a:prstGeom prst="line">
            <a:avLst/>
          </a:prstGeom>
          <a:ln w="12700">
            <a:prstDash val="dash"/>
            <a:tailEnd type="oval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7" name="円弧 76"/>
          <p:cNvSpPr/>
          <p:nvPr userDrawn="1"/>
        </p:nvSpPr>
        <p:spPr>
          <a:xfrm rot="18900000" flipH="1">
            <a:off x="5212902" y="5870763"/>
            <a:ext cx="2320588" cy="2320588"/>
          </a:xfrm>
          <a:prstGeom prst="arc">
            <a:avLst>
              <a:gd name="adj1" fmla="val 16200000"/>
              <a:gd name="adj2" fmla="val 20055362"/>
            </a:avLst>
          </a:prstGeom>
          <a:ln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black"/>
              </a:solidFill>
            </a:endParaRPr>
          </a:p>
        </p:txBody>
      </p:sp>
      <p:cxnSp>
        <p:nvCxnSpPr>
          <p:cNvPr id="78" name="直線コネクタ 77"/>
          <p:cNvCxnSpPr>
            <a:stCxn id="77" idx="0"/>
          </p:cNvCxnSpPr>
          <p:nvPr userDrawn="1"/>
        </p:nvCxnSpPr>
        <p:spPr>
          <a:xfrm flipH="1">
            <a:off x="520700" y="6210605"/>
            <a:ext cx="5032044" cy="0"/>
          </a:xfrm>
          <a:prstGeom prst="line">
            <a:avLst/>
          </a:prstGeom>
          <a:ln w="12700">
            <a:prstDash val="dash"/>
            <a:tailEnd type="oval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0" name="円弧 79"/>
          <p:cNvSpPr/>
          <p:nvPr userDrawn="1"/>
        </p:nvSpPr>
        <p:spPr>
          <a:xfrm rot="2700000" flipH="1" flipV="1">
            <a:off x="7943402" y="7426333"/>
            <a:ext cx="2320588" cy="2320588"/>
          </a:xfrm>
          <a:prstGeom prst="arc">
            <a:avLst>
              <a:gd name="adj1" fmla="val 16200000"/>
              <a:gd name="adj2" fmla="val 20055362"/>
            </a:avLst>
          </a:prstGeom>
          <a:ln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black"/>
              </a:solidFill>
            </a:endParaRPr>
          </a:p>
        </p:txBody>
      </p:sp>
      <p:cxnSp>
        <p:nvCxnSpPr>
          <p:cNvPr id="81" name="直線コネクタ 80"/>
          <p:cNvCxnSpPr>
            <a:stCxn id="80" idx="0"/>
          </p:cNvCxnSpPr>
          <p:nvPr userDrawn="1"/>
        </p:nvCxnSpPr>
        <p:spPr>
          <a:xfrm flipH="1">
            <a:off x="2476500" y="9407079"/>
            <a:ext cx="5806744" cy="0"/>
          </a:xfrm>
          <a:prstGeom prst="line">
            <a:avLst/>
          </a:prstGeom>
          <a:ln w="12700">
            <a:prstDash val="dash"/>
            <a:tailEnd type="oval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2" name="テキスト プレースホルダー 11"/>
          <p:cNvSpPr>
            <a:spLocks noGrp="1"/>
          </p:cNvSpPr>
          <p:nvPr userDrawn="1">
            <p:ph type="body" sz="quarter" idx="28" hasCustomPrompt="1"/>
          </p:nvPr>
        </p:nvSpPr>
        <p:spPr>
          <a:xfrm>
            <a:off x="10405071" y="1702393"/>
            <a:ext cx="5203230" cy="847338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16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90" name="テキスト プレースホルダー 11"/>
          <p:cNvSpPr>
            <a:spLocks noGrp="1"/>
          </p:cNvSpPr>
          <p:nvPr userDrawn="1">
            <p:ph type="body" sz="quarter" idx="29" hasCustomPrompt="1"/>
          </p:nvPr>
        </p:nvSpPr>
        <p:spPr>
          <a:xfrm>
            <a:off x="13095883" y="3203596"/>
            <a:ext cx="4595217" cy="1381104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16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91" name="テキスト プレースホルダー 11"/>
          <p:cNvSpPr>
            <a:spLocks noGrp="1"/>
          </p:cNvSpPr>
          <p:nvPr userDrawn="1">
            <p:ph type="body" sz="quarter" idx="30" hasCustomPrompt="1"/>
          </p:nvPr>
        </p:nvSpPr>
        <p:spPr>
          <a:xfrm>
            <a:off x="13108583" y="6340505"/>
            <a:ext cx="4595217" cy="1381104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16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92" name="テキスト プレースホルダー 11"/>
          <p:cNvSpPr>
            <a:spLocks noGrp="1"/>
          </p:cNvSpPr>
          <p:nvPr userDrawn="1">
            <p:ph type="body" sz="quarter" idx="31" hasCustomPrompt="1"/>
          </p:nvPr>
        </p:nvSpPr>
        <p:spPr>
          <a:xfrm>
            <a:off x="496391" y="3202855"/>
            <a:ext cx="4595217" cy="1381104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16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95" name="テキスト プレースホルダー 11"/>
          <p:cNvSpPr>
            <a:spLocks noGrp="1"/>
          </p:cNvSpPr>
          <p:nvPr userDrawn="1">
            <p:ph type="body" sz="quarter" idx="32" hasCustomPrompt="1"/>
          </p:nvPr>
        </p:nvSpPr>
        <p:spPr>
          <a:xfrm>
            <a:off x="520700" y="6353205"/>
            <a:ext cx="4595217" cy="1381104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16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96" name="テキスト プレースホルダー 11"/>
          <p:cNvSpPr>
            <a:spLocks noGrp="1"/>
          </p:cNvSpPr>
          <p:nvPr userDrawn="1">
            <p:ph type="body" sz="quarter" idx="33" hasCustomPrompt="1"/>
          </p:nvPr>
        </p:nvSpPr>
        <p:spPr>
          <a:xfrm>
            <a:off x="2619971" y="8433393"/>
            <a:ext cx="5203230" cy="847338"/>
          </a:xfrm>
        </p:spPr>
        <p:txBody>
          <a:bodyPr anchor="b">
            <a:noAutofit/>
          </a:bodyPr>
          <a:lstStyle>
            <a:lvl1pPr algn="l">
              <a:lnSpc>
                <a:spcPct val="120000"/>
              </a:lnSpc>
              <a:defRPr sz="16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98" name="テキスト プレースホルダー 11"/>
          <p:cNvSpPr>
            <a:spLocks noGrp="1"/>
          </p:cNvSpPr>
          <p:nvPr userDrawn="1">
            <p:ph type="body" sz="quarter" idx="15" hasCustomPrompt="1"/>
          </p:nvPr>
        </p:nvSpPr>
        <p:spPr>
          <a:xfrm>
            <a:off x="457200" y="353667"/>
            <a:ext cx="6769100" cy="1983133"/>
          </a:xfrm>
        </p:spPr>
        <p:txBody>
          <a:bodyPr anchor="b">
            <a:noAutofit/>
          </a:bodyPr>
          <a:lstStyle>
            <a:lvl1pPr algn="l">
              <a:lnSpc>
                <a:spcPct val="100000"/>
              </a:lnSpc>
              <a:spcBef>
                <a:spcPts val="0"/>
              </a:spcBef>
              <a:defRPr sz="5400" spc="600" baseline="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cxnSp>
        <p:nvCxnSpPr>
          <p:cNvPr id="47" name="直線コネクタ 46"/>
          <p:cNvCxnSpPr/>
          <p:nvPr userDrawn="1"/>
        </p:nvCxnSpPr>
        <p:spPr>
          <a:xfrm flipH="1">
            <a:off x="-793" y="2372533"/>
            <a:ext cx="7463585" cy="0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13800973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9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9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5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4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50"/>
                            </p:stCondLst>
                            <p:childTnLst>
                              <p:par>
                                <p:cTn id="2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4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2050"/>
                            </p:stCondLst>
                            <p:childTnLst>
                              <p:par>
                                <p:cTn id="27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9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2550"/>
                            </p:stCondLst>
                            <p:childTnLst>
                              <p:par>
                                <p:cTn id="31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3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6" dur="5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3050"/>
                            </p:stCondLst>
                            <p:childTnLst>
                              <p:par>
                                <p:cTn id="3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3550"/>
                            </p:stCondLst>
                            <p:childTnLst>
                              <p:par>
                                <p:cTn id="45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7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4050"/>
                            </p:stCondLst>
                            <p:childTnLst>
                              <p:par>
                                <p:cTn id="49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1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4" dur="5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4550"/>
                            </p:stCondLst>
                            <p:childTnLst>
                              <p:par>
                                <p:cTn id="5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5050"/>
                            </p:stCondLst>
                            <p:childTnLst>
                              <p:par>
                                <p:cTn id="63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5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6" fill="hold">
                            <p:stCondLst>
                              <p:cond delay="5550"/>
                            </p:stCondLst>
                            <p:childTnLst>
                              <p:par>
                                <p:cTn id="67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9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2" dur="5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6050"/>
                            </p:stCondLst>
                            <p:childTnLst>
                              <p:par>
                                <p:cTn id="7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6" dur="500"/>
                                        <p:tgtEl>
                                          <p:spTgt spid="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9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0" fill="hold">
                            <p:stCondLst>
                              <p:cond delay="6550"/>
                            </p:stCondLst>
                            <p:childTnLst>
                              <p:par>
                                <p:cTn id="81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83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7050"/>
                            </p:stCondLst>
                            <p:childTnLst>
                              <p:par>
                                <p:cTn id="85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87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8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90" dur="5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7550"/>
                            </p:stCondLst>
                            <p:childTnLst>
                              <p:par>
                                <p:cTn id="9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4" dur="500"/>
                                        <p:tgtEl>
                                          <p:spTgt spid="4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7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8" fill="hold">
                            <p:stCondLst>
                              <p:cond delay="8050"/>
                            </p:stCondLst>
                            <p:childTnLst>
                              <p:par>
                                <p:cTn id="99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1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8550"/>
                            </p:stCondLst>
                            <p:childTnLst>
                              <p:par>
                                <p:cTn id="103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05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6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08" dur="5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>
                            <p:stCondLst>
                              <p:cond delay="9050"/>
                            </p:stCondLst>
                            <p:childTnLst>
                              <p:par>
                                <p:cTn id="11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2" dur="500"/>
                                        <p:tgtEl>
                                          <p:spTgt spid="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5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6" fill="hold">
                            <p:stCondLst>
                              <p:cond delay="9550"/>
                            </p:stCondLst>
                            <p:childTnLst>
                              <p:par>
                                <p:cTn id="117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9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0" fill="hold">
                            <p:stCondLst>
                              <p:cond delay="10050"/>
                            </p:stCondLst>
                            <p:childTnLst>
                              <p:par>
                                <p:cTn id="121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23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4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26" dur="5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2" grpId="0" animBg="1"/>
      <p:bldP spid="37" grpId="0" animBg="1"/>
      <p:bldP spid="38" grpId="0" animBg="1"/>
      <p:bldP spid="39" grpId="0" animBg="1"/>
      <p:bldP spid="40" grpId="0" animBg="1"/>
      <p:bldP spid="41" grpId="0" animBg="1"/>
      <p:bldP spid="42" grpId="0" animBg="1"/>
      <p:bldP spid="43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4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4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4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5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4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6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4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9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4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0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5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1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5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2" grpId="0" animBg="1"/>
      <p:bldP spid="60" grpId="0" animBg="1"/>
      <p:bldP spid="63" grpId="0" animBg="1"/>
      <p:bldP spid="70" grpId="0" animBg="1"/>
      <p:bldP spid="77" grpId="0" animBg="1"/>
      <p:bldP spid="80" grpId="0" animBg="1"/>
      <p:bldP spid="82" grpId="0">
        <p:tmplLst>
          <p:tmpl>
            <p:tnLst>
              <p:par>
                <p:cTn presetID="22" presetClass="entr" presetSubtype="8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8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90" grpId="0">
        <p:tmplLst>
          <p:tmpl>
            <p:tnLst>
              <p:par>
                <p:cTn presetID="22" presetClass="entr" presetSubtype="8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9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9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91" grpId="0">
        <p:tmplLst>
          <p:tmpl>
            <p:tnLst>
              <p:par>
                <p:cTn presetID="22" presetClass="entr" presetSubtype="8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9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9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92" grpId="0">
        <p:tmplLst>
          <p:tmpl>
            <p:tnLst>
              <p:par>
                <p:cTn presetID="22" presetClass="entr" presetSubtype="2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9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right)">
                      <p:cBhvr>
                        <p:cTn dur="500"/>
                        <p:tgtEl>
                          <p:spTgt spid="9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95" grpId="0">
        <p:tmplLst>
          <p:tmpl>
            <p:tnLst>
              <p:par>
                <p:cTn presetID="22" presetClass="entr" presetSubtype="2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9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right)">
                      <p:cBhvr>
                        <p:cTn dur="500"/>
                        <p:tgtEl>
                          <p:spTgt spid="9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96" grpId="0">
        <p:tmplLst>
          <p:tmpl>
            <p:tnLst>
              <p:par>
                <p:cTn presetID="22" presetClass="entr" presetSubtype="2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9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right)">
                      <p:cBhvr>
                        <p:cTn dur="500"/>
                        <p:tgtEl>
                          <p:spTgt spid="9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98" grpId="0" build="p">
        <p:tmplLst>
          <p:tmpl lvl="1">
            <p:tnLst>
              <p:par>
                <p:cTn presetID="2" presetClass="entr" presetSubtype="8" decel="100000" fill="hold" nodeType="afterEffect">
                  <p:stCondLst>
                    <p:cond delay="0"/>
                  </p:stCondLst>
                  <p:iterate type="wd">
                    <p:tmPct val="10000"/>
                  </p:iterate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9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9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9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14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ユーザー設定レイアウ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図プレースホルダー 5"/>
          <p:cNvSpPr>
            <a:spLocks noGrp="1"/>
          </p:cNvSpPr>
          <p:nvPr>
            <p:ph type="pic" sz="quarter" idx="12" hasCustomPrompt="1"/>
          </p:nvPr>
        </p:nvSpPr>
        <p:spPr>
          <a:xfrm>
            <a:off x="0" y="0"/>
            <a:ext cx="4572000" cy="3299254"/>
          </a:xfrm>
        </p:spPr>
        <p:txBody>
          <a:bodyPr/>
          <a:lstStyle>
            <a:lvl1pPr>
              <a:defRPr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/>
          </a:p>
        </p:txBody>
      </p: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  <a:alpha val="70000"/>
                  </a:prstClr>
                </a:solidFill>
              </a:rPr>
              <a:t>The Power of PowerPoint | thepopp.com</a:t>
            </a:r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87164BF-D67A-46C0-81D2-5BAF67C00C80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  <p:sp>
        <p:nvSpPr>
          <p:cNvPr id="6" name="図プレースホルダー 5"/>
          <p:cNvSpPr>
            <a:spLocks noGrp="1"/>
          </p:cNvSpPr>
          <p:nvPr>
            <p:ph type="pic" sz="quarter" idx="13" hasCustomPrompt="1"/>
          </p:nvPr>
        </p:nvSpPr>
        <p:spPr>
          <a:xfrm>
            <a:off x="4570413" y="0"/>
            <a:ext cx="4572000" cy="3299254"/>
          </a:xfrm>
        </p:spPr>
        <p:txBody>
          <a:bodyPr/>
          <a:lstStyle>
            <a:lvl1pPr>
              <a:defRPr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/>
          </a:p>
        </p:txBody>
      </p:sp>
      <p:sp>
        <p:nvSpPr>
          <p:cNvPr id="7" name="図プレースホルダー 5"/>
          <p:cNvSpPr>
            <a:spLocks noGrp="1"/>
          </p:cNvSpPr>
          <p:nvPr>
            <p:ph type="pic" sz="quarter" idx="14" hasCustomPrompt="1"/>
          </p:nvPr>
        </p:nvSpPr>
        <p:spPr>
          <a:xfrm>
            <a:off x="9144000" y="0"/>
            <a:ext cx="4572000" cy="3299254"/>
          </a:xfrm>
        </p:spPr>
        <p:txBody>
          <a:bodyPr/>
          <a:lstStyle>
            <a:lvl1pPr>
              <a:defRPr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/>
          </a:p>
        </p:txBody>
      </p:sp>
      <p:sp>
        <p:nvSpPr>
          <p:cNvPr id="8" name="図プレースホルダー 5"/>
          <p:cNvSpPr>
            <a:spLocks noGrp="1"/>
          </p:cNvSpPr>
          <p:nvPr>
            <p:ph type="pic" sz="quarter" idx="15" hasCustomPrompt="1"/>
          </p:nvPr>
        </p:nvSpPr>
        <p:spPr>
          <a:xfrm>
            <a:off x="13714413" y="0"/>
            <a:ext cx="4572000" cy="3299254"/>
          </a:xfrm>
        </p:spPr>
        <p:txBody>
          <a:bodyPr/>
          <a:lstStyle>
            <a:lvl1pPr>
              <a:defRPr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/>
          </a:p>
        </p:txBody>
      </p:sp>
      <p:sp>
        <p:nvSpPr>
          <p:cNvPr id="13" name="図プレースホルダー 5"/>
          <p:cNvSpPr>
            <a:spLocks noGrp="1"/>
          </p:cNvSpPr>
          <p:nvPr>
            <p:ph type="pic" sz="quarter" idx="16" hasCustomPrompt="1"/>
          </p:nvPr>
        </p:nvSpPr>
        <p:spPr>
          <a:xfrm>
            <a:off x="0" y="3284406"/>
            <a:ext cx="4572000" cy="3299254"/>
          </a:xfrm>
        </p:spPr>
        <p:txBody>
          <a:bodyPr/>
          <a:lstStyle>
            <a:lvl1pPr>
              <a:defRPr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/>
          </a:p>
        </p:txBody>
      </p:sp>
      <p:sp>
        <p:nvSpPr>
          <p:cNvPr id="14" name="図プレースホルダー 5"/>
          <p:cNvSpPr>
            <a:spLocks noGrp="1"/>
          </p:cNvSpPr>
          <p:nvPr>
            <p:ph type="pic" sz="quarter" idx="17" hasCustomPrompt="1"/>
          </p:nvPr>
        </p:nvSpPr>
        <p:spPr>
          <a:xfrm>
            <a:off x="4570413" y="3284406"/>
            <a:ext cx="4572000" cy="3299254"/>
          </a:xfrm>
        </p:spPr>
        <p:txBody>
          <a:bodyPr/>
          <a:lstStyle>
            <a:lvl1pPr>
              <a:defRPr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/>
          </a:p>
        </p:txBody>
      </p:sp>
      <p:sp>
        <p:nvSpPr>
          <p:cNvPr id="15" name="図プレースホルダー 5"/>
          <p:cNvSpPr>
            <a:spLocks noGrp="1"/>
          </p:cNvSpPr>
          <p:nvPr>
            <p:ph type="pic" sz="quarter" idx="18" hasCustomPrompt="1"/>
          </p:nvPr>
        </p:nvSpPr>
        <p:spPr>
          <a:xfrm>
            <a:off x="9144000" y="3284406"/>
            <a:ext cx="4572000" cy="3299254"/>
          </a:xfrm>
        </p:spPr>
        <p:txBody>
          <a:bodyPr/>
          <a:lstStyle>
            <a:lvl1pPr>
              <a:defRPr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/>
          </a:p>
        </p:txBody>
      </p:sp>
      <p:sp>
        <p:nvSpPr>
          <p:cNvPr id="16" name="図プレースホルダー 5"/>
          <p:cNvSpPr>
            <a:spLocks noGrp="1"/>
          </p:cNvSpPr>
          <p:nvPr>
            <p:ph type="pic" sz="quarter" idx="19" hasCustomPrompt="1"/>
          </p:nvPr>
        </p:nvSpPr>
        <p:spPr>
          <a:xfrm>
            <a:off x="13714413" y="3284406"/>
            <a:ext cx="4572000" cy="3299254"/>
          </a:xfrm>
        </p:spPr>
        <p:txBody>
          <a:bodyPr/>
          <a:lstStyle>
            <a:lvl1pPr>
              <a:defRPr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/>
          </a:p>
        </p:txBody>
      </p:sp>
      <p:sp>
        <p:nvSpPr>
          <p:cNvPr id="18" name="テキスト プレースホルダー 17"/>
          <p:cNvSpPr>
            <a:spLocks noGrp="1"/>
          </p:cNvSpPr>
          <p:nvPr>
            <p:ph type="body" sz="quarter" idx="20" hasCustomPrompt="1"/>
          </p:nvPr>
        </p:nvSpPr>
        <p:spPr>
          <a:xfrm>
            <a:off x="0" y="2714366"/>
            <a:ext cx="4572000" cy="581283"/>
          </a:xfrm>
          <a:solidFill>
            <a:schemeClr val="accent1">
              <a:alpha val="70000"/>
            </a:schemeClr>
          </a:solidFill>
        </p:spPr>
        <p:txBody>
          <a:bodyPr anchor="ctr"/>
          <a:lstStyle>
            <a:lvl1pPr algn="ctr">
              <a:defRPr>
                <a:solidFill>
                  <a:schemeClr val="bg1"/>
                </a:solidFill>
              </a:defRPr>
            </a:lvl1pPr>
          </a:lstStyle>
          <a:p>
            <a:pPr lvl="0"/>
            <a:r>
              <a:rPr kumimoji="1" lang="en-US" altLang="ja-JP" dirty="0" smtClean="0"/>
              <a:t>TEXT</a:t>
            </a:r>
            <a:endParaRPr kumimoji="1" lang="ja-JP" altLang="en-US" dirty="0"/>
          </a:p>
        </p:txBody>
      </p:sp>
      <p:sp>
        <p:nvSpPr>
          <p:cNvPr id="19" name="テキスト プレースホルダー 17"/>
          <p:cNvSpPr>
            <a:spLocks noGrp="1"/>
          </p:cNvSpPr>
          <p:nvPr>
            <p:ph type="body" sz="quarter" idx="21" hasCustomPrompt="1"/>
          </p:nvPr>
        </p:nvSpPr>
        <p:spPr>
          <a:xfrm>
            <a:off x="4570413" y="2714366"/>
            <a:ext cx="4572000" cy="581283"/>
          </a:xfrm>
          <a:solidFill>
            <a:schemeClr val="accent1">
              <a:alpha val="70000"/>
            </a:schemeClr>
          </a:solidFill>
        </p:spPr>
        <p:txBody>
          <a:bodyPr anchor="ctr"/>
          <a:lstStyle>
            <a:lvl1pPr algn="ctr">
              <a:defRPr>
                <a:solidFill>
                  <a:schemeClr val="bg1"/>
                </a:solidFill>
              </a:defRPr>
            </a:lvl1pPr>
          </a:lstStyle>
          <a:p>
            <a:pPr lvl="0"/>
            <a:r>
              <a:rPr kumimoji="1" lang="en-US" altLang="ja-JP" dirty="0" smtClean="0"/>
              <a:t>TEXT</a:t>
            </a:r>
            <a:endParaRPr kumimoji="1" lang="ja-JP" altLang="en-US" dirty="0"/>
          </a:p>
        </p:txBody>
      </p:sp>
      <p:sp>
        <p:nvSpPr>
          <p:cNvPr id="20" name="テキスト プレースホルダー 17"/>
          <p:cNvSpPr>
            <a:spLocks noGrp="1"/>
          </p:cNvSpPr>
          <p:nvPr>
            <p:ph type="body" sz="quarter" idx="22" hasCustomPrompt="1"/>
          </p:nvPr>
        </p:nvSpPr>
        <p:spPr>
          <a:xfrm>
            <a:off x="9142413" y="2714366"/>
            <a:ext cx="4572000" cy="581283"/>
          </a:xfrm>
          <a:solidFill>
            <a:schemeClr val="accent1">
              <a:alpha val="70000"/>
            </a:schemeClr>
          </a:solidFill>
        </p:spPr>
        <p:txBody>
          <a:bodyPr anchor="ctr"/>
          <a:lstStyle>
            <a:lvl1pPr algn="ctr">
              <a:defRPr>
                <a:solidFill>
                  <a:schemeClr val="bg1"/>
                </a:solidFill>
              </a:defRPr>
            </a:lvl1pPr>
          </a:lstStyle>
          <a:p>
            <a:pPr lvl="0"/>
            <a:r>
              <a:rPr kumimoji="1" lang="en-US" altLang="ja-JP" dirty="0" smtClean="0"/>
              <a:t>TEXT</a:t>
            </a:r>
            <a:endParaRPr kumimoji="1" lang="ja-JP" altLang="en-US" dirty="0"/>
          </a:p>
        </p:txBody>
      </p:sp>
      <p:sp>
        <p:nvSpPr>
          <p:cNvPr id="21" name="テキスト プレースホルダー 17"/>
          <p:cNvSpPr>
            <a:spLocks noGrp="1"/>
          </p:cNvSpPr>
          <p:nvPr>
            <p:ph type="body" sz="quarter" idx="23" hasCustomPrompt="1"/>
          </p:nvPr>
        </p:nvSpPr>
        <p:spPr>
          <a:xfrm>
            <a:off x="13712826" y="2714366"/>
            <a:ext cx="4572000" cy="581283"/>
          </a:xfrm>
          <a:solidFill>
            <a:schemeClr val="accent1">
              <a:alpha val="70000"/>
            </a:schemeClr>
          </a:solidFill>
        </p:spPr>
        <p:txBody>
          <a:bodyPr anchor="ctr"/>
          <a:lstStyle>
            <a:lvl1pPr algn="ctr">
              <a:defRPr>
                <a:solidFill>
                  <a:schemeClr val="bg1"/>
                </a:solidFill>
              </a:defRPr>
            </a:lvl1pPr>
          </a:lstStyle>
          <a:p>
            <a:pPr lvl="0"/>
            <a:r>
              <a:rPr kumimoji="1" lang="en-US" altLang="ja-JP" dirty="0" smtClean="0"/>
              <a:t>TEXT</a:t>
            </a:r>
            <a:endParaRPr kumimoji="1" lang="ja-JP" altLang="en-US" dirty="0"/>
          </a:p>
        </p:txBody>
      </p:sp>
      <p:sp>
        <p:nvSpPr>
          <p:cNvPr id="22" name="テキスト プレースホルダー 17"/>
          <p:cNvSpPr>
            <a:spLocks noGrp="1"/>
          </p:cNvSpPr>
          <p:nvPr>
            <p:ph type="body" sz="quarter" idx="24" hasCustomPrompt="1"/>
          </p:nvPr>
        </p:nvSpPr>
        <p:spPr>
          <a:xfrm>
            <a:off x="1587" y="5998772"/>
            <a:ext cx="4572000" cy="581283"/>
          </a:xfrm>
          <a:solidFill>
            <a:schemeClr val="accent1">
              <a:alpha val="70000"/>
            </a:schemeClr>
          </a:solidFill>
        </p:spPr>
        <p:txBody>
          <a:bodyPr anchor="ctr"/>
          <a:lstStyle>
            <a:lvl1pPr algn="ctr">
              <a:defRPr>
                <a:solidFill>
                  <a:schemeClr val="bg1"/>
                </a:solidFill>
              </a:defRPr>
            </a:lvl1pPr>
          </a:lstStyle>
          <a:p>
            <a:pPr lvl="0"/>
            <a:r>
              <a:rPr kumimoji="1" lang="en-US" altLang="ja-JP" dirty="0" smtClean="0"/>
              <a:t>TEXT</a:t>
            </a:r>
            <a:endParaRPr kumimoji="1" lang="ja-JP" altLang="en-US" dirty="0"/>
          </a:p>
        </p:txBody>
      </p:sp>
      <p:sp>
        <p:nvSpPr>
          <p:cNvPr id="23" name="テキスト プレースホルダー 17"/>
          <p:cNvSpPr>
            <a:spLocks noGrp="1"/>
          </p:cNvSpPr>
          <p:nvPr>
            <p:ph type="body" sz="quarter" idx="25" hasCustomPrompt="1"/>
          </p:nvPr>
        </p:nvSpPr>
        <p:spPr>
          <a:xfrm>
            <a:off x="4572000" y="5998772"/>
            <a:ext cx="4572000" cy="581283"/>
          </a:xfrm>
          <a:solidFill>
            <a:schemeClr val="accent1">
              <a:alpha val="70000"/>
            </a:schemeClr>
          </a:solidFill>
        </p:spPr>
        <p:txBody>
          <a:bodyPr anchor="ctr"/>
          <a:lstStyle>
            <a:lvl1pPr algn="ctr">
              <a:defRPr>
                <a:solidFill>
                  <a:schemeClr val="bg1"/>
                </a:solidFill>
              </a:defRPr>
            </a:lvl1pPr>
          </a:lstStyle>
          <a:p>
            <a:pPr lvl="0"/>
            <a:r>
              <a:rPr kumimoji="1" lang="en-US" altLang="ja-JP" dirty="0" smtClean="0"/>
              <a:t>TEXT</a:t>
            </a:r>
            <a:endParaRPr kumimoji="1" lang="ja-JP" altLang="en-US" dirty="0"/>
          </a:p>
        </p:txBody>
      </p:sp>
      <p:sp>
        <p:nvSpPr>
          <p:cNvPr id="24" name="テキスト プレースホルダー 17"/>
          <p:cNvSpPr>
            <a:spLocks noGrp="1"/>
          </p:cNvSpPr>
          <p:nvPr>
            <p:ph type="body" sz="quarter" idx="26" hasCustomPrompt="1"/>
          </p:nvPr>
        </p:nvSpPr>
        <p:spPr>
          <a:xfrm>
            <a:off x="9144000" y="5998772"/>
            <a:ext cx="4572000" cy="581283"/>
          </a:xfrm>
          <a:solidFill>
            <a:schemeClr val="accent1">
              <a:alpha val="70000"/>
            </a:schemeClr>
          </a:solidFill>
        </p:spPr>
        <p:txBody>
          <a:bodyPr anchor="ctr"/>
          <a:lstStyle>
            <a:lvl1pPr algn="ctr">
              <a:defRPr>
                <a:solidFill>
                  <a:schemeClr val="bg1"/>
                </a:solidFill>
              </a:defRPr>
            </a:lvl1pPr>
          </a:lstStyle>
          <a:p>
            <a:pPr lvl="0"/>
            <a:r>
              <a:rPr kumimoji="1" lang="en-US" altLang="ja-JP" dirty="0" smtClean="0"/>
              <a:t>TEXT</a:t>
            </a:r>
            <a:endParaRPr kumimoji="1" lang="ja-JP" altLang="en-US" dirty="0"/>
          </a:p>
        </p:txBody>
      </p:sp>
      <p:sp>
        <p:nvSpPr>
          <p:cNvPr id="25" name="テキスト プレースホルダー 17"/>
          <p:cNvSpPr>
            <a:spLocks noGrp="1"/>
          </p:cNvSpPr>
          <p:nvPr>
            <p:ph type="body" sz="quarter" idx="27" hasCustomPrompt="1"/>
          </p:nvPr>
        </p:nvSpPr>
        <p:spPr>
          <a:xfrm>
            <a:off x="13714413" y="5998772"/>
            <a:ext cx="4572000" cy="581283"/>
          </a:xfrm>
          <a:solidFill>
            <a:schemeClr val="accent1">
              <a:alpha val="70000"/>
            </a:schemeClr>
          </a:solidFill>
        </p:spPr>
        <p:txBody>
          <a:bodyPr anchor="ctr"/>
          <a:lstStyle>
            <a:lvl1pPr algn="ctr">
              <a:defRPr>
                <a:solidFill>
                  <a:schemeClr val="bg1"/>
                </a:solidFill>
              </a:defRPr>
            </a:lvl1pPr>
          </a:lstStyle>
          <a:p>
            <a:pPr lvl="0"/>
            <a:r>
              <a:rPr kumimoji="1" lang="en-US" altLang="ja-JP" dirty="0" smtClean="0"/>
              <a:t>TEXT</a:t>
            </a:r>
            <a:endParaRPr kumimoji="1" lang="ja-JP" altLang="en-US" dirty="0"/>
          </a:p>
        </p:txBody>
      </p:sp>
      <p:sp>
        <p:nvSpPr>
          <p:cNvPr id="26" name="テキスト プレースホルダー 11"/>
          <p:cNvSpPr>
            <a:spLocks noGrp="1"/>
          </p:cNvSpPr>
          <p:nvPr>
            <p:ph type="body" sz="quarter" idx="38" hasCustomPrompt="1"/>
          </p:nvPr>
        </p:nvSpPr>
        <p:spPr>
          <a:xfrm>
            <a:off x="2842148" y="6619890"/>
            <a:ext cx="12612643" cy="1224261"/>
          </a:xfrm>
        </p:spPr>
        <p:txBody>
          <a:bodyPr anchor="b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5400" spc="600" baseline="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cxnSp>
        <p:nvCxnSpPr>
          <p:cNvPr id="27" name="直線コネクタ 26"/>
          <p:cNvCxnSpPr/>
          <p:nvPr userDrawn="1"/>
        </p:nvCxnSpPr>
        <p:spPr>
          <a:xfrm flipH="1" flipV="1">
            <a:off x="3332956" y="7853145"/>
            <a:ext cx="11620500" cy="1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テキスト プレースホルダー 11"/>
          <p:cNvSpPr>
            <a:spLocks noGrp="1"/>
          </p:cNvSpPr>
          <p:nvPr>
            <p:ph type="body" sz="quarter" idx="39" hasCustomPrompt="1"/>
          </p:nvPr>
        </p:nvSpPr>
        <p:spPr>
          <a:xfrm>
            <a:off x="2097255" y="7975591"/>
            <a:ext cx="14102428" cy="1539112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spcBef>
                <a:spcPts val="0"/>
              </a:spcBef>
              <a:defRPr sz="24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06276840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1250"/>
                            </p:stCondLst>
                            <p:childTnLst>
                              <p:par>
                                <p:cTn id="12" presetID="14" presetClass="entr" presetSubtype="10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4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0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2500"/>
                            </p:stCondLst>
                            <p:childTnLst>
                              <p:par>
                                <p:cTn id="19" presetID="14" presetClass="entr" presetSubtype="10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1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10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3750"/>
                            </p:stCondLst>
                            <p:childTnLst>
                              <p:par>
                                <p:cTn id="26" presetID="14" presetClass="entr" presetSubtype="10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8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5000"/>
                            </p:stCondLst>
                            <p:childTnLst>
                              <p:par>
                                <p:cTn id="33" presetID="14" presetClass="entr" presetSubtype="10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5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10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6250"/>
                            </p:stCondLst>
                            <p:childTnLst>
                              <p:par>
                                <p:cTn id="40" presetID="14" presetClass="entr" presetSubtype="10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10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7500"/>
                            </p:stCondLst>
                            <p:childTnLst>
                              <p:par>
                                <p:cTn id="47" presetID="14" presetClass="entr" presetSubtype="10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9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10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8750"/>
                            </p:stCondLst>
                            <p:childTnLst>
                              <p:par>
                                <p:cTn id="54" presetID="14" presetClass="entr" presetSubtype="10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56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" presetID="10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9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10000"/>
                            </p:stCondLst>
                            <p:childTnLst>
                              <p:par>
                                <p:cTn id="61" presetID="2" presetClass="entr" presetSubtype="2" decel="100000" fill="hold" grpId="0" nodeType="afterEffect">
                                  <p:stCondLst>
                                    <p:cond delay="50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16" presetClass="entr" presetSubtype="37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67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11050"/>
                            </p:stCondLst>
                            <p:childTnLst>
                              <p:par>
                                <p:cTn id="69" presetID="2" presetClass="entr" presetSubtype="4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2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6" grpId="0"/>
      <p:bldP spid="7" grpId="0"/>
      <p:bldP spid="8" grpId="0"/>
      <p:bldP spid="13" grpId="0"/>
      <p:bldP spid="14" grpId="0"/>
      <p:bldP spid="15" grpId="0"/>
      <p:bldP spid="16" grpId="0"/>
      <p:bldP spid="18" grpId="0" animBg="1">
        <p:tmplLst>
          <p:tmpl>
            <p:tnLst>
              <p:par>
                <p:cTn presetID="10" presetClass="entr" presetSubtype="0" fill="hold" nodeType="withEffect">
                  <p:stCondLst>
                    <p:cond delay="7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9" grpId="0" animBg="1">
        <p:tmplLst>
          <p:tmpl>
            <p:tnLst>
              <p:par>
                <p:cTn presetID="10" presetClass="entr" presetSubtype="0" fill="hold" nodeType="withEffect">
                  <p:stCondLst>
                    <p:cond delay="7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0" grpId="0" animBg="1">
        <p:tmplLst>
          <p:tmpl>
            <p:tnLst>
              <p:par>
                <p:cTn presetID="10" presetClass="entr" presetSubtype="0" fill="hold" nodeType="withEffect">
                  <p:stCondLst>
                    <p:cond delay="7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1" grpId="0" animBg="1">
        <p:tmplLst>
          <p:tmpl>
            <p:tnLst>
              <p:par>
                <p:cTn presetID="10" presetClass="entr" presetSubtype="0" fill="hold" nodeType="withEffect">
                  <p:stCondLst>
                    <p:cond delay="7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2" grpId="0" animBg="1">
        <p:tmplLst>
          <p:tmpl>
            <p:tnLst>
              <p:par>
                <p:cTn presetID="10" presetClass="entr" presetSubtype="0" fill="hold" nodeType="withEffect">
                  <p:stCondLst>
                    <p:cond delay="7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3" grpId="0" animBg="1">
        <p:tmplLst>
          <p:tmpl>
            <p:tnLst>
              <p:par>
                <p:cTn presetID="10" presetClass="entr" presetSubtype="0" fill="hold" nodeType="withEffect">
                  <p:stCondLst>
                    <p:cond delay="7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4" grpId="0" animBg="1">
        <p:tmplLst>
          <p:tmpl>
            <p:tnLst>
              <p:par>
                <p:cTn presetID="10" presetClass="entr" presetSubtype="0" fill="hold" nodeType="withEffect">
                  <p:stCondLst>
                    <p:cond delay="7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5" grpId="0" animBg="1">
        <p:tmplLst>
          <p:tmpl>
            <p:tnLst>
              <p:par>
                <p:cTn presetID="10" presetClass="entr" presetSubtype="0" fill="hold" nodeType="withEffect">
                  <p:stCondLst>
                    <p:cond delay="7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6" grpId="0">
        <p:tmplLst>
          <p:tmpl>
            <p:tnLst>
              <p:par>
                <p:cTn presetID="2" presetClass="entr" presetSubtype="2" decel="100000" fill="hold" nodeType="afterEffect">
                  <p:stCondLst>
                    <p:cond delay="500"/>
                  </p:stCondLst>
                  <p:iterate type="wd">
                    <p:tmPct val="10000"/>
                  </p:iterate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8" grpId="0">
        <p:tmplLst>
          <p:tmpl>
            <p:tnLst>
              <p:par>
                <p:cTn presetID="2" presetClass="entr" presetSubtype="4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14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low 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" name="フリーフォーム 75"/>
          <p:cNvSpPr/>
          <p:nvPr userDrawn="1"/>
        </p:nvSpPr>
        <p:spPr>
          <a:xfrm>
            <a:off x="0" y="2628900"/>
            <a:ext cx="18351500" cy="2959100"/>
          </a:xfrm>
          <a:custGeom>
            <a:avLst/>
            <a:gdLst>
              <a:gd name="connsiteX0" fmla="*/ 0 w 18351500"/>
              <a:gd name="connsiteY0" fmla="*/ 2959100 h 2959100"/>
              <a:gd name="connsiteX1" fmla="*/ 3606800 w 18351500"/>
              <a:gd name="connsiteY1" fmla="*/ 2959100 h 2959100"/>
              <a:gd name="connsiteX2" fmla="*/ 3606800 w 18351500"/>
              <a:gd name="connsiteY2" fmla="*/ 0 h 2959100"/>
              <a:gd name="connsiteX3" fmla="*/ 7289800 w 18351500"/>
              <a:gd name="connsiteY3" fmla="*/ 0 h 2959100"/>
              <a:gd name="connsiteX4" fmla="*/ 7289800 w 18351500"/>
              <a:gd name="connsiteY4" fmla="*/ 2159000 h 2959100"/>
              <a:gd name="connsiteX5" fmla="*/ 10998200 w 18351500"/>
              <a:gd name="connsiteY5" fmla="*/ 2159000 h 2959100"/>
              <a:gd name="connsiteX6" fmla="*/ 10998200 w 18351500"/>
              <a:gd name="connsiteY6" fmla="*/ 850900 h 2959100"/>
              <a:gd name="connsiteX7" fmla="*/ 14668500 w 18351500"/>
              <a:gd name="connsiteY7" fmla="*/ 850900 h 2959100"/>
              <a:gd name="connsiteX8" fmla="*/ 14668500 w 18351500"/>
              <a:gd name="connsiteY8" fmla="*/ 2806700 h 2959100"/>
              <a:gd name="connsiteX9" fmla="*/ 18351500 w 18351500"/>
              <a:gd name="connsiteY9" fmla="*/ 2806700 h 2959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8351500" h="2959100">
                <a:moveTo>
                  <a:pt x="0" y="2959100"/>
                </a:moveTo>
                <a:lnTo>
                  <a:pt x="3606800" y="2959100"/>
                </a:lnTo>
                <a:lnTo>
                  <a:pt x="3606800" y="0"/>
                </a:lnTo>
                <a:lnTo>
                  <a:pt x="7289800" y="0"/>
                </a:lnTo>
                <a:lnTo>
                  <a:pt x="7289800" y="2159000"/>
                </a:lnTo>
                <a:lnTo>
                  <a:pt x="10998200" y="2159000"/>
                </a:lnTo>
                <a:lnTo>
                  <a:pt x="10998200" y="850900"/>
                </a:lnTo>
                <a:lnTo>
                  <a:pt x="14668500" y="850900"/>
                </a:lnTo>
                <a:lnTo>
                  <a:pt x="14668500" y="2806700"/>
                </a:lnTo>
                <a:lnTo>
                  <a:pt x="18351500" y="2806700"/>
                </a:lnTo>
              </a:path>
            </a:pathLst>
          </a:custGeom>
          <a:noFill/>
          <a:ln w="76200" cmpd="sng">
            <a:solidFill>
              <a:schemeClr val="accent1">
                <a:lumMod val="40000"/>
                <a:lumOff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grpSp>
        <p:nvGrpSpPr>
          <p:cNvPr id="2" name="グループ化 31"/>
          <p:cNvGrpSpPr/>
          <p:nvPr userDrawn="1"/>
        </p:nvGrpSpPr>
        <p:grpSpPr>
          <a:xfrm>
            <a:off x="874986" y="5956564"/>
            <a:ext cx="3420380" cy="1717950"/>
            <a:chOff x="187211" y="5765810"/>
            <a:chExt cx="3420380" cy="1717950"/>
          </a:xfrm>
        </p:grpSpPr>
        <p:sp>
          <p:nvSpPr>
            <p:cNvPr id="30" name="正方形/長方形 29"/>
            <p:cNvSpPr/>
            <p:nvPr userDrawn="1"/>
          </p:nvSpPr>
          <p:spPr>
            <a:xfrm>
              <a:off x="187211" y="5998595"/>
              <a:ext cx="3420380" cy="1485165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 w="762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  <p:sp>
          <p:nvSpPr>
            <p:cNvPr id="31" name="二等辺三角形 30"/>
            <p:cNvSpPr/>
            <p:nvPr userDrawn="1"/>
          </p:nvSpPr>
          <p:spPr>
            <a:xfrm>
              <a:off x="1627371" y="5765810"/>
              <a:ext cx="540060" cy="465569"/>
            </a:xfrm>
            <a:prstGeom prst="triangle">
              <a:avLst/>
            </a:prstGeom>
            <a:solidFill>
              <a:schemeClr val="accent1">
                <a:lumMod val="20000"/>
                <a:lumOff val="80000"/>
              </a:schemeClr>
            </a:solidFill>
            <a:ln w="762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</p:grpSp>
      <p:sp>
        <p:nvSpPr>
          <p:cNvPr id="67" name="円/楕円 66"/>
          <p:cNvSpPr/>
          <p:nvPr userDrawn="1"/>
        </p:nvSpPr>
        <p:spPr>
          <a:xfrm>
            <a:off x="295888" y="5742032"/>
            <a:ext cx="927891" cy="927891"/>
          </a:xfrm>
          <a:prstGeom prst="ellipse">
            <a:avLst/>
          </a:prstGeom>
          <a:solidFill>
            <a:schemeClr val="accent1"/>
          </a:solidFill>
          <a:ln w="76200" cmpd="sng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34" name="図プレースホルダー 33"/>
          <p:cNvSpPr>
            <a:spLocks noGrp="1"/>
          </p:cNvSpPr>
          <p:nvPr>
            <p:ph type="pic" sz="quarter" idx="25" hasCustomPrompt="1"/>
          </p:nvPr>
        </p:nvSpPr>
        <p:spPr>
          <a:xfrm>
            <a:off x="519121" y="5981964"/>
            <a:ext cx="446291" cy="446291"/>
          </a:xfrm>
        </p:spPr>
        <p:txBody>
          <a:bodyPr>
            <a:normAutofit/>
          </a:bodyPr>
          <a:lstStyle>
            <a:lvl1pPr>
              <a:defRPr sz="1000"/>
            </a:lvl1pPr>
          </a:lstStyle>
          <a:p>
            <a:r>
              <a:rPr kumimoji="1" lang="en-US" altLang="ja-JP" dirty="0" smtClean="0"/>
              <a:t>ICON</a:t>
            </a:r>
            <a:endParaRPr kumimoji="1" lang="ja-JP" altLang="en-US" dirty="0"/>
          </a:p>
        </p:txBody>
      </p: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  <a:alpha val="70000"/>
                  </a:prstClr>
                </a:solidFill>
              </a:rPr>
              <a:t>The Power of PowerPoint | thepopp.com</a:t>
            </a:r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87164BF-D67A-46C0-81D2-5BAF67C00C80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  <p:sp>
        <p:nvSpPr>
          <p:cNvPr id="22" name="テキスト プレースホルダー 11"/>
          <p:cNvSpPr>
            <a:spLocks noGrp="1"/>
          </p:cNvSpPr>
          <p:nvPr>
            <p:ph type="body" sz="quarter" idx="15" hasCustomPrompt="1"/>
          </p:nvPr>
        </p:nvSpPr>
        <p:spPr>
          <a:xfrm>
            <a:off x="43410" y="4537974"/>
            <a:ext cx="3538537" cy="990111"/>
          </a:xfrm>
        </p:spPr>
        <p:txBody>
          <a:bodyPr anchor="b">
            <a:noAutofit/>
          </a:bodyPr>
          <a:lstStyle>
            <a:lvl1pPr algn="r">
              <a:lnSpc>
                <a:spcPct val="100000"/>
              </a:lnSpc>
              <a:spcBef>
                <a:spcPts val="0"/>
              </a:spcBef>
              <a:defRPr sz="4800" spc="300" baseline="0">
                <a:solidFill>
                  <a:schemeClr val="tx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3" name="テキスト プレースホルダー 11"/>
          <p:cNvSpPr>
            <a:spLocks noGrp="1"/>
          </p:cNvSpPr>
          <p:nvPr>
            <p:ph type="body" sz="quarter" idx="20" hasCustomPrompt="1"/>
          </p:nvPr>
        </p:nvSpPr>
        <p:spPr>
          <a:xfrm>
            <a:off x="1223779" y="6279182"/>
            <a:ext cx="2846562" cy="1380411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16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4" name="テキスト プレースホルダー 11"/>
          <p:cNvSpPr>
            <a:spLocks noGrp="1"/>
          </p:cNvSpPr>
          <p:nvPr>
            <p:ph type="body" sz="quarter" idx="21" hasCustomPrompt="1"/>
          </p:nvPr>
        </p:nvSpPr>
        <p:spPr>
          <a:xfrm>
            <a:off x="3750679" y="2692769"/>
            <a:ext cx="3538537" cy="990111"/>
          </a:xfrm>
        </p:spPr>
        <p:txBody>
          <a:bodyPr anchor="t">
            <a:noAutofit/>
          </a:bodyPr>
          <a:lstStyle>
            <a:lvl1pPr algn="r">
              <a:lnSpc>
                <a:spcPct val="100000"/>
              </a:lnSpc>
              <a:spcBef>
                <a:spcPts val="0"/>
              </a:spcBef>
              <a:defRPr sz="4800" spc="300" baseline="0">
                <a:solidFill>
                  <a:schemeClr val="tx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7" name="テキスト プレースホルダー 11"/>
          <p:cNvSpPr>
            <a:spLocks noGrp="1"/>
          </p:cNvSpPr>
          <p:nvPr>
            <p:ph type="body" sz="quarter" idx="22" hasCustomPrompt="1"/>
          </p:nvPr>
        </p:nvSpPr>
        <p:spPr>
          <a:xfrm>
            <a:off x="11069636" y="3543982"/>
            <a:ext cx="3538537" cy="990111"/>
          </a:xfrm>
        </p:spPr>
        <p:txBody>
          <a:bodyPr anchor="t">
            <a:noAutofit/>
          </a:bodyPr>
          <a:lstStyle>
            <a:lvl1pPr algn="r">
              <a:lnSpc>
                <a:spcPct val="100000"/>
              </a:lnSpc>
              <a:spcBef>
                <a:spcPts val="0"/>
              </a:spcBef>
              <a:defRPr sz="4800" spc="300" baseline="0">
                <a:solidFill>
                  <a:schemeClr val="tx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8" name="テキスト プレースホルダー 11"/>
          <p:cNvSpPr>
            <a:spLocks noGrp="1"/>
          </p:cNvSpPr>
          <p:nvPr>
            <p:ph type="body" sz="quarter" idx="23" hasCustomPrompt="1"/>
          </p:nvPr>
        </p:nvSpPr>
        <p:spPr>
          <a:xfrm>
            <a:off x="7408026" y="3731562"/>
            <a:ext cx="3538537" cy="990111"/>
          </a:xfrm>
        </p:spPr>
        <p:txBody>
          <a:bodyPr anchor="b">
            <a:noAutofit/>
          </a:bodyPr>
          <a:lstStyle>
            <a:lvl1pPr algn="r">
              <a:lnSpc>
                <a:spcPct val="100000"/>
              </a:lnSpc>
              <a:spcBef>
                <a:spcPts val="0"/>
              </a:spcBef>
              <a:defRPr sz="4800" spc="300" baseline="0">
                <a:solidFill>
                  <a:schemeClr val="tx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9" name="テキスト プレースホルダー 11"/>
          <p:cNvSpPr>
            <a:spLocks noGrp="1"/>
          </p:cNvSpPr>
          <p:nvPr>
            <p:ph type="body" sz="quarter" idx="24" hasCustomPrompt="1"/>
          </p:nvPr>
        </p:nvSpPr>
        <p:spPr>
          <a:xfrm>
            <a:off x="14715041" y="4402958"/>
            <a:ext cx="3538537" cy="990111"/>
          </a:xfrm>
        </p:spPr>
        <p:txBody>
          <a:bodyPr anchor="b">
            <a:noAutofit/>
          </a:bodyPr>
          <a:lstStyle>
            <a:lvl1pPr algn="r">
              <a:lnSpc>
                <a:spcPct val="100000"/>
              </a:lnSpc>
              <a:spcBef>
                <a:spcPts val="0"/>
              </a:spcBef>
              <a:defRPr sz="4800" spc="300" baseline="0">
                <a:solidFill>
                  <a:schemeClr val="tx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grpSp>
        <p:nvGrpSpPr>
          <p:cNvPr id="5" name="グループ化 34"/>
          <p:cNvGrpSpPr/>
          <p:nvPr userDrawn="1"/>
        </p:nvGrpSpPr>
        <p:grpSpPr>
          <a:xfrm rot="10800000">
            <a:off x="3759991" y="757555"/>
            <a:ext cx="3420380" cy="1717950"/>
            <a:chOff x="187211" y="5765810"/>
            <a:chExt cx="3420380" cy="1717950"/>
          </a:xfrm>
        </p:grpSpPr>
        <p:sp>
          <p:nvSpPr>
            <p:cNvPr id="36" name="正方形/長方形 35"/>
            <p:cNvSpPr/>
            <p:nvPr userDrawn="1"/>
          </p:nvSpPr>
          <p:spPr>
            <a:xfrm>
              <a:off x="187211" y="5998595"/>
              <a:ext cx="3420380" cy="1485165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 w="762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  <p:sp>
          <p:nvSpPr>
            <p:cNvPr id="37" name="二等辺三角形 36"/>
            <p:cNvSpPr/>
            <p:nvPr userDrawn="1"/>
          </p:nvSpPr>
          <p:spPr>
            <a:xfrm>
              <a:off x="1627371" y="5765810"/>
              <a:ext cx="540060" cy="465569"/>
            </a:xfrm>
            <a:prstGeom prst="triangle">
              <a:avLst/>
            </a:prstGeom>
            <a:solidFill>
              <a:schemeClr val="accent1">
                <a:lumMod val="20000"/>
                <a:lumOff val="80000"/>
              </a:schemeClr>
            </a:solidFill>
            <a:ln w="762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</p:grpSp>
      <p:sp>
        <p:nvSpPr>
          <p:cNvPr id="38" name="テキスト プレースホルダー 11"/>
          <p:cNvSpPr>
            <a:spLocks noGrp="1"/>
          </p:cNvSpPr>
          <p:nvPr>
            <p:ph type="body" sz="quarter" idx="26" hasCustomPrompt="1"/>
          </p:nvPr>
        </p:nvSpPr>
        <p:spPr>
          <a:xfrm>
            <a:off x="4197180" y="810142"/>
            <a:ext cx="2758166" cy="1380411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16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grpSp>
        <p:nvGrpSpPr>
          <p:cNvPr id="6" name="グループ化 39"/>
          <p:cNvGrpSpPr/>
          <p:nvPr userDrawn="1"/>
        </p:nvGrpSpPr>
        <p:grpSpPr>
          <a:xfrm rot="10800000">
            <a:off x="11078421" y="1612650"/>
            <a:ext cx="3420380" cy="1717950"/>
            <a:chOff x="187211" y="5765810"/>
            <a:chExt cx="3420380" cy="1717950"/>
          </a:xfrm>
        </p:grpSpPr>
        <p:sp>
          <p:nvSpPr>
            <p:cNvPr id="41" name="正方形/長方形 40"/>
            <p:cNvSpPr/>
            <p:nvPr userDrawn="1"/>
          </p:nvSpPr>
          <p:spPr>
            <a:xfrm>
              <a:off x="187211" y="5998595"/>
              <a:ext cx="3420380" cy="1485165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 w="762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  <p:sp>
          <p:nvSpPr>
            <p:cNvPr id="42" name="二等辺三角形 41"/>
            <p:cNvSpPr/>
            <p:nvPr userDrawn="1"/>
          </p:nvSpPr>
          <p:spPr>
            <a:xfrm>
              <a:off x="1627371" y="5765810"/>
              <a:ext cx="540060" cy="465569"/>
            </a:xfrm>
            <a:prstGeom prst="triangle">
              <a:avLst/>
            </a:prstGeom>
            <a:solidFill>
              <a:schemeClr val="accent1">
                <a:lumMod val="20000"/>
                <a:lumOff val="80000"/>
              </a:schemeClr>
            </a:solidFill>
            <a:ln w="762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</p:grpSp>
      <p:sp>
        <p:nvSpPr>
          <p:cNvPr id="43" name="テキスト プレースホルダー 11"/>
          <p:cNvSpPr>
            <a:spLocks noGrp="1"/>
          </p:cNvSpPr>
          <p:nvPr>
            <p:ph type="body" sz="quarter" idx="28" hasCustomPrompt="1"/>
          </p:nvPr>
        </p:nvSpPr>
        <p:spPr>
          <a:xfrm>
            <a:off x="11542367" y="1665237"/>
            <a:ext cx="2731410" cy="1380411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16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grpSp>
        <p:nvGrpSpPr>
          <p:cNvPr id="7" name="グループ化 44"/>
          <p:cNvGrpSpPr/>
          <p:nvPr userDrawn="1"/>
        </p:nvGrpSpPr>
        <p:grpSpPr>
          <a:xfrm>
            <a:off x="7432223" y="5200545"/>
            <a:ext cx="3420380" cy="1717950"/>
            <a:chOff x="187211" y="5765810"/>
            <a:chExt cx="3420380" cy="1717950"/>
          </a:xfrm>
        </p:grpSpPr>
        <p:sp>
          <p:nvSpPr>
            <p:cNvPr id="46" name="正方形/長方形 45"/>
            <p:cNvSpPr/>
            <p:nvPr userDrawn="1"/>
          </p:nvSpPr>
          <p:spPr>
            <a:xfrm>
              <a:off x="187211" y="5998595"/>
              <a:ext cx="3420380" cy="1485165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 w="762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  <p:sp>
          <p:nvSpPr>
            <p:cNvPr id="47" name="二等辺三角形 46"/>
            <p:cNvSpPr/>
            <p:nvPr userDrawn="1"/>
          </p:nvSpPr>
          <p:spPr>
            <a:xfrm>
              <a:off x="1627371" y="5765810"/>
              <a:ext cx="540060" cy="465569"/>
            </a:xfrm>
            <a:prstGeom prst="triangle">
              <a:avLst/>
            </a:prstGeom>
            <a:solidFill>
              <a:schemeClr val="accent1">
                <a:lumMod val="20000"/>
                <a:lumOff val="80000"/>
              </a:schemeClr>
            </a:solidFill>
            <a:ln w="762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</p:grpSp>
      <p:sp>
        <p:nvSpPr>
          <p:cNvPr id="48" name="テキスト プレースホルダー 11"/>
          <p:cNvSpPr>
            <a:spLocks noGrp="1"/>
          </p:cNvSpPr>
          <p:nvPr>
            <p:ph type="body" sz="quarter" idx="30" hasCustomPrompt="1"/>
          </p:nvPr>
        </p:nvSpPr>
        <p:spPr>
          <a:xfrm>
            <a:off x="7904047" y="5523163"/>
            <a:ext cx="2723532" cy="1380411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16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grpSp>
        <p:nvGrpSpPr>
          <p:cNvPr id="8" name="グループ化 58"/>
          <p:cNvGrpSpPr/>
          <p:nvPr userDrawn="1"/>
        </p:nvGrpSpPr>
        <p:grpSpPr>
          <a:xfrm>
            <a:off x="14678821" y="5830920"/>
            <a:ext cx="3420380" cy="1717950"/>
            <a:chOff x="187211" y="5765810"/>
            <a:chExt cx="3420380" cy="1717950"/>
          </a:xfrm>
        </p:grpSpPr>
        <p:sp>
          <p:nvSpPr>
            <p:cNvPr id="60" name="正方形/長方形 59"/>
            <p:cNvSpPr/>
            <p:nvPr userDrawn="1"/>
          </p:nvSpPr>
          <p:spPr>
            <a:xfrm>
              <a:off x="187211" y="5998595"/>
              <a:ext cx="3420380" cy="1485165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 w="762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  <p:sp>
          <p:nvSpPr>
            <p:cNvPr id="61" name="二等辺三角形 60"/>
            <p:cNvSpPr/>
            <p:nvPr userDrawn="1"/>
          </p:nvSpPr>
          <p:spPr>
            <a:xfrm>
              <a:off x="1627371" y="5765810"/>
              <a:ext cx="540060" cy="465569"/>
            </a:xfrm>
            <a:prstGeom prst="triangle">
              <a:avLst/>
            </a:prstGeom>
            <a:solidFill>
              <a:schemeClr val="accent1">
                <a:lumMod val="20000"/>
                <a:lumOff val="80000"/>
              </a:schemeClr>
            </a:solidFill>
            <a:ln w="762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</p:grpSp>
      <p:sp>
        <p:nvSpPr>
          <p:cNvPr id="62" name="テキスト プレースホルダー 11"/>
          <p:cNvSpPr>
            <a:spLocks noGrp="1"/>
          </p:cNvSpPr>
          <p:nvPr>
            <p:ph type="body" sz="quarter" idx="32" hasCustomPrompt="1"/>
          </p:nvPr>
        </p:nvSpPr>
        <p:spPr>
          <a:xfrm>
            <a:off x="15142767" y="6102738"/>
            <a:ext cx="2731410" cy="1380411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16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64" name="直角三角形 63"/>
          <p:cNvSpPr/>
          <p:nvPr userDrawn="1"/>
        </p:nvSpPr>
        <p:spPr>
          <a:xfrm rot="8100000">
            <a:off x="3408293" y="4036796"/>
            <a:ext cx="405045" cy="405045"/>
          </a:xfrm>
          <a:prstGeom prst="rtTriangle">
            <a:avLst/>
          </a:prstGeom>
          <a:solidFill>
            <a:schemeClr val="accent1"/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65" name="直角三角形 64"/>
          <p:cNvSpPr/>
          <p:nvPr userDrawn="1"/>
        </p:nvSpPr>
        <p:spPr>
          <a:xfrm rot="18900000">
            <a:off x="14476298" y="4100467"/>
            <a:ext cx="405045" cy="405045"/>
          </a:xfrm>
          <a:prstGeom prst="rtTriangle">
            <a:avLst/>
          </a:prstGeom>
          <a:solidFill>
            <a:schemeClr val="accent1"/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68" name="円/楕円 67"/>
          <p:cNvSpPr/>
          <p:nvPr userDrawn="1"/>
        </p:nvSpPr>
        <p:spPr>
          <a:xfrm>
            <a:off x="3295854" y="293608"/>
            <a:ext cx="927891" cy="927891"/>
          </a:xfrm>
          <a:prstGeom prst="ellipse">
            <a:avLst/>
          </a:prstGeom>
          <a:solidFill>
            <a:schemeClr val="accent1"/>
          </a:solidFill>
          <a:ln w="76200" cmpd="sng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69" name="図プレースホルダー 33"/>
          <p:cNvSpPr>
            <a:spLocks noGrp="1"/>
          </p:cNvSpPr>
          <p:nvPr>
            <p:ph type="pic" sz="quarter" idx="34" hasCustomPrompt="1"/>
          </p:nvPr>
        </p:nvSpPr>
        <p:spPr>
          <a:xfrm>
            <a:off x="3519087" y="533540"/>
            <a:ext cx="446291" cy="446291"/>
          </a:xfrm>
        </p:spPr>
        <p:txBody>
          <a:bodyPr>
            <a:normAutofit/>
          </a:bodyPr>
          <a:lstStyle>
            <a:lvl1pPr>
              <a:defRPr sz="1000"/>
            </a:lvl1pPr>
          </a:lstStyle>
          <a:p>
            <a:r>
              <a:rPr kumimoji="1" lang="en-US" altLang="ja-JP" dirty="0" smtClean="0"/>
              <a:t>ICON</a:t>
            </a:r>
            <a:endParaRPr kumimoji="1" lang="ja-JP" altLang="en-US" dirty="0"/>
          </a:p>
        </p:txBody>
      </p:sp>
      <p:sp>
        <p:nvSpPr>
          <p:cNvPr id="70" name="円/楕円 69"/>
          <p:cNvSpPr/>
          <p:nvPr userDrawn="1"/>
        </p:nvSpPr>
        <p:spPr>
          <a:xfrm>
            <a:off x="6968277" y="4939206"/>
            <a:ext cx="927891" cy="927891"/>
          </a:xfrm>
          <a:prstGeom prst="ellipse">
            <a:avLst/>
          </a:prstGeom>
          <a:solidFill>
            <a:schemeClr val="accent1"/>
          </a:solidFill>
          <a:ln w="76200" cmpd="sng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71" name="図プレースホルダー 33"/>
          <p:cNvSpPr>
            <a:spLocks noGrp="1"/>
          </p:cNvSpPr>
          <p:nvPr>
            <p:ph type="pic" sz="quarter" idx="35" hasCustomPrompt="1"/>
          </p:nvPr>
        </p:nvSpPr>
        <p:spPr>
          <a:xfrm>
            <a:off x="7191510" y="5179138"/>
            <a:ext cx="446291" cy="446291"/>
          </a:xfrm>
        </p:spPr>
        <p:txBody>
          <a:bodyPr>
            <a:normAutofit/>
          </a:bodyPr>
          <a:lstStyle>
            <a:lvl1pPr>
              <a:defRPr sz="1000"/>
            </a:lvl1pPr>
          </a:lstStyle>
          <a:p>
            <a:r>
              <a:rPr kumimoji="1" lang="en-US" altLang="ja-JP" dirty="0" smtClean="0"/>
              <a:t>ICON</a:t>
            </a:r>
            <a:endParaRPr kumimoji="1" lang="ja-JP" altLang="en-US" dirty="0"/>
          </a:p>
        </p:txBody>
      </p:sp>
      <p:sp>
        <p:nvSpPr>
          <p:cNvPr id="72" name="円/楕円 71"/>
          <p:cNvSpPr/>
          <p:nvPr userDrawn="1"/>
        </p:nvSpPr>
        <p:spPr>
          <a:xfrm>
            <a:off x="10614476" y="1144705"/>
            <a:ext cx="927891" cy="927891"/>
          </a:xfrm>
          <a:prstGeom prst="ellipse">
            <a:avLst/>
          </a:prstGeom>
          <a:solidFill>
            <a:schemeClr val="accent1"/>
          </a:solidFill>
          <a:ln w="76200" cmpd="sng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73" name="図プレースホルダー 33"/>
          <p:cNvSpPr>
            <a:spLocks noGrp="1"/>
          </p:cNvSpPr>
          <p:nvPr>
            <p:ph type="pic" sz="quarter" idx="36" hasCustomPrompt="1"/>
          </p:nvPr>
        </p:nvSpPr>
        <p:spPr>
          <a:xfrm>
            <a:off x="10837709" y="1384637"/>
            <a:ext cx="446291" cy="446291"/>
          </a:xfrm>
        </p:spPr>
        <p:txBody>
          <a:bodyPr>
            <a:normAutofit/>
          </a:bodyPr>
          <a:lstStyle>
            <a:lvl1pPr>
              <a:defRPr sz="1000"/>
            </a:lvl1pPr>
          </a:lstStyle>
          <a:p>
            <a:r>
              <a:rPr kumimoji="1" lang="en-US" altLang="ja-JP" dirty="0" smtClean="0"/>
              <a:t>ICON</a:t>
            </a:r>
            <a:endParaRPr kumimoji="1" lang="ja-JP" altLang="en-US" dirty="0"/>
          </a:p>
        </p:txBody>
      </p:sp>
      <p:sp>
        <p:nvSpPr>
          <p:cNvPr id="74" name="円/楕円 73"/>
          <p:cNvSpPr/>
          <p:nvPr userDrawn="1"/>
        </p:nvSpPr>
        <p:spPr>
          <a:xfrm>
            <a:off x="14214876" y="5595760"/>
            <a:ext cx="927891" cy="927891"/>
          </a:xfrm>
          <a:prstGeom prst="ellipse">
            <a:avLst/>
          </a:prstGeom>
          <a:solidFill>
            <a:schemeClr val="accent1"/>
          </a:solidFill>
          <a:ln w="76200" cmpd="sng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75" name="図プレースホルダー 33"/>
          <p:cNvSpPr>
            <a:spLocks noGrp="1"/>
          </p:cNvSpPr>
          <p:nvPr>
            <p:ph type="pic" sz="quarter" idx="37" hasCustomPrompt="1"/>
          </p:nvPr>
        </p:nvSpPr>
        <p:spPr>
          <a:xfrm>
            <a:off x="14438109" y="5835692"/>
            <a:ext cx="446291" cy="446291"/>
          </a:xfrm>
        </p:spPr>
        <p:txBody>
          <a:bodyPr>
            <a:normAutofit/>
          </a:bodyPr>
          <a:lstStyle>
            <a:lvl1pPr>
              <a:defRPr sz="1000"/>
            </a:lvl1pPr>
          </a:lstStyle>
          <a:p>
            <a:r>
              <a:rPr kumimoji="1" lang="en-US" altLang="ja-JP" dirty="0" smtClean="0"/>
              <a:t>ICON</a:t>
            </a:r>
            <a:endParaRPr kumimoji="1" lang="ja-JP" altLang="en-US" dirty="0"/>
          </a:p>
        </p:txBody>
      </p:sp>
      <p:sp>
        <p:nvSpPr>
          <p:cNvPr id="77" name="テキスト プレースホルダー 11"/>
          <p:cNvSpPr>
            <a:spLocks noGrp="1"/>
          </p:cNvSpPr>
          <p:nvPr>
            <p:ph type="body" sz="quarter" idx="38" hasCustomPrompt="1"/>
          </p:nvPr>
        </p:nvSpPr>
        <p:spPr>
          <a:xfrm>
            <a:off x="4921595" y="7077099"/>
            <a:ext cx="8399077" cy="1224261"/>
          </a:xfrm>
        </p:spPr>
        <p:txBody>
          <a:bodyPr anchor="b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5400" spc="600" baseline="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cxnSp>
        <p:nvCxnSpPr>
          <p:cNvPr id="78" name="直線コネクタ 77"/>
          <p:cNvCxnSpPr/>
          <p:nvPr userDrawn="1"/>
        </p:nvCxnSpPr>
        <p:spPr>
          <a:xfrm flipH="1" flipV="1">
            <a:off x="3332956" y="8335059"/>
            <a:ext cx="11620500" cy="1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2" name="テキスト プレースホルダー 11"/>
          <p:cNvSpPr>
            <a:spLocks noGrp="1"/>
          </p:cNvSpPr>
          <p:nvPr>
            <p:ph type="body" sz="quarter" idx="39" hasCustomPrompt="1"/>
          </p:nvPr>
        </p:nvSpPr>
        <p:spPr>
          <a:xfrm>
            <a:off x="3332956" y="8432800"/>
            <a:ext cx="11632275" cy="1092200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spcBef>
                <a:spcPts val="0"/>
              </a:spcBef>
              <a:defRPr sz="24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75215827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75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750"/>
                            </p:stCondLst>
                            <p:childTnLst>
                              <p:par>
                                <p:cTn id="9" presetID="2" presetClass="entr" presetSubtype="1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250"/>
                            </p:stCondLst>
                            <p:childTnLst>
                              <p:par>
                                <p:cTn id="14" presetID="2" presetClass="entr" presetSubtype="4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" presetID="2" presetClass="entr" presetSubtype="4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750"/>
                            </p:stCondLst>
                            <p:childTnLst>
                              <p:par>
                                <p:cTn id="2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2250"/>
                            </p:stCondLst>
                            <p:childTnLst>
                              <p:par>
                                <p:cTn id="3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2750"/>
                            </p:stCondLst>
                            <p:childTnLst>
                              <p:par>
                                <p:cTn id="34" presetID="2" presetClass="entr" presetSubtype="4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3250"/>
                            </p:stCondLst>
                            <p:childTnLst>
                              <p:par>
                                <p:cTn id="39" presetID="2" presetClass="entr" presetSubtype="1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1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3750"/>
                            </p:stCondLst>
                            <p:childTnLst>
                              <p:par>
                                <p:cTn id="4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4250"/>
                            </p:stCondLst>
                            <p:childTnLst>
                              <p:par>
                                <p:cTn id="55" presetID="2" presetClass="entr" presetSubtype="1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4750"/>
                            </p:stCondLst>
                            <p:childTnLst>
                              <p:par>
                                <p:cTn id="60" presetID="2" presetClass="entr" presetSubtype="4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4" presetID="2" presetClass="entr" presetSubtype="4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6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5250"/>
                            </p:stCondLst>
                            <p:childTnLst>
                              <p:par>
                                <p:cTn id="6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1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4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5750"/>
                            </p:stCondLst>
                            <p:childTnLst>
                              <p:par>
                                <p:cTn id="76" presetID="2" presetClass="entr" presetSubtype="4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8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9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0" fill="hold">
                            <p:stCondLst>
                              <p:cond delay="6250"/>
                            </p:stCondLst>
                            <p:childTnLst>
                              <p:par>
                                <p:cTn id="81" presetID="2" presetClass="entr" presetSubtype="1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3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4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5" presetID="2" presetClass="entr" presetSubtype="1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9" fill="hold">
                            <p:stCondLst>
                              <p:cond delay="6750"/>
                            </p:stCondLst>
                            <p:childTnLst>
                              <p:par>
                                <p:cTn id="9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2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5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6" fill="hold">
                            <p:stCondLst>
                              <p:cond delay="7250"/>
                            </p:stCondLst>
                            <p:childTnLst>
                              <p:par>
                                <p:cTn id="9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9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>
                            <p:stCondLst>
                              <p:cond delay="7750"/>
                            </p:stCondLst>
                            <p:childTnLst>
                              <p:par>
                                <p:cTn id="101" presetID="2" presetClass="entr" presetSubtype="1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3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4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5" fill="hold">
                            <p:stCondLst>
                              <p:cond delay="8250"/>
                            </p:stCondLst>
                            <p:childTnLst>
                              <p:par>
                                <p:cTn id="106" presetID="2" presetClass="entr" presetSubtype="4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9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0" presetID="2" presetClass="entr" presetSubtype="4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2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3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4" fill="hold">
                            <p:stCondLst>
                              <p:cond delay="8750"/>
                            </p:stCondLst>
                            <p:childTnLst>
                              <p:par>
                                <p:cTn id="11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7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0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1" fill="hold">
                            <p:stCondLst>
                              <p:cond delay="9250"/>
                            </p:stCondLst>
                            <p:childTnLst>
                              <p:par>
                                <p:cTn id="122" presetID="2" presetClass="entr" presetSubtype="4" decel="100000" fill="hold" grpId="0" nodeType="after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4" dur="5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5" dur="5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6" fill="hold">
                            <p:stCondLst>
                              <p:cond delay="9800"/>
                            </p:stCondLst>
                            <p:childTnLst>
                              <p:par>
                                <p:cTn id="127" presetID="16" presetClass="entr" presetSubtype="37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29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0" fill="hold">
                            <p:stCondLst>
                              <p:cond delay="10300"/>
                            </p:stCondLst>
                            <p:childTnLst>
                              <p:par>
                                <p:cTn id="131" presetID="2" presetClass="entr" presetSubtype="4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3" dur="5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4" dur="5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6" grpId="0" animBg="1"/>
      <p:bldP spid="67" grpId="0" animBg="1"/>
      <p:bldP spid="34" grpId="0"/>
      <p:bldP spid="22" grpId="0">
        <p:tmplLst>
          <p:tmpl>
            <p:tnLst>
              <p:par>
                <p:cTn presetID="2" presetClass="entr" presetSubtype="1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0-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3" grpId="0">
        <p:tmplLst>
          <p:tmpl>
            <p:tnLst>
              <p:par>
                <p:cTn presetID="2" presetClass="entr" presetSubtype="4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4" grpId="0">
        <p:tmplLst>
          <p:tmpl>
            <p:tnLst>
              <p:par>
                <p:cTn presetID="2" presetClass="entr" presetSubtype="4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7" grpId="0">
        <p:tmplLst>
          <p:tmpl>
            <p:tnLst>
              <p:par>
                <p:cTn presetID="2" presetClass="entr" presetSubtype="4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8" grpId="0">
        <p:tmplLst>
          <p:tmpl>
            <p:tnLst>
              <p:par>
                <p:cTn presetID="2" presetClass="entr" presetSubtype="1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0-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9" grpId="0">
        <p:tmplLst>
          <p:tmpl>
            <p:tnLst>
              <p:par>
                <p:cTn presetID="2" presetClass="entr" presetSubtype="1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0-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8" grpId="0">
        <p:tmplLst>
          <p:tmpl>
            <p:tnLst>
              <p:par>
                <p:cTn presetID="2" presetClass="entr" presetSubtype="1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0-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3" grpId="0">
        <p:tmplLst>
          <p:tmpl>
            <p:tnLst>
              <p:par>
                <p:cTn presetID="2" presetClass="entr" presetSubtype="1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4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4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0-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8" grpId="0">
        <p:tmplLst>
          <p:tmpl>
            <p:tnLst>
              <p:par>
                <p:cTn presetID="2" presetClass="entr" presetSubtype="4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4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4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62" grpId="0">
        <p:tmplLst>
          <p:tmpl>
            <p:tnLst>
              <p:par>
                <p:cTn presetID="2" presetClass="entr" presetSubtype="4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6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6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64" grpId="0" animBg="1"/>
      <p:bldP spid="65" grpId="0" animBg="1"/>
      <p:bldP spid="68" grpId="0" animBg="1"/>
      <p:bldP spid="69" grpId="0"/>
      <p:bldP spid="70" grpId="0" animBg="1"/>
      <p:bldP spid="71" grpId="0"/>
      <p:bldP spid="72" grpId="0" animBg="1"/>
      <p:bldP spid="73" grpId="0"/>
      <p:bldP spid="74" grpId="0" animBg="1"/>
      <p:bldP spid="75" grpId="0"/>
      <p:bldP spid="77" grpId="0">
        <p:tmplLst>
          <p:tmpl>
            <p:tnLst>
              <p:par>
                <p:cTn presetID="2" presetClass="entr" presetSubtype="4" decel="100000" fill="hold" nodeType="afterEffect">
                  <p:stCondLst>
                    <p:cond delay="0"/>
                  </p:stCondLst>
                  <p:iterate type="wd">
                    <p:tmPct val="10000"/>
                  </p:iterate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7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7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82" grpId="0">
        <p:tmplLst>
          <p:tmpl>
            <p:tnLst>
              <p:par>
                <p:cTn presetID="2" presetClass="entr" presetSubtype="4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8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8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14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 Points and Tex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6" name="直線コネクタ 35"/>
          <p:cNvCxnSpPr/>
          <p:nvPr userDrawn="1"/>
        </p:nvCxnSpPr>
        <p:spPr>
          <a:xfrm flipH="1">
            <a:off x="-794" y="2668225"/>
            <a:ext cx="18286413" cy="0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" name="六角形 13"/>
          <p:cNvSpPr/>
          <p:nvPr userDrawn="1"/>
        </p:nvSpPr>
        <p:spPr>
          <a:xfrm rot="5400000">
            <a:off x="2000980" y="2470016"/>
            <a:ext cx="6406062" cy="5522467"/>
          </a:xfrm>
          <a:prstGeom prst="hexagon">
            <a:avLst>
              <a:gd name="adj" fmla="val 28637"/>
              <a:gd name="vf" fmla="val 115470"/>
            </a:avLst>
          </a:prstGeom>
          <a:solidFill>
            <a:schemeClr val="accent1">
              <a:lumMod val="20000"/>
              <a:lumOff val="80000"/>
            </a:schemeClr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5" name="涙形 4"/>
          <p:cNvSpPr/>
          <p:nvPr userDrawn="1"/>
        </p:nvSpPr>
        <p:spPr>
          <a:xfrm rot="8100000">
            <a:off x="3826253" y="803286"/>
            <a:ext cx="2713765" cy="2713765"/>
          </a:xfrm>
          <a:prstGeom prst="teardrop">
            <a:avLst/>
          </a:prstGeom>
          <a:solidFill>
            <a:schemeClr val="accent1"/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6" name="涙形 5"/>
          <p:cNvSpPr/>
          <p:nvPr userDrawn="1"/>
        </p:nvSpPr>
        <p:spPr>
          <a:xfrm rot="4500000">
            <a:off x="1288949" y="2233592"/>
            <a:ext cx="2713765" cy="2713765"/>
          </a:xfrm>
          <a:prstGeom prst="teardrop">
            <a:avLst/>
          </a:prstGeom>
          <a:solidFill>
            <a:schemeClr val="accent1"/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7" name="涙形 6"/>
          <p:cNvSpPr/>
          <p:nvPr userDrawn="1"/>
        </p:nvSpPr>
        <p:spPr>
          <a:xfrm rot="900000">
            <a:off x="1288949" y="5115944"/>
            <a:ext cx="2713765" cy="2713765"/>
          </a:xfrm>
          <a:prstGeom prst="teardrop">
            <a:avLst/>
          </a:prstGeom>
          <a:solidFill>
            <a:schemeClr val="accent1"/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8" name="涙形 7"/>
          <p:cNvSpPr/>
          <p:nvPr userDrawn="1"/>
        </p:nvSpPr>
        <p:spPr>
          <a:xfrm rot="18900000">
            <a:off x="3847130" y="6525190"/>
            <a:ext cx="2713765" cy="2713765"/>
          </a:xfrm>
          <a:prstGeom prst="teardrop">
            <a:avLst/>
          </a:prstGeom>
          <a:solidFill>
            <a:schemeClr val="accent1"/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9" name="涙形 8"/>
          <p:cNvSpPr/>
          <p:nvPr userDrawn="1"/>
        </p:nvSpPr>
        <p:spPr>
          <a:xfrm rot="15300000">
            <a:off x="6384434" y="5094884"/>
            <a:ext cx="2713765" cy="2713765"/>
          </a:xfrm>
          <a:prstGeom prst="teardrop">
            <a:avLst/>
          </a:prstGeom>
          <a:solidFill>
            <a:schemeClr val="accent1"/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0" name="涙形 9"/>
          <p:cNvSpPr/>
          <p:nvPr userDrawn="1"/>
        </p:nvSpPr>
        <p:spPr>
          <a:xfrm rot="11700000">
            <a:off x="6384434" y="2212531"/>
            <a:ext cx="2713765" cy="2713765"/>
          </a:xfrm>
          <a:prstGeom prst="teardrop">
            <a:avLst/>
          </a:prstGeom>
          <a:solidFill>
            <a:schemeClr val="accent1"/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5" name="テキスト プレースホルダー 11"/>
          <p:cNvSpPr>
            <a:spLocks noGrp="1"/>
          </p:cNvSpPr>
          <p:nvPr userDrawn="1">
            <p:ph type="body" sz="quarter" idx="23" hasCustomPrompt="1"/>
          </p:nvPr>
        </p:nvSpPr>
        <p:spPr>
          <a:xfrm>
            <a:off x="3922624" y="1633110"/>
            <a:ext cx="2475275" cy="585065"/>
          </a:xfrm>
        </p:spPr>
        <p:txBody>
          <a:bodyPr anchor="ctr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2400" spc="0" baseline="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8" name="テキスト プレースホルダー 11"/>
          <p:cNvSpPr>
            <a:spLocks noGrp="1"/>
          </p:cNvSpPr>
          <p:nvPr userDrawn="1">
            <p:ph type="body" sz="quarter" idx="30" hasCustomPrompt="1"/>
          </p:nvPr>
        </p:nvSpPr>
        <p:spPr>
          <a:xfrm>
            <a:off x="6469085" y="3094094"/>
            <a:ext cx="2475275" cy="585065"/>
          </a:xfrm>
        </p:spPr>
        <p:txBody>
          <a:bodyPr anchor="ctr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2400" spc="0" baseline="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4" name="テキスト プレースホルダー 11"/>
          <p:cNvSpPr>
            <a:spLocks noGrp="1"/>
          </p:cNvSpPr>
          <p:nvPr userDrawn="1">
            <p:ph type="body" sz="quarter" idx="33" hasCustomPrompt="1"/>
          </p:nvPr>
        </p:nvSpPr>
        <p:spPr>
          <a:xfrm>
            <a:off x="1373600" y="3049089"/>
            <a:ext cx="2475275" cy="585065"/>
          </a:xfrm>
        </p:spPr>
        <p:txBody>
          <a:bodyPr anchor="ctr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2400" spc="0" baseline="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7" name="テキスト プレースホルダー 11"/>
          <p:cNvSpPr>
            <a:spLocks noGrp="1"/>
          </p:cNvSpPr>
          <p:nvPr userDrawn="1">
            <p:ph type="body" sz="quarter" idx="36" hasCustomPrompt="1"/>
          </p:nvPr>
        </p:nvSpPr>
        <p:spPr>
          <a:xfrm>
            <a:off x="1373600" y="5927148"/>
            <a:ext cx="2475275" cy="585065"/>
          </a:xfrm>
        </p:spPr>
        <p:txBody>
          <a:bodyPr anchor="ctr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2400" spc="0" baseline="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0" name="テキスト プレースホルダー 11"/>
          <p:cNvSpPr>
            <a:spLocks noGrp="1"/>
          </p:cNvSpPr>
          <p:nvPr userDrawn="1">
            <p:ph type="body" sz="quarter" idx="39" hasCustomPrompt="1"/>
          </p:nvPr>
        </p:nvSpPr>
        <p:spPr>
          <a:xfrm>
            <a:off x="6469085" y="5908585"/>
            <a:ext cx="2475275" cy="585065"/>
          </a:xfrm>
        </p:spPr>
        <p:txBody>
          <a:bodyPr anchor="ctr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2400" spc="0" baseline="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3" name="テキスト プレースホルダー 11"/>
          <p:cNvSpPr>
            <a:spLocks noGrp="1"/>
          </p:cNvSpPr>
          <p:nvPr userDrawn="1">
            <p:ph type="body" sz="quarter" idx="42" hasCustomPrompt="1"/>
          </p:nvPr>
        </p:nvSpPr>
        <p:spPr>
          <a:xfrm>
            <a:off x="3922624" y="7324564"/>
            <a:ext cx="2475275" cy="585065"/>
          </a:xfrm>
        </p:spPr>
        <p:txBody>
          <a:bodyPr anchor="ctr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2400" spc="0" baseline="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8" name="テキスト プレースホルダー 11"/>
          <p:cNvSpPr>
            <a:spLocks noGrp="1"/>
          </p:cNvSpPr>
          <p:nvPr userDrawn="1">
            <p:ph type="body" sz="quarter" idx="15" hasCustomPrompt="1"/>
          </p:nvPr>
        </p:nvSpPr>
        <p:spPr>
          <a:xfrm>
            <a:off x="9548249" y="1217284"/>
            <a:ext cx="7914915" cy="1450941"/>
          </a:xfrm>
        </p:spPr>
        <p:txBody>
          <a:bodyPr anchor="b">
            <a:noAutofit/>
          </a:bodyPr>
          <a:lstStyle>
            <a:lvl1pPr algn="l">
              <a:lnSpc>
                <a:spcPct val="100000"/>
              </a:lnSpc>
              <a:spcBef>
                <a:spcPts val="0"/>
              </a:spcBef>
              <a:defRPr sz="5400" spc="600" baseline="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12015504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500"/>
                            </p:stCondLst>
                            <p:childTnLst>
                              <p:par>
                                <p:cTn id="2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2000"/>
                            </p:stCondLst>
                            <p:childTnLst>
                              <p:par>
                                <p:cTn id="3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2500"/>
                            </p:stCondLst>
                            <p:childTnLst>
                              <p:par>
                                <p:cTn id="3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3000"/>
                            </p:stCondLst>
                            <p:childTnLst>
                              <p:par>
                                <p:cTn id="4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3500"/>
                            </p:stCondLst>
                            <p:childTnLst>
                              <p:par>
                                <p:cTn id="51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53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4000"/>
                            </p:stCondLst>
                            <p:childTnLst>
                              <p:par>
                                <p:cTn id="55" presetID="2" presetClass="entr" presetSubtype="2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 animBg="1"/>
      <p:bldP spid="5" grpId="0" animBg="1"/>
      <p:bldP spid="6" grpId="0" animBg="1"/>
      <p:bldP spid="7" grpId="0" animBg="1"/>
      <p:bldP spid="8" grpId="0" animBg="1"/>
      <p:bldP spid="9" grpId="0" animBg="1"/>
      <p:bldP spid="10" grpId="0" animBg="1"/>
      <p:bldP spid="15" grpId="0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8" grpId="0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4" grpId="0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7" grpId="0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0" grpId="0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3" grpId="0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8" grpId="0">
        <p:tmplLst>
          <p:tmpl>
            <p:tnLst>
              <p:par>
                <p:cTn presetID="2" presetClass="entr" presetSubtype="2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14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oniter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正方形/長方形 4"/>
          <p:cNvSpPr/>
          <p:nvPr userDrawn="1"/>
        </p:nvSpPr>
        <p:spPr>
          <a:xfrm>
            <a:off x="-1" y="0"/>
            <a:ext cx="18286413" cy="6583660"/>
          </a:xfrm>
          <a:prstGeom prst="rect">
            <a:avLst/>
          </a:prstGeom>
          <a:solidFill>
            <a:schemeClr val="accent1">
              <a:lumMod val="60000"/>
              <a:lumOff val="40000"/>
            </a:schemeClr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9" name="テキスト プレースホルダー 7"/>
          <p:cNvSpPr>
            <a:spLocks noGrp="1"/>
          </p:cNvSpPr>
          <p:nvPr>
            <p:ph type="body" sz="quarter" idx="15" hasCustomPrompt="1"/>
          </p:nvPr>
        </p:nvSpPr>
        <p:spPr>
          <a:xfrm>
            <a:off x="412236" y="1208103"/>
            <a:ext cx="6221087" cy="5033903"/>
          </a:xfrm>
          <a:blipFill dpi="0" rotWithShape="1">
            <a:blip r:embed="rId2" cstate="print"/>
            <a:srcRect/>
            <a:stretch>
              <a:fillRect/>
            </a:stretch>
          </a:blipFill>
        </p:spPr>
        <p:txBody>
          <a:bodyPr/>
          <a:lstStyle/>
          <a:p>
            <a:pPr lvl="0"/>
            <a:r>
              <a:rPr kumimoji="1" lang="en-US" altLang="ja-JP" dirty="0" smtClean="0"/>
              <a:t> </a:t>
            </a:r>
            <a:endParaRPr kumimoji="1" lang="ja-JP" altLang="en-US" dirty="0"/>
          </a:p>
        </p:txBody>
      </p:sp>
      <p:sp>
        <p:nvSpPr>
          <p:cNvPr id="10" name="図プレースホルダー 8"/>
          <p:cNvSpPr>
            <a:spLocks noGrp="1"/>
          </p:cNvSpPr>
          <p:nvPr>
            <p:ph type="pic" sz="quarter" idx="16" hasCustomPrompt="1"/>
          </p:nvPr>
        </p:nvSpPr>
        <p:spPr>
          <a:xfrm>
            <a:off x="667031" y="1433128"/>
            <a:ext cx="5733348" cy="3150350"/>
          </a:xfrm>
        </p:spPr>
        <p:txBody>
          <a:bodyPr/>
          <a:lstStyle>
            <a:lvl1pPr>
              <a:defRPr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/>
          </a:p>
        </p:txBody>
      </p:sp>
      <p:sp>
        <p:nvSpPr>
          <p:cNvPr id="11" name="テキスト プレースホルダー 7"/>
          <p:cNvSpPr>
            <a:spLocks noGrp="1"/>
          </p:cNvSpPr>
          <p:nvPr>
            <p:ph type="body" sz="quarter" idx="17" hasCustomPrompt="1"/>
          </p:nvPr>
        </p:nvSpPr>
        <p:spPr>
          <a:xfrm>
            <a:off x="11588711" y="1201446"/>
            <a:ext cx="6221087" cy="5033903"/>
          </a:xfrm>
          <a:blipFill dpi="0" rotWithShape="1">
            <a:blip r:embed="rId2" cstate="print"/>
            <a:srcRect/>
            <a:stretch>
              <a:fillRect/>
            </a:stretch>
          </a:blipFill>
        </p:spPr>
        <p:txBody>
          <a:bodyPr/>
          <a:lstStyle/>
          <a:p>
            <a:pPr lvl="0"/>
            <a:r>
              <a:rPr kumimoji="1" lang="en-US" altLang="ja-JP" dirty="0" smtClean="0"/>
              <a:t> </a:t>
            </a:r>
            <a:endParaRPr kumimoji="1" lang="ja-JP" altLang="en-US" dirty="0"/>
          </a:p>
        </p:txBody>
      </p:sp>
      <p:sp>
        <p:nvSpPr>
          <p:cNvPr id="12" name="図プレースホルダー 8"/>
          <p:cNvSpPr>
            <a:spLocks noGrp="1"/>
          </p:cNvSpPr>
          <p:nvPr>
            <p:ph type="pic" sz="quarter" idx="18" hasCustomPrompt="1"/>
          </p:nvPr>
        </p:nvSpPr>
        <p:spPr>
          <a:xfrm>
            <a:off x="11843506" y="1426471"/>
            <a:ext cx="5733348" cy="3150350"/>
          </a:xfrm>
        </p:spPr>
        <p:txBody>
          <a:bodyPr/>
          <a:lstStyle>
            <a:lvl1pPr>
              <a:defRPr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/>
          </a:p>
        </p:txBody>
      </p:sp>
      <p:sp>
        <p:nvSpPr>
          <p:cNvPr id="8" name="テキスト プレースホルダー 7"/>
          <p:cNvSpPr>
            <a:spLocks noGrp="1"/>
          </p:cNvSpPr>
          <p:nvPr>
            <p:ph type="body" sz="quarter" idx="14" hasCustomPrompt="1"/>
          </p:nvPr>
        </p:nvSpPr>
        <p:spPr>
          <a:xfrm>
            <a:off x="5546049" y="958035"/>
            <a:ext cx="7197557" cy="5824031"/>
          </a:xfrm>
          <a:blipFill dpi="0" rotWithShape="1">
            <a:blip r:embed="rId2" cstate="print"/>
            <a:srcRect/>
            <a:stretch>
              <a:fillRect/>
            </a:stretch>
          </a:blipFill>
        </p:spPr>
        <p:txBody>
          <a:bodyPr/>
          <a:lstStyle/>
          <a:p>
            <a:pPr lvl="0"/>
            <a:r>
              <a:rPr kumimoji="1" lang="en-US" altLang="ja-JP" dirty="0" smtClean="0"/>
              <a:t> </a:t>
            </a:r>
            <a:endParaRPr kumimoji="1" lang="ja-JP" altLang="en-US" dirty="0"/>
          </a:p>
        </p:txBody>
      </p:sp>
      <p:sp>
        <p:nvSpPr>
          <p:cNvPr id="7" name="図プレースホルダー 8"/>
          <p:cNvSpPr>
            <a:spLocks noGrp="1"/>
          </p:cNvSpPr>
          <p:nvPr>
            <p:ph type="pic" sz="quarter" idx="13" hasCustomPrompt="1"/>
          </p:nvPr>
        </p:nvSpPr>
        <p:spPr>
          <a:xfrm>
            <a:off x="5814679" y="1201445"/>
            <a:ext cx="6660740" cy="3645405"/>
          </a:xfrm>
        </p:spPr>
        <p:txBody>
          <a:bodyPr/>
          <a:lstStyle>
            <a:lvl1pPr>
              <a:defRPr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/>
          </a:p>
        </p:txBody>
      </p:sp>
      <p:sp>
        <p:nvSpPr>
          <p:cNvPr id="13" name="テキスト プレースホルダー 11"/>
          <p:cNvSpPr>
            <a:spLocks noGrp="1"/>
          </p:cNvSpPr>
          <p:nvPr>
            <p:ph type="body" sz="quarter" idx="38" hasCustomPrompt="1"/>
          </p:nvPr>
        </p:nvSpPr>
        <p:spPr>
          <a:xfrm>
            <a:off x="2842148" y="7019217"/>
            <a:ext cx="12612643" cy="1224261"/>
          </a:xfrm>
        </p:spPr>
        <p:txBody>
          <a:bodyPr anchor="b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5400" spc="600" baseline="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cxnSp>
        <p:nvCxnSpPr>
          <p:cNvPr id="14" name="直線コネクタ 13"/>
          <p:cNvCxnSpPr/>
          <p:nvPr userDrawn="1"/>
        </p:nvCxnSpPr>
        <p:spPr>
          <a:xfrm flipH="1" flipV="1">
            <a:off x="3332956" y="8252472"/>
            <a:ext cx="11620500" cy="1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テキスト プレースホルダー 11"/>
          <p:cNvSpPr>
            <a:spLocks noGrp="1"/>
          </p:cNvSpPr>
          <p:nvPr>
            <p:ph type="body" sz="quarter" idx="39" hasCustomPrompt="1"/>
          </p:nvPr>
        </p:nvSpPr>
        <p:spPr>
          <a:xfrm>
            <a:off x="2097255" y="8374918"/>
            <a:ext cx="14102428" cy="1539112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spcBef>
                <a:spcPts val="0"/>
              </a:spcBef>
              <a:defRPr sz="24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78316353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1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4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8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1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500"/>
                            </p:stCondLst>
                            <p:childTnLst>
                              <p:par>
                                <p:cTn id="23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5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8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2000"/>
                            </p:stCondLst>
                            <p:childTnLst>
                              <p:par>
                                <p:cTn id="30" presetID="2" presetClass="entr" presetSubtype="4" decel="100000" fill="hold" grpId="0" nodeType="afterEffect">
                                  <p:stCondLst>
                                    <p:cond delay="50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3050"/>
                            </p:stCondLst>
                            <p:childTnLst>
                              <p:par>
                                <p:cTn id="35" presetID="16" presetClass="entr" presetSubtype="37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3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3550"/>
                            </p:stCondLst>
                            <p:childTnLst>
                              <p:par>
                                <p:cTn id="39" presetID="2" presetClass="entr" presetSubtype="4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9" grpId="0" animBg="1">
        <p:tmplLst>
          <p:tmpl>
            <p:tnLst>
              <p:par>
                <p:cTn presetID="14" presetClass="entr" presetSubtype="1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randombar(horizontal)">
                      <p:cBhvr>
                        <p:cTn dur="500"/>
                        <p:tgtEl>
                          <p:spTgt spid="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0" grpId="0"/>
      <p:bldP spid="11" grpId="0" animBg="1">
        <p:tmplLst>
          <p:tmpl>
            <p:tnLst>
              <p:par>
                <p:cTn presetID="14" presetClass="entr" presetSubtype="1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randombar(horizontal)">
                      <p:cBhvr>
                        <p:cTn dur="500"/>
                        <p:tgtEl>
                          <p:spTgt spid="1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2" grpId="0"/>
      <p:bldP spid="8" grpId="0" animBg="1">
        <p:tmplLst>
          <p:tmpl>
            <p:tnLst>
              <p:par>
                <p:cTn presetID="14" presetClass="entr" presetSubtype="1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randombar(horizontal)">
                      <p:cBhvr>
                        <p:cTn dur="500"/>
                        <p:tgtEl>
                          <p:spTgt spid="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7" grpId="0"/>
      <p:bldP spid="13" grpId="0">
        <p:tmplLst>
          <p:tmpl>
            <p:tnLst>
              <p:par>
                <p:cTn presetID="2" presetClass="entr" presetSubtype="4" decel="100000" fill="hold" nodeType="afterEffect">
                  <p:stCondLst>
                    <p:cond delay="500"/>
                  </p:stCondLst>
                  <p:iterate type="wd">
                    <p:tmPct val="10000"/>
                  </p:iterate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5" grpId="0">
        <p:tmplLst>
          <p:tmpl>
            <p:tnLst>
              <p:par>
                <p:cTn presetID="2" presetClass="entr" presetSubtype="4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hank You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テキスト プレースホルダー 11"/>
          <p:cNvSpPr>
            <a:spLocks noGrp="1"/>
          </p:cNvSpPr>
          <p:nvPr>
            <p:ph type="body" sz="quarter" idx="15" hasCustomPrompt="1"/>
          </p:nvPr>
        </p:nvSpPr>
        <p:spPr>
          <a:xfrm>
            <a:off x="2167431" y="3388304"/>
            <a:ext cx="13906545" cy="1665186"/>
          </a:xfrm>
        </p:spPr>
        <p:txBody>
          <a:bodyPr anchor="b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9600" spc="1500" baseline="0">
                <a:solidFill>
                  <a:schemeClr val="tx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6" name="テキスト プレースホルダー 11"/>
          <p:cNvSpPr>
            <a:spLocks noGrp="1"/>
          </p:cNvSpPr>
          <p:nvPr>
            <p:ph type="body" sz="quarter" idx="16" hasCustomPrompt="1"/>
          </p:nvPr>
        </p:nvSpPr>
        <p:spPr>
          <a:xfrm>
            <a:off x="2189140" y="5098495"/>
            <a:ext cx="13906545" cy="1935215"/>
          </a:xfrm>
        </p:spPr>
        <p:txBody>
          <a:bodyPr anchor="t">
            <a:noAutofit/>
          </a:bodyPr>
          <a:lstStyle>
            <a:lvl1pPr algn="ctr">
              <a:lnSpc>
                <a:spcPct val="90000"/>
              </a:lnSpc>
              <a:spcBef>
                <a:spcPts val="0"/>
              </a:spcBef>
              <a:defRPr sz="3200" spc="600" baseline="0">
                <a:solidFill>
                  <a:schemeClr val="tx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8" name="テキスト プレースホルダー 11"/>
          <p:cNvSpPr>
            <a:spLocks noGrp="1"/>
          </p:cNvSpPr>
          <p:nvPr>
            <p:ph type="body" sz="quarter" idx="23" hasCustomPrompt="1"/>
          </p:nvPr>
        </p:nvSpPr>
        <p:spPr>
          <a:xfrm>
            <a:off x="3855119" y="6763680"/>
            <a:ext cx="10576175" cy="3172853"/>
          </a:xfrm>
        </p:spPr>
        <p:txBody>
          <a:bodyPr anchor="b">
            <a:noAutofit/>
          </a:bodyPr>
          <a:lstStyle>
            <a:lvl1pPr algn="ctr">
              <a:lnSpc>
                <a:spcPct val="120000"/>
              </a:lnSpc>
              <a:spcBef>
                <a:spcPts val="1200"/>
              </a:spcBef>
              <a:defRPr sz="18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</a:p>
        </p:txBody>
      </p:sp>
      <p:sp>
        <p:nvSpPr>
          <p:cNvPr id="5" name="直角三角形 4"/>
          <p:cNvSpPr/>
          <p:nvPr userDrawn="1"/>
        </p:nvSpPr>
        <p:spPr>
          <a:xfrm rot="10800000">
            <a:off x="16421955" y="-1370"/>
            <a:ext cx="1864458" cy="2350389"/>
          </a:xfrm>
          <a:prstGeom prst="rtTriangle">
            <a:avLst/>
          </a:prstGeom>
          <a:gradFill>
            <a:gsLst>
              <a:gs pos="0">
                <a:schemeClr val="accent1">
                  <a:tint val="66000"/>
                  <a:satMod val="160000"/>
                </a:schemeClr>
              </a:gs>
              <a:gs pos="50000">
                <a:schemeClr val="accent1">
                  <a:tint val="44500"/>
                  <a:satMod val="160000"/>
                  <a:alpha val="44000"/>
                  <a:lumMod val="93000"/>
                </a:schemeClr>
              </a:gs>
              <a:gs pos="100000">
                <a:schemeClr val="accent1">
                  <a:tint val="23500"/>
                  <a:satMod val="160000"/>
                  <a:alpha val="0"/>
                </a:schemeClr>
              </a:gs>
            </a:gsLst>
            <a:lin ang="7200000" scaled="0"/>
          </a:gra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/>
          </a:p>
        </p:txBody>
      </p:sp>
      <p:sp>
        <p:nvSpPr>
          <p:cNvPr id="7" name="直角三角形 6"/>
          <p:cNvSpPr/>
          <p:nvPr userDrawn="1"/>
        </p:nvSpPr>
        <p:spPr>
          <a:xfrm rot="10800000">
            <a:off x="14212397" y="-1371"/>
            <a:ext cx="4095455" cy="1949515"/>
          </a:xfrm>
          <a:prstGeom prst="rtTriangle">
            <a:avLst/>
          </a:prstGeom>
          <a:gradFill flip="none" rotWithShape="1">
            <a:gsLst>
              <a:gs pos="0">
                <a:schemeClr val="accent1">
                  <a:tint val="66000"/>
                  <a:satMod val="160000"/>
                </a:schemeClr>
              </a:gs>
              <a:gs pos="50000">
                <a:schemeClr val="accent1">
                  <a:tint val="44500"/>
                  <a:satMod val="160000"/>
                  <a:alpha val="44000"/>
                  <a:lumMod val="93000"/>
                </a:schemeClr>
              </a:gs>
              <a:gs pos="100000">
                <a:schemeClr val="accent1">
                  <a:tint val="23500"/>
                  <a:satMod val="160000"/>
                  <a:alpha val="0"/>
                </a:schemeClr>
              </a:gs>
            </a:gsLst>
            <a:lin ang="7200000" scaled="0"/>
            <a:tileRect/>
          </a:gra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/>
          </a:p>
        </p:txBody>
      </p:sp>
      <p:sp>
        <p:nvSpPr>
          <p:cNvPr id="10" name="直角三角形 9"/>
          <p:cNvSpPr/>
          <p:nvPr userDrawn="1"/>
        </p:nvSpPr>
        <p:spPr>
          <a:xfrm>
            <a:off x="-12267" y="7932496"/>
            <a:ext cx="1864458" cy="2350389"/>
          </a:xfrm>
          <a:prstGeom prst="rtTriangle">
            <a:avLst/>
          </a:prstGeom>
          <a:gradFill>
            <a:gsLst>
              <a:gs pos="0">
                <a:schemeClr val="accent1">
                  <a:tint val="66000"/>
                  <a:satMod val="160000"/>
                </a:schemeClr>
              </a:gs>
              <a:gs pos="50000">
                <a:schemeClr val="accent1">
                  <a:tint val="44500"/>
                  <a:satMod val="160000"/>
                  <a:alpha val="44000"/>
                  <a:lumMod val="93000"/>
                </a:schemeClr>
              </a:gs>
              <a:gs pos="100000">
                <a:schemeClr val="accent1">
                  <a:tint val="23500"/>
                  <a:satMod val="160000"/>
                  <a:alpha val="0"/>
                </a:schemeClr>
              </a:gs>
            </a:gsLst>
            <a:lin ang="7200000" scaled="0"/>
          </a:gra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/>
          </a:p>
        </p:txBody>
      </p:sp>
      <p:sp>
        <p:nvSpPr>
          <p:cNvPr id="11" name="直角三角形 10"/>
          <p:cNvSpPr/>
          <p:nvPr userDrawn="1"/>
        </p:nvSpPr>
        <p:spPr>
          <a:xfrm>
            <a:off x="-12267" y="8333370"/>
            <a:ext cx="4095455" cy="1949515"/>
          </a:xfrm>
          <a:prstGeom prst="rtTriangle">
            <a:avLst/>
          </a:prstGeom>
          <a:gradFill flip="none" rotWithShape="1">
            <a:gsLst>
              <a:gs pos="0">
                <a:schemeClr val="accent1">
                  <a:tint val="66000"/>
                  <a:satMod val="160000"/>
                </a:schemeClr>
              </a:gs>
              <a:gs pos="50000">
                <a:schemeClr val="accent1">
                  <a:tint val="44500"/>
                  <a:satMod val="160000"/>
                  <a:alpha val="44000"/>
                  <a:lumMod val="93000"/>
                </a:schemeClr>
              </a:gs>
              <a:gs pos="100000">
                <a:schemeClr val="accent1">
                  <a:tint val="23500"/>
                  <a:satMod val="160000"/>
                  <a:alpha val="0"/>
                </a:schemeClr>
              </a:gs>
            </a:gsLst>
            <a:lin ang="7200000" scaled="0"/>
            <a:tileRect/>
          </a:gra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24345444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1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500"/>
                            </p:stCondLst>
                            <p:childTnLst>
                              <p:par>
                                <p:cTn id="22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6" presetID="2" presetClass="entr" presetSubtype="2" decel="100000" fill="hold" grpId="0" nodeType="withEffect">
                                  <p:stCondLst>
                                    <p:cond delay="25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1300"/>
                            </p:stCondLst>
                            <p:childTnLst>
                              <p:par>
                                <p:cTn id="31" presetID="10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>
        <p:tmplLst>
          <p:tmpl>
            <p:tnLst>
              <p:par>
                <p:cTn presetID="2" presetClass="entr" presetSubtype="8" decel="100000" fill="hold" nodeType="afterEffect">
                  <p:stCondLst>
                    <p:cond delay="0"/>
                  </p:stCondLst>
                  <p:iterate type="wd">
                    <p:tmPct val="10000"/>
                  </p:iterate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6" grpId="0">
        <p:tmplLst>
          <p:tmpl>
            <p:tnLst>
              <p:par>
                <p:cTn presetID="2" presetClass="entr" presetSubtype="2" decel="100000" fill="hold" nodeType="withEffect">
                  <p:stCondLst>
                    <p:cond delay="250"/>
                  </p:stCondLst>
                  <p:iterate type="wd">
                    <p:tmPct val="10000"/>
                  </p:iterate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8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" grpId="0" animBg="1"/>
      <p:bldP spid="7" grpId="0" animBg="1"/>
      <p:bldP spid="10" grpId="0" animBg="1"/>
      <p:bldP spid="11" grpId="0" animBg="1"/>
    </p:bldLst>
  </p:timing>
</p:sldLayout>
</file>

<file path=ppt/slideLayouts/slideLayout15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 Points and Big Tit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  <a:alpha val="70000"/>
                  </a:prstClr>
                </a:solidFill>
              </a:rPr>
              <a:t>The Power of PowerPoint | thepopp.com</a:t>
            </a:r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87164BF-D67A-46C0-81D2-5BAF67C00C80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  <p:sp>
        <p:nvSpPr>
          <p:cNvPr id="32" name="正方形/長方形 31"/>
          <p:cNvSpPr/>
          <p:nvPr userDrawn="1"/>
        </p:nvSpPr>
        <p:spPr>
          <a:xfrm>
            <a:off x="0" y="0"/>
            <a:ext cx="18286413" cy="5143500"/>
          </a:xfrm>
          <a:prstGeom prst="rect">
            <a:avLst/>
          </a:prstGeom>
          <a:solidFill>
            <a:schemeClr val="accent1"/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33" name="テキスト プレースホルダー 11"/>
          <p:cNvSpPr>
            <a:spLocks noGrp="1"/>
          </p:cNvSpPr>
          <p:nvPr>
            <p:ph type="body" sz="quarter" idx="15" hasCustomPrompt="1"/>
          </p:nvPr>
        </p:nvSpPr>
        <p:spPr>
          <a:xfrm>
            <a:off x="727271" y="1228065"/>
            <a:ext cx="16831870" cy="2459238"/>
          </a:xfrm>
        </p:spPr>
        <p:txBody>
          <a:bodyPr anchor="b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15000" spc="600" baseline="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4" name="テキスト プレースホルダー 11"/>
          <p:cNvSpPr>
            <a:spLocks noGrp="1"/>
          </p:cNvSpPr>
          <p:nvPr>
            <p:ph type="body" sz="quarter" idx="22" hasCustomPrompt="1"/>
          </p:nvPr>
        </p:nvSpPr>
        <p:spPr>
          <a:xfrm>
            <a:off x="727272" y="3405437"/>
            <a:ext cx="16831870" cy="990111"/>
          </a:xfrm>
        </p:spPr>
        <p:txBody>
          <a:bodyPr anchor="ctr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3600" spc="1500" baseline="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5" name="図プレースホルダー 7"/>
          <p:cNvSpPr>
            <a:spLocks noGrp="1"/>
          </p:cNvSpPr>
          <p:nvPr>
            <p:ph type="pic" sz="quarter" idx="18" hasCustomPrompt="1"/>
          </p:nvPr>
        </p:nvSpPr>
        <p:spPr>
          <a:xfrm>
            <a:off x="3202547" y="5638555"/>
            <a:ext cx="1530170" cy="1530170"/>
          </a:xfrm>
        </p:spPr>
        <p:txBody>
          <a:bodyPr>
            <a:normAutofit/>
          </a:bodyPr>
          <a:lstStyle>
            <a:lvl1pPr>
              <a:defRPr sz="1600"/>
            </a:lvl1pPr>
          </a:lstStyle>
          <a:p>
            <a:r>
              <a:rPr kumimoji="1" lang="en-US" altLang="ja-JP" dirty="0" smtClean="0"/>
              <a:t>ICON</a:t>
            </a:r>
            <a:endParaRPr kumimoji="1" lang="ja-JP" altLang="en-US" dirty="0"/>
          </a:p>
        </p:txBody>
      </p:sp>
      <p:sp>
        <p:nvSpPr>
          <p:cNvPr id="36" name="テキスト プレースホルダー 11"/>
          <p:cNvSpPr>
            <a:spLocks noGrp="1"/>
          </p:cNvSpPr>
          <p:nvPr>
            <p:ph type="body" sz="quarter" idx="16" hasCustomPrompt="1"/>
          </p:nvPr>
        </p:nvSpPr>
        <p:spPr>
          <a:xfrm>
            <a:off x="1627371" y="7838165"/>
            <a:ext cx="4725525" cy="1580810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7" name="テキスト プレースホルダー 11"/>
          <p:cNvSpPr>
            <a:spLocks noGrp="1"/>
          </p:cNvSpPr>
          <p:nvPr>
            <p:ph type="body" sz="quarter" idx="17" hasCustomPrompt="1"/>
          </p:nvPr>
        </p:nvSpPr>
        <p:spPr>
          <a:xfrm>
            <a:off x="1627371" y="7258735"/>
            <a:ext cx="4725525" cy="773203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defRPr sz="32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8" name="図プレースホルダー 7"/>
          <p:cNvSpPr>
            <a:spLocks noGrp="1"/>
          </p:cNvSpPr>
          <p:nvPr>
            <p:ph type="pic" sz="quarter" idx="23" hasCustomPrompt="1"/>
          </p:nvPr>
        </p:nvSpPr>
        <p:spPr>
          <a:xfrm>
            <a:off x="8378122" y="5638555"/>
            <a:ext cx="1530170" cy="1530170"/>
          </a:xfrm>
        </p:spPr>
        <p:txBody>
          <a:bodyPr>
            <a:normAutofit/>
          </a:bodyPr>
          <a:lstStyle>
            <a:lvl1pPr>
              <a:defRPr sz="1600"/>
            </a:lvl1pPr>
          </a:lstStyle>
          <a:p>
            <a:r>
              <a:rPr kumimoji="1" lang="en-US" altLang="ja-JP" dirty="0" smtClean="0"/>
              <a:t>ICON</a:t>
            </a:r>
            <a:endParaRPr kumimoji="1" lang="ja-JP" altLang="en-US" dirty="0"/>
          </a:p>
        </p:txBody>
      </p:sp>
      <p:sp>
        <p:nvSpPr>
          <p:cNvPr id="39" name="テキスト プレースホルダー 11"/>
          <p:cNvSpPr>
            <a:spLocks noGrp="1"/>
          </p:cNvSpPr>
          <p:nvPr>
            <p:ph type="body" sz="quarter" idx="24" hasCustomPrompt="1"/>
          </p:nvPr>
        </p:nvSpPr>
        <p:spPr>
          <a:xfrm>
            <a:off x="6802946" y="7838165"/>
            <a:ext cx="4725525" cy="1580810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40" name="テキスト プレースホルダー 11"/>
          <p:cNvSpPr>
            <a:spLocks noGrp="1"/>
          </p:cNvSpPr>
          <p:nvPr>
            <p:ph type="body" sz="quarter" idx="25" hasCustomPrompt="1"/>
          </p:nvPr>
        </p:nvSpPr>
        <p:spPr>
          <a:xfrm>
            <a:off x="6802946" y="7258735"/>
            <a:ext cx="4725525" cy="773203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defRPr sz="32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41" name="図プレースホルダー 7"/>
          <p:cNvSpPr>
            <a:spLocks noGrp="1"/>
          </p:cNvSpPr>
          <p:nvPr>
            <p:ph type="pic" sz="quarter" idx="26" hasCustomPrompt="1"/>
          </p:nvPr>
        </p:nvSpPr>
        <p:spPr>
          <a:xfrm>
            <a:off x="13553697" y="5638555"/>
            <a:ext cx="1530170" cy="1530170"/>
          </a:xfrm>
        </p:spPr>
        <p:txBody>
          <a:bodyPr>
            <a:normAutofit/>
          </a:bodyPr>
          <a:lstStyle>
            <a:lvl1pPr>
              <a:defRPr sz="1600"/>
            </a:lvl1pPr>
          </a:lstStyle>
          <a:p>
            <a:r>
              <a:rPr kumimoji="1" lang="en-US" altLang="ja-JP" dirty="0" smtClean="0"/>
              <a:t>ICON</a:t>
            </a:r>
            <a:endParaRPr kumimoji="1" lang="ja-JP" altLang="en-US" dirty="0"/>
          </a:p>
        </p:txBody>
      </p:sp>
      <p:sp>
        <p:nvSpPr>
          <p:cNvPr id="42" name="テキスト プレースホルダー 11"/>
          <p:cNvSpPr>
            <a:spLocks noGrp="1"/>
          </p:cNvSpPr>
          <p:nvPr>
            <p:ph type="body" sz="quarter" idx="27" hasCustomPrompt="1"/>
          </p:nvPr>
        </p:nvSpPr>
        <p:spPr>
          <a:xfrm>
            <a:off x="11978521" y="7838165"/>
            <a:ext cx="4725525" cy="1580810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43" name="テキスト プレースホルダー 11"/>
          <p:cNvSpPr>
            <a:spLocks noGrp="1"/>
          </p:cNvSpPr>
          <p:nvPr>
            <p:ph type="body" sz="quarter" idx="28" hasCustomPrompt="1"/>
          </p:nvPr>
        </p:nvSpPr>
        <p:spPr>
          <a:xfrm>
            <a:off x="11978521" y="7258735"/>
            <a:ext cx="4725525" cy="773203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defRPr sz="32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16597230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" presetClass="entr" presetSubtype="9" decel="100000" fill="hold" grpId="0" nodeType="afterEffect">
                                  <p:stCondLst>
                                    <p:cond delay="50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850"/>
                            </p:stCondLst>
                            <p:childTnLst>
                              <p:par>
                                <p:cTn id="14" presetID="2" presetClass="entr" presetSubtype="2" decel="100000" fill="hold" grpId="0" nodeType="after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2400"/>
                            </p:stCondLst>
                            <p:childTnLst>
                              <p:par>
                                <p:cTn id="19" presetID="10" presetClass="entr" presetSubtype="0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2" presetClass="entr" presetSubtype="4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6" presetID="2" presetClass="entr" presetSubtype="4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3150"/>
                            </p:stCondLst>
                            <p:childTnLst>
                              <p:par>
                                <p:cTn id="31" presetID="10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2" presetClass="entr" presetSubtype="4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8" presetID="2" presetClass="entr" presetSubtype="4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4150"/>
                            </p:stCondLst>
                            <p:childTnLst>
                              <p:par>
                                <p:cTn id="43" presetID="10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2" presetClass="entr" presetSubtype="4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0" presetID="2" presetClass="entr" presetSubtype="4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2" grpId="0" animBg="1"/>
      <p:bldP spid="33" grpId="0">
        <p:tmplLst>
          <p:tmpl>
            <p:tnLst>
              <p:par>
                <p:cTn presetID="2" presetClass="entr" presetSubtype="9" decel="100000" fill="hold" nodeType="afterEffect">
                  <p:stCondLst>
                    <p:cond delay="500"/>
                  </p:stCondLst>
                  <p:iterate type="lt">
                    <p:tmPct val="10000"/>
                  </p:iterate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0-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4" grpId="0"/>
      <p:bldP spid="35" grpId="0"/>
      <p:bldP spid="36" grpId="0"/>
      <p:bldP spid="37" grpId="0"/>
      <p:bldP spid="38" grpId="0"/>
      <p:bldP spid="39" grpId="0"/>
      <p:bldP spid="40" grpId="0"/>
      <p:bldP spid="41" grpId="0"/>
      <p:bldP spid="42" grpId="0"/>
      <p:bldP spid="43" grpId="0"/>
    </p:bldLst>
  </p:timing>
</p:sldLayout>
</file>

<file path=ppt/slideLayouts/slideLayout15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ne and Pictu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  <a:alpha val="70000"/>
                  </a:prstClr>
                </a:solidFill>
              </a:rPr>
              <a:t>The Power of PowerPoint | thepopp.com</a:t>
            </a:r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87164BF-D67A-46C0-81D2-5BAF67C00C80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  <p:sp>
        <p:nvSpPr>
          <p:cNvPr id="9" name="図プレースホルダー 8"/>
          <p:cNvSpPr>
            <a:spLocks noGrp="1"/>
          </p:cNvSpPr>
          <p:nvPr>
            <p:ph type="pic" sz="quarter" idx="12" hasCustomPrompt="1"/>
          </p:nvPr>
        </p:nvSpPr>
        <p:spPr>
          <a:xfrm>
            <a:off x="0" y="-1"/>
            <a:ext cx="18286413" cy="6583661"/>
          </a:xfrm>
        </p:spPr>
        <p:txBody>
          <a:bodyPr/>
          <a:lstStyle>
            <a:lvl1pPr>
              <a:defRPr baseline="0"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/>
          </a:p>
        </p:txBody>
      </p:sp>
      <p:sp>
        <p:nvSpPr>
          <p:cNvPr id="13" name="テキスト プレースホルダー 12"/>
          <p:cNvSpPr>
            <a:spLocks noGrp="1"/>
          </p:cNvSpPr>
          <p:nvPr>
            <p:ph type="body" sz="quarter" idx="14" hasCustomPrompt="1"/>
          </p:nvPr>
        </p:nvSpPr>
        <p:spPr>
          <a:xfrm>
            <a:off x="0" y="4063290"/>
            <a:ext cx="18286413" cy="765175"/>
          </a:xfrm>
          <a:solidFill>
            <a:schemeClr val="accent1">
              <a:alpha val="69000"/>
            </a:schemeClr>
          </a:solidFill>
        </p:spPr>
        <p:txBody>
          <a:bodyPr/>
          <a:lstStyle/>
          <a:p>
            <a:pPr lvl="0"/>
            <a:r>
              <a:rPr kumimoji="1" lang="en-US" altLang="ja-JP" dirty="0" smtClean="0"/>
              <a:t> </a:t>
            </a:r>
            <a:endParaRPr kumimoji="1" lang="ja-JP" altLang="en-US" dirty="0"/>
          </a:p>
        </p:txBody>
      </p:sp>
      <p:sp>
        <p:nvSpPr>
          <p:cNvPr id="14" name="テキスト プレースホルダー 12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4828951"/>
            <a:ext cx="18286413" cy="1754709"/>
          </a:xfrm>
          <a:solidFill>
            <a:schemeClr val="tx2">
              <a:alpha val="69000"/>
            </a:schemeClr>
          </a:solidFill>
        </p:spPr>
        <p:txBody>
          <a:bodyPr/>
          <a:lstStyle/>
          <a:p>
            <a:pPr lvl="0"/>
            <a:r>
              <a:rPr kumimoji="1" lang="en-US" altLang="ja-JP" dirty="0" smtClean="0"/>
              <a:t> </a:t>
            </a:r>
            <a:endParaRPr kumimoji="1" lang="ja-JP" altLang="en-US" dirty="0"/>
          </a:p>
        </p:txBody>
      </p:sp>
      <p:sp>
        <p:nvSpPr>
          <p:cNvPr id="11" name="テキスト プレースホルダー 10"/>
          <p:cNvSpPr>
            <a:spLocks noGrp="1"/>
          </p:cNvSpPr>
          <p:nvPr>
            <p:ph type="body" sz="quarter" idx="13" hasCustomPrompt="1"/>
          </p:nvPr>
        </p:nvSpPr>
        <p:spPr>
          <a:xfrm>
            <a:off x="1311688" y="823020"/>
            <a:ext cx="3691058" cy="5757015"/>
          </a:xfrm>
          <a:blipFill dpi="0" rotWithShape="1">
            <a:blip r:embed="rId2" cstate="print"/>
            <a:srcRect/>
            <a:stretch>
              <a:fillRect b="-27424"/>
            </a:stretch>
          </a:blipFill>
        </p:spPr>
        <p:txBody>
          <a:bodyPr/>
          <a:lstStyle/>
          <a:p>
            <a:pPr lvl="0"/>
            <a:r>
              <a:rPr kumimoji="1" lang="en-US" altLang="ja-JP" dirty="0" smtClean="0"/>
              <a:t> </a:t>
            </a:r>
            <a:endParaRPr kumimoji="1" lang="ja-JP" altLang="en-US" dirty="0"/>
          </a:p>
        </p:txBody>
      </p:sp>
      <p:sp>
        <p:nvSpPr>
          <p:cNvPr id="15" name="テキスト プレースホルダー 11"/>
          <p:cNvSpPr>
            <a:spLocks noGrp="1"/>
          </p:cNvSpPr>
          <p:nvPr>
            <p:ph type="body" sz="quarter" idx="17" hasCustomPrompt="1"/>
          </p:nvPr>
        </p:nvSpPr>
        <p:spPr>
          <a:xfrm>
            <a:off x="5137761" y="4052646"/>
            <a:ext cx="12421380" cy="773203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3200" spc="3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6" name="テキスト プレースホルダー 11"/>
          <p:cNvSpPr>
            <a:spLocks noGrp="1"/>
          </p:cNvSpPr>
          <p:nvPr>
            <p:ph type="body" sz="quarter" idx="16" hasCustomPrompt="1"/>
          </p:nvPr>
        </p:nvSpPr>
        <p:spPr>
          <a:xfrm>
            <a:off x="5137761" y="4880358"/>
            <a:ext cx="12421380" cy="1658297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2" name="図プレースホルダー 21"/>
          <p:cNvSpPr>
            <a:spLocks noGrp="1"/>
          </p:cNvSpPr>
          <p:nvPr>
            <p:ph type="pic" sz="quarter" idx="40" hasCustomPrompt="1"/>
          </p:nvPr>
        </p:nvSpPr>
        <p:spPr>
          <a:xfrm>
            <a:off x="1582417" y="1767765"/>
            <a:ext cx="3149600" cy="4816475"/>
          </a:xfrm>
        </p:spPr>
        <p:txBody>
          <a:bodyPr/>
          <a:lstStyle>
            <a:lvl1pPr>
              <a:defRPr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/>
          </a:p>
        </p:txBody>
      </p:sp>
      <p:sp>
        <p:nvSpPr>
          <p:cNvPr id="24" name="テキスト プレースホルダー 11"/>
          <p:cNvSpPr>
            <a:spLocks noGrp="1"/>
          </p:cNvSpPr>
          <p:nvPr>
            <p:ph type="body" sz="quarter" idx="38" hasCustomPrompt="1"/>
          </p:nvPr>
        </p:nvSpPr>
        <p:spPr>
          <a:xfrm>
            <a:off x="2842148" y="6619890"/>
            <a:ext cx="12612643" cy="1224261"/>
          </a:xfrm>
        </p:spPr>
        <p:txBody>
          <a:bodyPr anchor="b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5400" spc="600" baseline="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cxnSp>
        <p:nvCxnSpPr>
          <p:cNvPr id="25" name="直線コネクタ 24"/>
          <p:cNvCxnSpPr/>
          <p:nvPr userDrawn="1"/>
        </p:nvCxnSpPr>
        <p:spPr>
          <a:xfrm flipH="1" flipV="1">
            <a:off x="3332956" y="7853145"/>
            <a:ext cx="11620500" cy="1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" name="テキスト プレースホルダー 11"/>
          <p:cNvSpPr>
            <a:spLocks noGrp="1"/>
          </p:cNvSpPr>
          <p:nvPr>
            <p:ph type="body" sz="quarter" idx="39" hasCustomPrompt="1"/>
          </p:nvPr>
        </p:nvSpPr>
        <p:spPr>
          <a:xfrm>
            <a:off x="2097255" y="7975591"/>
            <a:ext cx="14102428" cy="1539112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spcBef>
                <a:spcPts val="0"/>
              </a:spcBef>
              <a:defRPr sz="24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73578790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1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4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10" presetClass="entr" presetSubtype="0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750"/>
                            </p:stCondLst>
                            <p:childTnLst>
                              <p:par>
                                <p:cTn id="29" presetID="2" presetClass="entr" presetSubtype="4" decel="100000" fill="hold" grpId="0" nodeType="afterEffect">
                                  <p:stCondLst>
                                    <p:cond delay="50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2800"/>
                            </p:stCondLst>
                            <p:childTnLst>
                              <p:par>
                                <p:cTn id="34" presetID="16" presetClass="entr" presetSubtype="37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36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3300"/>
                            </p:stCondLst>
                            <p:childTnLst>
                              <p:par>
                                <p:cTn id="38" presetID="2" presetClass="entr" presetSubtype="4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  <p:bldP spid="13" grpId="0" animBg="1">
        <p:tmplLst>
          <p:tmpl>
            <p:tnLst>
              <p:par>
                <p:cTn presetID="10" presetClass="entr" presetSubtype="0" fill="hold" nodeType="after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4" grpId="0" animBg="1">
        <p:tmplLst>
          <p:tmpl>
            <p:tnLst>
              <p:par>
                <p:cTn presetID="10" presetClass="entr" presetSubtype="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1" grpId="0" animBg="1">
        <p:tmplLst>
          <p:tmpl>
            <p:tnLst>
              <p:par>
                <p:cTn presetID="14" presetClass="entr" presetSubtype="1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randombar(horizontal)">
                      <p:cBhvr>
                        <p:cTn dur="500"/>
                        <p:tgtEl>
                          <p:spTgt spid="1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5" grpId="0">
        <p:tmplLst>
          <p:tmpl>
            <p:tnLst>
              <p:par>
                <p:cTn presetID="10" presetClass="entr" presetSubtype="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6" grpId="0">
        <p:tmplLst>
          <p:tmpl>
            <p:tnLst>
              <p:par>
                <p:cTn presetID="10" presetClass="entr" presetSubtype="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2" grpId="0"/>
      <p:bldP spid="24" grpId="0">
        <p:tmplLst>
          <p:tmpl>
            <p:tnLst>
              <p:par>
                <p:cTn presetID="2" presetClass="entr" presetSubtype="4" decel="100000" fill="hold" nodeType="afterEffect">
                  <p:stCondLst>
                    <p:cond delay="500"/>
                  </p:stCondLst>
                  <p:iterate type="wd">
                    <p:tmPct val="10000"/>
                  </p:iterate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6" grpId="0">
        <p:tmplLst>
          <p:tmpl>
            <p:tnLst>
              <p:par>
                <p:cTn presetID="2" presetClass="entr" presetSubtype="4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15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 Imag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正方形/長方形 8"/>
          <p:cNvSpPr/>
          <p:nvPr userDrawn="1"/>
        </p:nvSpPr>
        <p:spPr>
          <a:xfrm>
            <a:off x="-14757" y="3291830"/>
            <a:ext cx="18286413" cy="329183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23" name="正方形/長方形 22"/>
          <p:cNvSpPr/>
          <p:nvPr userDrawn="1"/>
        </p:nvSpPr>
        <p:spPr>
          <a:xfrm>
            <a:off x="-7192" y="3722610"/>
            <a:ext cx="18286413" cy="243027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5" name="正方形/長方形 4"/>
          <p:cNvSpPr/>
          <p:nvPr userDrawn="1"/>
        </p:nvSpPr>
        <p:spPr>
          <a:xfrm>
            <a:off x="-1" y="0"/>
            <a:ext cx="18286413" cy="329183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22" name="正方形/長方形 21"/>
          <p:cNvSpPr/>
          <p:nvPr userDrawn="1"/>
        </p:nvSpPr>
        <p:spPr>
          <a:xfrm>
            <a:off x="0" y="417975"/>
            <a:ext cx="18271655" cy="243027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4" name="図プレースホルダー 13"/>
          <p:cNvSpPr>
            <a:spLocks noGrp="1"/>
          </p:cNvSpPr>
          <p:nvPr>
            <p:ph type="pic" sz="quarter" idx="13" hasCustomPrompt="1"/>
          </p:nvPr>
        </p:nvSpPr>
        <p:spPr>
          <a:xfrm>
            <a:off x="9143206" y="3291830"/>
            <a:ext cx="9139924" cy="3291830"/>
          </a:xfrm>
          <a:custGeom>
            <a:avLst/>
            <a:gdLst/>
            <a:ahLst/>
            <a:cxnLst/>
            <a:rect l="l" t="t" r="r" b="b"/>
            <a:pathLst>
              <a:path w="9139924" h="3291830">
                <a:moveTo>
                  <a:pt x="0" y="0"/>
                </a:moveTo>
                <a:lnTo>
                  <a:pt x="1305146" y="0"/>
                </a:lnTo>
                <a:lnTo>
                  <a:pt x="9139924" y="0"/>
                </a:lnTo>
                <a:lnTo>
                  <a:pt x="9139924" y="3291830"/>
                </a:lnTo>
                <a:lnTo>
                  <a:pt x="1305146" y="3291830"/>
                </a:lnTo>
                <a:close/>
              </a:path>
            </a:pathLst>
          </a:custGeom>
        </p:spPr>
        <p:txBody>
          <a:bodyPr/>
          <a:lstStyle>
            <a:lvl1pPr>
              <a:defRPr baseline="0"/>
            </a:lvl1pPr>
          </a:lstStyle>
          <a:p>
            <a:r>
              <a:rPr kumimoji="1" lang="en-US" altLang="ja-JP" dirty="0" smtClean="0"/>
              <a:t> Add an image</a:t>
            </a:r>
            <a:endParaRPr kumimoji="1" lang="ja-JP" altLang="en-US" dirty="0"/>
          </a:p>
        </p:txBody>
      </p:sp>
      <p:sp>
        <p:nvSpPr>
          <p:cNvPr id="11" name="図プレースホルダー 10"/>
          <p:cNvSpPr>
            <a:spLocks noGrp="1"/>
          </p:cNvSpPr>
          <p:nvPr>
            <p:ph type="pic" sz="quarter" idx="12" hasCustomPrompt="1"/>
          </p:nvPr>
        </p:nvSpPr>
        <p:spPr>
          <a:xfrm>
            <a:off x="1" y="0"/>
            <a:ext cx="9139924" cy="3291830"/>
          </a:xfrm>
          <a:custGeom>
            <a:avLst/>
            <a:gdLst/>
            <a:ahLst/>
            <a:cxnLst/>
            <a:rect l="l" t="t" r="r" b="b"/>
            <a:pathLst>
              <a:path w="9139924" h="3291830">
                <a:moveTo>
                  <a:pt x="0" y="0"/>
                </a:moveTo>
                <a:lnTo>
                  <a:pt x="7834778" y="0"/>
                </a:lnTo>
                <a:lnTo>
                  <a:pt x="9139924" y="3291830"/>
                </a:lnTo>
                <a:lnTo>
                  <a:pt x="7834778" y="3291830"/>
                </a:lnTo>
                <a:lnTo>
                  <a:pt x="0" y="3291830"/>
                </a:lnTo>
                <a:close/>
              </a:path>
            </a:pathLst>
          </a:custGeom>
        </p:spPr>
        <p:txBody>
          <a:bodyPr/>
          <a:lstStyle>
            <a:lvl1pPr marL="0" marR="0" indent="0" algn="l" defTabSz="1632753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lvl1pPr>
          </a:lstStyle>
          <a:p>
            <a:r>
              <a:rPr kumimoji="1" lang="en-US" altLang="ja-JP" dirty="0" smtClean="0"/>
              <a:t> Add an image</a:t>
            </a:r>
            <a:endParaRPr kumimoji="1" lang="ja-JP" altLang="en-US" dirty="0" smtClean="0"/>
          </a:p>
          <a:p>
            <a:endParaRPr kumimoji="1" lang="ja-JP" altLang="en-US" dirty="0"/>
          </a:p>
        </p:txBody>
      </p: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  <a:alpha val="70000"/>
                  </a:prstClr>
                </a:solidFill>
              </a:rPr>
              <a:t>The Power of PowerPoint | thepopp.com</a:t>
            </a:r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87164BF-D67A-46C0-81D2-5BAF67C00C80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  <p:sp>
        <p:nvSpPr>
          <p:cNvPr id="15" name="テキスト プレースホルダー 11"/>
          <p:cNvSpPr>
            <a:spLocks noGrp="1"/>
          </p:cNvSpPr>
          <p:nvPr>
            <p:ph type="body" sz="quarter" idx="38" hasCustomPrompt="1"/>
          </p:nvPr>
        </p:nvSpPr>
        <p:spPr>
          <a:xfrm>
            <a:off x="2842148" y="6619890"/>
            <a:ext cx="12612643" cy="1224261"/>
          </a:xfrm>
        </p:spPr>
        <p:txBody>
          <a:bodyPr anchor="b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5400" spc="600" baseline="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cxnSp>
        <p:nvCxnSpPr>
          <p:cNvPr id="16" name="直線コネクタ 15"/>
          <p:cNvCxnSpPr/>
          <p:nvPr userDrawn="1"/>
        </p:nvCxnSpPr>
        <p:spPr>
          <a:xfrm flipH="1" flipV="1">
            <a:off x="3332956" y="7853145"/>
            <a:ext cx="11620500" cy="1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" name="テキスト プレースホルダー 11"/>
          <p:cNvSpPr>
            <a:spLocks noGrp="1"/>
          </p:cNvSpPr>
          <p:nvPr>
            <p:ph type="body" sz="quarter" idx="39" hasCustomPrompt="1"/>
          </p:nvPr>
        </p:nvSpPr>
        <p:spPr>
          <a:xfrm>
            <a:off x="2097255" y="7975591"/>
            <a:ext cx="14102428" cy="1539112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spcBef>
                <a:spcPts val="0"/>
              </a:spcBef>
              <a:defRPr sz="24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8" name="テキスト プレースホルダー 11"/>
          <p:cNvSpPr>
            <a:spLocks noGrp="1"/>
          </p:cNvSpPr>
          <p:nvPr>
            <p:ph type="body" sz="quarter" idx="16" hasCustomPrompt="1"/>
          </p:nvPr>
        </p:nvSpPr>
        <p:spPr>
          <a:xfrm>
            <a:off x="9150226" y="1177425"/>
            <a:ext cx="8498925" cy="1445796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9" name="テキスト プレースホルダー 11"/>
          <p:cNvSpPr>
            <a:spLocks noGrp="1"/>
          </p:cNvSpPr>
          <p:nvPr>
            <p:ph type="body" sz="quarter" idx="17" hasCustomPrompt="1"/>
          </p:nvPr>
        </p:nvSpPr>
        <p:spPr>
          <a:xfrm>
            <a:off x="9150226" y="597995"/>
            <a:ext cx="8498925" cy="773203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32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0" name="テキスト プレースホルダー 11"/>
          <p:cNvSpPr>
            <a:spLocks noGrp="1"/>
          </p:cNvSpPr>
          <p:nvPr>
            <p:ph type="body" sz="quarter" idx="40" hasCustomPrompt="1"/>
          </p:nvPr>
        </p:nvSpPr>
        <p:spPr>
          <a:xfrm>
            <a:off x="599276" y="4513430"/>
            <a:ext cx="8498925" cy="1395156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1" name="テキスト プレースホルダー 11"/>
          <p:cNvSpPr>
            <a:spLocks noGrp="1"/>
          </p:cNvSpPr>
          <p:nvPr>
            <p:ph type="body" sz="quarter" idx="41" hasCustomPrompt="1"/>
          </p:nvPr>
        </p:nvSpPr>
        <p:spPr>
          <a:xfrm>
            <a:off x="599276" y="3934000"/>
            <a:ext cx="8498925" cy="773203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32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25397923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22" presetClass="entr" presetSubtype="8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8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750"/>
                            </p:stCondLst>
                            <p:childTnLst>
                              <p:par>
                                <p:cTn id="20" presetID="22" presetClass="entr" presetSubtype="2" fill="hold" grpId="0" nodeType="after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3000"/>
                            </p:stCondLst>
                            <p:childTnLst>
                              <p:par>
                                <p:cTn id="24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6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3500"/>
                            </p:stCondLst>
                            <p:childTnLst>
                              <p:par>
                                <p:cTn id="28" presetID="22" presetClass="entr" presetSubtype="2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0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22" presetClass="entr" presetSubtype="2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3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4250"/>
                            </p:stCondLst>
                            <p:childTnLst>
                              <p:par>
                                <p:cTn id="35" presetID="2" presetClass="entr" presetSubtype="4" decel="100000" fill="hold" grpId="0" nodeType="afterEffect">
                                  <p:stCondLst>
                                    <p:cond delay="50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5300"/>
                            </p:stCondLst>
                            <p:childTnLst>
                              <p:par>
                                <p:cTn id="40" presetID="16" presetClass="entr" presetSubtype="37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42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5800"/>
                            </p:stCondLst>
                            <p:childTnLst>
                              <p:par>
                                <p:cTn id="44" presetID="2" presetClass="entr" presetSubtype="4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" grpId="0" animBg="1"/>
      <p:bldP spid="22" grpId="0" animBg="1"/>
      <p:bldP spid="14" grpId="0"/>
      <p:bldP spid="11" grpId="0"/>
      <p:bldP spid="15" grpId="0">
        <p:tmplLst>
          <p:tmpl>
            <p:tnLst>
              <p:par>
                <p:cTn presetID="2" presetClass="entr" presetSubtype="4" decel="100000" fill="hold" nodeType="afterEffect">
                  <p:stCondLst>
                    <p:cond delay="500"/>
                  </p:stCondLst>
                  <p:iterate type="wd">
                    <p:tmPct val="10000"/>
                  </p:iterate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7" grpId="0">
        <p:tmplLst>
          <p:tmpl>
            <p:tnLst>
              <p:par>
                <p:cTn presetID="2" presetClass="entr" presetSubtype="4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8" grpId="0">
        <p:tmplLst>
          <p:tmpl>
            <p:tnLst>
              <p:par>
                <p:cTn presetID="22" presetClass="entr" presetSubtype="8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1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9" grpId="0">
        <p:tmplLst>
          <p:tmpl>
            <p:tnLst>
              <p:par>
                <p:cTn presetID="22" presetClass="entr" presetSubtype="8" fill="hold" nodeType="after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1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0" grpId="0">
        <p:tmplLst>
          <p:tmpl>
            <p:tnLst>
              <p:par>
                <p:cTn presetID="22" presetClass="entr" presetSubtype="2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right)">
                      <p:cBhvr>
                        <p:cTn dur="500"/>
                        <p:tgtEl>
                          <p:spTgt spid="2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1" grpId="0">
        <p:tmplLst>
          <p:tmpl>
            <p:tnLst>
              <p:par>
                <p:cTn presetID="22" presetClass="entr" presetSubtype="2" fill="hold" nodeType="after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right)">
                      <p:cBhvr>
                        <p:cTn dur="500"/>
                        <p:tgtEl>
                          <p:spTgt spid="21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15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 Big Imag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図プレースホルダー 7"/>
          <p:cNvSpPr>
            <a:spLocks noGrp="1"/>
          </p:cNvSpPr>
          <p:nvPr>
            <p:ph type="pic" sz="quarter" idx="12" hasCustomPrompt="1"/>
          </p:nvPr>
        </p:nvSpPr>
        <p:spPr>
          <a:xfrm>
            <a:off x="0" y="0"/>
            <a:ext cx="10425055" cy="6583660"/>
          </a:xfrm>
          <a:custGeom>
            <a:avLst/>
            <a:gdLst/>
            <a:ahLst/>
            <a:cxnLst/>
            <a:rect l="l" t="t" r="r" b="b"/>
            <a:pathLst>
              <a:path w="10425055" h="6583660">
                <a:moveTo>
                  <a:pt x="0" y="0"/>
                </a:moveTo>
                <a:lnTo>
                  <a:pt x="7859770" y="0"/>
                </a:lnTo>
                <a:lnTo>
                  <a:pt x="10425055" y="6583660"/>
                </a:lnTo>
                <a:lnTo>
                  <a:pt x="7859770" y="6583660"/>
                </a:lnTo>
                <a:lnTo>
                  <a:pt x="0" y="6583660"/>
                </a:lnTo>
                <a:close/>
              </a:path>
            </a:pathLst>
          </a:custGeom>
        </p:spPr>
        <p:txBody>
          <a:bodyPr/>
          <a:lstStyle>
            <a:lvl1pPr>
              <a:defRPr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/>
          </a:p>
        </p:txBody>
      </p:sp>
      <p:sp>
        <p:nvSpPr>
          <p:cNvPr id="22" name="図プレースホルダー 21"/>
          <p:cNvSpPr>
            <a:spLocks noGrp="1"/>
          </p:cNvSpPr>
          <p:nvPr>
            <p:ph type="pic" sz="quarter" idx="40" hasCustomPrompt="1"/>
          </p:nvPr>
        </p:nvSpPr>
        <p:spPr>
          <a:xfrm>
            <a:off x="5461000" y="3221875"/>
            <a:ext cx="3951609" cy="788150"/>
          </a:xfrm>
          <a:custGeom>
            <a:avLst/>
            <a:gdLst/>
            <a:ahLst/>
            <a:cxnLst/>
            <a:rect l="l" t="t" r="r" b="b"/>
            <a:pathLst>
              <a:path w="3951609" h="788150">
                <a:moveTo>
                  <a:pt x="0" y="0"/>
                </a:moveTo>
                <a:lnTo>
                  <a:pt x="3644829" y="0"/>
                </a:lnTo>
                <a:lnTo>
                  <a:pt x="3951609" y="788150"/>
                </a:lnTo>
                <a:lnTo>
                  <a:pt x="3644829" y="788150"/>
                </a:lnTo>
                <a:lnTo>
                  <a:pt x="306780" y="788150"/>
                </a:lnTo>
                <a:close/>
              </a:path>
            </a:pathLst>
          </a:custGeom>
          <a:solidFill>
            <a:schemeClr val="accent1">
              <a:alpha val="69000"/>
            </a:schemeClr>
          </a:solidFill>
        </p:spPr>
        <p:txBody>
          <a:bodyPr/>
          <a:lstStyle/>
          <a:p>
            <a:r>
              <a:rPr kumimoji="1" lang="en-US" altLang="ja-JP" dirty="0" smtClean="0"/>
              <a:t> </a:t>
            </a:r>
            <a:endParaRPr kumimoji="1" lang="ja-JP" altLang="en-US" dirty="0"/>
          </a:p>
        </p:txBody>
      </p:sp>
      <p:sp>
        <p:nvSpPr>
          <p:cNvPr id="12" name="図プレースホルダー 11"/>
          <p:cNvSpPr>
            <a:spLocks noGrp="1"/>
          </p:cNvSpPr>
          <p:nvPr>
            <p:ph type="pic" sz="quarter" idx="13" hasCustomPrompt="1"/>
          </p:nvPr>
        </p:nvSpPr>
        <p:spPr>
          <a:xfrm>
            <a:off x="7838062" y="-2"/>
            <a:ext cx="10448350" cy="6583660"/>
          </a:xfrm>
          <a:custGeom>
            <a:avLst/>
            <a:gdLst/>
            <a:ahLst/>
            <a:cxnLst/>
            <a:rect l="l" t="t" r="r" b="b"/>
            <a:pathLst>
              <a:path w="10448350" h="6583660">
                <a:moveTo>
                  <a:pt x="0" y="0"/>
                </a:moveTo>
                <a:lnTo>
                  <a:pt x="2565285" y="0"/>
                </a:lnTo>
                <a:lnTo>
                  <a:pt x="10425054" y="0"/>
                </a:lnTo>
                <a:lnTo>
                  <a:pt x="10425054" y="1"/>
                </a:lnTo>
                <a:lnTo>
                  <a:pt x="10448350" y="1"/>
                </a:lnTo>
                <a:lnTo>
                  <a:pt x="10448350" y="6583660"/>
                </a:lnTo>
                <a:lnTo>
                  <a:pt x="10425054" y="6583660"/>
                </a:lnTo>
                <a:lnTo>
                  <a:pt x="9000998" y="6583660"/>
                </a:lnTo>
                <a:lnTo>
                  <a:pt x="2565285" y="6583660"/>
                </a:lnTo>
                <a:close/>
              </a:path>
            </a:pathLst>
          </a:custGeom>
        </p:spPr>
        <p:txBody>
          <a:bodyPr/>
          <a:lstStyle>
            <a:lvl1pPr marL="0" marR="0" indent="0" algn="l" defTabSz="1632753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lvl1pPr>
          </a:lstStyle>
          <a:p>
            <a:r>
              <a:rPr kumimoji="1" lang="en-US" altLang="ja-JP" dirty="0" smtClean="0"/>
              <a:t> Add an image</a:t>
            </a:r>
            <a:endParaRPr kumimoji="1" lang="ja-JP" altLang="en-US" dirty="0" smtClean="0"/>
          </a:p>
          <a:p>
            <a:endParaRPr kumimoji="1" lang="ja-JP" altLang="en-US" dirty="0"/>
          </a:p>
        </p:txBody>
      </p: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  <a:alpha val="70000"/>
                  </a:prstClr>
                </a:solidFill>
              </a:rPr>
              <a:t>The Power of PowerPoint | thepopp.com</a:t>
            </a:r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87164BF-D67A-46C0-81D2-5BAF67C00C80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  <p:sp>
        <p:nvSpPr>
          <p:cNvPr id="13" name="テキスト プレースホルダー 11"/>
          <p:cNvSpPr>
            <a:spLocks noGrp="1"/>
          </p:cNvSpPr>
          <p:nvPr>
            <p:ph type="body" sz="quarter" idx="38" hasCustomPrompt="1"/>
          </p:nvPr>
        </p:nvSpPr>
        <p:spPr>
          <a:xfrm>
            <a:off x="2842148" y="6619890"/>
            <a:ext cx="12612643" cy="1224261"/>
          </a:xfrm>
        </p:spPr>
        <p:txBody>
          <a:bodyPr anchor="b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5400" spc="600" baseline="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cxnSp>
        <p:nvCxnSpPr>
          <p:cNvPr id="14" name="直線コネクタ 13"/>
          <p:cNvCxnSpPr/>
          <p:nvPr userDrawn="1"/>
        </p:nvCxnSpPr>
        <p:spPr>
          <a:xfrm flipH="1" flipV="1">
            <a:off x="3332956" y="7853145"/>
            <a:ext cx="11620500" cy="1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テキスト プレースホルダー 11"/>
          <p:cNvSpPr>
            <a:spLocks noGrp="1"/>
          </p:cNvSpPr>
          <p:nvPr>
            <p:ph type="body" sz="quarter" idx="39" hasCustomPrompt="1"/>
          </p:nvPr>
        </p:nvSpPr>
        <p:spPr>
          <a:xfrm>
            <a:off x="2097255" y="7975591"/>
            <a:ext cx="14102428" cy="1539112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spcBef>
                <a:spcPts val="0"/>
              </a:spcBef>
              <a:defRPr sz="24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3" name="テキスト プレースホルダー 11"/>
          <p:cNvSpPr>
            <a:spLocks noGrp="1"/>
          </p:cNvSpPr>
          <p:nvPr>
            <p:ph type="body" sz="quarter" idx="41" hasCustomPrompt="1"/>
          </p:nvPr>
        </p:nvSpPr>
        <p:spPr>
          <a:xfrm>
            <a:off x="5746750" y="3228975"/>
            <a:ext cx="3381375" cy="771525"/>
          </a:xfrm>
        </p:spPr>
        <p:txBody>
          <a:bodyPr anchor="ctr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2800" spc="300" baseline="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4" name="図プレースホルダー 21"/>
          <p:cNvSpPr>
            <a:spLocks noGrp="1"/>
          </p:cNvSpPr>
          <p:nvPr>
            <p:ph type="pic" sz="quarter" idx="42" hasCustomPrompt="1"/>
          </p:nvPr>
        </p:nvSpPr>
        <p:spPr>
          <a:xfrm>
            <a:off x="8777288" y="2424950"/>
            <a:ext cx="3951609" cy="788150"/>
          </a:xfrm>
          <a:custGeom>
            <a:avLst/>
            <a:gdLst/>
            <a:ahLst/>
            <a:cxnLst/>
            <a:rect l="l" t="t" r="r" b="b"/>
            <a:pathLst>
              <a:path w="3951609" h="788150">
                <a:moveTo>
                  <a:pt x="0" y="0"/>
                </a:moveTo>
                <a:lnTo>
                  <a:pt x="3644829" y="0"/>
                </a:lnTo>
                <a:lnTo>
                  <a:pt x="3951609" y="788150"/>
                </a:lnTo>
                <a:lnTo>
                  <a:pt x="3644829" y="788150"/>
                </a:lnTo>
                <a:lnTo>
                  <a:pt x="306780" y="788150"/>
                </a:lnTo>
                <a:close/>
              </a:path>
            </a:pathLst>
          </a:custGeom>
          <a:solidFill>
            <a:schemeClr val="accent1">
              <a:alpha val="69000"/>
            </a:schemeClr>
          </a:solidFill>
        </p:spPr>
        <p:txBody>
          <a:bodyPr/>
          <a:lstStyle/>
          <a:p>
            <a:r>
              <a:rPr kumimoji="1" lang="en-US" altLang="ja-JP" dirty="0" smtClean="0"/>
              <a:t> </a:t>
            </a:r>
            <a:endParaRPr kumimoji="1" lang="ja-JP" altLang="en-US" dirty="0"/>
          </a:p>
        </p:txBody>
      </p:sp>
      <p:sp>
        <p:nvSpPr>
          <p:cNvPr id="25" name="テキスト プレースホルダー 11"/>
          <p:cNvSpPr>
            <a:spLocks noGrp="1"/>
          </p:cNvSpPr>
          <p:nvPr>
            <p:ph type="body" sz="quarter" idx="43" hasCustomPrompt="1"/>
          </p:nvPr>
        </p:nvSpPr>
        <p:spPr>
          <a:xfrm>
            <a:off x="9063038" y="2432050"/>
            <a:ext cx="3381375" cy="771525"/>
          </a:xfrm>
        </p:spPr>
        <p:txBody>
          <a:bodyPr anchor="ctr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2800" spc="300" baseline="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21251958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1" dur="500"/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4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22" presetClass="entr" presetSubtype="2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8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000"/>
                            </p:stCondLst>
                            <p:childTnLst>
                              <p:par>
                                <p:cTn id="2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5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2500"/>
                            </p:stCondLst>
                            <p:childTnLst>
                              <p:par>
                                <p:cTn id="27" presetID="2" presetClass="entr" presetSubtype="4" decel="100000" fill="hold" grpId="0" nodeType="afterEffect">
                                  <p:stCondLst>
                                    <p:cond delay="50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3550"/>
                            </p:stCondLst>
                            <p:childTnLst>
                              <p:par>
                                <p:cTn id="32" presetID="16" presetClass="entr" presetSubtype="37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34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4050"/>
                            </p:stCondLst>
                            <p:childTnLst>
                              <p:par>
                                <p:cTn id="36" presetID="2" presetClass="entr" presetSubtype="4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  <p:bldP spid="22" grpId="0" animBg="1"/>
      <p:bldP spid="12" grpId="0"/>
      <p:bldP spid="13" grpId="0">
        <p:tmplLst>
          <p:tmpl>
            <p:tnLst>
              <p:par>
                <p:cTn presetID="2" presetClass="entr" presetSubtype="4" decel="100000" fill="hold" nodeType="afterEffect">
                  <p:stCondLst>
                    <p:cond delay="500"/>
                  </p:stCondLst>
                  <p:iterate type="wd">
                    <p:tmPct val="10000"/>
                  </p:iterate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5" grpId="0">
        <p:tmplLst>
          <p:tmpl>
            <p:tnLst>
              <p:par>
                <p:cTn presetID="2" presetClass="entr" presetSubtype="4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3" grpId="0" build="p">
        <p:tmplLst>
          <p:tmpl lvl="1">
            <p:tnLst>
              <p:par>
                <p:cTn presetID="22" presetClass="entr" presetSubtype="2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right)">
                      <p:cBhvr>
                        <p:cTn dur="500"/>
                        <p:tgtEl>
                          <p:spTgt spid="2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4" grpId="0" animBg="1"/>
      <p:bldP spid="25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5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15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World Map 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  <a:alpha val="70000"/>
                  </a:prstClr>
                </a:solidFill>
              </a:rPr>
              <a:t>The Power of PowerPoint | thepopp.com</a:t>
            </a:r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87164BF-D67A-46C0-81D2-5BAF67C00C80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  <p:pic>
        <p:nvPicPr>
          <p:cNvPr id="2" name="図 1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06843" y="1016929"/>
            <a:ext cx="13127849" cy="6236485"/>
          </a:xfrm>
          <a:prstGeom prst="rect">
            <a:avLst/>
          </a:prstGeom>
        </p:spPr>
      </p:pic>
      <p:sp>
        <p:nvSpPr>
          <p:cNvPr id="5" name="テキスト プレースホルダー 11"/>
          <p:cNvSpPr>
            <a:spLocks noGrp="1"/>
          </p:cNvSpPr>
          <p:nvPr>
            <p:ph type="body" sz="quarter" idx="38" hasCustomPrompt="1"/>
          </p:nvPr>
        </p:nvSpPr>
        <p:spPr>
          <a:xfrm>
            <a:off x="2842148" y="6619890"/>
            <a:ext cx="12612643" cy="1224261"/>
          </a:xfrm>
        </p:spPr>
        <p:txBody>
          <a:bodyPr anchor="b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5400" spc="600" baseline="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cxnSp>
        <p:nvCxnSpPr>
          <p:cNvPr id="6" name="直線コネクタ 5"/>
          <p:cNvCxnSpPr/>
          <p:nvPr userDrawn="1"/>
        </p:nvCxnSpPr>
        <p:spPr>
          <a:xfrm flipH="1" flipV="1">
            <a:off x="3332956" y="7853145"/>
            <a:ext cx="11620500" cy="1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テキスト プレースホルダー 11"/>
          <p:cNvSpPr>
            <a:spLocks noGrp="1"/>
          </p:cNvSpPr>
          <p:nvPr>
            <p:ph type="body" sz="quarter" idx="39" hasCustomPrompt="1"/>
          </p:nvPr>
        </p:nvSpPr>
        <p:spPr>
          <a:xfrm>
            <a:off x="2097255" y="7975591"/>
            <a:ext cx="14102428" cy="1539112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spcBef>
                <a:spcPts val="0"/>
              </a:spcBef>
              <a:defRPr sz="24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8" name="涙形 7"/>
          <p:cNvSpPr/>
          <p:nvPr userDrawn="1"/>
        </p:nvSpPr>
        <p:spPr>
          <a:xfrm rot="8100000">
            <a:off x="3189655" y="1155774"/>
            <a:ext cx="1396314" cy="1396314"/>
          </a:xfrm>
          <a:prstGeom prst="teardrop">
            <a:avLst/>
          </a:prstGeom>
          <a:solidFill>
            <a:schemeClr val="accent1">
              <a:alpha val="70000"/>
            </a:schemeClr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9" name="涙形 8"/>
          <p:cNvSpPr/>
          <p:nvPr userDrawn="1"/>
        </p:nvSpPr>
        <p:spPr>
          <a:xfrm rot="8100000">
            <a:off x="4761885" y="3760571"/>
            <a:ext cx="1396314" cy="1396314"/>
          </a:xfrm>
          <a:prstGeom prst="teardrop">
            <a:avLst/>
          </a:prstGeom>
          <a:solidFill>
            <a:schemeClr val="accent1">
              <a:alpha val="70000"/>
            </a:schemeClr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0" name="涙形 9"/>
          <p:cNvSpPr/>
          <p:nvPr userDrawn="1"/>
        </p:nvSpPr>
        <p:spPr>
          <a:xfrm rot="8100000">
            <a:off x="7802845" y="634312"/>
            <a:ext cx="1396314" cy="1396314"/>
          </a:xfrm>
          <a:prstGeom prst="teardrop">
            <a:avLst/>
          </a:prstGeom>
          <a:solidFill>
            <a:schemeClr val="accent1">
              <a:alpha val="70000"/>
            </a:schemeClr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1" name="涙形 10"/>
          <p:cNvSpPr/>
          <p:nvPr userDrawn="1"/>
        </p:nvSpPr>
        <p:spPr>
          <a:xfrm rot="8100000">
            <a:off x="11596370" y="1306115"/>
            <a:ext cx="1396314" cy="1396314"/>
          </a:xfrm>
          <a:prstGeom prst="teardrop">
            <a:avLst/>
          </a:prstGeom>
          <a:solidFill>
            <a:schemeClr val="accent1">
              <a:alpha val="70000"/>
            </a:schemeClr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2" name="涙形 11"/>
          <p:cNvSpPr/>
          <p:nvPr userDrawn="1"/>
        </p:nvSpPr>
        <p:spPr>
          <a:xfrm rot="8100000">
            <a:off x="8000551" y="3090913"/>
            <a:ext cx="1396314" cy="1396314"/>
          </a:xfrm>
          <a:prstGeom prst="teardrop">
            <a:avLst/>
          </a:prstGeom>
          <a:solidFill>
            <a:schemeClr val="accent1">
              <a:alpha val="70000"/>
            </a:schemeClr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3" name="涙形 12"/>
          <p:cNvSpPr/>
          <p:nvPr userDrawn="1"/>
        </p:nvSpPr>
        <p:spPr>
          <a:xfrm rot="8100000">
            <a:off x="13128605" y="4180702"/>
            <a:ext cx="1396314" cy="1396314"/>
          </a:xfrm>
          <a:prstGeom prst="teardrop">
            <a:avLst/>
          </a:prstGeom>
          <a:solidFill>
            <a:schemeClr val="accent1">
              <a:alpha val="70000"/>
            </a:schemeClr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4" name="テキスト プレースホルダー 11"/>
          <p:cNvSpPr>
            <a:spLocks noGrp="1"/>
          </p:cNvSpPr>
          <p:nvPr>
            <p:ph type="body" sz="quarter" idx="40" hasCustomPrompt="1"/>
          </p:nvPr>
        </p:nvSpPr>
        <p:spPr>
          <a:xfrm>
            <a:off x="611633" y="1652503"/>
            <a:ext cx="2440485" cy="1034754"/>
          </a:xfrm>
        </p:spPr>
        <p:txBody>
          <a:bodyPr anchor="ctr">
            <a:noAutofit/>
          </a:bodyPr>
          <a:lstStyle>
            <a:lvl1pPr algn="r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5" name="テキスト プレースホルダー 11"/>
          <p:cNvSpPr>
            <a:spLocks noGrp="1"/>
          </p:cNvSpPr>
          <p:nvPr>
            <p:ph type="body" sz="quarter" idx="41" hasCustomPrompt="1"/>
          </p:nvPr>
        </p:nvSpPr>
        <p:spPr>
          <a:xfrm>
            <a:off x="2112711" y="4108746"/>
            <a:ext cx="2440485" cy="1034754"/>
          </a:xfrm>
        </p:spPr>
        <p:txBody>
          <a:bodyPr anchor="ctr">
            <a:noAutofit/>
          </a:bodyPr>
          <a:lstStyle>
            <a:lvl1pPr algn="r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6" name="テキスト プレースホルダー 11"/>
          <p:cNvSpPr>
            <a:spLocks noGrp="1"/>
          </p:cNvSpPr>
          <p:nvPr>
            <p:ph type="body" sz="quarter" idx="42" hasCustomPrompt="1"/>
          </p:nvPr>
        </p:nvSpPr>
        <p:spPr>
          <a:xfrm>
            <a:off x="5227143" y="944025"/>
            <a:ext cx="2440485" cy="1034754"/>
          </a:xfrm>
        </p:spPr>
        <p:txBody>
          <a:bodyPr anchor="ctr">
            <a:noAutofit/>
          </a:bodyPr>
          <a:lstStyle>
            <a:lvl1pPr algn="r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7" name="テキスト プレースホルダー 11"/>
          <p:cNvSpPr>
            <a:spLocks noGrp="1"/>
          </p:cNvSpPr>
          <p:nvPr>
            <p:ph type="body" sz="quarter" idx="43" hasCustomPrompt="1"/>
          </p:nvPr>
        </p:nvSpPr>
        <p:spPr>
          <a:xfrm>
            <a:off x="9488346" y="3741660"/>
            <a:ext cx="2440485" cy="1034754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8" name="テキスト プレースホルダー 11"/>
          <p:cNvSpPr>
            <a:spLocks noGrp="1"/>
          </p:cNvSpPr>
          <p:nvPr>
            <p:ph type="body" sz="quarter" idx="44" hasCustomPrompt="1"/>
          </p:nvPr>
        </p:nvSpPr>
        <p:spPr>
          <a:xfrm>
            <a:off x="13082603" y="1595703"/>
            <a:ext cx="2440485" cy="1034754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9" name="テキスト プレースホルダー 11"/>
          <p:cNvSpPr>
            <a:spLocks noGrp="1"/>
          </p:cNvSpPr>
          <p:nvPr>
            <p:ph type="body" sz="quarter" idx="45" hasCustomPrompt="1"/>
          </p:nvPr>
        </p:nvSpPr>
        <p:spPr>
          <a:xfrm>
            <a:off x="14595806" y="4361482"/>
            <a:ext cx="2440485" cy="1034754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0" name="テキスト プレースホルダー 11"/>
          <p:cNvSpPr>
            <a:spLocks noGrp="1"/>
          </p:cNvSpPr>
          <p:nvPr>
            <p:ph type="body" sz="quarter" idx="46" hasCustomPrompt="1"/>
          </p:nvPr>
        </p:nvSpPr>
        <p:spPr>
          <a:xfrm>
            <a:off x="3314987" y="1076656"/>
            <a:ext cx="1157711" cy="1504721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44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00</a:t>
            </a:r>
            <a:endParaRPr lang="en-US" dirty="0"/>
          </a:p>
        </p:txBody>
      </p:sp>
      <p:sp>
        <p:nvSpPr>
          <p:cNvPr id="21" name="テキスト プレースホルダー 11"/>
          <p:cNvSpPr>
            <a:spLocks noGrp="1"/>
          </p:cNvSpPr>
          <p:nvPr>
            <p:ph type="body" sz="quarter" idx="47" hasCustomPrompt="1"/>
          </p:nvPr>
        </p:nvSpPr>
        <p:spPr>
          <a:xfrm>
            <a:off x="4875156" y="3681453"/>
            <a:ext cx="1157711" cy="1504721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44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00</a:t>
            </a:r>
            <a:endParaRPr lang="en-US" dirty="0"/>
          </a:p>
        </p:txBody>
      </p:sp>
      <p:sp>
        <p:nvSpPr>
          <p:cNvPr id="22" name="テキスト プレースホルダー 11"/>
          <p:cNvSpPr>
            <a:spLocks noGrp="1"/>
          </p:cNvSpPr>
          <p:nvPr>
            <p:ph type="body" sz="quarter" idx="48" hasCustomPrompt="1"/>
          </p:nvPr>
        </p:nvSpPr>
        <p:spPr>
          <a:xfrm>
            <a:off x="7922146" y="559279"/>
            <a:ext cx="1157711" cy="1504721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44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00</a:t>
            </a:r>
            <a:endParaRPr lang="en-US" dirty="0"/>
          </a:p>
        </p:txBody>
      </p:sp>
      <p:sp>
        <p:nvSpPr>
          <p:cNvPr id="23" name="テキスト プレースホルダー 11"/>
          <p:cNvSpPr>
            <a:spLocks noGrp="1"/>
          </p:cNvSpPr>
          <p:nvPr>
            <p:ph type="body" sz="quarter" idx="49" hasCustomPrompt="1"/>
          </p:nvPr>
        </p:nvSpPr>
        <p:spPr>
          <a:xfrm>
            <a:off x="8119852" y="3011795"/>
            <a:ext cx="1157711" cy="1504721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44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00</a:t>
            </a:r>
            <a:endParaRPr lang="en-US" dirty="0"/>
          </a:p>
        </p:txBody>
      </p:sp>
      <p:sp>
        <p:nvSpPr>
          <p:cNvPr id="24" name="テキスト プレースホルダー 11"/>
          <p:cNvSpPr>
            <a:spLocks noGrp="1"/>
          </p:cNvSpPr>
          <p:nvPr>
            <p:ph type="body" sz="quarter" idx="50" hasCustomPrompt="1"/>
          </p:nvPr>
        </p:nvSpPr>
        <p:spPr>
          <a:xfrm>
            <a:off x="11718778" y="1226997"/>
            <a:ext cx="1157711" cy="1504721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44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00</a:t>
            </a:r>
            <a:endParaRPr lang="en-US" dirty="0"/>
          </a:p>
        </p:txBody>
      </p:sp>
      <p:sp>
        <p:nvSpPr>
          <p:cNvPr id="25" name="テキスト プレースホルダー 11"/>
          <p:cNvSpPr>
            <a:spLocks noGrp="1"/>
          </p:cNvSpPr>
          <p:nvPr>
            <p:ph type="body" sz="quarter" idx="51" hasCustomPrompt="1"/>
          </p:nvPr>
        </p:nvSpPr>
        <p:spPr>
          <a:xfrm>
            <a:off x="13247906" y="4101584"/>
            <a:ext cx="1157711" cy="1504721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44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00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81974772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ntr" presetSubtype="3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" presetClass="entr" presetSubtype="4" decel="100000" fill="hold" grpId="0" nodeType="after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50"/>
                            </p:stCondLst>
                            <p:childTnLst>
                              <p:par>
                                <p:cTn id="14" presetID="16" presetClass="entr" presetSubtype="37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6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550"/>
                            </p:stCondLst>
                            <p:childTnLst>
                              <p:par>
                                <p:cTn id="18" presetID="2" presetClass="entr" presetSubtype="4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2050"/>
                            </p:stCondLst>
                            <p:childTnLst>
                              <p:par>
                                <p:cTn id="23" presetID="2" presetClass="entr" presetSubtype="1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1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550"/>
                            </p:stCondLst>
                            <p:childTnLst>
                              <p:par>
                                <p:cTn id="32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3050"/>
                            </p:stCondLst>
                            <p:childTnLst>
                              <p:par>
                                <p:cTn id="37" presetID="2" presetClass="entr" presetSubtype="1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1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3550"/>
                            </p:stCondLst>
                            <p:childTnLst>
                              <p:par>
                                <p:cTn id="46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4050"/>
                            </p:stCondLst>
                            <p:childTnLst>
                              <p:par>
                                <p:cTn id="51" presetID="2" presetClass="entr" presetSubtype="1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" presetID="2" presetClass="entr" presetSubtype="1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4550"/>
                            </p:stCondLst>
                            <p:childTnLst>
                              <p:par>
                                <p:cTn id="60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5050"/>
                            </p:stCondLst>
                            <p:childTnLst>
                              <p:par>
                                <p:cTn id="65" presetID="2" presetClass="entr" presetSubtype="1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9" presetID="2" presetClass="entr" presetSubtype="1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500" fill="hold"/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2" dur="500" fill="hold"/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5550"/>
                            </p:stCondLst>
                            <p:childTnLst>
                              <p:par>
                                <p:cTn id="74" presetID="2" presetClass="entr" presetSubtype="2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6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7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8" fill="hold">
                            <p:stCondLst>
                              <p:cond delay="6050"/>
                            </p:stCondLst>
                            <p:childTnLst>
                              <p:par>
                                <p:cTn id="79" presetID="2" presetClass="entr" presetSubtype="1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1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2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3" presetID="2" presetClass="entr" presetSubtype="1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5" dur="500" fill="hold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6" dur="500" fill="hold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6550"/>
                            </p:stCondLst>
                            <p:childTnLst>
                              <p:par>
                                <p:cTn id="88" presetID="2" presetClass="entr" presetSubtype="2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0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1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2" fill="hold">
                            <p:stCondLst>
                              <p:cond delay="7050"/>
                            </p:stCondLst>
                            <p:childTnLst>
                              <p:par>
                                <p:cTn id="93" presetID="2" presetClass="entr" presetSubtype="1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5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6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7" presetID="2" presetClass="entr" presetSubtype="1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9" dur="500" fill="hold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0" dur="500" fill="hold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1" fill="hold">
                            <p:stCondLst>
                              <p:cond delay="7550"/>
                            </p:stCondLst>
                            <p:childTnLst>
                              <p:par>
                                <p:cTn id="102" presetID="2" presetClass="entr" presetSubtype="2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4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5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>
        <p:tmplLst>
          <p:tmpl>
            <p:tnLst>
              <p:par>
                <p:cTn presetID="2" presetClass="entr" presetSubtype="4" decel="100000" fill="hold" nodeType="afterEffect">
                  <p:stCondLst>
                    <p:cond delay="0"/>
                  </p:stCondLst>
                  <p:iterate type="wd">
                    <p:tmPct val="10000"/>
                  </p:iterate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7" grpId="0">
        <p:tmplLst>
          <p:tmpl>
            <p:tnLst>
              <p:par>
                <p:cTn presetID="2" presetClass="entr" presetSubtype="4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8" grpId="0" animBg="1"/>
      <p:bldP spid="9" grpId="0" animBg="1"/>
      <p:bldP spid="10" grpId="0" animBg="1"/>
      <p:bldP spid="11" grpId="0" animBg="1"/>
      <p:bldP spid="12" grpId="0" animBg="1"/>
      <p:bldP spid="13" grpId="0" animBg="1"/>
      <p:bldP spid="14" grpId="0">
        <p:tmplLst>
          <p:tmpl>
            <p:tnLst>
              <p:par>
                <p:cTn presetID="2" presetClass="entr" presetSubtype="8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5" grpId="0">
        <p:tmplLst>
          <p:tmpl>
            <p:tnLst>
              <p:par>
                <p:cTn presetID="2" presetClass="entr" presetSubtype="8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6" grpId="0">
        <p:tmplLst>
          <p:tmpl>
            <p:tnLst>
              <p:par>
                <p:cTn presetID="2" presetClass="entr" presetSubtype="8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7" grpId="0">
        <p:tmplLst>
          <p:tmpl>
            <p:tnLst>
              <p:par>
                <p:cTn presetID="2" presetClass="entr" presetSubtype="2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8" grpId="0">
        <p:tmplLst>
          <p:tmpl>
            <p:tnLst>
              <p:par>
                <p:cTn presetID="2" presetClass="entr" presetSubtype="2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9" grpId="0">
        <p:tmplLst>
          <p:tmpl>
            <p:tnLst>
              <p:par>
                <p:cTn presetID="2" presetClass="entr" presetSubtype="2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0" grpId="0" build="p">
        <p:tmplLst>
          <p:tmpl lvl="1">
            <p:tnLst>
              <p:par>
                <p:cTn presetID="2" presetClass="entr" presetSubtype="1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0-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1" grpId="0" build="p">
        <p:tmplLst>
          <p:tmpl lvl="1">
            <p:tnLst>
              <p:par>
                <p:cTn presetID="2" presetClass="entr" presetSubtype="1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0-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2" grpId="0" build="p">
        <p:tmplLst>
          <p:tmpl lvl="1">
            <p:tnLst>
              <p:par>
                <p:cTn presetID="2" presetClass="entr" presetSubtype="1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0-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3" grpId="0" build="p">
        <p:tmplLst>
          <p:tmpl lvl="1">
            <p:tnLst>
              <p:par>
                <p:cTn presetID="2" presetClass="entr" presetSubtype="1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0-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4" grpId="0" build="p">
        <p:tmplLst>
          <p:tmpl lvl="1">
            <p:tnLst>
              <p:par>
                <p:cTn presetID="2" presetClass="entr" presetSubtype="1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0-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5" grpId="0" build="p">
        <p:tmplLst>
          <p:tmpl lvl="1">
            <p:tnLst>
              <p:par>
                <p:cTn presetID="2" presetClass="entr" presetSubtype="1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0-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15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World Map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  <a:alpha val="70000"/>
                  </a:prstClr>
                </a:solidFill>
              </a:rPr>
              <a:t>The Power of PowerPoint | thepopp.com</a:t>
            </a:r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87164BF-D67A-46C0-81D2-5BAF67C00C80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  <p:pic>
        <p:nvPicPr>
          <p:cNvPr id="2" name="図 1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06843" y="1016929"/>
            <a:ext cx="13127849" cy="6236485"/>
          </a:xfrm>
          <a:prstGeom prst="rect">
            <a:avLst/>
          </a:prstGeom>
        </p:spPr>
      </p:pic>
      <p:sp>
        <p:nvSpPr>
          <p:cNvPr id="5" name="テキスト プレースホルダー 11"/>
          <p:cNvSpPr>
            <a:spLocks noGrp="1"/>
          </p:cNvSpPr>
          <p:nvPr>
            <p:ph type="body" sz="quarter" idx="38" hasCustomPrompt="1"/>
          </p:nvPr>
        </p:nvSpPr>
        <p:spPr>
          <a:xfrm>
            <a:off x="2842148" y="6619890"/>
            <a:ext cx="12612643" cy="1224261"/>
          </a:xfrm>
        </p:spPr>
        <p:txBody>
          <a:bodyPr anchor="b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5400" spc="600" baseline="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cxnSp>
        <p:nvCxnSpPr>
          <p:cNvPr id="6" name="直線コネクタ 5"/>
          <p:cNvCxnSpPr/>
          <p:nvPr userDrawn="1"/>
        </p:nvCxnSpPr>
        <p:spPr>
          <a:xfrm flipH="1" flipV="1">
            <a:off x="3332956" y="7853145"/>
            <a:ext cx="11620500" cy="1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テキスト プレースホルダー 11"/>
          <p:cNvSpPr>
            <a:spLocks noGrp="1"/>
          </p:cNvSpPr>
          <p:nvPr>
            <p:ph type="body" sz="quarter" idx="39" hasCustomPrompt="1"/>
          </p:nvPr>
        </p:nvSpPr>
        <p:spPr>
          <a:xfrm>
            <a:off x="2097255" y="7975591"/>
            <a:ext cx="14102428" cy="1539112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spcBef>
                <a:spcPts val="0"/>
              </a:spcBef>
              <a:defRPr sz="24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55218225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ntr" presetSubtype="3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" presetClass="entr" presetSubtype="4" decel="100000" fill="hold" grpId="0" nodeType="after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50"/>
                            </p:stCondLst>
                            <p:childTnLst>
                              <p:par>
                                <p:cTn id="14" presetID="16" presetClass="entr" presetSubtype="37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6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550"/>
                            </p:stCondLst>
                            <p:childTnLst>
                              <p:par>
                                <p:cTn id="18" presetID="2" presetClass="entr" presetSubtype="4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>
        <p:tmplLst>
          <p:tmpl>
            <p:tnLst>
              <p:par>
                <p:cTn presetID="2" presetClass="entr" presetSubtype="4" decel="100000" fill="hold" nodeType="afterEffect">
                  <p:stCondLst>
                    <p:cond delay="0"/>
                  </p:stCondLst>
                  <p:iterate type="wd">
                    <p:tmPct val="10000"/>
                  </p:iterate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7" grpId="0">
        <p:tmplLst>
          <p:tmpl>
            <p:tnLst>
              <p:par>
                <p:cTn presetID="2" presetClass="entr" presetSubtype="4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15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con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  <a:alpha val="70000"/>
                  </a:prstClr>
                </a:solidFill>
              </a:rPr>
              <a:t>The Power of PowerPoint | thepopp.com</a:t>
            </a:r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87164BF-D67A-46C0-81D2-5BAF67C00C80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  <p:sp>
        <p:nvSpPr>
          <p:cNvPr id="5" name="テキスト プレースホルダー 11"/>
          <p:cNvSpPr>
            <a:spLocks noGrp="1"/>
          </p:cNvSpPr>
          <p:nvPr>
            <p:ph type="body" sz="quarter" idx="39" hasCustomPrompt="1"/>
          </p:nvPr>
        </p:nvSpPr>
        <p:spPr>
          <a:xfrm>
            <a:off x="2097255" y="4558434"/>
            <a:ext cx="14102428" cy="1935215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spcBef>
                <a:spcPts val="0"/>
              </a:spcBef>
              <a:defRPr sz="2400">
                <a:solidFill>
                  <a:schemeClr val="accent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6" name="図プレースホルダー 7"/>
          <p:cNvSpPr>
            <a:spLocks noGrp="1"/>
          </p:cNvSpPr>
          <p:nvPr>
            <p:ph type="pic" sz="quarter" idx="18" hasCustomPrompt="1"/>
          </p:nvPr>
        </p:nvSpPr>
        <p:spPr>
          <a:xfrm>
            <a:off x="8357297" y="2938255"/>
            <a:ext cx="1550994" cy="1550994"/>
          </a:xfrm>
        </p:spPr>
        <p:txBody>
          <a:bodyPr>
            <a:normAutofit/>
          </a:bodyPr>
          <a:lstStyle>
            <a:lvl1pPr>
              <a:defRPr sz="1600"/>
            </a:lvl1pPr>
          </a:lstStyle>
          <a:p>
            <a:r>
              <a:rPr kumimoji="1" lang="en-US" altLang="ja-JP" dirty="0" smtClean="0"/>
              <a:t>ICON</a:t>
            </a:r>
            <a:endParaRPr kumimoji="1" lang="ja-JP" altLang="en-US" dirty="0"/>
          </a:p>
        </p:txBody>
      </p:sp>
    </p:spTree>
    <p:extLst>
      <p:ext uri="{BB962C8B-B14F-4D97-AF65-F5344CB8AC3E}">
        <p14:creationId xmlns:p14="http://schemas.microsoft.com/office/powerpoint/2010/main" val="72241298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" presetClass="entr" presetSubtype="4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>
        <p:tmplLst>
          <p:tmpl>
            <p:tnLst>
              <p:par>
                <p:cTn presetID="2" presetClass="entr" presetSubtype="4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6" grpId="0"/>
    </p:bldLst>
  </p:timing>
</p:sldLayout>
</file>

<file path=ppt/slideLayouts/slideLayout15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Warnin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  <a:alpha val="70000"/>
                  </a:prstClr>
                </a:solidFill>
              </a:rPr>
              <a:t>The Power of PowerPoint | thepopp.com</a:t>
            </a:r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87164BF-D67A-46C0-81D2-5BAF67C00C80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  <p:sp>
        <p:nvSpPr>
          <p:cNvPr id="5" name="テキスト プレースホルダー 11"/>
          <p:cNvSpPr>
            <a:spLocks noGrp="1"/>
          </p:cNvSpPr>
          <p:nvPr>
            <p:ph type="body" sz="quarter" idx="39" hasCustomPrompt="1"/>
          </p:nvPr>
        </p:nvSpPr>
        <p:spPr>
          <a:xfrm>
            <a:off x="2097255" y="2623220"/>
            <a:ext cx="14102428" cy="6300700"/>
          </a:xfrm>
        </p:spPr>
        <p:txBody>
          <a:bodyPr anchor="t">
            <a:noAutofit/>
          </a:bodyPr>
          <a:lstStyle>
            <a:lvl1pPr marL="432000" indent="-432000" algn="l">
              <a:lnSpc>
                <a:spcPct val="120000"/>
              </a:lnSpc>
              <a:spcBef>
                <a:spcPts val="1200"/>
              </a:spcBef>
              <a:buFont typeface="Wingdings" panose="05000000000000000000" pitchFamily="2" charset="2"/>
              <a:buChar char="u"/>
              <a:defRPr sz="2400">
                <a:solidFill>
                  <a:schemeClr val="tx1"/>
                </a:solidFill>
                <a:latin typeface="+mn-lt"/>
              </a:defRPr>
            </a:lvl1pPr>
            <a:lvl2pPr marL="900000" indent="-432000">
              <a:buFont typeface="Wingdings" panose="05000000000000000000" pitchFamily="2" charset="2"/>
              <a:buChar char="l"/>
              <a:defRPr sz="2400">
                <a:solidFill>
                  <a:schemeClr val="tx1">
                    <a:lumMod val="60000"/>
                    <a:lumOff val="40000"/>
                  </a:schemeClr>
                </a:solidFill>
              </a:defRPr>
            </a:lvl2pPr>
          </a:lstStyle>
          <a:p>
            <a:pPr lvl="0"/>
            <a:r>
              <a:rPr lang="en-US" altLang="ja-JP" dirty="0" smtClean="0"/>
              <a:t>Text Here</a:t>
            </a:r>
          </a:p>
          <a:p>
            <a:pPr lvl="1"/>
            <a:r>
              <a:rPr lang="en-US" dirty="0" smtClean="0"/>
              <a:t>ssss</a:t>
            </a:r>
            <a:endParaRPr lang="en-US" dirty="0"/>
          </a:p>
        </p:txBody>
      </p:sp>
      <p:sp>
        <p:nvSpPr>
          <p:cNvPr id="6" name="図プレースホルダー 7"/>
          <p:cNvSpPr>
            <a:spLocks noGrp="1"/>
          </p:cNvSpPr>
          <p:nvPr>
            <p:ph type="pic" sz="quarter" idx="18" hasCustomPrompt="1"/>
          </p:nvPr>
        </p:nvSpPr>
        <p:spPr>
          <a:xfrm>
            <a:off x="8357297" y="1003040"/>
            <a:ext cx="1550994" cy="1550994"/>
          </a:xfrm>
        </p:spPr>
        <p:txBody>
          <a:bodyPr>
            <a:normAutofit/>
          </a:bodyPr>
          <a:lstStyle>
            <a:lvl1pPr>
              <a:defRPr sz="1600"/>
            </a:lvl1pPr>
          </a:lstStyle>
          <a:p>
            <a:r>
              <a:rPr kumimoji="1" lang="en-US" altLang="ja-JP" dirty="0" smtClean="0"/>
              <a:t>ICON</a:t>
            </a:r>
            <a:endParaRPr kumimoji="1" lang="ja-JP" altLang="en-US" dirty="0"/>
          </a:p>
        </p:txBody>
      </p:sp>
    </p:spTree>
    <p:extLst>
      <p:ext uri="{BB962C8B-B14F-4D97-AF65-F5344CB8AC3E}">
        <p14:creationId xmlns:p14="http://schemas.microsoft.com/office/powerpoint/2010/main" val="141597145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" presetClass="entr" presetSubtype="4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>
        <p:tmplLst>
          <p:tmpl>
            <p:tnLst>
              <p:par>
                <p:cTn presetID="2" presetClass="entr" presetSubtype="4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6" grpId="0"/>
    </p:bldLst>
  </p:timing>
</p:sldLayout>
</file>

<file path=ppt/slideLayouts/slideLayout15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ottom 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  <a:alpha val="70000"/>
                  </a:prstClr>
                </a:solidFill>
              </a:rPr>
              <a:t>The Power of PowerPoint | thepopp.com</a:t>
            </a:r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87164BF-D67A-46C0-81D2-5BAF67C00C80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  <p:sp>
        <p:nvSpPr>
          <p:cNvPr id="5" name="テキスト プレースホルダー 11"/>
          <p:cNvSpPr>
            <a:spLocks noGrp="1"/>
          </p:cNvSpPr>
          <p:nvPr>
            <p:ph type="body" sz="quarter" idx="38" hasCustomPrompt="1"/>
          </p:nvPr>
        </p:nvSpPr>
        <p:spPr>
          <a:xfrm>
            <a:off x="2842148" y="6619890"/>
            <a:ext cx="12612643" cy="1224261"/>
          </a:xfrm>
        </p:spPr>
        <p:txBody>
          <a:bodyPr anchor="b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5400" spc="600" baseline="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cxnSp>
        <p:nvCxnSpPr>
          <p:cNvPr id="6" name="直線コネクタ 5"/>
          <p:cNvCxnSpPr/>
          <p:nvPr userDrawn="1"/>
        </p:nvCxnSpPr>
        <p:spPr>
          <a:xfrm flipH="1" flipV="1">
            <a:off x="3332956" y="7853145"/>
            <a:ext cx="11620500" cy="1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テキスト プレースホルダー 11"/>
          <p:cNvSpPr>
            <a:spLocks noGrp="1"/>
          </p:cNvSpPr>
          <p:nvPr>
            <p:ph type="body" sz="quarter" idx="39" hasCustomPrompt="1"/>
          </p:nvPr>
        </p:nvSpPr>
        <p:spPr>
          <a:xfrm>
            <a:off x="2097255" y="7975591"/>
            <a:ext cx="14102428" cy="1539112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spcBef>
                <a:spcPts val="0"/>
              </a:spcBef>
              <a:defRPr sz="24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62802797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decel="100000" fill="hold" grpId="0" nodeType="after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50"/>
                            </p:stCondLst>
                            <p:childTnLst>
                              <p:par>
                                <p:cTn id="10" presetID="16" presetClass="entr" presetSubtype="37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2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50"/>
                            </p:stCondLst>
                            <p:childTnLst>
                              <p:par>
                                <p:cTn id="14" presetID="2" presetClass="entr" presetSubtype="4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>
        <p:tmplLst>
          <p:tmpl>
            <p:tnLst>
              <p:par>
                <p:cTn presetID="2" presetClass="entr" presetSubtype="4" decel="100000" fill="hold" nodeType="afterEffect">
                  <p:stCondLst>
                    <p:cond delay="0"/>
                  </p:stCondLst>
                  <p:iterate type="wd">
                    <p:tmPct val="10000"/>
                  </p:iterate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7" grpId="0">
        <p:tmplLst>
          <p:tmpl>
            <p:tnLst>
              <p:par>
                <p:cTn presetID="2" presetClass="entr" presetSubtype="4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15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No Conten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  <a:alpha val="70000"/>
                  </a:prstClr>
                </a:solidFill>
              </a:rPr>
              <a:t>The Power of PowerPoint | thepopp.com</a:t>
            </a:r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87164BF-D67A-46C0-81D2-5BAF67C00C80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9130110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 Colum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 hasCustomPrompt="1"/>
          </p:nvPr>
        </p:nvSpPr>
        <p:spPr>
          <a:xfrm>
            <a:off x="637261" y="192950"/>
            <a:ext cx="16741860" cy="1125125"/>
          </a:xfrm>
        </p:spPr>
        <p:txBody>
          <a:bodyPr/>
          <a:lstStyle>
            <a:lvl1pPr>
              <a:defRPr spc="1500" baseline="0"/>
            </a:lvl1pPr>
          </a:lstStyle>
          <a:p>
            <a:r>
              <a:rPr lang="en-US" altLang="ja-JP" dirty="0" smtClean="0"/>
              <a:t>SLIDE TITLE HERE</a:t>
            </a:r>
            <a:endParaRPr kumimoji="1" lang="ja-JP" altLang="en-US" dirty="0"/>
          </a:p>
        </p:txBody>
      </p: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>
          <a:xfrm>
            <a:off x="9413236" y="9591367"/>
            <a:ext cx="7776864" cy="547688"/>
          </a:xfrm>
        </p:spPr>
        <p:txBody>
          <a:bodyPr/>
          <a:lstStyle/>
          <a:p>
            <a:r>
              <a:rPr lang="en-US" smtClean="0"/>
              <a:t>The Power of PowerPoint | thepopp.com</a:t>
            </a:r>
            <a:endParaRPr lang="en-US" dirty="0"/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>
          <a:xfrm>
            <a:off x="17371930" y="9591367"/>
            <a:ext cx="907291" cy="547688"/>
          </a:xfrm>
        </p:spPr>
        <p:txBody>
          <a:bodyPr/>
          <a:lstStyle/>
          <a:p>
            <a:fld id="{387164BF-D67A-46C0-81D2-5BAF67C00C80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5" name="テキスト プレースホルダー 11"/>
          <p:cNvSpPr>
            <a:spLocks noGrp="1"/>
          </p:cNvSpPr>
          <p:nvPr>
            <p:ph type="body" sz="quarter" idx="14" hasCustomPrompt="1"/>
          </p:nvPr>
        </p:nvSpPr>
        <p:spPr>
          <a:xfrm>
            <a:off x="1096312" y="2803240"/>
            <a:ext cx="16057784" cy="1043694"/>
          </a:xfrm>
        </p:spPr>
        <p:txBody>
          <a:bodyPr anchor="b">
            <a:noAutofit/>
          </a:bodyPr>
          <a:lstStyle>
            <a:lvl1pPr algn="l">
              <a:defRPr sz="54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6" name="テキスト プレースホルダー 11"/>
          <p:cNvSpPr>
            <a:spLocks noGrp="1"/>
          </p:cNvSpPr>
          <p:nvPr>
            <p:ph type="body" sz="quarter" idx="15" hasCustomPrompt="1"/>
          </p:nvPr>
        </p:nvSpPr>
        <p:spPr>
          <a:xfrm>
            <a:off x="1096312" y="4063380"/>
            <a:ext cx="16057784" cy="3240360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4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23159492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9" decel="100000" fill="hold" grpId="0" nodeType="after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>
        <p:tmplLst>
          <p:tmpl>
            <p:tnLst>
              <p:par>
                <p:cTn presetID="2" presetClass="entr" presetSubtype="9" decel="100000" fill="hold" nodeType="afterEffect">
                  <p:stCondLst>
                    <p:cond delay="0"/>
                  </p:stCondLst>
                  <p:iterate type="wd">
                    <p:tmPct val="10000"/>
                  </p:iterate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0-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6" grpId="0">
        <p:tmplLst>
          <p:tmpl>
            <p:tnLst>
              <p:par>
                <p:cTn presetID="2" presetClass="entr" presetSubtype="4" decel="10000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16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Nothin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15933576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6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ctrTitle"/>
          </p:nvPr>
        </p:nvSpPr>
        <p:spPr>
          <a:xfrm>
            <a:off x="2285802" y="1683545"/>
            <a:ext cx="13714810" cy="3581400"/>
          </a:xfrm>
          <a:prstGeom prst="rect">
            <a:avLst/>
          </a:prstGeom>
        </p:spPr>
        <p:txBody>
          <a:bodyPr lIns="137151" tIns="68575" rIns="137151" bIns="68575" anchor="b"/>
          <a:lstStyle>
            <a:lvl1pPr algn="ctr">
              <a:defRPr sz="9000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Подзаголовок 2"/>
          <p:cNvSpPr>
            <a:spLocks noGrp="1"/>
          </p:cNvSpPr>
          <p:nvPr>
            <p:ph type="subTitle" idx="1"/>
          </p:nvPr>
        </p:nvSpPr>
        <p:spPr>
          <a:xfrm>
            <a:off x="2285802" y="5403057"/>
            <a:ext cx="13714810" cy="2483643"/>
          </a:xfrm>
        </p:spPr>
        <p:txBody>
          <a:bodyPr/>
          <a:lstStyle>
            <a:lvl1pPr marL="0" indent="0" algn="ctr">
              <a:buNone/>
              <a:defRPr sz="3600"/>
            </a:lvl1pPr>
            <a:lvl2pPr marL="685754" indent="0" algn="ctr">
              <a:buNone/>
              <a:defRPr sz="3000"/>
            </a:lvl2pPr>
            <a:lvl3pPr marL="1371509" indent="0" algn="ctr">
              <a:buNone/>
              <a:defRPr sz="2700"/>
            </a:lvl3pPr>
            <a:lvl4pPr marL="2057263" indent="0" algn="ctr">
              <a:buNone/>
              <a:defRPr sz="2400"/>
            </a:lvl4pPr>
            <a:lvl5pPr marL="2743017" indent="0" algn="ctr">
              <a:buNone/>
              <a:defRPr sz="2400"/>
            </a:lvl5pPr>
            <a:lvl6pPr marL="3428771" indent="0" algn="ctr">
              <a:buNone/>
              <a:defRPr sz="2400"/>
            </a:lvl6pPr>
            <a:lvl7pPr marL="4114526" indent="0" algn="ctr">
              <a:buNone/>
              <a:defRPr sz="2400"/>
            </a:lvl7pPr>
            <a:lvl8pPr marL="4800280" indent="0" algn="ctr">
              <a:buNone/>
              <a:defRPr sz="2400"/>
            </a:lvl8pPr>
            <a:lvl9pPr marL="5486034" indent="0" algn="ctr">
              <a:buNone/>
              <a:defRPr sz="2400"/>
            </a:lvl9pPr>
          </a:lstStyle>
          <a:p>
            <a:r>
              <a:rPr lang="ru-RU" smtClean="0"/>
              <a:t>Образец подзаголовка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>
          <a:xfrm>
            <a:off x="1257191" y="9534526"/>
            <a:ext cx="4114443" cy="547688"/>
          </a:xfrm>
          <a:prstGeom prst="rect">
            <a:avLst/>
          </a:prstGeom>
        </p:spPr>
        <p:txBody>
          <a:bodyPr lIns="137151" tIns="68575" rIns="137151" bIns="68575"/>
          <a:lstStyle/>
          <a:p>
            <a:fld id="{48A87A34-81AB-432B-8DAE-1953F412C126}" type="datetimeFigureOut">
              <a:rPr lang="en-US" smtClean="0">
                <a:solidFill>
                  <a:prstClr val="black"/>
                </a:solidFill>
              </a:rPr>
              <a:pPr/>
              <a:t>2/23/2022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D22F896-40B5-4ADD-8801-0D06FADFA095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35182149"/>
      </p:ext>
    </p:extLst>
  </p:cSld>
  <p:clrMapOvr>
    <a:masterClrMapping/>
  </p:clrMapOvr>
</p:sldLayout>
</file>

<file path=ppt/slideLayouts/slideLayout16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 Colum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 hasCustomPrompt="1"/>
          </p:nvPr>
        </p:nvSpPr>
        <p:spPr>
          <a:xfrm>
            <a:off x="637261" y="192950"/>
            <a:ext cx="16741860" cy="1125125"/>
          </a:xfrm>
        </p:spPr>
        <p:txBody>
          <a:bodyPr/>
          <a:lstStyle>
            <a:lvl1pPr>
              <a:defRPr spc="1500" baseline="0"/>
            </a:lvl1pPr>
          </a:lstStyle>
          <a:p>
            <a:r>
              <a:rPr lang="en-US" altLang="ja-JP" dirty="0" smtClean="0"/>
              <a:t>SLIDE TITLE HERE</a:t>
            </a:r>
            <a:endParaRPr kumimoji="1" lang="ja-JP" altLang="en-US" dirty="0"/>
          </a:p>
        </p:txBody>
      </p: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>
          <a:xfrm>
            <a:off x="9413236" y="9591367"/>
            <a:ext cx="7776864" cy="547688"/>
          </a:xfrm>
        </p:spPr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  <a:alpha val="70000"/>
                  </a:prstClr>
                </a:solidFill>
              </a:rPr>
              <a:t>The Power of PowerPoint | thepopp.com</a:t>
            </a:r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>
          <a:xfrm>
            <a:off x="17371930" y="9591367"/>
            <a:ext cx="907291" cy="547688"/>
          </a:xfrm>
        </p:spPr>
        <p:txBody>
          <a:bodyPr/>
          <a:lstStyle/>
          <a:p>
            <a:fld id="{387164BF-D67A-46C0-81D2-5BAF67C00C80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  <p:sp>
        <p:nvSpPr>
          <p:cNvPr id="5" name="テキスト プレースホルダー 11"/>
          <p:cNvSpPr>
            <a:spLocks noGrp="1"/>
          </p:cNvSpPr>
          <p:nvPr>
            <p:ph type="body" sz="quarter" idx="14" hasCustomPrompt="1"/>
          </p:nvPr>
        </p:nvSpPr>
        <p:spPr>
          <a:xfrm>
            <a:off x="1096312" y="2803240"/>
            <a:ext cx="16057784" cy="1043694"/>
          </a:xfrm>
        </p:spPr>
        <p:txBody>
          <a:bodyPr anchor="b">
            <a:noAutofit/>
          </a:bodyPr>
          <a:lstStyle>
            <a:lvl1pPr algn="l">
              <a:defRPr sz="54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6" name="テキスト プレースホルダー 11"/>
          <p:cNvSpPr>
            <a:spLocks noGrp="1"/>
          </p:cNvSpPr>
          <p:nvPr>
            <p:ph type="body" sz="quarter" idx="15" hasCustomPrompt="1"/>
          </p:nvPr>
        </p:nvSpPr>
        <p:spPr>
          <a:xfrm>
            <a:off x="1096312" y="4063380"/>
            <a:ext cx="16057784" cy="3240360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4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23159492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9" decel="100000" fill="hold" grpId="0" nodeType="after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>
        <p:tmplLst>
          <p:tmpl>
            <p:tnLst>
              <p:par>
                <p:cTn presetID="2" presetClass="entr" presetSubtype="9" decel="100000" fill="hold" nodeType="afterEffect">
                  <p:stCondLst>
                    <p:cond delay="0"/>
                  </p:stCondLst>
                  <p:iterate type="wd">
                    <p:tmPct val="10000"/>
                  </p:iterate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0-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6" grpId="0">
        <p:tmplLst>
          <p:tmpl>
            <p:tnLst>
              <p:par>
                <p:cTn presetID="2" presetClass="entr" presetSubtype="4" decel="10000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16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 Colum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 hasCustomPrompt="1"/>
          </p:nvPr>
        </p:nvSpPr>
        <p:spPr>
          <a:xfrm>
            <a:off x="637261" y="192950"/>
            <a:ext cx="16741860" cy="1125125"/>
          </a:xfrm>
        </p:spPr>
        <p:txBody>
          <a:bodyPr/>
          <a:lstStyle>
            <a:lvl1pPr>
              <a:defRPr spc="1500" baseline="0"/>
            </a:lvl1pPr>
          </a:lstStyle>
          <a:p>
            <a:r>
              <a:rPr lang="en-US" altLang="ja-JP" dirty="0" smtClean="0"/>
              <a:t>SLIDE TITLE HERE</a:t>
            </a:r>
            <a:endParaRPr kumimoji="1" lang="ja-JP" altLang="en-US" dirty="0"/>
          </a:p>
        </p:txBody>
      </p: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>
          <a:xfrm>
            <a:off x="9413236" y="9591367"/>
            <a:ext cx="7776864" cy="547688"/>
          </a:xfrm>
        </p:spPr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  <a:alpha val="70000"/>
                  </a:prstClr>
                </a:solidFill>
              </a:rPr>
              <a:t>The Power of PowerPoint | thepopp.com</a:t>
            </a:r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>
          <a:xfrm>
            <a:off x="17371930" y="9591367"/>
            <a:ext cx="907291" cy="547688"/>
          </a:xfrm>
        </p:spPr>
        <p:txBody>
          <a:bodyPr/>
          <a:lstStyle/>
          <a:p>
            <a:fld id="{387164BF-D67A-46C0-81D2-5BAF67C00C80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  <p:sp>
        <p:nvSpPr>
          <p:cNvPr id="5" name="テキスト プレースホルダー 11"/>
          <p:cNvSpPr>
            <a:spLocks noGrp="1"/>
          </p:cNvSpPr>
          <p:nvPr>
            <p:ph type="body" sz="quarter" idx="14" hasCustomPrompt="1"/>
          </p:nvPr>
        </p:nvSpPr>
        <p:spPr>
          <a:xfrm>
            <a:off x="1096312" y="1948145"/>
            <a:ext cx="7641849" cy="1043694"/>
          </a:xfrm>
        </p:spPr>
        <p:txBody>
          <a:bodyPr anchor="b">
            <a:noAutofit/>
          </a:bodyPr>
          <a:lstStyle>
            <a:lvl1pPr algn="l">
              <a:defRPr sz="36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6" name="テキスト プレースホルダー 11"/>
          <p:cNvSpPr>
            <a:spLocks noGrp="1"/>
          </p:cNvSpPr>
          <p:nvPr>
            <p:ph type="body" sz="quarter" idx="15" hasCustomPrompt="1"/>
          </p:nvPr>
        </p:nvSpPr>
        <p:spPr>
          <a:xfrm>
            <a:off x="1096312" y="3036843"/>
            <a:ext cx="7641849" cy="5895655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spcBef>
                <a:spcPts val="1200"/>
              </a:spcBef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7" name="テキスト プレースホルダー 11"/>
          <p:cNvSpPr>
            <a:spLocks noGrp="1"/>
          </p:cNvSpPr>
          <p:nvPr>
            <p:ph type="body" sz="quarter" idx="16" hasCustomPrompt="1"/>
          </p:nvPr>
        </p:nvSpPr>
        <p:spPr>
          <a:xfrm>
            <a:off x="9503246" y="1948145"/>
            <a:ext cx="7641849" cy="1043694"/>
          </a:xfrm>
        </p:spPr>
        <p:txBody>
          <a:bodyPr anchor="b">
            <a:noAutofit/>
          </a:bodyPr>
          <a:lstStyle>
            <a:lvl1pPr algn="l">
              <a:defRPr sz="36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8" name="テキスト プレースホルダー 11"/>
          <p:cNvSpPr>
            <a:spLocks noGrp="1"/>
          </p:cNvSpPr>
          <p:nvPr>
            <p:ph type="body" sz="quarter" idx="17" hasCustomPrompt="1"/>
          </p:nvPr>
        </p:nvSpPr>
        <p:spPr>
          <a:xfrm>
            <a:off x="9503246" y="3036843"/>
            <a:ext cx="7641849" cy="5895655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spcBef>
                <a:spcPts val="1200"/>
              </a:spcBef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9" name="正方形/長方形 8"/>
          <p:cNvSpPr/>
          <p:nvPr userDrawn="1"/>
        </p:nvSpPr>
        <p:spPr>
          <a:xfrm>
            <a:off x="907291" y="2343636"/>
            <a:ext cx="72000" cy="1350150"/>
          </a:xfrm>
          <a:prstGeom prst="rect">
            <a:avLst/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0" name="正方形/長方形 9"/>
          <p:cNvSpPr/>
          <p:nvPr userDrawn="1"/>
        </p:nvSpPr>
        <p:spPr>
          <a:xfrm>
            <a:off x="9323226" y="2353190"/>
            <a:ext cx="72000" cy="1350150"/>
          </a:xfrm>
          <a:prstGeom prst="rect">
            <a:avLst/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8061230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2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500"/>
                            </p:stCondLst>
                            <p:childTnLst>
                              <p:par>
                                <p:cTn id="18" presetID="2" presetClass="entr" presetSubtype="8" decel="10000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2" presetClass="entr" presetSubtype="2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6" presetID="2" presetClass="entr" presetSubtype="4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>
        <p:tmplLst>
          <p:tmpl>
            <p:tnLst>
              <p:par>
                <p:cTn presetID="2" presetClass="entr" presetSubtype="2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6" grpId="0">
        <p:tmplLst>
          <p:tmpl>
            <p:tnLst>
              <p:par>
                <p:cTn presetID="2" presetClass="entr" presetSubtype="4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7" grpId="0">
        <p:tmplLst>
          <p:tmpl>
            <p:tnLst>
              <p:par>
                <p:cTn presetID="2" presetClass="entr" presetSubtype="2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8" grpId="0">
        <p:tmplLst>
          <p:tmpl>
            <p:tnLst>
              <p:par>
                <p:cTn presetID="2" presetClass="entr" presetSubtype="4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9" grpId="0" animBg="1"/>
      <p:bldP spid="10" grpId="0" animBg="1"/>
    </p:bldLst>
  </p:timing>
</p:sldLayout>
</file>

<file path=ppt/slideLayouts/slideLayout16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 Images - Horizont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正方形/長方形 23"/>
          <p:cNvSpPr/>
          <p:nvPr userDrawn="1"/>
        </p:nvSpPr>
        <p:spPr>
          <a:xfrm>
            <a:off x="1596993" y="7033710"/>
            <a:ext cx="4185465" cy="2340260"/>
          </a:xfrm>
          <a:prstGeom prst="rect">
            <a:avLst/>
          </a:prstGeom>
          <a:solidFill>
            <a:schemeClr val="accent1">
              <a:lumMod val="20000"/>
              <a:lumOff val="80000"/>
              <a:alpha val="3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23" name="正方形/長方形 22"/>
          <p:cNvSpPr/>
          <p:nvPr userDrawn="1"/>
        </p:nvSpPr>
        <p:spPr>
          <a:xfrm>
            <a:off x="1596993" y="4423420"/>
            <a:ext cx="4185465" cy="2340260"/>
          </a:xfrm>
          <a:prstGeom prst="rect">
            <a:avLst/>
          </a:prstGeom>
          <a:solidFill>
            <a:schemeClr val="accent1">
              <a:lumMod val="20000"/>
              <a:lumOff val="80000"/>
              <a:alpha val="3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5" name="正方形/長方形 4"/>
          <p:cNvSpPr/>
          <p:nvPr userDrawn="1"/>
        </p:nvSpPr>
        <p:spPr>
          <a:xfrm>
            <a:off x="1596993" y="1768125"/>
            <a:ext cx="4185465" cy="2340260"/>
          </a:xfrm>
          <a:prstGeom prst="rect">
            <a:avLst/>
          </a:prstGeom>
          <a:solidFill>
            <a:schemeClr val="accent1">
              <a:lumMod val="20000"/>
              <a:lumOff val="80000"/>
              <a:alpha val="3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2" name="タイトル 1"/>
          <p:cNvSpPr>
            <a:spLocks noGrp="1"/>
          </p:cNvSpPr>
          <p:nvPr>
            <p:ph type="title" hasCustomPrompt="1"/>
          </p:nvPr>
        </p:nvSpPr>
        <p:spPr>
          <a:xfrm>
            <a:off x="637261" y="192950"/>
            <a:ext cx="16741860" cy="1125125"/>
          </a:xfrm>
        </p:spPr>
        <p:txBody>
          <a:bodyPr/>
          <a:lstStyle>
            <a:lvl1pPr>
              <a:defRPr spc="1500" baseline="0"/>
            </a:lvl1pPr>
          </a:lstStyle>
          <a:p>
            <a:r>
              <a:rPr lang="en-US" altLang="ja-JP" dirty="0" smtClean="0"/>
              <a:t>SLIDE TITLE HERE</a:t>
            </a:r>
            <a:endParaRPr kumimoji="1" lang="ja-JP" altLang="en-US" dirty="0"/>
          </a:p>
        </p:txBody>
      </p: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>
          <a:xfrm>
            <a:off x="9413236" y="9591367"/>
            <a:ext cx="7776864" cy="547688"/>
          </a:xfrm>
        </p:spPr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  <a:alpha val="70000"/>
                  </a:prstClr>
                </a:solidFill>
              </a:rPr>
              <a:t>The Power of PowerPoint | thepopp.com</a:t>
            </a:r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>
          <a:xfrm>
            <a:off x="17371930" y="9591367"/>
            <a:ext cx="907291" cy="547688"/>
          </a:xfrm>
        </p:spPr>
        <p:txBody>
          <a:bodyPr/>
          <a:lstStyle/>
          <a:p>
            <a:fld id="{387164BF-D67A-46C0-81D2-5BAF67C00C80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  <p:sp>
        <p:nvSpPr>
          <p:cNvPr id="10" name="図プレースホルダー 9"/>
          <p:cNvSpPr>
            <a:spLocks noGrp="1"/>
          </p:cNvSpPr>
          <p:nvPr>
            <p:ph type="pic" sz="quarter" idx="12" hasCustomPrompt="1"/>
          </p:nvPr>
        </p:nvSpPr>
        <p:spPr>
          <a:xfrm>
            <a:off x="1740034" y="1933890"/>
            <a:ext cx="3899383" cy="2008731"/>
          </a:xfrm>
          <a:prstGeom prst="rect">
            <a:avLst/>
          </a:prstGeom>
        </p:spPr>
        <p:txBody>
          <a:bodyPr/>
          <a:lstStyle>
            <a:lvl1pPr>
              <a:defRPr baseline="0"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/>
          </a:p>
        </p:txBody>
      </p:sp>
      <p:sp>
        <p:nvSpPr>
          <p:cNvPr id="14" name="図プレースホルダー 9"/>
          <p:cNvSpPr>
            <a:spLocks noGrp="1"/>
          </p:cNvSpPr>
          <p:nvPr>
            <p:ph type="pic" sz="quarter" idx="13" hasCustomPrompt="1"/>
          </p:nvPr>
        </p:nvSpPr>
        <p:spPr>
          <a:xfrm>
            <a:off x="1740034" y="4589185"/>
            <a:ext cx="3899383" cy="2008731"/>
          </a:xfrm>
          <a:prstGeom prst="rect">
            <a:avLst/>
          </a:prstGeom>
        </p:spPr>
        <p:txBody>
          <a:bodyPr/>
          <a:lstStyle/>
          <a:p>
            <a:r>
              <a:rPr kumimoji="1" lang="en-US" altLang="ja-JP" dirty="0" smtClean="0"/>
              <a:t>Add an image</a:t>
            </a:r>
            <a:endParaRPr kumimoji="1" lang="ja-JP" altLang="en-US" dirty="0"/>
          </a:p>
        </p:txBody>
      </p:sp>
      <p:sp>
        <p:nvSpPr>
          <p:cNvPr id="16" name="図プレースホルダー 9"/>
          <p:cNvSpPr>
            <a:spLocks noGrp="1"/>
          </p:cNvSpPr>
          <p:nvPr>
            <p:ph type="pic" sz="quarter" idx="14" hasCustomPrompt="1"/>
          </p:nvPr>
        </p:nvSpPr>
        <p:spPr>
          <a:xfrm>
            <a:off x="1740034" y="7199475"/>
            <a:ext cx="3899383" cy="2008731"/>
          </a:xfrm>
          <a:prstGeom prst="rect">
            <a:avLst/>
          </a:prstGeom>
        </p:spPr>
        <p:txBody>
          <a:bodyPr/>
          <a:lstStyle>
            <a:lvl1pPr marL="0" marR="0" indent="0" algn="l" defTabSz="1632753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 smtClean="0"/>
          </a:p>
          <a:p>
            <a:endParaRPr kumimoji="1" lang="ja-JP" altLang="en-US" dirty="0"/>
          </a:p>
        </p:txBody>
      </p:sp>
      <p:sp>
        <p:nvSpPr>
          <p:cNvPr id="17" name="テキスト プレースホルダー 11"/>
          <p:cNvSpPr>
            <a:spLocks noGrp="1"/>
          </p:cNvSpPr>
          <p:nvPr>
            <p:ph type="body" sz="quarter" idx="15" hasCustomPrompt="1"/>
          </p:nvPr>
        </p:nvSpPr>
        <p:spPr>
          <a:xfrm>
            <a:off x="6026230" y="2347555"/>
            <a:ext cx="10677816" cy="1744121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8" name="テキスト プレースホルダー 11"/>
          <p:cNvSpPr>
            <a:spLocks noGrp="1"/>
          </p:cNvSpPr>
          <p:nvPr>
            <p:ph type="body" sz="quarter" idx="16" hasCustomPrompt="1"/>
          </p:nvPr>
        </p:nvSpPr>
        <p:spPr>
          <a:xfrm>
            <a:off x="6026230" y="1768125"/>
            <a:ext cx="10677816" cy="773203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32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9" name="テキスト プレースホルダー 11"/>
          <p:cNvSpPr>
            <a:spLocks noGrp="1"/>
          </p:cNvSpPr>
          <p:nvPr>
            <p:ph type="body" sz="quarter" idx="17" hasCustomPrompt="1"/>
          </p:nvPr>
        </p:nvSpPr>
        <p:spPr>
          <a:xfrm>
            <a:off x="6026230" y="5005227"/>
            <a:ext cx="10677816" cy="1744121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0" name="テキスト プレースホルダー 11"/>
          <p:cNvSpPr>
            <a:spLocks noGrp="1"/>
          </p:cNvSpPr>
          <p:nvPr>
            <p:ph type="body" sz="quarter" idx="18" hasCustomPrompt="1"/>
          </p:nvPr>
        </p:nvSpPr>
        <p:spPr>
          <a:xfrm>
            <a:off x="6026230" y="4425797"/>
            <a:ext cx="10677816" cy="773203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32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1" name="テキスト プレースホルダー 11"/>
          <p:cNvSpPr>
            <a:spLocks noGrp="1"/>
          </p:cNvSpPr>
          <p:nvPr>
            <p:ph type="body" sz="quarter" idx="19" hasCustomPrompt="1"/>
          </p:nvPr>
        </p:nvSpPr>
        <p:spPr>
          <a:xfrm>
            <a:off x="6026230" y="7629849"/>
            <a:ext cx="10677816" cy="1744121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2" name="テキスト プレースホルダー 11"/>
          <p:cNvSpPr>
            <a:spLocks noGrp="1"/>
          </p:cNvSpPr>
          <p:nvPr>
            <p:ph type="body" sz="quarter" idx="20" hasCustomPrompt="1"/>
          </p:nvPr>
        </p:nvSpPr>
        <p:spPr>
          <a:xfrm>
            <a:off x="6026230" y="7050419"/>
            <a:ext cx="10677816" cy="773203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32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01475522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500"/>
                            </p:stCondLst>
                            <p:childTnLst>
                              <p:par>
                                <p:cTn id="18" presetID="10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1500"/>
                            </p:stCondLst>
                            <p:childTnLst>
                              <p:par>
                                <p:cTn id="31" presetID="10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" grpId="0" animBg="1"/>
      <p:bldP spid="23" grpId="0" animBg="1"/>
      <p:bldP spid="5" grpId="0" animBg="1"/>
      <p:bldP spid="10" grpId="0"/>
      <p:bldP spid="14" grpId="0"/>
      <p:bldP spid="16" grpId="0"/>
      <p:bldP spid="17" grpId="0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8" grpId="0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9" grpId="0">
        <p:tmplLst>
          <p:tmpl>
            <p:tnLst>
              <p:par>
                <p:cTn presetID="10" presetClass="entr" presetSubtype="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0" grpId="0">
        <p:tmplLst>
          <p:tmpl>
            <p:tnLst>
              <p:par>
                <p:cTn presetID="10" presetClass="entr" presetSubtype="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1" grpId="0">
        <p:tmplLst>
          <p:tmpl>
            <p:tnLst>
              <p:par>
                <p:cTn presetID="10" presetClass="entr" presetSubtype="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2" grpId="0">
        <p:tmplLst>
          <p:tmpl>
            <p:tnLst>
              <p:par>
                <p:cTn presetID="10" presetClass="entr" presetSubtype="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2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16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 Colum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 hasCustomPrompt="1"/>
          </p:nvPr>
        </p:nvSpPr>
        <p:spPr>
          <a:xfrm>
            <a:off x="637261" y="192950"/>
            <a:ext cx="16741860" cy="1125125"/>
          </a:xfrm>
        </p:spPr>
        <p:txBody>
          <a:bodyPr/>
          <a:lstStyle>
            <a:lvl1pPr>
              <a:defRPr spc="1500" baseline="0"/>
            </a:lvl1pPr>
          </a:lstStyle>
          <a:p>
            <a:r>
              <a:rPr lang="en-US" altLang="ja-JP" dirty="0" smtClean="0"/>
              <a:t>SLIDE TITLE HERE</a:t>
            </a:r>
            <a:endParaRPr kumimoji="1" lang="ja-JP" altLang="en-US" dirty="0"/>
          </a:p>
        </p:txBody>
      </p: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>
          <a:xfrm>
            <a:off x="9413236" y="9591367"/>
            <a:ext cx="7776864" cy="547688"/>
          </a:xfrm>
        </p:spPr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  <a:alpha val="70000"/>
                  </a:prstClr>
                </a:solidFill>
              </a:rPr>
              <a:t>The Power of PowerPoint | thepopp.com</a:t>
            </a:r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>
          <a:xfrm>
            <a:off x="17371930" y="9591367"/>
            <a:ext cx="907291" cy="547688"/>
          </a:xfrm>
        </p:spPr>
        <p:txBody>
          <a:bodyPr/>
          <a:lstStyle/>
          <a:p>
            <a:fld id="{387164BF-D67A-46C0-81D2-5BAF67C00C80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  <p:sp>
        <p:nvSpPr>
          <p:cNvPr id="5" name="テキスト プレースホルダー 11"/>
          <p:cNvSpPr>
            <a:spLocks noGrp="1"/>
          </p:cNvSpPr>
          <p:nvPr>
            <p:ph type="body" sz="quarter" idx="14" hasCustomPrompt="1"/>
          </p:nvPr>
        </p:nvSpPr>
        <p:spPr>
          <a:xfrm>
            <a:off x="1096312" y="1948145"/>
            <a:ext cx="5171868" cy="1043694"/>
          </a:xfrm>
        </p:spPr>
        <p:txBody>
          <a:bodyPr anchor="b">
            <a:noAutofit/>
          </a:bodyPr>
          <a:lstStyle>
            <a:lvl1pPr algn="l">
              <a:defRPr sz="36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6" name="テキスト プレースホルダー 11"/>
          <p:cNvSpPr>
            <a:spLocks noGrp="1"/>
          </p:cNvSpPr>
          <p:nvPr>
            <p:ph type="body" sz="quarter" idx="15" hasCustomPrompt="1"/>
          </p:nvPr>
        </p:nvSpPr>
        <p:spPr>
          <a:xfrm>
            <a:off x="1096312" y="3036843"/>
            <a:ext cx="5171868" cy="5895655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spcBef>
                <a:spcPts val="1200"/>
              </a:spcBef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9" name="テキスト プレースホルダー 11"/>
          <p:cNvSpPr>
            <a:spLocks noGrp="1"/>
          </p:cNvSpPr>
          <p:nvPr>
            <p:ph type="body" sz="quarter" idx="16" hasCustomPrompt="1"/>
          </p:nvPr>
        </p:nvSpPr>
        <p:spPr>
          <a:xfrm>
            <a:off x="6532916" y="1984572"/>
            <a:ext cx="5171868" cy="1043694"/>
          </a:xfrm>
        </p:spPr>
        <p:txBody>
          <a:bodyPr anchor="b">
            <a:noAutofit/>
          </a:bodyPr>
          <a:lstStyle>
            <a:lvl1pPr algn="l">
              <a:defRPr sz="36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0" name="テキスト プレースホルダー 11"/>
          <p:cNvSpPr>
            <a:spLocks noGrp="1"/>
          </p:cNvSpPr>
          <p:nvPr>
            <p:ph type="body" sz="quarter" idx="17" hasCustomPrompt="1"/>
          </p:nvPr>
        </p:nvSpPr>
        <p:spPr>
          <a:xfrm>
            <a:off x="6532916" y="3073270"/>
            <a:ext cx="5171868" cy="5895655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spcBef>
                <a:spcPts val="1200"/>
              </a:spcBef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1" name="テキスト プレースホルダー 11"/>
          <p:cNvSpPr>
            <a:spLocks noGrp="1"/>
          </p:cNvSpPr>
          <p:nvPr>
            <p:ph type="body" sz="quarter" idx="18" hasCustomPrompt="1"/>
          </p:nvPr>
        </p:nvSpPr>
        <p:spPr>
          <a:xfrm>
            <a:off x="11978521" y="1984572"/>
            <a:ext cx="5171868" cy="1043694"/>
          </a:xfrm>
        </p:spPr>
        <p:txBody>
          <a:bodyPr anchor="b">
            <a:noAutofit/>
          </a:bodyPr>
          <a:lstStyle>
            <a:lvl1pPr algn="l">
              <a:defRPr sz="36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2" name="テキスト プレースホルダー 11"/>
          <p:cNvSpPr>
            <a:spLocks noGrp="1"/>
          </p:cNvSpPr>
          <p:nvPr>
            <p:ph type="body" sz="quarter" idx="19" hasCustomPrompt="1"/>
          </p:nvPr>
        </p:nvSpPr>
        <p:spPr>
          <a:xfrm>
            <a:off x="11978521" y="3073270"/>
            <a:ext cx="5171868" cy="5895655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spcBef>
                <a:spcPts val="1200"/>
              </a:spcBef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3" name="正方形/長方形 12"/>
          <p:cNvSpPr/>
          <p:nvPr userDrawn="1"/>
        </p:nvSpPr>
        <p:spPr>
          <a:xfrm>
            <a:off x="907291" y="2356902"/>
            <a:ext cx="72000" cy="1350150"/>
          </a:xfrm>
          <a:prstGeom prst="rect">
            <a:avLst/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4" name="正方形/長方形 13"/>
          <p:cNvSpPr/>
          <p:nvPr userDrawn="1"/>
        </p:nvSpPr>
        <p:spPr>
          <a:xfrm>
            <a:off x="6352896" y="2356902"/>
            <a:ext cx="72000" cy="1350150"/>
          </a:xfrm>
          <a:prstGeom prst="rect">
            <a:avLst/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5" name="正方形/長方形 14"/>
          <p:cNvSpPr/>
          <p:nvPr userDrawn="1"/>
        </p:nvSpPr>
        <p:spPr>
          <a:xfrm>
            <a:off x="11798501" y="2356902"/>
            <a:ext cx="72000" cy="1350150"/>
          </a:xfrm>
          <a:prstGeom prst="rect">
            <a:avLst/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0553864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2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500"/>
                            </p:stCondLst>
                            <p:childTnLst>
                              <p:par>
                                <p:cTn id="18" presetID="2" presetClass="entr" presetSubtype="8" decel="10000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2" presetClass="entr" presetSubtype="2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6" presetID="2" presetClass="entr" presetSubtype="4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1500"/>
                            </p:stCondLst>
                            <p:childTnLst>
                              <p:par>
                                <p:cTn id="31" presetID="2" presetClass="entr" presetSubtype="8" decel="10000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2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4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6" grpId="0"/>
      <p:bldP spid="9" grpId="0"/>
      <p:bldP spid="10" grpId="0"/>
      <p:bldP spid="11" grpId="0"/>
      <p:bldP spid="12" grpId="0"/>
      <p:bldP spid="13" grpId="0" animBg="1"/>
      <p:bldP spid="14" grpId="0" animBg="1"/>
      <p:bldP spid="15" grpId="0" animBg="1"/>
    </p:bldLst>
  </p:timing>
</p:sldLayout>
</file>

<file path=ppt/slideLayouts/slideLayout16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Loop 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" name="円/楕円 31"/>
          <p:cNvSpPr/>
          <p:nvPr userDrawn="1"/>
        </p:nvSpPr>
        <p:spPr>
          <a:xfrm>
            <a:off x="6041205" y="2495277"/>
            <a:ext cx="6193030" cy="6193030"/>
          </a:xfrm>
          <a:prstGeom prst="ellipse">
            <a:avLst/>
          </a:prstGeom>
          <a:gradFill>
            <a:gsLst>
              <a:gs pos="100000">
                <a:schemeClr val="accent1">
                  <a:tint val="66000"/>
                  <a:satMod val="160000"/>
                  <a:alpha val="15000"/>
                </a:schemeClr>
              </a:gs>
              <a:gs pos="50000">
                <a:schemeClr val="accent1">
                  <a:tint val="44500"/>
                  <a:satMod val="160000"/>
                  <a:alpha val="14000"/>
                </a:schemeClr>
              </a:gs>
              <a:gs pos="0">
                <a:schemeClr val="bg1"/>
              </a:gs>
            </a:gsLst>
            <a:path path="circle">
              <a:fillToRect l="50000" t="50000" r="50000" b="50000"/>
            </a:path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black"/>
              </a:solidFill>
            </a:endParaRPr>
          </a:p>
        </p:txBody>
      </p:sp>
      <p:sp>
        <p:nvSpPr>
          <p:cNvPr id="33" name="円/楕円 32"/>
          <p:cNvSpPr/>
          <p:nvPr userDrawn="1"/>
        </p:nvSpPr>
        <p:spPr>
          <a:xfrm>
            <a:off x="6982940" y="3437012"/>
            <a:ext cx="4309561" cy="4309561"/>
          </a:xfrm>
          <a:prstGeom prst="ellipse">
            <a:avLst/>
          </a:prstGeom>
          <a:gradFill>
            <a:gsLst>
              <a:gs pos="100000">
                <a:schemeClr val="accent1">
                  <a:tint val="66000"/>
                  <a:satMod val="160000"/>
                  <a:alpha val="38000"/>
                </a:schemeClr>
              </a:gs>
              <a:gs pos="42000">
                <a:schemeClr val="accent1">
                  <a:tint val="44500"/>
                  <a:satMod val="160000"/>
                  <a:alpha val="24000"/>
                </a:schemeClr>
              </a:gs>
              <a:gs pos="0">
                <a:schemeClr val="bg1"/>
              </a:gs>
            </a:gsLst>
            <a:path path="circle">
              <a:fillToRect l="50000" t="50000" r="50000" b="50000"/>
            </a:path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black"/>
              </a:solidFill>
            </a:endParaRPr>
          </a:p>
        </p:txBody>
      </p:sp>
      <p:sp>
        <p:nvSpPr>
          <p:cNvPr id="8" name="ドーナツ 7"/>
          <p:cNvSpPr/>
          <p:nvPr userDrawn="1"/>
        </p:nvSpPr>
        <p:spPr>
          <a:xfrm>
            <a:off x="6398903" y="2849730"/>
            <a:ext cx="5461686" cy="5461686"/>
          </a:xfrm>
          <a:prstGeom prst="donut">
            <a:avLst>
              <a:gd name="adj" fmla="val 7805"/>
            </a:avLst>
          </a:prstGeom>
          <a:solidFill>
            <a:schemeClr val="bg1">
              <a:lumMod val="95000"/>
            </a:schemeClr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black"/>
              </a:solidFill>
            </a:endParaRPr>
          </a:p>
        </p:txBody>
      </p:sp>
      <p:sp>
        <p:nvSpPr>
          <p:cNvPr id="2" name="タイトル 1"/>
          <p:cNvSpPr>
            <a:spLocks noGrp="1"/>
          </p:cNvSpPr>
          <p:nvPr>
            <p:ph type="title" hasCustomPrompt="1"/>
          </p:nvPr>
        </p:nvSpPr>
        <p:spPr>
          <a:xfrm>
            <a:off x="637261" y="192950"/>
            <a:ext cx="16741860" cy="1125125"/>
          </a:xfrm>
        </p:spPr>
        <p:txBody>
          <a:bodyPr/>
          <a:lstStyle>
            <a:lvl1pPr>
              <a:defRPr spc="1500" baseline="0"/>
            </a:lvl1pPr>
          </a:lstStyle>
          <a:p>
            <a:r>
              <a:rPr lang="en-US" altLang="ja-JP" dirty="0" smtClean="0"/>
              <a:t>SLIDE TITLE HERE</a:t>
            </a:r>
            <a:endParaRPr kumimoji="1" lang="ja-JP" altLang="en-US" dirty="0"/>
          </a:p>
        </p:txBody>
      </p: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>
          <a:xfrm>
            <a:off x="9413236" y="9591367"/>
            <a:ext cx="7776864" cy="547688"/>
          </a:xfrm>
        </p:spPr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  <a:alpha val="70000"/>
                  </a:prstClr>
                </a:solidFill>
              </a:rPr>
              <a:t>The Power of PowerPoint | thepopp.com</a:t>
            </a:r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>
          <a:xfrm>
            <a:off x="17371930" y="9591367"/>
            <a:ext cx="907291" cy="547688"/>
          </a:xfrm>
        </p:spPr>
        <p:txBody>
          <a:bodyPr/>
          <a:lstStyle/>
          <a:p>
            <a:fld id="{387164BF-D67A-46C0-81D2-5BAF67C00C80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  <p:sp>
        <p:nvSpPr>
          <p:cNvPr id="9" name="環状矢印 8"/>
          <p:cNvSpPr/>
          <p:nvPr userDrawn="1"/>
        </p:nvSpPr>
        <p:spPr>
          <a:xfrm>
            <a:off x="9143206" y="2833652"/>
            <a:ext cx="3024385" cy="2758140"/>
          </a:xfrm>
          <a:custGeom>
            <a:avLst/>
            <a:gdLst>
              <a:gd name="connsiteX0" fmla="*/ 3370992 w 6761982"/>
              <a:gd name="connsiteY0" fmla="*/ 634089 h 6761982"/>
              <a:gd name="connsiteX1" fmla="*/ 6093620 w 6761982"/>
              <a:gd name="connsiteY1" fmla="*/ 2948305 h 6761982"/>
              <a:gd name="connsiteX2" fmla="*/ 6709702 w 6761982"/>
              <a:gd name="connsiteY2" fmla="*/ 3039968 h 6761982"/>
              <a:gd name="connsiteX3" fmla="*/ 5889126 w 6761982"/>
              <a:gd name="connsiteY3" fmla="*/ 3754160 h 6761982"/>
              <a:gd name="connsiteX4" fmla="*/ 5037612 w 6761982"/>
              <a:gd name="connsiteY4" fmla="*/ 2791189 h 6761982"/>
              <a:gd name="connsiteX5" fmla="*/ 5651484 w 6761982"/>
              <a:gd name="connsiteY5" fmla="*/ 2882523 h 6761982"/>
              <a:gd name="connsiteX6" fmla="*/ 3372529 w 6761982"/>
              <a:gd name="connsiteY6" fmla="*/ 1056439 h 6761982"/>
              <a:gd name="connsiteX7" fmla="*/ 3370992 w 6761982"/>
              <a:gd name="connsiteY7" fmla="*/ 634089 h 6761982"/>
              <a:gd name="connsiteX0" fmla="*/ 0 w 3338710"/>
              <a:gd name="connsiteY0" fmla="*/ 19 h 2758140"/>
              <a:gd name="connsiteX1" fmla="*/ 2722628 w 3338710"/>
              <a:gd name="connsiteY1" fmla="*/ 2314235 h 2758140"/>
              <a:gd name="connsiteX2" fmla="*/ 3338710 w 3338710"/>
              <a:gd name="connsiteY2" fmla="*/ 2405898 h 2758140"/>
              <a:gd name="connsiteX3" fmla="*/ 2480034 w 3338710"/>
              <a:gd name="connsiteY3" fmla="*/ 2758140 h 2758140"/>
              <a:gd name="connsiteX4" fmla="*/ 1666620 w 3338710"/>
              <a:gd name="connsiteY4" fmla="*/ 2157119 h 2758140"/>
              <a:gd name="connsiteX5" fmla="*/ 2280492 w 3338710"/>
              <a:gd name="connsiteY5" fmla="*/ 2248453 h 2758140"/>
              <a:gd name="connsiteX6" fmla="*/ 1537 w 3338710"/>
              <a:gd name="connsiteY6" fmla="*/ 422369 h 2758140"/>
              <a:gd name="connsiteX7" fmla="*/ 0 w 3338710"/>
              <a:gd name="connsiteY7" fmla="*/ 19 h 2758140"/>
              <a:gd name="connsiteX0" fmla="*/ 0 w 3062485"/>
              <a:gd name="connsiteY0" fmla="*/ 19 h 2758140"/>
              <a:gd name="connsiteX1" fmla="*/ 2722628 w 3062485"/>
              <a:gd name="connsiteY1" fmla="*/ 2314235 h 2758140"/>
              <a:gd name="connsiteX2" fmla="*/ 3062485 w 3062485"/>
              <a:gd name="connsiteY2" fmla="*/ 2329698 h 2758140"/>
              <a:gd name="connsiteX3" fmla="*/ 2480034 w 3062485"/>
              <a:gd name="connsiteY3" fmla="*/ 2758140 h 2758140"/>
              <a:gd name="connsiteX4" fmla="*/ 1666620 w 3062485"/>
              <a:gd name="connsiteY4" fmla="*/ 2157119 h 2758140"/>
              <a:gd name="connsiteX5" fmla="*/ 2280492 w 3062485"/>
              <a:gd name="connsiteY5" fmla="*/ 2248453 h 2758140"/>
              <a:gd name="connsiteX6" fmla="*/ 1537 w 3062485"/>
              <a:gd name="connsiteY6" fmla="*/ 422369 h 2758140"/>
              <a:gd name="connsiteX7" fmla="*/ 0 w 3062485"/>
              <a:gd name="connsiteY7" fmla="*/ 19 h 2758140"/>
              <a:gd name="connsiteX0" fmla="*/ 0 w 3062485"/>
              <a:gd name="connsiteY0" fmla="*/ 19 h 2758140"/>
              <a:gd name="connsiteX1" fmla="*/ 2722628 w 3062485"/>
              <a:gd name="connsiteY1" fmla="*/ 2314235 h 2758140"/>
              <a:gd name="connsiteX2" fmla="*/ 3062485 w 3062485"/>
              <a:gd name="connsiteY2" fmla="*/ 2329698 h 2758140"/>
              <a:gd name="connsiteX3" fmla="*/ 2480034 w 3062485"/>
              <a:gd name="connsiteY3" fmla="*/ 2758140 h 2758140"/>
              <a:gd name="connsiteX4" fmla="*/ 1942845 w 3062485"/>
              <a:gd name="connsiteY4" fmla="*/ 2233319 h 2758140"/>
              <a:gd name="connsiteX5" fmla="*/ 2280492 w 3062485"/>
              <a:gd name="connsiteY5" fmla="*/ 2248453 h 2758140"/>
              <a:gd name="connsiteX6" fmla="*/ 1537 w 3062485"/>
              <a:gd name="connsiteY6" fmla="*/ 422369 h 2758140"/>
              <a:gd name="connsiteX7" fmla="*/ 0 w 3062485"/>
              <a:gd name="connsiteY7" fmla="*/ 19 h 2758140"/>
              <a:gd name="connsiteX0" fmla="*/ 0 w 3062485"/>
              <a:gd name="connsiteY0" fmla="*/ 19 h 2758140"/>
              <a:gd name="connsiteX1" fmla="*/ 2722628 w 3062485"/>
              <a:gd name="connsiteY1" fmla="*/ 2314235 h 2758140"/>
              <a:gd name="connsiteX2" fmla="*/ 3062485 w 3062485"/>
              <a:gd name="connsiteY2" fmla="*/ 2329698 h 2758140"/>
              <a:gd name="connsiteX3" fmla="*/ 2480034 w 3062485"/>
              <a:gd name="connsiteY3" fmla="*/ 2758140 h 2758140"/>
              <a:gd name="connsiteX4" fmla="*/ 1942845 w 3062485"/>
              <a:gd name="connsiteY4" fmla="*/ 2233319 h 2758140"/>
              <a:gd name="connsiteX5" fmla="*/ 2290017 w 3062485"/>
              <a:gd name="connsiteY5" fmla="*/ 2305603 h 2758140"/>
              <a:gd name="connsiteX6" fmla="*/ 1537 w 3062485"/>
              <a:gd name="connsiteY6" fmla="*/ 422369 h 2758140"/>
              <a:gd name="connsiteX7" fmla="*/ 0 w 3062485"/>
              <a:gd name="connsiteY7" fmla="*/ 19 h 2758140"/>
              <a:gd name="connsiteX0" fmla="*/ 0 w 3062485"/>
              <a:gd name="connsiteY0" fmla="*/ 19 h 2758140"/>
              <a:gd name="connsiteX1" fmla="*/ 2722628 w 3062485"/>
              <a:gd name="connsiteY1" fmla="*/ 2314235 h 2758140"/>
              <a:gd name="connsiteX2" fmla="*/ 3062485 w 3062485"/>
              <a:gd name="connsiteY2" fmla="*/ 2329698 h 2758140"/>
              <a:gd name="connsiteX3" fmla="*/ 2480034 w 3062485"/>
              <a:gd name="connsiteY3" fmla="*/ 2758140 h 2758140"/>
              <a:gd name="connsiteX4" fmla="*/ 1942845 w 3062485"/>
              <a:gd name="connsiteY4" fmla="*/ 2299994 h 2758140"/>
              <a:gd name="connsiteX5" fmla="*/ 2290017 w 3062485"/>
              <a:gd name="connsiteY5" fmla="*/ 2305603 h 2758140"/>
              <a:gd name="connsiteX6" fmla="*/ 1537 w 3062485"/>
              <a:gd name="connsiteY6" fmla="*/ 422369 h 2758140"/>
              <a:gd name="connsiteX7" fmla="*/ 0 w 3062485"/>
              <a:gd name="connsiteY7" fmla="*/ 19 h 2758140"/>
              <a:gd name="connsiteX0" fmla="*/ 0 w 3024385"/>
              <a:gd name="connsiteY0" fmla="*/ 19 h 2758140"/>
              <a:gd name="connsiteX1" fmla="*/ 2722628 w 3024385"/>
              <a:gd name="connsiteY1" fmla="*/ 2314235 h 2758140"/>
              <a:gd name="connsiteX2" fmla="*/ 3024385 w 3024385"/>
              <a:gd name="connsiteY2" fmla="*/ 2310648 h 2758140"/>
              <a:gd name="connsiteX3" fmla="*/ 2480034 w 3024385"/>
              <a:gd name="connsiteY3" fmla="*/ 2758140 h 2758140"/>
              <a:gd name="connsiteX4" fmla="*/ 1942845 w 3024385"/>
              <a:gd name="connsiteY4" fmla="*/ 2299994 h 2758140"/>
              <a:gd name="connsiteX5" fmla="*/ 2290017 w 3024385"/>
              <a:gd name="connsiteY5" fmla="*/ 2305603 h 2758140"/>
              <a:gd name="connsiteX6" fmla="*/ 1537 w 3024385"/>
              <a:gd name="connsiteY6" fmla="*/ 422369 h 2758140"/>
              <a:gd name="connsiteX7" fmla="*/ 0 w 3024385"/>
              <a:gd name="connsiteY7" fmla="*/ 19 h 2758140"/>
              <a:gd name="connsiteX0" fmla="*/ 0 w 3024385"/>
              <a:gd name="connsiteY0" fmla="*/ 19 h 2758140"/>
              <a:gd name="connsiteX1" fmla="*/ 2722628 w 3024385"/>
              <a:gd name="connsiteY1" fmla="*/ 2314235 h 2758140"/>
              <a:gd name="connsiteX2" fmla="*/ 3024385 w 3024385"/>
              <a:gd name="connsiteY2" fmla="*/ 2310648 h 2758140"/>
              <a:gd name="connsiteX3" fmla="*/ 2480034 w 3024385"/>
              <a:gd name="connsiteY3" fmla="*/ 2758140 h 2758140"/>
              <a:gd name="connsiteX4" fmla="*/ 1961895 w 3024385"/>
              <a:gd name="connsiteY4" fmla="*/ 2299994 h 2758140"/>
              <a:gd name="connsiteX5" fmla="*/ 2290017 w 3024385"/>
              <a:gd name="connsiteY5" fmla="*/ 2305603 h 2758140"/>
              <a:gd name="connsiteX6" fmla="*/ 1537 w 3024385"/>
              <a:gd name="connsiteY6" fmla="*/ 422369 h 2758140"/>
              <a:gd name="connsiteX7" fmla="*/ 0 w 3024385"/>
              <a:gd name="connsiteY7" fmla="*/ 19 h 2758140"/>
              <a:gd name="connsiteX0" fmla="*/ 0 w 3024385"/>
              <a:gd name="connsiteY0" fmla="*/ 19 h 2758140"/>
              <a:gd name="connsiteX1" fmla="*/ 2722628 w 3024385"/>
              <a:gd name="connsiteY1" fmla="*/ 2314235 h 2758140"/>
              <a:gd name="connsiteX2" fmla="*/ 3024385 w 3024385"/>
              <a:gd name="connsiteY2" fmla="*/ 2310648 h 2758140"/>
              <a:gd name="connsiteX3" fmla="*/ 2480034 w 3024385"/>
              <a:gd name="connsiteY3" fmla="*/ 2758140 h 2758140"/>
              <a:gd name="connsiteX4" fmla="*/ 1961895 w 3024385"/>
              <a:gd name="connsiteY4" fmla="*/ 2299994 h 2758140"/>
              <a:gd name="connsiteX5" fmla="*/ 2290017 w 3024385"/>
              <a:gd name="connsiteY5" fmla="*/ 2305603 h 2758140"/>
              <a:gd name="connsiteX6" fmla="*/ 1537 w 3024385"/>
              <a:gd name="connsiteY6" fmla="*/ 422369 h 2758140"/>
              <a:gd name="connsiteX7" fmla="*/ 0 w 3024385"/>
              <a:gd name="connsiteY7" fmla="*/ 19 h 2758140"/>
              <a:gd name="connsiteX0" fmla="*/ 0 w 3024385"/>
              <a:gd name="connsiteY0" fmla="*/ 19 h 2758140"/>
              <a:gd name="connsiteX1" fmla="*/ 2703578 w 3024385"/>
              <a:gd name="connsiteY1" fmla="*/ 2304710 h 2758140"/>
              <a:gd name="connsiteX2" fmla="*/ 3024385 w 3024385"/>
              <a:gd name="connsiteY2" fmla="*/ 2310648 h 2758140"/>
              <a:gd name="connsiteX3" fmla="*/ 2480034 w 3024385"/>
              <a:gd name="connsiteY3" fmla="*/ 2758140 h 2758140"/>
              <a:gd name="connsiteX4" fmla="*/ 1961895 w 3024385"/>
              <a:gd name="connsiteY4" fmla="*/ 2299994 h 2758140"/>
              <a:gd name="connsiteX5" fmla="*/ 2290017 w 3024385"/>
              <a:gd name="connsiteY5" fmla="*/ 2305603 h 2758140"/>
              <a:gd name="connsiteX6" fmla="*/ 1537 w 3024385"/>
              <a:gd name="connsiteY6" fmla="*/ 422369 h 2758140"/>
              <a:gd name="connsiteX7" fmla="*/ 0 w 3024385"/>
              <a:gd name="connsiteY7" fmla="*/ 19 h 2758140"/>
              <a:gd name="connsiteX0" fmla="*/ 0 w 3024385"/>
              <a:gd name="connsiteY0" fmla="*/ 19 h 2758140"/>
              <a:gd name="connsiteX1" fmla="*/ 2703578 w 3024385"/>
              <a:gd name="connsiteY1" fmla="*/ 2304710 h 2758140"/>
              <a:gd name="connsiteX2" fmla="*/ 3024385 w 3024385"/>
              <a:gd name="connsiteY2" fmla="*/ 2310648 h 2758140"/>
              <a:gd name="connsiteX3" fmla="*/ 2480034 w 3024385"/>
              <a:gd name="connsiteY3" fmla="*/ 2758140 h 2758140"/>
              <a:gd name="connsiteX4" fmla="*/ 1980945 w 3024385"/>
              <a:gd name="connsiteY4" fmla="*/ 2309519 h 2758140"/>
              <a:gd name="connsiteX5" fmla="*/ 2290017 w 3024385"/>
              <a:gd name="connsiteY5" fmla="*/ 2305603 h 2758140"/>
              <a:gd name="connsiteX6" fmla="*/ 1537 w 3024385"/>
              <a:gd name="connsiteY6" fmla="*/ 422369 h 2758140"/>
              <a:gd name="connsiteX7" fmla="*/ 0 w 3024385"/>
              <a:gd name="connsiteY7" fmla="*/ 19 h 2758140"/>
              <a:gd name="connsiteX0" fmla="*/ 0 w 3024385"/>
              <a:gd name="connsiteY0" fmla="*/ 19 h 2758140"/>
              <a:gd name="connsiteX1" fmla="*/ 2703578 w 3024385"/>
              <a:gd name="connsiteY1" fmla="*/ 2304710 h 2758140"/>
              <a:gd name="connsiteX2" fmla="*/ 3024385 w 3024385"/>
              <a:gd name="connsiteY2" fmla="*/ 2310648 h 2758140"/>
              <a:gd name="connsiteX3" fmla="*/ 2508609 w 3024385"/>
              <a:gd name="connsiteY3" fmla="*/ 2758140 h 2758140"/>
              <a:gd name="connsiteX4" fmla="*/ 1980945 w 3024385"/>
              <a:gd name="connsiteY4" fmla="*/ 2309519 h 2758140"/>
              <a:gd name="connsiteX5" fmla="*/ 2290017 w 3024385"/>
              <a:gd name="connsiteY5" fmla="*/ 2305603 h 2758140"/>
              <a:gd name="connsiteX6" fmla="*/ 1537 w 3024385"/>
              <a:gd name="connsiteY6" fmla="*/ 422369 h 2758140"/>
              <a:gd name="connsiteX7" fmla="*/ 0 w 3024385"/>
              <a:gd name="connsiteY7" fmla="*/ 19 h 27581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24385" h="2758140">
                <a:moveTo>
                  <a:pt x="0" y="19"/>
                </a:moveTo>
                <a:cubicBezTo>
                  <a:pt x="1353828" y="-4909"/>
                  <a:pt x="2490326" y="967774"/>
                  <a:pt x="2703578" y="2304710"/>
                </a:cubicBezTo>
                <a:lnTo>
                  <a:pt x="3024385" y="2310648"/>
                </a:lnTo>
                <a:lnTo>
                  <a:pt x="2508609" y="2758140"/>
                </a:lnTo>
                <a:lnTo>
                  <a:pt x="1980945" y="2309519"/>
                </a:lnTo>
                <a:lnTo>
                  <a:pt x="2290017" y="2305603"/>
                </a:lnTo>
                <a:cubicBezTo>
                  <a:pt x="2055228" y="1236154"/>
                  <a:pt x="1096448" y="418384"/>
                  <a:pt x="1537" y="422369"/>
                </a:cubicBezTo>
                <a:cubicBezTo>
                  <a:pt x="1025" y="281586"/>
                  <a:pt x="512" y="140802"/>
                  <a:pt x="0" y="19"/>
                </a:cubicBezTo>
                <a:close/>
              </a:path>
            </a:pathLst>
          </a:custGeom>
          <a:solidFill>
            <a:schemeClr val="accent1">
              <a:lumMod val="40000"/>
              <a:lumOff val="60000"/>
            </a:schemeClr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black"/>
              </a:solidFill>
            </a:endParaRPr>
          </a:p>
        </p:txBody>
      </p:sp>
      <p:sp>
        <p:nvSpPr>
          <p:cNvPr id="12" name="環状矢印 8"/>
          <p:cNvSpPr/>
          <p:nvPr userDrawn="1"/>
        </p:nvSpPr>
        <p:spPr>
          <a:xfrm rot="5400000">
            <a:off x="8975161" y="5717445"/>
            <a:ext cx="3024385" cy="2758140"/>
          </a:xfrm>
          <a:custGeom>
            <a:avLst/>
            <a:gdLst>
              <a:gd name="connsiteX0" fmla="*/ 3370992 w 6761982"/>
              <a:gd name="connsiteY0" fmla="*/ 634089 h 6761982"/>
              <a:gd name="connsiteX1" fmla="*/ 6093620 w 6761982"/>
              <a:gd name="connsiteY1" fmla="*/ 2948305 h 6761982"/>
              <a:gd name="connsiteX2" fmla="*/ 6709702 w 6761982"/>
              <a:gd name="connsiteY2" fmla="*/ 3039968 h 6761982"/>
              <a:gd name="connsiteX3" fmla="*/ 5889126 w 6761982"/>
              <a:gd name="connsiteY3" fmla="*/ 3754160 h 6761982"/>
              <a:gd name="connsiteX4" fmla="*/ 5037612 w 6761982"/>
              <a:gd name="connsiteY4" fmla="*/ 2791189 h 6761982"/>
              <a:gd name="connsiteX5" fmla="*/ 5651484 w 6761982"/>
              <a:gd name="connsiteY5" fmla="*/ 2882523 h 6761982"/>
              <a:gd name="connsiteX6" fmla="*/ 3372529 w 6761982"/>
              <a:gd name="connsiteY6" fmla="*/ 1056439 h 6761982"/>
              <a:gd name="connsiteX7" fmla="*/ 3370992 w 6761982"/>
              <a:gd name="connsiteY7" fmla="*/ 634089 h 6761982"/>
              <a:gd name="connsiteX0" fmla="*/ 0 w 3338710"/>
              <a:gd name="connsiteY0" fmla="*/ 19 h 2758140"/>
              <a:gd name="connsiteX1" fmla="*/ 2722628 w 3338710"/>
              <a:gd name="connsiteY1" fmla="*/ 2314235 h 2758140"/>
              <a:gd name="connsiteX2" fmla="*/ 3338710 w 3338710"/>
              <a:gd name="connsiteY2" fmla="*/ 2405898 h 2758140"/>
              <a:gd name="connsiteX3" fmla="*/ 2480034 w 3338710"/>
              <a:gd name="connsiteY3" fmla="*/ 2758140 h 2758140"/>
              <a:gd name="connsiteX4" fmla="*/ 1666620 w 3338710"/>
              <a:gd name="connsiteY4" fmla="*/ 2157119 h 2758140"/>
              <a:gd name="connsiteX5" fmla="*/ 2280492 w 3338710"/>
              <a:gd name="connsiteY5" fmla="*/ 2248453 h 2758140"/>
              <a:gd name="connsiteX6" fmla="*/ 1537 w 3338710"/>
              <a:gd name="connsiteY6" fmla="*/ 422369 h 2758140"/>
              <a:gd name="connsiteX7" fmla="*/ 0 w 3338710"/>
              <a:gd name="connsiteY7" fmla="*/ 19 h 2758140"/>
              <a:gd name="connsiteX0" fmla="*/ 0 w 3062485"/>
              <a:gd name="connsiteY0" fmla="*/ 19 h 2758140"/>
              <a:gd name="connsiteX1" fmla="*/ 2722628 w 3062485"/>
              <a:gd name="connsiteY1" fmla="*/ 2314235 h 2758140"/>
              <a:gd name="connsiteX2" fmla="*/ 3062485 w 3062485"/>
              <a:gd name="connsiteY2" fmla="*/ 2329698 h 2758140"/>
              <a:gd name="connsiteX3" fmla="*/ 2480034 w 3062485"/>
              <a:gd name="connsiteY3" fmla="*/ 2758140 h 2758140"/>
              <a:gd name="connsiteX4" fmla="*/ 1666620 w 3062485"/>
              <a:gd name="connsiteY4" fmla="*/ 2157119 h 2758140"/>
              <a:gd name="connsiteX5" fmla="*/ 2280492 w 3062485"/>
              <a:gd name="connsiteY5" fmla="*/ 2248453 h 2758140"/>
              <a:gd name="connsiteX6" fmla="*/ 1537 w 3062485"/>
              <a:gd name="connsiteY6" fmla="*/ 422369 h 2758140"/>
              <a:gd name="connsiteX7" fmla="*/ 0 w 3062485"/>
              <a:gd name="connsiteY7" fmla="*/ 19 h 2758140"/>
              <a:gd name="connsiteX0" fmla="*/ 0 w 3062485"/>
              <a:gd name="connsiteY0" fmla="*/ 19 h 2758140"/>
              <a:gd name="connsiteX1" fmla="*/ 2722628 w 3062485"/>
              <a:gd name="connsiteY1" fmla="*/ 2314235 h 2758140"/>
              <a:gd name="connsiteX2" fmla="*/ 3062485 w 3062485"/>
              <a:gd name="connsiteY2" fmla="*/ 2329698 h 2758140"/>
              <a:gd name="connsiteX3" fmla="*/ 2480034 w 3062485"/>
              <a:gd name="connsiteY3" fmla="*/ 2758140 h 2758140"/>
              <a:gd name="connsiteX4" fmla="*/ 1942845 w 3062485"/>
              <a:gd name="connsiteY4" fmla="*/ 2233319 h 2758140"/>
              <a:gd name="connsiteX5" fmla="*/ 2280492 w 3062485"/>
              <a:gd name="connsiteY5" fmla="*/ 2248453 h 2758140"/>
              <a:gd name="connsiteX6" fmla="*/ 1537 w 3062485"/>
              <a:gd name="connsiteY6" fmla="*/ 422369 h 2758140"/>
              <a:gd name="connsiteX7" fmla="*/ 0 w 3062485"/>
              <a:gd name="connsiteY7" fmla="*/ 19 h 2758140"/>
              <a:gd name="connsiteX0" fmla="*/ 0 w 3062485"/>
              <a:gd name="connsiteY0" fmla="*/ 19 h 2758140"/>
              <a:gd name="connsiteX1" fmla="*/ 2722628 w 3062485"/>
              <a:gd name="connsiteY1" fmla="*/ 2314235 h 2758140"/>
              <a:gd name="connsiteX2" fmla="*/ 3062485 w 3062485"/>
              <a:gd name="connsiteY2" fmla="*/ 2329698 h 2758140"/>
              <a:gd name="connsiteX3" fmla="*/ 2480034 w 3062485"/>
              <a:gd name="connsiteY3" fmla="*/ 2758140 h 2758140"/>
              <a:gd name="connsiteX4" fmla="*/ 1942845 w 3062485"/>
              <a:gd name="connsiteY4" fmla="*/ 2233319 h 2758140"/>
              <a:gd name="connsiteX5" fmla="*/ 2290017 w 3062485"/>
              <a:gd name="connsiteY5" fmla="*/ 2305603 h 2758140"/>
              <a:gd name="connsiteX6" fmla="*/ 1537 w 3062485"/>
              <a:gd name="connsiteY6" fmla="*/ 422369 h 2758140"/>
              <a:gd name="connsiteX7" fmla="*/ 0 w 3062485"/>
              <a:gd name="connsiteY7" fmla="*/ 19 h 2758140"/>
              <a:gd name="connsiteX0" fmla="*/ 0 w 3062485"/>
              <a:gd name="connsiteY0" fmla="*/ 19 h 2758140"/>
              <a:gd name="connsiteX1" fmla="*/ 2722628 w 3062485"/>
              <a:gd name="connsiteY1" fmla="*/ 2314235 h 2758140"/>
              <a:gd name="connsiteX2" fmla="*/ 3062485 w 3062485"/>
              <a:gd name="connsiteY2" fmla="*/ 2329698 h 2758140"/>
              <a:gd name="connsiteX3" fmla="*/ 2480034 w 3062485"/>
              <a:gd name="connsiteY3" fmla="*/ 2758140 h 2758140"/>
              <a:gd name="connsiteX4" fmla="*/ 1942845 w 3062485"/>
              <a:gd name="connsiteY4" fmla="*/ 2299994 h 2758140"/>
              <a:gd name="connsiteX5" fmla="*/ 2290017 w 3062485"/>
              <a:gd name="connsiteY5" fmla="*/ 2305603 h 2758140"/>
              <a:gd name="connsiteX6" fmla="*/ 1537 w 3062485"/>
              <a:gd name="connsiteY6" fmla="*/ 422369 h 2758140"/>
              <a:gd name="connsiteX7" fmla="*/ 0 w 3062485"/>
              <a:gd name="connsiteY7" fmla="*/ 19 h 2758140"/>
              <a:gd name="connsiteX0" fmla="*/ 0 w 3024385"/>
              <a:gd name="connsiteY0" fmla="*/ 19 h 2758140"/>
              <a:gd name="connsiteX1" fmla="*/ 2722628 w 3024385"/>
              <a:gd name="connsiteY1" fmla="*/ 2314235 h 2758140"/>
              <a:gd name="connsiteX2" fmla="*/ 3024385 w 3024385"/>
              <a:gd name="connsiteY2" fmla="*/ 2310648 h 2758140"/>
              <a:gd name="connsiteX3" fmla="*/ 2480034 w 3024385"/>
              <a:gd name="connsiteY3" fmla="*/ 2758140 h 2758140"/>
              <a:gd name="connsiteX4" fmla="*/ 1942845 w 3024385"/>
              <a:gd name="connsiteY4" fmla="*/ 2299994 h 2758140"/>
              <a:gd name="connsiteX5" fmla="*/ 2290017 w 3024385"/>
              <a:gd name="connsiteY5" fmla="*/ 2305603 h 2758140"/>
              <a:gd name="connsiteX6" fmla="*/ 1537 w 3024385"/>
              <a:gd name="connsiteY6" fmla="*/ 422369 h 2758140"/>
              <a:gd name="connsiteX7" fmla="*/ 0 w 3024385"/>
              <a:gd name="connsiteY7" fmla="*/ 19 h 2758140"/>
              <a:gd name="connsiteX0" fmla="*/ 0 w 3024385"/>
              <a:gd name="connsiteY0" fmla="*/ 19 h 2758140"/>
              <a:gd name="connsiteX1" fmla="*/ 2722628 w 3024385"/>
              <a:gd name="connsiteY1" fmla="*/ 2314235 h 2758140"/>
              <a:gd name="connsiteX2" fmla="*/ 3024385 w 3024385"/>
              <a:gd name="connsiteY2" fmla="*/ 2310648 h 2758140"/>
              <a:gd name="connsiteX3" fmla="*/ 2480034 w 3024385"/>
              <a:gd name="connsiteY3" fmla="*/ 2758140 h 2758140"/>
              <a:gd name="connsiteX4" fmla="*/ 1961895 w 3024385"/>
              <a:gd name="connsiteY4" fmla="*/ 2299994 h 2758140"/>
              <a:gd name="connsiteX5" fmla="*/ 2290017 w 3024385"/>
              <a:gd name="connsiteY5" fmla="*/ 2305603 h 2758140"/>
              <a:gd name="connsiteX6" fmla="*/ 1537 w 3024385"/>
              <a:gd name="connsiteY6" fmla="*/ 422369 h 2758140"/>
              <a:gd name="connsiteX7" fmla="*/ 0 w 3024385"/>
              <a:gd name="connsiteY7" fmla="*/ 19 h 2758140"/>
              <a:gd name="connsiteX0" fmla="*/ 0 w 3024385"/>
              <a:gd name="connsiteY0" fmla="*/ 19 h 2758140"/>
              <a:gd name="connsiteX1" fmla="*/ 2722628 w 3024385"/>
              <a:gd name="connsiteY1" fmla="*/ 2314235 h 2758140"/>
              <a:gd name="connsiteX2" fmla="*/ 3024385 w 3024385"/>
              <a:gd name="connsiteY2" fmla="*/ 2310648 h 2758140"/>
              <a:gd name="connsiteX3" fmla="*/ 2480034 w 3024385"/>
              <a:gd name="connsiteY3" fmla="*/ 2758140 h 2758140"/>
              <a:gd name="connsiteX4" fmla="*/ 1961895 w 3024385"/>
              <a:gd name="connsiteY4" fmla="*/ 2299994 h 2758140"/>
              <a:gd name="connsiteX5" fmla="*/ 2290017 w 3024385"/>
              <a:gd name="connsiteY5" fmla="*/ 2305603 h 2758140"/>
              <a:gd name="connsiteX6" fmla="*/ 1537 w 3024385"/>
              <a:gd name="connsiteY6" fmla="*/ 422369 h 2758140"/>
              <a:gd name="connsiteX7" fmla="*/ 0 w 3024385"/>
              <a:gd name="connsiteY7" fmla="*/ 19 h 2758140"/>
              <a:gd name="connsiteX0" fmla="*/ 0 w 3024385"/>
              <a:gd name="connsiteY0" fmla="*/ 19 h 2758140"/>
              <a:gd name="connsiteX1" fmla="*/ 2703578 w 3024385"/>
              <a:gd name="connsiteY1" fmla="*/ 2304710 h 2758140"/>
              <a:gd name="connsiteX2" fmla="*/ 3024385 w 3024385"/>
              <a:gd name="connsiteY2" fmla="*/ 2310648 h 2758140"/>
              <a:gd name="connsiteX3" fmla="*/ 2480034 w 3024385"/>
              <a:gd name="connsiteY3" fmla="*/ 2758140 h 2758140"/>
              <a:gd name="connsiteX4" fmla="*/ 1961895 w 3024385"/>
              <a:gd name="connsiteY4" fmla="*/ 2299994 h 2758140"/>
              <a:gd name="connsiteX5" fmla="*/ 2290017 w 3024385"/>
              <a:gd name="connsiteY5" fmla="*/ 2305603 h 2758140"/>
              <a:gd name="connsiteX6" fmla="*/ 1537 w 3024385"/>
              <a:gd name="connsiteY6" fmla="*/ 422369 h 2758140"/>
              <a:gd name="connsiteX7" fmla="*/ 0 w 3024385"/>
              <a:gd name="connsiteY7" fmla="*/ 19 h 2758140"/>
              <a:gd name="connsiteX0" fmla="*/ 0 w 3024385"/>
              <a:gd name="connsiteY0" fmla="*/ 19 h 2758140"/>
              <a:gd name="connsiteX1" fmla="*/ 2703578 w 3024385"/>
              <a:gd name="connsiteY1" fmla="*/ 2304710 h 2758140"/>
              <a:gd name="connsiteX2" fmla="*/ 3024385 w 3024385"/>
              <a:gd name="connsiteY2" fmla="*/ 2310648 h 2758140"/>
              <a:gd name="connsiteX3" fmla="*/ 2480034 w 3024385"/>
              <a:gd name="connsiteY3" fmla="*/ 2758140 h 2758140"/>
              <a:gd name="connsiteX4" fmla="*/ 1980945 w 3024385"/>
              <a:gd name="connsiteY4" fmla="*/ 2309519 h 2758140"/>
              <a:gd name="connsiteX5" fmla="*/ 2290017 w 3024385"/>
              <a:gd name="connsiteY5" fmla="*/ 2305603 h 2758140"/>
              <a:gd name="connsiteX6" fmla="*/ 1537 w 3024385"/>
              <a:gd name="connsiteY6" fmla="*/ 422369 h 2758140"/>
              <a:gd name="connsiteX7" fmla="*/ 0 w 3024385"/>
              <a:gd name="connsiteY7" fmla="*/ 19 h 2758140"/>
              <a:gd name="connsiteX0" fmla="*/ 0 w 3024385"/>
              <a:gd name="connsiteY0" fmla="*/ 19 h 2758140"/>
              <a:gd name="connsiteX1" fmla="*/ 2703578 w 3024385"/>
              <a:gd name="connsiteY1" fmla="*/ 2304710 h 2758140"/>
              <a:gd name="connsiteX2" fmla="*/ 3024385 w 3024385"/>
              <a:gd name="connsiteY2" fmla="*/ 2310648 h 2758140"/>
              <a:gd name="connsiteX3" fmla="*/ 2508609 w 3024385"/>
              <a:gd name="connsiteY3" fmla="*/ 2758140 h 2758140"/>
              <a:gd name="connsiteX4" fmla="*/ 1980945 w 3024385"/>
              <a:gd name="connsiteY4" fmla="*/ 2309519 h 2758140"/>
              <a:gd name="connsiteX5" fmla="*/ 2290017 w 3024385"/>
              <a:gd name="connsiteY5" fmla="*/ 2305603 h 2758140"/>
              <a:gd name="connsiteX6" fmla="*/ 1537 w 3024385"/>
              <a:gd name="connsiteY6" fmla="*/ 422369 h 2758140"/>
              <a:gd name="connsiteX7" fmla="*/ 0 w 3024385"/>
              <a:gd name="connsiteY7" fmla="*/ 19 h 27581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24385" h="2758140">
                <a:moveTo>
                  <a:pt x="0" y="19"/>
                </a:moveTo>
                <a:cubicBezTo>
                  <a:pt x="1353828" y="-4909"/>
                  <a:pt x="2490326" y="967774"/>
                  <a:pt x="2703578" y="2304710"/>
                </a:cubicBezTo>
                <a:lnTo>
                  <a:pt x="3024385" y="2310648"/>
                </a:lnTo>
                <a:lnTo>
                  <a:pt x="2508609" y="2758140"/>
                </a:lnTo>
                <a:lnTo>
                  <a:pt x="1980945" y="2309519"/>
                </a:lnTo>
                <a:lnTo>
                  <a:pt x="2290017" y="2305603"/>
                </a:lnTo>
                <a:cubicBezTo>
                  <a:pt x="2055228" y="1236154"/>
                  <a:pt x="1096448" y="418384"/>
                  <a:pt x="1537" y="422369"/>
                </a:cubicBezTo>
                <a:cubicBezTo>
                  <a:pt x="1025" y="281586"/>
                  <a:pt x="512" y="140802"/>
                  <a:pt x="0" y="19"/>
                </a:cubicBezTo>
                <a:close/>
              </a:path>
            </a:pathLst>
          </a:custGeom>
          <a:solidFill>
            <a:schemeClr val="accent1">
              <a:lumMod val="60000"/>
              <a:lumOff val="40000"/>
            </a:schemeClr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black"/>
              </a:solidFill>
            </a:endParaRPr>
          </a:p>
        </p:txBody>
      </p:sp>
      <p:sp>
        <p:nvSpPr>
          <p:cNvPr id="13" name="環状矢印 8"/>
          <p:cNvSpPr/>
          <p:nvPr userDrawn="1"/>
        </p:nvSpPr>
        <p:spPr>
          <a:xfrm rot="10800000">
            <a:off x="6112473" y="5582267"/>
            <a:ext cx="3024385" cy="2758140"/>
          </a:xfrm>
          <a:custGeom>
            <a:avLst/>
            <a:gdLst>
              <a:gd name="connsiteX0" fmla="*/ 3370992 w 6761982"/>
              <a:gd name="connsiteY0" fmla="*/ 634089 h 6761982"/>
              <a:gd name="connsiteX1" fmla="*/ 6093620 w 6761982"/>
              <a:gd name="connsiteY1" fmla="*/ 2948305 h 6761982"/>
              <a:gd name="connsiteX2" fmla="*/ 6709702 w 6761982"/>
              <a:gd name="connsiteY2" fmla="*/ 3039968 h 6761982"/>
              <a:gd name="connsiteX3" fmla="*/ 5889126 w 6761982"/>
              <a:gd name="connsiteY3" fmla="*/ 3754160 h 6761982"/>
              <a:gd name="connsiteX4" fmla="*/ 5037612 w 6761982"/>
              <a:gd name="connsiteY4" fmla="*/ 2791189 h 6761982"/>
              <a:gd name="connsiteX5" fmla="*/ 5651484 w 6761982"/>
              <a:gd name="connsiteY5" fmla="*/ 2882523 h 6761982"/>
              <a:gd name="connsiteX6" fmla="*/ 3372529 w 6761982"/>
              <a:gd name="connsiteY6" fmla="*/ 1056439 h 6761982"/>
              <a:gd name="connsiteX7" fmla="*/ 3370992 w 6761982"/>
              <a:gd name="connsiteY7" fmla="*/ 634089 h 6761982"/>
              <a:gd name="connsiteX0" fmla="*/ 0 w 3338710"/>
              <a:gd name="connsiteY0" fmla="*/ 19 h 2758140"/>
              <a:gd name="connsiteX1" fmla="*/ 2722628 w 3338710"/>
              <a:gd name="connsiteY1" fmla="*/ 2314235 h 2758140"/>
              <a:gd name="connsiteX2" fmla="*/ 3338710 w 3338710"/>
              <a:gd name="connsiteY2" fmla="*/ 2405898 h 2758140"/>
              <a:gd name="connsiteX3" fmla="*/ 2480034 w 3338710"/>
              <a:gd name="connsiteY3" fmla="*/ 2758140 h 2758140"/>
              <a:gd name="connsiteX4" fmla="*/ 1666620 w 3338710"/>
              <a:gd name="connsiteY4" fmla="*/ 2157119 h 2758140"/>
              <a:gd name="connsiteX5" fmla="*/ 2280492 w 3338710"/>
              <a:gd name="connsiteY5" fmla="*/ 2248453 h 2758140"/>
              <a:gd name="connsiteX6" fmla="*/ 1537 w 3338710"/>
              <a:gd name="connsiteY6" fmla="*/ 422369 h 2758140"/>
              <a:gd name="connsiteX7" fmla="*/ 0 w 3338710"/>
              <a:gd name="connsiteY7" fmla="*/ 19 h 2758140"/>
              <a:gd name="connsiteX0" fmla="*/ 0 w 3062485"/>
              <a:gd name="connsiteY0" fmla="*/ 19 h 2758140"/>
              <a:gd name="connsiteX1" fmla="*/ 2722628 w 3062485"/>
              <a:gd name="connsiteY1" fmla="*/ 2314235 h 2758140"/>
              <a:gd name="connsiteX2" fmla="*/ 3062485 w 3062485"/>
              <a:gd name="connsiteY2" fmla="*/ 2329698 h 2758140"/>
              <a:gd name="connsiteX3" fmla="*/ 2480034 w 3062485"/>
              <a:gd name="connsiteY3" fmla="*/ 2758140 h 2758140"/>
              <a:gd name="connsiteX4" fmla="*/ 1666620 w 3062485"/>
              <a:gd name="connsiteY4" fmla="*/ 2157119 h 2758140"/>
              <a:gd name="connsiteX5" fmla="*/ 2280492 w 3062485"/>
              <a:gd name="connsiteY5" fmla="*/ 2248453 h 2758140"/>
              <a:gd name="connsiteX6" fmla="*/ 1537 w 3062485"/>
              <a:gd name="connsiteY6" fmla="*/ 422369 h 2758140"/>
              <a:gd name="connsiteX7" fmla="*/ 0 w 3062485"/>
              <a:gd name="connsiteY7" fmla="*/ 19 h 2758140"/>
              <a:gd name="connsiteX0" fmla="*/ 0 w 3062485"/>
              <a:gd name="connsiteY0" fmla="*/ 19 h 2758140"/>
              <a:gd name="connsiteX1" fmla="*/ 2722628 w 3062485"/>
              <a:gd name="connsiteY1" fmla="*/ 2314235 h 2758140"/>
              <a:gd name="connsiteX2" fmla="*/ 3062485 w 3062485"/>
              <a:gd name="connsiteY2" fmla="*/ 2329698 h 2758140"/>
              <a:gd name="connsiteX3" fmla="*/ 2480034 w 3062485"/>
              <a:gd name="connsiteY3" fmla="*/ 2758140 h 2758140"/>
              <a:gd name="connsiteX4" fmla="*/ 1942845 w 3062485"/>
              <a:gd name="connsiteY4" fmla="*/ 2233319 h 2758140"/>
              <a:gd name="connsiteX5" fmla="*/ 2280492 w 3062485"/>
              <a:gd name="connsiteY5" fmla="*/ 2248453 h 2758140"/>
              <a:gd name="connsiteX6" fmla="*/ 1537 w 3062485"/>
              <a:gd name="connsiteY6" fmla="*/ 422369 h 2758140"/>
              <a:gd name="connsiteX7" fmla="*/ 0 w 3062485"/>
              <a:gd name="connsiteY7" fmla="*/ 19 h 2758140"/>
              <a:gd name="connsiteX0" fmla="*/ 0 w 3062485"/>
              <a:gd name="connsiteY0" fmla="*/ 19 h 2758140"/>
              <a:gd name="connsiteX1" fmla="*/ 2722628 w 3062485"/>
              <a:gd name="connsiteY1" fmla="*/ 2314235 h 2758140"/>
              <a:gd name="connsiteX2" fmla="*/ 3062485 w 3062485"/>
              <a:gd name="connsiteY2" fmla="*/ 2329698 h 2758140"/>
              <a:gd name="connsiteX3" fmla="*/ 2480034 w 3062485"/>
              <a:gd name="connsiteY3" fmla="*/ 2758140 h 2758140"/>
              <a:gd name="connsiteX4" fmla="*/ 1942845 w 3062485"/>
              <a:gd name="connsiteY4" fmla="*/ 2233319 h 2758140"/>
              <a:gd name="connsiteX5" fmla="*/ 2290017 w 3062485"/>
              <a:gd name="connsiteY5" fmla="*/ 2305603 h 2758140"/>
              <a:gd name="connsiteX6" fmla="*/ 1537 w 3062485"/>
              <a:gd name="connsiteY6" fmla="*/ 422369 h 2758140"/>
              <a:gd name="connsiteX7" fmla="*/ 0 w 3062485"/>
              <a:gd name="connsiteY7" fmla="*/ 19 h 2758140"/>
              <a:gd name="connsiteX0" fmla="*/ 0 w 3062485"/>
              <a:gd name="connsiteY0" fmla="*/ 19 h 2758140"/>
              <a:gd name="connsiteX1" fmla="*/ 2722628 w 3062485"/>
              <a:gd name="connsiteY1" fmla="*/ 2314235 h 2758140"/>
              <a:gd name="connsiteX2" fmla="*/ 3062485 w 3062485"/>
              <a:gd name="connsiteY2" fmla="*/ 2329698 h 2758140"/>
              <a:gd name="connsiteX3" fmla="*/ 2480034 w 3062485"/>
              <a:gd name="connsiteY3" fmla="*/ 2758140 h 2758140"/>
              <a:gd name="connsiteX4" fmla="*/ 1942845 w 3062485"/>
              <a:gd name="connsiteY4" fmla="*/ 2299994 h 2758140"/>
              <a:gd name="connsiteX5" fmla="*/ 2290017 w 3062485"/>
              <a:gd name="connsiteY5" fmla="*/ 2305603 h 2758140"/>
              <a:gd name="connsiteX6" fmla="*/ 1537 w 3062485"/>
              <a:gd name="connsiteY6" fmla="*/ 422369 h 2758140"/>
              <a:gd name="connsiteX7" fmla="*/ 0 w 3062485"/>
              <a:gd name="connsiteY7" fmla="*/ 19 h 2758140"/>
              <a:gd name="connsiteX0" fmla="*/ 0 w 3024385"/>
              <a:gd name="connsiteY0" fmla="*/ 19 h 2758140"/>
              <a:gd name="connsiteX1" fmla="*/ 2722628 w 3024385"/>
              <a:gd name="connsiteY1" fmla="*/ 2314235 h 2758140"/>
              <a:gd name="connsiteX2" fmla="*/ 3024385 w 3024385"/>
              <a:gd name="connsiteY2" fmla="*/ 2310648 h 2758140"/>
              <a:gd name="connsiteX3" fmla="*/ 2480034 w 3024385"/>
              <a:gd name="connsiteY3" fmla="*/ 2758140 h 2758140"/>
              <a:gd name="connsiteX4" fmla="*/ 1942845 w 3024385"/>
              <a:gd name="connsiteY4" fmla="*/ 2299994 h 2758140"/>
              <a:gd name="connsiteX5" fmla="*/ 2290017 w 3024385"/>
              <a:gd name="connsiteY5" fmla="*/ 2305603 h 2758140"/>
              <a:gd name="connsiteX6" fmla="*/ 1537 w 3024385"/>
              <a:gd name="connsiteY6" fmla="*/ 422369 h 2758140"/>
              <a:gd name="connsiteX7" fmla="*/ 0 w 3024385"/>
              <a:gd name="connsiteY7" fmla="*/ 19 h 2758140"/>
              <a:gd name="connsiteX0" fmla="*/ 0 w 3024385"/>
              <a:gd name="connsiteY0" fmla="*/ 19 h 2758140"/>
              <a:gd name="connsiteX1" fmla="*/ 2722628 w 3024385"/>
              <a:gd name="connsiteY1" fmla="*/ 2314235 h 2758140"/>
              <a:gd name="connsiteX2" fmla="*/ 3024385 w 3024385"/>
              <a:gd name="connsiteY2" fmla="*/ 2310648 h 2758140"/>
              <a:gd name="connsiteX3" fmla="*/ 2480034 w 3024385"/>
              <a:gd name="connsiteY3" fmla="*/ 2758140 h 2758140"/>
              <a:gd name="connsiteX4" fmla="*/ 1961895 w 3024385"/>
              <a:gd name="connsiteY4" fmla="*/ 2299994 h 2758140"/>
              <a:gd name="connsiteX5" fmla="*/ 2290017 w 3024385"/>
              <a:gd name="connsiteY5" fmla="*/ 2305603 h 2758140"/>
              <a:gd name="connsiteX6" fmla="*/ 1537 w 3024385"/>
              <a:gd name="connsiteY6" fmla="*/ 422369 h 2758140"/>
              <a:gd name="connsiteX7" fmla="*/ 0 w 3024385"/>
              <a:gd name="connsiteY7" fmla="*/ 19 h 2758140"/>
              <a:gd name="connsiteX0" fmla="*/ 0 w 3024385"/>
              <a:gd name="connsiteY0" fmla="*/ 19 h 2758140"/>
              <a:gd name="connsiteX1" fmla="*/ 2722628 w 3024385"/>
              <a:gd name="connsiteY1" fmla="*/ 2314235 h 2758140"/>
              <a:gd name="connsiteX2" fmla="*/ 3024385 w 3024385"/>
              <a:gd name="connsiteY2" fmla="*/ 2310648 h 2758140"/>
              <a:gd name="connsiteX3" fmla="*/ 2480034 w 3024385"/>
              <a:gd name="connsiteY3" fmla="*/ 2758140 h 2758140"/>
              <a:gd name="connsiteX4" fmla="*/ 1961895 w 3024385"/>
              <a:gd name="connsiteY4" fmla="*/ 2299994 h 2758140"/>
              <a:gd name="connsiteX5" fmla="*/ 2290017 w 3024385"/>
              <a:gd name="connsiteY5" fmla="*/ 2305603 h 2758140"/>
              <a:gd name="connsiteX6" fmla="*/ 1537 w 3024385"/>
              <a:gd name="connsiteY6" fmla="*/ 422369 h 2758140"/>
              <a:gd name="connsiteX7" fmla="*/ 0 w 3024385"/>
              <a:gd name="connsiteY7" fmla="*/ 19 h 2758140"/>
              <a:gd name="connsiteX0" fmla="*/ 0 w 3024385"/>
              <a:gd name="connsiteY0" fmla="*/ 19 h 2758140"/>
              <a:gd name="connsiteX1" fmla="*/ 2703578 w 3024385"/>
              <a:gd name="connsiteY1" fmla="*/ 2304710 h 2758140"/>
              <a:gd name="connsiteX2" fmla="*/ 3024385 w 3024385"/>
              <a:gd name="connsiteY2" fmla="*/ 2310648 h 2758140"/>
              <a:gd name="connsiteX3" fmla="*/ 2480034 w 3024385"/>
              <a:gd name="connsiteY3" fmla="*/ 2758140 h 2758140"/>
              <a:gd name="connsiteX4" fmla="*/ 1961895 w 3024385"/>
              <a:gd name="connsiteY4" fmla="*/ 2299994 h 2758140"/>
              <a:gd name="connsiteX5" fmla="*/ 2290017 w 3024385"/>
              <a:gd name="connsiteY5" fmla="*/ 2305603 h 2758140"/>
              <a:gd name="connsiteX6" fmla="*/ 1537 w 3024385"/>
              <a:gd name="connsiteY6" fmla="*/ 422369 h 2758140"/>
              <a:gd name="connsiteX7" fmla="*/ 0 w 3024385"/>
              <a:gd name="connsiteY7" fmla="*/ 19 h 2758140"/>
              <a:gd name="connsiteX0" fmla="*/ 0 w 3024385"/>
              <a:gd name="connsiteY0" fmla="*/ 19 h 2758140"/>
              <a:gd name="connsiteX1" fmla="*/ 2703578 w 3024385"/>
              <a:gd name="connsiteY1" fmla="*/ 2304710 h 2758140"/>
              <a:gd name="connsiteX2" fmla="*/ 3024385 w 3024385"/>
              <a:gd name="connsiteY2" fmla="*/ 2310648 h 2758140"/>
              <a:gd name="connsiteX3" fmla="*/ 2480034 w 3024385"/>
              <a:gd name="connsiteY3" fmla="*/ 2758140 h 2758140"/>
              <a:gd name="connsiteX4" fmla="*/ 1980945 w 3024385"/>
              <a:gd name="connsiteY4" fmla="*/ 2309519 h 2758140"/>
              <a:gd name="connsiteX5" fmla="*/ 2290017 w 3024385"/>
              <a:gd name="connsiteY5" fmla="*/ 2305603 h 2758140"/>
              <a:gd name="connsiteX6" fmla="*/ 1537 w 3024385"/>
              <a:gd name="connsiteY6" fmla="*/ 422369 h 2758140"/>
              <a:gd name="connsiteX7" fmla="*/ 0 w 3024385"/>
              <a:gd name="connsiteY7" fmla="*/ 19 h 2758140"/>
              <a:gd name="connsiteX0" fmla="*/ 0 w 3024385"/>
              <a:gd name="connsiteY0" fmla="*/ 19 h 2758140"/>
              <a:gd name="connsiteX1" fmla="*/ 2703578 w 3024385"/>
              <a:gd name="connsiteY1" fmla="*/ 2304710 h 2758140"/>
              <a:gd name="connsiteX2" fmla="*/ 3024385 w 3024385"/>
              <a:gd name="connsiteY2" fmla="*/ 2310648 h 2758140"/>
              <a:gd name="connsiteX3" fmla="*/ 2508609 w 3024385"/>
              <a:gd name="connsiteY3" fmla="*/ 2758140 h 2758140"/>
              <a:gd name="connsiteX4" fmla="*/ 1980945 w 3024385"/>
              <a:gd name="connsiteY4" fmla="*/ 2309519 h 2758140"/>
              <a:gd name="connsiteX5" fmla="*/ 2290017 w 3024385"/>
              <a:gd name="connsiteY5" fmla="*/ 2305603 h 2758140"/>
              <a:gd name="connsiteX6" fmla="*/ 1537 w 3024385"/>
              <a:gd name="connsiteY6" fmla="*/ 422369 h 2758140"/>
              <a:gd name="connsiteX7" fmla="*/ 0 w 3024385"/>
              <a:gd name="connsiteY7" fmla="*/ 19 h 27581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24385" h="2758140">
                <a:moveTo>
                  <a:pt x="0" y="19"/>
                </a:moveTo>
                <a:cubicBezTo>
                  <a:pt x="1353828" y="-4909"/>
                  <a:pt x="2490326" y="967774"/>
                  <a:pt x="2703578" y="2304710"/>
                </a:cubicBezTo>
                <a:lnTo>
                  <a:pt x="3024385" y="2310648"/>
                </a:lnTo>
                <a:lnTo>
                  <a:pt x="2508609" y="2758140"/>
                </a:lnTo>
                <a:lnTo>
                  <a:pt x="1980945" y="2309519"/>
                </a:lnTo>
                <a:lnTo>
                  <a:pt x="2290017" y="2305603"/>
                </a:lnTo>
                <a:cubicBezTo>
                  <a:pt x="2055228" y="1236154"/>
                  <a:pt x="1096448" y="418384"/>
                  <a:pt x="1537" y="422369"/>
                </a:cubicBezTo>
                <a:cubicBezTo>
                  <a:pt x="1025" y="281586"/>
                  <a:pt x="512" y="140802"/>
                  <a:pt x="0" y="19"/>
                </a:cubicBezTo>
                <a:close/>
              </a:path>
            </a:pathLst>
          </a:custGeom>
          <a:solidFill>
            <a:schemeClr val="accent1"/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black"/>
              </a:solidFill>
            </a:endParaRPr>
          </a:p>
        </p:txBody>
      </p:sp>
      <p:sp>
        <p:nvSpPr>
          <p:cNvPr id="14" name="環状矢印 8"/>
          <p:cNvSpPr/>
          <p:nvPr userDrawn="1"/>
        </p:nvSpPr>
        <p:spPr>
          <a:xfrm rot="16200000">
            <a:off x="6255121" y="2679785"/>
            <a:ext cx="3024385" cy="2758140"/>
          </a:xfrm>
          <a:custGeom>
            <a:avLst/>
            <a:gdLst>
              <a:gd name="connsiteX0" fmla="*/ 3370992 w 6761982"/>
              <a:gd name="connsiteY0" fmla="*/ 634089 h 6761982"/>
              <a:gd name="connsiteX1" fmla="*/ 6093620 w 6761982"/>
              <a:gd name="connsiteY1" fmla="*/ 2948305 h 6761982"/>
              <a:gd name="connsiteX2" fmla="*/ 6709702 w 6761982"/>
              <a:gd name="connsiteY2" fmla="*/ 3039968 h 6761982"/>
              <a:gd name="connsiteX3" fmla="*/ 5889126 w 6761982"/>
              <a:gd name="connsiteY3" fmla="*/ 3754160 h 6761982"/>
              <a:gd name="connsiteX4" fmla="*/ 5037612 w 6761982"/>
              <a:gd name="connsiteY4" fmla="*/ 2791189 h 6761982"/>
              <a:gd name="connsiteX5" fmla="*/ 5651484 w 6761982"/>
              <a:gd name="connsiteY5" fmla="*/ 2882523 h 6761982"/>
              <a:gd name="connsiteX6" fmla="*/ 3372529 w 6761982"/>
              <a:gd name="connsiteY6" fmla="*/ 1056439 h 6761982"/>
              <a:gd name="connsiteX7" fmla="*/ 3370992 w 6761982"/>
              <a:gd name="connsiteY7" fmla="*/ 634089 h 6761982"/>
              <a:gd name="connsiteX0" fmla="*/ 0 w 3338710"/>
              <a:gd name="connsiteY0" fmla="*/ 19 h 2758140"/>
              <a:gd name="connsiteX1" fmla="*/ 2722628 w 3338710"/>
              <a:gd name="connsiteY1" fmla="*/ 2314235 h 2758140"/>
              <a:gd name="connsiteX2" fmla="*/ 3338710 w 3338710"/>
              <a:gd name="connsiteY2" fmla="*/ 2405898 h 2758140"/>
              <a:gd name="connsiteX3" fmla="*/ 2480034 w 3338710"/>
              <a:gd name="connsiteY3" fmla="*/ 2758140 h 2758140"/>
              <a:gd name="connsiteX4" fmla="*/ 1666620 w 3338710"/>
              <a:gd name="connsiteY4" fmla="*/ 2157119 h 2758140"/>
              <a:gd name="connsiteX5" fmla="*/ 2280492 w 3338710"/>
              <a:gd name="connsiteY5" fmla="*/ 2248453 h 2758140"/>
              <a:gd name="connsiteX6" fmla="*/ 1537 w 3338710"/>
              <a:gd name="connsiteY6" fmla="*/ 422369 h 2758140"/>
              <a:gd name="connsiteX7" fmla="*/ 0 w 3338710"/>
              <a:gd name="connsiteY7" fmla="*/ 19 h 2758140"/>
              <a:gd name="connsiteX0" fmla="*/ 0 w 3062485"/>
              <a:gd name="connsiteY0" fmla="*/ 19 h 2758140"/>
              <a:gd name="connsiteX1" fmla="*/ 2722628 w 3062485"/>
              <a:gd name="connsiteY1" fmla="*/ 2314235 h 2758140"/>
              <a:gd name="connsiteX2" fmla="*/ 3062485 w 3062485"/>
              <a:gd name="connsiteY2" fmla="*/ 2329698 h 2758140"/>
              <a:gd name="connsiteX3" fmla="*/ 2480034 w 3062485"/>
              <a:gd name="connsiteY3" fmla="*/ 2758140 h 2758140"/>
              <a:gd name="connsiteX4" fmla="*/ 1666620 w 3062485"/>
              <a:gd name="connsiteY4" fmla="*/ 2157119 h 2758140"/>
              <a:gd name="connsiteX5" fmla="*/ 2280492 w 3062485"/>
              <a:gd name="connsiteY5" fmla="*/ 2248453 h 2758140"/>
              <a:gd name="connsiteX6" fmla="*/ 1537 w 3062485"/>
              <a:gd name="connsiteY6" fmla="*/ 422369 h 2758140"/>
              <a:gd name="connsiteX7" fmla="*/ 0 w 3062485"/>
              <a:gd name="connsiteY7" fmla="*/ 19 h 2758140"/>
              <a:gd name="connsiteX0" fmla="*/ 0 w 3062485"/>
              <a:gd name="connsiteY0" fmla="*/ 19 h 2758140"/>
              <a:gd name="connsiteX1" fmla="*/ 2722628 w 3062485"/>
              <a:gd name="connsiteY1" fmla="*/ 2314235 h 2758140"/>
              <a:gd name="connsiteX2" fmla="*/ 3062485 w 3062485"/>
              <a:gd name="connsiteY2" fmla="*/ 2329698 h 2758140"/>
              <a:gd name="connsiteX3" fmla="*/ 2480034 w 3062485"/>
              <a:gd name="connsiteY3" fmla="*/ 2758140 h 2758140"/>
              <a:gd name="connsiteX4" fmla="*/ 1942845 w 3062485"/>
              <a:gd name="connsiteY4" fmla="*/ 2233319 h 2758140"/>
              <a:gd name="connsiteX5" fmla="*/ 2280492 w 3062485"/>
              <a:gd name="connsiteY5" fmla="*/ 2248453 h 2758140"/>
              <a:gd name="connsiteX6" fmla="*/ 1537 w 3062485"/>
              <a:gd name="connsiteY6" fmla="*/ 422369 h 2758140"/>
              <a:gd name="connsiteX7" fmla="*/ 0 w 3062485"/>
              <a:gd name="connsiteY7" fmla="*/ 19 h 2758140"/>
              <a:gd name="connsiteX0" fmla="*/ 0 w 3062485"/>
              <a:gd name="connsiteY0" fmla="*/ 19 h 2758140"/>
              <a:gd name="connsiteX1" fmla="*/ 2722628 w 3062485"/>
              <a:gd name="connsiteY1" fmla="*/ 2314235 h 2758140"/>
              <a:gd name="connsiteX2" fmla="*/ 3062485 w 3062485"/>
              <a:gd name="connsiteY2" fmla="*/ 2329698 h 2758140"/>
              <a:gd name="connsiteX3" fmla="*/ 2480034 w 3062485"/>
              <a:gd name="connsiteY3" fmla="*/ 2758140 h 2758140"/>
              <a:gd name="connsiteX4" fmla="*/ 1942845 w 3062485"/>
              <a:gd name="connsiteY4" fmla="*/ 2233319 h 2758140"/>
              <a:gd name="connsiteX5" fmla="*/ 2290017 w 3062485"/>
              <a:gd name="connsiteY5" fmla="*/ 2305603 h 2758140"/>
              <a:gd name="connsiteX6" fmla="*/ 1537 w 3062485"/>
              <a:gd name="connsiteY6" fmla="*/ 422369 h 2758140"/>
              <a:gd name="connsiteX7" fmla="*/ 0 w 3062485"/>
              <a:gd name="connsiteY7" fmla="*/ 19 h 2758140"/>
              <a:gd name="connsiteX0" fmla="*/ 0 w 3062485"/>
              <a:gd name="connsiteY0" fmla="*/ 19 h 2758140"/>
              <a:gd name="connsiteX1" fmla="*/ 2722628 w 3062485"/>
              <a:gd name="connsiteY1" fmla="*/ 2314235 h 2758140"/>
              <a:gd name="connsiteX2" fmla="*/ 3062485 w 3062485"/>
              <a:gd name="connsiteY2" fmla="*/ 2329698 h 2758140"/>
              <a:gd name="connsiteX3" fmla="*/ 2480034 w 3062485"/>
              <a:gd name="connsiteY3" fmla="*/ 2758140 h 2758140"/>
              <a:gd name="connsiteX4" fmla="*/ 1942845 w 3062485"/>
              <a:gd name="connsiteY4" fmla="*/ 2299994 h 2758140"/>
              <a:gd name="connsiteX5" fmla="*/ 2290017 w 3062485"/>
              <a:gd name="connsiteY5" fmla="*/ 2305603 h 2758140"/>
              <a:gd name="connsiteX6" fmla="*/ 1537 w 3062485"/>
              <a:gd name="connsiteY6" fmla="*/ 422369 h 2758140"/>
              <a:gd name="connsiteX7" fmla="*/ 0 w 3062485"/>
              <a:gd name="connsiteY7" fmla="*/ 19 h 2758140"/>
              <a:gd name="connsiteX0" fmla="*/ 0 w 3024385"/>
              <a:gd name="connsiteY0" fmla="*/ 19 h 2758140"/>
              <a:gd name="connsiteX1" fmla="*/ 2722628 w 3024385"/>
              <a:gd name="connsiteY1" fmla="*/ 2314235 h 2758140"/>
              <a:gd name="connsiteX2" fmla="*/ 3024385 w 3024385"/>
              <a:gd name="connsiteY2" fmla="*/ 2310648 h 2758140"/>
              <a:gd name="connsiteX3" fmla="*/ 2480034 w 3024385"/>
              <a:gd name="connsiteY3" fmla="*/ 2758140 h 2758140"/>
              <a:gd name="connsiteX4" fmla="*/ 1942845 w 3024385"/>
              <a:gd name="connsiteY4" fmla="*/ 2299994 h 2758140"/>
              <a:gd name="connsiteX5" fmla="*/ 2290017 w 3024385"/>
              <a:gd name="connsiteY5" fmla="*/ 2305603 h 2758140"/>
              <a:gd name="connsiteX6" fmla="*/ 1537 w 3024385"/>
              <a:gd name="connsiteY6" fmla="*/ 422369 h 2758140"/>
              <a:gd name="connsiteX7" fmla="*/ 0 w 3024385"/>
              <a:gd name="connsiteY7" fmla="*/ 19 h 2758140"/>
              <a:gd name="connsiteX0" fmla="*/ 0 w 3024385"/>
              <a:gd name="connsiteY0" fmla="*/ 19 h 2758140"/>
              <a:gd name="connsiteX1" fmla="*/ 2722628 w 3024385"/>
              <a:gd name="connsiteY1" fmla="*/ 2314235 h 2758140"/>
              <a:gd name="connsiteX2" fmla="*/ 3024385 w 3024385"/>
              <a:gd name="connsiteY2" fmla="*/ 2310648 h 2758140"/>
              <a:gd name="connsiteX3" fmla="*/ 2480034 w 3024385"/>
              <a:gd name="connsiteY3" fmla="*/ 2758140 h 2758140"/>
              <a:gd name="connsiteX4" fmla="*/ 1961895 w 3024385"/>
              <a:gd name="connsiteY4" fmla="*/ 2299994 h 2758140"/>
              <a:gd name="connsiteX5" fmla="*/ 2290017 w 3024385"/>
              <a:gd name="connsiteY5" fmla="*/ 2305603 h 2758140"/>
              <a:gd name="connsiteX6" fmla="*/ 1537 w 3024385"/>
              <a:gd name="connsiteY6" fmla="*/ 422369 h 2758140"/>
              <a:gd name="connsiteX7" fmla="*/ 0 w 3024385"/>
              <a:gd name="connsiteY7" fmla="*/ 19 h 2758140"/>
              <a:gd name="connsiteX0" fmla="*/ 0 w 3024385"/>
              <a:gd name="connsiteY0" fmla="*/ 19 h 2758140"/>
              <a:gd name="connsiteX1" fmla="*/ 2722628 w 3024385"/>
              <a:gd name="connsiteY1" fmla="*/ 2314235 h 2758140"/>
              <a:gd name="connsiteX2" fmla="*/ 3024385 w 3024385"/>
              <a:gd name="connsiteY2" fmla="*/ 2310648 h 2758140"/>
              <a:gd name="connsiteX3" fmla="*/ 2480034 w 3024385"/>
              <a:gd name="connsiteY3" fmla="*/ 2758140 h 2758140"/>
              <a:gd name="connsiteX4" fmla="*/ 1961895 w 3024385"/>
              <a:gd name="connsiteY4" fmla="*/ 2299994 h 2758140"/>
              <a:gd name="connsiteX5" fmla="*/ 2290017 w 3024385"/>
              <a:gd name="connsiteY5" fmla="*/ 2305603 h 2758140"/>
              <a:gd name="connsiteX6" fmla="*/ 1537 w 3024385"/>
              <a:gd name="connsiteY6" fmla="*/ 422369 h 2758140"/>
              <a:gd name="connsiteX7" fmla="*/ 0 w 3024385"/>
              <a:gd name="connsiteY7" fmla="*/ 19 h 2758140"/>
              <a:gd name="connsiteX0" fmla="*/ 0 w 3024385"/>
              <a:gd name="connsiteY0" fmla="*/ 19 h 2758140"/>
              <a:gd name="connsiteX1" fmla="*/ 2703578 w 3024385"/>
              <a:gd name="connsiteY1" fmla="*/ 2304710 h 2758140"/>
              <a:gd name="connsiteX2" fmla="*/ 3024385 w 3024385"/>
              <a:gd name="connsiteY2" fmla="*/ 2310648 h 2758140"/>
              <a:gd name="connsiteX3" fmla="*/ 2480034 w 3024385"/>
              <a:gd name="connsiteY3" fmla="*/ 2758140 h 2758140"/>
              <a:gd name="connsiteX4" fmla="*/ 1961895 w 3024385"/>
              <a:gd name="connsiteY4" fmla="*/ 2299994 h 2758140"/>
              <a:gd name="connsiteX5" fmla="*/ 2290017 w 3024385"/>
              <a:gd name="connsiteY5" fmla="*/ 2305603 h 2758140"/>
              <a:gd name="connsiteX6" fmla="*/ 1537 w 3024385"/>
              <a:gd name="connsiteY6" fmla="*/ 422369 h 2758140"/>
              <a:gd name="connsiteX7" fmla="*/ 0 w 3024385"/>
              <a:gd name="connsiteY7" fmla="*/ 19 h 2758140"/>
              <a:gd name="connsiteX0" fmla="*/ 0 w 3024385"/>
              <a:gd name="connsiteY0" fmla="*/ 19 h 2758140"/>
              <a:gd name="connsiteX1" fmla="*/ 2703578 w 3024385"/>
              <a:gd name="connsiteY1" fmla="*/ 2304710 h 2758140"/>
              <a:gd name="connsiteX2" fmla="*/ 3024385 w 3024385"/>
              <a:gd name="connsiteY2" fmla="*/ 2310648 h 2758140"/>
              <a:gd name="connsiteX3" fmla="*/ 2480034 w 3024385"/>
              <a:gd name="connsiteY3" fmla="*/ 2758140 h 2758140"/>
              <a:gd name="connsiteX4" fmla="*/ 1980945 w 3024385"/>
              <a:gd name="connsiteY4" fmla="*/ 2309519 h 2758140"/>
              <a:gd name="connsiteX5" fmla="*/ 2290017 w 3024385"/>
              <a:gd name="connsiteY5" fmla="*/ 2305603 h 2758140"/>
              <a:gd name="connsiteX6" fmla="*/ 1537 w 3024385"/>
              <a:gd name="connsiteY6" fmla="*/ 422369 h 2758140"/>
              <a:gd name="connsiteX7" fmla="*/ 0 w 3024385"/>
              <a:gd name="connsiteY7" fmla="*/ 19 h 2758140"/>
              <a:gd name="connsiteX0" fmla="*/ 0 w 3024385"/>
              <a:gd name="connsiteY0" fmla="*/ 19 h 2758140"/>
              <a:gd name="connsiteX1" fmla="*/ 2703578 w 3024385"/>
              <a:gd name="connsiteY1" fmla="*/ 2304710 h 2758140"/>
              <a:gd name="connsiteX2" fmla="*/ 3024385 w 3024385"/>
              <a:gd name="connsiteY2" fmla="*/ 2310648 h 2758140"/>
              <a:gd name="connsiteX3" fmla="*/ 2508609 w 3024385"/>
              <a:gd name="connsiteY3" fmla="*/ 2758140 h 2758140"/>
              <a:gd name="connsiteX4" fmla="*/ 1980945 w 3024385"/>
              <a:gd name="connsiteY4" fmla="*/ 2309519 h 2758140"/>
              <a:gd name="connsiteX5" fmla="*/ 2290017 w 3024385"/>
              <a:gd name="connsiteY5" fmla="*/ 2305603 h 2758140"/>
              <a:gd name="connsiteX6" fmla="*/ 1537 w 3024385"/>
              <a:gd name="connsiteY6" fmla="*/ 422369 h 2758140"/>
              <a:gd name="connsiteX7" fmla="*/ 0 w 3024385"/>
              <a:gd name="connsiteY7" fmla="*/ 19 h 27581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24385" h="2758140">
                <a:moveTo>
                  <a:pt x="0" y="19"/>
                </a:moveTo>
                <a:cubicBezTo>
                  <a:pt x="1353828" y="-4909"/>
                  <a:pt x="2490326" y="967774"/>
                  <a:pt x="2703578" y="2304710"/>
                </a:cubicBezTo>
                <a:lnTo>
                  <a:pt x="3024385" y="2310648"/>
                </a:lnTo>
                <a:lnTo>
                  <a:pt x="2508609" y="2758140"/>
                </a:lnTo>
                <a:lnTo>
                  <a:pt x="1980945" y="2309519"/>
                </a:lnTo>
                <a:lnTo>
                  <a:pt x="2290017" y="2305603"/>
                </a:lnTo>
                <a:cubicBezTo>
                  <a:pt x="2055228" y="1236154"/>
                  <a:pt x="1096448" y="418384"/>
                  <a:pt x="1537" y="422369"/>
                </a:cubicBezTo>
                <a:cubicBezTo>
                  <a:pt x="1025" y="281586"/>
                  <a:pt x="512" y="140802"/>
                  <a:pt x="0" y="19"/>
                </a:cubicBezTo>
                <a:close/>
              </a:path>
            </a:pathLst>
          </a:custGeom>
          <a:solidFill>
            <a:schemeClr val="accent1">
              <a:lumMod val="75000"/>
            </a:schemeClr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black"/>
              </a:solidFill>
            </a:endParaRPr>
          </a:p>
        </p:txBody>
      </p:sp>
      <p:sp>
        <p:nvSpPr>
          <p:cNvPr id="16" name="円/楕円 15"/>
          <p:cNvSpPr/>
          <p:nvPr userDrawn="1"/>
        </p:nvSpPr>
        <p:spPr>
          <a:xfrm>
            <a:off x="10181969" y="3069064"/>
            <a:ext cx="1433384" cy="1433384"/>
          </a:xfrm>
          <a:prstGeom prst="ellipse">
            <a:avLst/>
          </a:prstGeom>
          <a:solidFill>
            <a:schemeClr val="accent1">
              <a:alpha val="59000"/>
            </a:schemeClr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7" name="円/楕円 16"/>
          <p:cNvSpPr/>
          <p:nvPr userDrawn="1"/>
        </p:nvSpPr>
        <p:spPr>
          <a:xfrm>
            <a:off x="10181969" y="6379823"/>
            <a:ext cx="1433384" cy="1433384"/>
          </a:xfrm>
          <a:prstGeom prst="ellipse">
            <a:avLst/>
          </a:prstGeom>
          <a:solidFill>
            <a:schemeClr val="accent1">
              <a:alpha val="59000"/>
            </a:schemeClr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8" name="円/楕円 17"/>
          <p:cNvSpPr/>
          <p:nvPr userDrawn="1"/>
        </p:nvSpPr>
        <p:spPr>
          <a:xfrm>
            <a:off x="6565558" y="3069064"/>
            <a:ext cx="1433384" cy="1433384"/>
          </a:xfrm>
          <a:prstGeom prst="ellipse">
            <a:avLst/>
          </a:prstGeom>
          <a:solidFill>
            <a:schemeClr val="accent1">
              <a:alpha val="59000"/>
            </a:schemeClr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9" name="円/楕円 18"/>
          <p:cNvSpPr/>
          <p:nvPr userDrawn="1"/>
        </p:nvSpPr>
        <p:spPr>
          <a:xfrm>
            <a:off x="6565558" y="6379823"/>
            <a:ext cx="1433384" cy="1433384"/>
          </a:xfrm>
          <a:prstGeom prst="ellipse">
            <a:avLst/>
          </a:prstGeom>
          <a:solidFill>
            <a:schemeClr val="accent1">
              <a:alpha val="59000"/>
            </a:schemeClr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20" name="図プレースホルダー 7"/>
          <p:cNvSpPr>
            <a:spLocks noGrp="1"/>
          </p:cNvSpPr>
          <p:nvPr>
            <p:ph type="pic" sz="quarter" idx="16" hasCustomPrompt="1"/>
          </p:nvPr>
        </p:nvSpPr>
        <p:spPr>
          <a:xfrm>
            <a:off x="10590604" y="3485051"/>
            <a:ext cx="616114" cy="616114"/>
          </a:xfrm>
        </p:spPr>
        <p:txBody>
          <a:bodyPr>
            <a:normAutofit/>
          </a:bodyPr>
          <a:lstStyle>
            <a:lvl1pPr>
              <a:defRPr sz="1600"/>
            </a:lvl1pPr>
          </a:lstStyle>
          <a:p>
            <a:r>
              <a:rPr kumimoji="1" lang="en-US" altLang="ja-JP" dirty="0" smtClean="0"/>
              <a:t>ICON</a:t>
            </a:r>
            <a:endParaRPr kumimoji="1" lang="ja-JP" altLang="en-US" dirty="0"/>
          </a:p>
        </p:txBody>
      </p:sp>
      <p:sp>
        <p:nvSpPr>
          <p:cNvPr id="21" name="図プレースホルダー 7"/>
          <p:cNvSpPr>
            <a:spLocks noGrp="1"/>
          </p:cNvSpPr>
          <p:nvPr>
            <p:ph type="pic" sz="quarter" idx="17" hasCustomPrompt="1"/>
          </p:nvPr>
        </p:nvSpPr>
        <p:spPr>
          <a:xfrm>
            <a:off x="10590604" y="6788458"/>
            <a:ext cx="616114" cy="616114"/>
          </a:xfrm>
        </p:spPr>
        <p:txBody>
          <a:bodyPr>
            <a:normAutofit/>
          </a:bodyPr>
          <a:lstStyle>
            <a:lvl1pPr>
              <a:defRPr sz="1600"/>
            </a:lvl1pPr>
          </a:lstStyle>
          <a:p>
            <a:r>
              <a:rPr kumimoji="1" lang="en-US" altLang="ja-JP" dirty="0" smtClean="0"/>
              <a:t>ICON</a:t>
            </a:r>
            <a:endParaRPr kumimoji="1" lang="ja-JP" altLang="en-US" dirty="0"/>
          </a:p>
        </p:txBody>
      </p:sp>
      <p:sp>
        <p:nvSpPr>
          <p:cNvPr id="22" name="図プレースホルダー 7"/>
          <p:cNvSpPr>
            <a:spLocks noGrp="1"/>
          </p:cNvSpPr>
          <p:nvPr>
            <p:ph type="pic" sz="quarter" idx="18" hasCustomPrompt="1"/>
          </p:nvPr>
        </p:nvSpPr>
        <p:spPr>
          <a:xfrm>
            <a:off x="6974193" y="3477699"/>
            <a:ext cx="616114" cy="616114"/>
          </a:xfrm>
        </p:spPr>
        <p:txBody>
          <a:bodyPr>
            <a:normAutofit/>
          </a:bodyPr>
          <a:lstStyle>
            <a:lvl1pPr>
              <a:defRPr sz="1600"/>
            </a:lvl1pPr>
          </a:lstStyle>
          <a:p>
            <a:r>
              <a:rPr kumimoji="1" lang="en-US" altLang="ja-JP" dirty="0" smtClean="0"/>
              <a:t>ICON</a:t>
            </a:r>
            <a:endParaRPr kumimoji="1" lang="ja-JP" altLang="en-US" dirty="0"/>
          </a:p>
        </p:txBody>
      </p:sp>
      <p:sp>
        <p:nvSpPr>
          <p:cNvPr id="23" name="図プレースホルダー 7"/>
          <p:cNvSpPr>
            <a:spLocks noGrp="1"/>
          </p:cNvSpPr>
          <p:nvPr>
            <p:ph type="pic" sz="quarter" idx="19" hasCustomPrompt="1"/>
          </p:nvPr>
        </p:nvSpPr>
        <p:spPr>
          <a:xfrm>
            <a:off x="6974193" y="6781106"/>
            <a:ext cx="616114" cy="616114"/>
          </a:xfrm>
        </p:spPr>
        <p:txBody>
          <a:bodyPr>
            <a:normAutofit/>
          </a:bodyPr>
          <a:lstStyle>
            <a:lvl1pPr>
              <a:defRPr sz="1600"/>
            </a:lvl1pPr>
          </a:lstStyle>
          <a:p>
            <a:r>
              <a:rPr kumimoji="1" lang="en-US" altLang="ja-JP" dirty="0" smtClean="0"/>
              <a:t>ICON</a:t>
            </a:r>
            <a:endParaRPr kumimoji="1" lang="ja-JP" altLang="en-US" dirty="0"/>
          </a:p>
        </p:txBody>
      </p:sp>
      <p:sp>
        <p:nvSpPr>
          <p:cNvPr id="24" name="テキスト プレースホルダー 11"/>
          <p:cNvSpPr>
            <a:spLocks noGrp="1"/>
          </p:cNvSpPr>
          <p:nvPr>
            <p:ph type="body" sz="quarter" idx="15" hasCustomPrompt="1"/>
          </p:nvPr>
        </p:nvSpPr>
        <p:spPr>
          <a:xfrm>
            <a:off x="12586361" y="3115954"/>
            <a:ext cx="4808864" cy="1744121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5" name="テキスト プレースホルダー 11"/>
          <p:cNvSpPr>
            <a:spLocks noGrp="1"/>
          </p:cNvSpPr>
          <p:nvPr>
            <p:ph type="body" sz="quarter" idx="20" hasCustomPrompt="1"/>
          </p:nvPr>
        </p:nvSpPr>
        <p:spPr>
          <a:xfrm>
            <a:off x="12586361" y="2536524"/>
            <a:ext cx="4808864" cy="773203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32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6" name="テキスト プレースホルダー 11"/>
          <p:cNvSpPr>
            <a:spLocks noGrp="1"/>
          </p:cNvSpPr>
          <p:nvPr>
            <p:ph type="body" sz="quarter" idx="21" hasCustomPrompt="1"/>
          </p:nvPr>
        </p:nvSpPr>
        <p:spPr>
          <a:xfrm>
            <a:off x="12586361" y="7005277"/>
            <a:ext cx="4808864" cy="1744121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7" name="テキスト プレースホルダー 11"/>
          <p:cNvSpPr>
            <a:spLocks noGrp="1"/>
          </p:cNvSpPr>
          <p:nvPr>
            <p:ph type="body" sz="quarter" idx="22" hasCustomPrompt="1"/>
          </p:nvPr>
        </p:nvSpPr>
        <p:spPr>
          <a:xfrm>
            <a:off x="12586361" y="6425847"/>
            <a:ext cx="4808864" cy="773203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32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8" name="テキスト プレースホルダー 11"/>
          <p:cNvSpPr>
            <a:spLocks noGrp="1"/>
          </p:cNvSpPr>
          <p:nvPr>
            <p:ph type="body" sz="quarter" idx="23" hasCustomPrompt="1"/>
          </p:nvPr>
        </p:nvSpPr>
        <p:spPr>
          <a:xfrm>
            <a:off x="938059" y="3118138"/>
            <a:ext cx="4808864" cy="1744121"/>
          </a:xfrm>
        </p:spPr>
        <p:txBody>
          <a:bodyPr anchor="t">
            <a:noAutofit/>
          </a:bodyPr>
          <a:lstStyle>
            <a:lvl1pPr algn="r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9" name="テキスト プレースホルダー 11"/>
          <p:cNvSpPr>
            <a:spLocks noGrp="1"/>
          </p:cNvSpPr>
          <p:nvPr>
            <p:ph type="body" sz="quarter" idx="24" hasCustomPrompt="1"/>
          </p:nvPr>
        </p:nvSpPr>
        <p:spPr>
          <a:xfrm>
            <a:off x="938059" y="2538708"/>
            <a:ext cx="4808864" cy="773203"/>
          </a:xfrm>
        </p:spPr>
        <p:txBody>
          <a:bodyPr anchor="t">
            <a:noAutofit/>
          </a:bodyPr>
          <a:lstStyle>
            <a:lvl1pPr algn="r">
              <a:lnSpc>
                <a:spcPct val="120000"/>
              </a:lnSpc>
              <a:defRPr sz="32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0" name="テキスト プレースホルダー 11"/>
          <p:cNvSpPr>
            <a:spLocks noGrp="1"/>
          </p:cNvSpPr>
          <p:nvPr>
            <p:ph type="body" sz="quarter" idx="25" hasCustomPrompt="1"/>
          </p:nvPr>
        </p:nvSpPr>
        <p:spPr>
          <a:xfrm>
            <a:off x="938059" y="7007461"/>
            <a:ext cx="4808864" cy="1744121"/>
          </a:xfrm>
        </p:spPr>
        <p:txBody>
          <a:bodyPr anchor="t">
            <a:noAutofit/>
          </a:bodyPr>
          <a:lstStyle>
            <a:lvl1pPr algn="r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1" name="テキスト プレースホルダー 11"/>
          <p:cNvSpPr>
            <a:spLocks noGrp="1"/>
          </p:cNvSpPr>
          <p:nvPr>
            <p:ph type="body" sz="quarter" idx="26" hasCustomPrompt="1"/>
          </p:nvPr>
        </p:nvSpPr>
        <p:spPr>
          <a:xfrm>
            <a:off x="938059" y="6428031"/>
            <a:ext cx="4808864" cy="773203"/>
          </a:xfrm>
        </p:spPr>
        <p:txBody>
          <a:bodyPr anchor="t">
            <a:noAutofit/>
          </a:bodyPr>
          <a:lstStyle>
            <a:lvl1pPr algn="r">
              <a:lnSpc>
                <a:spcPct val="120000"/>
              </a:lnSpc>
              <a:defRPr sz="32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58726625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21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14" dur="75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250"/>
                            </p:stCondLst>
                            <p:childTnLst>
                              <p:par>
                                <p:cTn id="16" presetID="22" presetClass="entr" presetSubtype="8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8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250"/>
                            </p:stCondLst>
                            <p:childTnLst>
                              <p:par>
                                <p:cTn id="2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2750"/>
                            </p:stCondLst>
                            <p:childTnLst>
                              <p:par>
                                <p:cTn id="33" presetID="22" presetClass="entr" presetSubtype="1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5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3750"/>
                            </p:stCondLst>
                            <p:childTnLst>
                              <p:par>
                                <p:cTn id="3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4250"/>
                            </p:stCondLst>
                            <p:childTnLst>
                              <p:par>
                                <p:cTn id="50" presetID="22" presetClass="entr" presetSubtype="2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5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5250"/>
                            </p:stCondLst>
                            <p:childTnLst>
                              <p:par>
                                <p:cTn id="5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9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6" fill="hold">
                            <p:stCondLst>
                              <p:cond delay="5750"/>
                            </p:stCondLst>
                            <p:childTnLst>
                              <p:par>
                                <p:cTn id="67" presetID="22" presetClass="entr" presetSubtype="4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9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6750"/>
                            </p:stCondLst>
                            <p:childTnLst>
                              <p:par>
                                <p:cTn id="7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3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6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9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2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2" grpId="0" animBg="1"/>
      <p:bldP spid="33" grpId="0" animBg="1"/>
      <p:bldP spid="8" grpId="0" animBg="1"/>
      <p:bldP spid="9" grpId="0" animBg="1"/>
      <p:bldP spid="12" grpId="0" animBg="1"/>
      <p:bldP spid="13" grpId="0" animBg="1"/>
      <p:bldP spid="14" grpId="0" animBg="1"/>
      <p:bldP spid="16" grpId="0" animBg="1"/>
      <p:bldP spid="17" grpId="0" animBg="1"/>
      <p:bldP spid="18" grpId="0" animBg="1"/>
      <p:bldP spid="19" grpId="0" animBg="1"/>
      <p:bldP spid="20" grpId="0"/>
      <p:bldP spid="21" grpId="0"/>
      <p:bldP spid="22" grpId="0"/>
      <p:bldP spid="23" grpId="0"/>
      <p:bldP spid="24" grpId="0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5" grpId="0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6" grpId="0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7" grpId="0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8" grpId="0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9" grpId="0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0" grpId="0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1" grpId="0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1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16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 Images - Virtic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正方形/長方形 6"/>
          <p:cNvSpPr/>
          <p:nvPr userDrawn="1"/>
        </p:nvSpPr>
        <p:spPr>
          <a:xfrm>
            <a:off x="1509136" y="1811486"/>
            <a:ext cx="6671037" cy="3996190"/>
          </a:xfrm>
          <a:prstGeom prst="rect">
            <a:avLst/>
          </a:prstGeom>
          <a:solidFill>
            <a:schemeClr val="accent1">
              <a:lumMod val="20000"/>
              <a:lumOff val="80000"/>
              <a:alpha val="30000"/>
            </a:schemeClr>
          </a:solidFill>
          <a:ln w="12700" cmpd="thinThick">
            <a:noFill/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0" name="図プレースホルダー 9"/>
          <p:cNvSpPr>
            <a:spLocks noGrp="1"/>
          </p:cNvSpPr>
          <p:nvPr>
            <p:ph type="pic" sz="quarter" idx="12" hasCustomPrompt="1"/>
          </p:nvPr>
        </p:nvSpPr>
        <p:spPr>
          <a:xfrm>
            <a:off x="1685611" y="1987943"/>
            <a:ext cx="6318086" cy="3643276"/>
          </a:xfrm>
          <a:prstGeom prst="rect">
            <a:avLst/>
          </a:prstGeom>
        </p:spPr>
        <p:txBody>
          <a:bodyPr/>
          <a:lstStyle>
            <a:lvl1pPr marL="0" marR="0" indent="0" algn="l" defTabSz="1632753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 smtClean="0"/>
          </a:p>
          <a:p>
            <a:endParaRPr kumimoji="1" lang="ja-JP" altLang="en-US" dirty="0"/>
          </a:p>
        </p:txBody>
      </p:sp>
      <p:sp>
        <p:nvSpPr>
          <p:cNvPr id="2" name="タイトル 1"/>
          <p:cNvSpPr>
            <a:spLocks noGrp="1"/>
          </p:cNvSpPr>
          <p:nvPr>
            <p:ph type="title" hasCustomPrompt="1"/>
          </p:nvPr>
        </p:nvSpPr>
        <p:spPr>
          <a:xfrm>
            <a:off x="637261" y="192950"/>
            <a:ext cx="16741860" cy="1125125"/>
          </a:xfrm>
        </p:spPr>
        <p:txBody>
          <a:bodyPr/>
          <a:lstStyle>
            <a:lvl1pPr>
              <a:defRPr spc="1500" baseline="0"/>
            </a:lvl1pPr>
          </a:lstStyle>
          <a:p>
            <a:r>
              <a:rPr lang="en-US" altLang="ja-JP" dirty="0" smtClean="0"/>
              <a:t>SLIDE TITLE HERE</a:t>
            </a:r>
            <a:endParaRPr kumimoji="1" lang="ja-JP" altLang="en-US" dirty="0"/>
          </a:p>
        </p:txBody>
      </p: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>
          <a:xfrm>
            <a:off x="9413236" y="9591367"/>
            <a:ext cx="7776864" cy="547688"/>
          </a:xfrm>
        </p:spPr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  <a:alpha val="70000"/>
                  </a:prstClr>
                </a:solidFill>
              </a:rPr>
              <a:t>The Power of PowerPoint | thepopp.com</a:t>
            </a:r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>
          <a:xfrm>
            <a:off x="17371930" y="9591367"/>
            <a:ext cx="907291" cy="547688"/>
          </a:xfrm>
        </p:spPr>
        <p:txBody>
          <a:bodyPr/>
          <a:lstStyle/>
          <a:p>
            <a:fld id="{387164BF-D67A-46C0-81D2-5BAF67C00C80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  <p:sp>
        <p:nvSpPr>
          <p:cNvPr id="11" name="正方形/長方形 10"/>
          <p:cNvSpPr/>
          <p:nvPr userDrawn="1"/>
        </p:nvSpPr>
        <p:spPr>
          <a:xfrm>
            <a:off x="10050168" y="1811486"/>
            <a:ext cx="6671037" cy="3996190"/>
          </a:xfrm>
          <a:prstGeom prst="rect">
            <a:avLst/>
          </a:prstGeom>
          <a:solidFill>
            <a:schemeClr val="accent1">
              <a:lumMod val="20000"/>
              <a:lumOff val="80000"/>
              <a:alpha val="30000"/>
            </a:schemeClr>
          </a:solidFill>
          <a:ln w="12700" cmpd="thinThick">
            <a:noFill/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2" name="図プレースホルダー 9"/>
          <p:cNvSpPr>
            <a:spLocks noGrp="1"/>
          </p:cNvSpPr>
          <p:nvPr>
            <p:ph type="pic" sz="quarter" idx="13" hasCustomPrompt="1"/>
          </p:nvPr>
        </p:nvSpPr>
        <p:spPr>
          <a:xfrm>
            <a:off x="10226643" y="1987943"/>
            <a:ext cx="6318086" cy="3643276"/>
          </a:xfrm>
          <a:prstGeom prst="rect">
            <a:avLst/>
          </a:prstGeom>
        </p:spPr>
        <p:txBody>
          <a:bodyPr/>
          <a:lstStyle>
            <a:lvl1pPr marL="0" marR="0" indent="0" algn="l" defTabSz="1632753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 smtClean="0"/>
          </a:p>
          <a:p>
            <a:endParaRPr kumimoji="1" lang="ja-JP" altLang="en-US" dirty="0"/>
          </a:p>
        </p:txBody>
      </p:sp>
      <p:sp>
        <p:nvSpPr>
          <p:cNvPr id="13" name="テキスト プレースホルダー 11"/>
          <p:cNvSpPr>
            <a:spLocks noGrp="1"/>
          </p:cNvSpPr>
          <p:nvPr>
            <p:ph type="body" sz="quarter" idx="15" hasCustomPrompt="1"/>
          </p:nvPr>
        </p:nvSpPr>
        <p:spPr>
          <a:xfrm>
            <a:off x="1083526" y="6660065"/>
            <a:ext cx="7393207" cy="2446865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4" name="テキスト プレースホルダー 11"/>
          <p:cNvSpPr>
            <a:spLocks noGrp="1"/>
          </p:cNvSpPr>
          <p:nvPr>
            <p:ph type="body" sz="quarter" idx="16" hasCustomPrompt="1"/>
          </p:nvPr>
        </p:nvSpPr>
        <p:spPr>
          <a:xfrm>
            <a:off x="1083526" y="6080635"/>
            <a:ext cx="7393207" cy="773203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32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5" name="テキスト プレースホルダー 11"/>
          <p:cNvSpPr>
            <a:spLocks noGrp="1"/>
          </p:cNvSpPr>
          <p:nvPr>
            <p:ph type="body" sz="quarter" idx="17" hasCustomPrompt="1"/>
          </p:nvPr>
        </p:nvSpPr>
        <p:spPr>
          <a:xfrm>
            <a:off x="9679458" y="6664184"/>
            <a:ext cx="7393207" cy="2446865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6" name="テキスト プレースホルダー 11"/>
          <p:cNvSpPr>
            <a:spLocks noGrp="1"/>
          </p:cNvSpPr>
          <p:nvPr>
            <p:ph type="body" sz="quarter" idx="18" hasCustomPrompt="1"/>
          </p:nvPr>
        </p:nvSpPr>
        <p:spPr>
          <a:xfrm>
            <a:off x="9679458" y="6084754"/>
            <a:ext cx="7393207" cy="773203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32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02126671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2" presetClass="entr" presetSubtype="4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" presetID="2" presetClass="entr" presetSubtype="4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10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2000"/>
                            </p:stCondLst>
                            <p:childTnLst>
                              <p:par>
                                <p:cTn id="28" presetID="2" presetClass="entr" presetSubtype="4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2" presetID="2" presetClass="entr" presetSubtype="4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10" grpId="0"/>
      <p:bldP spid="11" grpId="0" animBg="1"/>
      <p:bldP spid="12" grpId="0"/>
      <p:bldP spid="13" grpId="0">
        <p:tmplLst>
          <p:tmpl>
            <p:tnLst>
              <p:par>
                <p:cTn presetID="2" presetClass="entr" presetSubtype="4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4" grpId="0">
        <p:tmplLst>
          <p:tmpl>
            <p:tnLst>
              <p:par>
                <p:cTn presetID="2" presetClass="entr" presetSubtype="4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5" grpId="0">
        <p:tmplLst>
          <p:tmpl>
            <p:tnLst>
              <p:par>
                <p:cTn presetID="2" presetClass="entr" presetSubtype="4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6" grpId="0">
        <p:tmplLst>
          <p:tmpl>
            <p:tnLst>
              <p:par>
                <p:cTn presetID="2" presetClass="entr" presetSubtype="4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16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 Images - Virtic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正方形/長方形 6"/>
          <p:cNvSpPr/>
          <p:nvPr userDrawn="1"/>
        </p:nvSpPr>
        <p:spPr>
          <a:xfrm>
            <a:off x="637261" y="2174129"/>
            <a:ext cx="5588591" cy="3347766"/>
          </a:xfrm>
          <a:prstGeom prst="rect">
            <a:avLst/>
          </a:prstGeom>
          <a:solidFill>
            <a:schemeClr val="accent1">
              <a:lumMod val="20000"/>
              <a:lumOff val="80000"/>
              <a:alpha val="30000"/>
            </a:schemeClr>
          </a:solidFill>
          <a:ln w="12700" cmpd="thinThick">
            <a:noFill/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0" name="図プレースホルダー 9"/>
          <p:cNvSpPr>
            <a:spLocks noGrp="1"/>
          </p:cNvSpPr>
          <p:nvPr>
            <p:ph type="pic" sz="quarter" idx="12" hasCustomPrompt="1"/>
          </p:nvPr>
        </p:nvSpPr>
        <p:spPr>
          <a:xfrm>
            <a:off x="812479" y="2337741"/>
            <a:ext cx="5238155" cy="3020542"/>
          </a:xfrm>
          <a:prstGeom prst="rect">
            <a:avLst/>
          </a:prstGeom>
        </p:spPr>
        <p:txBody>
          <a:bodyPr/>
          <a:lstStyle>
            <a:lvl1pPr marL="0" marR="0" indent="0" algn="l" defTabSz="1632753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 smtClean="0"/>
          </a:p>
          <a:p>
            <a:endParaRPr kumimoji="1" lang="ja-JP" altLang="en-US" dirty="0"/>
          </a:p>
        </p:txBody>
      </p:sp>
      <p:sp>
        <p:nvSpPr>
          <p:cNvPr id="2" name="タイトル 1"/>
          <p:cNvSpPr>
            <a:spLocks noGrp="1"/>
          </p:cNvSpPr>
          <p:nvPr>
            <p:ph type="title" hasCustomPrompt="1"/>
          </p:nvPr>
        </p:nvSpPr>
        <p:spPr>
          <a:xfrm>
            <a:off x="637261" y="192950"/>
            <a:ext cx="16741860" cy="1125125"/>
          </a:xfrm>
        </p:spPr>
        <p:txBody>
          <a:bodyPr/>
          <a:lstStyle>
            <a:lvl1pPr>
              <a:defRPr spc="1500" baseline="0"/>
            </a:lvl1pPr>
          </a:lstStyle>
          <a:p>
            <a:r>
              <a:rPr lang="en-US" altLang="ja-JP" dirty="0" smtClean="0"/>
              <a:t>SLIDE TITLE HERE</a:t>
            </a:r>
            <a:endParaRPr kumimoji="1" lang="ja-JP" altLang="en-US" dirty="0"/>
          </a:p>
        </p:txBody>
      </p: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>
          <a:xfrm>
            <a:off x="9413236" y="9591367"/>
            <a:ext cx="7776864" cy="547688"/>
          </a:xfrm>
        </p:spPr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  <a:alpha val="70000"/>
                  </a:prstClr>
                </a:solidFill>
              </a:rPr>
              <a:t>The Power of PowerPoint | thepopp.com</a:t>
            </a:r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>
          <a:xfrm>
            <a:off x="17371930" y="9591367"/>
            <a:ext cx="907291" cy="547688"/>
          </a:xfrm>
        </p:spPr>
        <p:txBody>
          <a:bodyPr/>
          <a:lstStyle/>
          <a:p>
            <a:fld id="{387164BF-D67A-46C0-81D2-5BAF67C00C80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  <p:sp>
        <p:nvSpPr>
          <p:cNvPr id="13" name="テキスト プレースホルダー 11"/>
          <p:cNvSpPr>
            <a:spLocks noGrp="1"/>
          </p:cNvSpPr>
          <p:nvPr>
            <p:ph type="body" sz="quarter" idx="15" hasCustomPrompt="1"/>
          </p:nvPr>
        </p:nvSpPr>
        <p:spPr>
          <a:xfrm>
            <a:off x="637261" y="6218944"/>
            <a:ext cx="5588591" cy="2705935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4" name="テキスト プレースホルダー 11"/>
          <p:cNvSpPr>
            <a:spLocks noGrp="1"/>
          </p:cNvSpPr>
          <p:nvPr>
            <p:ph type="body" sz="quarter" idx="16" hasCustomPrompt="1"/>
          </p:nvPr>
        </p:nvSpPr>
        <p:spPr>
          <a:xfrm>
            <a:off x="637261" y="5639514"/>
            <a:ext cx="5588591" cy="773203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32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7" name="正方形/長方形 16"/>
          <p:cNvSpPr/>
          <p:nvPr userDrawn="1"/>
        </p:nvSpPr>
        <p:spPr>
          <a:xfrm>
            <a:off x="6348117" y="2173170"/>
            <a:ext cx="5588591" cy="3347766"/>
          </a:xfrm>
          <a:prstGeom prst="rect">
            <a:avLst/>
          </a:prstGeom>
          <a:solidFill>
            <a:schemeClr val="accent1">
              <a:lumMod val="20000"/>
              <a:lumOff val="80000"/>
              <a:alpha val="30000"/>
            </a:schemeClr>
          </a:solidFill>
          <a:ln w="12700" cmpd="thinThick">
            <a:noFill/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8" name="図プレースホルダー 9"/>
          <p:cNvSpPr>
            <a:spLocks noGrp="1"/>
          </p:cNvSpPr>
          <p:nvPr>
            <p:ph type="pic" sz="quarter" idx="17" hasCustomPrompt="1"/>
          </p:nvPr>
        </p:nvSpPr>
        <p:spPr>
          <a:xfrm>
            <a:off x="6523335" y="2336782"/>
            <a:ext cx="5238155" cy="3020542"/>
          </a:xfrm>
          <a:prstGeom prst="rect">
            <a:avLst/>
          </a:prstGeom>
        </p:spPr>
        <p:txBody>
          <a:bodyPr/>
          <a:lstStyle>
            <a:lvl1pPr marL="0" marR="0" indent="0" algn="l" defTabSz="1632753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 smtClean="0"/>
          </a:p>
          <a:p>
            <a:endParaRPr kumimoji="1" lang="ja-JP" altLang="en-US" dirty="0"/>
          </a:p>
        </p:txBody>
      </p:sp>
      <p:sp>
        <p:nvSpPr>
          <p:cNvPr id="19" name="テキスト プレースホルダー 11"/>
          <p:cNvSpPr>
            <a:spLocks noGrp="1"/>
          </p:cNvSpPr>
          <p:nvPr>
            <p:ph type="body" sz="quarter" idx="18" hasCustomPrompt="1"/>
          </p:nvPr>
        </p:nvSpPr>
        <p:spPr>
          <a:xfrm>
            <a:off x="6348117" y="6217985"/>
            <a:ext cx="5588591" cy="2705935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0" name="テキスト プレースホルダー 11"/>
          <p:cNvSpPr>
            <a:spLocks noGrp="1"/>
          </p:cNvSpPr>
          <p:nvPr>
            <p:ph type="body" sz="quarter" idx="19" hasCustomPrompt="1"/>
          </p:nvPr>
        </p:nvSpPr>
        <p:spPr>
          <a:xfrm>
            <a:off x="6348117" y="5638555"/>
            <a:ext cx="5588591" cy="773203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32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1" name="正方形/長方形 20"/>
          <p:cNvSpPr/>
          <p:nvPr userDrawn="1"/>
        </p:nvSpPr>
        <p:spPr>
          <a:xfrm>
            <a:off x="12023526" y="2174129"/>
            <a:ext cx="5588591" cy="3347766"/>
          </a:xfrm>
          <a:prstGeom prst="rect">
            <a:avLst/>
          </a:prstGeom>
          <a:solidFill>
            <a:schemeClr val="accent1">
              <a:lumMod val="20000"/>
              <a:lumOff val="80000"/>
              <a:alpha val="30000"/>
            </a:schemeClr>
          </a:solidFill>
          <a:ln w="12700" cmpd="thinThick">
            <a:noFill/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22" name="図プレースホルダー 9"/>
          <p:cNvSpPr>
            <a:spLocks noGrp="1"/>
          </p:cNvSpPr>
          <p:nvPr>
            <p:ph type="pic" sz="quarter" idx="20" hasCustomPrompt="1"/>
          </p:nvPr>
        </p:nvSpPr>
        <p:spPr>
          <a:xfrm>
            <a:off x="12198744" y="2337741"/>
            <a:ext cx="5238155" cy="3020542"/>
          </a:xfrm>
          <a:prstGeom prst="rect">
            <a:avLst/>
          </a:prstGeom>
        </p:spPr>
        <p:txBody>
          <a:bodyPr/>
          <a:lstStyle>
            <a:lvl1pPr marL="0" marR="0" indent="0" algn="l" defTabSz="1632753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 smtClean="0"/>
          </a:p>
          <a:p>
            <a:endParaRPr kumimoji="1" lang="ja-JP" altLang="en-US" dirty="0"/>
          </a:p>
        </p:txBody>
      </p:sp>
      <p:sp>
        <p:nvSpPr>
          <p:cNvPr id="23" name="テキスト プレースホルダー 11"/>
          <p:cNvSpPr>
            <a:spLocks noGrp="1"/>
          </p:cNvSpPr>
          <p:nvPr>
            <p:ph type="body" sz="quarter" idx="21" hasCustomPrompt="1"/>
          </p:nvPr>
        </p:nvSpPr>
        <p:spPr>
          <a:xfrm>
            <a:off x="12023526" y="6218944"/>
            <a:ext cx="5588591" cy="2705935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4" name="テキスト プレースホルダー 11"/>
          <p:cNvSpPr>
            <a:spLocks noGrp="1"/>
          </p:cNvSpPr>
          <p:nvPr>
            <p:ph type="body" sz="quarter" idx="22" hasCustomPrompt="1"/>
          </p:nvPr>
        </p:nvSpPr>
        <p:spPr>
          <a:xfrm>
            <a:off x="12023526" y="5639514"/>
            <a:ext cx="5588591" cy="773203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32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92095240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2" presetClass="entr" presetSubtype="4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" presetID="2" presetClass="entr" presetSubtype="4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10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2000"/>
                            </p:stCondLst>
                            <p:childTnLst>
                              <p:par>
                                <p:cTn id="28" presetID="2" presetClass="entr" presetSubtype="4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2" presetID="2" presetClass="entr" presetSubtype="4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2500"/>
                            </p:stCondLst>
                            <p:childTnLst>
                              <p:par>
                                <p:cTn id="37" presetID="10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3500"/>
                            </p:stCondLst>
                            <p:childTnLst>
                              <p:par>
                                <p:cTn id="44" presetID="2" presetClass="entr" presetSubtype="4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8" presetID="2" presetClass="entr" presetSubtype="4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10" grpId="0"/>
      <p:bldP spid="13" grpId="0">
        <p:tmplLst>
          <p:tmpl>
            <p:tnLst>
              <p:par>
                <p:cTn presetID="2" presetClass="entr" presetSubtype="4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4" grpId="0">
        <p:tmplLst>
          <p:tmpl>
            <p:tnLst>
              <p:par>
                <p:cTn presetID="2" presetClass="entr" presetSubtype="4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7" grpId="0" animBg="1"/>
      <p:bldP spid="18" grpId="0"/>
      <p:bldP spid="19" grpId="0">
        <p:tmplLst>
          <p:tmpl>
            <p:tnLst>
              <p:par>
                <p:cTn presetID="2" presetClass="entr" presetSubtype="4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0" grpId="0">
        <p:tmplLst>
          <p:tmpl>
            <p:tnLst>
              <p:par>
                <p:cTn presetID="2" presetClass="entr" presetSubtype="4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1" grpId="0" animBg="1"/>
      <p:bldP spid="22" grpId="0"/>
      <p:bldP spid="23" grpId="0">
        <p:tmplLst>
          <p:tmpl>
            <p:tnLst>
              <p:par>
                <p:cTn presetID="2" presetClass="entr" presetSubtype="4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4" grpId="0">
        <p:tmplLst>
          <p:tmpl>
            <p:tnLst>
              <p:par>
                <p:cTn presetID="2" presetClass="entr" presetSubtype="4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16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正方形/長方形 7"/>
          <p:cNvSpPr/>
          <p:nvPr userDrawn="1"/>
        </p:nvSpPr>
        <p:spPr>
          <a:xfrm>
            <a:off x="-6324" y="1750729"/>
            <a:ext cx="18292737" cy="4877936"/>
          </a:xfrm>
          <a:prstGeom prst="rect">
            <a:avLst/>
          </a:prstGeom>
          <a:solidFill>
            <a:schemeClr val="accent1">
              <a:lumMod val="20000"/>
              <a:lumOff val="80000"/>
              <a:alpha val="30000"/>
            </a:schemeClr>
          </a:solidFill>
          <a:ln w="12700" cmpd="thinThick">
            <a:noFill/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  <a:alpha val="70000"/>
                  </a:prstClr>
                </a:solidFill>
              </a:rPr>
              <a:t>The Power of PowerPoint | thepopp.com</a:t>
            </a:r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87164BF-D67A-46C0-81D2-5BAF67C00C80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  <p:sp>
        <p:nvSpPr>
          <p:cNvPr id="5" name="図プレースホルダー 9"/>
          <p:cNvSpPr>
            <a:spLocks noGrp="1"/>
          </p:cNvSpPr>
          <p:nvPr>
            <p:ph type="pic" sz="quarter" idx="12" hasCustomPrompt="1"/>
          </p:nvPr>
        </p:nvSpPr>
        <p:spPr>
          <a:xfrm>
            <a:off x="0" y="1903140"/>
            <a:ext cx="18267418" cy="4545505"/>
          </a:xfrm>
          <a:prstGeom prst="rect">
            <a:avLst/>
          </a:prstGeom>
        </p:spPr>
        <p:txBody>
          <a:bodyPr/>
          <a:lstStyle>
            <a:lvl1pPr marL="0" marR="0" indent="0" algn="l" defTabSz="1632753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 smtClean="0"/>
          </a:p>
          <a:p>
            <a:endParaRPr kumimoji="1" lang="ja-JP" altLang="en-US" dirty="0"/>
          </a:p>
        </p:txBody>
      </p:sp>
      <p:sp>
        <p:nvSpPr>
          <p:cNvPr id="17" name="タイトル 1"/>
          <p:cNvSpPr>
            <a:spLocks noGrp="1"/>
          </p:cNvSpPr>
          <p:nvPr>
            <p:ph type="title" hasCustomPrompt="1"/>
          </p:nvPr>
        </p:nvSpPr>
        <p:spPr>
          <a:xfrm>
            <a:off x="637261" y="192950"/>
            <a:ext cx="16741860" cy="1125125"/>
          </a:xfrm>
        </p:spPr>
        <p:txBody>
          <a:bodyPr/>
          <a:lstStyle>
            <a:lvl1pPr>
              <a:defRPr spc="1500" baseline="0"/>
            </a:lvl1pPr>
          </a:lstStyle>
          <a:p>
            <a:r>
              <a:rPr lang="en-US" altLang="ja-JP" dirty="0" smtClean="0"/>
              <a:t>SLIDE TITLE HERE</a:t>
            </a:r>
            <a:endParaRPr kumimoji="1" lang="ja-JP" altLang="en-US" dirty="0"/>
          </a:p>
        </p:txBody>
      </p:sp>
      <p:sp>
        <p:nvSpPr>
          <p:cNvPr id="18" name="テキスト プレースホルダー 11"/>
          <p:cNvSpPr>
            <a:spLocks noGrp="1"/>
          </p:cNvSpPr>
          <p:nvPr>
            <p:ph type="body" sz="quarter" idx="16" hasCustomPrompt="1"/>
          </p:nvPr>
        </p:nvSpPr>
        <p:spPr>
          <a:xfrm>
            <a:off x="3157541" y="7568135"/>
            <a:ext cx="11926325" cy="1625815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spcBef>
                <a:spcPts val="0"/>
              </a:spcBef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9" name="テキスト プレースホルダー 11"/>
          <p:cNvSpPr>
            <a:spLocks noGrp="1"/>
          </p:cNvSpPr>
          <p:nvPr>
            <p:ph type="body" sz="quarter" idx="17" hasCustomPrompt="1"/>
          </p:nvPr>
        </p:nvSpPr>
        <p:spPr>
          <a:xfrm>
            <a:off x="3157541" y="6898695"/>
            <a:ext cx="11926325" cy="773203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defRPr sz="32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32979738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37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37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0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2" presetClass="entr" presetSubtype="4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" presetID="2" presetClass="entr" presetSubtype="4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  <p:bldP spid="5" grpId="0"/>
      <p:bldP spid="18" grpId="0">
        <p:tmplLst>
          <p:tmpl>
            <p:tnLst>
              <p:par>
                <p:cTn presetID="2" presetClass="entr" presetSubtype="4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9" grpId="0">
        <p:tmplLst>
          <p:tmpl>
            <p:tnLst>
              <p:par>
                <p:cTn presetID="2" presetClass="entr" presetSubtype="4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 Colum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 hasCustomPrompt="1"/>
          </p:nvPr>
        </p:nvSpPr>
        <p:spPr>
          <a:xfrm>
            <a:off x="637261" y="192950"/>
            <a:ext cx="16741860" cy="1125125"/>
          </a:xfrm>
        </p:spPr>
        <p:txBody>
          <a:bodyPr/>
          <a:lstStyle>
            <a:lvl1pPr>
              <a:defRPr spc="1500" baseline="0"/>
            </a:lvl1pPr>
          </a:lstStyle>
          <a:p>
            <a:r>
              <a:rPr lang="en-US" altLang="ja-JP" dirty="0" smtClean="0"/>
              <a:t>SLIDE TITLE HERE</a:t>
            </a:r>
            <a:endParaRPr kumimoji="1" lang="ja-JP" altLang="en-US" dirty="0"/>
          </a:p>
        </p:txBody>
      </p: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>
          <a:xfrm>
            <a:off x="9413236" y="9591367"/>
            <a:ext cx="7776864" cy="547688"/>
          </a:xfrm>
        </p:spPr>
        <p:txBody>
          <a:bodyPr/>
          <a:lstStyle/>
          <a:p>
            <a:r>
              <a:rPr lang="en-US" smtClean="0"/>
              <a:t>The Power of PowerPoint | thepopp.com</a:t>
            </a:r>
            <a:endParaRPr lang="en-US" dirty="0"/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>
          <a:xfrm>
            <a:off x="17371930" y="9591367"/>
            <a:ext cx="907291" cy="547688"/>
          </a:xfrm>
        </p:spPr>
        <p:txBody>
          <a:bodyPr/>
          <a:lstStyle/>
          <a:p>
            <a:fld id="{387164BF-D67A-46C0-81D2-5BAF67C00C80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5" name="テキスト プレースホルダー 11"/>
          <p:cNvSpPr>
            <a:spLocks noGrp="1"/>
          </p:cNvSpPr>
          <p:nvPr>
            <p:ph type="body" sz="quarter" idx="14" hasCustomPrompt="1"/>
          </p:nvPr>
        </p:nvSpPr>
        <p:spPr>
          <a:xfrm>
            <a:off x="1096312" y="1948145"/>
            <a:ext cx="7641849" cy="1043694"/>
          </a:xfrm>
        </p:spPr>
        <p:txBody>
          <a:bodyPr anchor="b">
            <a:noAutofit/>
          </a:bodyPr>
          <a:lstStyle>
            <a:lvl1pPr algn="l">
              <a:defRPr sz="36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6" name="テキスト プレースホルダー 11"/>
          <p:cNvSpPr>
            <a:spLocks noGrp="1"/>
          </p:cNvSpPr>
          <p:nvPr>
            <p:ph type="body" sz="quarter" idx="15" hasCustomPrompt="1"/>
          </p:nvPr>
        </p:nvSpPr>
        <p:spPr>
          <a:xfrm>
            <a:off x="1096312" y="3036843"/>
            <a:ext cx="7641849" cy="5895655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spcBef>
                <a:spcPts val="1200"/>
              </a:spcBef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7" name="テキスト プレースホルダー 11"/>
          <p:cNvSpPr>
            <a:spLocks noGrp="1"/>
          </p:cNvSpPr>
          <p:nvPr>
            <p:ph type="body" sz="quarter" idx="16" hasCustomPrompt="1"/>
          </p:nvPr>
        </p:nvSpPr>
        <p:spPr>
          <a:xfrm>
            <a:off x="9503246" y="1948145"/>
            <a:ext cx="7641849" cy="1043694"/>
          </a:xfrm>
        </p:spPr>
        <p:txBody>
          <a:bodyPr anchor="b">
            <a:noAutofit/>
          </a:bodyPr>
          <a:lstStyle>
            <a:lvl1pPr algn="l">
              <a:defRPr sz="36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8" name="テキスト プレースホルダー 11"/>
          <p:cNvSpPr>
            <a:spLocks noGrp="1"/>
          </p:cNvSpPr>
          <p:nvPr>
            <p:ph type="body" sz="quarter" idx="17" hasCustomPrompt="1"/>
          </p:nvPr>
        </p:nvSpPr>
        <p:spPr>
          <a:xfrm>
            <a:off x="9503246" y="3036843"/>
            <a:ext cx="7641849" cy="5895655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spcBef>
                <a:spcPts val="1200"/>
              </a:spcBef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9" name="正方形/長方形 8"/>
          <p:cNvSpPr/>
          <p:nvPr userDrawn="1"/>
        </p:nvSpPr>
        <p:spPr>
          <a:xfrm>
            <a:off x="907291" y="2343636"/>
            <a:ext cx="72000" cy="1350150"/>
          </a:xfrm>
          <a:prstGeom prst="rect">
            <a:avLst/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" name="正方形/長方形 9"/>
          <p:cNvSpPr/>
          <p:nvPr userDrawn="1"/>
        </p:nvSpPr>
        <p:spPr>
          <a:xfrm>
            <a:off x="9323226" y="2353190"/>
            <a:ext cx="72000" cy="1350150"/>
          </a:xfrm>
          <a:prstGeom prst="rect">
            <a:avLst/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138061230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2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500"/>
                            </p:stCondLst>
                            <p:childTnLst>
                              <p:par>
                                <p:cTn id="18" presetID="2" presetClass="entr" presetSubtype="8" decel="10000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2" presetClass="entr" presetSubtype="2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6" presetID="2" presetClass="entr" presetSubtype="4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>
        <p:tmplLst>
          <p:tmpl>
            <p:tnLst>
              <p:par>
                <p:cTn presetID="2" presetClass="entr" presetSubtype="2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6" grpId="0">
        <p:tmplLst>
          <p:tmpl>
            <p:tnLst>
              <p:par>
                <p:cTn presetID="2" presetClass="entr" presetSubtype="4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7" grpId="0">
        <p:tmplLst>
          <p:tmpl>
            <p:tnLst>
              <p:par>
                <p:cTn presetID="2" presetClass="entr" presetSubtype="2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8" grpId="0">
        <p:tmplLst>
          <p:tmpl>
            <p:tnLst>
              <p:par>
                <p:cTn presetID="2" presetClass="entr" presetSubtype="4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9" grpId="0" animBg="1"/>
      <p:bldP spid="10" grpId="0" animBg="1"/>
    </p:bldLst>
  </p:timing>
</p:sldLayout>
</file>

<file path=ppt/slideLayouts/slideLayout17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4x4 Imag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  <a:alpha val="70000"/>
                  </a:prstClr>
                </a:solidFill>
              </a:rPr>
              <a:t>The Power of PowerPoint | thepopp.com</a:t>
            </a:r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87164BF-D67A-46C0-81D2-5BAF67C00C80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  <p:sp>
        <p:nvSpPr>
          <p:cNvPr id="5" name="図プレースホルダー 9"/>
          <p:cNvSpPr>
            <a:spLocks noGrp="1"/>
          </p:cNvSpPr>
          <p:nvPr>
            <p:ph type="pic" sz="quarter" idx="12" hasCustomPrompt="1"/>
          </p:nvPr>
        </p:nvSpPr>
        <p:spPr>
          <a:xfrm>
            <a:off x="772276" y="1588105"/>
            <a:ext cx="8010890" cy="2700300"/>
          </a:xfrm>
          <a:prstGeom prst="rect">
            <a:avLst/>
          </a:prstGeom>
        </p:spPr>
        <p:txBody>
          <a:bodyPr/>
          <a:lstStyle>
            <a:lvl1pPr marL="0" marR="0" indent="0" algn="l" defTabSz="1632753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 smtClean="0"/>
          </a:p>
          <a:p>
            <a:endParaRPr kumimoji="1" lang="ja-JP" altLang="en-US" dirty="0"/>
          </a:p>
        </p:txBody>
      </p:sp>
      <p:sp>
        <p:nvSpPr>
          <p:cNvPr id="6" name="テキスト プレースホルダー 11"/>
          <p:cNvSpPr>
            <a:spLocks noGrp="1"/>
          </p:cNvSpPr>
          <p:nvPr>
            <p:ph type="body" sz="quarter" idx="15" hasCustomPrompt="1"/>
          </p:nvPr>
        </p:nvSpPr>
        <p:spPr>
          <a:xfrm>
            <a:off x="772276" y="4288405"/>
            <a:ext cx="8010890" cy="1170130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spcBef>
                <a:spcPts val="0"/>
              </a:spcBef>
              <a:defRPr sz="18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7" name="図プレースホルダー 9"/>
          <p:cNvSpPr>
            <a:spLocks noGrp="1"/>
          </p:cNvSpPr>
          <p:nvPr>
            <p:ph type="pic" sz="quarter" idx="16" hasCustomPrompt="1"/>
          </p:nvPr>
        </p:nvSpPr>
        <p:spPr>
          <a:xfrm>
            <a:off x="9458241" y="1588105"/>
            <a:ext cx="8010890" cy="2700300"/>
          </a:xfrm>
          <a:prstGeom prst="rect">
            <a:avLst/>
          </a:prstGeom>
        </p:spPr>
        <p:txBody>
          <a:bodyPr/>
          <a:lstStyle>
            <a:lvl1pPr marL="0" marR="0" indent="0" algn="l" defTabSz="1632753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 smtClean="0"/>
          </a:p>
          <a:p>
            <a:endParaRPr kumimoji="1" lang="ja-JP" altLang="en-US" dirty="0"/>
          </a:p>
        </p:txBody>
      </p:sp>
      <p:sp>
        <p:nvSpPr>
          <p:cNvPr id="8" name="テキスト プレースホルダー 11"/>
          <p:cNvSpPr>
            <a:spLocks noGrp="1"/>
          </p:cNvSpPr>
          <p:nvPr>
            <p:ph type="body" sz="quarter" idx="17" hasCustomPrompt="1"/>
          </p:nvPr>
        </p:nvSpPr>
        <p:spPr>
          <a:xfrm>
            <a:off x="9458241" y="4288405"/>
            <a:ext cx="8010890" cy="1170130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spcBef>
                <a:spcPts val="0"/>
              </a:spcBef>
              <a:defRPr sz="18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3" name="図プレースホルダー 9"/>
          <p:cNvSpPr>
            <a:spLocks noGrp="1"/>
          </p:cNvSpPr>
          <p:nvPr>
            <p:ph type="pic" sz="quarter" idx="18" hasCustomPrompt="1"/>
          </p:nvPr>
        </p:nvSpPr>
        <p:spPr>
          <a:xfrm>
            <a:off x="772276" y="5548545"/>
            <a:ext cx="8010890" cy="2700300"/>
          </a:xfrm>
          <a:prstGeom prst="rect">
            <a:avLst/>
          </a:prstGeom>
        </p:spPr>
        <p:txBody>
          <a:bodyPr/>
          <a:lstStyle>
            <a:lvl1pPr marL="0" marR="0" indent="0" algn="l" defTabSz="1632753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 smtClean="0"/>
          </a:p>
          <a:p>
            <a:endParaRPr kumimoji="1" lang="ja-JP" altLang="en-US" dirty="0"/>
          </a:p>
        </p:txBody>
      </p:sp>
      <p:sp>
        <p:nvSpPr>
          <p:cNvPr id="14" name="テキスト プレースホルダー 11"/>
          <p:cNvSpPr>
            <a:spLocks noGrp="1"/>
          </p:cNvSpPr>
          <p:nvPr>
            <p:ph type="body" sz="quarter" idx="19" hasCustomPrompt="1"/>
          </p:nvPr>
        </p:nvSpPr>
        <p:spPr>
          <a:xfrm>
            <a:off x="772276" y="8248845"/>
            <a:ext cx="8010890" cy="1170130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spcBef>
                <a:spcPts val="0"/>
              </a:spcBef>
              <a:defRPr sz="18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5" name="図プレースホルダー 9"/>
          <p:cNvSpPr>
            <a:spLocks noGrp="1"/>
          </p:cNvSpPr>
          <p:nvPr>
            <p:ph type="pic" sz="quarter" idx="20" hasCustomPrompt="1"/>
          </p:nvPr>
        </p:nvSpPr>
        <p:spPr>
          <a:xfrm>
            <a:off x="9458241" y="5548545"/>
            <a:ext cx="8010890" cy="2700300"/>
          </a:xfrm>
          <a:prstGeom prst="rect">
            <a:avLst/>
          </a:prstGeom>
        </p:spPr>
        <p:txBody>
          <a:bodyPr/>
          <a:lstStyle>
            <a:lvl1pPr marL="0" marR="0" indent="0" algn="l" defTabSz="1632753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 smtClean="0"/>
          </a:p>
          <a:p>
            <a:endParaRPr kumimoji="1" lang="ja-JP" altLang="en-US" dirty="0"/>
          </a:p>
        </p:txBody>
      </p:sp>
      <p:sp>
        <p:nvSpPr>
          <p:cNvPr id="16" name="テキスト プレースホルダー 11"/>
          <p:cNvSpPr>
            <a:spLocks noGrp="1"/>
          </p:cNvSpPr>
          <p:nvPr>
            <p:ph type="body" sz="quarter" idx="21" hasCustomPrompt="1"/>
          </p:nvPr>
        </p:nvSpPr>
        <p:spPr>
          <a:xfrm>
            <a:off x="9458241" y="8248845"/>
            <a:ext cx="8010890" cy="1170130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spcBef>
                <a:spcPts val="0"/>
              </a:spcBef>
              <a:defRPr sz="18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7" name="タイトル 1"/>
          <p:cNvSpPr>
            <a:spLocks noGrp="1"/>
          </p:cNvSpPr>
          <p:nvPr>
            <p:ph type="title" hasCustomPrompt="1"/>
          </p:nvPr>
        </p:nvSpPr>
        <p:spPr>
          <a:xfrm>
            <a:off x="637261" y="192950"/>
            <a:ext cx="16741860" cy="1125125"/>
          </a:xfrm>
        </p:spPr>
        <p:txBody>
          <a:bodyPr/>
          <a:lstStyle>
            <a:lvl1pPr>
              <a:defRPr spc="1500" baseline="0"/>
            </a:lvl1pPr>
          </a:lstStyle>
          <a:p>
            <a:r>
              <a:rPr lang="en-US" altLang="ja-JP" dirty="0" smtClean="0"/>
              <a:t>SLIDE TITLE HERE</a:t>
            </a:r>
            <a:endParaRPr kumimoji="1" lang="ja-JP" altLang="en-US" dirty="0"/>
          </a:p>
        </p:txBody>
      </p:sp>
    </p:spTree>
    <p:extLst>
      <p:ext uri="{BB962C8B-B14F-4D97-AF65-F5344CB8AC3E}">
        <p14:creationId xmlns:p14="http://schemas.microsoft.com/office/powerpoint/2010/main" val="95313453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10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10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2500"/>
                            </p:stCondLst>
                            <p:childTnLst>
                              <p:par>
                                <p:cTn id="26" presetID="10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6" grpId="0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7" grpId="0"/>
      <p:bldP spid="8" grpId="0">
        <p:tmplLst>
          <p:tmpl>
            <p:tnLst>
              <p:par>
                <p:cTn presetID="10" presetClass="entr" presetSubtype="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3" grpId="0"/>
      <p:bldP spid="14" grpId="0">
        <p:tmplLst>
          <p:tmpl>
            <p:tnLst>
              <p:par>
                <p:cTn presetID="10" presetClass="entr" presetSubtype="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5" grpId="0"/>
      <p:bldP spid="16" grpId="0">
        <p:tmplLst>
          <p:tmpl>
            <p:tnLst>
              <p:par>
                <p:cTn presetID="10" presetClass="entr" presetSubtype="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6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17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x3 Imag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  <a:alpha val="70000"/>
                  </a:prstClr>
                </a:solidFill>
              </a:rPr>
              <a:t>The Power of PowerPoint | thepopp.com</a:t>
            </a:r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87164BF-D67A-46C0-81D2-5BAF67C00C80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  <p:sp>
        <p:nvSpPr>
          <p:cNvPr id="5" name="図プレースホルダー 9"/>
          <p:cNvSpPr>
            <a:spLocks noGrp="1"/>
          </p:cNvSpPr>
          <p:nvPr>
            <p:ph type="pic" sz="quarter" idx="12" hasCustomPrompt="1"/>
          </p:nvPr>
        </p:nvSpPr>
        <p:spPr>
          <a:xfrm>
            <a:off x="772276" y="1588105"/>
            <a:ext cx="5310590" cy="2700300"/>
          </a:xfrm>
          <a:prstGeom prst="rect">
            <a:avLst/>
          </a:prstGeom>
        </p:spPr>
        <p:txBody>
          <a:bodyPr/>
          <a:lstStyle>
            <a:lvl1pPr marL="0" marR="0" indent="0" algn="l" defTabSz="1632753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 smtClean="0"/>
          </a:p>
          <a:p>
            <a:endParaRPr kumimoji="1" lang="ja-JP" altLang="en-US" dirty="0"/>
          </a:p>
        </p:txBody>
      </p:sp>
      <p:sp>
        <p:nvSpPr>
          <p:cNvPr id="6" name="テキスト プレースホルダー 11"/>
          <p:cNvSpPr>
            <a:spLocks noGrp="1"/>
          </p:cNvSpPr>
          <p:nvPr>
            <p:ph type="body" sz="quarter" idx="15" hasCustomPrompt="1"/>
          </p:nvPr>
        </p:nvSpPr>
        <p:spPr>
          <a:xfrm>
            <a:off x="772276" y="4288405"/>
            <a:ext cx="5310590" cy="1170130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spcBef>
                <a:spcPts val="0"/>
              </a:spcBef>
              <a:defRPr sz="18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7" name="図プレースホルダー 9"/>
          <p:cNvSpPr>
            <a:spLocks noGrp="1"/>
          </p:cNvSpPr>
          <p:nvPr>
            <p:ph type="pic" sz="quarter" idx="16" hasCustomPrompt="1"/>
          </p:nvPr>
        </p:nvSpPr>
        <p:spPr>
          <a:xfrm>
            <a:off x="6487911" y="1588105"/>
            <a:ext cx="5310590" cy="2700300"/>
          </a:xfrm>
          <a:prstGeom prst="rect">
            <a:avLst/>
          </a:prstGeom>
        </p:spPr>
        <p:txBody>
          <a:bodyPr/>
          <a:lstStyle>
            <a:lvl1pPr marL="0" marR="0" indent="0" algn="l" defTabSz="1632753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 smtClean="0"/>
          </a:p>
          <a:p>
            <a:endParaRPr kumimoji="1" lang="ja-JP" altLang="en-US" dirty="0"/>
          </a:p>
        </p:txBody>
      </p:sp>
      <p:sp>
        <p:nvSpPr>
          <p:cNvPr id="18" name="テキスト プレースホルダー 11"/>
          <p:cNvSpPr>
            <a:spLocks noGrp="1"/>
          </p:cNvSpPr>
          <p:nvPr>
            <p:ph type="body" sz="quarter" idx="17" hasCustomPrompt="1"/>
          </p:nvPr>
        </p:nvSpPr>
        <p:spPr>
          <a:xfrm>
            <a:off x="6487911" y="4288405"/>
            <a:ext cx="5310590" cy="1170130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spcBef>
                <a:spcPts val="0"/>
              </a:spcBef>
              <a:defRPr sz="18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9" name="図プレースホルダー 9"/>
          <p:cNvSpPr>
            <a:spLocks noGrp="1"/>
          </p:cNvSpPr>
          <p:nvPr>
            <p:ph type="pic" sz="quarter" idx="18" hasCustomPrompt="1"/>
          </p:nvPr>
        </p:nvSpPr>
        <p:spPr>
          <a:xfrm>
            <a:off x="12203546" y="1588105"/>
            <a:ext cx="5310590" cy="2700300"/>
          </a:xfrm>
          <a:prstGeom prst="rect">
            <a:avLst/>
          </a:prstGeom>
        </p:spPr>
        <p:txBody>
          <a:bodyPr/>
          <a:lstStyle>
            <a:lvl1pPr marL="0" marR="0" indent="0" algn="l" defTabSz="1632753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 smtClean="0"/>
          </a:p>
          <a:p>
            <a:endParaRPr kumimoji="1" lang="ja-JP" altLang="en-US" dirty="0"/>
          </a:p>
        </p:txBody>
      </p:sp>
      <p:sp>
        <p:nvSpPr>
          <p:cNvPr id="20" name="テキスト プレースホルダー 11"/>
          <p:cNvSpPr>
            <a:spLocks noGrp="1"/>
          </p:cNvSpPr>
          <p:nvPr>
            <p:ph type="body" sz="quarter" idx="19" hasCustomPrompt="1"/>
          </p:nvPr>
        </p:nvSpPr>
        <p:spPr>
          <a:xfrm>
            <a:off x="12203546" y="4288405"/>
            <a:ext cx="5310590" cy="1170130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spcBef>
                <a:spcPts val="0"/>
              </a:spcBef>
              <a:defRPr sz="18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1" name="図プレースホルダー 9"/>
          <p:cNvSpPr>
            <a:spLocks noGrp="1"/>
          </p:cNvSpPr>
          <p:nvPr>
            <p:ph type="pic" sz="quarter" idx="20" hasCustomPrompt="1"/>
          </p:nvPr>
        </p:nvSpPr>
        <p:spPr>
          <a:xfrm>
            <a:off x="772276" y="5593550"/>
            <a:ext cx="5310590" cy="2700300"/>
          </a:xfrm>
          <a:prstGeom prst="rect">
            <a:avLst/>
          </a:prstGeom>
        </p:spPr>
        <p:txBody>
          <a:bodyPr/>
          <a:lstStyle>
            <a:lvl1pPr marL="0" marR="0" indent="0" algn="l" defTabSz="1632753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 smtClean="0"/>
          </a:p>
          <a:p>
            <a:endParaRPr kumimoji="1" lang="ja-JP" altLang="en-US" dirty="0"/>
          </a:p>
        </p:txBody>
      </p:sp>
      <p:sp>
        <p:nvSpPr>
          <p:cNvPr id="22" name="テキスト プレースホルダー 11"/>
          <p:cNvSpPr>
            <a:spLocks noGrp="1"/>
          </p:cNvSpPr>
          <p:nvPr>
            <p:ph type="body" sz="quarter" idx="21" hasCustomPrompt="1"/>
          </p:nvPr>
        </p:nvSpPr>
        <p:spPr>
          <a:xfrm>
            <a:off x="772276" y="8293850"/>
            <a:ext cx="5310590" cy="1170130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spcBef>
                <a:spcPts val="0"/>
              </a:spcBef>
              <a:defRPr sz="18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3" name="図プレースホルダー 9"/>
          <p:cNvSpPr>
            <a:spLocks noGrp="1"/>
          </p:cNvSpPr>
          <p:nvPr>
            <p:ph type="pic" sz="quarter" idx="22" hasCustomPrompt="1"/>
          </p:nvPr>
        </p:nvSpPr>
        <p:spPr>
          <a:xfrm>
            <a:off x="6487911" y="5593550"/>
            <a:ext cx="5310590" cy="2700300"/>
          </a:xfrm>
          <a:prstGeom prst="rect">
            <a:avLst/>
          </a:prstGeom>
        </p:spPr>
        <p:txBody>
          <a:bodyPr/>
          <a:lstStyle>
            <a:lvl1pPr marL="0" marR="0" indent="0" algn="l" defTabSz="1632753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 smtClean="0"/>
          </a:p>
          <a:p>
            <a:endParaRPr kumimoji="1" lang="ja-JP" altLang="en-US" dirty="0"/>
          </a:p>
        </p:txBody>
      </p:sp>
      <p:sp>
        <p:nvSpPr>
          <p:cNvPr id="24" name="テキスト プレースホルダー 11"/>
          <p:cNvSpPr>
            <a:spLocks noGrp="1"/>
          </p:cNvSpPr>
          <p:nvPr>
            <p:ph type="body" sz="quarter" idx="23" hasCustomPrompt="1"/>
          </p:nvPr>
        </p:nvSpPr>
        <p:spPr>
          <a:xfrm>
            <a:off x="6487911" y="8293850"/>
            <a:ext cx="5310590" cy="1170130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spcBef>
                <a:spcPts val="0"/>
              </a:spcBef>
              <a:defRPr sz="18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5" name="図プレースホルダー 9"/>
          <p:cNvSpPr>
            <a:spLocks noGrp="1"/>
          </p:cNvSpPr>
          <p:nvPr>
            <p:ph type="pic" sz="quarter" idx="24" hasCustomPrompt="1"/>
          </p:nvPr>
        </p:nvSpPr>
        <p:spPr>
          <a:xfrm>
            <a:off x="12203546" y="5593550"/>
            <a:ext cx="5310590" cy="2700300"/>
          </a:xfrm>
          <a:prstGeom prst="rect">
            <a:avLst/>
          </a:prstGeom>
        </p:spPr>
        <p:txBody>
          <a:bodyPr/>
          <a:lstStyle>
            <a:lvl1pPr marL="0" marR="0" indent="0" algn="l" defTabSz="1632753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 smtClean="0"/>
          </a:p>
          <a:p>
            <a:endParaRPr kumimoji="1" lang="ja-JP" altLang="en-US" dirty="0"/>
          </a:p>
        </p:txBody>
      </p:sp>
      <p:sp>
        <p:nvSpPr>
          <p:cNvPr id="26" name="テキスト プレースホルダー 11"/>
          <p:cNvSpPr>
            <a:spLocks noGrp="1"/>
          </p:cNvSpPr>
          <p:nvPr>
            <p:ph type="body" sz="quarter" idx="25" hasCustomPrompt="1"/>
          </p:nvPr>
        </p:nvSpPr>
        <p:spPr>
          <a:xfrm>
            <a:off x="12203546" y="8293850"/>
            <a:ext cx="5310590" cy="1170130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spcBef>
                <a:spcPts val="0"/>
              </a:spcBef>
              <a:defRPr sz="18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8" name="タイトル 1"/>
          <p:cNvSpPr>
            <a:spLocks noGrp="1"/>
          </p:cNvSpPr>
          <p:nvPr>
            <p:ph type="title" hasCustomPrompt="1"/>
          </p:nvPr>
        </p:nvSpPr>
        <p:spPr>
          <a:xfrm>
            <a:off x="637261" y="192950"/>
            <a:ext cx="16741860" cy="1125125"/>
          </a:xfrm>
        </p:spPr>
        <p:txBody>
          <a:bodyPr/>
          <a:lstStyle>
            <a:lvl1pPr>
              <a:defRPr spc="1500" baseline="0"/>
            </a:lvl1pPr>
          </a:lstStyle>
          <a:p>
            <a:r>
              <a:rPr lang="en-US" altLang="ja-JP" dirty="0" smtClean="0"/>
              <a:t>SLIDE TITLE HERE</a:t>
            </a:r>
            <a:endParaRPr kumimoji="1" lang="ja-JP" altLang="en-US" dirty="0"/>
          </a:p>
        </p:txBody>
      </p:sp>
    </p:spTree>
    <p:extLst>
      <p:ext uri="{BB962C8B-B14F-4D97-AF65-F5344CB8AC3E}">
        <p14:creationId xmlns:p14="http://schemas.microsoft.com/office/powerpoint/2010/main" val="273573847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10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10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2500"/>
                            </p:stCondLst>
                            <p:childTnLst>
                              <p:par>
                                <p:cTn id="26" presetID="10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3500"/>
                            </p:stCondLst>
                            <p:childTnLst>
                              <p:par>
                                <p:cTn id="33" presetID="10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4500"/>
                            </p:stCondLst>
                            <p:childTnLst>
                              <p:par>
                                <p:cTn id="40" presetID="10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6" grpId="0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7" grpId="0"/>
      <p:bldP spid="18" grpId="0">
        <p:tmplLst>
          <p:tmpl>
            <p:tnLst>
              <p:par>
                <p:cTn presetID="10" presetClass="entr" presetSubtype="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9" grpId="0"/>
      <p:bldP spid="20" grpId="0">
        <p:tmplLst>
          <p:tmpl>
            <p:tnLst>
              <p:par>
                <p:cTn presetID="10" presetClass="entr" presetSubtype="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1" grpId="0"/>
      <p:bldP spid="22" grpId="0">
        <p:tmplLst>
          <p:tmpl>
            <p:tnLst>
              <p:par>
                <p:cTn presetID="10" presetClass="entr" presetSubtype="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3" grpId="0"/>
      <p:bldP spid="24" grpId="0">
        <p:tmplLst>
          <p:tmpl>
            <p:tnLst>
              <p:par>
                <p:cTn presetID="10" presetClass="entr" presetSubtype="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5" grpId="0"/>
      <p:bldP spid="26" grpId="0">
        <p:tmplLst>
          <p:tmpl>
            <p:tnLst>
              <p:par>
                <p:cTn presetID="10" presetClass="entr" presetSubtype="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6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17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 Image - 1 Colum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正方形/長方形 9"/>
          <p:cNvSpPr/>
          <p:nvPr userDrawn="1"/>
        </p:nvSpPr>
        <p:spPr>
          <a:xfrm>
            <a:off x="727271" y="2909031"/>
            <a:ext cx="7110790" cy="5069784"/>
          </a:xfrm>
          <a:prstGeom prst="rect">
            <a:avLst/>
          </a:prstGeom>
          <a:solidFill>
            <a:schemeClr val="accent1">
              <a:lumMod val="20000"/>
              <a:lumOff val="80000"/>
              <a:alpha val="30000"/>
            </a:schemeClr>
          </a:solidFill>
          <a:ln w="12700" cmpd="thinThick">
            <a:noFill/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9" name="図プレースホルダー 8"/>
          <p:cNvSpPr>
            <a:spLocks noGrp="1"/>
          </p:cNvSpPr>
          <p:nvPr>
            <p:ph type="pic" sz="quarter" idx="12" hasCustomPrompt="1"/>
          </p:nvPr>
        </p:nvSpPr>
        <p:spPr>
          <a:xfrm>
            <a:off x="885185" y="3063876"/>
            <a:ext cx="6794962" cy="4760095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/>
          </a:p>
        </p:txBody>
      </p:sp>
      <p:sp>
        <p:nvSpPr>
          <p:cNvPr id="2" name="タイトル 1"/>
          <p:cNvSpPr>
            <a:spLocks noGrp="1"/>
          </p:cNvSpPr>
          <p:nvPr>
            <p:ph type="title" hasCustomPrompt="1"/>
          </p:nvPr>
        </p:nvSpPr>
        <p:spPr>
          <a:xfrm>
            <a:off x="637261" y="192950"/>
            <a:ext cx="16741860" cy="1125125"/>
          </a:xfrm>
        </p:spPr>
        <p:txBody>
          <a:bodyPr/>
          <a:lstStyle>
            <a:lvl1pPr>
              <a:defRPr spc="1500" baseline="0"/>
            </a:lvl1pPr>
          </a:lstStyle>
          <a:p>
            <a:r>
              <a:rPr lang="en-US" altLang="ja-JP" dirty="0" smtClean="0"/>
              <a:t>SLIDE TITLE HERE</a:t>
            </a:r>
            <a:endParaRPr kumimoji="1" lang="ja-JP" altLang="en-US" dirty="0"/>
          </a:p>
        </p:txBody>
      </p: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>
          <a:xfrm>
            <a:off x="9413236" y="9591367"/>
            <a:ext cx="7776864" cy="547688"/>
          </a:xfrm>
        </p:spPr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  <a:alpha val="70000"/>
                  </a:prstClr>
                </a:solidFill>
              </a:rPr>
              <a:t>The Power of PowerPoint | thepopp.com</a:t>
            </a:r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>
          <a:xfrm>
            <a:off x="17371930" y="9591367"/>
            <a:ext cx="907291" cy="547688"/>
          </a:xfrm>
        </p:spPr>
        <p:txBody>
          <a:bodyPr/>
          <a:lstStyle/>
          <a:p>
            <a:fld id="{387164BF-D67A-46C0-81D2-5BAF67C00C80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  <p:sp>
        <p:nvSpPr>
          <p:cNvPr id="11" name="ホームベース 10"/>
          <p:cNvSpPr/>
          <p:nvPr userDrawn="1"/>
        </p:nvSpPr>
        <p:spPr>
          <a:xfrm>
            <a:off x="8393479" y="2729295"/>
            <a:ext cx="479695" cy="359473"/>
          </a:xfrm>
          <a:prstGeom prst="homePlate">
            <a:avLst/>
          </a:prstGeom>
          <a:solidFill>
            <a:schemeClr val="accent1"/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2" name="テキスト プレースホルダー 11"/>
          <p:cNvSpPr>
            <a:spLocks noGrp="1"/>
          </p:cNvSpPr>
          <p:nvPr>
            <p:ph type="body" sz="quarter" idx="15" hasCustomPrompt="1"/>
          </p:nvPr>
        </p:nvSpPr>
        <p:spPr>
          <a:xfrm>
            <a:off x="8873176" y="3112640"/>
            <a:ext cx="8820980" cy="1035115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3" name="テキスト プレースホルダー 11"/>
          <p:cNvSpPr>
            <a:spLocks noGrp="1"/>
          </p:cNvSpPr>
          <p:nvPr>
            <p:ph type="body" sz="quarter" idx="16" hasCustomPrompt="1"/>
          </p:nvPr>
        </p:nvSpPr>
        <p:spPr>
          <a:xfrm>
            <a:off x="8873176" y="2533210"/>
            <a:ext cx="8820980" cy="773203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32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4" name="ホームベース 13"/>
          <p:cNvSpPr/>
          <p:nvPr userDrawn="1"/>
        </p:nvSpPr>
        <p:spPr>
          <a:xfrm>
            <a:off x="8393479" y="4716895"/>
            <a:ext cx="479695" cy="359473"/>
          </a:xfrm>
          <a:prstGeom prst="homePlate">
            <a:avLst/>
          </a:prstGeom>
          <a:solidFill>
            <a:schemeClr val="accent1"/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5" name="テキスト プレースホルダー 11"/>
          <p:cNvSpPr>
            <a:spLocks noGrp="1"/>
          </p:cNvSpPr>
          <p:nvPr>
            <p:ph type="body" sz="quarter" idx="17" hasCustomPrompt="1"/>
          </p:nvPr>
        </p:nvSpPr>
        <p:spPr>
          <a:xfrm>
            <a:off x="8873176" y="5100240"/>
            <a:ext cx="8820980" cy="1035115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6" name="テキスト プレースホルダー 11"/>
          <p:cNvSpPr>
            <a:spLocks noGrp="1"/>
          </p:cNvSpPr>
          <p:nvPr>
            <p:ph type="body" sz="quarter" idx="18" hasCustomPrompt="1"/>
          </p:nvPr>
        </p:nvSpPr>
        <p:spPr>
          <a:xfrm>
            <a:off x="8873176" y="4520810"/>
            <a:ext cx="8820980" cy="773203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32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7" name="ホームベース 16"/>
          <p:cNvSpPr/>
          <p:nvPr userDrawn="1"/>
        </p:nvSpPr>
        <p:spPr>
          <a:xfrm>
            <a:off x="8393477" y="6740375"/>
            <a:ext cx="479695" cy="359473"/>
          </a:xfrm>
          <a:prstGeom prst="homePlate">
            <a:avLst/>
          </a:prstGeom>
          <a:solidFill>
            <a:schemeClr val="accent1"/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8" name="テキスト プレースホルダー 11"/>
          <p:cNvSpPr>
            <a:spLocks noGrp="1"/>
          </p:cNvSpPr>
          <p:nvPr>
            <p:ph type="body" sz="quarter" idx="19" hasCustomPrompt="1"/>
          </p:nvPr>
        </p:nvSpPr>
        <p:spPr>
          <a:xfrm>
            <a:off x="8873174" y="7123720"/>
            <a:ext cx="8820980" cy="1035115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9" name="テキスト プレースホルダー 11"/>
          <p:cNvSpPr>
            <a:spLocks noGrp="1"/>
          </p:cNvSpPr>
          <p:nvPr>
            <p:ph type="body" sz="quarter" idx="20" hasCustomPrompt="1"/>
          </p:nvPr>
        </p:nvSpPr>
        <p:spPr>
          <a:xfrm>
            <a:off x="8873174" y="6544290"/>
            <a:ext cx="8820980" cy="773203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32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03952698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" presetID="2" presetClass="entr" presetSubtype="2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2" presetClass="entr" presetSubtype="2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000"/>
                            </p:stCondLst>
                            <p:childTnLst>
                              <p:par>
                                <p:cTn id="25" presetID="2" presetClass="entr" presetSubtype="8" decel="10000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2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2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2000"/>
                            </p:stCondLst>
                            <p:childTnLst>
                              <p:par>
                                <p:cTn id="38" presetID="2" presetClass="entr" presetSubtype="8" decel="10000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2" presetID="2" presetClass="entr" presetSubtype="2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6" presetID="2" presetClass="entr" presetSubtype="2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  <p:bldP spid="9" grpId="0"/>
      <p:bldP spid="11" grpId="0" animBg="1"/>
      <p:bldP spid="12" grpId="0">
        <p:tmplLst>
          <p:tmpl>
            <p:tnLst>
              <p:par>
                <p:cTn presetID="2" presetClass="entr" presetSubtype="2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3" grpId="0">
        <p:tmplLst>
          <p:tmpl>
            <p:tnLst>
              <p:par>
                <p:cTn presetID="2" presetClass="entr" presetSubtype="2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4" grpId="0" animBg="1"/>
      <p:bldP spid="15" grpId="0">
        <p:tmplLst>
          <p:tmpl>
            <p:tnLst>
              <p:par>
                <p:cTn presetID="2" presetClass="entr" presetSubtype="2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6" grpId="0">
        <p:tmplLst>
          <p:tmpl>
            <p:tnLst>
              <p:par>
                <p:cTn presetID="2" presetClass="entr" presetSubtype="2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7" grpId="0" animBg="1"/>
      <p:bldP spid="18" grpId="0">
        <p:tmplLst>
          <p:tmpl>
            <p:tnLst>
              <p:par>
                <p:cTn presetID="2" presetClass="entr" presetSubtype="2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9" grpId="0">
        <p:tmplLst>
          <p:tmpl>
            <p:tnLst>
              <p:par>
                <p:cTn presetID="2" presetClass="entr" presetSubtype="2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17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Numeric List - 6 Item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正方形/長方形 4"/>
          <p:cNvSpPr/>
          <p:nvPr userDrawn="1"/>
        </p:nvSpPr>
        <p:spPr>
          <a:xfrm>
            <a:off x="952296" y="2218131"/>
            <a:ext cx="7739208" cy="563185"/>
          </a:xfrm>
          <a:prstGeom prst="rect">
            <a:avLst/>
          </a:prstGeom>
          <a:solidFill>
            <a:schemeClr val="bg1">
              <a:lumMod val="95000"/>
            </a:schemeClr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2" name="タイトル 1"/>
          <p:cNvSpPr>
            <a:spLocks noGrp="1"/>
          </p:cNvSpPr>
          <p:nvPr>
            <p:ph type="title" hasCustomPrompt="1"/>
          </p:nvPr>
        </p:nvSpPr>
        <p:spPr>
          <a:xfrm>
            <a:off x="637261" y="192950"/>
            <a:ext cx="16741860" cy="1125125"/>
          </a:xfrm>
        </p:spPr>
        <p:txBody>
          <a:bodyPr/>
          <a:lstStyle>
            <a:lvl1pPr>
              <a:defRPr spc="1500" baseline="0"/>
            </a:lvl1pPr>
          </a:lstStyle>
          <a:p>
            <a:r>
              <a:rPr lang="en-US" altLang="ja-JP" dirty="0" smtClean="0"/>
              <a:t>SLIDE TITLE HERE</a:t>
            </a:r>
            <a:endParaRPr kumimoji="1" lang="ja-JP" altLang="en-US" dirty="0"/>
          </a:p>
        </p:txBody>
      </p: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>
          <a:xfrm>
            <a:off x="9413236" y="9591367"/>
            <a:ext cx="7776864" cy="547688"/>
          </a:xfrm>
        </p:spPr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  <a:alpha val="70000"/>
                  </a:prstClr>
                </a:solidFill>
              </a:rPr>
              <a:t>The Power of PowerPoint | thepopp.com</a:t>
            </a:r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>
          <a:xfrm>
            <a:off x="17371930" y="9591367"/>
            <a:ext cx="907291" cy="547688"/>
          </a:xfrm>
        </p:spPr>
        <p:txBody>
          <a:bodyPr/>
          <a:lstStyle/>
          <a:p>
            <a:fld id="{387164BF-D67A-46C0-81D2-5BAF67C00C80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  <p:sp>
        <p:nvSpPr>
          <p:cNvPr id="11" name="ホームベース 10"/>
          <p:cNvSpPr/>
          <p:nvPr userDrawn="1"/>
        </p:nvSpPr>
        <p:spPr>
          <a:xfrm>
            <a:off x="952296" y="2218131"/>
            <a:ext cx="900100" cy="563185"/>
          </a:xfrm>
          <a:prstGeom prst="homePlate">
            <a:avLst/>
          </a:prstGeom>
          <a:solidFill>
            <a:schemeClr val="accent1"/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2" name="テキスト プレースホルダー 11"/>
          <p:cNvSpPr>
            <a:spLocks noGrp="1"/>
          </p:cNvSpPr>
          <p:nvPr>
            <p:ph type="body" sz="quarter" idx="15" hasCustomPrompt="1"/>
          </p:nvPr>
        </p:nvSpPr>
        <p:spPr>
          <a:xfrm>
            <a:off x="937202" y="2856363"/>
            <a:ext cx="7755954" cy="1664618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</a:p>
          <a:p>
            <a:pPr lvl="0"/>
            <a:endParaRPr lang="en-US" dirty="0" smtClean="0"/>
          </a:p>
          <a:p>
            <a:pPr lvl="0"/>
            <a:endParaRPr lang="en-US" dirty="0"/>
          </a:p>
        </p:txBody>
      </p:sp>
      <p:sp>
        <p:nvSpPr>
          <p:cNvPr id="13" name="テキスト プレースホルダー 11"/>
          <p:cNvSpPr>
            <a:spLocks noGrp="1"/>
          </p:cNvSpPr>
          <p:nvPr>
            <p:ph type="body" sz="quarter" idx="16" hasCustomPrompt="1"/>
          </p:nvPr>
        </p:nvSpPr>
        <p:spPr>
          <a:xfrm>
            <a:off x="1852396" y="2128165"/>
            <a:ext cx="6839108" cy="773203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32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0" name="テキスト プレースホルダー 11"/>
          <p:cNvSpPr>
            <a:spLocks noGrp="1"/>
          </p:cNvSpPr>
          <p:nvPr>
            <p:ph type="body" sz="quarter" idx="21" hasCustomPrompt="1"/>
          </p:nvPr>
        </p:nvSpPr>
        <p:spPr>
          <a:xfrm>
            <a:off x="1042306" y="2128165"/>
            <a:ext cx="630070" cy="756855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280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dirty="0" smtClean="0"/>
              <a:t>0</a:t>
            </a:r>
            <a:endParaRPr lang="en-US" dirty="0"/>
          </a:p>
        </p:txBody>
      </p:sp>
      <p:sp>
        <p:nvSpPr>
          <p:cNvPr id="21" name="正方形/長方形 20"/>
          <p:cNvSpPr/>
          <p:nvPr userDrawn="1"/>
        </p:nvSpPr>
        <p:spPr>
          <a:xfrm>
            <a:off x="952296" y="4646277"/>
            <a:ext cx="7739208" cy="563185"/>
          </a:xfrm>
          <a:prstGeom prst="rect">
            <a:avLst/>
          </a:prstGeom>
          <a:solidFill>
            <a:schemeClr val="bg1">
              <a:lumMod val="95000"/>
            </a:schemeClr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22" name="ホームベース 21"/>
          <p:cNvSpPr/>
          <p:nvPr userDrawn="1"/>
        </p:nvSpPr>
        <p:spPr>
          <a:xfrm>
            <a:off x="952296" y="4646277"/>
            <a:ext cx="900100" cy="563185"/>
          </a:xfrm>
          <a:prstGeom prst="homePlate">
            <a:avLst/>
          </a:prstGeom>
          <a:solidFill>
            <a:schemeClr val="accent1"/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23" name="テキスト プレースホルダー 11"/>
          <p:cNvSpPr>
            <a:spLocks noGrp="1"/>
          </p:cNvSpPr>
          <p:nvPr>
            <p:ph type="body" sz="quarter" idx="22" hasCustomPrompt="1"/>
          </p:nvPr>
        </p:nvSpPr>
        <p:spPr>
          <a:xfrm>
            <a:off x="937202" y="5284509"/>
            <a:ext cx="7755954" cy="1664618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</a:p>
          <a:p>
            <a:pPr lvl="0"/>
            <a:endParaRPr lang="en-US" dirty="0" smtClean="0"/>
          </a:p>
          <a:p>
            <a:pPr lvl="0"/>
            <a:endParaRPr lang="en-US" dirty="0"/>
          </a:p>
        </p:txBody>
      </p:sp>
      <p:sp>
        <p:nvSpPr>
          <p:cNvPr id="24" name="テキスト プレースホルダー 11"/>
          <p:cNvSpPr>
            <a:spLocks noGrp="1"/>
          </p:cNvSpPr>
          <p:nvPr>
            <p:ph type="body" sz="quarter" idx="23" hasCustomPrompt="1"/>
          </p:nvPr>
        </p:nvSpPr>
        <p:spPr>
          <a:xfrm>
            <a:off x="1852396" y="4556311"/>
            <a:ext cx="6839108" cy="773203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32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5" name="テキスト プレースホルダー 11"/>
          <p:cNvSpPr>
            <a:spLocks noGrp="1"/>
          </p:cNvSpPr>
          <p:nvPr>
            <p:ph type="body" sz="quarter" idx="24" hasCustomPrompt="1"/>
          </p:nvPr>
        </p:nvSpPr>
        <p:spPr>
          <a:xfrm>
            <a:off x="1042306" y="4556311"/>
            <a:ext cx="630070" cy="756855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280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dirty="0" smtClean="0"/>
              <a:t>0</a:t>
            </a:r>
            <a:endParaRPr lang="en-US" dirty="0"/>
          </a:p>
        </p:txBody>
      </p:sp>
      <p:sp>
        <p:nvSpPr>
          <p:cNvPr id="26" name="正方形/長方形 25"/>
          <p:cNvSpPr/>
          <p:nvPr userDrawn="1"/>
        </p:nvSpPr>
        <p:spPr>
          <a:xfrm>
            <a:off x="952295" y="7071120"/>
            <a:ext cx="7739208" cy="563185"/>
          </a:xfrm>
          <a:prstGeom prst="rect">
            <a:avLst/>
          </a:prstGeom>
          <a:solidFill>
            <a:schemeClr val="bg1">
              <a:lumMod val="95000"/>
            </a:schemeClr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27" name="ホームベース 26"/>
          <p:cNvSpPr/>
          <p:nvPr userDrawn="1"/>
        </p:nvSpPr>
        <p:spPr>
          <a:xfrm>
            <a:off x="952295" y="7071120"/>
            <a:ext cx="900100" cy="563185"/>
          </a:xfrm>
          <a:prstGeom prst="homePlate">
            <a:avLst/>
          </a:prstGeom>
          <a:solidFill>
            <a:schemeClr val="accent1"/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28" name="テキスト プレースホルダー 11"/>
          <p:cNvSpPr>
            <a:spLocks noGrp="1"/>
          </p:cNvSpPr>
          <p:nvPr>
            <p:ph type="body" sz="quarter" idx="25" hasCustomPrompt="1"/>
          </p:nvPr>
        </p:nvSpPr>
        <p:spPr>
          <a:xfrm>
            <a:off x="937201" y="7709352"/>
            <a:ext cx="7755954" cy="1664618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</a:p>
          <a:p>
            <a:pPr lvl="0"/>
            <a:endParaRPr lang="en-US" dirty="0" smtClean="0"/>
          </a:p>
          <a:p>
            <a:pPr lvl="0"/>
            <a:endParaRPr lang="en-US" dirty="0"/>
          </a:p>
        </p:txBody>
      </p:sp>
      <p:sp>
        <p:nvSpPr>
          <p:cNvPr id="29" name="テキスト プレースホルダー 11"/>
          <p:cNvSpPr>
            <a:spLocks noGrp="1"/>
          </p:cNvSpPr>
          <p:nvPr>
            <p:ph type="body" sz="quarter" idx="26" hasCustomPrompt="1"/>
          </p:nvPr>
        </p:nvSpPr>
        <p:spPr>
          <a:xfrm>
            <a:off x="1852395" y="6981154"/>
            <a:ext cx="6839108" cy="773203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32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0" name="テキスト プレースホルダー 11"/>
          <p:cNvSpPr>
            <a:spLocks noGrp="1"/>
          </p:cNvSpPr>
          <p:nvPr>
            <p:ph type="body" sz="quarter" idx="27" hasCustomPrompt="1"/>
          </p:nvPr>
        </p:nvSpPr>
        <p:spPr>
          <a:xfrm>
            <a:off x="1042305" y="6981154"/>
            <a:ext cx="630070" cy="756855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280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dirty="0" smtClean="0"/>
              <a:t>0</a:t>
            </a:r>
            <a:endParaRPr lang="en-US" dirty="0"/>
          </a:p>
        </p:txBody>
      </p:sp>
      <p:sp>
        <p:nvSpPr>
          <p:cNvPr id="46" name="正方形/長方形 45"/>
          <p:cNvSpPr/>
          <p:nvPr userDrawn="1"/>
        </p:nvSpPr>
        <p:spPr>
          <a:xfrm>
            <a:off x="9503246" y="2218131"/>
            <a:ext cx="7739208" cy="563185"/>
          </a:xfrm>
          <a:prstGeom prst="rect">
            <a:avLst/>
          </a:prstGeom>
          <a:solidFill>
            <a:schemeClr val="bg1">
              <a:lumMod val="95000"/>
            </a:schemeClr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47" name="ホームベース 46"/>
          <p:cNvSpPr/>
          <p:nvPr userDrawn="1"/>
        </p:nvSpPr>
        <p:spPr>
          <a:xfrm>
            <a:off x="9503246" y="2218131"/>
            <a:ext cx="900100" cy="563185"/>
          </a:xfrm>
          <a:prstGeom prst="homePlate">
            <a:avLst/>
          </a:prstGeom>
          <a:solidFill>
            <a:schemeClr val="accent1"/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48" name="テキスト プレースホルダー 11"/>
          <p:cNvSpPr>
            <a:spLocks noGrp="1"/>
          </p:cNvSpPr>
          <p:nvPr>
            <p:ph type="body" sz="quarter" idx="28" hasCustomPrompt="1"/>
          </p:nvPr>
        </p:nvSpPr>
        <p:spPr>
          <a:xfrm>
            <a:off x="9488152" y="2856363"/>
            <a:ext cx="7755954" cy="1664618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</a:p>
          <a:p>
            <a:pPr lvl="0"/>
            <a:endParaRPr lang="en-US" dirty="0" smtClean="0"/>
          </a:p>
          <a:p>
            <a:pPr lvl="0"/>
            <a:endParaRPr lang="en-US" dirty="0"/>
          </a:p>
        </p:txBody>
      </p:sp>
      <p:sp>
        <p:nvSpPr>
          <p:cNvPr id="49" name="テキスト プレースホルダー 11"/>
          <p:cNvSpPr>
            <a:spLocks noGrp="1"/>
          </p:cNvSpPr>
          <p:nvPr>
            <p:ph type="body" sz="quarter" idx="29" hasCustomPrompt="1"/>
          </p:nvPr>
        </p:nvSpPr>
        <p:spPr>
          <a:xfrm>
            <a:off x="10403346" y="2128165"/>
            <a:ext cx="6839108" cy="773203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32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50" name="テキスト プレースホルダー 11"/>
          <p:cNvSpPr>
            <a:spLocks noGrp="1"/>
          </p:cNvSpPr>
          <p:nvPr>
            <p:ph type="body" sz="quarter" idx="30" hasCustomPrompt="1"/>
          </p:nvPr>
        </p:nvSpPr>
        <p:spPr>
          <a:xfrm>
            <a:off x="9593256" y="2128165"/>
            <a:ext cx="630070" cy="756855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280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dirty="0" smtClean="0"/>
              <a:t>0</a:t>
            </a:r>
            <a:endParaRPr lang="en-US" dirty="0"/>
          </a:p>
        </p:txBody>
      </p:sp>
      <p:sp>
        <p:nvSpPr>
          <p:cNvPr id="51" name="正方形/長方形 50"/>
          <p:cNvSpPr/>
          <p:nvPr userDrawn="1"/>
        </p:nvSpPr>
        <p:spPr>
          <a:xfrm>
            <a:off x="9503246" y="4646277"/>
            <a:ext cx="7739208" cy="563185"/>
          </a:xfrm>
          <a:prstGeom prst="rect">
            <a:avLst/>
          </a:prstGeom>
          <a:solidFill>
            <a:schemeClr val="bg1">
              <a:lumMod val="95000"/>
            </a:schemeClr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52" name="ホームベース 51"/>
          <p:cNvSpPr/>
          <p:nvPr userDrawn="1"/>
        </p:nvSpPr>
        <p:spPr>
          <a:xfrm>
            <a:off x="9503246" y="4646277"/>
            <a:ext cx="900100" cy="563185"/>
          </a:xfrm>
          <a:prstGeom prst="homePlate">
            <a:avLst/>
          </a:prstGeom>
          <a:solidFill>
            <a:schemeClr val="accent1"/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53" name="テキスト プレースホルダー 11"/>
          <p:cNvSpPr>
            <a:spLocks noGrp="1"/>
          </p:cNvSpPr>
          <p:nvPr>
            <p:ph type="body" sz="quarter" idx="31" hasCustomPrompt="1"/>
          </p:nvPr>
        </p:nvSpPr>
        <p:spPr>
          <a:xfrm>
            <a:off x="9488152" y="5284509"/>
            <a:ext cx="7755954" cy="1664618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</a:p>
          <a:p>
            <a:pPr lvl="0"/>
            <a:endParaRPr lang="en-US" dirty="0" smtClean="0"/>
          </a:p>
          <a:p>
            <a:pPr lvl="0"/>
            <a:endParaRPr lang="en-US" dirty="0"/>
          </a:p>
        </p:txBody>
      </p:sp>
      <p:sp>
        <p:nvSpPr>
          <p:cNvPr id="54" name="テキスト プレースホルダー 11"/>
          <p:cNvSpPr>
            <a:spLocks noGrp="1"/>
          </p:cNvSpPr>
          <p:nvPr>
            <p:ph type="body" sz="quarter" idx="32" hasCustomPrompt="1"/>
          </p:nvPr>
        </p:nvSpPr>
        <p:spPr>
          <a:xfrm>
            <a:off x="10403346" y="4556311"/>
            <a:ext cx="6839108" cy="773203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32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55" name="テキスト プレースホルダー 11"/>
          <p:cNvSpPr>
            <a:spLocks noGrp="1"/>
          </p:cNvSpPr>
          <p:nvPr>
            <p:ph type="body" sz="quarter" idx="33" hasCustomPrompt="1"/>
          </p:nvPr>
        </p:nvSpPr>
        <p:spPr>
          <a:xfrm>
            <a:off x="9593256" y="4556311"/>
            <a:ext cx="630070" cy="756855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280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dirty="0" smtClean="0"/>
              <a:t>0</a:t>
            </a:r>
            <a:endParaRPr lang="en-US" dirty="0"/>
          </a:p>
        </p:txBody>
      </p:sp>
      <p:sp>
        <p:nvSpPr>
          <p:cNvPr id="56" name="正方形/長方形 55"/>
          <p:cNvSpPr/>
          <p:nvPr userDrawn="1"/>
        </p:nvSpPr>
        <p:spPr>
          <a:xfrm>
            <a:off x="9503245" y="7071120"/>
            <a:ext cx="7739208" cy="563185"/>
          </a:xfrm>
          <a:prstGeom prst="rect">
            <a:avLst/>
          </a:prstGeom>
          <a:solidFill>
            <a:schemeClr val="bg1">
              <a:lumMod val="95000"/>
            </a:schemeClr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57" name="ホームベース 56"/>
          <p:cNvSpPr/>
          <p:nvPr userDrawn="1"/>
        </p:nvSpPr>
        <p:spPr>
          <a:xfrm>
            <a:off x="9503245" y="7071120"/>
            <a:ext cx="900100" cy="563185"/>
          </a:xfrm>
          <a:prstGeom prst="homePlate">
            <a:avLst/>
          </a:prstGeom>
          <a:solidFill>
            <a:schemeClr val="accent1"/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58" name="テキスト プレースホルダー 11"/>
          <p:cNvSpPr>
            <a:spLocks noGrp="1"/>
          </p:cNvSpPr>
          <p:nvPr>
            <p:ph type="body" sz="quarter" idx="34" hasCustomPrompt="1"/>
          </p:nvPr>
        </p:nvSpPr>
        <p:spPr>
          <a:xfrm>
            <a:off x="9488151" y="7709352"/>
            <a:ext cx="7755954" cy="1664618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</a:p>
          <a:p>
            <a:pPr lvl="0"/>
            <a:endParaRPr lang="en-US" dirty="0" smtClean="0"/>
          </a:p>
          <a:p>
            <a:pPr lvl="0"/>
            <a:endParaRPr lang="en-US" dirty="0"/>
          </a:p>
        </p:txBody>
      </p:sp>
      <p:sp>
        <p:nvSpPr>
          <p:cNvPr id="59" name="テキスト プレースホルダー 11"/>
          <p:cNvSpPr>
            <a:spLocks noGrp="1"/>
          </p:cNvSpPr>
          <p:nvPr>
            <p:ph type="body" sz="quarter" idx="35" hasCustomPrompt="1"/>
          </p:nvPr>
        </p:nvSpPr>
        <p:spPr>
          <a:xfrm>
            <a:off x="10403345" y="6981154"/>
            <a:ext cx="6839108" cy="773203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32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60" name="テキスト プレースホルダー 11"/>
          <p:cNvSpPr>
            <a:spLocks noGrp="1"/>
          </p:cNvSpPr>
          <p:nvPr>
            <p:ph type="body" sz="quarter" idx="36" hasCustomPrompt="1"/>
          </p:nvPr>
        </p:nvSpPr>
        <p:spPr>
          <a:xfrm>
            <a:off x="9593255" y="6981154"/>
            <a:ext cx="630070" cy="756855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280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dirty="0" smtClean="0"/>
              <a:t>0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41536083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500"/>
                            </p:stCondLst>
                            <p:childTnLst>
                              <p:par>
                                <p:cTn id="21" presetID="10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1500"/>
                            </p:stCondLst>
                            <p:childTnLst>
                              <p:par>
                                <p:cTn id="37" presetID="10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2500"/>
                            </p:stCondLst>
                            <p:childTnLst>
                              <p:par>
                                <p:cTn id="53" presetID="10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4" dur="500"/>
                                        <p:tgtEl>
                                          <p:spTgt spid="4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3500"/>
                            </p:stCondLst>
                            <p:childTnLst>
                              <p:par>
                                <p:cTn id="69" presetID="10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1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2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4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5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7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8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0" dur="500"/>
                                        <p:tgtEl>
                                          <p:spTgt spid="5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1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3" dur="500"/>
                                        <p:tgtEl>
                                          <p:spTgt spid="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4500"/>
                            </p:stCondLst>
                            <p:childTnLst>
                              <p:par>
                                <p:cTn id="85" presetID="10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7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8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0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1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3" dur="500"/>
                                        <p:tgtEl>
                                          <p:spTgt spid="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4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6" dur="500"/>
                                        <p:tgtEl>
                                          <p:spTgt spid="6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7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9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11" grpId="0" animBg="1"/>
      <p:bldP spid="12" grpId="0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3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0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1" grpId="0" animBg="1"/>
      <p:bldP spid="22" grpId="0" animBg="1"/>
      <p:bldP spid="23" grpId="0">
        <p:tmplLst>
          <p:tmpl>
            <p:tnLst>
              <p:par>
                <p:cTn presetID="10" presetClass="entr" presetSubtype="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4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5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6" grpId="0" animBg="1"/>
      <p:bldP spid="27" grpId="0" animBg="1"/>
      <p:bldP spid="28" grpId="0">
        <p:tmplLst>
          <p:tmpl>
            <p:tnLst>
              <p:par>
                <p:cTn presetID="10" presetClass="entr" presetSubtype="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9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0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6" grpId="0" animBg="1"/>
      <p:bldP spid="47" grpId="0" animBg="1"/>
      <p:bldP spid="48" grpId="0">
        <p:tmplLst>
          <p:tmpl>
            <p:tnLst>
              <p:par>
                <p:cTn presetID="10" presetClass="entr" presetSubtype="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4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9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4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0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5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1" grpId="0" animBg="1"/>
      <p:bldP spid="52" grpId="0" animBg="1"/>
      <p:bldP spid="53" grpId="0">
        <p:tmplLst>
          <p:tmpl>
            <p:tnLst>
              <p:par>
                <p:cTn presetID="10" presetClass="entr" presetSubtype="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5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4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5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5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5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6" grpId="0" animBg="1"/>
      <p:bldP spid="57" grpId="0" animBg="1"/>
      <p:bldP spid="58" grpId="0">
        <p:tmplLst>
          <p:tmpl>
            <p:tnLst>
              <p:par>
                <p:cTn presetID="10" presetClass="entr" presetSubtype="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5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9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5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0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60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17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Numeric List - 3 Item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正方形/長方形 4"/>
          <p:cNvSpPr/>
          <p:nvPr userDrawn="1"/>
        </p:nvSpPr>
        <p:spPr>
          <a:xfrm>
            <a:off x="952295" y="2218131"/>
            <a:ext cx="16137100" cy="563185"/>
          </a:xfrm>
          <a:prstGeom prst="rect">
            <a:avLst/>
          </a:prstGeom>
          <a:solidFill>
            <a:schemeClr val="bg1">
              <a:lumMod val="95000"/>
            </a:schemeClr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2" name="タイトル 1"/>
          <p:cNvSpPr>
            <a:spLocks noGrp="1"/>
          </p:cNvSpPr>
          <p:nvPr>
            <p:ph type="title" hasCustomPrompt="1"/>
          </p:nvPr>
        </p:nvSpPr>
        <p:spPr>
          <a:xfrm>
            <a:off x="637261" y="192950"/>
            <a:ext cx="16741860" cy="1125125"/>
          </a:xfrm>
        </p:spPr>
        <p:txBody>
          <a:bodyPr/>
          <a:lstStyle>
            <a:lvl1pPr>
              <a:defRPr spc="1500" baseline="0"/>
            </a:lvl1pPr>
          </a:lstStyle>
          <a:p>
            <a:r>
              <a:rPr lang="en-US" altLang="ja-JP" dirty="0" smtClean="0"/>
              <a:t>SLIDE TITLE HERE</a:t>
            </a:r>
            <a:endParaRPr kumimoji="1" lang="ja-JP" altLang="en-US" dirty="0"/>
          </a:p>
        </p:txBody>
      </p: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>
          <a:xfrm>
            <a:off x="9413236" y="9591367"/>
            <a:ext cx="7776864" cy="547688"/>
          </a:xfrm>
        </p:spPr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  <a:alpha val="70000"/>
                  </a:prstClr>
                </a:solidFill>
              </a:rPr>
              <a:t>The Power of PowerPoint | thepopp.com</a:t>
            </a:r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>
          <a:xfrm>
            <a:off x="17371930" y="9591367"/>
            <a:ext cx="907291" cy="547688"/>
          </a:xfrm>
        </p:spPr>
        <p:txBody>
          <a:bodyPr/>
          <a:lstStyle/>
          <a:p>
            <a:fld id="{387164BF-D67A-46C0-81D2-5BAF67C00C80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  <p:sp>
        <p:nvSpPr>
          <p:cNvPr id="11" name="ホームベース 10"/>
          <p:cNvSpPr/>
          <p:nvPr userDrawn="1"/>
        </p:nvSpPr>
        <p:spPr>
          <a:xfrm>
            <a:off x="952296" y="2218131"/>
            <a:ext cx="900100" cy="563185"/>
          </a:xfrm>
          <a:prstGeom prst="homePlate">
            <a:avLst/>
          </a:prstGeom>
          <a:solidFill>
            <a:schemeClr val="accent1"/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2" name="テキスト プレースホルダー 11"/>
          <p:cNvSpPr>
            <a:spLocks noGrp="1"/>
          </p:cNvSpPr>
          <p:nvPr>
            <p:ph type="body" sz="quarter" idx="15" hasCustomPrompt="1"/>
          </p:nvPr>
        </p:nvSpPr>
        <p:spPr>
          <a:xfrm>
            <a:off x="937202" y="2856363"/>
            <a:ext cx="16126884" cy="1664618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</a:p>
          <a:p>
            <a:pPr lvl="0"/>
            <a:endParaRPr lang="en-US" dirty="0" smtClean="0"/>
          </a:p>
          <a:p>
            <a:pPr lvl="0"/>
            <a:endParaRPr lang="en-US" dirty="0"/>
          </a:p>
        </p:txBody>
      </p:sp>
      <p:sp>
        <p:nvSpPr>
          <p:cNvPr id="13" name="テキスト プレースホルダー 11"/>
          <p:cNvSpPr>
            <a:spLocks noGrp="1"/>
          </p:cNvSpPr>
          <p:nvPr>
            <p:ph type="body" sz="quarter" idx="16" hasCustomPrompt="1"/>
          </p:nvPr>
        </p:nvSpPr>
        <p:spPr>
          <a:xfrm>
            <a:off x="1852395" y="2128165"/>
            <a:ext cx="15237001" cy="773203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32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0" name="テキスト プレースホルダー 11"/>
          <p:cNvSpPr>
            <a:spLocks noGrp="1"/>
          </p:cNvSpPr>
          <p:nvPr>
            <p:ph type="body" sz="quarter" idx="21" hasCustomPrompt="1"/>
          </p:nvPr>
        </p:nvSpPr>
        <p:spPr>
          <a:xfrm>
            <a:off x="1042306" y="2128165"/>
            <a:ext cx="630070" cy="756855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280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dirty="0" smtClean="0"/>
              <a:t>0</a:t>
            </a:r>
            <a:endParaRPr lang="en-US" dirty="0"/>
          </a:p>
        </p:txBody>
      </p:sp>
      <p:sp>
        <p:nvSpPr>
          <p:cNvPr id="21" name="正方形/長方形 20"/>
          <p:cNvSpPr/>
          <p:nvPr userDrawn="1"/>
        </p:nvSpPr>
        <p:spPr>
          <a:xfrm>
            <a:off x="952295" y="4646277"/>
            <a:ext cx="16137100" cy="563185"/>
          </a:xfrm>
          <a:prstGeom prst="rect">
            <a:avLst/>
          </a:prstGeom>
          <a:solidFill>
            <a:schemeClr val="bg1">
              <a:lumMod val="95000"/>
            </a:schemeClr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22" name="ホームベース 21"/>
          <p:cNvSpPr/>
          <p:nvPr userDrawn="1"/>
        </p:nvSpPr>
        <p:spPr>
          <a:xfrm>
            <a:off x="952296" y="4646277"/>
            <a:ext cx="900100" cy="563185"/>
          </a:xfrm>
          <a:prstGeom prst="homePlate">
            <a:avLst/>
          </a:prstGeom>
          <a:solidFill>
            <a:schemeClr val="accent1"/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23" name="テキスト プレースホルダー 11"/>
          <p:cNvSpPr>
            <a:spLocks noGrp="1"/>
          </p:cNvSpPr>
          <p:nvPr>
            <p:ph type="body" sz="quarter" idx="22" hasCustomPrompt="1"/>
          </p:nvPr>
        </p:nvSpPr>
        <p:spPr>
          <a:xfrm>
            <a:off x="937202" y="5284509"/>
            <a:ext cx="16126884" cy="1664618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</a:p>
          <a:p>
            <a:pPr lvl="0"/>
            <a:endParaRPr lang="en-US" dirty="0" smtClean="0"/>
          </a:p>
          <a:p>
            <a:pPr lvl="0"/>
            <a:endParaRPr lang="en-US" dirty="0"/>
          </a:p>
        </p:txBody>
      </p:sp>
      <p:sp>
        <p:nvSpPr>
          <p:cNvPr id="24" name="テキスト プレースホルダー 11"/>
          <p:cNvSpPr>
            <a:spLocks noGrp="1"/>
          </p:cNvSpPr>
          <p:nvPr>
            <p:ph type="body" sz="quarter" idx="23" hasCustomPrompt="1"/>
          </p:nvPr>
        </p:nvSpPr>
        <p:spPr>
          <a:xfrm>
            <a:off x="1852395" y="4556311"/>
            <a:ext cx="15237001" cy="773203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32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5" name="テキスト プレースホルダー 11"/>
          <p:cNvSpPr>
            <a:spLocks noGrp="1"/>
          </p:cNvSpPr>
          <p:nvPr>
            <p:ph type="body" sz="quarter" idx="24" hasCustomPrompt="1"/>
          </p:nvPr>
        </p:nvSpPr>
        <p:spPr>
          <a:xfrm>
            <a:off x="1042306" y="4556311"/>
            <a:ext cx="630070" cy="756855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280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dirty="0" smtClean="0"/>
              <a:t>0</a:t>
            </a:r>
            <a:endParaRPr lang="en-US" dirty="0"/>
          </a:p>
        </p:txBody>
      </p:sp>
      <p:sp>
        <p:nvSpPr>
          <p:cNvPr id="26" name="正方形/長方形 25"/>
          <p:cNvSpPr/>
          <p:nvPr userDrawn="1"/>
        </p:nvSpPr>
        <p:spPr>
          <a:xfrm>
            <a:off x="952294" y="7071120"/>
            <a:ext cx="16137101" cy="563185"/>
          </a:xfrm>
          <a:prstGeom prst="rect">
            <a:avLst/>
          </a:prstGeom>
          <a:solidFill>
            <a:schemeClr val="bg1">
              <a:lumMod val="95000"/>
            </a:schemeClr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27" name="ホームベース 26"/>
          <p:cNvSpPr/>
          <p:nvPr userDrawn="1"/>
        </p:nvSpPr>
        <p:spPr>
          <a:xfrm>
            <a:off x="952295" y="7071120"/>
            <a:ext cx="900100" cy="563185"/>
          </a:xfrm>
          <a:prstGeom prst="homePlate">
            <a:avLst/>
          </a:prstGeom>
          <a:solidFill>
            <a:schemeClr val="accent1"/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28" name="テキスト プレースホルダー 11"/>
          <p:cNvSpPr>
            <a:spLocks noGrp="1"/>
          </p:cNvSpPr>
          <p:nvPr>
            <p:ph type="body" sz="quarter" idx="25" hasCustomPrompt="1"/>
          </p:nvPr>
        </p:nvSpPr>
        <p:spPr>
          <a:xfrm>
            <a:off x="937200" y="7709352"/>
            <a:ext cx="16126885" cy="1664618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</a:p>
          <a:p>
            <a:pPr lvl="0"/>
            <a:endParaRPr lang="en-US" dirty="0" smtClean="0"/>
          </a:p>
          <a:p>
            <a:pPr lvl="0"/>
            <a:endParaRPr lang="en-US" dirty="0"/>
          </a:p>
        </p:txBody>
      </p:sp>
      <p:sp>
        <p:nvSpPr>
          <p:cNvPr id="29" name="テキスト プレースホルダー 11"/>
          <p:cNvSpPr>
            <a:spLocks noGrp="1"/>
          </p:cNvSpPr>
          <p:nvPr>
            <p:ph type="body" sz="quarter" idx="26" hasCustomPrompt="1"/>
          </p:nvPr>
        </p:nvSpPr>
        <p:spPr>
          <a:xfrm>
            <a:off x="1852394" y="6981154"/>
            <a:ext cx="15237001" cy="773203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32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0" name="テキスト プレースホルダー 11"/>
          <p:cNvSpPr>
            <a:spLocks noGrp="1"/>
          </p:cNvSpPr>
          <p:nvPr>
            <p:ph type="body" sz="quarter" idx="27" hasCustomPrompt="1"/>
          </p:nvPr>
        </p:nvSpPr>
        <p:spPr>
          <a:xfrm>
            <a:off x="1042305" y="6981154"/>
            <a:ext cx="630070" cy="756855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280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dirty="0" smtClean="0"/>
              <a:t>0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99635490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500"/>
                            </p:stCondLst>
                            <p:childTnLst>
                              <p:par>
                                <p:cTn id="21" presetID="10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1500"/>
                            </p:stCondLst>
                            <p:childTnLst>
                              <p:par>
                                <p:cTn id="37" presetID="10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11" grpId="0" animBg="1"/>
      <p:bldP spid="12" grpId="0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3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0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1" grpId="0" animBg="1"/>
      <p:bldP spid="22" grpId="0" animBg="1"/>
      <p:bldP spid="23" grpId="0">
        <p:tmplLst>
          <p:tmpl>
            <p:tnLst>
              <p:par>
                <p:cTn presetID="10" presetClass="entr" presetSubtype="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4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5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6" grpId="0" animBg="1"/>
      <p:bldP spid="27" grpId="0" animBg="1"/>
      <p:bldP spid="28" grpId="0">
        <p:tmplLst>
          <p:tmpl>
            <p:tnLst>
              <p:par>
                <p:cTn presetID="10" presetClass="entr" presetSubtype="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9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0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0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17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 Columns - Lis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 hasCustomPrompt="1"/>
          </p:nvPr>
        </p:nvSpPr>
        <p:spPr>
          <a:xfrm>
            <a:off x="637261" y="192950"/>
            <a:ext cx="16741860" cy="1125125"/>
          </a:xfrm>
        </p:spPr>
        <p:txBody>
          <a:bodyPr/>
          <a:lstStyle>
            <a:lvl1pPr>
              <a:defRPr spc="1500" baseline="0"/>
            </a:lvl1pPr>
          </a:lstStyle>
          <a:p>
            <a:r>
              <a:rPr lang="en-US" altLang="ja-JP" dirty="0" smtClean="0"/>
              <a:t>SLIDE TITLE HERE</a:t>
            </a:r>
            <a:endParaRPr kumimoji="1" lang="ja-JP" altLang="en-US" dirty="0"/>
          </a:p>
        </p:txBody>
      </p: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>
          <a:xfrm>
            <a:off x="9413236" y="9591367"/>
            <a:ext cx="7776864" cy="547688"/>
          </a:xfrm>
        </p:spPr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  <a:alpha val="70000"/>
                  </a:prstClr>
                </a:solidFill>
              </a:rPr>
              <a:t>The Power of PowerPoint | thepopp.com</a:t>
            </a:r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>
          <a:xfrm>
            <a:off x="17371930" y="9591367"/>
            <a:ext cx="907291" cy="547688"/>
          </a:xfrm>
        </p:spPr>
        <p:txBody>
          <a:bodyPr/>
          <a:lstStyle/>
          <a:p>
            <a:fld id="{387164BF-D67A-46C0-81D2-5BAF67C00C80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  <p:sp>
        <p:nvSpPr>
          <p:cNvPr id="5" name="テキスト プレースホルダー 11"/>
          <p:cNvSpPr>
            <a:spLocks noGrp="1"/>
          </p:cNvSpPr>
          <p:nvPr>
            <p:ph type="body" sz="quarter" idx="14" hasCustomPrompt="1"/>
          </p:nvPr>
        </p:nvSpPr>
        <p:spPr>
          <a:xfrm>
            <a:off x="1142999" y="1948145"/>
            <a:ext cx="7321380" cy="1453800"/>
          </a:xfrm>
        </p:spPr>
        <p:txBody>
          <a:bodyPr anchor="b">
            <a:noAutofit/>
          </a:bodyPr>
          <a:lstStyle>
            <a:lvl1pPr algn="ctr">
              <a:spcBef>
                <a:spcPts val="0"/>
              </a:spcBef>
              <a:defRPr sz="40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6" name="テキスト プレースホルダー 11"/>
          <p:cNvSpPr>
            <a:spLocks noGrp="1"/>
          </p:cNvSpPr>
          <p:nvPr>
            <p:ph type="body" sz="quarter" idx="15" hasCustomPrompt="1"/>
          </p:nvPr>
        </p:nvSpPr>
        <p:spPr>
          <a:xfrm>
            <a:off x="1133383" y="3747959"/>
            <a:ext cx="7330996" cy="5265971"/>
          </a:xfrm>
        </p:spPr>
        <p:txBody>
          <a:bodyPr anchor="t">
            <a:noAutofit/>
          </a:bodyPr>
          <a:lstStyle>
            <a:lvl1pPr marL="342900" indent="-396000" algn="l">
              <a:lnSpc>
                <a:spcPct val="120000"/>
              </a:lnSpc>
              <a:spcBef>
                <a:spcPts val="1200"/>
              </a:spcBef>
              <a:buClr>
                <a:schemeClr val="accent1"/>
              </a:buClr>
              <a:buFont typeface="Wingdings" panose="05000000000000000000" pitchFamily="2" charset="2"/>
              <a:buChar char="u"/>
              <a:defRPr sz="2400">
                <a:solidFill>
                  <a:schemeClr val="tx2"/>
                </a:solidFill>
                <a:latin typeface="+mn-lt"/>
              </a:defRPr>
            </a:lvl1pPr>
            <a:lvl2pPr marL="792000" indent="-396000">
              <a:buClr>
                <a:schemeClr val="accent1"/>
              </a:buClr>
              <a:buFont typeface="Wingdings" panose="05000000000000000000" pitchFamily="2" charset="2"/>
              <a:buChar char="l"/>
              <a:defRPr sz="2000" baseline="0"/>
            </a:lvl2pPr>
            <a:lvl3pPr marL="1080000" indent="-288000">
              <a:defRPr sz="1800" baseline="0">
                <a:solidFill>
                  <a:schemeClr val="tx2">
                    <a:lumMod val="60000"/>
                    <a:lumOff val="40000"/>
                  </a:schemeClr>
                </a:solidFill>
              </a:defRPr>
            </a:lvl3pPr>
          </a:lstStyle>
          <a:p>
            <a:pPr lvl="0"/>
            <a:r>
              <a:rPr lang="en-US" altLang="ja-JP" dirty="0" smtClean="0"/>
              <a:t>Text Here</a:t>
            </a:r>
          </a:p>
          <a:p>
            <a:pPr lvl="1"/>
            <a:r>
              <a:rPr lang="en-US" dirty="0" smtClean="0"/>
              <a:t>Level 2</a:t>
            </a:r>
          </a:p>
          <a:p>
            <a:pPr lvl="2"/>
            <a:r>
              <a:rPr lang="en-US" dirty="0" smtClean="0"/>
              <a:t>Level 3</a:t>
            </a:r>
            <a:endParaRPr lang="en-US" dirty="0"/>
          </a:p>
        </p:txBody>
      </p:sp>
      <p:cxnSp>
        <p:nvCxnSpPr>
          <p:cNvPr id="10" name="直線コネクタ 9"/>
          <p:cNvCxnSpPr/>
          <p:nvPr userDrawn="1"/>
        </p:nvCxnSpPr>
        <p:spPr>
          <a:xfrm>
            <a:off x="1127941" y="3642616"/>
            <a:ext cx="7336438" cy="0"/>
          </a:xfrm>
          <a:prstGeom prst="line">
            <a:avLst/>
          </a:prstGeom>
          <a:ln w="12700">
            <a:solidFill>
              <a:schemeClr val="accent1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テキスト プレースホルダー 11"/>
          <p:cNvSpPr>
            <a:spLocks noGrp="1"/>
          </p:cNvSpPr>
          <p:nvPr>
            <p:ph type="body" sz="quarter" idx="16" hasCustomPrompt="1"/>
          </p:nvPr>
        </p:nvSpPr>
        <p:spPr>
          <a:xfrm>
            <a:off x="9747420" y="1948145"/>
            <a:ext cx="7321380" cy="1453800"/>
          </a:xfrm>
        </p:spPr>
        <p:txBody>
          <a:bodyPr anchor="b">
            <a:noAutofit/>
          </a:bodyPr>
          <a:lstStyle>
            <a:lvl1pPr algn="ctr">
              <a:spcBef>
                <a:spcPts val="0"/>
              </a:spcBef>
              <a:defRPr sz="40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3" name="テキスト プレースホルダー 11"/>
          <p:cNvSpPr>
            <a:spLocks noGrp="1"/>
          </p:cNvSpPr>
          <p:nvPr>
            <p:ph type="body" sz="quarter" idx="17" hasCustomPrompt="1"/>
          </p:nvPr>
        </p:nvSpPr>
        <p:spPr>
          <a:xfrm>
            <a:off x="9737804" y="3747959"/>
            <a:ext cx="7330996" cy="5265971"/>
          </a:xfrm>
        </p:spPr>
        <p:txBody>
          <a:bodyPr anchor="t">
            <a:noAutofit/>
          </a:bodyPr>
          <a:lstStyle>
            <a:lvl1pPr marL="342900" indent="-396000" algn="l">
              <a:lnSpc>
                <a:spcPct val="120000"/>
              </a:lnSpc>
              <a:spcBef>
                <a:spcPts val="600"/>
              </a:spcBef>
              <a:buClr>
                <a:schemeClr val="accent1"/>
              </a:buClr>
              <a:buFont typeface="Wingdings" panose="05000000000000000000" pitchFamily="2" charset="2"/>
              <a:buChar char="u"/>
              <a:defRPr sz="2400">
                <a:solidFill>
                  <a:schemeClr val="tx2"/>
                </a:solidFill>
                <a:latin typeface="+mn-lt"/>
              </a:defRPr>
            </a:lvl1pPr>
            <a:lvl2pPr marL="792000" indent="-396000">
              <a:buClr>
                <a:schemeClr val="accent1"/>
              </a:buClr>
              <a:buFont typeface="Wingdings" panose="05000000000000000000" pitchFamily="2" charset="2"/>
              <a:buChar char="l"/>
              <a:defRPr sz="2000" baseline="0"/>
            </a:lvl2pPr>
            <a:lvl3pPr marL="1080000" indent="-288000">
              <a:defRPr sz="1800" baseline="0">
                <a:solidFill>
                  <a:schemeClr val="tx2">
                    <a:lumMod val="60000"/>
                    <a:lumOff val="40000"/>
                  </a:schemeClr>
                </a:solidFill>
              </a:defRPr>
            </a:lvl3pPr>
          </a:lstStyle>
          <a:p>
            <a:pPr lvl="0"/>
            <a:r>
              <a:rPr lang="en-US" altLang="ja-JP" dirty="0" smtClean="0"/>
              <a:t>Text Here</a:t>
            </a:r>
          </a:p>
          <a:p>
            <a:pPr lvl="1"/>
            <a:r>
              <a:rPr lang="en-US" dirty="0" smtClean="0"/>
              <a:t>Level 2</a:t>
            </a:r>
          </a:p>
          <a:p>
            <a:pPr lvl="2"/>
            <a:r>
              <a:rPr lang="en-US" dirty="0" smtClean="0"/>
              <a:t>Level 3</a:t>
            </a:r>
            <a:endParaRPr lang="en-US" dirty="0"/>
          </a:p>
        </p:txBody>
      </p:sp>
      <p:cxnSp>
        <p:nvCxnSpPr>
          <p:cNvPr id="14" name="直線コネクタ 13"/>
          <p:cNvCxnSpPr/>
          <p:nvPr userDrawn="1"/>
        </p:nvCxnSpPr>
        <p:spPr>
          <a:xfrm>
            <a:off x="9732362" y="3642616"/>
            <a:ext cx="7336438" cy="0"/>
          </a:xfrm>
          <a:prstGeom prst="line">
            <a:avLst/>
          </a:prstGeom>
          <a:ln w="12700">
            <a:solidFill>
              <a:schemeClr val="accent1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73885587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5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050"/>
                            </p:stCondLst>
                            <p:childTnLst>
                              <p:par>
                                <p:cTn id="17" presetID="2" presetClass="entr" presetSubtype="8" decel="100000" fill="hold" grpId="0" nodeType="afterEffect">
                                  <p:stCondLst>
                                    <p:cond delay="50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2" presetClass="entr" presetSubtype="8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100"/>
                            </p:stCondLst>
                            <p:childTnLst>
                              <p:par>
                                <p:cTn id="2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>
        <p:tmplLst>
          <p:tmpl>
            <p:tnLst>
              <p:par>
                <p:cTn presetID="2" presetClass="entr" presetSubtype="8" decel="100000" fill="hold" nodeType="afterEffect">
                  <p:stCondLst>
                    <p:cond delay="0"/>
                  </p:stCondLst>
                  <p:iterate type="wd">
                    <p:tmPct val="10000"/>
                  </p:iterate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6" grpId="0">
        <p:tmplLst>
          <p:tmpl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2" grpId="0">
        <p:tmplLst>
          <p:tmpl>
            <p:tnLst>
              <p:par>
                <p:cTn presetID="2" presetClass="entr" presetSubtype="8" decel="100000" fill="hold" nodeType="afterEffect">
                  <p:stCondLst>
                    <p:cond delay="500"/>
                  </p:stCondLst>
                  <p:iterate type="wd">
                    <p:tmPct val="10000"/>
                  </p:iterate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3" grpId="0">
        <p:tmplLst>
          <p:tmpl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3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17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conic List - 6 Item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 hasCustomPrompt="1"/>
          </p:nvPr>
        </p:nvSpPr>
        <p:spPr>
          <a:xfrm>
            <a:off x="637261" y="192950"/>
            <a:ext cx="16741860" cy="1125125"/>
          </a:xfrm>
        </p:spPr>
        <p:txBody>
          <a:bodyPr/>
          <a:lstStyle>
            <a:lvl1pPr>
              <a:defRPr spc="1500" baseline="0"/>
            </a:lvl1pPr>
          </a:lstStyle>
          <a:p>
            <a:r>
              <a:rPr lang="en-US" altLang="ja-JP" dirty="0" smtClean="0"/>
              <a:t>SLIDE TITLE HERE</a:t>
            </a:r>
            <a:endParaRPr kumimoji="1" lang="ja-JP" altLang="en-US" dirty="0"/>
          </a:p>
        </p:txBody>
      </p: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>
          <a:xfrm>
            <a:off x="9413236" y="9591367"/>
            <a:ext cx="7776864" cy="547688"/>
          </a:xfrm>
        </p:spPr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  <a:alpha val="70000"/>
                  </a:prstClr>
                </a:solidFill>
              </a:rPr>
              <a:t>The Power of PowerPoint | thepopp.com</a:t>
            </a:r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>
          <a:xfrm>
            <a:off x="17371930" y="9591367"/>
            <a:ext cx="907291" cy="547688"/>
          </a:xfrm>
        </p:spPr>
        <p:txBody>
          <a:bodyPr/>
          <a:lstStyle/>
          <a:p>
            <a:fld id="{387164BF-D67A-46C0-81D2-5BAF67C00C80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  <p:sp>
        <p:nvSpPr>
          <p:cNvPr id="12" name="テキスト プレースホルダー 11"/>
          <p:cNvSpPr>
            <a:spLocks noGrp="1"/>
          </p:cNvSpPr>
          <p:nvPr>
            <p:ph type="body" sz="quarter" idx="15" hasCustomPrompt="1"/>
          </p:nvPr>
        </p:nvSpPr>
        <p:spPr>
          <a:xfrm>
            <a:off x="1582367" y="2856363"/>
            <a:ext cx="7110789" cy="1664618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</a:p>
          <a:p>
            <a:pPr lvl="0"/>
            <a:endParaRPr lang="en-US" dirty="0" smtClean="0"/>
          </a:p>
          <a:p>
            <a:pPr lvl="0"/>
            <a:endParaRPr lang="en-US" dirty="0"/>
          </a:p>
        </p:txBody>
      </p:sp>
      <p:sp>
        <p:nvSpPr>
          <p:cNvPr id="13" name="テキスト プレースホルダー 11"/>
          <p:cNvSpPr>
            <a:spLocks noGrp="1"/>
          </p:cNvSpPr>
          <p:nvPr>
            <p:ph type="body" sz="quarter" idx="16" hasCustomPrompt="1"/>
          </p:nvPr>
        </p:nvSpPr>
        <p:spPr>
          <a:xfrm>
            <a:off x="1584018" y="2128165"/>
            <a:ext cx="7109138" cy="773203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32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3" name="テキスト プレースホルダー 11"/>
          <p:cNvSpPr>
            <a:spLocks noGrp="1"/>
          </p:cNvSpPr>
          <p:nvPr>
            <p:ph type="body" sz="quarter" idx="22" hasCustomPrompt="1"/>
          </p:nvPr>
        </p:nvSpPr>
        <p:spPr>
          <a:xfrm>
            <a:off x="1582367" y="5284509"/>
            <a:ext cx="7110789" cy="1664618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</a:p>
          <a:p>
            <a:pPr lvl="0"/>
            <a:endParaRPr lang="en-US" dirty="0" smtClean="0"/>
          </a:p>
          <a:p>
            <a:pPr lvl="0"/>
            <a:endParaRPr lang="en-US" dirty="0"/>
          </a:p>
        </p:txBody>
      </p:sp>
      <p:sp>
        <p:nvSpPr>
          <p:cNvPr id="24" name="テキスト プレースホルダー 11"/>
          <p:cNvSpPr>
            <a:spLocks noGrp="1"/>
          </p:cNvSpPr>
          <p:nvPr>
            <p:ph type="body" sz="quarter" idx="23" hasCustomPrompt="1"/>
          </p:nvPr>
        </p:nvSpPr>
        <p:spPr>
          <a:xfrm>
            <a:off x="1584018" y="4556311"/>
            <a:ext cx="7109138" cy="773203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32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8" name="テキスト プレースホルダー 11"/>
          <p:cNvSpPr>
            <a:spLocks noGrp="1"/>
          </p:cNvSpPr>
          <p:nvPr>
            <p:ph type="body" sz="quarter" idx="25" hasCustomPrompt="1"/>
          </p:nvPr>
        </p:nvSpPr>
        <p:spPr>
          <a:xfrm>
            <a:off x="1582366" y="7709352"/>
            <a:ext cx="7110789" cy="1664618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</a:p>
          <a:p>
            <a:pPr lvl="0"/>
            <a:endParaRPr lang="en-US" dirty="0" smtClean="0"/>
          </a:p>
          <a:p>
            <a:pPr lvl="0"/>
            <a:endParaRPr lang="en-US" dirty="0"/>
          </a:p>
        </p:txBody>
      </p:sp>
      <p:sp>
        <p:nvSpPr>
          <p:cNvPr id="29" name="テキスト プレースホルダー 11"/>
          <p:cNvSpPr>
            <a:spLocks noGrp="1"/>
          </p:cNvSpPr>
          <p:nvPr>
            <p:ph type="body" sz="quarter" idx="26" hasCustomPrompt="1"/>
          </p:nvPr>
        </p:nvSpPr>
        <p:spPr>
          <a:xfrm>
            <a:off x="1584017" y="6981154"/>
            <a:ext cx="7109138" cy="773203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32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48" name="テキスト プレースホルダー 11"/>
          <p:cNvSpPr>
            <a:spLocks noGrp="1"/>
          </p:cNvSpPr>
          <p:nvPr>
            <p:ph type="body" sz="quarter" idx="28" hasCustomPrompt="1"/>
          </p:nvPr>
        </p:nvSpPr>
        <p:spPr>
          <a:xfrm>
            <a:off x="10133316" y="2856363"/>
            <a:ext cx="7110790" cy="1664618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</a:p>
          <a:p>
            <a:pPr lvl="0"/>
            <a:endParaRPr lang="en-US" dirty="0" smtClean="0"/>
          </a:p>
          <a:p>
            <a:pPr lvl="0"/>
            <a:endParaRPr lang="en-US" dirty="0"/>
          </a:p>
        </p:txBody>
      </p:sp>
      <p:sp>
        <p:nvSpPr>
          <p:cNvPr id="49" name="テキスト プレースホルダー 11"/>
          <p:cNvSpPr>
            <a:spLocks noGrp="1"/>
          </p:cNvSpPr>
          <p:nvPr>
            <p:ph type="body" sz="quarter" idx="29" hasCustomPrompt="1"/>
          </p:nvPr>
        </p:nvSpPr>
        <p:spPr>
          <a:xfrm>
            <a:off x="10134968" y="2128165"/>
            <a:ext cx="7109138" cy="773203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32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53" name="テキスト プレースホルダー 11"/>
          <p:cNvSpPr>
            <a:spLocks noGrp="1"/>
          </p:cNvSpPr>
          <p:nvPr>
            <p:ph type="body" sz="quarter" idx="31" hasCustomPrompt="1"/>
          </p:nvPr>
        </p:nvSpPr>
        <p:spPr>
          <a:xfrm>
            <a:off x="10133316" y="5284509"/>
            <a:ext cx="7110790" cy="1664618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</a:p>
          <a:p>
            <a:pPr lvl="0"/>
            <a:endParaRPr lang="en-US" dirty="0" smtClean="0"/>
          </a:p>
          <a:p>
            <a:pPr lvl="0"/>
            <a:endParaRPr lang="en-US" dirty="0"/>
          </a:p>
        </p:txBody>
      </p:sp>
      <p:sp>
        <p:nvSpPr>
          <p:cNvPr id="54" name="テキスト プレースホルダー 11"/>
          <p:cNvSpPr>
            <a:spLocks noGrp="1"/>
          </p:cNvSpPr>
          <p:nvPr>
            <p:ph type="body" sz="quarter" idx="32" hasCustomPrompt="1"/>
          </p:nvPr>
        </p:nvSpPr>
        <p:spPr>
          <a:xfrm>
            <a:off x="10134968" y="4556311"/>
            <a:ext cx="7109138" cy="773203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32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58" name="テキスト プレースホルダー 11"/>
          <p:cNvSpPr>
            <a:spLocks noGrp="1"/>
          </p:cNvSpPr>
          <p:nvPr>
            <p:ph type="body" sz="quarter" idx="34" hasCustomPrompt="1"/>
          </p:nvPr>
        </p:nvSpPr>
        <p:spPr>
          <a:xfrm>
            <a:off x="10133315" y="7709352"/>
            <a:ext cx="7110790" cy="1664618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</a:p>
          <a:p>
            <a:pPr lvl="0"/>
            <a:endParaRPr lang="en-US" dirty="0" smtClean="0"/>
          </a:p>
          <a:p>
            <a:pPr lvl="0"/>
            <a:endParaRPr lang="en-US" dirty="0"/>
          </a:p>
        </p:txBody>
      </p:sp>
      <p:sp>
        <p:nvSpPr>
          <p:cNvPr id="59" name="テキスト プレースホルダー 11"/>
          <p:cNvSpPr>
            <a:spLocks noGrp="1"/>
          </p:cNvSpPr>
          <p:nvPr>
            <p:ph type="body" sz="quarter" idx="35" hasCustomPrompt="1"/>
          </p:nvPr>
        </p:nvSpPr>
        <p:spPr>
          <a:xfrm>
            <a:off x="10134967" y="6981154"/>
            <a:ext cx="7109138" cy="773203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32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5" name="図プレースホルダー 7"/>
          <p:cNvSpPr>
            <a:spLocks noGrp="1"/>
          </p:cNvSpPr>
          <p:nvPr>
            <p:ph type="pic" sz="quarter" idx="18" hasCustomPrompt="1"/>
          </p:nvPr>
        </p:nvSpPr>
        <p:spPr>
          <a:xfrm>
            <a:off x="952296" y="2128165"/>
            <a:ext cx="720080" cy="720080"/>
          </a:xfrm>
        </p:spPr>
        <p:txBody>
          <a:bodyPr>
            <a:normAutofit/>
          </a:bodyPr>
          <a:lstStyle>
            <a:lvl1pPr>
              <a:defRPr sz="1600"/>
            </a:lvl1pPr>
          </a:lstStyle>
          <a:p>
            <a:r>
              <a:rPr kumimoji="1" lang="en-US" altLang="ja-JP" dirty="0" smtClean="0"/>
              <a:t>ICON</a:t>
            </a:r>
            <a:endParaRPr kumimoji="1" lang="ja-JP" altLang="en-US" dirty="0"/>
          </a:p>
        </p:txBody>
      </p:sp>
      <p:sp>
        <p:nvSpPr>
          <p:cNvPr id="36" name="図プレースホルダー 7"/>
          <p:cNvSpPr>
            <a:spLocks noGrp="1"/>
          </p:cNvSpPr>
          <p:nvPr>
            <p:ph type="pic" sz="quarter" idx="36" hasCustomPrompt="1"/>
          </p:nvPr>
        </p:nvSpPr>
        <p:spPr>
          <a:xfrm>
            <a:off x="952296" y="4558435"/>
            <a:ext cx="720080" cy="720080"/>
          </a:xfrm>
        </p:spPr>
        <p:txBody>
          <a:bodyPr>
            <a:normAutofit/>
          </a:bodyPr>
          <a:lstStyle>
            <a:lvl1pPr>
              <a:defRPr sz="1600"/>
            </a:lvl1pPr>
          </a:lstStyle>
          <a:p>
            <a:r>
              <a:rPr kumimoji="1" lang="en-US" altLang="ja-JP" dirty="0" smtClean="0"/>
              <a:t>ICON</a:t>
            </a:r>
            <a:endParaRPr kumimoji="1" lang="ja-JP" altLang="en-US" dirty="0"/>
          </a:p>
        </p:txBody>
      </p:sp>
      <p:sp>
        <p:nvSpPr>
          <p:cNvPr id="37" name="図プレースホルダー 7"/>
          <p:cNvSpPr>
            <a:spLocks noGrp="1"/>
          </p:cNvSpPr>
          <p:nvPr>
            <p:ph type="pic" sz="quarter" idx="37" hasCustomPrompt="1"/>
          </p:nvPr>
        </p:nvSpPr>
        <p:spPr>
          <a:xfrm>
            <a:off x="952296" y="6988705"/>
            <a:ext cx="720080" cy="720080"/>
          </a:xfrm>
        </p:spPr>
        <p:txBody>
          <a:bodyPr>
            <a:normAutofit/>
          </a:bodyPr>
          <a:lstStyle>
            <a:lvl1pPr>
              <a:defRPr sz="1600"/>
            </a:lvl1pPr>
          </a:lstStyle>
          <a:p>
            <a:r>
              <a:rPr kumimoji="1" lang="en-US" altLang="ja-JP" dirty="0" smtClean="0"/>
              <a:t>ICON</a:t>
            </a:r>
            <a:endParaRPr kumimoji="1" lang="ja-JP" altLang="en-US" dirty="0"/>
          </a:p>
        </p:txBody>
      </p:sp>
      <p:sp>
        <p:nvSpPr>
          <p:cNvPr id="38" name="図プレースホルダー 7"/>
          <p:cNvSpPr>
            <a:spLocks noGrp="1"/>
          </p:cNvSpPr>
          <p:nvPr>
            <p:ph type="pic" sz="quarter" idx="38" hasCustomPrompt="1"/>
          </p:nvPr>
        </p:nvSpPr>
        <p:spPr>
          <a:xfrm>
            <a:off x="9503246" y="2128165"/>
            <a:ext cx="720080" cy="720080"/>
          </a:xfrm>
        </p:spPr>
        <p:txBody>
          <a:bodyPr>
            <a:normAutofit/>
          </a:bodyPr>
          <a:lstStyle>
            <a:lvl1pPr>
              <a:defRPr sz="1600"/>
            </a:lvl1pPr>
          </a:lstStyle>
          <a:p>
            <a:r>
              <a:rPr kumimoji="1" lang="en-US" altLang="ja-JP" dirty="0" smtClean="0"/>
              <a:t>ICON</a:t>
            </a:r>
            <a:endParaRPr kumimoji="1" lang="ja-JP" altLang="en-US" dirty="0"/>
          </a:p>
        </p:txBody>
      </p:sp>
      <p:sp>
        <p:nvSpPr>
          <p:cNvPr id="39" name="図プレースホルダー 7"/>
          <p:cNvSpPr>
            <a:spLocks noGrp="1"/>
          </p:cNvSpPr>
          <p:nvPr>
            <p:ph type="pic" sz="quarter" idx="39" hasCustomPrompt="1"/>
          </p:nvPr>
        </p:nvSpPr>
        <p:spPr>
          <a:xfrm>
            <a:off x="9503246" y="4558435"/>
            <a:ext cx="720080" cy="720080"/>
          </a:xfrm>
        </p:spPr>
        <p:txBody>
          <a:bodyPr>
            <a:normAutofit/>
          </a:bodyPr>
          <a:lstStyle>
            <a:lvl1pPr>
              <a:defRPr sz="1600"/>
            </a:lvl1pPr>
          </a:lstStyle>
          <a:p>
            <a:r>
              <a:rPr kumimoji="1" lang="en-US" altLang="ja-JP" dirty="0" smtClean="0"/>
              <a:t>ICON</a:t>
            </a:r>
            <a:endParaRPr kumimoji="1" lang="ja-JP" altLang="en-US" dirty="0"/>
          </a:p>
        </p:txBody>
      </p:sp>
      <p:sp>
        <p:nvSpPr>
          <p:cNvPr id="40" name="図プレースホルダー 7"/>
          <p:cNvSpPr>
            <a:spLocks noGrp="1"/>
          </p:cNvSpPr>
          <p:nvPr>
            <p:ph type="pic" sz="quarter" idx="40" hasCustomPrompt="1"/>
          </p:nvPr>
        </p:nvSpPr>
        <p:spPr>
          <a:xfrm>
            <a:off x="9503246" y="6988705"/>
            <a:ext cx="720080" cy="720080"/>
          </a:xfrm>
        </p:spPr>
        <p:txBody>
          <a:bodyPr>
            <a:normAutofit/>
          </a:bodyPr>
          <a:lstStyle>
            <a:lvl1pPr>
              <a:defRPr sz="1600"/>
            </a:lvl1pPr>
          </a:lstStyle>
          <a:p>
            <a:r>
              <a:rPr kumimoji="1" lang="en-US" altLang="ja-JP" dirty="0" smtClean="0"/>
              <a:t>ICON</a:t>
            </a:r>
            <a:endParaRPr kumimoji="1" lang="ja-JP" altLang="en-US" dirty="0"/>
          </a:p>
        </p:txBody>
      </p:sp>
    </p:spTree>
    <p:extLst>
      <p:ext uri="{BB962C8B-B14F-4D97-AF65-F5344CB8AC3E}">
        <p14:creationId xmlns:p14="http://schemas.microsoft.com/office/powerpoint/2010/main" val="95717130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10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500"/>
                            </p:stCondLst>
                            <p:childTnLst>
                              <p:par>
                                <p:cTn id="25" presetID="10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0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3500"/>
                            </p:stCondLst>
                            <p:childTnLst>
                              <p:par>
                                <p:cTn id="45" presetID="10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4500"/>
                            </p:stCondLst>
                            <p:childTnLst>
                              <p:par>
                                <p:cTn id="55" presetID="10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>
        <p:tmplLst>
          <p:tmpl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3" grpId="0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3" grpId="0">
        <p:tmplLst>
          <p:tmpl>
            <p:tnLst>
              <p:par>
                <p:cTn presetID="10" presetClass="entr" presetSubtype="0" fill="hold" nodeType="after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4" grpId="0">
        <p:tmplLst>
          <p:tmpl>
            <p:tnLst>
              <p:par>
                <p:cTn presetID="10" presetClass="entr" presetSubtype="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8" grpId="0">
        <p:tmplLst>
          <p:tmpl>
            <p:tnLst>
              <p:par>
                <p:cTn presetID="10" presetClass="entr" presetSubtype="0" fill="hold" nodeType="after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9" grpId="0">
        <p:tmplLst>
          <p:tmpl>
            <p:tnLst>
              <p:par>
                <p:cTn presetID="10" presetClass="entr" presetSubtype="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8" grpId="0">
        <p:tmplLst>
          <p:tmpl>
            <p:tnLst>
              <p:par>
                <p:cTn presetID="10" presetClass="entr" presetSubtype="0" fill="hold" nodeType="after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4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9" grpId="0">
        <p:tmplLst>
          <p:tmpl>
            <p:tnLst>
              <p:par>
                <p:cTn presetID="10" presetClass="entr" presetSubtype="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4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3" grpId="0">
        <p:tmplLst>
          <p:tmpl>
            <p:tnLst>
              <p:par>
                <p:cTn presetID="10" presetClass="entr" presetSubtype="0" fill="hold" nodeType="after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5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4" grpId="0">
        <p:tmplLst>
          <p:tmpl>
            <p:tnLst>
              <p:par>
                <p:cTn presetID="10" presetClass="entr" presetSubtype="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5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8" grpId="0">
        <p:tmplLst>
          <p:tmpl>
            <p:tnLst>
              <p:par>
                <p:cTn presetID="10" presetClass="entr" presetSubtype="0" fill="hold" nodeType="after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5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9" grpId="0">
        <p:tmplLst>
          <p:tmpl>
            <p:tnLst>
              <p:par>
                <p:cTn presetID="10" presetClass="entr" presetSubtype="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5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5" grpId="0"/>
      <p:bldP spid="36" grpId="0"/>
      <p:bldP spid="37" grpId="0"/>
      <p:bldP spid="38" grpId="0"/>
      <p:bldP spid="39" grpId="0"/>
      <p:bldP spid="40" grpId="0"/>
    </p:bldLst>
  </p:timing>
</p:sldLayout>
</file>

<file path=ppt/slideLayouts/slideLayout17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 Services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正方形/長方形 22"/>
          <p:cNvSpPr/>
          <p:nvPr userDrawn="1"/>
        </p:nvSpPr>
        <p:spPr>
          <a:xfrm>
            <a:off x="0" y="2128165"/>
            <a:ext cx="18286413" cy="5265585"/>
          </a:xfrm>
          <a:prstGeom prst="rect">
            <a:avLst/>
          </a:prstGeom>
          <a:solidFill>
            <a:schemeClr val="accent1">
              <a:alpha val="10000"/>
            </a:schemeClr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2" name="タイトル 1"/>
          <p:cNvSpPr>
            <a:spLocks noGrp="1"/>
          </p:cNvSpPr>
          <p:nvPr>
            <p:ph type="title" hasCustomPrompt="1"/>
          </p:nvPr>
        </p:nvSpPr>
        <p:spPr>
          <a:xfrm>
            <a:off x="637261" y="192950"/>
            <a:ext cx="16741860" cy="1125125"/>
          </a:xfrm>
        </p:spPr>
        <p:txBody>
          <a:bodyPr/>
          <a:lstStyle>
            <a:lvl1pPr>
              <a:defRPr spc="1500" baseline="0"/>
            </a:lvl1pPr>
          </a:lstStyle>
          <a:p>
            <a:r>
              <a:rPr lang="en-US" altLang="ja-JP" dirty="0" smtClean="0"/>
              <a:t>SLIDE TITLE HERE</a:t>
            </a:r>
            <a:endParaRPr kumimoji="1" lang="ja-JP" altLang="en-US" dirty="0"/>
          </a:p>
        </p:txBody>
      </p: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>
          <a:xfrm>
            <a:off x="9413236" y="9591367"/>
            <a:ext cx="7776864" cy="547688"/>
          </a:xfrm>
        </p:spPr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  <a:alpha val="70000"/>
                  </a:prstClr>
                </a:solidFill>
              </a:rPr>
              <a:t>The Power of PowerPoint | thepopp.com</a:t>
            </a:r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>
          <a:xfrm>
            <a:off x="17371930" y="9591367"/>
            <a:ext cx="907291" cy="547688"/>
          </a:xfrm>
        </p:spPr>
        <p:txBody>
          <a:bodyPr/>
          <a:lstStyle/>
          <a:p>
            <a:fld id="{387164BF-D67A-46C0-81D2-5BAF67C00C80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  <p:sp>
        <p:nvSpPr>
          <p:cNvPr id="7" name="図プレースホルダー 7"/>
          <p:cNvSpPr>
            <a:spLocks noGrp="1"/>
          </p:cNvSpPr>
          <p:nvPr>
            <p:ph type="pic" sz="quarter" idx="18" hasCustomPrompt="1"/>
          </p:nvPr>
        </p:nvSpPr>
        <p:spPr>
          <a:xfrm>
            <a:off x="2302446" y="2758235"/>
            <a:ext cx="1350150" cy="1350150"/>
          </a:xfrm>
        </p:spPr>
        <p:txBody>
          <a:bodyPr>
            <a:normAutofit/>
          </a:bodyPr>
          <a:lstStyle>
            <a:lvl1pPr>
              <a:defRPr sz="1600"/>
            </a:lvl1pPr>
          </a:lstStyle>
          <a:p>
            <a:r>
              <a:rPr kumimoji="1" lang="en-US" altLang="ja-JP" dirty="0" smtClean="0"/>
              <a:t>ICON</a:t>
            </a:r>
            <a:endParaRPr kumimoji="1" lang="ja-JP" altLang="en-US" dirty="0"/>
          </a:p>
        </p:txBody>
      </p:sp>
      <p:sp>
        <p:nvSpPr>
          <p:cNvPr id="8" name="図プレースホルダー 7"/>
          <p:cNvSpPr>
            <a:spLocks noGrp="1"/>
          </p:cNvSpPr>
          <p:nvPr>
            <p:ph type="pic" sz="quarter" idx="19" hasCustomPrompt="1"/>
          </p:nvPr>
        </p:nvSpPr>
        <p:spPr>
          <a:xfrm>
            <a:off x="6412903" y="2758235"/>
            <a:ext cx="1350150" cy="1350150"/>
          </a:xfrm>
        </p:spPr>
        <p:txBody>
          <a:bodyPr>
            <a:normAutofit/>
          </a:bodyPr>
          <a:lstStyle>
            <a:lvl1pPr>
              <a:defRPr sz="1600"/>
            </a:lvl1pPr>
          </a:lstStyle>
          <a:p>
            <a:r>
              <a:rPr kumimoji="1" lang="en-US" altLang="ja-JP" dirty="0" smtClean="0"/>
              <a:t>ICON</a:t>
            </a:r>
            <a:endParaRPr kumimoji="1" lang="ja-JP" altLang="en-US" dirty="0"/>
          </a:p>
        </p:txBody>
      </p:sp>
      <p:sp>
        <p:nvSpPr>
          <p:cNvPr id="9" name="図プレースホルダー 7"/>
          <p:cNvSpPr>
            <a:spLocks noGrp="1"/>
          </p:cNvSpPr>
          <p:nvPr>
            <p:ph type="pic" sz="quarter" idx="20" hasCustomPrompt="1"/>
          </p:nvPr>
        </p:nvSpPr>
        <p:spPr>
          <a:xfrm>
            <a:off x="10523360" y="2758235"/>
            <a:ext cx="1350150" cy="1350150"/>
          </a:xfrm>
        </p:spPr>
        <p:txBody>
          <a:bodyPr>
            <a:normAutofit/>
          </a:bodyPr>
          <a:lstStyle>
            <a:lvl1pPr>
              <a:defRPr sz="1600"/>
            </a:lvl1pPr>
          </a:lstStyle>
          <a:p>
            <a:r>
              <a:rPr kumimoji="1" lang="en-US" altLang="ja-JP" dirty="0" smtClean="0"/>
              <a:t>ICON</a:t>
            </a:r>
            <a:endParaRPr kumimoji="1" lang="ja-JP" altLang="en-US" dirty="0"/>
          </a:p>
        </p:txBody>
      </p:sp>
      <p:sp>
        <p:nvSpPr>
          <p:cNvPr id="10" name="図プレースホルダー 7"/>
          <p:cNvSpPr>
            <a:spLocks noGrp="1"/>
          </p:cNvSpPr>
          <p:nvPr>
            <p:ph type="pic" sz="quarter" idx="21" hasCustomPrompt="1"/>
          </p:nvPr>
        </p:nvSpPr>
        <p:spPr>
          <a:xfrm>
            <a:off x="14633816" y="2758235"/>
            <a:ext cx="1350150" cy="1350150"/>
          </a:xfrm>
        </p:spPr>
        <p:txBody>
          <a:bodyPr>
            <a:normAutofit/>
          </a:bodyPr>
          <a:lstStyle>
            <a:lvl1pPr>
              <a:defRPr sz="1600"/>
            </a:lvl1pPr>
          </a:lstStyle>
          <a:p>
            <a:r>
              <a:rPr kumimoji="1" lang="en-US" altLang="ja-JP" dirty="0" smtClean="0"/>
              <a:t>ICON</a:t>
            </a:r>
            <a:endParaRPr kumimoji="1" lang="ja-JP" altLang="en-US" dirty="0"/>
          </a:p>
        </p:txBody>
      </p:sp>
      <p:sp>
        <p:nvSpPr>
          <p:cNvPr id="11" name="テキスト プレースホルダー 11"/>
          <p:cNvSpPr>
            <a:spLocks noGrp="1"/>
          </p:cNvSpPr>
          <p:nvPr>
            <p:ph type="body" sz="quarter" idx="22" hasCustomPrompt="1"/>
          </p:nvPr>
        </p:nvSpPr>
        <p:spPr>
          <a:xfrm>
            <a:off x="952296" y="4267500"/>
            <a:ext cx="3915435" cy="720080"/>
          </a:xfrm>
        </p:spPr>
        <p:txBody>
          <a:bodyPr anchor="ctr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2800" spc="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2" name="テキスト プレースホルダー 11"/>
          <p:cNvSpPr>
            <a:spLocks noGrp="1"/>
          </p:cNvSpPr>
          <p:nvPr>
            <p:ph type="body" sz="quarter" idx="23" hasCustomPrompt="1"/>
          </p:nvPr>
        </p:nvSpPr>
        <p:spPr>
          <a:xfrm>
            <a:off x="13328671" y="4267500"/>
            <a:ext cx="3915435" cy="720080"/>
          </a:xfrm>
        </p:spPr>
        <p:txBody>
          <a:bodyPr anchor="ctr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2800" spc="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5" name="テキスト プレースホルダー 11"/>
          <p:cNvSpPr>
            <a:spLocks noGrp="1"/>
          </p:cNvSpPr>
          <p:nvPr>
            <p:ph type="body" sz="quarter" idx="24" hasCustomPrompt="1"/>
          </p:nvPr>
        </p:nvSpPr>
        <p:spPr>
          <a:xfrm>
            <a:off x="5077754" y="4267500"/>
            <a:ext cx="3915435" cy="720080"/>
          </a:xfrm>
        </p:spPr>
        <p:txBody>
          <a:bodyPr anchor="ctr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2800" spc="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6" name="テキスト プレースホルダー 11"/>
          <p:cNvSpPr>
            <a:spLocks noGrp="1"/>
          </p:cNvSpPr>
          <p:nvPr>
            <p:ph type="body" sz="quarter" idx="25" hasCustomPrompt="1"/>
          </p:nvPr>
        </p:nvSpPr>
        <p:spPr>
          <a:xfrm>
            <a:off x="9203212" y="4267500"/>
            <a:ext cx="3915435" cy="720080"/>
          </a:xfrm>
        </p:spPr>
        <p:txBody>
          <a:bodyPr anchor="ctr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2800" spc="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7" name="テキスト プレースホルダー 11"/>
          <p:cNvSpPr>
            <a:spLocks noGrp="1"/>
          </p:cNvSpPr>
          <p:nvPr>
            <p:ph type="body" sz="quarter" idx="15" hasCustomPrompt="1"/>
          </p:nvPr>
        </p:nvSpPr>
        <p:spPr>
          <a:xfrm>
            <a:off x="952296" y="5032585"/>
            <a:ext cx="3915435" cy="1755195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8" name="テキスト プレースホルダー 11"/>
          <p:cNvSpPr>
            <a:spLocks noGrp="1"/>
          </p:cNvSpPr>
          <p:nvPr>
            <p:ph type="body" sz="quarter" idx="26" hasCustomPrompt="1"/>
          </p:nvPr>
        </p:nvSpPr>
        <p:spPr>
          <a:xfrm>
            <a:off x="13328671" y="5032585"/>
            <a:ext cx="3915435" cy="1755195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9" name="テキスト プレースホルダー 11"/>
          <p:cNvSpPr>
            <a:spLocks noGrp="1"/>
          </p:cNvSpPr>
          <p:nvPr>
            <p:ph type="body" sz="quarter" idx="27" hasCustomPrompt="1"/>
          </p:nvPr>
        </p:nvSpPr>
        <p:spPr>
          <a:xfrm>
            <a:off x="9203212" y="5032585"/>
            <a:ext cx="3915435" cy="1755195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0" name="テキスト プレースホルダー 11"/>
          <p:cNvSpPr>
            <a:spLocks noGrp="1"/>
          </p:cNvSpPr>
          <p:nvPr>
            <p:ph type="body" sz="quarter" idx="28" hasCustomPrompt="1"/>
          </p:nvPr>
        </p:nvSpPr>
        <p:spPr>
          <a:xfrm>
            <a:off x="5077754" y="5032585"/>
            <a:ext cx="3915435" cy="1755195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1" name="テキスト プレースホルダー 11"/>
          <p:cNvSpPr>
            <a:spLocks noGrp="1"/>
          </p:cNvSpPr>
          <p:nvPr>
            <p:ph type="body" sz="quarter" idx="29" hasCustomPrompt="1"/>
          </p:nvPr>
        </p:nvSpPr>
        <p:spPr>
          <a:xfrm>
            <a:off x="1096312" y="7843800"/>
            <a:ext cx="16057784" cy="1260140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defRPr sz="24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86806565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37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000"/>
                            </p:stCondLst>
                            <p:childTnLst>
                              <p:par>
                                <p:cTn id="1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500"/>
                            </p:stCondLst>
                            <p:childTnLst>
                              <p:par>
                                <p:cTn id="2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000"/>
                            </p:stCondLst>
                            <p:childTnLst>
                              <p:par>
                                <p:cTn id="3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2500"/>
                            </p:stCondLst>
                            <p:childTnLst>
                              <p:par>
                                <p:cTn id="49" presetID="2" presetClass="entr" presetSubtype="4" decel="100000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" grpId="0" animBg="1"/>
      <p:bldP spid="7" grpId="0"/>
      <p:bldP spid="8" grpId="0"/>
      <p:bldP spid="9" grpId="0"/>
      <p:bldP spid="10" grpId="0"/>
      <p:bldP spid="11" grpId="0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2" grpId="0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5" grpId="0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6" grpId="0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7" grpId="0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8" grpId="0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9" grpId="0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0" grpId="0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1" grpId="0">
        <p:tmplLst>
          <p:tmpl>
            <p:tnLst>
              <p:par>
                <p:cTn presetID="2" presetClass="entr" presetSubtype="4" decel="100000" fill="hold" nodeType="after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17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gend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角丸四角形 13"/>
          <p:cNvSpPr/>
          <p:nvPr userDrawn="1"/>
        </p:nvSpPr>
        <p:spPr>
          <a:xfrm>
            <a:off x="1762386" y="2330883"/>
            <a:ext cx="7065785" cy="1687492"/>
          </a:xfrm>
          <a:prstGeom prst="roundRect">
            <a:avLst/>
          </a:prstGeom>
          <a:solidFill>
            <a:schemeClr val="accent1">
              <a:alpha val="10000"/>
            </a:schemeClr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2" name="タイトル 1"/>
          <p:cNvSpPr>
            <a:spLocks noGrp="1"/>
          </p:cNvSpPr>
          <p:nvPr>
            <p:ph type="title" hasCustomPrompt="1"/>
          </p:nvPr>
        </p:nvSpPr>
        <p:spPr>
          <a:xfrm>
            <a:off x="637261" y="192950"/>
            <a:ext cx="16741860" cy="1125125"/>
          </a:xfrm>
        </p:spPr>
        <p:txBody>
          <a:bodyPr/>
          <a:lstStyle>
            <a:lvl1pPr>
              <a:defRPr spc="1500" baseline="0"/>
            </a:lvl1pPr>
          </a:lstStyle>
          <a:p>
            <a:r>
              <a:rPr lang="en-US" altLang="ja-JP" dirty="0" smtClean="0"/>
              <a:t>SLIDE TITLE HERE</a:t>
            </a:r>
            <a:endParaRPr kumimoji="1" lang="ja-JP" altLang="en-US" dirty="0"/>
          </a:p>
        </p:txBody>
      </p: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>
          <a:xfrm>
            <a:off x="9413236" y="9591367"/>
            <a:ext cx="7776864" cy="547688"/>
          </a:xfrm>
        </p:spPr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  <a:alpha val="70000"/>
                  </a:prstClr>
                </a:solidFill>
              </a:rPr>
              <a:t>The Power of PowerPoint | thepopp.com</a:t>
            </a:r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>
          <a:xfrm>
            <a:off x="17371930" y="9591367"/>
            <a:ext cx="907291" cy="547688"/>
          </a:xfrm>
        </p:spPr>
        <p:txBody>
          <a:bodyPr/>
          <a:lstStyle/>
          <a:p>
            <a:fld id="{387164BF-D67A-46C0-81D2-5BAF67C00C80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  <p:sp>
        <p:nvSpPr>
          <p:cNvPr id="7" name="円/楕円 6"/>
          <p:cNvSpPr/>
          <p:nvPr userDrawn="1"/>
        </p:nvSpPr>
        <p:spPr>
          <a:xfrm>
            <a:off x="817281" y="1903140"/>
            <a:ext cx="1530170" cy="1530170"/>
          </a:xfrm>
          <a:prstGeom prst="ellipse">
            <a:avLst/>
          </a:prstGeom>
          <a:solidFill>
            <a:schemeClr val="accent1"/>
          </a:solidFill>
          <a:ln w="98425" cmpd="sng">
            <a:solidFill>
              <a:schemeClr val="bg1"/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8" name="テキスト プレースホルダー 11"/>
          <p:cNvSpPr>
            <a:spLocks noGrp="1"/>
          </p:cNvSpPr>
          <p:nvPr>
            <p:ph type="body" sz="quarter" idx="15" hasCustomPrompt="1"/>
          </p:nvPr>
        </p:nvSpPr>
        <p:spPr>
          <a:xfrm>
            <a:off x="1010803" y="2105663"/>
            <a:ext cx="1143127" cy="1125125"/>
          </a:xfrm>
        </p:spPr>
        <p:txBody>
          <a:bodyPr anchor="ctr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24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2" name="テキスト プレースホルダー 11"/>
          <p:cNvSpPr>
            <a:spLocks noGrp="1"/>
          </p:cNvSpPr>
          <p:nvPr>
            <p:ph type="body" sz="quarter" idx="21" hasCustomPrompt="1"/>
          </p:nvPr>
        </p:nvSpPr>
        <p:spPr>
          <a:xfrm>
            <a:off x="2672275" y="2983260"/>
            <a:ext cx="5625625" cy="900099"/>
          </a:xfrm>
        </p:spPr>
        <p:txBody>
          <a:bodyPr anchor="t">
            <a:noAutofit/>
          </a:bodyPr>
          <a:lstStyle>
            <a:lvl1pPr algn="l">
              <a:lnSpc>
                <a:spcPct val="100000"/>
              </a:lnSpc>
              <a:spcBef>
                <a:spcPts val="0"/>
              </a:spcBef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3" name="テキスト プレースホルダー 11"/>
          <p:cNvSpPr>
            <a:spLocks noGrp="1"/>
          </p:cNvSpPr>
          <p:nvPr>
            <p:ph type="body" sz="quarter" idx="22" hasCustomPrompt="1"/>
          </p:nvPr>
        </p:nvSpPr>
        <p:spPr>
          <a:xfrm>
            <a:off x="2672275" y="2330884"/>
            <a:ext cx="5625625" cy="720080"/>
          </a:xfrm>
        </p:spPr>
        <p:txBody>
          <a:bodyPr anchor="b">
            <a:noAutofit/>
          </a:bodyPr>
          <a:lstStyle>
            <a:lvl1pPr algn="l">
              <a:lnSpc>
                <a:spcPct val="100000"/>
              </a:lnSpc>
              <a:spcBef>
                <a:spcPts val="0"/>
              </a:spcBef>
              <a:defRPr sz="28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4" name="角丸四角形 33"/>
          <p:cNvSpPr/>
          <p:nvPr userDrawn="1"/>
        </p:nvSpPr>
        <p:spPr>
          <a:xfrm>
            <a:off x="1762386" y="4785222"/>
            <a:ext cx="7065785" cy="1687492"/>
          </a:xfrm>
          <a:prstGeom prst="roundRect">
            <a:avLst/>
          </a:prstGeom>
          <a:solidFill>
            <a:schemeClr val="accent1">
              <a:alpha val="10000"/>
            </a:schemeClr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35" name="円/楕円 34"/>
          <p:cNvSpPr/>
          <p:nvPr userDrawn="1"/>
        </p:nvSpPr>
        <p:spPr>
          <a:xfrm>
            <a:off x="817281" y="4357479"/>
            <a:ext cx="1530170" cy="1530170"/>
          </a:xfrm>
          <a:prstGeom prst="ellipse">
            <a:avLst/>
          </a:prstGeom>
          <a:solidFill>
            <a:schemeClr val="accent1"/>
          </a:solidFill>
          <a:ln w="98425" cmpd="sng">
            <a:solidFill>
              <a:schemeClr val="bg1"/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36" name="テキスト プレースホルダー 11"/>
          <p:cNvSpPr>
            <a:spLocks noGrp="1"/>
          </p:cNvSpPr>
          <p:nvPr>
            <p:ph type="body" sz="quarter" idx="23" hasCustomPrompt="1"/>
          </p:nvPr>
        </p:nvSpPr>
        <p:spPr>
          <a:xfrm>
            <a:off x="1010803" y="4560002"/>
            <a:ext cx="1143127" cy="1125125"/>
          </a:xfrm>
        </p:spPr>
        <p:txBody>
          <a:bodyPr anchor="ctr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24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7" name="テキスト プレースホルダー 11"/>
          <p:cNvSpPr>
            <a:spLocks noGrp="1"/>
          </p:cNvSpPr>
          <p:nvPr>
            <p:ph type="body" sz="quarter" idx="24" hasCustomPrompt="1"/>
          </p:nvPr>
        </p:nvSpPr>
        <p:spPr>
          <a:xfrm>
            <a:off x="2672275" y="5437599"/>
            <a:ext cx="5625625" cy="900099"/>
          </a:xfrm>
        </p:spPr>
        <p:txBody>
          <a:bodyPr anchor="t">
            <a:noAutofit/>
          </a:bodyPr>
          <a:lstStyle>
            <a:lvl1pPr algn="l">
              <a:lnSpc>
                <a:spcPct val="100000"/>
              </a:lnSpc>
              <a:spcBef>
                <a:spcPts val="0"/>
              </a:spcBef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8" name="テキスト プレースホルダー 11"/>
          <p:cNvSpPr>
            <a:spLocks noGrp="1"/>
          </p:cNvSpPr>
          <p:nvPr>
            <p:ph type="body" sz="quarter" idx="25" hasCustomPrompt="1"/>
          </p:nvPr>
        </p:nvSpPr>
        <p:spPr>
          <a:xfrm>
            <a:off x="2672275" y="4785223"/>
            <a:ext cx="5625625" cy="720080"/>
          </a:xfrm>
        </p:spPr>
        <p:txBody>
          <a:bodyPr anchor="b">
            <a:noAutofit/>
          </a:bodyPr>
          <a:lstStyle>
            <a:lvl1pPr algn="l">
              <a:lnSpc>
                <a:spcPct val="100000"/>
              </a:lnSpc>
              <a:spcBef>
                <a:spcPts val="0"/>
              </a:spcBef>
              <a:defRPr sz="28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41" name="角丸四角形 40"/>
          <p:cNvSpPr/>
          <p:nvPr userDrawn="1"/>
        </p:nvSpPr>
        <p:spPr>
          <a:xfrm>
            <a:off x="1762386" y="7236428"/>
            <a:ext cx="7065785" cy="1687492"/>
          </a:xfrm>
          <a:prstGeom prst="roundRect">
            <a:avLst/>
          </a:prstGeom>
          <a:solidFill>
            <a:schemeClr val="accent1">
              <a:alpha val="10000"/>
            </a:schemeClr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42" name="円/楕円 41"/>
          <p:cNvSpPr/>
          <p:nvPr userDrawn="1"/>
        </p:nvSpPr>
        <p:spPr>
          <a:xfrm>
            <a:off x="817281" y="6808685"/>
            <a:ext cx="1530170" cy="1530170"/>
          </a:xfrm>
          <a:prstGeom prst="ellipse">
            <a:avLst/>
          </a:prstGeom>
          <a:solidFill>
            <a:schemeClr val="accent1"/>
          </a:solidFill>
          <a:ln w="98425" cmpd="sng">
            <a:solidFill>
              <a:schemeClr val="bg1"/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43" name="テキスト プレースホルダー 11"/>
          <p:cNvSpPr>
            <a:spLocks noGrp="1"/>
          </p:cNvSpPr>
          <p:nvPr>
            <p:ph type="body" sz="quarter" idx="26" hasCustomPrompt="1"/>
          </p:nvPr>
        </p:nvSpPr>
        <p:spPr>
          <a:xfrm>
            <a:off x="1010803" y="7011208"/>
            <a:ext cx="1143127" cy="1125125"/>
          </a:xfrm>
        </p:spPr>
        <p:txBody>
          <a:bodyPr anchor="ctr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24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44" name="テキスト プレースホルダー 11"/>
          <p:cNvSpPr>
            <a:spLocks noGrp="1"/>
          </p:cNvSpPr>
          <p:nvPr>
            <p:ph type="body" sz="quarter" idx="27" hasCustomPrompt="1"/>
          </p:nvPr>
        </p:nvSpPr>
        <p:spPr>
          <a:xfrm>
            <a:off x="2672275" y="7888805"/>
            <a:ext cx="5625625" cy="900099"/>
          </a:xfrm>
        </p:spPr>
        <p:txBody>
          <a:bodyPr anchor="t">
            <a:noAutofit/>
          </a:bodyPr>
          <a:lstStyle>
            <a:lvl1pPr algn="l">
              <a:lnSpc>
                <a:spcPct val="100000"/>
              </a:lnSpc>
              <a:spcBef>
                <a:spcPts val="0"/>
              </a:spcBef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45" name="テキスト プレースホルダー 11"/>
          <p:cNvSpPr>
            <a:spLocks noGrp="1"/>
          </p:cNvSpPr>
          <p:nvPr>
            <p:ph type="body" sz="quarter" idx="28" hasCustomPrompt="1"/>
          </p:nvPr>
        </p:nvSpPr>
        <p:spPr>
          <a:xfrm>
            <a:off x="2672275" y="7236429"/>
            <a:ext cx="5625625" cy="720080"/>
          </a:xfrm>
        </p:spPr>
        <p:txBody>
          <a:bodyPr anchor="b">
            <a:noAutofit/>
          </a:bodyPr>
          <a:lstStyle>
            <a:lvl1pPr algn="l">
              <a:lnSpc>
                <a:spcPct val="100000"/>
              </a:lnSpc>
              <a:spcBef>
                <a:spcPts val="0"/>
              </a:spcBef>
              <a:defRPr sz="28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46" name="角丸四角形 45"/>
          <p:cNvSpPr/>
          <p:nvPr userDrawn="1"/>
        </p:nvSpPr>
        <p:spPr>
          <a:xfrm>
            <a:off x="10313336" y="2330883"/>
            <a:ext cx="7065785" cy="1687492"/>
          </a:xfrm>
          <a:prstGeom prst="roundRect">
            <a:avLst/>
          </a:prstGeom>
          <a:solidFill>
            <a:schemeClr val="accent1">
              <a:alpha val="10000"/>
            </a:schemeClr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47" name="円/楕円 46"/>
          <p:cNvSpPr/>
          <p:nvPr userDrawn="1"/>
        </p:nvSpPr>
        <p:spPr>
          <a:xfrm>
            <a:off x="9368231" y="1903140"/>
            <a:ext cx="1530170" cy="1530170"/>
          </a:xfrm>
          <a:prstGeom prst="ellipse">
            <a:avLst/>
          </a:prstGeom>
          <a:solidFill>
            <a:schemeClr val="accent1"/>
          </a:solidFill>
          <a:ln w="98425" cmpd="sng">
            <a:solidFill>
              <a:schemeClr val="bg1"/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48" name="テキスト プレースホルダー 11"/>
          <p:cNvSpPr>
            <a:spLocks noGrp="1"/>
          </p:cNvSpPr>
          <p:nvPr>
            <p:ph type="body" sz="quarter" idx="29" hasCustomPrompt="1"/>
          </p:nvPr>
        </p:nvSpPr>
        <p:spPr>
          <a:xfrm>
            <a:off x="9561753" y="2105663"/>
            <a:ext cx="1143127" cy="1125125"/>
          </a:xfrm>
        </p:spPr>
        <p:txBody>
          <a:bodyPr anchor="ctr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24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49" name="テキスト プレースホルダー 11"/>
          <p:cNvSpPr>
            <a:spLocks noGrp="1"/>
          </p:cNvSpPr>
          <p:nvPr>
            <p:ph type="body" sz="quarter" idx="30" hasCustomPrompt="1"/>
          </p:nvPr>
        </p:nvSpPr>
        <p:spPr>
          <a:xfrm>
            <a:off x="11223225" y="2983260"/>
            <a:ext cx="5625625" cy="900099"/>
          </a:xfrm>
        </p:spPr>
        <p:txBody>
          <a:bodyPr anchor="t">
            <a:noAutofit/>
          </a:bodyPr>
          <a:lstStyle>
            <a:lvl1pPr algn="l">
              <a:lnSpc>
                <a:spcPct val="100000"/>
              </a:lnSpc>
              <a:spcBef>
                <a:spcPts val="0"/>
              </a:spcBef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50" name="テキスト プレースホルダー 11"/>
          <p:cNvSpPr>
            <a:spLocks noGrp="1"/>
          </p:cNvSpPr>
          <p:nvPr>
            <p:ph type="body" sz="quarter" idx="31" hasCustomPrompt="1"/>
          </p:nvPr>
        </p:nvSpPr>
        <p:spPr>
          <a:xfrm>
            <a:off x="11223225" y="2330884"/>
            <a:ext cx="5625625" cy="720080"/>
          </a:xfrm>
        </p:spPr>
        <p:txBody>
          <a:bodyPr anchor="b">
            <a:noAutofit/>
          </a:bodyPr>
          <a:lstStyle>
            <a:lvl1pPr algn="l">
              <a:lnSpc>
                <a:spcPct val="100000"/>
              </a:lnSpc>
              <a:spcBef>
                <a:spcPts val="0"/>
              </a:spcBef>
              <a:defRPr sz="28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51" name="角丸四角形 50"/>
          <p:cNvSpPr/>
          <p:nvPr userDrawn="1"/>
        </p:nvSpPr>
        <p:spPr>
          <a:xfrm>
            <a:off x="10313336" y="4785222"/>
            <a:ext cx="7065785" cy="1687492"/>
          </a:xfrm>
          <a:prstGeom prst="roundRect">
            <a:avLst/>
          </a:prstGeom>
          <a:solidFill>
            <a:schemeClr val="accent1">
              <a:alpha val="10000"/>
            </a:schemeClr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52" name="円/楕円 51"/>
          <p:cNvSpPr/>
          <p:nvPr userDrawn="1"/>
        </p:nvSpPr>
        <p:spPr>
          <a:xfrm>
            <a:off x="9368231" y="4357479"/>
            <a:ext cx="1530170" cy="1530170"/>
          </a:xfrm>
          <a:prstGeom prst="ellipse">
            <a:avLst/>
          </a:prstGeom>
          <a:solidFill>
            <a:schemeClr val="accent1"/>
          </a:solidFill>
          <a:ln w="98425" cmpd="sng">
            <a:solidFill>
              <a:schemeClr val="bg1"/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53" name="テキスト プレースホルダー 11"/>
          <p:cNvSpPr>
            <a:spLocks noGrp="1"/>
          </p:cNvSpPr>
          <p:nvPr>
            <p:ph type="body" sz="quarter" idx="32" hasCustomPrompt="1"/>
          </p:nvPr>
        </p:nvSpPr>
        <p:spPr>
          <a:xfrm>
            <a:off x="9561753" y="4560002"/>
            <a:ext cx="1143127" cy="1125125"/>
          </a:xfrm>
        </p:spPr>
        <p:txBody>
          <a:bodyPr anchor="ctr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24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54" name="テキスト プレースホルダー 11"/>
          <p:cNvSpPr>
            <a:spLocks noGrp="1"/>
          </p:cNvSpPr>
          <p:nvPr>
            <p:ph type="body" sz="quarter" idx="33" hasCustomPrompt="1"/>
          </p:nvPr>
        </p:nvSpPr>
        <p:spPr>
          <a:xfrm>
            <a:off x="11223225" y="5437599"/>
            <a:ext cx="5625625" cy="900099"/>
          </a:xfrm>
        </p:spPr>
        <p:txBody>
          <a:bodyPr anchor="t">
            <a:noAutofit/>
          </a:bodyPr>
          <a:lstStyle>
            <a:lvl1pPr algn="l">
              <a:lnSpc>
                <a:spcPct val="100000"/>
              </a:lnSpc>
              <a:spcBef>
                <a:spcPts val="0"/>
              </a:spcBef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55" name="テキスト プレースホルダー 11"/>
          <p:cNvSpPr>
            <a:spLocks noGrp="1"/>
          </p:cNvSpPr>
          <p:nvPr>
            <p:ph type="body" sz="quarter" idx="34" hasCustomPrompt="1"/>
          </p:nvPr>
        </p:nvSpPr>
        <p:spPr>
          <a:xfrm>
            <a:off x="11223225" y="4785223"/>
            <a:ext cx="5625625" cy="720080"/>
          </a:xfrm>
        </p:spPr>
        <p:txBody>
          <a:bodyPr anchor="b">
            <a:noAutofit/>
          </a:bodyPr>
          <a:lstStyle>
            <a:lvl1pPr algn="l">
              <a:lnSpc>
                <a:spcPct val="100000"/>
              </a:lnSpc>
              <a:spcBef>
                <a:spcPts val="0"/>
              </a:spcBef>
              <a:defRPr sz="28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56" name="角丸四角形 55"/>
          <p:cNvSpPr/>
          <p:nvPr userDrawn="1"/>
        </p:nvSpPr>
        <p:spPr>
          <a:xfrm>
            <a:off x="10313336" y="7236428"/>
            <a:ext cx="7065785" cy="1687492"/>
          </a:xfrm>
          <a:prstGeom prst="roundRect">
            <a:avLst/>
          </a:prstGeom>
          <a:solidFill>
            <a:schemeClr val="accent1">
              <a:alpha val="10000"/>
            </a:schemeClr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57" name="円/楕円 56"/>
          <p:cNvSpPr/>
          <p:nvPr userDrawn="1"/>
        </p:nvSpPr>
        <p:spPr>
          <a:xfrm>
            <a:off x="9368231" y="6808685"/>
            <a:ext cx="1530170" cy="1530170"/>
          </a:xfrm>
          <a:prstGeom prst="ellipse">
            <a:avLst/>
          </a:prstGeom>
          <a:solidFill>
            <a:schemeClr val="accent1"/>
          </a:solidFill>
          <a:ln w="98425" cmpd="sng">
            <a:solidFill>
              <a:schemeClr val="bg1"/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58" name="テキスト プレースホルダー 11"/>
          <p:cNvSpPr>
            <a:spLocks noGrp="1"/>
          </p:cNvSpPr>
          <p:nvPr>
            <p:ph type="body" sz="quarter" idx="35" hasCustomPrompt="1"/>
          </p:nvPr>
        </p:nvSpPr>
        <p:spPr>
          <a:xfrm>
            <a:off x="9561753" y="7011208"/>
            <a:ext cx="1143127" cy="1125125"/>
          </a:xfrm>
        </p:spPr>
        <p:txBody>
          <a:bodyPr anchor="ctr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24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59" name="テキスト プレースホルダー 11"/>
          <p:cNvSpPr>
            <a:spLocks noGrp="1"/>
          </p:cNvSpPr>
          <p:nvPr>
            <p:ph type="body" sz="quarter" idx="36" hasCustomPrompt="1"/>
          </p:nvPr>
        </p:nvSpPr>
        <p:spPr>
          <a:xfrm>
            <a:off x="11223225" y="7888805"/>
            <a:ext cx="5625625" cy="900099"/>
          </a:xfrm>
        </p:spPr>
        <p:txBody>
          <a:bodyPr anchor="t">
            <a:noAutofit/>
          </a:bodyPr>
          <a:lstStyle>
            <a:lvl1pPr algn="l">
              <a:lnSpc>
                <a:spcPct val="100000"/>
              </a:lnSpc>
              <a:spcBef>
                <a:spcPts val="0"/>
              </a:spcBef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60" name="テキスト プレースホルダー 11"/>
          <p:cNvSpPr>
            <a:spLocks noGrp="1"/>
          </p:cNvSpPr>
          <p:nvPr>
            <p:ph type="body" sz="quarter" idx="37" hasCustomPrompt="1"/>
          </p:nvPr>
        </p:nvSpPr>
        <p:spPr>
          <a:xfrm>
            <a:off x="11223225" y="7236429"/>
            <a:ext cx="5625625" cy="720080"/>
          </a:xfrm>
        </p:spPr>
        <p:txBody>
          <a:bodyPr anchor="b">
            <a:noAutofit/>
          </a:bodyPr>
          <a:lstStyle>
            <a:lvl1pPr algn="l">
              <a:lnSpc>
                <a:spcPct val="100000"/>
              </a:lnSpc>
              <a:spcBef>
                <a:spcPts val="0"/>
              </a:spcBef>
              <a:defRPr sz="28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84283161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8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8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8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250"/>
                            </p:stCondLst>
                            <p:childTnLst>
                              <p:par>
                                <p:cTn id="21" presetID="10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22" presetClass="entr" presetSubtype="8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9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22" presetClass="entr" presetSubtype="8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2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22" presetClass="entr" presetSubtype="8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5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2500"/>
                            </p:stCondLst>
                            <p:childTnLst>
                              <p:par>
                                <p:cTn id="37" presetID="10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4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22" presetClass="entr" presetSubtype="8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5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22" presetClass="entr" presetSubtype="8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8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22" presetClass="entr" presetSubtype="8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1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3750"/>
                            </p:stCondLst>
                            <p:childTnLst>
                              <p:par>
                                <p:cTn id="53" presetID="10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4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22" presetClass="entr" presetSubtype="8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1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22" presetClass="entr" presetSubtype="8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4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22" presetClass="entr" presetSubtype="8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7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5000"/>
                            </p:stCondLst>
                            <p:childTnLst>
                              <p:par>
                                <p:cTn id="69" presetID="10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1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2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4" dur="500"/>
                                        <p:tgtEl>
                                          <p:spTgt spid="5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5" presetID="22" presetClass="entr" presetSubtype="8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7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8" presetID="22" presetClass="entr" presetSubtype="8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0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1" presetID="22" presetClass="entr" presetSubtype="8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3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6250"/>
                            </p:stCondLst>
                            <p:childTnLst>
                              <p:par>
                                <p:cTn id="85" presetID="10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7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8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0" dur="500"/>
                                        <p:tgtEl>
                                          <p:spTgt spid="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1" presetID="22" presetClass="entr" presetSubtype="8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3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4" presetID="22" presetClass="entr" presetSubtype="8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6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7" presetID="22" presetClass="entr" presetSubtype="8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9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 animBg="1"/>
      <p:bldP spid="7" grpId="0" animBg="1"/>
      <p:bldP spid="8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2" grpId="0">
        <p:tmplLst>
          <p:tmpl>
            <p:tnLst>
              <p:par>
                <p:cTn presetID="22" presetClass="entr" presetSubtype="8" fill="hold" nodeType="withEffect">
                  <p:stCondLst>
                    <p:cond delay="7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3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3" grpId="0">
        <p:tmplLst>
          <p:tmpl>
            <p:tnLst>
              <p:par>
                <p:cTn presetID="22" presetClass="entr" presetSubtype="8" fill="hold" nodeType="withEffect">
                  <p:stCondLst>
                    <p:cond delay="7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3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4" grpId="0" animBg="1"/>
      <p:bldP spid="35" grpId="0" animBg="1"/>
      <p:bldP spid="36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7" grpId="0">
        <p:tmplLst>
          <p:tmpl>
            <p:tnLst>
              <p:par>
                <p:cTn presetID="22" presetClass="entr" presetSubtype="8" fill="hold" nodeType="withEffect">
                  <p:stCondLst>
                    <p:cond delay="7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3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8" grpId="0">
        <p:tmplLst>
          <p:tmpl>
            <p:tnLst>
              <p:par>
                <p:cTn presetID="22" presetClass="entr" presetSubtype="8" fill="hold" nodeType="withEffect">
                  <p:stCondLst>
                    <p:cond delay="7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3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1" grpId="0" animBg="1"/>
      <p:bldP spid="42" grpId="0" animBg="1"/>
      <p:bldP spid="43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4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4" grpId="0">
        <p:tmplLst>
          <p:tmpl>
            <p:tnLst>
              <p:par>
                <p:cTn presetID="22" presetClass="entr" presetSubtype="8" fill="hold" nodeType="withEffect">
                  <p:stCondLst>
                    <p:cond delay="7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4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5" grpId="0">
        <p:tmplLst>
          <p:tmpl>
            <p:tnLst>
              <p:par>
                <p:cTn presetID="22" presetClass="entr" presetSubtype="8" fill="hold" nodeType="withEffect">
                  <p:stCondLst>
                    <p:cond delay="7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4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6" grpId="0" animBg="1"/>
      <p:bldP spid="47" grpId="0" animBg="1"/>
      <p:bldP spid="48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4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9" grpId="0">
        <p:tmplLst>
          <p:tmpl>
            <p:tnLst>
              <p:par>
                <p:cTn presetID="22" presetClass="entr" presetSubtype="8" fill="hold" nodeType="withEffect">
                  <p:stCondLst>
                    <p:cond delay="7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4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0" grpId="0">
        <p:tmplLst>
          <p:tmpl>
            <p:tnLst>
              <p:par>
                <p:cTn presetID="22" presetClass="entr" presetSubtype="8" fill="hold" nodeType="withEffect">
                  <p:stCondLst>
                    <p:cond delay="7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5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1" grpId="0" animBg="1"/>
      <p:bldP spid="52" grpId="0" animBg="1"/>
      <p:bldP spid="53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5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4" grpId="0">
        <p:tmplLst>
          <p:tmpl>
            <p:tnLst>
              <p:par>
                <p:cTn presetID="22" presetClass="entr" presetSubtype="8" fill="hold" nodeType="withEffect">
                  <p:stCondLst>
                    <p:cond delay="7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5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5" grpId="0">
        <p:tmplLst>
          <p:tmpl>
            <p:tnLst>
              <p:par>
                <p:cTn presetID="22" presetClass="entr" presetSubtype="8" fill="hold" nodeType="withEffect">
                  <p:stCondLst>
                    <p:cond delay="7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5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6" grpId="0" animBg="1"/>
      <p:bldP spid="57" grpId="0" animBg="1"/>
      <p:bldP spid="58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5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9" grpId="0">
        <p:tmplLst>
          <p:tmpl>
            <p:tnLst>
              <p:par>
                <p:cTn presetID="22" presetClass="entr" presetSubtype="8" fill="hold" nodeType="withEffect">
                  <p:stCondLst>
                    <p:cond delay="7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5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0" grpId="0">
        <p:tmplLst>
          <p:tmpl>
            <p:tnLst>
              <p:par>
                <p:cTn presetID="22" presetClass="entr" presetSubtype="8" fill="hold" nodeType="withEffect">
                  <p:stCondLst>
                    <p:cond delay="7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60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17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meline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 hasCustomPrompt="1"/>
          </p:nvPr>
        </p:nvSpPr>
        <p:spPr>
          <a:xfrm>
            <a:off x="637261" y="192950"/>
            <a:ext cx="16741860" cy="1125125"/>
          </a:xfrm>
        </p:spPr>
        <p:txBody>
          <a:bodyPr/>
          <a:lstStyle>
            <a:lvl1pPr>
              <a:defRPr spc="1500" baseline="0"/>
            </a:lvl1pPr>
          </a:lstStyle>
          <a:p>
            <a:r>
              <a:rPr lang="en-US" altLang="ja-JP" dirty="0" smtClean="0"/>
              <a:t>SLIDE TITLE HERE</a:t>
            </a:r>
            <a:endParaRPr kumimoji="1" lang="ja-JP" altLang="en-US" dirty="0"/>
          </a:p>
        </p:txBody>
      </p: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>
          <a:xfrm>
            <a:off x="9413236" y="9591367"/>
            <a:ext cx="7776864" cy="547688"/>
          </a:xfrm>
        </p:spPr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  <a:alpha val="70000"/>
                  </a:prstClr>
                </a:solidFill>
              </a:rPr>
              <a:t>The Power of PowerPoint | thepopp.com</a:t>
            </a:r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>
          <a:xfrm>
            <a:off x="17371930" y="9591367"/>
            <a:ext cx="907291" cy="547688"/>
          </a:xfrm>
        </p:spPr>
        <p:txBody>
          <a:bodyPr/>
          <a:lstStyle/>
          <a:p>
            <a:fld id="{387164BF-D67A-46C0-81D2-5BAF67C00C80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  <p:sp>
        <p:nvSpPr>
          <p:cNvPr id="8" name="テキスト プレースホルダー 11"/>
          <p:cNvSpPr>
            <a:spLocks noGrp="1"/>
          </p:cNvSpPr>
          <p:nvPr>
            <p:ph type="body" sz="quarter" idx="15" hasCustomPrompt="1"/>
          </p:nvPr>
        </p:nvSpPr>
        <p:spPr>
          <a:xfrm>
            <a:off x="981549" y="3253290"/>
            <a:ext cx="2581038" cy="1237639"/>
          </a:xfrm>
        </p:spPr>
        <p:txBody>
          <a:bodyPr anchor="b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28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9" name="正方形/長方形 8"/>
          <p:cNvSpPr/>
          <p:nvPr userDrawn="1"/>
        </p:nvSpPr>
        <p:spPr>
          <a:xfrm>
            <a:off x="0" y="5053490"/>
            <a:ext cx="18286413" cy="135015"/>
          </a:xfrm>
          <a:prstGeom prst="rect">
            <a:avLst/>
          </a:prstGeom>
          <a:solidFill>
            <a:schemeClr val="accent1">
              <a:alpha val="20000"/>
            </a:schemeClr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0" name="円/楕円 9"/>
          <p:cNvSpPr/>
          <p:nvPr userDrawn="1"/>
        </p:nvSpPr>
        <p:spPr>
          <a:xfrm>
            <a:off x="1852396" y="4603439"/>
            <a:ext cx="1035115" cy="1035115"/>
          </a:xfrm>
          <a:prstGeom prst="ellipse">
            <a:avLst/>
          </a:prstGeom>
          <a:solidFill>
            <a:schemeClr val="accent1"/>
          </a:solidFill>
          <a:ln w="98425" cmpd="sng">
            <a:solidFill>
              <a:schemeClr val="bg1"/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1" name="円/楕円 10"/>
          <p:cNvSpPr/>
          <p:nvPr userDrawn="1"/>
        </p:nvSpPr>
        <p:spPr>
          <a:xfrm>
            <a:off x="4534694" y="4603439"/>
            <a:ext cx="1035115" cy="1035115"/>
          </a:xfrm>
          <a:prstGeom prst="ellipse">
            <a:avLst/>
          </a:prstGeom>
          <a:solidFill>
            <a:schemeClr val="accent1"/>
          </a:solidFill>
          <a:ln w="98425" cmpd="sng">
            <a:solidFill>
              <a:schemeClr val="bg1"/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2" name="円/楕円 11"/>
          <p:cNvSpPr/>
          <p:nvPr userDrawn="1"/>
        </p:nvSpPr>
        <p:spPr>
          <a:xfrm>
            <a:off x="7216992" y="4589517"/>
            <a:ext cx="1035115" cy="1035115"/>
          </a:xfrm>
          <a:prstGeom prst="ellipse">
            <a:avLst/>
          </a:prstGeom>
          <a:solidFill>
            <a:schemeClr val="accent1"/>
          </a:solidFill>
          <a:ln w="98425" cmpd="sng">
            <a:solidFill>
              <a:schemeClr val="bg1"/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3" name="円/楕円 12"/>
          <p:cNvSpPr/>
          <p:nvPr userDrawn="1"/>
        </p:nvSpPr>
        <p:spPr>
          <a:xfrm>
            <a:off x="9899290" y="4603439"/>
            <a:ext cx="1035115" cy="1035115"/>
          </a:xfrm>
          <a:prstGeom prst="ellipse">
            <a:avLst/>
          </a:prstGeom>
          <a:solidFill>
            <a:schemeClr val="accent1"/>
          </a:solidFill>
          <a:ln w="98425" cmpd="sng">
            <a:solidFill>
              <a:schemeClr val="bg1"/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4" name="円/楕円 13"/>
          <p:cNvSpPr/>
          <p:nvPr userDrawn="1"/>
        </p:nvSpPr>
        <p:spPr>
          <a:xfrm>
            <a:off x="12581588" y="4603439"/>
            <a:ext cx="1035115" cy="1035115"/>
          </a:xfrm>
          <a:prstGeom prst="ellipse">
            <a:avLst/>
          </a:prstGeom>
          <a:solidFill>
            <a:schemeClr val="accent1"/>
          </a:solidFill>
          <a:ln w="98425" cmpd="sng">
            <a:solidFill>
              <a:schemeClr val="bg1"/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5" name="円/楕円 14"/>
          <p:cNvSpPr/>
          <p:nvPr userDrawn="1"/>
        </p:nvSpPr>
        <p:spPr>
          <a:xfrm>
            <a:off x="15263886" y="4603439"/>
            <a:ext cx="1035115" cy="1035115"/>
          </a:xfrm>
          <a:prstGeom prst="ellipse">
            <a:avLst/>
          </a:prstGeom>
          <a:solidFill>
            <a:schemeClr val="accent1"/>
          </a:solidFill>
          <a:ln w="98425" cmpd="sng">
            <a:solidFill>
              <a:schemeClr val="bg1"/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22" name="図プレースホルダー 7"/>
          <p:cNvSpPr>
            <a:spLocks noGrp="1"/>
          </p:cNvSpPr>
          <p:nvPr>
            <p:ph type="pic" sz="quarter" idx="16" hasCustomPrompt="1"/>
          </p:nvPr>
        </p:nvSpPr>
        <p:spPr>
          <a:xfrm>
            <a:off x="2061896" y="4812939"/>
            <a:ext cx="616114" cy="616114"/>
          </a:xfrm>
        </p:spPr>
        <p:txBody>
          <a:bodyPr>
            <a:normAutofit/>
          </a:bodyPr>
          <a:lstStyle>
            <a:lvl1pPr>
              <a:defRPr sz="1600"/>
            </a:lvl1pPr>
          </a:lstStyle>
          <a:p>
            <a:r>
              <a:rPr kumimoji="1" lang="en-US" altLang="ja-JP" dirty="0" smtClean="0"/>
              <a:t>ICON</a:t>
            </a:r>
            <a:endParaRPr kumimoji="1" lang="ja-JP" altLang="en-US" dirty="0"/>
          </a:p>
        </p:txBody>
      </p:sp>
      <p:sp>
        <p:nvSpPr>
          <p:cNvPr id="23" name="図プレースホルダー 7"/>
          <p:cNvSpPr>
            <a:spLocks noGrp="1"/>
          </p:cNvSpPr>
          <p:nvPr>
            <p:ph type="pic" sz="quarter" idx="17" hasCustomPrompt="1"/>
          </p:nvPr>
        </p:nvSpPr>
        <p:spPr>
          <a:xfrm>
            <a:off x="4744194" y="4812939"/>
            <a:ext cx="616114" cy="616114"/>
          </a:xfrm>
        </p:spPr>
        <p:txBody>
          <a:bodyPr>
            <a:normAutofit/>
          </a:bodyPr>
          <a:lstStyle>
            <a:lvl1pPr>
              <a:defRPr sz="1600"/>
            </a:lvl1pPr>
          </a:lstStyle>
          <a:p>
            <a:r>
              <a:rPr kumimoji="1" lang="en-US" altLang="ja-JP" dirty="0" smtClean="0"/>
              <a:t>ICON</a:t>
            </a:r>
            <a:endParaRPr kumimoji="1" lang="ja-JP" altLang="en-US" dirty="0"/>
          </a:p>
        </p:txBody>
      </p:sp>
      <p:sp>
        <p:nvSpPr>
          <p:cNvPr id="24" name="図プレースホルダー 7"/>
          <p:cNvSpPr>
            <a:spLocks noGrp="1"/>
          </p:cNvSpPr>
          <p:nvPr>
            <p:ph type="pic" sz="quarter" idx="18" hasCustomPrompt="1"/>
          </p:nvPr>
        </p:nvSpPr>
        <p:spPr>
          <a:xfrm>
            <a:off x="7426492" y="4799017"/>
            <a:ext cx="616114" cy="616114"/>
          </a:xfrm>
        </p:spPr>
        <p:txBody>
          <a:bodyPr>
            <a:normAutofit/>
          </a:bodyPr>
          <a:lstStyle>
            <a:lvl1pPr>
              <a:defRPr sz="1600"/>
            </a:lvl1pPr>
          </a:lstStyle>
          <a:p>
            <a:r>
              <a:rPr kumimoji="1" lang="en-US" altLang="ja-JP" dirty="0" smtClean="0"/>
              <a:t>ICON</a:t>
            </a:r>
            <a:endParaRPr kumimoji="1" lang="ja-JP" altLang="en-US" dirty="0"/>
          </a:p>
        </p:txBody>
      </p:sp>
      <p:sp>
        <p:nvSpPr>
          <p:cNvPr id="25" name="図プレースホルダー 7"/>
          <p:cNvSpPr>
            <a:spLocks noGrp="1"/>
          </p:cNvSpPr>
          <p:nvPr>
            <p:ph type="pic" sz="quarter" idx="19" hasCustomPrompt="1"/>
          </p:nvPr>
        </p:nvSpPr>
        <p:spPr>
          <a:xfrm>
            <a:off x="10108790" y="4812939"/>
            <a:ext cx="616114" cy="616114"/>
          </a:xfrm>
        </p:spPr>
        <p:txBody>
          <a:bodyPr>
            <a:normAutofit/>
          </a:bodyPr>
          <a:lstStyle>
            <a:lvl1pPr>
              <a:defRPr sz="1600"/>
            </a:lvl1pPr>
          </a:lstStyle>
          <a:p>
            <a:r>
              <a:rPr kumimoji="1" lang="en-US" altLang="ja-JP" dirty="0" smtClean="0"/>
              <a:t>ICON</a:t>
            </a:r>
            <a:endParaRPr kumimoji="1" lang="ja-JP" altLang="en-US" dirty="0"/>
          </a:p>
        </p:txBody>
      </p:sp>
      <p:sp>
        <p:nvSpPr>
          <p:cNvPr id="26" name="図プレースホルダー 7"/>
          <p:cNvSpPr>
            <a:spLocks noGrp="1"/>
          </p:cNvSpPr>
          <p:nvPr>
            <p:ph type="pic" sz="quarter" idx="20" hasCustomPrompt="1"/>
          </p:nvPr>
        </p:nvSpPr>
        <p:spPr>
          <a:xfrm>
            <a:off x="12791088" y="4812939"/>
            <a:ext cx="616114" cy="616114"/>
          </a:xfrm>
        </p:spPr>
        <p:txBody>
          <a:bodyPr>
            <a:normAutofit/>
          </a:bodyPr>
          <a:lstStyle>
            <a:lvl1pPr>
              <a:defRPr sz="1600"/>
            </a:lvl1pPr>
          </a:lstStyle>
          <a:p>
            <a:r>
              <a:rPr kumimoji="1" lang="en-US" altLang="ja-JP" dirty="0" smtClean="0"/>
              <a:t>ICON</a:t>
            </a:r>
            <a:endParaRPr kumimoji="1" lang="ja-JP" altLang="en-US" dirty="0"/>
          </a:p>
        </p:txBody>
      </p:sp>
      <p:sp>
        <p:nvSpPr>
          <p:cNvPr id="27" name="図プレースホルダー 7"/>
          <p:cNvSpPr>
            <a:spLocks noGrp="1"/>
          </p:cNvSpPr>
          <p:nvPr>
            <p:ph type="pic" sz="quarter" idx="21" hasCustomPrompt="1"/>
          </p:nvPr>
        </p:nvSpPr>
        <p:spPr>
          <a:xfrm>
            <a:off x="15473386" y="4812939"/>
            <a:ext cx="616114" cy="616114"/>
          </a:xfrm>
        </p:spPr>
        <p:txBody>
          <a:bodyPr>
            <a:normAutofit/>
          </a:bodyPr>
          <a:lstStyle>
            <a:lvl1pPr>
              <a:defRPr sz="1600"/>
            </a:lvl1pPr>
          </a:lstStyle>
          <a:p>
            <a:r>
              <a:rPr kumimoji="1" lang="en-US" altLang="ja-JP" dirty="0" smtClean="0"/>
              <a:t>ICON</a:t>
            </a:r>
            <a:endParaRPr kumimoji="1" lang="ja-JP" altLang="en-US" dirty="0"/>
          </a:p>
        </p:txBody>
      </p:sp>
      <p:sp>
        <p:nvSpPr>
          <p:cNvPr id="28" name="テキスト プレースホルダー 11"/>
          <p:cNvSpPr>
            <a:spLocks noGrp="1"/>
          </p:cNvSpPr>
          <p:nvPr>
            <p:ph type="body" sz="quarter" idx="22" hasCustomPrompt="1"/>
          </p:nvPr>
        </p:nvSpPr>
        <p:spPr>
          <a:xfrm>
            <a:off x="11795349" y="3253290"/>
            <a:ext cx="2581038" cy="1237639"/>
          </a:xfrm>
        </p:spPr>
        <p:txBody>
          <a:bodyPr anchor="b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28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9" name="テキスト プレースホルダー 11"/>
          <p:cNvSpPr>
            <a:spLocks noGrp="1"/>
          </p:cNvSpPr>
          <p:nvPr>
            <p:ph type="body" sz="quarter" idx="23" hasCustomPrompt="1"/>
          </p:nvPr>
        </p:nvSpPr>
        <p:spPr>
          <a:xfrm>
            <a:off x="3684999" y="3253290"/>
            <a:ext cx="2581038" cy="1237639"/>
          </a:xfrm>
        </p:spPr>
        <p:txBody>
          <a:bodyPr anchor="b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28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0" name="テキスト プレースホルダー 11"/>
          <p:cNvSpPr>
            <a:spLocks noGrp="1"/>
          </p:cNvSpPr>
          <p:nvPr>
            <p:ph type="body" sz="quarter" idx="24" hasCustomPrompt="1"/>
          </p:nvPr>
        </p:nvSpPr>
        <p:spPr>
          <a:xfrm>
            <a:off x="9091899" y="3253290"/>
            <a:ext cx="2581038" cy="1237639"/>
          </a:xfrm>
        </p:spPr>
        <p:txBody>
          <a:bodyPr anchor="b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28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1" name="テキスト プレースホルダー 11"/>
          <p:cNvSpPr>
            <a:spLocks noGrp="1"/>
          </p:cNvSpPr>
          <p:nvPr>
            <p:ph type="body" sz="quarter" idx="25" hasCustomPrompt="1"/>
          </p:nvPr>
        </p:nvSpPr>
        <p:spPr>
          <a:xfrm>
            <a:off x="6388449" y="3253290"/>
            <a:ext cx="2581038" cy="1237639"/>
          </a:xfrm>
        </p:spPr>
        <p:txBody>
          <a:bodyPr anchor="b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28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2" name="テキスト プレースホルダー 11"/>
          <p:cNvSpPr>
            <a:spLocks noGrp="1"/>
          </p:cNvSpPr>
          <p:nvPr>
            <p:ph type="body" sz="quarter" idx="26" hasCustomPrompt="1"/>
          </p:nvPr>
        </p:nvSpPr>
        <p:spPr>
          <a:xfrm>
            <a:off x="14498801" y="3253290"/>
            <a:ext cx="2581038" cy="1237639"/>
          </a:xfrm>
        </p:spPr>
        <p:txBody>
          <a:bodyPr anchor="b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28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3" name="テキスト プレースホルダー 11"/>
          <p:cNvSpPr>
            <a:spLocks noGrp="1"/>
          </p:cNvSpPr>
          <p:nvPr>
            <p:ph type="body" sz="quarter" idx="27" hasCustomPrompt="1"/>
          </p:nvPr>
        </p:nvSpPr>
        <p:spPr>
          <a:xfrm>
            <a:off x="1042306" y="5886081"/>
            <a:ext cx="2581038" cy="3172854"/>
          </a:xfrm>
        </p:spPr>
        <p:txBody>
          <a:bodyPr anchor="t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4" name="テキスト プレースホルダー 11"/>
          <p:cNvSpPr>
            <a:spLocks noGrp="1"/>
          </p:cNvSpPr>
          <p:nvPr>
            <p:ph type="body" sz="quarter" idx="28" hasCustomPrompt="1"/>
          </p:nvPr>
        </p:nvSpPr>
        <p:spPr>
          <a:xfrm>
            <a:off x="11824601" y="5886081"/>
            <a:ext cx="2581038" cy="3172854"/>
          </a:xfrm>
        </p:spPr>
        <p:txBody>
          <a:bodyPr anchor="t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5" name="テキスト プレースホルダー 11"/>
          <p:cNvSpPr>
            <a:spLocks noGrp="1"/>
          </p:cNvSpPr>
          <p:nvPr>
            <p:ph type="body" sz="quarter" idx="29" hasCustomPrompt="1"/>
          </p:nvPr>
        </p:nvSpPr>
        <p:spPr>
          <a:xfrm>
            <a:off x="3745756" y="5886081"/>
            <a:ext cx="2581038" cy="3172854"/>
          </a:xfrm>
        </p:spPr>
        <p:txBody>
          <a:bodyPr anchor="t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6" name="テキスト プレースホルダー 11"/>
          <p:cNvSpPr>
            <a:spLocks noGrp="1"/>
          </p:cNvSpPr>
          <p:nvPr>
            <p:ph type="body" sz="quarter" idx="30" hasCustomPrompt="1"/>
          </p:nvPr>
        </p:nvSpPr>
        <p:spPr>
          <a:xfrm>
            <a:off x="9127453" y="5886081"/>
            <a:ext cx="2581038" cy="3172854"/>
          </a:xfrm>
        </p:spPr>
        <p:txBody>
          <a:bodyPr anchor="t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7" name="テキスト プレースホルダー 11"/>
          <p:cNvSpPr>
            <a:spLocks noGrp="1"/>
          </p:cNvSpPr>
          <p:nvPr>
            <p:ph type="body" sz="quarter" idx="31" hasCustomPrompt="1"/>
          </p:nvPr>
        </p:nvSpPr>
        <p:spPr>
          <a:xfrm>
            <a:off x="6449206" y="5886081"/>
            <a:ext cx="2581038" cy="3172854"/>
          </a:xfrm>
        </p:spPr>
        <p:txBody>
          <a:bodyPr anchor="t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8" name="テキスト プレースホルダー 11"/>
          <p:cNvSpPr>
            <a:spLocks noGrp="1"/>
          </p:cNvSpPr>
          <p:nvPr>
            <p:ph type="body" sz="quarter" idx="32" hasCustomPrompt="1"/>
          </p:nvPr>
        </p:nvSpPr>
        <p:spPr>
          <a:xfrm>
            <a:off x="14528053" y="5886081"/>
            <a:ext cx="2581038" cy="3172854"/>
          </a:xfrm>
        </p:spPr>
        <p:txBody>
          <a:bodyPr anchor="t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91795837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1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1000"/>
                            </p:stCondLst>
                            <p:childTnLst>
                              <p:par>
                                <p:cTn id="26" presetID="2" presetClass="entr" presetSubtype="8" decel="10000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" presetID="2" presetClass="entr" presetSubtype="8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4" presetID="2" presetClass="entr" presetSubtype="1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8" presetID="2" presetClass="entr" presetSubtype="4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2000"/>
                            </p:stCondLst>
                            <p:childTnLst>
                              <p:par>
                                <p:cTn id="43" presetID="2" presetClass="entr" presetSubtype="8" decel="10000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8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1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" presetID="2" presetClass="entr" presetSubtype="4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00"/>
                            </p:stCondLst>
                            <p:childTnLst>
                              <p:par>
                                <p:cTn id="60" presetID="2" presetClass="entr" presetSubtype="8" decel="10000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4" presetID="2" presetClass="entr" presetSubtype="8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6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8" presetID="2" presetClass="entr" presetSubtype="1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0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1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2" presetID="2" presetClass="entr" presetSubtype="4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4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5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4000"/>
                            </p:stCondLst>
                            <p:childTnLst>
                              <p:par>
                                <p:cTn id="77" presetID="2" presetClass="entr" presetSubtype="8" decel="10000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9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0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1" presetID="2" presetClass="entr" presetSubtype="8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3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4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5" presetID="2" presetClass="entr" presetSubtype="1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7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8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9" presetID="2" presetClass="entr" presetSubtype="4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1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2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3" fill="hold">
                            <p:stCondLst>
                              <p:cond delay="5000"/>
                            </p:stCondLst>
                            <p:childTnLst>
                              <p:par>
                                <p:cTn id="94" presetID="2" presetClass="entr" presetSubtype="8" decel="10000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6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8" presetID="2" presetClass="entr" presetSubtype="8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0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1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2" presetID="2" presetClass="entr" presetSubtype="1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4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5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6" presetID="2" presetClass="entr" presetSubtype="4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8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9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>
        <p:tmplLst>
          <p:tmpl>
            <p:tnLst>
              <p:par>
                <p:cTn presetID="2" presetClass="entr" presetSubtype="1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0-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9" grpId="0" animBg="1"/>
      <p:bldP spid="10" grpId="0" animBg="1"/>
      <p:bldP spid="11" grpId="0" animBg="1"/>
      <p:bldP spid="12" grpId="0" animBg="1"/>
      <p:bldP spid="13" grpId="0" animBg="1"/>
      <p:bldP spid="14" grpId="0" animBg="1"/>
      <p:bldP spid="15" grpId="0" animBg="1"/>
      <p:bldP spid="22" grpId="0"/>
      <p:bldP spid="23" grpId="0"/>
      <p:bldP spid="24" grpId="0"/>
      <p:bldP spid="25" grpId="0"/>
      <p:bldP spid="26" grpId="0"/>
      <p:bldP spid="27" grpId="0"/>
      <p:bldP spid="28" grpId="0">
        <p:tmplLst>
          <p:tmpl>
            <p:tnLst>
              <p:par>
                <p:cTn presetID="2" presetClass="entr" presetSubtype="1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0-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9" grpId="0">
        <p:tmplLst>
          <p:tmpl>
            <p:tnLst>
              <p:par>
                <p:cTn presetID="2" presetClass="entr" presetSubtype="1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0-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0" grpId="0">
        <p:tmplLst>
          <p:tmpl>
            <p:tnLst>
              <p:par>
                <p:cTn presetID="2" presetClass="entr" presetSubtype="1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0-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1" grpId="0">
        <p:tmplLst>
          <p:tmpl>
            <p:tnLst>
              <p:par>
                <p:cTn presetID="2" presetClass="entr" presetSubtype="1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0-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2" grpId="0">
        <p:tmplLst>
          <p:tmpl>
            <p:tnLst>
              <p:par>
                <p:cTn presetID="2" presetClass="entr" presetSubtype="1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0-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3" grpId="0">
        <p:tmplLst>
          <p:tmpl>
            <p:tnLst>
              <p:par>
                <p:cTn presetID="2" presetClass="entr" presetSubtype="4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4" grpId="0">
        <p:tmplLst>
          <p:tmpl>
            <p:tnLst>
              <p:par>
                <p:cTn presetID="2" presetClass="entr" presetSubtype="4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5" grpId="0">
        <p:tmplLst>
          <p:tmpl>
            <p:tnLst>
              <p:par>
                <p:cTn presetID="2" presetClass="entr" presetSubtype="4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6" grpId="0">
        <p:tmplLst>
          <p:tmpl>
            <p:tnLst>
              <p:par>
                <p:cTn presetID="2" presetClass="entr" presetSubtype="4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7" grpId="0">
        <p:tmplLst>
          <p:tmpl>
            <p:tnLst>
              <p:par>
                <p:cTn presetID="2" presetClass="entr" presetSubtype="4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8" grpId="0">
        <p:tmplLst>
          <p:tmpl>
            <p:tnLst>
              <p:par>
                <p:cTn presetID="2" presetClass="entr" presetSubtype="4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 Images - Horizont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正方形/長方形 23"/>
          <p:cNvSpPr/>
          <p:nvPr userDrawn="1"/>
        </p:nvSpPr>
        <p:spPr>
          <a:xfrm>
            <a:off x="1596993" y="7033710"/>
            <a:ext cx="4185465" cy="2340260"/>
          </a:xfrm>
          <a:prstGeom prst="rect">
            <a:avLst/>
          </a:prstGeom>
          <a:solidFill>
            <a:schemeClr val="accent1">
              <a:lumMod val="20000"/>
              <a:lumOff val="80000"/>
              <a:alpha val="3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" name="正方形/長方形 22"/>
          <p:cNvSpPr/>
          <p:nvPr userDrawn="1"/>
        </p:nvSpPr>
        <p:spPr>
          <a:xfrm>
            <a:off x="1596993" y="4423420"/>
            <a:ext cx="4185465" cy="2340260"/>
          </a:xfrm>
          <a:prstGeom prst="rect">
            <a:avLst/>
          </a:prstGeom>
          <a:solidFill>
            <a:schemeClr val="accent1">
              <a:lumMod val="20000"/>
              <a:lumOff val="80000"/>
              <a:alpha val="3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" name="正方形/長方形 4"/>
          <p:cNvSpPr/>
          <p:nvPr userDrawn="1"/>
        </p:nvSpPr>
        <p:spPr>
          <a:xfrm>
            <a:off x="1596993" y="1768125"/>
            <a:ext cx="4185465" cy="2340260"/>
          </a:xfrm>
          <a:prstGeom prst="rect">
            <a:avLst/>
          </a:prstGeom>
          <a:solidFill>
            <a:schemeClr val="accent1">
              <a:lumMod val="20000"/>
              <a:lumOff val="80000"/>
              <a:alpha val="3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" name="タイトル 1"/>
          <p:cNvSpPr>
            <a:spLocks noGrp="1"/>
          </p:cNvSpPr>
          <p:nvPr>
            <p:ph type="title" hasCustomPrompt="1"/>
          </p:nvPr>
        </p:nvSpPr>
        <p:spPr>
          <a:xfrm>
            <a:off x="637261" y="192950"/>
            <a:ext cx="16741860" cy="1125125"/>
          </a:xfrm>
        </p:spPr>
        <p:txBody>
          <a:bodyPr/>
          <a:lstStyle>
            <a:lvl1pPr>
              <a:defRPr spc="1500" baseline="0"/>
            </a:lvl1pPr>
          </a:lstStyle>
          <a:p>
            <a:r>
              <a:rPr lang="en-US" altLang="ja-JP" dirty="0" smtClean="0"/>
              <a:t>SLIDE TITLE HERE</a:t>
            </a:r>
            <a:endParaRPr kumimoji="1" lang="ja-JP" altLang="en-US" dirty="0"/>
          </a:p>
        </p:txBody>
      </p: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>
          <a:xfrm>
            <a:off x="9413236" y="9591367"/>
            <a:ext cx="7776864" cy="547688"/>
          </a:xfrm>
        </p:spPr>
        <p:txBody>
          <a:bodyPr/>
          <a:lstStyle/>
          <a:p>
            <a:r>
              <a:rPr lang="en-US" smtClean="0"/>
              <a:t>The Power of PowerPoint | thepopp.com</a:t>
            </a:r>
            <a:endParaRPr lang="en-US" dirty="0"/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>
          <a:xfrm>
            <a:off x="17371930" y="9591367"/>
            <a:ext cx="907291" cy="547688"/>
          </a:xfrm>
        </p:spPr>
        <p:txBody>
          <a:bodyPr/>
          <a:lstStyle/>
          <a:p>
            <a:fld id="{387164BF-D67A-46C0-81D2-5BAF67C00C80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10" name="図プレースホルダー 9"/>
          <p:cNvSpPr>
            <a:spLocks noGrp="1"/>
          </p:cNvSpPr>
          <p:nvPr>
            <p:ph type="pic" sz="quarter" idx="12" hasCustomPrompt="1"/>
          </p:nvPr>
        </p:nvSpPr>
        <p:spPr>
          <a:xfrm>
            <a:off x="1740034" y="1933890"/>
            <a:ext cx="3899383" cy="2008731"/>
          </a:xfrm>
          <a:prstGeom prst="rect">
            <a:avLst/>
          </a:prstGeom>
        </p:spPr>
        <p:txBody>
          <a:bodyPr/>
          <a:lstStyle>
            <a:lvl1pPr>
              <a:defRPr baseline="0"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/>
          </a:p>
        </p:txBody>
      </p:sp>
      <p:sp>
        <p:nvSpPr>
          <p:cNvPr id="14" name="図プレースホルダー 9"/>
          <p:cNvSpPr>
            <a:spLocks noGrp="1"/>
          </p:cNvSpPr>
          <p:nvPr>
            <p:ph type="pic" sz="quarter" idx="13" hasCustomPrompt="1"/>
          </p:nvPr>
        </p:nvSpPr>
        <p:spPr>
          <a:xfrm>
            <a:off x="1740034" y="4589185"/>
            <a:ext cx="3899383" cy="2008731"/>
          </a:xfrm>
          <a:prstGeom prst="rect">
            <a:avLst/>
          </a:prstGeom>
        </p:spPr>
        <p:txBody>
          <a:bodyPr/>
          <a:lstStyle/>
          <a:p>
            <a:r>
              <a:rPr kumimoji="1" lang="en-US" altLang="ja-JP" dirty="0" smtClean="0"/>
              <a:t>Add an image</a:t>
            </a:r>
            <a:endParaRPr kumimoji="1" lang="ja-JP" altLang="en-US" dirty="0"/>
          </a:p>
        </p:txBody>
      </p:sp>
      <p:sp>
        <p:nvSpPr>
          <p:cNvPr id="16" name="図プレースホルダー 9"/>
          <p:cNvSpPr>
            <a:spLocks noGrp="1"/>
          </p:cNvSpPr>
          <p:nvPr>
            <p:ph type="pic" sz="quarter" idx="14" hasCustomPrompt="1"/>
          </p:nvPr>
        </p:nvSpPr>
        <p:spPr>
          <a:xfrm>
            <a:off x="1740034" y="7199475"/>
            <a:ext cx="3899383" cy="2008731"/>
          </a:xfrm>
          <a:prstGeom prst="rect">
            <a:avLst/>
          </a:prstGeom>
        </p:spPr>
        <p:txBody>
          <a:bodyPr/>
          <a:lstStyle>
            <a:lvl1pPr marL="0" marR="0" indent="0" algn="l" defTabSz="1632753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 smtClean="0"/>
          </a:p>
          <a:p>
            <a:endParaRPr kumimoji="1" lang="ja-JP" altLang="en-US" dirty="0"/>
          </a:p>
        </p:txBody>
      </p:sp>
      <p:sp>
        <p:nvSpPr>
          <p:cNvPr id="17" name="テキスト プレースホルダー 11"/>
          <p:cNvSpPr>
            <a:spLocks noGrp="1"/>
          </p:cNvSpPr>
          <p:nvPr>
            <p:ph type="body" sz="quarter" idx="15" hasCustomPrompt="1"/>
          </p:nvPr>
        </p:nvSpPr>
        <p:spPr>
          <a:xfrm>
            <a:off x="6026230" y="2347555"/>
            <a:ext cx="10677816" cy="1744121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8" name="テキスト プレースホルダー 11"/>
          <p:cNvSpPr>
            <a:spLocks noGrp="1"/>
          </p:cNvSpPr>
          <p:nvPr>
            <p:ph type="body" sz="quarter" idx="16" hasCustomPrompt="1"/>
          </p:nvPr>
        </p:nvSpPr>
        <p:spPr>
          <a:xfrm>
            <a:off x="6026230" y="1768125"/>
            <a:ext cx="10677816" cy="773203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32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9" name="テキスト プレースホルダー 11"/>
          <p:cNvSpPr>
            <a:spLocks noGrp="1"/>
          </p:cNvSpPr>
          <p:nvPr>
            <p:ph type="body" sz="quarter" idx="17" hasCustomPrompt="1"/>
          </p:nvPr>
        </p:nvSpPr>
        <p:spPr>
          <a:xfrm>
            <a:off x="6026230" y="5005227"/>
            <a:ext cx="10677816" cy="1744121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0" name="テキスト プレースホルダー 11"/>
          <p:cNvSpPr>
            <a:spLocks noGrp="1"/>
          </p:cNvSpPr>
          <p:nvPr>
            <p:ph type="body" sz="quarter" idx="18" hasCustomPrompt="1"/>
          </p:nvPr>
        </p:nvSpPr>
        <p:spPr>
          <a:xfrm>
            <a:off x="6026230" y="4425797"/>
            <a:ext cx="10677816" cy="773203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32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1" name="テキスト プレースホルダー 11"/>
          <p:cNvSpPr>
            <a:spLocks noGrp="1"/>
          </p:cNvSpPr>
          <p:nvPr>
            <p:ph type="body" sz="quarter" idx="19" hasCustomPrompt="1"/>
          </p:nvPr>
        </p:nvSpPr>
        <p:spPr>
          <a:xfrm>
            <a:off x="6026230" y="7629849"/>
            <a:ext cx="10677816" cy="1744121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2" name="テキスト プレースホルダー 11"/>
          <p:cNvSpPr>
            <a:spLocks noGrp="1"/>
          </p:cNvSpPr>
          <p:nvPr>
            <p:ph type="body" sz="quarter" idx="20" hasCustomPrompt="1"/>
          </p:nvPr>
        </p:nvSpPr>
        <p:spPr>
          <a:xfrm>
            <a:off x="6026230" y="7050419"/>
            <a:ext cx="10677816" cy="773203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32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01475522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500"/>
                            </p:stCondLst>
                            <p:childTnLst>
                              <p:par>
                                <p:cTn id="18" presetID="10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1500"/>
                            </p:stCondLst>
                            <p:childTnLst>
                              <p:par>
                                <p:cTn id="31" presetID="10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" grpId="0" animBg="1"/>
      <p:bldP spid="23" grpId="0" animBg="1"/>
      <p:bldP spid="5" grpId="0" animBg="1"/>
      <p:bldP spid="10" grpId="0"/>
      <p:bldP spid="14" grpId="0"/>
      <p:bldP spid="16" grpId="0"/>
      <p:bldP spid="17" grpId="0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8" grpId="0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9" grpId="0">
        <p:tmplLst>
          <p:tmpl>
            <p:tnLst>
              <p:par>
                <p:cTn presetID="10" presetClass="entr" presetSubtype="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0" grpId="0">
        <p:tmplLst>
          <p:tmpl>
            <p:tnLst>
              <p:par>
                <p:cTn presetID="10" presetClass="entr" presetSubtype="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1" grpId="0">
        <p:tmplLst>
          <p:tmpl>
            <p:tnLst>
              <p:par>
                <p:cTn presetID="10" presetClass="entr" presetSubtype="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2" grpId="0">
        <p:tmplLst>
          <p:tmpl>
            <p:tnLst>
              <p:par>
                <p:cTn presetID="10" presetClass="entr" presetSubtype="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2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18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WOT 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en-US" altLang="ja-JP" dirty="0" smtClean="0"/>
              <a:t>SLIDE TITLE HERE</a:t>
            </a:r>
            <a:endParaRPr kumimoji="1" lang="ja-JP" altLang="en-US" dirty="0"/>
          </a:p>
        </p:txBody>
      </p: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  <a:alpha val="70000"/>
                  </a:prstClr>
                </a:solidFill>
              </a:rPr>
              <a:t>The Power of PowerPoint | thepopp.com</a:t>
            </a:r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87164BF-D67A-46C0-81D2-5BAF67C00C80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  <p:sp>
        <p:nvSpPr>
          <p:cNvPr id="5" name="正方形/長方形 4"/>
          <p:cNvSpPr/>
          <p:nvPr userDrawn="1"/>
        </p:nvSpPr>
        <p:spPr>
          <a:xfrm>
            <a:off x="10837992" y="5592511"/>
            <a:ext cx="7448421" cy="31503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6" name="正方形/長方形 5"/>
          <p:cNvSpPr/>
          <p:nvPr userDrawn="1"/>
        </p:nvSpPr>
        <p:spPr>
          <a:xfrm>
            <a:off x="0" y="5582770"/>
            <a:ext cx="7448421" cy="31503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7" name="正方形/長方形 6"/>
          <p:cNvSpPr/>
          <p:nvPr userDrawn="1"/>
        </p:nvSpPr>
        <p:spPr>
          <a:xfrm>
            <a:off x="10837992" y="2184073"/>
            <a:ext cx="7448421" cy="31503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8" name="正方形/長方形 7"/>
          <p:cNvSpPr/>
          <p:nvPr userDrawn="1"/>
        </p:nvSpPr>
        <p:spPr>
          <a:xfrm>
            <a:off x="0" y="2184073"/>
            <a:ext cx="7448421" cy="31503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grpSp>
        <p:nvGrpSpPr>
          <p:cNvPr id="9" name="グループ化 8"/>
          <p:cNvGrpSpPr/>
          <p:nvPr userDrawn="1"/>
        </p:nvGrpSpPr>
        <p:grpSpPr>
          <a:xfrm>
            <a:off x="5863506" y="5582771"/>
            <a:ext cx="3160090" cy="3150350"/>
            <a:chOff x="6037861" y="5413530"/>
            <a:chExt cx="2889225" cy="2880320"/>
          </a:xfrm>
        </p:grpSpPr>
        <p:sp>
          <p:nvSpPr>
            <p:cNvPr id="10" name="涙形 9"/>
            <p:cNvSpPr/>
            <p:nvPr userDrawn="1"/>
          </p:nvSpPr>
          <p:spPr>
            <a:xfrm>
              <a:off x="6037861" y="5413530"/>
              <a:ext cx="2880320" cy="2880320"/>
            </a:xfrm>
            <a:prstGeom prst="teardrop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  <p:sp>
          <p:nvSpPr>
            <p:cNvPr id="11" name="涙形 10"/>
            <p:cNvSpPr/>
            <p:nvPr userDrawn="1"/>
          </p:nvSpPr>
          <p:spPr>
            <a:xfrm>
              <a:off x="6046766" y="5413530"/>
              <a:ext cx="2880320" cy="2880320"/>
            </a:xfrm>
            <a:prstGeom prst="teardrop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  <p:sp>
          <p:nvSpPr>
            <p:cNvPr id="12" name="涙形 11"/>
            <p:cNvSpPr/>
            <p:nvPr userDrawn="1"/>
          </p:nvSpPr>
          <p:spPr>
            <a:xfrm>
              <a:off x="6037861" y="5413530"/>
              <a:ext cx="2880320" cy="2880320"/>
            </a:xfrm>
            <a:prstGeom prst="teardrop">
              <a:avLst/>
            </a:prstGeom>
            <a:solidFill>
              <a:schemeClr val="accent1">
                <a:lumMod val="60000"/>
                <a:lumOff val="40000"/>
              </a:schemeClr>
            </a:solidFill>
            <a:ln w="1270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  <p:sp>
          <p:nvSpPr>
            <p:cNvPr id="13" name="涙形 12"/>
            <p:cNvSpPr/>
            <p:nvPr userDrawn="1"/>
          </p:nvSpPr>
          <p:spPr>
            <a:xfrm>
              <a:off x="6172876" y="5548545"/>
              <a:ext cx="2610290" cy="2610290"/>
            </a:xfrm>
            <a:prstGeom prst="teardrop">
              <a:avLst/>
            </a:prstGeom>
            <a:solidFill>
              <a:schemeClr val="bg1">
                <a:lumMod val="95000"/>
              </a:schemeClr>
            </a:solidFill>
            <a:ln w="1270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</p:grpSp>
      <p:grpSp>
        <p:nvGrpSpPr>
          <p:cNvPr id="14" name="グループ化 13"/>
          <p:cNvGrpSpPr/>
          <p:nvPr userDrawn="1"/>
        </p:nvGrpSpPr>
        <p:grpSpPr>
          <a:xfrm rot="5400000">
            <a:off x="5868376" y="2188943"/>
            <a:ext cx="3160090" cy="3150350"/>
            <a:chOff x="6037861" y="5413530"/>
            <a:chExt cx="2889225" cy="2880320"/>
          </a:xfrm>
        </p:grpSpPr>
        <p:sp>
          <p:nvSpPr>
            <p:cNvPr id="15" name="涙形 14"/>
            <p:cNvSpPr/>
            <p:nvPr userDrawn="1"/>
          </p:nvSpPr>
          <p:spPr>
            <a:xfrm>
              <a:off x="6037861" y="5413530"/>
              <a:ext cx="2880320" cy="2880320"/>
            </a:xfrm>
            <a:prstGeom prst="teardrop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  <p:sp>
          <p:nvSpPr>
            <p:cNvPr id="16" name="涙形 15"/>
            <p:cNvSpPr/>
            <p:nvPr userDrawn="1"/>
          </p:nvSpPr>
          <p:spPr>
            <a:xfrm>
              <a:off x="6046766" y="5413530"/>
              <a:ext cx="2880320" cy="2880320"/>
            </a:xfrm>
            <a:prstGeom prst="teardrop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  <p:sp>
          <p:nvSpPr>
            <p:cNvPr id="17" name="涙形 16"/>
            <p:cNvSpPr/>
            <p:nvPr userDrawn="1"/>
          </p:nvSpPr>
          <p:spPr>
            <a:xfrm>
              <a:off x="6037861" y="5413530"/>
              <a:ext cx="2880320" cy="2880320"/>
            </a:xfrm>
            <a:prstGeom prst="teardrop">
              <a:avLst/>
            </a:prstGeom>
            <a:solidFill>
              <a:schemeClr val="accent1">
                <a:lumMod val="60000"/>
                <a:lumOff val="40000"/>
              </a:schemeClr>
            </a:solidFill>
            <a:ln w="1270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  <p:sp>
          <p:nvSpPr>
            <p:cNvPr id="18" name="涙形 17"/>
            <p:cNvSpPr/>
            <p:nvPr userDrawn="1"/>
          </p:nvSpPr>
          <p:spPr>
            <a:xfrm>
              <a:off x="6172876" y="5548545"/>
              <a:ext cx="2610290" cy="2610290"/>
            </a:xfrm>
            <a:prstGeom prst="teardrop">
              <a:avLst/>
            </a:prstGeom>
            <a:solidFill>
              <a:schemeClr val="bg1">
                <a:lumMod val="95000"/>
              </a:schemeClr>
            </a:solidFill>
            <a:ln w="1270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</p:grpSp>
      <p:grpSp>
        <p:nvGrpSpPr>
          <p:cNvPr id="19" name="グループ化 18"/>
          <p:cNvGrpSpPr/>
          <p:nvPr userDrawn="1"/>
        </p:nvGrpSpPr>
        <p:grpSpPr>
          <a:xfrm rot="10800000">
            <a:off x="9278221" y="2193813"/>
            <a:ext cx="3160090" cy="3150350"/>
            <a:chOff x="6037861" y="5413530"/>
            <a:chExt cx="2889225" cy="2880320"/>
          </a:xfrm>
        </p:grpSpPr>
        <p:sp>
          <p:nvSpPr>
            <p:cNvPr id="20" name="涙形 19"/>
            <p:cNvSpPr/>
            <p:nvPr userDrawn="1"/>
          </p:nvSpPr>
          <p:spPr>
            <a:xfrm>
              <a:off x="6037861" y="5413530"/>
              <a:ext cx="2880320" cy="2880320"/>
            </a:xfrm>
            <a:prstGeom prst="teardrop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  <p:sp>
          <p:nvSpPr>
            <p:cNvPr id="21" name="涙形 20"/>
            <p:cNvSpPr/>
            <p:nvPr userDrawn="1"/>
          </p:nvSpPr>
          <p:spPr>
            <a:xfrm>
              <a:off x="6046766" y="5413530"/>
              <a:ext cx="2880320" cy="2880320"/>
            </a:xfrm>
            <a:prstGeom prst="teardrop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  <p:sp>
          <p:nvSpPr>
            <p:cNvPr id="22" name="涙形 21"/>
            <p:cNvSpPr/>
            <p:nvPr userDrawn="1"/>
          </p:nvSpPr>
          <p:spPr>
            <a:xfrm>
              <a:off x="6037861" y="5413530"/>
              <a:ext cx="2880320" cy="2880320"/>
            </a:xfrm>
            <a:prstGeom prst="teardrop">
              <a:avLst/>
            </a:prstGeom>
            <a:solidFill>
              <a:schemeClr val="accent1">
                <a:lumMod val="60000"/>
                <a:lumOff val="40000"/>
              </a:schemeClr>
            </a:solidFill>
            <a:ln w="1270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  <p:sp>
          <p:nvSpPr>
            <p:cNvPr id="23" name="涙形 22"/>
            <p:cNvSpPr/>
            <p:nvPr userDrawn="1"/>
          </p:nvSpPr>
          <p:spPr>
            <a:xfrm>
              <a:off x="6172876" y="5548545"/>
              <a:ext cx="2610290" cy="2610290"/>
            </a:xfrm>
            <a:prstGeom prst="teardrop">
              <a:avLst/>
            </a:prstGeom>
            <a:solidFill>
              <a:schemeClr val="bg1">
                <a:lumMod val="95000"/>
              </a:schemeClr>
            </a:solidFill>
            <a:ln w="1270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</p:grpSp>
      <p:grpSp>
        <p:nvGrpSpPr>
          <p:cNvPr id="24" name="グループ化 23"/>
          <p:cNvGrpSpPr/>
          <p:nvPr userDrawn="1"/>
        </p:nvGrpSpPr>
        <p:grpSpPr>
          <a:xfrm rot="16200000">
            <a:off x="9273351" y="5587641"/>
            <a:ext cx="3160090" cy="3150350"/>
            <a:chOff x="6037861" y="5413530"/>
            <a:chExt cx="2889225" cy="2880320"/>
          </a:xfrm>
        </p:grpSpPr>
        <p:sp>
          <p:nvSpPr>
            <p:cNvPr id="25" name="涙形 24"/>
            <p:cNvSpPr/>
            <p:nvPr userDrawn="1"/>
          </p:nvSpPr>
          <p:spPr>
            <a:xfrm>
              <a:off x="6037861" y="5413530"/>
              <a:ext cx="2880320" cy="2880320"/>
            </a:xfrm>
            <a:prstGeom prst="teardrop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  <p:sp>
          <p:nvSpPr>
            <p:cNvPr id="26" name="涙形 25"/>
            <p:cNvSpPr/>
            <p:nvPr userDrawn="1"/>
          </p:nvSpPr>
          <p:spPr>
            <a:xfrm>
              <a:off x="6046766" y="5413530"/>
              <a:ext cx="2880320" cy="2880320"/>
            </a:xfrm>
            <a:prstGeom prst="teardrop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  <p:sp>
          <p:nvSpPr>
            <p:cNvPr id="27" name="涙形 26"/>
            <p:cNvSpPr/>
            <p:nvPr userDrawn="1"/>
          </p:nvSpPr>
          <p:spPr>
            <a:xfrm>
              <a:off x="6037861" y="5413530"/>
              <a:ext cx="2880320" cy="2880320"/>
            </a:xfrm>
            <a:prstGeom prst="teardrop">
              <a:avLst/>
            </a:prstGeom>
            <a:solidFill>
              <a:schemeClr val="accent1">
                <a:lumMod val="60000"/>
                <a:lumOff val="40000"/>
              </a:schemeClr>
            </a:solidFill>
            <a:ln w="1270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  <p:sp>
          <p:nvSpPr>
            <p:cNvPr id="28" name="涙形 27"/>
            <p:cNvSpPr/>
            <p:nvPr userDrawn="1"/>
          </p:nvSpPr>
          <p:spPr>
            <a:xfrm>
              <a:off x="6172876" y="5548545"/>
              <a:ext cx="2610290" cy="2610290"/>
            </a:xfrm>
            <a:prstGeom prst="teardrop">
              <a:avLst/>
            </a:prstGeom>
            <a:solidFill>
              <a:schemeClr val="bg1">
                <a:lumMod val="95000"/>
              </a:schemeClr>
            </a:solidFill>
            <a:ln w="1270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</p:grpSp>
      <p:sp>
        <p:nvSpPr>
          <p:cNvPr id="29" name="テキスト プレースホルダー 11"/>
          <p:cNvSpPr>
            <a:spLocks noGrp="1"/>
          </p:cNvSpPr>
          <p:nvPr>
            <p:ph type="body" sz="quarter" idx="15" hasCustomPrompt="1"/>
          </p:nvPr>
        </p:nvSpPr>
        <p:spPr>
          <a:xfrm>
            <a:off x="6262886" y="4066561"/>
            <a:ext cx="2394497" cy="761903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defRPr sz="2400">
                <a:solidFill>
                  <a:schemeClr val="tx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0" name="テキスト プレースホルダー 11"/>
          <p:cNvSpPr>
            <a:spLocks noGrp="1"/>
          </p:cNvSpPr>
          <p:nvPr>
            <p:ph type="body" sz="quarter" idx="16" hasCustomPrompt="1"/>
          </p:nvPr>
        </p:nvSpPr>
        <p:spPr>
          <a:xfrm>
            <a:off x="6262886" y="2713230"/>
            <a:ext cx="2394497" cy="1631084"/>
          </a:xfrm>
        </p:spPr>
        <p:txBody>
          <a:bodyPr anchor="b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88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A</a:t>
            </a:r>
            <a:endParaRPr lang="en-US" dirty="0"/>
          </a:p>
        </p:txBody>
      </p:sp>
      <p:sp>
        <p:nvSpPr>
          <p:cNvPr id="31" name="テキスト プレースホルダー 11"/>
          <p:cNvSpPr>
            <a:spLocks noGrp="1"/>
          </p:cNvSpPr>
          <p:nvPr>
            <p:ph type="body" sz="quarter" idx="17" hasCustomPrompt="1"/>
          </p:nvPr>
        </p:nvSpPr>
        <p:spPr>
          <a:xfrm>
            <a:off x="9674034" y="4066561"/>
            <a:ext cx="2394497" cy="761903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defRPr sz="2400">
                <a:solidFill>
                  <a:schemeClr val="tx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2" name="テキスト プレースホルダー 11"/>
          <p:cNvSpPr>
            <a:spLocks noGrp="1"/>
          </p:cNvSpPr>
          <p:nvPr>
            <p:ph type="body" sz="quarter" idx="18" hasCustomPrompt="1"/>
          </p:nvPr>
        </p:nvSpPr>
        <p:spPr>
          <a:xfrm>
            <a:off x="9674034" y="2713230"/>
            <a:ext cx="2394497" cy="1631084"/>
          </a:xfrm>
        </p:spPr>
        <p:txBody>
          <a:bodyPr anchor="b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88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A</a:t>
            </a:r>
            <a:endParaRPr lang="en-US" dirty="0"/>
          </a:p>
        </p:txBody>
      </p:sp>
      <p:sp>
        <p:nvSpPr>
          <p:cNvPr id="33" name="テキスト プレースホルダー 11"/>
          <p:cNvSpPr>
            <a:spLocks noGrp="1"/>
          </p:cNvSpPr>
          <p:nvPr>
            <p:ph type="body" sz="quarter" idx="19" hasCustomPrompt="1"/>
          </p:nvPr>
        </p:nvSpPr>
        <p:spPr>
          <a:xfrm>
            <a:off x="6244999" y="7351926"/>
            <a:ext cx="2394497" cy="761903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defRPr sz="2400">
                <a:solidFill>
                  <a:schemeClr val="tx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4" name="テキスト プレースホルダー 11"/>
          <p:cNvSpPr>
            <a:spLocks noGrp="1"/>
          </p:cNvSpPr>
          <p:nvPr>
            <p:ph type="body" sz="quarter" idx="20" hasCustomPrompt="1"/>
          </p:nvPr>
        </p:nvSpPr>
        <p:spPr>
          <a:xfrm>
            <a:off x="6244999" y="5998595"/>
            <a:ext cx="2394497" cy="1631084"/>
          </a:xfrm>
        </p:spPr>
        <p:txBody>
          <a:bodyPr anchor="b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88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A</a:t>
            </a:r>
            <a:endParaRPr lang="en-US" dirty="0"/>
          </a:p>
        </p:txBody>
      </p:sp>
      <p:sp>
        <p:nvSpPr>
          <p:cNvPr id="35" name="テキスト プレースホルダー 11"/>
          <p:cNvSpPr>
            <a:spLocks noGrp="1"/>
          </p:cNvSpPr>
          <p:nvPr>
            <p:ph type="body" sz="quarter" idx="21" hasCustomPrompt="1"/>
          </p:nvPr>
        </p:nvSpPr>
        <p:spPr>
          <a:xfrm>
            <a:off x="9656147" y="7351926"/>
            <a:ext cx="2394497" cy="761903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defRPr sz="2400">
                <a:solidFill>
                  <a:schemeClr val="tx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6" name="テキスト プレースホルダー 11"/>
          <p:cNvSpPr>
            <a:spLocks noGrp="1"/>
          </p:cNvSpPr>
          <p:nvPr>
            <p:ph type="body" sz="quarter" idx="22" hasCustomPrompt="1"/>
          </p:nvPr>
        </p:nvSpPr>
        <p:spPr>
          <a:xfrm>
            <a:off x="9656147" y="5998595"/>
            <a:ext cx="2394497" cy="1631084"/>
          </a:xfrm>
        </p:spPr>
        <p:txBody>
          <a:bodyPr anchor="b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88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A</a:t>
            </a:r>
            <a:endParaRPr lang="en-US" dirty="0"/>
          </a:p>
        </p:txBody>
      </p:sp>
      <p:sp>
        <p:nvSpPr>
          <p:cNvPr id="37" name="テキスト プレースホルダー 11"/>
          <p:cNvSpPr>
            <a:spLocks noGrp="1"/>
          </p:cNvSpPr>
          <p:nvPr>
            <p:ph type="body" sz="quarter" idx="23" hasCustomPrompt="1"/>
          </p:nvPr>
        </p:nvSpPr>
        <p:spPr>
          <a:xfrm>
            <a:off x="637261" y="2769138"/>
            <a:ext cx="5040560" cy="2205245"/>
          </a:xfrm>
        </p:spPr>
        <p:txBody>
          <a:bodyPr anchor="ctr">
            <a:noAutofit/>
          </a:bodyPr>
          <a:lstStyle>
            <a:lvl1pPr marL="342900" indent="-360000" algn="l">
              <a:lnSpc>
                <a:spcPct val="120000"/>
              </a:lnSpc>
              <a:buClr>
                <a:schemeClr val="accent1"/>
              </a:buClr>
              <a:buFont typeface="Wingdings" panose="05000000000000000000" pitchFamily="2" charset="2"/>
              <a:buChar char="u"/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8" name="テキスト プレースホルダー 11"/>
          <p:cNvSpPr>
            <a:spLocks noGrp="1"/>
          </p:cNvSpPr>
          <p:nvPr>
            <p:ph type="body" sz="quarter" idx="24" hasCustomPrompt="1"/>
          </p:nvPr>
        </p:nvSpPr>
        <p:spPr>
          <a:xfrm>
            <a:off x="637261" y="5964493"/>
            <a:ext cx="5040560" cy="2205245"/>
          </a:xfrm>
        </p:spPr>
        <p:txBody>
          <a:bodyPr anchor="ctr">
            <a:noAutofit/>
          </a:bodyPr>
          <a:lstStyle>
            <a:lvl1pPr marL="342900" indent="-360000" algn="l">
              <a:lnSpc>
                <a:spcPct val="120000"/>
              </a:lnSpc>
              <a:buClr>
                <a:schemeClr val="accent1"/>
              </a:buClr>
              <a:buFont typeface="Wingdings" panose="05000000000000000000" pitchFamily="2" charset="2"/>
              <a:buChar char="u"/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9" name="テキスト プレースホルダー 11"/>
          <p:cNvSpPr>
            <a:spLocks noGrp="1"/>
          </p:cNvSpPr>
          <p:nvPr>
            <p:ph type="body" sz="quarter" idx="25" hasCustomPrompt="1"/>
          </p:nvPr>
        </p:nvSpPr>
        <p:spPr>
          <a:xfrm>
            <a:off x="12608591" y="2814143"/>
            <a:ext cx="5040560" cy="2205245"/>
          </a:xfrm>
        </p:spPr>
        <p:txBody>
          <a:bodyPr anchor="ctr">
            <a:noAutofit/>
          </a:bodyPr>
          <a:lstStyle>
            <a:lvl1pPr marL="342900" indent="-360000" algn="l">
              <a:lnSpc>
                <a:spcPct val="120000"/>
              </a:lnSpc>
              <a:buClr>
                <a:schemeClr val="accent1"/>
              </a:buClr>
              <a:buFont typeface="Wingdings" panose="05000000000000000000" pitchFamily="2" charset="2"/>
              <a:buChar char="u"/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40" name="テキスト プレースホルダー 11"/>
          <p:cNvSpPr>
            <a:spLocks noGrp="1"/>
          </p:cNvSpPr>
          <p:nvPr>
            <p:ph type="body" sz="quarter" idx="26" hasCustomPrompt="1"/>
          </p:nvPr>
        </p:nvSpPr>
        <p:spPr>
          <a:xfrm>
            <a:off x="12608591" y="6009498"/>
            <a:ext cx="5040560" cy="2205245"/>
          </a:xfrm>
        </p:spPr>
        <p:txBody>
          <a:bodyPr anchor="ctr">
            <a:noAutofit/>
          </a:bodyPr>
          <a:lstStyle>
            <a:lvl1pPr marL="342900" indent="-360000" algn="l">
              <a:lnSpc>
                <a:spcPct val="120000"/>
              </a:lnSpc>
              <a:buClr>
                <a:schemeClr val="accent1"/>
              </a:buClr>
              <a:buFont typeface="Wingdings" panose="05000000000000000000" pitchFamily="2" charset="2"/>
              <a:buChar char="u"/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41" name="図プレースホルダー 7"/>
          <p:cNvSpPr>
            <a:spLocks noGrp="1"/>
          </p:cNvSpPr>
          <p:nvPr>
            <p:ph type="pic" sz="quarter" idx="37" hasCustomPrompt="1"/>
          </p:nvPr>
        </p:nvSpPr>
        <p:spPr>
          <a:xfrm>
            <a:off x="637261" y="1546270"/>
            <a:ext cx="1222868" cy="1222868"/>
          </a:xfrm>
        </p:spPr>
        <p:txBody>
          <a:bodyPr>
            <a:normAutofit/>
          </a:bodyPr>
          <a:lstStyle>
            <a:lvl1pPr>
              <a:defRPr sz="1600"/>
            </a:lvl1pPr>
          </a:lstStyle>
          <a:p>
            <a:r>
              <a:rPr kumimoji="1" lang="en-US" altLang="ja-JP" dirty="0" smtClean="0"/>
              <a:t>ICON</a:t>
            </a:r>
            <a:endParaRPr kumimoji="1" lang="ja-JP" altLang="en-US" dirty="0"/>
          </a:p>
        </p:txBody>
      </p:sp>
      <p:sp>
        <p:nvSpPr>
          <p:cNvPr id="42" name="図プレースホルダー 7"/>
          <p:cNvSpPr>
            <a:spLocks noGrp="1"/>
          </p:cNvSpPr>
          <p:nvPr>
            <p:ph type="pic" sz="quarter" idx="38" hasCustomPrompt="1"/>
          </p:nvPr>
        </p:nvSpPr>
        <p:spPr>
          <a:xfrm>
            <a:off x="16434016" y="1572639"/>
            <a:ext cx="1222868" cy="1222868"/>
          </a:xfrm>
        </p:spPr>
        <p:txBody>
          <a:bodyPr>
            <a:normAutofit/>
          </a:bodyPr>
          <a:lstStyle>
            <a:lvl1pPr>
              <a:defRPr sz="1600"/>
            </a:lvl1pPr>
          </a:lstStyle>
          <a:p>
            <a:r>
              <a:rPr kumimoji="1" lang="en-US" altLang="ja-JP" dirty="0" smtClean="0"/>
              <a:t>ICON</a:t>
            </a:r>
            <a:endParaRPr kumimoji="1" lang="ja-JP" altLang="en-US" dirty="0"/>
          </a:p>
        </p:txBody>
      </p:sp>
      <p:sp>
        <p:nvSpPr>
          <p:cNvPr id="43" name="図プレースホルダー 7"/>
          <p:cNvSpPr>
            <a:spLocks noGrp="1"/>
          </p:cNvSpPr>
          <p:nvPr>
            <p:ph type="pic" sz="quarter" idx="39" hasCustomPrompt="1"/>
          </p:nvPr>
        </p:nvSpPr>
        <p:spPr>
          <a:xfrm>
            <a:off x="637261" y="8169738"/>
            <a:ext cx="1222868" cy="1222868"/>
          </a:xfrm>
        </p:spPr>
        <p:txBody>
          <a:bodyPr>
            <a:normAutofit/>
          </a:bodyPr>
          <a:lstStyle>
            <a:lvl1pPr>
              <a:defRPr sz="1600"/>
            </a:lvl1pPr>
          </a:lstStyle>
          <a:p>
            <a:r>
              <a:rPr kumimoji="1" lang="en-US" altLang="ja-JP" dirty="0" smtClean="0"/>
              <a:t>ICON</a:t>
            </a:r>
            <a:endParaRPr kumimoji="1" lang="ja-JP" altLang="en-US" dirty="0"/>
          </a:p>
        </p:txBody>
      </p:sp>
      <p:sp>
        <p:nvSpPr>
          <p:cNvPr id="44" name="図プレースホルダー 7"/>
          <p:cNvSpPr>
            <a:spLocks noGrp="1"/>
          </p:cNvSpPr>
          <p:nvPr>
            <p:ph type="pic" sz="quarter" idx="40" hasCustomPrompt="1"/>
          </p:nvPr>
        </p:nvSpPr>
        <p:spPr>
          <a:xfrm>
            <a:off x="16434016" y="8196107"/>
            <a:ext cx="1222868" cy="1222868"/>
          </a:xfrm>
        </p:spPr>
        <p:txBody>
          <a:bodyPr>
            <a:normAutofit/>
          </a:bodyPr>
          <a:lstStyle>
            <a:lvl1pPr>
              <a:defRPr sz="1600"/>
            </a:lvl1pPr>
          </a:lstStyle>
          <a:p>
            <a:r>
              <a:rPr kumimoji="1" lang="en-US" altLang="ja-JP" dirty="0" smtClean="0"/>
              <a:t>ICON</a:t>
            </a:r>
            <a:endParaRPr kumimoji="1" lang="ja-JP" altLang="en-US" dirty="0"/>
          </a:p>
        </p:txBody>
      </p:sp>
    </p:spTree>
    <p:extLst>
      <p:ext uri="{BB962C8B-B14F-4D97-AF65-F5344CB8AC3E}">
        <p14:creationId xmlns:p14="http://schemas.microsoft.com/office/powerpoint/2010/main" val="226854974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6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6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6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12" decel="10000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12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12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3" decel="100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3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3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9" decel="100000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9" decel="10000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9" decel="10000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1250"/>
                            </p:stCondLst>
                            <p:childTnLst>
                              <p:par>
                                <p:cTn id="54" presetID="22" presetClass="entr" presetSubtype="2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56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9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2250"/>
                            </p:stCondLst>
                            <p:childTnLst>
                              <p:par>
                                <p:cTn id="64" presetID="22" presetClass="entr" presetSubtype="8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6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9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2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3250"/>
                            </p:stCondLst>
                            <p:childTnLst>
                              <p:par>
                                <p:cTn id="74" presetID="22" presetClass="entr" presetSubtype="2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6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9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2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4250"/>
                            </p:stCondLst>
                            <p:childTnLst>
                              <p:par>
                                <p:cTn id="84" presetID="22" presetClass="entr" presetSubtype="8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6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7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9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0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2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6" grpId="0" animBg="1"/>
      <p:bldP spid="7" grpId="0" animBg="1"/>
      <p:bldP spid="8" grpId="0" animBg="1"/>
      <p:bldP spid="29" grpId="0" build="p">
        <p:tmplLst>
          <p:tmpl lvl="1">
            <p:tnLst>
              <p:par>
                <p:cTn presetID="2" presetClass="entr" presetSubtype="6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0" grpId="0" build="p">
        <p:tmplLst>
          <p:tmpl lvl="1">
            <p:tnLst>
              <p:par>
                <p:cTn presetID="2" presetClass="entr" presetSubtype="6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1" grpId="0" build="p">
        <p:tmplLst>
          <p:tmpl lvl="1">
            <p:tnLst>
              <p:par>
                <p:cTn presetID="2" presetClass="entr" presetSubtype="12" decel="10000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2" grpId="0" build="p">
        <p:tmplLst>
          <p:tmpl lvl="1">
            <p:tnLst>
              <p:par>
                <p:cTn presetID="2" presetClass="entr" presetSubtype="12" decel="10000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3" grpId="0" build="p">
        <p:tmplLst>
          <p:tmpl lvl="1">
            <p:tnLst>
              <p:par>
                <p:cTn presetID="2" presetClass="entr" presetSubtype="3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0-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4" grpId="0" build="p">
        <p:tmplLst>
          <p:tmpl lvl="1">
            <p:tnLst>
              <p:par>
                <p:cTn presetID="2" presetClass="entr" presetSubtype="3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0-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5" grpId="0" build="p">
        <p:tmplLst>
          <p:tmpl lvl="1">
            <p:tnLst>
              <p:par>
                <p:cTn presetID="2" presetClass="entr" presetSubtype="9" decel="100000" fill="hold" nodeType="withEffect">
                  <p:stCondLst>
                    <p:cond delay="7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0-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6" grpId="0" build="p">
        <p:tmplLst>
          <p:tmpl lvl="1">
            <p:tnLst>
              <p:par>
                <p:cTn presetID="2" presetClass="entr" presetSubtype="9" decel="100000" fill="hold" nodeType="withEffect">
                  <p:stCondLst>
                    <p:cond delay="7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0-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7" grpId="0">
        <p:tmplLst>
          <p:tmpl>
            <p:tnLst>
              <p:par>
                <p:cTn presetID="10" presetClass="entr" presetSubtype="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8" grpId="0">
        <p:tmplLst>
          <p:tmpl>
            <p:tnLst>
              <p:par>
                <p:cTn presetID="10" presetClass="entr" presetSubtype="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9" grpId="0">
        <p:tmplLst>
          <p:tmpl>
            <p:tnLst>
              <p:par>
                <p:cTn presetID="10" presetClass="entr" presetSubtype="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0" grpId="0">
        <p:tmplLst>
          <p:tmpl>
            <p:tnLst>
              <p:par>
                <p:cTn presetID="10" presetClass="entr" presetSubtype="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4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1" grpId="0"/>
      <p:bldP spid="42" grpId="0"/>
      <p:bldP spid="43" grpId="0"/>
      <p:bldP spid="44" grpId="0"/>
    </p:bldLst>
  </p:timing>
</p:sldLayout>
</file>

<file path=ppt/slideLayouts/slideLayout18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x4 Images 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en-US" altLang="ja-JP" dirty="0" smtClean="0"/>
              <a:t>SLIDE TITLE HERE</a:t>
            </a:r>
            <a:endParaRPr kumimoji="1" lang="ja-JP" altLang="en-US" dirty="0"/>
          </a:p>
        </p:txBody>
      </p: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  <a:alpha val="70000"/>
                  </a:prstClr>
                </a:solidFill>
              </a:rPr>
              <a:t>The Power of PowerPoint | thepopp.com</a:t>
            </a:r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87164BF-D67A-46C0-81D2-5BAF67C00C80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  <p:sp>
        <p:nvSpPr>
          <p:cNvPr id="5" name="円/楕円 4"/>
          <p:cNvSpPr/>
          <p:nvPr userDrawn="1"/>
        </p:nvSpPr>
        <p:spPr>
          <a:xfrm>
            <a:off x="1498356" y="1634381"/>
            <a:ext cx="3063774" cy="3064040"/>
          </a:xfrm>
          <a:prstGeom prst="ellipse">
            <a:avLst/>
          </a:prstGeom>
          <a:solidFill>
            <a:schemeClr val="accent1">
              <a:lumMod val="20000"/>
              <a:lumOff val="80000"/>
              <a:alpha val="30000"/>
            </a:schemeClr>
          </a:solidFill>
          <a:ln w="12700">
            <a:solidFill>
              <a:schemeClr val="accent1"/>
            </a:solidFill>
            <a:prstDash val="dash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 sz="2400" dirty="0" smtClean="0">
              <a:solidFill>
                <a:prstClr val="black"/>
              </a:solidFill>
              <a:latin typeface="Roboto Condensed Light"/>
            </a:endParaRPr>
          </a:p>
        </p:txBody>
      </p:sp>
      <p:sp>
        <p:nvSpPr>
          <p:cNvPr id="6" name="図プレースホルダー 9"/>
          <p:cNvSpPr>
            <a:spLocks noGrp="1"/>
          </p:cNvSpPr>
          <p:nvPr>
            <p:ph type="pic" sz="quarter" idx="12" hasCustomPrompt="1"/>
          </p:nvPr>
        </p:nvSpPr>
        <p:spPr>
          <a:xfrm>
            <a:off x="1644130" y="1780168"/>
            <a:ext cx="2772227" cy="2772467"/>
          </a:xfrm>
          <a:prstGeom prst="ellipse">
            <a:avLst/>
          </a:prstGeom>
        </p:spPr>
        <p:txBody>
          <a:bodyPr/>
          <a:lstStyle>
            <a:lvl1pPr>
              <a:defRPr/>
            </a:lvl1pPr>
          </a:lstStyle>
          <a:p>
            <a:r>
              <a:rPr kumimoji="1" lang="en-US" altLang="ja-JP" dirty="0" smtClean="0"/>
              <a:t>Add Image</a:t>
            </a:r>
            <a:endParaRPr kumimoji="1" lang="ja-JP" altLang="en-US" dirty="0"/>
          </a:p>
        </p:txBody>
      </p:sp>
      <p:sp>
        <p:nvSpPr>
          <p:cNvPr id="7" name="テキスト プレースホルダー 6"/>
          <p:cNvSpPr>
            <a:spLocks noGrp="1"/>
          </p:cNvSpPr>
          <p:nvPr>
            <p:ph type="body" sz="quarter" idx="16" hasCustomPrompt="1"/>
          </p:nvPr>
        </p:nvSpPr>
        <p:spPr>
          <a:xfrm>
            <a:off x="1087311" y="4784731"/>
            <a:ext cx="3885863" cy="673804"/>
          </a:xfrm>
          <a:prstGeom prst="rect">
            <a:avLst/>
          </a:prstGeom>
        </p:spPr>
        <p:txBody>
          <a:bodyPr anchor="t">
            <a:normAutofit/>
          </a:bodyPr>
          <a:lstStyle>
            <a:lvl1pPr marL="0" indent="0" algn="ctr">
              <a:buNone/>
              <a:defRPr sz="2800" baseline="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kumimoji="1" lang="en-US" altLang="ja-JP" dirty="0" smtClean="0"/>
              <a:t>TEXT HERE</a:t>
            </a:r>
            <a:endParaRPr kumimoji="1" lang="ja-JP" altLang="en-US" dirty="0"/>
          </a:p>
        </p:txBody>
      </p:sp>
      <p:sp>
        <p:nvSpPr>
          <p:cNvPr id="8" name="円/楕円 7"/>
          <p:cNvSpPr/>
          <p:nvPr userDrawn="1"/>
        </p:nvSpPr>
        <p:spPr>
          <a:xfrm>
            <a:off x="5548806" y="1634380"/>
            <a:ext cx="3063774" cy="3064040"/>
          </a:xfrm>
          <a:prstGeom prst="ellipse">
            <a:avLst/>
          </a:prstGeom>
          <a:solidFill>
            <a:schemeClr val="accent1">
              <a:lumMod val="20000"/>
              <a:lumOff val="80000"/>
              <a:alpha val="30000"/>
            </a:schemeClr>
          </a:solidFill>
          <a:ln w="12700">
            <a:solidFill>
              <a:schemeClr val="accent1"/>
            </a:solidFill>
            <a:prstDash val="dash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 sz="2400" dirty="0" smtClean="0">
              <a:solidFill>
                <a:prstClr val="black"/>
              </a:solidFill>
              <a:latin typeface="Roboto Condensed Light"/>
            </a:endParaRPr>
          </a:p>
        </p:txBody>
      </p:sp>
      <p:sp>
        <p:nvSpPr>
          <p:cNvPr id="9" name="図プレースホルダー 9"/>
          <p:cNvSpPr>
            <a:spLocks noGrp="1"/>
          </p:cNvSpPr>
          <p:nvPr>
            <p:ph type="pic" sz="quarter" idx="17" hasCustomPrompt="1"/>
          </p:nvPr>
        </p:nvSpPr>
        <p:spPr>
          <a:xfrm>
            <a:off x="5694580" y="1780167"/>
            <a:ext cx="2772227" cy="2772467"/>
          </a:xfrm>
          <a:prstGeom prst="ellipse">
            <a:avLst/>
          </a:prstGeom>
        </p:spPr>
        <p:txBody>
          <a:bodyPr/>
          <a:lstStyle>
            <a:lvl1pPr>
              <a:defRPr/>
            </a:lvl1pPr>
          </a:lstStyle>
          <a:p>
            <a:r>
              <a:rPr kumimoji="1" lang="en-US" altLang="ja-JP" dirty="0" smtClean="0"/>
              <a:t>Add Image</a:t>
            </a:r>
            <a:endParaRPr kumimoji="1" lang="ja-JP" altLang="en-US" dirty="0"/>
          </a:p>
        </p:txBody>
      </p:sp>
      <p:sp>
        <p:nvSpPr>
          <p:cNvPr id="10" name="テキスト プレースホルダー 6"/>
          <p:cNvSpPr>
            <a:spLocks noGrp="1"/>
          </p:cNvSpPr>
          <p:nvPr>
            <p:ph type="body" sz="quarter" idx="18" hasCustomPrompt="1"/>
          </p:nvPr>
        </p:nvSpPr>
        <p:spPr>
          <a:xfrm>
            <a:off x="5137761" y="4784730"/>
            <a:ext cx="3885863" cy="673804"/>
          </a:xfrm>
          <a:prstGeom prst="rect">
            <a:avLst/>
          </a:prstGeom>
        </p:spPr>
        <p:txBody>
          <a:bodyPr anchor="t">
            <a:normAutofit/>
          </a:bodyPr>
          <a:lstStyle>
            <a:lvl1pPr marL="0" indent="0" algn="ctr">
              <a:buNone/>
              <a:defRPr sz="2800" baseline="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kumimoji="1" lang="en-US" altLang="ja-JP" dirty="0" smtClean="0"/>
              <a:t>TEXT HERE</a:t>
            </a:r>
            <a:endParaRPr kumimoji="1" lang="ja-JP" altLang="en-US" dirty="0"/>
          </a:p>
        </p:txBody>
      </p:sp>
      <p:sp>
        <p:nvSpPr>
          <p:cNvPr id="11" name="円/楕円 10"/>
          <p:cNvSpPr/>
          <p:nvPr userDrawn="1"/>
        </p:nvSpPr>
        <p:spPr>
          <a:xfrm>
            <a:off x="9612852" y="1634381"/>
            <a:ext cx="3063774" cy="3064040"/>
          </a:xfrm>
          <a:prstGeom prst="ellipse">
            <a:avLst/>
          </a:prstGeom>
          <a:solidFill>
            <a:schemeClr val="accent1">
              <a:lumMod val="20000"/>
              <a:lumOff val="80000"/>
              <a:alpha val="30000"/>
            </a:schemeClr>
          </a:solidFill>
          <a:ln w="12700">
            <a:solidFill>
              <a:schemeClr val="accent1"/>
            </a:solidFill>
            <a:prstDash val="dash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 sz="2400" dirty="0" smtClean="0">
              <a:solidFill>
                <a:prstClr val="black"/>
              </a:solidFill>
              <a:latin typeface="Roboto Condensed Light"/>
            </a:endParaRPr>
          </a:p>
        </p:txBody>
      </p:sp>
      <p:sp>
        <p:nvSpPr>
          <p:cNvPr id="12" name="図プレースホルダー 9"/>
          <p:cNvSpPr>
            <a:spLocks noGrp="1"/>
          </p:cNvSpPr>
          <p:nvPr>
            <p:ph type="pic" sz="quarter" idx="19" hasCustomPrompt="1"/>
          </p:nvPr>
        </p:nvSpPr>
        <p:spPr>
          <a:xfrm>
            <a:off x="9758626" y="1780168"/>
            <a:ext cx="2772227" cy="2772467"/>
          </a:xfrm>
          <a:prstGeom prst="ellipse">
            <a:avLst/>
          </a:prstGeom>
        </p:spPr>
        <p:txBody>
          <a:bodyPr/>
          <a:lstStyle>
            <a:lvl1pPr>
              <a:defRPr/>
            </a:lvl1pPr>
          </a:lstStyle>
          <a:p>
            <a:r>
              <a:rPr kumimoji="1" lang="en-US" altLang="ja-JP" dirty="0" smtClean="0"/>
              <a:t>Add Image</a:t>
            </a:r>
            <a:endParaRPr kumimoji="1" lang="ja-JP" altLang="en-US" dirty="0"/>
          </a:p>
        </p:txBody>
      </p:sp>
      <p:sp>
        <p:nvSpPr>
          <p:cNvPr id="13" name="テキスト プレースホルダー 6"/>
          <p:cNvSpPr>
            <a:spLocks noGrp="1"/>
          </p:cNvSpPr>
          <p:nvPr>
            <p:ph type="body" sz="quarter" idx="20" hasCustomPrompt="1"/>
          </p:nvPr>
        </p:nvSpPr>
        <p:spPr>
          <a:xfrm>
            <a:off x="9201807" y="4784731"/>
            <a:ext cx="3885863" cy="673804"/>
          </a:xfrm>
          <a:prstGeom prst="rect">
            <a:avLst/>
          </a:prstGeom>
        </p:spPr>
        <p:txBody>
          <a:bodyPr anchor="t">
            <a:normAutofit/>
          </a:bodyPr>
          <a:lstStyle>
            <a:lvl1pPr marL="0" indent="0" algn="ctr">
              <a:buNone/>
              <a:defRPr sz="2800" baseline="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kumimoji="1" lang="en-US" altLang="ja-JP" dirty="0" smtClean="0"/>
              <a:t>TEXT HERE</a:t>
            </a:r>
            <a:endParaRPr kumimoji="1" lang="ja-JP" altLang="en-US" dirty="0"/>
          </a:p>
        </p:txBody>
      </p:sp>
      <p:sp>
        <p:nvSpPr>
          <p:cNvPr id="14" name="円/楕円 13"/>
          <p:cNvSpPr/>
          <p:nvPr userDrawn="1"/>
        </p:nvSpPr>
        <p:spPr>
          <a:xfrm>
            <a:off x="13663302" y="1634380"/>
            <a:ext cx="3063774" cy="3064040"/>
          </a:xfrm>
          <a:prstGeom prst="ellipse">
            <a:avLst/>
          </a:prstGeom>
          <a:solidFill>
            <a:schemeClr val="accent1">
              <a:lumMod val="20000"/>
              <a:lumOff val="80000"/>
              <a:alpha val="30000"/>
            </a:schemeClr>
          </a:solidFill>
          <a:ln w="12700">
            <a:solidFill>
              <a:schemeClr val="accent1"/>
            </a:solidFill>
            <a:prstDash val="dash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 sz="2400" dirty="0" smtClean="0">
              <a:solidFill>
                <a:prstClr val="black"/>
              </a:solidFill>
              <a:latin typeface="Roboto Condensed Light"/>
            </a:endParaRPr>
          </a:p>
        </p:txBody>
      </p:sp>
      <p:sp>
        <p:nvSpPr>
          <p:cNvPr id="15" name="図プレースホルダー 9"/>
          <p:cNvSpPr>
            <a:spLocks noGrp="1"/>
          </p:cNvSpPr>
          <p:nvPr>
            <p:ph type="pic" sz="quarter" idx="21" hasCustomPrompt="1"/>
          </p:nvPr>
        </p:nvSpPr>
        <p:spPr>
          <a:xfrm>
            <a:off x="13809076" y="1780167"/>
            <a:ext cx="2772227" cy="2772467"/>
          </a:xfrm>
          <a:prstGeom prst="ellipse">
            <a:avLst/>
          </a:prstGeom>
        </p:spPr>
        <p:txBody>
          <a:bodyPr/>
          <a:lstStyle>
            <a:lvl1pPr>
              <a:defRPr/>
            </a:lvl1pPr>
          </a:lstStyle>
          <a:p>
            <a:r>
              <a:rPr kumimoji="1" lang="en-US" altLang="ja-JP" dirty="0" smtClean="0"/>
              <a:t>Add Image</a:t>
            </a:r>
            <a:endParaRPr kumimoji="1" lang="ja-JP" altLang="en-US" dirty="0"/>
          </a:p>
        </p:txBody>
      </p:sp>
      <p:sp>
        <p:nvSpPr>
          <p:cNvPr id="16" name="テキスト プレースホルダー 6"/>
          <p:cNvSpPr>
            <a:spLocks noGrp="1"/>
          </p:cNvSpPr>
          <p:nvPr>
            <p:ph type="body" sz="quarter" idx="22" hasCustomPrompt="1"/>
          </p:nvPr>
        </p:nvSpPr>
        <p:spPr>
          <a:xfrm>
            <a:off x="13252257" y="4784730"/>
            <a:ext cx="3885863" cy="673804"/>
          </a:xfrm>
          <a:prstGeom prst="rect">
            <a:avLst/>
          </a:prstGeom>
        </p:spPr>
        <p:txBody>
          <a:bodyPr anchor="t">
            <a:normAutofit/>
          </a:bodyPr>
          <a:lstStyle>
            <a:lvl1pPr marL="0" indent="0" algn="ctr">
              <a:buNone/>
              <a:defRPr sz="2800" baseline="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kumimoji="1" lang="en-US" altLang="ja-JP" dirty="0" smtClean="0"/>
              <a:t>TEXT HERE</a:t>
            </a:r>
            <a:endParaRPr kumimoji="1" lang="ja-JP" altLang="en-US" dirty="0"/>
          </a:p>
        </p:txBody>
      </p:sp>
      <p:sp>
        <p:nvSpPr>
          <p:cNvPr id="17" name="円/楕円 16"/>
          <p:cNvSpPr/>
          <p:nvPr userDrawn="1"/>
        </p:nvSpPr>
        <p:spPr>
          <a:xfrm>
            <a:off x="1498356" y="5711370"/>
            <a:ext cx="3063774" cy="3064040"/>
          </a:xfrm>
          <a:prstGeom prst="ellipse">
            <a:avLst/>
          </a:prstGeom>
          <a:solidFill>
            <a:schemeClr val="accent1">
              <a:lumMod val="20000"/>
              <a:lumOff val="80000"/>
              <a:alpha val="30000"/>
            </a:schemeClr>
          </a:solidFill>
          <a:ln w="12700">
            <a:solidFill>
              <a:schemeClr val="accent1"/>
            </a:solidFill>
            <a:prstDash val="dash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 sz="2400" dirty="0" smtClean="0">
              <a:solidFill>
                <a:prstClr val="black"/>
              </a:solidFill>
              <a:latin typeface="Roboto Condensed Light"/>
            </a:endParaRPr>
          </a:p>
        </p:txBody>
      </p:sp>
      <p:sp>
        <p:nvSpPr>
          <p:cNvPr id="18" name="図プレースホルダー 9"/>
          <p:cNvSpPr>
            <a:spLocks noGrp="1"/>
          </p:cNvSpPr>
          <p:nvPr>
            <p:ph type="pic" sz="quarter" idx="23" hasCustomPrompt="1"/>
          </p:nvPr>
        </p:nvSpPr>
        <p:spPr>
          <a:xfrm>
            <a:off x="1644130" y="5857157"/>
            <a:ext cx="2772227" cy="2772467"/>
          </a:xfrm>
          <a:prstGeom prst="ellipse">
            <a:avLst/>
          </a:prstGeom>
        </p:spPr>
        <p:txBody>
          <a:bodyPr/>
          <a:lstStyle>
            <a:lvl1pPr>
              <a:defRPr/>
            </a:lvl1pPr>
          </a:lstStyle>
          <a:p>
            <a:r>
              <a:rPr kumimoji="1" lang="en-US" altLang="ja-JP" dirty="0" smtClean="0"/>
              <a:t>Add Image</a:t>
            </a:r>
            <a:endParaRPr kumimoji="1" lang="ja-JP" altLang="en-US" dirty="0"/>
          </a:p>
        </p:txBody>
      </p:sp>
      <p:sp>
        <p:nvSpPr>
          <p:cNvPr id="19" name="テキスト プレースホルダー 6"/>
          <p:cNvSpPr>
            <a:spLocks noGrp="1"/>
          </p:cNvSpPr>
          <p:nvPr>
            <p:ph type="body" sz="quarter" idx="24" hasCustomPrompt="1"/>
          </p:nvPr>
        </p:nvSpPr>
        <p:spPr>
          <a:xfrm>
            <a:off x="1087311" y="8835181"/>
            <a:ext cx="3885863" cy="673804"/>
          </a:xfrm>
          <a:prstGeom prst="rect">
            <a:avLst/>
          </a:prstGeom>
        </p:spPr>
        <p:txBody>
          <a:bodyPr anchor="t">
            <a:normAutofit/>
          </a:bodyPr>
          <a:lstStyle>
            <a:lvl1pPr marL="0" indent="0" algn="ctr">
              <a:buNone/>
              <a:defRPr sz="2800" baseline="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kumimoji="1" lang="en-US" altLang="ja-JP" dirty="0" smtClean="0"/>
              <a:t>TEXT HERE</a:t>
            </a:r>
            <a:endParaRPr kumimoji="1" lang="ja-JP" altLang="en-US" dirty="0"/>
          </a:p>
        </p:txBody>
      </p:sp>
      <p:sp>
        <p:nvSpPr>
          <p:cNvPr id="20" name="円/楕円 19"/>
          <p:cNvSpPr/>
          <p:nvPr userDrawn="1"/>
        </p:nvSpPr>
        <p:spPr>
          <a:xfrm>
            <a:off x="5548806" y="5711369"/>
            <a:ext cx="3063774" cy="3064040"/>
          </a:xfrm>
          <a:prstGeom prst="ellipse">
            <a:avLst/>
          </a:prstGeom>
          <a:solidFill>
            <a:schemeClr val="accent1">
              <a:lumMod val="20000"/>
              <a:lumOff val="80000"/>
              <a:alpha val="30000"/>
            </a:schemeClr>
          </a:solidFill>
          <a:ln w="12700">
            <a:solidFill>
              <a:schemeClr val="accent1"/>
            </a:solidFill>
            <a:prstDash val="dash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 sz="2400" dirty="0" smtClean="0">
              <a:solidFill>
                <a:prstClr val="black"/>
              </a:solidFill>
              <a:latin typeface="Roboto Condensed Light"/>
            </a:endParaRPr>
          </a:p>
        </p:txBody>
      </p:sp>
      <p:sp>
        <p:nvSpPr>
          <p:cNvPr id="21" name="図プレースホルダー 9"/>
          <p:cNvSpPr>
            <a:spLocks noGrp="1"/>
          </p:cNvSpPr>
          <p:nvPr>
            <p:ph type="pic" sz="quarter" idx="25" hasCustomPrompt="1"/>
          </p:nvPr>
        </p:nvSpPr>
        <p:spPr>
          <a:xfrm>
            <a:off x="5694580" y="5857156"/>
            <a:ext cx="2772227" cy="2772467"/>
          </a:xfrm>
          <a:prstGeom prst="ellipse">
            <a:avLst/>
          </a:prstGeom>
        </p:spPr>
        <p:txBody>
          <a:bodyPr/>
          <a:lstStyle>
            <a:lvl1pPr>
              <a:defRPr/>
            </a:lvl1pPr>
          </a:lstStyle>
          <a:p>
            <a:r>
              <a:rPr kumimoji="1" lang="en-US" altLang="ja-JP" dirty="0" smtClean="0"/>
              <a:t>Add Image</a:t>
            </a:r>
            <a:endParaRPr kumimoji="1" lang="ja-JP" altLang="en-US" dirty="0"/>
          </a:p>
        </p:txBody>
      </p:sp>
      <p:sp>
        <p:nvSpPr>
          <p:cNvPr id="22" name="テキスト プレースホルダー 6"/>
          <p:cNvSpPr>
            <a:spLocks noGrp="1"/>
          </p:cNvSpPr>
          <p:nvPr>
            <p:ph type="body" sz="quarter" idx="26" hasCustomPrompt="1"/>
          </p:nvPr>
        </p:nvSpPr>
        <p:spPr>
          <a:xfrm>
            <a:off x="5137761" y="8835180"/>
            <a:ext cx="3885863" cy="673804"/>
          </a:xfrm>
          <a:prstGeom prst="rect">
            <a:avLst/>
          </a:prstGeom>
        </p:spPr>
        <p:txBody>
          <a:bodyPr anchor="t">
            <a:normAutofit/>
          </a:bodyPr>
          <a:lstStyle>
            <a:lvl1pPr marL="0" indent="0" algn="ctr">
              <a:buNone/>
              <a:defRPr sz="2800" baseline="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kumimoji="1" lang="en-US" altLang="ja-JP" dirty="0" smtClean="0"/>
              <a:t>TEXT HERE</a:t>
            </a:r>
            <a:endParaRPr kumimoji="1" lang="ja-JP" altLang="en-US" dirty="0"/>
          </a:p>
        </p:txBody>
      </p:sp>
      <p:sp>
        <p:nvSpPr>
          <p:cNvPr id="23" name="円/楕円 22"/>
          <p:cNvSpPr/>
          <p:nvPr userDrawn="1"/>
        </p:nvSpPr>
        <p:spPr>
          <a:xfrm>
            <a:off x="9612852" y="5711370"/>
            <a:ext cx="3063774" cy="3064040"/>
          </a:xfrm>
          <a:prstGeom prst="ellipse">
            <a:avLst/>
          </a:prstGeom>
          <a:solidFill>
            <a:schemeClr val="accent1">
              <a:lumMod val="20000"/>
              <a:lumOff val="80000"/>
              <a:alpha val="30000"/>
            </a:schemeClr>
          </a:solidFill>
          <a:ln w="12700">
            <a:solidFill>
              <a:schemeClr val="accent1"/>
            </a:solidFill>
            <a:prstDash val="dash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 sz="2400" dirty="0" smtClean="0">
              <a:solidFill>
                <a:prstClr val="black"/>
              </a:solidFill>
              <a:latin typeface="Roboto Condensed Light"/>
            </a:endParaRPr>
          </a:p>
        </p:txBody>
      </p:sp>
      <p:sp>
        <p:nvSpPr>
          <p:cNvPr id="24" name="図プレースホルダー 9"/>
          <p:cNvSpPr>
            <a:spLocks noGrp="1"/>
          </p:cNvSpPr>
          <p:nvPr>
            <p:ph type="pic" sz="quarter" idx="27" hasCustomPrompt="1"/>
          </p:nvPr>
        </p:nvSpPr>
        <p:spPr>
          <a:xfrm>
            <a:off x="9758626" y="5857157"/>
            <a:ext cx="2772227" cy="2772467"/>
          </a:xfrm>
          <a:prstGeom prst="ellipse">
            <a:avLst/>
          </a:prstGeom>
        </p:spPr>
        <p:txBody>
          <a:bodyPr/>
          <a:lstStyle>
            <a:lvl1pPr>
              <a:defRPr/>
            </a:lvl1pPr>
          </a:lstStyle>
          <a:p>
            <a:r>
              <a:rPr kumimoji="1" lang="en-US" altLang="ja-JP" dirty="0" smtClean="0"/>
              <a:t>Add Image</a:t>
            </a:r>
            <a:endParaRPr kumimoji="1" lang="ja-JP" altLang="en-US" dirty="0"/>
          </a:p>
        </p:txBody>
      </p:sp>
      <p:sp>
        <p:nvSpPr>
          <p:cNvPr id="25" name="テキスト プレースホルダー 6"/>
          <p:cNvSpPr>
            <a:spLocks noGrp="1"/>
          </p:cNvSpPr>
          <p:nvPr>
            <p:ph type="body" sz="quarter" idx="28" hasCustomPrompt="1"/>
          </p:nvPr>
        </p:nvSpPr>
        <p:spPr>
          <a:xfrm>
            <a:off x="9201807" y="8835181"/>
            <a:ext cx="3885863" cy="673804"/>
          </a:xfrm>
          <a:prstGeom prst="rect">
            <a:avLst/>
          </a:prstGeom>
        </p:spPr>
        <p:txBody>
          <a:bodyPr anchor="t">
            <a:normAutofit/>
          </a:bodyPr>
          <a:lstStyle>
            <a:lvl1pPr marL="0" indent="0" algn="ctr">
              <a:buNone/>
              <a:defRPr sz="2800" baseline="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kumimoji="1" lang="en-US" altLang="ja-JP" dirty="0" smtClean="0"/>
              <a:t>TEXT HERE</a:t>
            </a:r>
            <a:endParaRPr kumimoji="1" lang="ja-JP" altLang="en-US" dirty="0"/>
          </a:p>
        </p:txBody>
      </p:sp>
      <p:sp>
        <p:nvSpPr>
          <p:cNvPr id="26" name="円/楕円 25"/>
          <p:cNvSpPr/>
          <p:nvPr userDrawn="1"/>
        </p:nvSpPr>
        <p:spPr>
          <a:xfrm>
            <a:off x="13663302" y="5711369"/>
            <a:ext cx="3063774" cy="3064040"/>
          </a:xfrm>
          <a:prstGeom prst="ellipse">
            <a:avLst/>
          </a:prstGeom>
          <a:solidFill>
            <a:schemeClr val="accent1">
              <a:lumMod val="20000"/>
              <a:lumOff val="80000"/>
              <a:alpha val="30000"/>
            </a:schemeClr>
          </a:solidFill>
          <a:ln w="12700">
            <a:solidFill>
              <a:schemeClr val="accent1"/>
            </a:solidFill>
            <a:prstDash val="dash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 sz="2400" dirty="0" smtClean="0">
              <a:solidFill>
                <a:prstClr val="black"/>
              </a:solidFill>
              <a:latin typeface="Roboto Condensed Light"/>
            </a:endParaRPr>
          </a:p>
        </p:txBody>
      </p:sp>
      <p:sp>
        <p:nvSpPr>
          <p:cNvPr id="27" name="図プレースホルダー 9"/>
          <p:cNvSpPr>
            <a:spLocks noGrp="1"/>
          </p:cNvSpPr>
          <p:nvPr>
            <p:ph type="pic" sz="quarter" idx="29" hasCustomPrompt="1"/>
          </p:nvPr>
        </p:nvSpPr>
        <p:spPr>
          <a:xfrm>
            <a:off x="13809076" y="5857156"/>
            <a:ext cx="2772227" cy="2772467"/>
          </a:xfrm>
          <a:prstGeom prst="ellipse">
            <a:avLst/>
          </a:prstGeom>
        </p:spPr>
        <p:txBody>
          <a:bodyPr/>
          <a:lstStyle>
            <a:lvl1pPr>
              <a:defRPr/>
            </a:lvl1pPr>
          </a:lstStyle>
          <a:p>
            <a:r>
              <a:rPr kumimoji="1" lang="en-US" altLang="ja-JP" dirty="0" smtClean="0"/>
              <a:t>Add Image</a:t>
            </a:r>
            <a:endParaRPr kumimoji="1" lang="ja-JP" altLang="en-US" dirty="0"/>
          </a:p>
        </p:txBody>
      </p:sp>
      <p:sp>
        <p:nvSpPr>
          <p:cNvPr id="28" name="テキスト プレースホルダー 6"/>
          <p:cNvSpPr>
            <a:spLocks noGrp="1"/>
          </p:cNvSpPr>
          <p:nvPr>
            <p:ph type="body" sz="quarter" idx="30" hasCustomPrompt="1"/>
          </p:nvPr>
        </p:nvSpPr>
        <p:spPr>
          <a:xfrm>
            <a:off x="13252257" y="8835180"/>
            <a:ext cx="3885863" cy="673804"/>
          </a:xfrm>
          <a:prstGeom prst="rect">
            <a:avLst/>
          </a:prstGeom>
        </p:spPr>
        <p:txBody>
          <a:bodyPr anchor="t">
            <a:normAutofit/>
          </a:bodyPr>
          <a:lstStyle>
            <a:lvl1pPr marL="0" indent="0" algn="ctr">
              <a:buNone/>
              <a:defRPr sz="2800" baseline="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kumimoji="1" lang="en-US" altLang="ja-JP" dirty="0" smtClean="0"/>
              <a:t>TEXT HERE</a:t>
            </a:r>
            <a:endParaRPr kumimoji="1" lang="ja-JP" altLang="en-US" dirty="0"/>
          </a:p>
        </p:txBody>
      </p:sp>
    </p:spTree>
    <p:extLst>
      <p:ext uri="{BB962C8B-B14F-4D97-AF65-F5344CB8AC3E}">
        <p14:creationId xmlns:p14="http://schemas.microsoft.com/office/powerpoint/2010/main" val="309151269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49" presetClass="entr" presetSubtype="0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500"/>
                            </p:stCondLst>
                            <p:childTnLst>
                              <p:par>
                                <p:cTn id="21" presetID="49" presetClass="entr" presetSubtype="0" decel="100000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49" presetClass="entr" presetSubtype="0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1250"/>
                            </p:stCondLst>
                            <p:childTnLst>
                              <p:par>
                                <p:cTn id="37" presetID="49" presetClass="entr" presetSubtype="0" decel="100000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49" presetClass="entr" presetSubtype="0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2000"/>
                            </p:stCondLst>
                            <p:childTnLst>
                              <p:par>
                                <p:cTn id="53" presetID="49" presetClass="entr" presetSubtype="0" decel="100000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49" presetClass="entr" presetSubtype="0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4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2750"/>
                            </p:stCondLst>
                            <p:childTnLst>
                              <p:par>
                                <p:cTn id="69" presetID="49" presetClass="entr" presetSubtype="0" decel="100000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1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4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5" presetID="49" presetClass="entr" presetSubtype="0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7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0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1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3" dur="500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3500"/>
                            </p:stCondLst>
                            <p:childTnLst>
                              <p:par>
                                <p:cTn id="85" presetID="49" presetClass="entr" presetSubtype="0" decel="100000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7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0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1" presetID="49" presetClass="entr" presetSubtype="0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3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4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5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6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7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9" dur="500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>
                            <p:stCondLst>
                              <p:cond delay="4250"/>
                            </p:stCondLst>
                            <p:childTnLst>
                              <p:par>
                                <p:cTn id="101" presetID="49" presetClass="entr" presetSubtype="0" decel="100000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3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4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5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6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7" presetID="49" presetClass="entr" presetSubtype="0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9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0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1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2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3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5" dur="500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6" fill="hold">
                            <p:stCondLst>
                              <p:cond delay="5000"/>
                            </p:stCondLst>
                            <p:childTnLst>
                              <p:par>
                                <p:cTn id="117" presetID="49" presetClass="entr" presetSubtype="0" decel="100000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9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0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1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2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3" presetID="49" presetClass="entr" presetSubtype="0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5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6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7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8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9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1" dur="500"/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6" grpId="0"/>
      <p:bldP spid="7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8" grpId="0" animBg="1"/>
      <p:bldP spid="9" grpId="0"/>
      <p:bldP spid="10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1" grpId="0" animBg="1"/>
      <p:bldP spid="12" grpId="0"/>
      <p:bldP spid="13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4" grpId="0" animBg="1"/>
      <p:bldP spid="15" grpId="0"/>
      <p:bldP spid="16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7" grpId="0" animBg="1"/>
      <p:bldP spid="18" grpId="0"/>
      <p:bldP spid="19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0" grpId="0" animBg="1"/>
      <p:bldP spid="21" grpId="0"/>
      <p:bldP spid="22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3" grpId="0" animBg="1"/>
      <p:bldP spid="24" grpId="0"/>
      <p:bldP spid="25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6" grpId="0" animBg="1"/>
      <p:bldP spid="27" grpId="0"/>
      <p:bldP spid="28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8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18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x4 Images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円/楕円 19"/>
          <p:cNvSpPr/>
          <p:nvPr userDrawn="1"/>
        </p:nvSpPr>
        <p:spPr>
          <a:xfrm>
            <a:off x="1024052" y="1849270"/>
            <a:ext cx="3365500" cy="2608430"/>
          </a:xfrm>
          <a:custGeom>
            <a:avLst/>
            <a:gdLst/>
            <a:ahLst/>
            <a:cxnLst/>
            <a:rect l="l" t="t" r="r" b="b"/>
            <a:pathLst>
              <a:path w="3365500" h="2608430">
                <a:moveTo>
                  <a:pt x="1682750" y="0"/>
                </a:moveTo>
                <a:cubicBezTo>
                  <a:pt x="2612107" y="0"/>
                  <a:pt x="3365500" y="753393"/>
                  <a:pt x="3365500" y="1682750"/>
                </a:cubicBezTo>
                <a:cubicBezTo>
                  <a:pt x="3365500" y="2024906"/>
                  <a:pt x="3263382" y="2343211"/>
                  <a:pt x="3087324" y="2608430"/>
                </a:cubicBezTo>
                <a:lnTo>
                  <a:pt x="278177" y="2608430"/>
                </a:lnTo>
                <a:cubicBezTo>
                  <a:pt x="102119" y="2343211"/>
                  <a:pt x="0" y="2024906"/>
                  <a:pt x="0" y="1682750"/>
                </a:cubicBezTo>
                <a:cubicBezTo>
                  <a:pt x="0" y="753393"/>
                  <a:pt x="753393" y="0"/>
                  <a:pt x="1682750" y="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30000"/>
            </a:schemeClr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2" name="タイトル 1"/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en-US" altLang="ja-JP" dirty="0" smtClean="0"/>
              <a:t>SLIDE TITLE HERE</a:t>
            </a:r>
            <a:endParaRPr kumimoji="1" lang="ja-JP" altLang="en-US" dirty="0"/>
          </a:p>
        </p:txBody>
      </p: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  <a:alpha val="70000"/>
                  </a:prstClr>
                </a:solidFill>
              </a:rPr>
              <a:t>The Power of PowerPoint | thepopp.com</a:t>
            </a:r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87164BF-D67A-46C0-81D2-5BAF67C00C80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  <p:sp>
        <p:nvSpPr>
          <p:cNvPr id="16" name="テキスト プレースホルダー 11"/>
          <p:cNvSpPr>
            <a:spLocks noGrp="1"/>
          </p:cNvSpPr>
          <p:nvPr>
            <p:ph type="body" sz="quarter" idx="16" hasCustomPrompt="1"/>
          </p:nvPr>
        </p:nvSpPr>
        <p:spPr>
          <a:xfrm>
            <a:off x="658927" y="4513430"/>
            <a:ext cx="4095751" cy="720080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defRPr sz="24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9" name="図プレースホルダー 18"/>
          <p:cNvSpPr>
            <a:spLocks noGrp="1"/>
          </p:cNvSpPr>
          <p:nvPr>
            <p:ph type="pic" sz="quarter" idx="17" hasCustomPrompt="1"/>
          </p:nvPr>
        </p:nvSpPr>
        <p:spPr>
          <a:xfrm>
            <a:off x="1214552" y="2030245"/>
            <a:ext cx="2984500" cy="2425700"/>
          </a:xfrm>
          <a:custGeom>
            <a:avLst/>
            <a:gdLst/>
            <a:ahLst/>
            <a:cxnLst/>
            <a:rect l="l" t="t" r="r" b="b"/>
            <a:pathLst>
              <a:path w="2984500" h="2425700">
                <a:moveTo>
                  <a:pt x="1492250" y="0"/>
                </a:moveTo>
                <a:cubicBezTo>
                  <a:pt x="2316397" y="0"/>
                  <a:pt x="2984500" y="668103"/>
                  <a:pt x="2984500" y="1492250"/>
                </a:cubicBezTo>
                <a:cubicBezTo>
                  <a:pt x="2984500" y="1845748"/>
                  <a:pt x="2861585" y="2170537"/>
                  <a:pt x="2655528" y="2425700"/>
                </a:cubicBezTo>
                <a:lnTo>
                  <a:pt x="328973" y="2425700"/>
                </a:lnTo>
                <a:cubicBezTo>
                  <a:pt x="122916" y="2170537"/>
                  <a:pt x="0" y="1845748"/>
                  <a:pt x="0" y="1492250"/>
                </a:cubicBezTo>
                <a:cubicBezTo>
                  <a:pt x="0" y="668103"/>
                  <a:pt x="668103" y="0"/>
                  <a:pt x="1492250" y="0"/>
                </a:cubicBezTo>
                <a:close/>
              </a:path>
            </a:pathLst>
          </a:custGeom>
        </p:spPr>
        <p:txBody>
          <a:bodyPr/>
          <a:lstStyle/>
          <a:p>
            <a:r>
              <a:rPr kumimoji="1" lang="en-US" altLang="ja-JP" dirty="0" smtClean="0"/>
              <a:t> </a:t>
            </a:r>
            <a:endParaRPr kumimoji="1" lang="ja-JP" altLang="en-US" dirty="0"/>
          </a:p>
        </p:txBody>
      </p:sp>
      <p:cxnSp>
        <p:nvCxnSpPr>
          <p:cNvPr id="23" name="直線コネクタ 22"/>
          <p:cNvCxnSpPr/>
          <p:nvPr userDrawn="1"/>
        </p:nvCxnSpPr>
        <p:spPr>
          <a:xfrm>
            <a:off x="906314" y="4461671"/>
            <a:ext cx="3600000" cy="0"/>
          </a:xfrm>
          <a:prstGeom prst="line">
            <a:avLst/>
          </a:prstGeom>
          <a:ln w="12700">
            <a:solidFill>
              <a:schemeClr val="accent1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円/楕円 19"/>
          <p:cNvSpPr/>
          <p:nvPr userDrawn="1"/>
        </p:nvSpPr>
        <p:spPr>
          <a:xfrm>
            <a:off x="5285379" y="1849270"/>
            <a:ext cx="3365500" cy="2608430"/>
          </a:xfrm>
          <a:custGeom>
            <a:avLst/>
            <a:gdLst/>
            <a:ahLst/>
            <a:cxnLst/>
            <a:rect l="l" t="t" r="r" b="b"/>
            <a:pathLst>
              <a:path w="3365500" h="2608430">
                <a:moveTo>
                  <a:pt x="1682750" y="0"/>
                </a:moveTo>
                <a:cubicBezTo>
                  <a:pt x="2612107" y="0"/>
                  <a:pt x="3365500" y="753393"/>
                  <a:pt x="3365500" y="1682750"/>
                </a:cubicBezTo>
                <a:cubicBezTo>
                  <a:pt x="3365500" y="2024906"/>
                  <a:pt x="3263382" y="2343211"/>
                  <a:pt x="3087324" y="2608430"/>
                </a:cubicBezTo>
                <a:lnTo>
                  <a:pt x="278177" y="2608430"/>
                </a:lnTo>
                <a:cubicBezTo>
                  <a:pt x="102119" y="2343211"/>
                  <a:pt x="0" y="2024906"/>
                  <a:pt x="0" y="1682750"/>
                </a:cubicBezTo>
                <a:cubicBezTo>
                  <a:pt x="0" y="753393"/>
                  <a:pt x="753393" y="0"/>
                  <a:pt x="1682750" y="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30000"/>
            </a:schemeClr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28" name="テキスト プレースホルダー 11"/>
          <p:cNvSpPr>
            <a:spLocks noGrp="1"/>
          </p:cNvSpPr>
          <p:nvPr>
            <p:ph type="body" sz="quarter" idx="18" hasCustomPrompt="1"/>
          </p:nvPr>
        </p:nvSpPr>
        <p:spPr>
          <a:xfrm>
            <a:off x="4920254" y="4513430"/>
            <a:ext cx="4095751" cy="720080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defRPr sz="24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9" name="図プレースホルダー 18"/>
          <p:cNvSpPr>
            <a:spLocks noGrp="1"/>
          </p:cNvSpPr>
          <p:nvPr>
            <p:ph type="pic" sz="quarter" idx="19" hasCustomPrompt="1"/>
          </p:nvPr>
        </p:nvSpPr>
        <p:spPr>
          <a:xfrm>
            <a:off x="5475879" y="2030245"/>
            <a:ext cx="2984500" cy="2425700"/>
          </a:xfrm>
          <a:custGeom>
            <a:avLst/>
            <a:gdLst/>
            <a:ahLst/>
            <a:cxnLst/>
            <a:rect l="l" t="t" r="r" b="b"/>
            <a:pathLst>
              <a:path w="2984500" h="2425700">
                <a:moveTo>
                  <a:pt x="1492250" y="0"/>
                </a:moveTo>
                <a:cubicBezTo>
                  <a:pt x="2316397" y="0"/>
                  <a:pt x="2984500" y="668103"/>
                  <a:pt x="2984500" y="1492250"/>
                </a:cubicBezTo>
                <a:cubicBezTo>
                  <a:pt x="2984500" y="1845748"/>
                  <a:pt x="2861585" y="2170537"/>
                  <a:pt x="2655528" y="2425700"/>
                </a:cubicBezTo>
                <a:lnTo>
                  <a:pt x="328973" y="2425700"/>
                </a:lnTo>
                <a:cubicBezTo>
                  <a:pt x="122916" y="2170537"/>
                  <a:pt x="0" y="1845748"/>
                  <a:pt x="0" y="1492250"/>
                </a:cubicBezTo>
                <a:cubicBezTo>
                  <a:pt x="0" y="668103"/>
                  <a:pt x="668103" y="0"/>
                  <a:pt x="1492250" y="0"/>
                </a:cubicBezTo>
                <a:close/>
              </a:path>
            </a:pathLst>
          </a:custGeom>
        </p:spPr>
        <p:txBody>
          <a:bodyPr/>
          <a:lstStyle/>
          <a:p>
            <a:r>
              <a:rPr kumimoji="1" lang="en-US" altLang="ja-JP" dirty="0" smtClean="0"/>
              <a:t> </a:t>
            </a:r>
            <a:endParaRPr kumimoji="1" lang="ja-JP" altLang="en-US" dirty="0"/>
          </a:p>
        </p:txBody>
      </p:sp>
      <p:cxnSp>
        <p:nvCxnSpPr>
          <p:cNvPr id="30" name="直線コネクタ 29"/>
          <p:cNvCxnSpPr/>
          <p:nvPr userDrawn="1"/>
        </p:nvCxnSpPr>
        <p:spPr>
          <a:xfrm>
            <a:off x="5167641" y="4461671"/>
            <a:ext cx="3600000" cy="0"/>
          </a:xfrm>
          <a:prstGeom prst="line">
            <a:avLst/>
          </a:prstGeom>
          <a:ln w="12700">
            <a:solidFill>
              <a:schemeClr val="accent1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円/楕円 19"/>
          <p:cNvSpPr/>
          <p:nvPr userDrawn="1"/>
        </p:nvSpPr>
        <p:spPr>
          <a:xfrm>
            <a:off x="9567188" y="1851025"/>
            <a:ext cx="3365500" cy="2608430"/>
          </a:xfrm>
          <a:custGeom>
            <a:avLst/>
            <a:gdLst/>
            <a:ahLst/>
            <a:cxnLst/>
            <a:rect l="l" t="t" r="r" b="b"/>
            <a:pathLst>
              <a:path w="3365500" h="2608430">
                <a:moveTo>
                  <a:pt x="1682750" y="0"/>
                </a:moveTo>
                <a:cubicBezTo>
                  <a:pt x="2612107" y="0"/>
                  <a:pt x="3365500" y="753393"/>
                  <a:pt x="3365500" y="1682750"/>
                </a:cubicBezTo>
                <a:cubicBezTo>
                  <a:pt x="3365500" y="2024906"/>
                  <a:pt x="3263382" y="2343211"/>
                  <a:pt x="3087324" y="2608430"/>
                </a:cubicBezTo>
                <a:lnTo>
                  <a:pt x="278177" y="2608430"/>
                </a:lnTo>
                <a:cubicBezTo>
                  <a:pt x="102119" y="2343211"/>
                  <a:pt x="0" y="2024906"/>
                  <a:pt x="0" y="1682750"/>
                </a:cubicBezTo>
                <a:cubicBezTo>
                  <a:pt x="0" y="753393"/>
                  <a:pt x="753393" y="0"/>
                  <a:pt x="1682750" y="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30000"/>
            </a:schemeClr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32" name="テキスト プレースホルダー 11"/>
          <p:cNvSpPr>
            <a:spLocks noGrp="1"/>
          </p:cNvSpPr>
          <p:nvPr>
            <p:ph type="body" sz="quarter" idx="20" hasCustomPrompt="1"/>
          </p:nvPr>
        </p:nvSpPr>
        <p:spPr>
          <a:xfrm>
            <a:off x="9202063" y="4515185"/>
            <a:ext cx="4095751" cy="720080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defRPr sz="24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3" name="図プレースホルダー 18"/>
          <p:cNvSpPr>
            <a:spLocks noGrp="1"/>
          </p:cNvSpPr>
          <p:nvPr>
            <p:ph type="pic" sz="quarter" idx="21" hasCustomPrompt="1"/>
          </p:nvPr>
        </p:nvSpPr>
        <p:spPr>
          <a:xfrm>
            <a:off x="9757688" y="2032000"/>
            <a:ext cx="2984500" cy="2425700"/>
          </a:xfrm>
          <a:custGeom>
            <a:avLst/>
            <a:gdLst/>
            <a:ahLst/>
            <a:cxnLst/>
            <a:rect l="l" t="t" r="r" b="b"/>
            <a:pathLst>
              <a:path w="2984500" h="2425700">
                <a:moveTo>
                  <a:pt x="1492250" y="0"/>
                </a:moveTo>
                <a:cubicBezTo>
                  <a:pt x="2316397" y="0"/>
                  <a:pt x="2984500" y="668103"/>
                  <a:pt x="2984500" y="1492250"/>
                </a:cubicBezTo>
                <a:cubicBezTo>
                  <a:pt x="2984500" y="1845748"/>
                  <a:pt x="2861585" y="2170537"/>
                  <a:pt x="2655528" y="2425700"/>
                </a:cubicBezTo>
                <a:lnTo>
                  <a:pt x="328973" y="2425700"/>
                </a:lnTo>
                <a:cubicBezTo>
                  <a:pt x="122916" y="2170537"/>
                  <a:pt x="0" y="1845748"/>
                  <a:pt x="0" y="1492250"/>
                </a:cubicBezTo>
                <a:cubicBezTo>
                  <a:pt x="0" y="668103"/>
                  <a:pt x="668103" y="0"/>
                  <a:pt x="1492250" y="0"/>
                </a:cubicBezTo>
                <a:close/>
              </a:path>
            </a:pathLst>
          </a:custGeom>
        </p:spPr>
        <p:txBody>
          <a:bodyPr/>
          <a:lstStyle/>
          <a:p>
            <a:r>
              <a:rPr kumimoji="1" lang="en-US" altLang="ja-JP" dirty="0" smtClean="0"/>
              <a:t> </a:t>
            </a:r>
            <a:endParaRPr kumimoji="1" lang="ja-JP" altLang="en-US" dirty="0"/>
          </a:p>
        </p:txBody>
      </p:sp>
      <p:cxnSp>
        <p:nvCxnSpPr>
          <p:cNvPr id="34" name="直線コネクタ 33"/>
          <p:cNvCxnSpPr/>
          <p:nvPr userDrawn="1"/>
        </p:nvCxnSpPr>
        <p:spPr>
          <a:xfrm>
            <a:off x="9449450" y="4463426"/>
            <a:ext cx="3600000" cy="0"/>
          </a:xfrm>
          <a:prstGeom prst="line">
            <a:avLst/>
          </a:prstGeom>
          <a:ln w="12700">
            <a:solidFill>
              <a:schemeClr val="accent1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円/楕円 19"/>
          <p:cNvSpPr/>
          <p:nvPr userDrawn="1"/>
        </p:nvSpPr>
        <p:spPr>
          <a:xfrm>
            <a:off x="13828515" y="1851025"/>
            <a:ext cx="3365500" cy="2608430"/>
          </a:xfrm>
          <a:custGeom>
            <a:avLst/>
            <a:gdLst/>
            <a:ahLst/>
            <a:cxnLst/>
            <a:rect l="l" t="t" r="r" b="b"/>
            <a:pathLst>
              <a:path w="3365500" h="2608430">
                <a:moveTo>
                  <a:pt x="1682750" y="0"/>
                </a:moveTo>
                <a:cubicBezTo>
                  <a:pt x="2612107" y="0"/>
                  <a:pt x="3365500" y="753393"/>
                  <a:pt x="3365500" y="1682750"/>
                </a:cubicBezTo>
                <a:cubicBezTo>
                  <a:pt x="3365500" y="2024906"/>
                  <a:pt x="3263382" y="2343211"/>
                  <a:pt x="3087324" y="2608430"/>
                </a:cubicBezTo>
                <a:lnTo>
                  <a:pt x="278177" y="2608430"/>
                </a:lnTo>
                <a:cubicBezTo>
                  <a:pt x="102119" y="2343211"/>
                  <a:pt x="0" y="2024906"/>
                  <a:pt x="0" y="1682750"/>
                </a:cubicBezTo>
                <a:cubicBezTo>
                  <a:pt x="0" y="753393"/>
                  <a:pt x="753393" y="0"/>
                  <a:pt x="1682750" y="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30000"/>
            </a:schemeClr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36" name="テキスト プレースホルダー 11"/>
          <p:cNvSpPr>
            <a:spLocks noGrp="1"/>
          </p:cNvSpPr>
          <p:nvPr>
            <p:ph type="body" sz="quarter" idx="22" hasCustomPrompt="1"/>
          </p:nvPr>
        </p:nvSpPr>
        <p:spPr>
          <a:xfrm>
            <a:off x="13463390" y="4515185"/>
            <a:ext cx="4095751" cy="720080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defRPr sz="24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7" name="図プレースホルダー 18"/>
          <p:cNvSpPr>
            <a:spLocks noGrp="1"/>
          </p:cNvSpPr>
          <p:nvPr>
            <p:ph type="pic" sz="quarter" idx="23" hasCustomPrompt="1"/>
          </p:nvPr>
        </p:nvSpPr>
        <p:spPr>
          <a:xfrm>
            <a:off x="14019015" y="2032000"/>
            <a:ext cx="2984500" cy="2425700"/>
          </a:xfrm>
          <a:custGeom>
            <a:avLst/>
            <a:gdLst/>
            <a:ahLst/>
            <a:cxnLst/>
            <a:rect l="l" t="t" r="r" b="b"/>
            <a:pathLst>
              <a:path w="2984500" h="2425700">
                <a:moveTo>
                  <a:pt x="1492250" y="0"/>
                </a:moveTo>
                <a:cubicBezTo>
                  <a:pt x="2316397" y="0"/>
                  <a:pt x="2984500" y="668103"/>
                  <a:pt x="2984500" y="1492250"/>
                </a:cubicBezTo>
                <a:cubicBezTo>
                  <a:pt x="2984500" y="1845748"/>
                  <a:pt x="2861585" y="2170537"/>
                  <a:pt x="2655528" y="2425700"/>
                </a:cubicBezTo>
                <a:lnTo>
                  <a:pt x="328973" y="2425700"/>
                </a:lnTo>
                <a:cubicBezTo>
                  <a:pt x="122916" y="2170537"/>
                  <a:pt x="0" y="1845748"/>
                  <a:pt x="0" y="1492250"/>
                </a:cubicBezTo>
                <a:cubicBezTo>
                  <a:pt x="0" y="668103"/>
                  <a:pt x="668103" y="0"/>
                  <a:pt x="1492250" y="0"/>
                </a:cubicBezTo>
                <a:close/>
              </a:path>
            </a:pathLst>
          </a:custGeom>
        </p:spPr>
        <p:txBody>
          <a:bodyPr/>
          <a:lstStyle/>
          <a:p>
            <a:r>
              <a:rPr kumimoji="1" lang="en-US" altLang="ja-JP" dirty="0" smtClean="0"/>
              <a:t> </a:t>
            </a:r>
            <a:endParaRPr kumimoji="1" lang="ja-JP" altLang="en-US" dirty="0"/>
          </a:p>
        </p:txBody>
      </p:sp>
      <p:cxnSp>
        <p:nvCxnSpPr>
          <p:cNvPr id="38" name="直線コネクタ 37"/>
          <p:cNvCxnSpPr/>
          <p:nvPr userDrawn="1"/>
        </p:nvCxnSpPr>
        <p:spPr>
          <a:xfrm>
            <a:off x="13710777" y="4463426"/>
            <a:ext cx="3600000" cy="0"/>
          </a:xfrm>
          <a:prstGeom prst="line">
            <a:avLst/>
          </a:prstGeom>
          <a:ln w="12700">
            <a:solidFill>
              <a:schemeClr val="accent1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9" name="円/楕円 19"/>
          <p:cNvSpPr/>
          <p:nvPr userDrawn="1"/>
        </p:nvSpPr>
        <p:spPr>
          <a:xfrm>
            <a:off x="1047391" y="5627935"/>
            <a:ext cx="3365500" cy="2608430"/>
          </a:xfrm>
          <a:custGeom>
            <a:avLst/>
            <a:gdLst/>
            <a:ahLst/>
            <a:cxnLst/>
            <a:rect l="l" t="t" r="r" b="b"/>
            <a:pathLst>
              <a:path w="3365500" h="2608430">
                <a:moveTo>
                  <a:pt x="1682750" y="0"/>
                </a:moveTo>
                <a:cubicBezTo>
                  <a:pt x="2612107" y="0"/>
                  <a:pt x="3365500" y="753393"/>
                  <a:pt x="3365500" y="1682750"/>
                </a:cubicBezTo>
                <a:cubicBezTo>
                  <a:pt x="3365500" y="2024906"/>
                  <a:pt x="3263382" y="2343211"/>
                  <a:pt x="3087324" y="2608430"/>
                </a:cubicBezTo>
                <a:lnTo>
                  <a:pt x="278177" y="2608430"/>
                </a:lnTo>
                <a:cubicBezTo>
                  <a:pt x="102119" y="2343211"/>
                  <a:pt x="0" y="2024906"/>
                  <a:pt x="0" y="1682750"/>
                </a:cubicBezTo>
                <a:cubicBezTo>
                  <a:pt x="0" y="753393"/>
                  <a:pt x="753393" y="0"/>
                  <a:pt x="1682750" y="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30000"/>
            </a:schemeClr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40" name="テキスト プレースホルダー 11"/>
          <p:cNvSpPr>
            <a:spLocks noGrp="1"/>
          </p:cNvSpPr>
          <p:nvPr>
            <p:ph type="body" sz="quarter" idx="24" hasCustomPrompt="1"/>
          </p:nvPr>
        </p:nvSpPr>
        <p:spPr>
          <a:xfrm>
            <a:off x="682266" y="8292095"/>
            <a:ext cx="4095751" cy="720080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defRPr sz="24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41" name="図プレースホルダー 18"/>
          <p:cNvSpPr>
            <a:spLocks noGrp="1"/>
          </p:cNvSpPr>
          <p:nvPr>
            <p:ph type="pic" sz="quarter" idx="25" hasCustomPrompt="1"/>
          </p:nvPr>
        </p:nvSpPr>
        <p:spPr>
          <a:xfrm>
            <a:off x="1237891" y="5808910"/>
            <a:ext cx="2984500" cy="2425700"/>
          </a:xfrm>
          <a:custGeom>
            <a:avLst/>
            <a:gdLst/>
            <a:ahLst/>
            <a:cxnLst/>
            <a:rect l="l" t="t" r="r" b="b"/>
            <a:pathLst>
              <a:path w="2984500" h="2425700">
                <a:moveTo>
                  <a:pt x="1492250" y="0"/>
                </a:moveTo>
                <a:cubicBezTo>
                  <a:pt x="2316397" y="0"/>
                  <a:pt x="2984500" y="668103"/>
                  <a:pt x="2984500" y="1492250"/>
                </a:cubicBezTo>
                <a:cubicBezTo>
                  <a:pt x="2984500" y="1845748"/>
                  <a:pt x="2861585" y="2170537"/>
                  <a:pt x="2655528" y="2425700"/>
                </a:cubicBezTo>
                <a:lnTo>
                  <a:pt x="328973" y="2425700"/>
                </a:lnTo>
                <a:cubicBezTo>
                  <a:pt x="122916" y="2170537"/>
                  <a:pt x="0" y="1845748"/>
                  <a:pt x="0" y="1492250"/>
                </a:cubicBezTo>
                <a:cubicBezTo>
                  <a:pt x="0" y="668103"/>
                  <a:pt x="668103" y="0"/>
                  <a:pt x="1492250" y="0"/>
                </a:cubicBezTo>
                <a:close/>
              </a:path>
            </a:pathLst>
          </a:custGeom>
        </p:spPr>
        <p:txBody>
          <a:bodyPr/>
          <a:lstStyle/>
          <a:p>
            <a:r>
              <a:rPr kumimoji="1" lang="en-US" altLang="ja-JP" dirty="0" smtClean="0"/>
              <a:t> </a:t>
            </a:r>
            <a:endParaRPr kumimoji="1" lang="ja-JP" altLang="en-US" dirty="0"/>
          </a:p>
        </p:txBody>
      </p:sp>
      <p:cxnSp>
        <p:nvCxnSpPr>
          <p:cNvPr id="42" name="直線コネクタ 41"/>
          <p:cNvCxnSpPr/>
          <p:nvPr userDrawn="1"/>
        </p:nvCxnSpPr>
        <p:spPr>
          <a:xfrm>
            <a:off x="929653" y="8240336"/>
            <a:ext cx="3600000" cy="0"/>
          </a:xfrm>
          <a:prstGeom prst="line">
            <a:avLst/>
          </a:prstGeom>
          <a:ln w="12700">
            <a:solidFill>
              <a:schemeClr val="accent1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3" name="円/楕円 19"/>
          <p:cNvSpPr/>
          <p:nvPr userDrawn="1"/>
        </p:nvSpPr>
        <p:spPr>
          <a:xfrm>
            <a:off x="5308718" y="5627935"/>
            <a:ext cx="3365500" cy="2608430"/>
          </a:xfrm>
          <a:custGeom>
            <a:avLst/>
            <a:gdLst/>
            <a:ahLst/>
            <a:cxnLst/>
            <a:rect l="l" t="t" r="r" b="b"/>
            <a:pathLst>
              <a:path w="3365500" h="2608430">
                <a:moveTo>
                  <a:pt x="1682750" y="0"/>
                </a:moveTo>
                <a:cubicBezTo>
                  <a:pt x="2612107" y="0"/>
                  <a:pt x="3365500" y="753393"/>
                  <a:pt x="3365500" y="1682750"/>
                </a:cubicBezTo>
                <a:cubicBezTo>
                  <a:pt x="3365500" y="2024906"/>
                  <a:pt x="3263382" y="2343211"/>
                  <a:pt x="3087324" y="2608430"/>
                </a:cubicBezTo>
                <a:lnTo>
                  <a:pt x="278177" y="2608430"/>
                </a:lnTo>
                <a:cubicBezTo>
                  <a:pt x="102119" y="2343211"/>
                  <a:pt x="0" y="2024906"/>
                  <a:pt x="0" y="1682750"/>
                </a:cubicBezTo>
                <a:cubicBezTo>
                  <a:pt x="0" y="753393"/>
                  <a:pt x="753393" y="0"/>
                  <a:pt x="1682750" y="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30000"/>
            </a:schemeClr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44" name="テキスト プレースホルダー 11"/>
          <p:cNvSpPr>
            <a:spLocks noGrp="1"/>
          </p:cNvSpPr>
          <p:nvPr>
            <p:ph type="body" sz="quarter" idx="26" hasCustomPrompt="1"/>
          </p:nvPr>
        </p:nvSpPr>
        <p:spPr>
          <a:xfrm>
            <a:off x="4943593" y="8292095"/>
            <a:ext cx="4095751" cy="720080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defRPr sz="24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45" name="図プレースホルダー 18"/>
          <p:cNvSpPr>
            <a:spLocks noGrp="1"/>
          </p:cNvSpPr>
          <p:nvPr>
            <p:ph type="pic" sz="quarter" idx="27" hasCustomPrompt="1"/>
          </p:nvPr>
        </p:nvSpPr>
        <p:spPr>
          <a:xfrm>
            <a:off x="5499218" y="5808910"/>
            <a:ext cx="2984500" cy="2425700"/>
          </a:xfrm>
          <a:custGeom>
            <a:avLst/>
            <a:gdLst/>
            <a:ahLst/>
            <a:cxnLst/>
            <a:rect l="l" t="t" r="r" b="b"/>
            <a:pathLst>
              <a:path w="2984500" h="2425700">
                <a:moveTo>
                  <a:pt x="1492250" y="0"/>
                </a:moveTo>
                <a:cubicBezTo>
                  <a:pt x="2316397" y="0"/>
                  <a:pt x="2984500" y="668103"/>
                  <a:pt x="2984500" y="1492250"/>
                </a:cubicBezTo>
                <a:cubicBezTo>
                  <a:pt x="2984500" y="1845748"/>
                  <a:pt x="2861585" y="2170537"/>
                  <a:pt x="2655528" y="2425700"/>
                </a:cubicBezTo>
                <a:lnTo>
                  <a:pt x="328973" y="2425700"/>
                </a:lnTo>
                <a:cubicBezTo>
                  <a:pt x="122916" y="2170537"/>
                  <a:pt x="0" y="1845748"/>
                  <a:pt x="0" y="1492250"/>
                </a:cubicBezTo>
                <a:cubicBezTo>
                  <a:pt x="0" y="668103"/>
                  <a:pt x="668103" y="0"/>
                  <a:pt x="1492250" y="0"/>
                </a:cubicBezTo>
                <a:close/>
              </a:path>
            </a:pathLst>
          </a:custGeom>
        </p:spPr>
        <p:txBody>
          <a:bodyPr/>
          <a:lstStyle/>
          <a:p>
            <a:r>
              <a:rPr kumimoji="1" lang="en-US" altLang="ja-JP" dirty="0" smtClean="0"/>
              <a:t> </a:t>
            </a:r>
            <a:endParaRPr kumimoji="1" lang="ja-JP" altLang="en-US" dirty="0"/>
          </a:p>
        </p:txBody>
      </p:sp>
      <p:cxnSp>
        <p:nvCxnSpPr>
          <p:cNvPr id="46" name="直線コネクタ 45"/>
          <p:cNvCxnSpPr/>
          <p:nvPr userDrawn="1"/>
        </p:nvCxnSpPr>
        <p:spPr>
          <a:xfrm>
            <a:off x="5190980" y="8240336"/>
            <a:ext cx="3600000" cy="0"/>
          </a:xfrm>
          <a:prstGeom prst="line">
            <a:avLst/>
          </a:prstGeom>
          <a:ln w="12700">
            <a:solidFill>
              <a:schemeClr val="accent1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円/楕円 19"/>
          <p:cNvSpPr/>
          <p:nvPr userDrawn="1"/>
        </p:nvSpPr>
        <p:spPr>
          <a:xfrm>
            <a:off x="9590527" y="5629690"/>
            <a:ext cx="3365500" cy="2608430"/>
          </a:xfrm>
          <a:custGeom>
            <a:avLst/>
            <a:gdLst/>
            <a:ahLst/>
            <a:cxnLst/>
            <a:rect l="l" t="t" r="r" b="b"/>
            <a:pathLst>
              <a:path w="3365500" h="2608430">
                <a:moveTo>
                  <a:pt x="1682750" y="0"/>
                </a:moveTo>
                <a:cubicBezTo>
                  <a:pt x="2612107" y="0"/>
                  <a:pt x="3365500" y="753393"/>
                  <a:pt x="3365500" y="1682750"/>
                </a:cubicBezTo>
                <a:cubicBezTo>
                  <a:pt x="3365500" y="2024906"/>
                  <a:pt x="3263382" y="2343211"/>
                  <a:pt x="3087324" y="2608430"/>
                </a:cubicBezTo>
                <a:lnTo>
                  <a:pt x="278177" y="2608430"/>
                </a:lnTo>
                <a:cubicBezTo>
                  <a:pt x="102119" y="2343211"/>
                  <a:pt x="0" y="2024906"/>
                  <a:pt x="0" y="1682750"/>
                </a:cubicBezTo>
                <a:cubicBezTo>
                  <a:pt x="0" y="753393"/>
                  <a:pt x="753393" y="0"/>
                  <a:pt x="1682750" y="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30000"/>
            </a:schemeClr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48" name="テキスト プレースホルダー 11"/>
          <p:cNvSpPr>
            <a:spLocks noGrp="1"/>
          </p:cNvSpPr>
          <p:nvPr>
            <p:ph type="body" sz="quarter" idx="28" hasCustomPrompt="1"/>
          </p:nvPr>
        </p:nvSpPr>
        <p:spPr>
          <a:xfrm>
            <a:off x="9225402" y="8293850"/>
            <a:ext cx="4095751" cy="720080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defRPr sz="24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49" name="図プレースホルダー 18"/>
          <p:cNvSpPr>
            <a:spLocks noGrp="1"/>
          </p:cNvSpPr>
          <p:nvPr>
            <p:ph type="pic" sz="quarter" idx="29" hasCustomPrompt="1"/>
          </p:nvPr>
        </p:nvSpPr>
        <p:spPr>
          <a:xfrm>
            <a:off x="9781027" y="5810665"/>
            <a:ext cx="2984500" cy="2425700"/>
          </a:xfrm>
          <a:custGeom>
            <a:avLst/>
            <a:gdLst/>
            <a:ahLst/>
            <a:cxnLst/>
            <a:rect l="l" t="t" r="r" b="b"/>
            <a:pathLst>
              <a:path w="2984500" h="2425700">
                <a:moveTo>
                  <a:pt x="1492250" y="0"/>
                </a:moveTo>
                <a:cubicBezTo>
                  <a:pt x="2316397" y="0"/>
                  <a:pt x="2984500" y="668103"/>
                  <a:pt x="2984500" y="1492250"/>
                </a:cubicBezTo>
                <a:cubicBezTo>
                  <a:pt x="2984500" y="1845748"/>
                  <a:pt x="2861585" y="2170537"/>
                  <a:pt x="2655528" y="2425700"/>
                </a:cubicBezTo>
                <a:lnTo>
                  <a:pt x="328973" y="2425700"/>
                </a:lnTo>
                <a:cubicBezTo>
                  <a:pt x="122916" y="2170537"/>
                  <a:pt x="0" y="1845748"/>
                  <a:pt x="0" y="1492250"/>
                </a:cubicBezTo>
                <a:cubicBezTo>
                  <a:pt x="0" y="668103"/>
                  <a:pt x="668103" y="0"/>
                  <a:pt x="1492250" y="0"/>
                </a:cubicBezTo>
                <a:close/>
              </a:path>
            </a:pathLst>
          </a:custGeom>
        </p:spPr>
        <p:txBody>
          <a:bodyPr/>
          <a:lstStyle/>
          <a:p>
            <a:r>
              <a:rPr kumimoji="1" lang="en-US" altLang="ja-JP" dirty="0" smtClean="0"/>
              <a:t> </a:t>
            </a:r>
            <a:endParaRPr kumimoji="1" lang="ja-JP" altLang="en-US" dirty="0"/>
          </a:p>
        </p:txBody>
      </p:sp>
      <p:cxnSp>
        <p:nvCxnSpPr>
          <p:cNvPr id="50" name="直線コネクタ 49"/>
          <p:cNvCxnSpPr/>
          <p:nvPr userDrawn="1"/>
        </p:nvCxnSpPr>
        <p:spPr>
          <a:xfrm>
            <a:off x="9472789" y="8242091"/>
            <a:ext cx="3600000" cy="0"/>
          </a:xfrm>
          <a:prstGeom prst="line">
            <a:avLst/>
          </a:prstGeom>
          <a:ln w="12700">
            <a:solidFill>
              <a:schemeClr val="accent1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" name="円/楕円 19"/>
          <p:cNvSpPr/>
          <p:nvPr userDrawn="1"/>
        </p:nvSpPr>
        <p:spPr>
          <a:xfrm>
            <a:off x="13851854" y="5629690"/>
            <a:ext cx="3365500" cy="2608430"/>
          </a:xfrm>
          <a:custGeom>
            <a:avLst/>
            <a:gdLst/>
            <a:ahLst/>
            <a:cxnLst/>
            <a:rect l="l" t="t" r="r" b="b"/>
            <a:pathLst>
              <a:path w="3365500" h="2608430">
                <a:moveTo>
                  <a:pt x="1682750" y="0"/>
                </a:moveTo>
                <a:cubicBezTo>
                  <a:pt x="2612107" y="0"/>
                  <a:pt x="3365500" y="753393"/>
                  <a:pt x="3365500" y="1682750"/>
                </a:cubicBezTo>
                <a:cubicBezTo>
                  <a:pt x="3365500" y="2024906"/>
                  <a:pt x="3263382" y="2343211"/>
                  <a:pt x="3087324" y="2608430"/>
                </a:cubicBezTo>
                <a:lnTo>
                  <a:pt x="278177" y="2608430"/>
                </a:lnTo>
                <a:cubicBezTo>
                  <a:pt x="102119" y="2343211"/>
                  <a:pt x="0" y="2024906"/>
                  <a:pt x="0" y="1682750"/>
                </a:cubicBezTo>
                <a:cubicBezTo>
                  <a:pt x="0" y="753393"/>
                  <a:pt x="753393" y="0"/>
                  <a:pt x="1682750" y="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30000"/>
            </a:schemeClr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52" name="テキスト プレースホルダー 11"/>
          <p:cNvSpPr>
            <a:spLocks noGrp="1"/>
          </p:cNvSpPr>
          <p:nvPr>
            <p:ph type="body" sz="quarter" idx="30" hasCustomPrompt="1"/>
          </p:nvPr>
        </p:nvSpPr>
        <p:spPr>
          <a:xfrm>
            <a:off x="13486729" y="8293850"/>
            <a:ext cx="4095751" cy="720080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defRPr sz="24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53" name="図プレースホルダー 18"/>
          <p:cNvSpPr>
            <a:spLocks noGrp="1"/>
          </p:cNvSpPr>
          <p:nvPr>
            <p:ph type="pic" sz="quarter" idx="31" hasCustomPrompt="1"/>
          </p:nvPr>
        </p:nvSpPr>
        <p:spPr>
          <a:xfrm>
            <a:off x="14042354" y="5810665"/>
            <a:ext cx="2984500" cy="2425700"/>
          </a:xfrm>
          <a:custGeom>
            <a:avLst/>
            <a:gdLst/>
            <a:ahLst/>
            <a:cxnLst/>
            <a:rect l="l" t="t" r="r" b="b"/>
            <a:pathLst>
              <a:path w="2984500" h="2425700">
                <a:moveTo>
                  <a:pt x="1492250" y="0"/>
                </a:moveTo>
                <a:cubicBezTo>
                  <a:pt x="2316397" y="0"/>
                  <a:pt x="2984500" y="668103"/>
                  <a:pt x="2984500" y="1492250"/>
                </a:cubicBezTo>
                <a:cubicBezTo>
                  <a:pt x="2984500" y="1845748"/>
                  <a:pt x="2861585" y="2170537"/>
                  <a:pt x="2655528" y="2425700"/>
                </a:cubicBezTo>
                <a:lnTo>
                  <a:pt x="328973" y="2425700"/>
                </a:lnTo>
                <a:cubicBezTo>
                  <a:pt x="122916" y="2170537"/>
                  <a:pt x="0" y="1845748"/>
                  <a:pt x="0" y="1492250"/>
                </a:cubicBezTo>
                <a:cubicBezTo>
                  <a:pt x="0" y="668103"/>
                  <a:pt x="668103" y="0"/>
                  <a:pt x="1492250" y="0"/>
                </a:cubicBezTo>
                <a:close/>
              </a:path>
            </a:pathLst>
          </a:custGeom>
        </p:spPr>
        <p:txBody>
          <a:bodyPr/>
          <a:lstStyle/>
          <a:p>
            <a:r>
              <a:rPr kumimoji="1" lang="en-US" altLang="ja-JP" dirty="0" smtClean="0"/>
              <a:t> </a:t>
            </a:r>
            <a:endParaRPr kumimoji="1" lang="ja-JP" altLang="en-US" dirty="0"/>
          </a:p>
        </p:txBody>
      </p:sp>
      <p:cxnSp>
        <p:nvCxnSpPr>
          <p:cNvPr id="54" name="直線コネクタ 53"/>
          <p:cNvCxnSpPr/>
          <p:nvPr userDrawn="1"/>
        </p:nvCxnSpPr>
        <p:spPr>
          <a:xfrm>
            <a:off x="13734116" y="8242091"/>
            <a:ext cx="3600000" cy="0"/>
          </a:xfrm>
          <a:prstGeom prst="line">
            <a:avLst/>
          </a:prstGeom>
          <a:ln w="12700">
            <a:solidFill>
              <a:schemeClr val="accent1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48425745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0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6" presetClass="entr" presetSubtype="37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3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500"/>
                            </p:stCondLst>
                            <p:childTnLst>
                              <p:par>
                                <p:cTn id="18" presetID="22" presetClass="entr" presetSubtype="1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0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22" presetClass="entr" presetSubtype="1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3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16" presetClass="entr" presetSubtype="37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26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1250"/>
                            </p:stCondLst>
                            <p:childTnLst>
                              <p:par>
                                <p:cTn id="31" presetID="22" presetClass="entr" presetSubtype="1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3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22" presetClass="entr" presetSubtype="1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6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16" presetClass="entr" presetSubtype="37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39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2000"/>
                            </p:stCondLst>
                            <p:childTnLst>
                              <p:par>
                                <p:cTn id="44" presetID="22" presetClass="entr" presetSubtype="1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6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22" presetClass="entr" presetSubtype="1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9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16" presetClass="entr" presetSubtype="37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52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2750"/>
                            </p:stCondLst>
                            <p:childTnLst>
                              <p:par>
                                <p:cTn id="57" presetID="22" presetClass="entr" presetSubtype="1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9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22" presetClass="entr" presetSubtype="1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2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3" presetID="16" presetClass="entr" presetSubtype="37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65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8" dur="500"/>
                                        <p:tgtEl>
                                          <p:spTgt spid="4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9" fill="hold">
                            <p:stCondLst>
                              <p:cond delay="3500"/>
                            </p:stCondLst>
                            <p:childTnLst>
                              <p:par>
                                <p:cTn id="70" presetID="22" presetClass="entr" presetSubtype="1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2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3" presetID="22" presetClass="entr" presetSubtype="1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5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6" presetID="16" presetClass="entr" presetSubtype="37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78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9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1" dur="500"/>
                                        <p:tgtEl>
                                          <p:spTgt spid="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4250"/>
                            </p:stCondLst>
                            <p:childTnLst>
                              <p:par>
                                <p:cTn id="83" presetID="22" presetClass="entr" presetSubtype="1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85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6" presetID="22" presetClass="entr" presetSubtype="1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88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9" presetID="16" presetClass="entr" presetSubtype="37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91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2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4" dur="500"/>
                                        <p:tgtEl>
                                          <p:spTgt spid="4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5000"/>
                            </p:stCondLst>
                            <p:childTnLst>
                              <p:par>
                                <p:cTn id="96" presetID="22" presetClass="entr" presetSubtype="1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98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9" presetID="22" presetClass="entr" presetSubtype="1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01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2" presetID="16" presetClass="entr" presetSubtype="37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04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5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7" dur="500"/>
                                        <p:tgtEl>
                                          <p:spTgt spid="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" grpId="0" animBg="1"/>
      <p:bldP spid="16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9" grpId="0"/>
      <p:bldP spid="27" grpId="0" animBg="1"/>
      <p:bldP spid="28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9" grpId="0"/>
      <p:bldP spid="31" grpId="0" animBg="1"/>
      <p:bldP spid="32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3" grpId="0"/>
      <p:bldP spid="35" grpId="0" animBg="1"/>
      <p:bldP spid="36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7" grpId="0"/>
      <p:bldP spid="39" grpId="0" animBg="1"/>
      <p:bldP spid="40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4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1" grpId="0"/>
      <p:bldP spid="43" grpId="0" animBg="1"/>
      <p:bldP spid="44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4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5" grpId="0"/>
      <p:bldP spid="47" grpId="0" animBg="1"/>
      <p:bldP spid="48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4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9" grpId="0"/>
      <p:bldP spid="51" grpId="0" animBg="1"/>
      <p:bldP spid="52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5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3" grpId="0"/>
    </p:bldLst>
  </p:timing>
</p:sldLayout>
</file>

<file path=ppt/slideLayouts/slideLayout18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 Imag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en-US" altLang="ja-JP" dirty="0" smtClean="0"/>
              <a:t>SLIDE TITLE HERE</a:t>
            </a:r>
            <a:endParaRPr kumimoji="1" lang="ja-JP" altLang="en-US" dirty="0"/>
          </a:p>
        </p:txBody>
      </p: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  <a:alpha val="70000"/>
                  </a:prstClr>
                </a:solidFill>
              </a:rPr>
              <a:t>The Power of PowerPoint | thepopp.com</a:t>
            </a:r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87164BF-D67A-46C0-81D2-5BAF67C00C80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  <p:sp>
        <p:nvSpPr>
          <p:cNvPr id="5" name="円/楕円 4"/>
          <p:cNvSpPr/>
          <p:nvPr userDrawn="1"/>
        </p:nvSpPr>
        <p:spPr>
          <a:xfrm>
            <a:off x="723837" y="2490310"/>
            <a:ext cx="3771573" cy="3771900"/>
          </a:xfrm>
          <a:prstGeom prst="ellipse">
            <a:avLst/>
          </a:prstGeom>
          <a:solidFill>
            <a:schemeClr val="accent1">
              <a:lumMod val="20000"/>
              <a:lumOff val="80000"/>
              <a:alpha val="30000"/>
            </a:schemeClr>
          </a:solidFill>
          <a:ln w="12700">
            <a:solidFill>
              <a:schemeClr val="accent1"/>
            </a:solidFill>
            <a:prstDash val="dash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 sz="2400" dirty="0" smtClean="0">
              <a:solidFill>
                <a:prstClr val="black"/>
              </a:solidFill>
              <a:latin typeface="Roboto Condensed Light"/>
            </a:endParaRPr>
          </a:p>
        </p:txBody>
      </p:sp>
      <p:sp>
        <p:nvSpPr>
          <p:cNvPr id="6" name="図プレースホルダー 9"/>
          <p:cNvSpPr>
            <a:spLocks noGrp="1"/>
          </p:cNvSpPr>
          <p:nvPr>
            <p:ph type="pic" sz="quarter" idx="12" hasCustomPrompt="1"/>
          </p:nvPr>
        </p:nvSpPr>
        <p:spPr>
          <a:xfrm>
            <a:off x="892777" y="2659265"/>
            <a:ext cx="3433693" cy="3433990"/>
          </a:xfrm>
          <a:prstGeom prst="ellipse">
            <a:avLst/>
          </a:prstGeom>
        </p:spPr>
        <p:txBody>
          <a:bodyPr/>
          <a:lstStyle>
            <a:lvl1pPr>
              <a:defRPr/>
            </a:lvl1pPr>
          </a:lstStyle>
          <a:p>
            <a:r>
              <a:rPr kumimoji="1" lang="en-US" altLang="ja-JP" dirty="0" smtClean="0"/>
              <a:t>Add Image</a:t>
            </a:r>
            <a:endParaRPr kumimoji="1" lang="ja-JP" altLang="en-US" dirty="0"/>
          </a:p>
        </p:txBody>
      </p:sp>
      <p:sp>
        <p:nvSpPr>
          <p:cNvPr id="7" name="円/楕円 6"/>
          <p:cNvSpPr/>
          <p:nvPr userDrawn="1"/>
        </p:nvSpPr>
        <p:spPr>
          <a:xfrm>
            <a:off x="5066860" y="2490310"/>
            <a:ext cx="3771573" cy="3771900"/>
          </a:xfrm>
          <a:prstGeom prst="ellipse">
            <a:avLst/>
          </a:prstGeom>
          <a:solidFill>
            <a:schemeClr val="accent1">
              <a:lumMod val="20000"/>
              <a:lumOff val="80000"/>
              <a:alpha val="30000"/>
            </a:schemeClr>
          </a:solidFill>
          <a:ln w="12700">
            <a:solidFill>
              <a:schemeClr val="accent1"/>
            </a:solidFill>
            <a:prstDash val="dash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 sz="2400" dirty="0" smtClean="0">
              <a:solidFill>
                <a:prstClr val="black"/>
              </a:solidFill>
              <a:latin typeface="Roboto Condensed Light"/>
            </a:endParaRPr>
          </a:p>
        </p:txBody>
      </p:sp>
      <p:sp>
        <p:nvSpPr>
          <p:cNvPr id="8" name="図プレースホルダー 9"/>
          <p:cNvSpPr>
            <a:spLocks noGrp="1"/>
          </p:cNvSpPr>
          <p:nvPr>
            <p:ph type="pic" sz="quarter" idx="13" hasCustomPrompt="1"/>
          </p:nvPr>
        </p:nvSpPr>
        <p:spPr>
          <a:xfrm>
            <a:off x="5235800" y="2659265"/>
            <a:ext cx="3433693" cy="3433990"/>
          </a:xfrm>
          <a:prstGeom prst="ellipse">
            <a:avLst/>
          </a:prstGeom>
        </p:spPr>
        <p:txBody>
          <a:bodyPr/>
          <a:lstStyle>
            <a:lvl1pPr>
              <a:defRPr/>
            </a:lvl1pPr>
          </a:lstStyle>
          <a:p>
            <a:r>
              <a:rPr kumimoji="1" lang="en-US" altLang="ja-JP" dirty="0" smtClean="0"/>
              <a:t>Add Image</a:t>
            </a:r>
            <a:endParaRPr kumimoji="1" lang="ja-JP" altLang="en-US" dirty="0"/>
          </a:p>
        </p:txBody>
      </p:sp>
      <p:sp>
        <p:nvSpPr>
          <p:cNvPr id="9" name="円/楕円 8"/>
          <p:cNvSpPr/>
          <p:nvPr userDrawn="1"/>
        </p:nvSpPr>
        <p:spPr>
          <a:xfrm>
            <a:off x="9409883" y="2452210"/>
            <a:ext cx="3771573" cy="3771900"/>
          </a:xfrm>
          <a:prstGeom prst="ellipse">
            <a:avLst/>
          </a:prstGeom>
          <a:solidFill>
            <a:schemeClr val="accent1">
              <a:lumMod val="20000"/>
              <a:lumOff val="80000"/>
              <a:alpha val="30000"/>
            </a:schemeClr>
          </a:solidFill>
          <a:ln w="12700">
            <a:solidFill>
              <a:schemeClr val="accent1"/>
            </a:solidFill>
            <a:prstDash val="dash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 sz="2400" dirty="0" smtClean="0">
              <a:solidFill>
                <a:prstClr val="black"/>
              </a:solidFill>
              <a:latin typeface="Roboto Condensed Light"/>
            </a:endParaRPr>
          </a:p>
        </p:txBody>
      </p:sp>
      <p:sp>
        <p:nvSpPr>
          <p:cNvPr id="10" name="図プレースホルダー 9"/>
          <p:cNvSpPr>
            <a:spLocks noGrp="1"/>
          </p:cNvSpPr>
          <p:nvPr>
            <p:ph type="pic" sz="quarter" idx="14" hasCustomPrompt="1"/>
          </p:nvPr>
        </p:nvSpPr>
        <p:spPr>
          <a:xfrm>
            <a:off x="9578823" y="2621165"/>
            <a:ext cx="3433693" cy="3433990"/>
          </a:xfrm>
          <a:prstGeom prst="ellipse">
            <a:avLst/>
          </a:prstGeom>
        </p:spPr>
        <p:txBody>
          <a:bodyPr/>
          <a:lstStyle>
            <a:lvl1pPr>
              <a:defRPr/>
            </a:lvl1pPr>
          </a:lstStyle>
          <a:p>
            <a:r>
              <a:rPr kumimoji="1" lang="en-US" altLang="ja-JP" dirty="0" smtClean="0"/>
              <a:t>Add Image</a:t>
            </a:r>
            <a:endParaRPr kumimoji="1" lang="ja-JP" altLang="en-US" dirty="0"/>
          </a:p>
        </p:txBody>
      </p:sp>
      <p:sp>
        <p:nvSpPr>
          <p:cNvPr id="11" name="円/楕円 10"/>
          <p:cNvSpPr/>
          <p:nvPr userDrawn="1"/>
        </p:nvSpPr>
        <p:spPr>
          <a:xfrm>
            <a:off x="13752906" y="2452210"/>
            <a:ext cx="3771573" cy="3771900"/>
          </a:xfrm>
          <a:prstGeom prst="ellipse">
            <a:avLst/>
          </a:prstGeom>
          <a:solidFill>
            <a:schemeClr val="accent1">
              <a:lumMod val="20000"/>
              <a:lumOff val="80000"/>
              <a:alpha val="30000"/>
            </a:schemeClr>
          </a:solidFill>
          <a:ln w="12700">
            <a:solidFill>
              <a:schemeClr val="accent1"/>
            </a:solidFill>
            <a:prstDash val="dash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 sz="2400" dirty="0" smtClean="0">
              <a:solidFill>
                <a:prstClr val="black"/>
              </a:solidFill>
              <a:latin typeface="Roboto Condensed Light"/>
            </a:endParaRPr>
          </a:p>
        </p:txBody>
      </p:sp>
      <p:sp>
        <p:nvSpPr>
          <p:cNvPr id="12" name="図プレースホルダー 9"/>
          <p:cNvSpPr>
            <a:spLocks noGrp="1"/>
          </p:cNvSpPr>
          <p:nvPr>
            <p:ph type="pic" sz="quarter" idx="15" hasCustomPrompt="1"/>
          </p:nvPr>
        </p:nvSpPr>
        <p:spPr>
          <a:xfrm>
            <a:off x="13921846" y="2621165"/>
            <a:ext cx="3433693" cy="3433990"/>
          </a:xfrm>
          <a:prstGeom prst="ellipse">
            <a:avLst/>
          </a:prstGeom>
        </p:spPr>
        <p:txBody>
          <a:bodyPr/>
          <a:lstStyle>
            <a:lvl1pPr>
              <a:defRPr/>
            </a:lvl1pPr>
          </a:lstStyle>
          <a:p>
            <a:r>
              <a:rPr kumimoji="1" lang="en-US" altLang="ja-JP" dirty="0" smtClean="0"/>
              <a:t>Add Image</a:t>
            </a:r>
            <a:endParaRPr kumimoji="1" lang="ja-JP" altLang="en-US" dirty="0"/>
          </a:p>
        </p:txBody>
      </p:sp>
      <p:sp>
        <p:nvSpPr>
          <p:cNvPr id="13" name="テキスト プレースホルダー 6"/>
          <p:cNvSpPr>
            <a:spLocks noGrp="1"/>
          </p:cNvSpPr>
          <p:nvPr>
            <p:ph type="body" sz="quarter" idx="16" hasCustomPrompt="1"/>
          </p:nvPr>
        </p:nvSpPr>
        <p:spPr>
          <a:xfrm>
            <a:off x="685740" y="6483905"/>
            <a:ext cx="3885863" cy="693830"/>
          </a:xfrm>
          <a:prstGeom prst="rect">
            <a:avLst/>
          </a:prstGeom>
        </p:spPr>
        <p:txBody>
          <a:bodyPr anchor="t">
            <a:normAutofit/>
          </a:bodyPr>
          <a:lstStyle>
            <a:lvl1pPr marL="0" indent="0" algn="ctr">
              <a:buNone/>
              <a:defRPr sz="3200" baseline="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kumimoji="1" lang="en-US" altLang="ja-JP" dirty="0" smtClean="0"/>
              <a:t>TEXT HERE</a:t>
            </a:r>
            <a:endParaRPr kumimoji="1" lang="ja-JP" altLang="en-US" dirty="0"/>
          </a:p>
        </p:txBody>
      </p:sp>
      <p:sp>
        <p:nvSpPr>
          <p:cNvPr id="14" name="テキスト プレースホルダー 6"/>
          <p:cNvSpPr>
            <a:spLocks noGrp="1"/>
          </p:cNvSpPr>
          <p:nvPr>
            <p:ph type="body" sz="quarter" idx="17" hasCustomPrompt="1"/>
          </p:nvPr>
        </p:nvSpPr>
        <p:spPr>
          <a:xfrm>
            <a:off x="5028763" y="6483905"/>
            <a:ext cx="3885863" cy="693830"/>
          </a:xfrm>
          <a:prstGeom prst="rect">
            <a:avLst/>
          </a:prstGeom>
        </p:spPr>
        <p:txBody>
          <a:bodyPr anchor="t">
            <a:normAutofit/>
          </a:bodyPr>
          <a:lstStyle>
            <a:lvl1pPr marL="0" indent="0" algn="ctr">
              <a:buNone/>
              <a:defRPr sz="3200" baseline="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kumimoji="1" lang="en-US" altLang="ja-JP" dirty="0" smtClean="0"/>
              <a:t>TEXT HERE</a:t>
            </a:r>
            <a:endParaRPr kumimoji="1" lang="ja-JP" altLang="en-US" dirty="0"/>
          </a:p>
        </p:txBody>
      </p:sp>
      <p:sp>
        <p:nvSpPr>
          <p:cNvPr id="15" name="テキスト プレースホルダー 6"/>
          <p:cNvSpPr>
            <a:spLocks noGrp="1"/>
          </p:cNvSpPr>
          <p:nvPr>
            <p:ph type="body" sz="quarter" idx="18" hasCustomPrompt="1"/>
          </p:nvPr>
        </p:nvSpPr>
        <p:spPr>
          <a:xfrm>
            <a:off x="9447980" y="6483905"/>
            <a:ext cx="3885863" cy="693830"/>
          </a:xfrm>
          <a:prstGeom prst="rect">
            <a:avLst/>
          </a:prstGeom>
        </p:spPr>
        <p:txBody>
          <a:bodyPr anchor="t">
            <a:normAutofit/>
          </a:bodyPr>
          <a:lstStyle>
            <a:lvl1pPr marL="0" indent="0" algn="ctr">
              <a:buNone/>
              <a:defRPr sz="3200" baseline="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kumimoji="1" lang="en-US" altLang="ja-JP" dirty="0" smtClean="0"/>
              <a:t>TEXT HERE</a:t>
            </a:r>
            <a:endParaRPr kumimoji="1" lang="ja-JP" altLang="en-US" dirty="0"/>
          </a:p>
        </p:txBody>
      </p:sp>
      <p:sp>
        <p:nvSpPr>
          <p:cNvPr id="16" name="テキスト プレースホルダー 6"/>
          <p:cNvSpPr>
            <a:spLocks noGrp="1"/>
          </p:cNvSpPr>
          <p:nvPr>
            <p:ph type="body" sz="quarter" idx="19" hasCustomPrompt="1"/>
          </p:nvPr>
        </p:nvSpPr>
        <p:spPr>
          <a:xfrm>
            <a:off x="13791003" y="6483905"/>
            <a:ext cx="3885863" cy="693830"/>
          </a:xfrm>
          <a:prstGeom prst="rect">
            <a:avLst/>
          </a:prstGeom>
        </p:spPr>
        <p:txBody>
          <a:bodyPr anchor="t">
            <a:normAutofit/>
          </a:bodyPr>
          <a:lstStyle>
            <a:lvl1pPr marL="0" indent="0" algn="ctr">
              <a:buNone/>
              <a:defRPr sz="3200" baseline="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kumimoji="1" lang="en-US" altLang="ja-JP" dirty="0" smtClean="0"/>
              <a:t>TEXT HERE</a:t>
            </a:r>
            <a:endParaRPr kumimoji="1" lang="ja-JP" altLang="en-US" dirty="0"/>
          </a:p>
        </p:txBody>
      </p:sp>
      <p:sp>
        <p:nvSpPr>
          <p:cNvPr id="17" name="テキスト プレースホルダー 11"/>
          <p:cNvSpPr>
            <a:spLocks noGrp="1"/>
          </p:cNvSpPr>
          <p:nvPr>
            <p:ph type="body" sz="quarter" idx="20" hasCustomPrompt="1"/>
          </p:nvPr>
        </p:nvSpPr>
        <p:spPr>
          <a:xfrm>
            <a:off x="685740" y="7042720"/>
            <a:ext cx="3925243" cy="1872680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8" name="テキスト プレースホルダー 11"/>
          <p:cNvSpPr>
            <a:spLocks noGrp="1"/>
          </p:cNvSpPr>
          <p:nvPr>
            <p:ph type="body" sz="quarter" idx="21" hasCustomPrompt="1"/>
          </p:nvPr>
        </p:nvSpPr>
        <p:spPr>
          <a:xfrm>
            <a:off x="5028763" y="7042720"/>
            <a:ext cx="3925243" cy="1872680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9" name="テキスト プレースホルダー 11"/>
          <p:cNvSpPr>
            <a:spLocks noGrp="1"/>
          </p:cNvSpPr>
          <p:nvPr>
            <p:ph type="body" sz="quarter" idx="22" hasCustomPrompt="1"/>
          </p:nvPr>
        </p:nvSpPr>
        <p:spPr>
          <a:xfrm>
            <a:off x="9447980" y="7042720"/>
            <a:ext cx="3925243" cy="1872680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0" name="テキスト プレースホルダー 11"/>
          <p:cNvSpPr>
            <a:spLocks noGrp="1"/>
          </p:cNvSpPr>
          <p:nvPr>
            <p:ph type="body" sz="quarter" idx="23" hasCustomPrompt="1"/>
          </p:nvPr>
        </p:nvSpPr>
        <p:spPr>
          <a:xfrm>
            <a:off x="13791003" y="7042720"/>
            <a:ext cx="3925243" cy="1872680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81894690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49" presetClass="entr" presetSubtype="0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500"/>
                            </p:stCondLst>
                            <p:childTnLst>
                              <p:par>
                                <p:cTn id="18" presetID="2" presetClass="entr" presetSubtype="4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2" presetClass="entr" presetSubtype="4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000"/>
                            </p:stCondLst>
                            <p:childTnLst>
                              <p:par>
                                <p:cTn id="27" presetID="49" presetClass="entr" presetSubtype="0" decel="10000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49" presetClass="entr" presetSubtype="0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2000"/>
                            </p:stCondLst>
                            <p:childTnLst>
                              <p:par>
                                <p:cTn id="40" presetID="2" presetClass="entr" presetSubtype="4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4" presetID="2" presetClass="entr" presetSubtype="4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2500"/>
                            </p:stCondLst>
                            <p:childTnLst>
                              <p:par>
                                <p:cTn id="49" presetID="49" presetClass="entr" presetSubtype="0" decel="10000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49" presetClass="entr" presetSubtype="0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0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3500"/>
                            </p:stCondLst>
                            <p:childTnLst>
                              <p:par>
                                <p:cTn id="62" presetID="2" presetClass="entr" presetSubtype="4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4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5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6" presetID="2" presetClass="entr" presetSubtype="4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8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9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4000"/>
                            </p:stCondLst>
                            <p:childTnLst>
                              <p:par>
                                <p:cTn id="71" presetID="49" presetClass="entr" presetSubtype="0" decel="10000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3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6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" presetID="49" presetClass="entr" presetSubtype="0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9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5000"/>
                            </p:stCondLst>
                            <p:childTnLst>
                              <p:par>
                                <p:cTn id="84" presetID="2" presetClass="entr" presetSubtype="4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6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7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8" presetID="2" presetClass="entr" presetSubtype="4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0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1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6" grpId="0"/>
      <p:bldP spid="7" grpId="0" animBg="1"/>
      <p:bldP spid="8" grpId="0"/>
      <p:bldP spid="9" grpId="0" animBg="1"/>
      <p:bldP spid="10" grpId="0"/>
      <p:bldP spid="11" grpId="0" animBg="1"/>
      <p:bldP spid="12" grpId="0"/>
      <p:bldP spid="13" grpId="0">
        <p:tmplLst>
          <p:tmpl>
            <p:tnLst>
              <p:par>
                <p:cTn presetID="2" presetClass="entr" presetSubtype="4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4" grpId="0">
        <p:tmplLst>
          <p:tmpl>
            <p:tnLst>
              <p:par>
                <p:cTn presetID="2" presetClass="entr" presetSubtype="4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5" grpId="0">
        <p:tmplLst>
          <p:tmpl>
            <p:tnLst>
              <p:par>
                <p:cTn presetID="2" presetClass="entr" presetSubtype="4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6" grpId="0">
        <p:tmplLst>
          <p:tmpl>
            <p:tnLst>
              <p:par>
                <p:cTn presetID="2" presetClass="entr" presetSubtype="4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7" grpId="0">
        <p:tmplLst>
          <p:tmpl>
            <p:tnLst>
              <p:par>
                <p:cTn presetID="2" presetClass="entr" presetSubtype="4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8" grpId="0">
        <p:tmplLst>
          <p:tmpl>
            <p:tnLst>
              <p:par>
                <p:cTn presetID="2" presetClass="entr" presetSubtype="4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9" grpId="0">
        <p:tmplLst>
          <p:tmpl>
            <p:tnLst>
              <p:par>
                <p:cTn presetID="2" presetClass="entr" presetSubtype="4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0" grpId="0">
        <p:tmplLst>
          <p:tmpl>
            <p:tnLst>
              <p:par>
                <p:cTn presetID="2" presetClass="entr" presetSubtype="4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18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 Poin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en-US" altLang="ja-JP" dirty="0" smtClean="0"/>
              <a:t>SLIDE TITLE HERE</a:t>
            </a:r>
            <a:endParaRPr kumimoji="1" lang="ja-JP" altLang="en-US" dirty="0"/>
          </a:p>
        </p:txBody>
      </p: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  <a:alpha val="70000"/>
                  </a:prstClr>
                </a:solidFill>
              </a:rPr>
              <a:t>The Power of PowerPoint | thepopp.com</a:t>
            </a:r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87164BF-D67A-46C0-81D2-5BAF67C00C80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  <p:sp>
        <p:nvSpPr>
          <p:cNvPr id="5" name="テキスト プレースホルダー 11"/>
          <p:cNvSpPr>
            <a:spLocks noGrp="1"/>
          </p:cNvSpPr>
          <p:nvPr>
            <p:ph type="body" sz="quarter" idx="15" hasCustomPrompt="1"/>
          </p:nvPr>
        </p:nvSpPr>
        <p:spPr>
          <a:xfrm>
            <a:off x="959042" y="6697585"/>
            <a:ext cx="4854903" cy="2091320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spcBef>
                <a:spcPts val="600"/>
              </a:spcBef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cxnSp>
        <p:nvCxnSpPr>
          <p:cNvPr id="6" name="直線コネクタ 5"/>
          <p:cNvCxnSpPr/>
          <p:nvPr userDrawn="1"/>
        </p:nvCxnSpPr>
        <p:spPr>
          <a:xfrm flipH="1">
            <a:off x="870142" y="5863580"/>
            <a:ext cx="5032704" cy="0"/>
          </a:xfrm>
          <a:prstGeom prst="line">
            <a:avLst/>
          </a:prstGeom>
          <a:ln w="12700">
            <a:solidFill>
              <a:schemeClr val="accent1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テキスト プレースホルダー 11"/>
          <p:cNvSpPr>
            <a:spLocks noGrp="1"/>
          </p:cNvSpPr>
          <p:nvPr>
            <p:ph type="body" sz="quarter" idx="16" hasCustomPrompt="1"/>
          </p:nvPr>
        </p:nvSpPr>
        <p:spPr>
          <a:xfrm>
            <a:off x="961319" y="6043600"/>
            <a:ext cx="4850349" cy="720080"/>
          </a:xfrm>
        </p:spPr>
        <p:txBody>
          <a:bodyPr anchor="b">
            <a:noAutofit/>
          </a:bodyPr>
          <a:lstStyle>
            <a:lvl1pPr algn="l">
              <a:lnSpc>
                <a:spcPct val="100000"/>
              </a:lnSpc>
              <a:spcBef>
                <a:spcPts val="0"/>
              </a:spcBef>
              <a:defRPr sz="28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6" name="円/楕円 15"/>
          <p:cNvSpPr/>
          <p:nvPr userDrawn="1"/>
        </p:nvSpPr>
        <p:spPr>
          <a:xfrm>
            <a:off x="1782598" y="2315840"/>
            <a:ext cx="3187700" cy="3187700"/>
          </a:xfrm>
          <a:prstGeom prst="ellipse">
            <a:avLst/>
          </a:prstGeom>
          <a:solidFill>
            <a:schemeClr val="accent1"/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7" name="テキスト プレースホルダー 11"/>
          <p:cNvSpPr>
            <a:spLocks noGrp="1"/>
          </p:cNvSpPr>
          <p:nvPr>
            <p:ph type="body" sz="quarter" idx="21" hasCustomPrompt="1"/>
          </p:nvPr>
        </p:nvSpPr>
        <p:spPr>
          <a:xfrm>
            <a:off x="1870884" y="3459640"/>
            <a:ext cx="3011127" cy="900100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800" spc="3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8" name="テキスト プレースホルダー 11"/>
          <p:cNvSpPr>
            <a:spLocks noGrp="1"/>
          </p:cNvSpPr>
          <p:nvPr>
            <p:ph type="body" sz="quarter" idx="22" hasCustomPrompt="1"/>
          </p:nvPr>
        </p:nvSpPr>
        <p:spPr>
          <a:xfrm>
            <a:off x="6725007" y="6697585"/>
            <a:ext cx="4854903" cy="2091320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spcBef>
                <a:spcPts val="600"/>
              </a:spcBef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cxnSp>
        <p:nvCxnSpPr>
          <p:cNvPr id="19" name="直線コネクタ 18"/>
          <p:cNvCxnSpPr/>
          <p:nvPr userDrawn="1"/>
        </p:nvCxnSpPr>
        <p:spPr>
          <a:xfrm flipH="1">
            <a:off x="6636107" y="5863580"/>
            <a:ext cx="5032704" cy="0"/>
          </a:xfrm>
          <a:prstGeom prst="line">
            <a:avLst/>
          </a:prstGeom>
          <a:ln w="12700">
            <a:solidFill>
              <a:schemeClr val="accent1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" name="テキスト プレースホルダー 11"/>
          <p:cNvSpPr>
            <a:spLocks noGrp="1"/>
          </p:cNvSpPr>
          <p:nvPr>
            <p:ph type="body" sz="quarter" idx="23" hasCustomPrompt="1"/>
          </p:nvPr>
        </p:nvSpPr>
        <p:spPr>
          <a:xfrm>
            <a:off x="6727284" y="6043600"/>
            <a:ext cx="4850349" cy="720080"/>
          </a:xfrm>
        </p:spPr>
        <p:txBody>
          <a:bodyPr anchor="b">
            <a:noAutofit/>
          </a:bodyPr>
          <a:lstStyle>
            <a:lvl1pPr algn="l">
              <a:lnSpc>
                <a:spcPct val="100000"/>
              </a:lnSpc>
              <a:spcBef>
                <a:spcPts val="0"/>
              </a:spcBef>
              <a:defRPr sz="28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1" name="円/楕円 20"/>
          <p:cNvSpPr/>
          <p:nvPr userDrawn="1"/>
        </p:nvSpPr>
        <p:spPr>
          <a:xfrm>
            <a:off x="7548563" y="2315840"/>
            <a:ext cx="3187700" cy="31877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22" name="テキスト プレースホルダー 11"/>
          <p:cNvSpPr>
            <a:spLocks noGrp="1"/>
          </p:cNvSpPr>
          <p:nvPr>
            <p:ph type="body" sz="quarter" idx="24" hasCustomPrompt="1"/>
          </p:nvPr>
        </p:nvSpPr>
        <p:spPr>
          <a:xfrm>
            <a:off x="7636849" y="3459640"/>
            <a:ext cx="3011127" cy="900100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800" spc="3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3" name="テキスト プレースホルダー 11"/>
          <p:cNvSpPr>
            <a:spLocks noGrp="1"/>
          </p:cNvSpPr>
          <p:nvPr>
            <p:ph type="body" sz="quarter" idx="25" hasCustomPrompt="1"/>
          </p:nvPr>
        </p:nvSpPr>
        <p:spPr>
          <a:xfrm>
            <a:off x="12472466" y="6697585"/>
            <a:ext cx="4854903" cy="2091320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spcBef>
                <a:spcPts val="600"/>
              </a:spcBef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cxnSp>
        <p:nvCxnSpPr>
          <p:cNvPr id="24" name="直線コネクタ 23"/>
          <p:cNvCxnSpPr/>
          <p:nvPr userDrawn="1"/>
        </p:nvCxnSpPr>
        <p:spPr>
          <a:xfrm flipH="1">
            <a:off x="12383566" y="5863580"/>
            <a:ext cx="5032704" cy="0"/>
          </a:xfrm>
          <a:prstGeom prst="line">
            <a:avLst/>
          </a:prstGeom>
          <a:ln w="12700">
            <a:solidFill>
              <a:schemeClr val="accent1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" name="テキスト プレースホルダー 11"/>
          <p:cNvSpPr>
            <a:spLocks noGrp="1"/>
          </p:cNvSpPr>
          <p:nvPr>
            <p:ph type="body" sz="quarter" idx="26" hasCustomPrompt="1"/>
          </p:nvPr>
        </p:nvSpPr>
        <p:spPr>
          <a:xfrm>
            <a:off x="12474743" y="6043600"/>
            <a:ext cx="4850349" cy="720080"/>
          </a:xfrm>
        </p:spPr>
        <p:txBody>
          <a:bodyPr anchor="b">
            <a:noAutofit/>
          </a:bodyPr>
          <a:lstStyle>
            <a:lvl1pPr algn="l">
              <a:lnSpc>
                <a:spcPct val="100000"/>
              </a:lnSpc>
              <a:spcBef>
                <a:spcPts val="0"/>
              </a:spcBef>
              <a:defRPr sz="28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6" name="円/楕円 25"/>
          <p:cNvSpPr/>
          <p:nvPr userDrawn="1"/>
        </p:nvSpPr>
        <p:spPr>
          <a:xfrm>
            <a:off x="13296022" y="2315840"/>
            <a:ext cx="3187700" cy="3187700"/>
          </a:xfrm>
          <a:prstGeom prst="ellipse">
            <a:avLst/>
          </a:prstGeom>
          <a:solidFill>
            <a:schemeClr val="accent1">
              <a:lumMod val="50000"/>
            </a:schemeClr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27" name="テキスト プレースホルダー 11"/>
          <p:cNvSpPr>
            <a:spLocks noGrp="1"/>
          </p:cNvSpPr>
          <p:nvPr>
            <p:ph type="body" sz="quarter" idx="27" hasCustomPrompt="1"/>
          </p:nvPr>
        </p:nvSpPr>
        <p:spPr>
          <a:xfrm>
            <a:off x="13384308" y="3459640"/>
            <a:ext cx="3011127" cy="900100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800" spc="3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8" name="涙形 27"/>
          <p:cNvSpPr/>
          <p:nvPr userDrawn="1"/>
        </p:nvSpPr>
        <p:spPr>
          <a:xfrm rot="5400000">
            <a:off x="1447350" y="2171533"/>
            <a:ext cx="848875" cy="848875"/>
          </a:xfrm>
          <a:prstGeom prst="teardrop">
            <a:avLst/>
          </a:prstGeom>
          <a:solidFill>
            <a:schemeClr val="accent1">
              <a:lumMod val="20000"/>
              <a:lumOff val="80000"/>
            </a:schemeClr>
          </a:solidFill>
          <a:ln w="76200" cmpd="sng">
            <a:solidFill>
              <a:schemeClr val="accent1">
                <a:lumMod val="40000"/>
                <a:lumOff val="60000"/>
              </a:schemeClr>
            </a:solidFill>
            <a:beve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29" name="テキスト ボックス 28"/>
          <p:cNvSpPr txBox="1"/>
          <p:nvPr userDrawn="1"/>
        </p:nvSpPr>
        <p:spPr>
          <a:xfrm>
            <a:off x="1665641" y="2315840"/>
            <a:ext cx="412292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kumimoji="1" lang="en-US" altLang="ja-JP" dirty="0" smtClean="0">
                <a:solidFill>
                  <a:srgbClr val="53548A"/>
                </a:solidFill>
              </a:rPr>
              <a:t>1</a:t>
            </a:r>
            <a:endParaRPr kumimoji="1" lang="ja-JP" altLang="en-US" dirty="0">
              <a:solidFill>
                <a:srgbClr val="53548A"/>
              </a:solidFill>
            </a:endParaRPr>
          </a:p>
        </p:txBody>
      </p:sp>
      <p:sp>
        <p:nvSpPr>
          <p:cNvPr id="30" name="涙形 29"/>
          <p:cNvSpPr/>
          <p:nvPr userDrawn="1"/>
        </p:nvSpPr>
        <p:spPr>
          <a:xfrm rot="5400000">
            <a:off x="7214211" y="2171532"/>
            <a:ext cx="848875" cy="848875"/>
          </a:xfrm>
          <a:prstGeom prst="teardrop">
            <a:avLst/>
          </a:prstGeom>
          <a:solidFill>
            <a:schemeClr val="accent1">
              <a:lumMod val="20000"/>
              <a:lumOff val="80000"/>
            </a:schemeClr>
          </a:solidFill>
          <a:ln w="76200" cmpd="sng">
            <a:solidFill>
              <a:schemeClr val="accent1">
                <a:lumMod val="40000"/>
                <a:lumOff val="60000"/>
              </a:schemeClr>
            </a:solidFill>
            <a:beve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31" name="テキスト ボックス 30"/>
          <p:cNvSpPr txBox="1"/>
          <p:nvPr userDrawn="1"/>
        </p:nvSpPr>
        <p:spPr>
          <a:xfrm>
            <a:off x="7432502" y="2315839"/>
            <a:ext cx="412292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kumimoji="1" lang="en-US" altLang="ja-JP" dirty="0" smtClean="0">
                <a:solidFill>
                  <a:srgbClr val="53548A"/>
                </a:solidFill>
              </a:rPr>
              <a:t>2</a:t>
            </a:r>
            <a:endParaRPr kumimoji="1" lang="ja-JP" altLang="en-US" dirty="0">
              <a:solidFill>
                <a:srgbClr val="53548A"/>
              </a:solidFill>
            </a:endParaRPr>
          </a:p>
        </p:txBody>
      </p:sp>
      <p:sp>
        <p:nvSpPr>
          <p:cNvPr id="32" name="涙形 31"/>
          <p:cNvSpPr/>
          <p:nvPr userDrawn="1"/>
        </p:nvSpPr>
        <p:spPr>
          <a:xfrm rot="5400000">
            <a:off x="13006902" y="2198824"/>
            <a:ext cx="848875" cy="848875"/>
          </a:xfrm>
          <a:prstGeom prst="teardrop">
            <a:avLst/>
          </a:prstGeom>
          <a:solidFill>
            <a:schemeClr val="accent1">
              <a:lumMod val="20000"/>
              <a:lumOff val="80000"/>
            </a:schemeClr>
          </a:solidFill>
          <a:ln w="76200" cmpd="sng">
            <a:solidFill>
              <a:schemeClr val="accent1">
                <a:lumMod val="40000"/>
                <a:lumOff val="60000"/>
              </a:schemeClr>
            </a:solidFill>
            <a:beve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33" name="テキスト ボックス 32"/>
          <p:cNvSpPr txBox="1"/>
          <p:nvPr userDrawn="1"/>
        </p:nvSpPr>
        <p:spPr>
          <a:xfrm>
            <a:off x="13225193" y="2343131"/>
            <a:ext cx="412292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kumimoji="1" lang="en-US" altLang="ja-JP" dirty="0" smtClean="0">
                <a:solidFill>
                  <a:srgbClr val="53548A"/>
                </a:solidFill>
              </a:rPr>
              <a:t>3</a:t>
            </a:r>
            <a:endParaRPr kumimoji="1" lang="ja-JP" altLang="en-US" dirty="0">
              <a:solidFill>
                <a:srgbClr val="53548A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6096103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" presetClass="entr" presetSubtype="9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9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500"/>
                            </p:stCondLst>
                            <p:childTnLst>
                              <p:par>
                                <p:cTn id="20" presetID="16" presetClass="entr" presetSubtype="37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22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2" presetClass="entr" presetSubtype="4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8" presetID="2" presetClass="entr" presetSubtype="4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1500"/>
                            </p:stCondLst>
                            <p:childTnLst>
                              <p:par>
                                <p:cTn id="33" presetID="10" presetClass="entr" presetSubtype="0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2" presetClass="entr" presetSubtype="9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9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2250"/>
                            </p:stCondLst>
                            <p:childTnLst>
                              <p:par>
                                <p:cTn id="48" presetID="16" presetClass="entr" presetSubtype="37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50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2750"/>
                            </p:stCondLst>
                            <p:childTnLst>
                              <p:par>
                                <p:cTn id="52" presetID="2" presetClass="entr" presetSubtype="4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6" presetID="2" presetClass="entr" presetSubtype="4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3250"/>
                            </p:stCondLst>
                            <p:childTnLst>
                              <p:par>
                                <p:cTn id="61" presetID="10" presetClass="entr" presetSubtype="0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2" presetClass="entr" presetSubtype="9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9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0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1" presetID="2" presetClass="entr" presetSubtype="9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3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4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4000"/>
                            </p:stCondLst>
                            <p:childTnLst>
                              <p:par>
                                <p:cTn id="76" presetID="16" presetClass="entr" presetSubtype="37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78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4500"/>
                            </p:stCondLst>
                            <p:childTnLst>
                              <p:par>
                                <p:cTn id="80" presetID="2" presetClass="entr" presetSubtype="4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2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3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4" presetID="2" presetClass="entr" presetSubtype="4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6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7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>
        <p:tmplLst>
          <p:tmpl>
            <p:tnLst>
              <p:par>
                <p:cTn presetID="2" presetClass="entr" presetSubtype="4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7" grpId="0">
        <p:tmplLst>
          <p:tmpl>
            <p:tnLst>
              <p:par>
                <p:cTn presetID="2" presetClass="entr" presetSubtype="4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6" grpId="0" animBg="1"/>
      <p:bldP spid="17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8" grpId="0">
        <p:tmplLst>
          <p:tmpl>
            <p:tnLst>
              <p:par>
                <p:cTn presetID="2" presetClass="entr" presetSubtype="4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0" grpId="0">
        <p:tmplLst>
          <p:tmpl>
            <p:tnLst>
              <p:par>
                <p:cTn presetID="2" presetClass="entr" presetSubtype="4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1" grpId="0" animBg="1"/>
      <p:bldP spid="22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3" grpId="0">
        <p:tmplLst>
          <p:tmpl>
            <p:tnLst>
              <p:par>
                <p:cTn presetID="2" presetClass="entr" presetSubtype="4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5" grpId="0">
        <p:tmplLst>
          <p:tmpl>
            <p:tnLst>
              <p:par>
                <p:cTn presetID="2" presetClass="entr" presetSubtype="4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6" grpId="0" animBg="1"/>
      <p:bldP spid="27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8" grpId="0" animBg="1"/>
      <p:bldP spid="29" grpId="0"/>
      <p:bldP spid="30" grpId="0" animBg="1"/>
      <p:bldP spid="31" grpId="0"/>
      <p:bldP spid="32" grpId="0" animBg="1"/>
      <p:bldP spid="33" grpId="0"/>
    </p:bldLst>
  </p:timing>
</p:sldLayout>
</file>

<file path=ppt/slideLayouts/slideLayout18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 Points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六角形 6"/>
          <p:cNvSpPr/>
          <p:nvPr userDrawn="1"/>
        </p:nvSpPr>
        <p:spPr>
          <a:xfrm rot="5400000">
            <a:off x="7899295" y="2331670"/>
            <a:ext cx="3603388" cy="3106369"/>
          </a:xfrm>
          <a:prstGeom prst="hexagon">
            <a:avLst>
              <a:gd name="adj" fmla="val 29917"/>
              <a:gd name="vf" fmla="val 115470"/>
            </a:avLst>
          </a:prstGeom>
          <a:solidFill>
            <a:schemeClr val="accent1"/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2" name="タイトル 1"/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en-US" altLang="ja-JP" dirty="0" smtClean="0"/>
              <a:t>SLIDE TITLE HERE</a:t>
            </a:r>
            <a:endParaRPr kumimoji="1" lang="ja-JP" altLang="en-US" dirty="0"/>
          </a:p>
        </p:txBody>
      </p: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  <a:alpha val="70000"/>
                  </a:prstClr>
                </a:solidFill>
              </a:rPr>
              <a:t>The Power of PowerPoint | thepopp.com</a:t>
            </a:r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87164BF-D67A-46C0-81D2-5BAF67C00C80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  <p:sp>
        <p:nvSpPr>
          <p:cNvPr id="6" name="テキスト プレースホルダー 11"/>
          <p:cNvSpPr>
            <a:spLocks noGrp="1"/>
          </p:cNvSpPr>
          <p:nvPr>
            <p:ph type="body" sz="quarter" idx="21" hasCustomPrompt="1"/>
          </p:nvPr>
        </p:nvSpPr>
        <p:spPr>
          <a:xfrm>
            <a:off x="8195426" y="3208286"/>
            <a:ext cx="3011127" cy="1368824"/>
          </a:xfrm>
        </p:spPr>
        <p:txBody>
          <a:bodyPr anchor="ctr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2800" spc="3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8" name="六角形 7"/>
          <p:cNvSpPr/>
          <p:nvPr userDrawn="1"/>
        </p:nvSpPr>
        <p:spPr>
          <a:xfrm rot="5400000">
            <a:off x="9092208" y="5749061"/>
            <a:ext cx="3603388" cy="3106369"/>
          </a:xfrm>
          <a:prstGeom prst="hexagon">
            <a:avLst>
              <a:gd name="adj" fmla="val 29917"/>
              <a:gd name="vf" fmla="val 115470"/>
            </a:avLst>
          </a:prstGeom>
          <a:solidFill>
            <a:schemeClr val="accent1">
              <a:lumMod val="75000"/>
            </a:schemeClr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9" name="テキスト プレースホルダー 11"/>
          <p:cNvSpPr>
            <a:spLocks noGrp="1"/>
          </p:cNvSpPr>
          <p:nvPr>
            <p:ph type="body" sz="quarter" idx="22" hasCustomPrompt="1"/>
          </p:nvPr>
        </p:nvSpPr>
        <p:spPr>
          <a:xfrm>
            <a:off x="9388339" y="6625677"/>
            <a:ext cx="3011127" cy="1368824"/>
          </a:xfrm>
        </p:spPr>
        <p:txBody>
          <a:bodyPr anchor="ctr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2800" spc="3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0" name="六角形 9"/>
          <p:cNvSpPr/>
          <p:nvPr userDrawn="1"/>
        </p:nvSpPr>
        <p:spPr>
          <a:xfrm rot="5400000">
            <a:off x="5492833" y="5028981"/>
            <a:ext cx="3603388" cy="3106369"/>
          </a:xfrm>
          <a:prstGeom prst="hexagon">
            <a:avLst>
              <a:gd name="adj" fmla="val 29917"/>
              <a:gd name="vf" fmla="val 115470"/>
            </a:avLst>
          </a:prstGeom>
          <a:solidFill>
            <a:schemeClr val="accent1">
              <a:lumMod val="50000"/>
            </a:schemeClr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1" name="テキスト プレースホルダー 11"/>
          <p:cNvSpPr>
            <a:spLocks noGrp="1"/>
          </p:cNvSpPr>
          <p:nvPr>
            <p:ph type="body" sz="quarter" idx="23" hasCustomPrompt="1"/>
          </p:nvPr>
        </p:nvSpPr>
        <p:spPr>
          <a:xfrm>
            <a:off x="5788964" y="5905597"/>
            <a:ext cx="3011127" cy="1368824"/>
          </a:xfrm>
        </p:spPr>
        <p:txBody>
          <a:bodyPr anchor="ctr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2800" spc="3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2" name="テキスト プレースホルダー 11"/>
          <p:cNvSpPr>
            <a:spLocks noGrp="1"/>
          </p:cNvSpPr>
          <p:nvPr>
            <p:ph type="body" sz="quarter" idx="16" hasCustomPrompt="1"/>
          </p:nvPr>
        </p:nvSpPr>
        <p:spPr>
          <a:xfrm>
            <a:off x="11411974" y="2649472"/>
            <a:ext cx="5247068" cy="720080"/>
          </a:xfrm>
        </p:spPr>
        <p:txBody>
          <a:bodyPr anchor="ctr">
            <a:noAutofit/>
          </a:bodyPr>
          <a:lstStyle>
            <a:lvl1pPr algn="l">
              <a:lnSpc>
                <a:spcPct val="100000"/>
              </a:lnSpc>
              <a:spcBef>
                <a:spcPts val="0"/>
              </a:spcBef>
              <a:defRPr sz="28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3" name="テキスト プレースホルダー 11"/>
          <p:cNvSpPr>
            <a:spLocks noGrp="1"/>
          </p:cNvSpPr>
          <p:nvPr>
            <p:ph type="body" sz="quarter" idx="20" hasCustomPrompt="1"/>
          </p:nvPr>
        </p:nvSpPr>
        <p:spPr>
          <a:xfrm>
            <a:off x="11426086" y="3299162"/>
            <a:ext cx="5206468" cy="1709320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4" name="テキスト プレースホルダー 11"/>
          <p:cNvSpPr>
            <a:spLocks noGrp="1"/>
          </p:cNvSpPr>
          <p:nvPr>
            <p:ph type="body" sz="quarter" idx="24" hasCustomPrompt="1"/>
          </p:nvPr>
        </p:nvSpPr>
        <p:spPr>
          <a:xfrm>
            <a:off x="12582103" y="6088602"/>
            <a:ext cx="5247068" cy="720080"/>
          </a:xfrm>
        </p:spPr>
        <p:txBody>
          <a:bodyPr anchor="ctr">
            <a:noAutofit/>
          </a:bodyPr>
          <a:lstStyle>
            <a:lvl1pPr algn="l">
              <a:lnSpc>
                <a:spcPct val="100000"/>
              </a:lnSpc>
              <a:spcBef>
                <a:spcPts val="0"/>
              </a:spcBef>
              <a:defRPr sz="28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5" name="テキスト プレースホルダー 11"/>
          <p:cNvSpPr>
            <a:spLocks noGrp="1"/>
          </p:cNvSpPr>
          <p:nvPr>
            <p:ph type="body" sz="quarter" idx="25" hasCustomPrompt="1"/>
          </p:nvPr>
        </p:nvSpPr>
        <p:spPr>
          <a:xfrm>
            <a:off x="12596215" y="6738292"/>
            <a:ext cx="5206468" cy="1709320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6" name="テキスト プレースホルダー 11"/>
          <p:cNvSpPr>
            <a:spLocks noGrp="1"/>
          </p:cNvSpPr>
          <p:nvPr>
            <p:ph type="body" sz="quarter" idx="26" hasCustomPrompt="1"/>
          </p:nvPr>
        </p:nvSpPr>
        <p:spPr>
          <a:xfrm>
            <a:off x="371636" y="5282921"/>
            <a:ext cx="5247068" cy="720080"/>
          </a:xfrm>
        </p:spPr>
        <p:txBody>
          <a:bodyPr anchor="ctr">
            <a:noAutofit/>
          </a:bodyPr>
          <a:lstStyle>
            <a:lvl1pPr algn="r">
              <a:lnSpc>
                <a:spcPct val="100000"/>
              </a:lnSpc>
              <a:spcBef>
                <a:spcPts val="0"/>
              </a:spcBef>
              <a:defRPr sz="28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7" name="テキスト プレースホルダー 11"/>
          <p:cNvSpPr>
            <a:spLocks noGrp="1"/>
          </p:cNvSpPr>
          <p:nvPr>
            <p:ph type="body" sz="quarter" idx="27" hasCustomPrompt="1"/>
          </p:nvPr>
        </p:nvSpPr>
        <p:spPr>
          <a:xfrm>
            <a:off x="385748" y="5932611"/>
            <a:ext cx="5206468" cy="1709320"/>
          </a:xfrm>
        </p:spPr>
        <p:txBody>
          <a:bodyPr anchor="t">
            <a:noAutofit/>
          </a:bodyPr>
          <a:lstStyle>
            <a:lvl1pPr algn="r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49568567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2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12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500"/>
                            </p:stCondLst>
                            <p:childTnLst>
                              <p:par>
                                <p:cTn id="14" presetID="2" presetClass="entr" presetSubtype="2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" presetID="2" presetClass="entr" presetSubtype="2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000"/>
                            </p:stCondLst>
                            <p:childTnLst>
                              <p:par>
                                <p:cTn id="23" presetID="2" presetClass="entr" presetSubtype="9" decel="100000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9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750"/>
                            </p:stCondLst>
                            <p:childTnLst>
                              <p:par>
                                <p:cTn id="32" presetID="2" presetClass="entr" presetSubtype="2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6" presetID="2" presetClass="entr" presetSubtype="2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2250"/>
                            </p:stCondLst>
                            <p:childTnLst>
                              <p:par>
                                <p:cTn id="41" presetID="2" presetClass="entr" presetSubtype="3" decel="100000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3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3000"/>
                            </p:stCondLst>
                            <p:childTnLst>
                              <p:par>
                                <p:cTn id="50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4" presetID="2" presetClass="entr" presetSubtype="8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6" grpId="0" build="p">
        <p:tmplLst>
          <p:tmpl lvl="1">
            <p:tnLst>
              <p:par>
                <p:cTn presetID="2" presetClass="entr" presetSubtype="12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8" grpId="0" animBg="1"/>
      <p:bldP spid="9" grpId="0" build="p">
        <p:tmplLst>
          <p:tmpl lvl="1">
            <p:tnLst>
              <p:par>
                <p:cTn presetID="2" presetClass="entr" presetSubtype="9" decel="10000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0-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0" grpId="0" animBg="1"/>
      <p:bldP spid="11" grpId="0" build="p">
        <p:tmplLst>
          <p:tmpl lvl="1">
            <p:tnLst>
              <p:par>
                <p:cTn presetID="2" presetClass="entr" presetSubtype="3" decel="10000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0-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2" grpId="0">
        <p:tmplLst>
          <p:tmpl>
            <p:tnLst>
              <p:par>
                <p:cTn presetID="2" presetClass="entr" presetSubtype="2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3" grpId="0">
        <p:tmplLst>
          <p:tmpl>
            <p:tnLst>
              <p:par>
                <p:cTn presetID="2" presetClass="entr" presetSubtype="2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4" grpId="0">
        <p:tmplLst>
          <p:tmpl>
            <p:tnLst>
              <p:par>
                <p:cTn presetID="2" presetClass="entr" presetSubtype="2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5" grpId="0">
        <p:tmplLst>
          <p:tmpl>
            <p:tnLst>
              <p:par>
                <p:cTn presetID="2" presetClass="entr" presetSubtype="2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6" grpId="0">
        <p:tmplLst>
          <p:tmpl>
            <p:tnLst>
              <p:par>
                <p:cTn presetID="2" presetClass="entr" presetSubtype="8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7" grpId="0">
        <p:tmplLst>
          <p:tmpl>
            <p:tnLst>
              <p:par>
                <p:cTn presetID="2" presetClass="entr" presetSubtype="8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18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 Item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en-US" altLang="ja-JP" dirty="0" smtClean="0"/>
              <a:t>SLIDE TITLE HERE</a:t>
            </a:r>
            <a:endParaRPr kumimoji="1" lang="ja-JP" altLang="en-US" dirty="0"/>
          </a:p>
        </p:txBody>
      </p: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  <a:alpha val="70000"/>
                  </a:prstClr>
                </a:solidFill>
              </a:rPr>
              <a:t>The Power of PowerPoint | thepopp.com</a:t>
            </a:r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87164BF-D67A-46C0-81D2-5BAF67C00C80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  <p:sp>
        <p:nvSpPr>
          <p:cNvPr id="5" name="角丸四角形 4"/>
          <p:cNvSpPr/>
          <p:nvPr userDrawn="1"/>
        </p:nvSpPr>
        <p:spPr>
          <a:xfrm>
            <a:off x="939800" y="3619500"/>
            <a:ext cx="3479800" cy="1524000"/>
          </a:xfrm>
          <a:prstGeom prst="roundRect">
            <a:avLst>
              <a:gd name="adj" fmla="val 10000"/>
            </a:avLst>
          </a:prstGeom>
          <a:solidFill>
            <a:schemeClr val="accent1"/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6" name="角丸四角形 5"/>
          <p:cNvSpPr/>
          <p:nvPr userDrawn="1"/>
        </p:nvSpPr>
        <p:spPr>
          <a:xfrm>
            <a:off x="5194300" y="3619500"/>
            <a:ext cx="3479800" cy="1524000"/>
          </a:xfrm>
          <a:prstGeom prst="roundRect">
            <a:avLst>
              <a:gd name="adj" fmla="val 10000"/>
            </a:avLst>
          </a:prstGeom>
          <a:solidFill>
            <a:schemeClr val="accent1"/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7" name="角丸四角形 6"/>
          <p:cNvSpPr/>
          <p:nvPr userDrawn="1"/>
        </p:nvSpPr>
        <p:spPr>
          <a:xfrm>
            <a:off x="9448800" y="3619500"/>
            <a:ext cx="3479800" cy="1524000"/>
          </a:xfrm>
          <a:prstGeom prst="roundRect">
            <a:avLst>
              <a:gd name="adj" fmla="val 10000"/>
            </a:avLst>
          </a:prstGeom>
          <a:solidFill>
            <a:schemeClr val="accent1"/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8" name="角丸四角形 7"/>
          <p:cNvSpPr/>
          <p:nvPr userDrawn="1"/>
        </p:nvSpPr>
        <p:spPr>
          <a:xfrm>
            <a:off x="13703300" y="3619500"/>
            <a:ext cx="3479800" cy="1524000"/>
          </a:xfrm>
          <a:prstGeom prst="roundRect">
            <a:avLst>
              <a:gd name="adj" fmla="val 10000"/>
            </a:avLst>
          </a:prstGeom>
          <a:solidFill>
            <a:schemeClr val="accent1"/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9" name="図プレースホルダー 7"/>
          <p:cNvSpPr>
            <a:spLocks noGrp="1"/>
          </p:cNvSpPr>
          <p:nvPr>
            <p:ph type="pic" sz="quarter" idx="42" hasCustomPrompt="1"/>
          </p:nvPr>
        </p:nvSpPr>
        <p:spPr>
          <a:xfrm>
            <a:off x="2108918" y="3810718"/>
            <a:ext cx="1141564" cy="1141564"/>
          </a:xfrm>
        </p:spPr>
        <p:txBody>
          <a:bodyPr>
            <a:normAutofit/>
          </a:bodyPr>
          <a:lstStyle>
            <a:lvl1pPr>
              <a:defRPr sz="1600"/>
            </a:lvl1pPr>
          </a:lstStyle>
          <a:p>
            <a:r>
              <a:rPr kumimoji="1" lang="en-US" altLang="ja-JP" dirty="0" smtClean="0"/>
              <a:t>ICON</a:t>
            </a:r>
            <a:endParaRPr kumimoji="1" lang="ja-JP" altLang="en-US" dirty="0"/>
          </a:p>
        </p:txBody>
      </p:sp>
      <p:sp>
        <p:nvSpPr>
          <p:cNvPr id="11" name="図プレースホルダー 7"/>
          <p:cNvSpPr>
            <a:spLocks noGrp="1"/>
          </p:cNvSpPr>
          <p:nvPr>
            <p:ph type="pic" sz="quarter" idx="43" hasCustomPrompt="1"/>
          </p:nvPr>
        </p:nvSpPr>
        <p:spPr>
          <a:xfrm>
            <a:off x="6363418" y="3810718"/>
            <a:ext cx="1141564" cy="1141564"/>
          </a:xfrm>
        </p:spPr>
        <p:txBody>
          <a:bodyPr>
            <a:normAutofit/>
          </a:bodyPr>
          <a:lstStyle>
            <a:lvl1pPr>
              <a:defRPr sz="1600"/>
            </a:lvl1pPr>
          </a:lstStyle>
          <a:p>
            <a:r>
              <a:rPr kumimoji="1" lang="en-US" altLang="ja-JP" dirty="0" smtClean="0"/>
              <a:t>ICON</a:t>
            </a:r>
            <a:endParaRPr kumimoji="1" lang="ja-JP" altLang="en-US" dirty="0"/>
          </a:p>
        </p:txBody>
      </p:sp>
      <p:sp>
        <p:nvSpPr>
          <p:cNvPr id="12" name="図プレースホルダー 7"/>
          <p:cNvSpPr>
            <a:spLocks noGrp="1"/>
          </p:cNvSpPr>
          <p:nvPr>
            <p:ph type="pic" sz="quarter" idx="44" hasCustomPrompt="1"/>
          </p:nvPr>
        </p:nvSpPr>
        <p:spPr>
          <a:xfrm>
            <a:off x="10617918" y="3810718"/>
            <a:ext cx="1141564" cy="1141564"/>
          </a:xfrm>
        </p:spPr>
        <p:txBody>
          <a:bodyPr>
            <a:normAutofit/>
          </a:bodyPr>
          <a:lstStyle>
            <a:lvl1pPr>
              <a:defRPr sz="1600"/>
            </a:lvl1pPr>
          </a:lstStyle>
          <a:p>
            <a:r>
              <a:rPr kumimoji="1" lang="en-US" altLang="ja-JP" dirty="0" smtClean="0"/>
              <a:t>ICON</a:t>
            </a:r>
            <a:endParaRPr kumimoji="1" lang="ja-JP" altLang="en-US" dirty="0"/>
          </a:p>
        </p:txBody>
      </p:sp>
      <p:sp>
        <p:nvSpPr>
          <p:cNvPr id="13" name="図プレースホルダー 7"/>
          <p:cNvSpPr>
            <a:spLocks noGrp="1"/>
          </p:cNvSpPr>
          <p:nvPr>
            <p:ph type="pic" sz="quarter" idx="45" hasCustomPrompt="1"/>
          </p:nvPr>
        </p:nvSpPr>
        <p:spPr>
          <a:xfrm>
            <a:off x="14872418" y="3810718"/>
            <a:ext cx="1141564" cy="1141564"/>
          </a:xfrm>
        </p:spPr>
        <p:txBody>
          <a:bodyPr>
            <a:normAutofit/>
          </a:bodyPr>
          <a:lstStyle>
            <a:lvl1pPr>
              <a:defRPr sz="1600"/>
            </a:lvl1pPr>
          </a:lstStyle>
          <a:p>
            <a:r>
              <a:rPr kumimoji="1" lang="en-US" altLang="ja-JP" dirty="0" smtClean="0"/>
              <a:t>ICON</a:t>
            </a:r>
            <a:endParaRPr kumimoji="1" lang="ja-JP" altLang="en-US" dirty="0"/>
          </a:p>
        </p:txBody>
      </p:sp>
      <p:sp>
        <p:nvSpPr>
          <p:cNvPr id="14" name="テキスト プレースホルダー 11"/>
          <p:cNvSpPr>
            <a:spLocks noGrp="1"/>
          </p:cNvSpPr>
          <p:nvPr>
            <p:ph type="body" sz="quarter" idx="16" hasCustomPrompt="1"/>
          </p:nvPr>
        </p:nvSpPr>
        <p:spPr>
          <a:xfrm>
            <a:off x="658927" y="5364330"/>
            <a:ext cx="4095751" cy="720080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8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5" name="テキスト プレースホルダー 11"/>
          <p:cNvSpPr>
            <a:spLocks noGrp="1"/>
          </p:cNvSpPr>
          <p:nvPr>
            <p:ph type="body" sz="quarter" idx="46" hasCustomPrompt="1"/>
          </p:nvPr>
        </p:nvSpPr>
        <p:spPr>
          <a:xfrm>
            <a:off x="4904393" y="5364330"/>
            <a:ext cx="4095751" cy="720080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8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6" name="テキスト プレースホルダー 11"/>
          <p:cNvSpPr>
            <a:spLocks noGrp="1"/>
          </p:cNvSpPr>
          <p:nvPr>
            <p:ph type="body" sz="quarter" idx="47" hasCustomPrompt="1"/>
          </p:nvPr>
        </p:nvSpPr>
        <p:spPr>
          <a:xfrm>
            <a:off x="9149859" y="5364330"/>
            <a:ext cx="4095751" cy="720080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8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7" name="テキスト プレースホルダー 11"/>
          <p:cNvSpPr>
            <a:spLocks noGrp="1"/>
          </p:cNvSpPr>
          <p:nvPr>
            <p:ph type="body" sz="quarter" idx="48" hasCustomPrompt="1"/>
          </p:nvPr>
        </p:nvSpPr>
        <p:spPr>
          <a:xfrm>
            <a:off x="13395324" y="5364330"/>
            <a:ext cx="4095751" cy="720080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8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8" name="テキスト プレースホルダー 11"/>
          <p:cNvSpPr>
            <a:spLocks noGrp="1"/>
          </p:cNvSpPr>
          <p:nvPr>
            <p:ph type="body" sz="quarter" idx="20" hasCustomPrompt="1"/>
          </p:nvPr>
        </p:nvSpPr>
        <p:spPr>
          <a:xfrm>
            <a:off x="673040" y="6014020"/>
            <a:ext cx="4064060" cy="3015680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9" name="テキスト プレースホルダー 11"/>
          <p:cNvSpPr>
            <a:spLocks noGrp="1"/>
          </p:cNvSpPr>
          <p:nvPr>
            <p:ph type="body" sz="quarter" idx="21" hasCustomPrompt="1"/>
          </p:nvPr>
        </p:nvSpPr>
        <p:spPr>
          <a:xfrm>
            <a:off x="4904393" y="6014020"/>
            <a:ext cx="4064060" cy="3015680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0" name="テキスト プレースホルダー 11"/>
          <p:cNvSpPr>
            <a:spLocks noGrp="1"/>
          </p:cNvSpPr>
          <p:nvPr>
            <p:ph type="body" sz="quarter" idx="22" hasCustomPrompt="1"/>
          </p:nvPr>
        </p:nvSpPr>
        <p:spPr>
          <a:xfrm>
            <a:off x="9149859" y="6014020"/>
            <a:ext cx="4064060" cy="3015680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1" name="テキスト プレースホルダー 11"/>
          <p:cNvSpPr>
            <a:spLocks noGrp="1"/>
          </p:cNvSpPr>
          <p:nvPr>
            <p:ph type="body" sz="quarter" idx="23" hasCustomPrompt="1"/>
          </p:nvPr>
        </p:nvSpPr>
        <p:spPr>
          <a:xfrm>
            <a:off x="13395324" y="6014020"/>
            <a:ext cx="4064060" cy="3015680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2" name="テキスト プレースホルダー 11"/>
          <p:cNvSpPr>
            <a:spLocks noGrp="1"/>
          </p:cNvSpPr>
          <p:nvPr>
            <p:ph type="body" sz="quarter" idx="49" hasCustomPrompt="1"/>
          </p:nvPr>
        </p:nvSpPr>
        <p:spPr>
          <a:xfrm>
            <a:off x="1922433" y="1784920"/>
            <a:ext cx="14439960" cy="1390080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spcBef>
                <a:spcPts val="0"/>
              </a:spcBef>
              <a:defRPr sz="24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14186078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2" presetClass="entr" presetSubtype="4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4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1750"/>
                            </p:stCondLst>
                            <p:childTnLst>
                              <p:par>
                                <p:cTn id="31" presetID="2" presetClass="entr" presetSubtype="4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4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2250"/>
                            </p:stCondLst>
                            <p:childTnLst>
                              <p:par>
                                <p:cTn id="40" presetID="10" presetClass="entr" presetSubtype="0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3000"/>
                            </p:stCondLst>
                            <p:childTnLst>
                              <p:par>
                                <p:cTn id="47" presetID="2" presetClass="entr" presetSubtype="4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3500"/>
                            </p:stCondLst>
                            <p:childTnLst>
                              <p:par>
                                <p:cTn id="56" presetID="10" presetClass="entr" presetSubtype="0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4250"/>
                            </p:stCondLst>
                            <p:childTnLst>
                              <p:par>
                                <p:cTn id="63" presetID="2" presetClass="entr" presetSubtype="4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5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6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7" presetID="2" presetClass="entr" presetSubtype="4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9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0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6" grpId="0" animBg="1"/>
      <p:bldP spid="7" grpId="0" animBg="1"/>
      <p:bldP spid="8" grpId="0" animBg="1"/>
      <p:bldP spid="9" grpId="0"/>
      <p:bldP spid="11" grpId="0"/>
      <p:bldP spid="12" grpId="0"/>
      <p:bldP spid="13" grpId="0"/>
      <p:bldP spid="14" grpId="0">
        <p:tmplLst>
          <p:tmpl>
            <p:tnLst>
              <p:par>
                <p:cTn presetID="2" presetClass="entr" presetSubtype="4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5" grpId="0">
        <p:tmplLst>
          <p:tmpl>
            <p:tnLst>
              <p:par>
                <p:cTn presetID="2" presetClass="entr" presetSubtype="4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6" grpId="0">
        <p:tmplLst>
          <p:tmpl>
            <p:tnLst>
              <p:par>
                <p:cTn presetID="2" presetClass="entr" presetSubtype="4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7" grpId="0">
        <p:tmplLst>
          <p:tmpl>
            <p:tnLst>
              <p:par>
                <p:cTn presetID="2" presetClass="entr" presetSubtype="4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8" grpId="0">
        <p:tmplLst>
          <p:tmpl>
            <p:tnLst>
              <p:par>
                <p:cTn presetID="2" presetClass="entr" presetSubtype="4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9" grpId="0">
        <p:tmplLst>
          <p:tmpl>
            <p:tnLst>
              <p:par>
                <p:cTn presetID="2" presetClass="entr" presetSubtype="4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0" grpId="0">
        <p:tmplLst>
          <p:tmpl>
            <p:tnLst>
              <p:par>
                <p:cTn presetID="2" presetClass="entr" presetSubtype="4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1" grpId="0">
        <p:tmplLst>
          <p:tmpl>
            <p:tnLst>
              <p:par>
                <p:cTn presetID="2" presetClass="entr" presetSubtype="4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2" grpId="0">
        <p:tmplLst>
          <p:tmpl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2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18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ree 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en-US" altLang="ja-JP" dirty="0" smtClean="0"/>
              <a:t>SLIDE TITLE HERE</a:t>
            </a:r>
            <a:endParaRPr kumimoji="1" lang="ja-JP" altLang="en-US" dirty="0"/>
          </a:p>
        </p:txBody>
      </p: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  <a:alpha val="70000"/>
                  </a:prstClr>
                </a:solidFill>
              </a:rPr>
              <a:t>The Power of PowerPoint | thepopp.com</a:t>
            </a:r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87164BF-D67A-46C0-81D2-5BAF67C00C80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  <p:sp>
        <p:nvSpPr>
          <p:cNvPr id="5" name="角丸四角形 4"/>
          <p:cNvSpPr/>
          <p:nvPr userDrawn="1"/>
        </p:nvSpPr>
        <p:spPr>
          <a:xfrm>
            <a:off x="939800" y="4873470"/>
            <a:ext cx="3479800" cy="1524000"/>
          </a:xfrm>
          <a:prstGeom prst="roundRect">
            <a:avLst>
              <a:gd name="adj" fmla="val 10000"/>
            </a:avLst>
          </a:prstGeom>
          <a:solidFill>
            <a:schemeClr val="accent1"/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6" name="角丸四角形 5"/>
          <p:cNvSpPr/>
          <p:nvPr userDrawn="1"/>
        </p:nvSpPr>
        <p:spPr>
          <a:xfrm>
            <a:off x="5194300" y="4873470"/>
            <a:ext cx="3479800" cy="1524000"/>
          </a:xfrm>
          <a:prstGeom prst="roundRect">
            <a:avLst>
              <a:gd name="adj" fmla="val 10000"/>
            </a:avLst>
          </a:prstGeom>
          <a:solidFill>
            <a:schemeClr val="accent1"/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7" name="角丸四角形 6"/>
          <p:cNvSpPr/>
          <p:nvPr userDrawn="1"/>
        </p:nvSpPr>
        <p:spPr>
          <a:xfrm>
            <a:off x="9448800" y="4873470"/>
            <a:ext cx="3479800" cy="1524000"/>
          </a:xfrm>
          <a:prstGeom prst="roundRect">
            <a:avLst>
              <a:gd name="adj" fmla="val 10000"/>
            </a:avLst>
          </a:prstGeom>
          <a:solidFill>
            <a:schemeClr val="accent1"/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8" name="角丸四角形 7"/>
          <p:cNvSpPr/>
          <p:nvPr userDrawn="1"/>
        </p:nvSpPr>
        <p:spPr>
          <a:xfrm>
            <a:off x="13703300" y="4873470"/>
            <a:ext cx="3479800" cy="1524000"/>
          </a:xfrm>
          <a:prstGeom prst="roundRect">
            <a:avLst>
              <a:gd name="adj" fmla="val 10000"/>
            </a:avLst>
          </a:prstGeom>
          <a:solidFill>
            <a:schemeClr val="accent1"/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9" name="図プレースホルダー 7"/>
          <p:cNvSpPr>
            <a:spLocks noGrp="1"/>
          </p:cNvSpPr>
          <p:nvPr>
            <p:ph type="pic" sz="quarter" idx="42" hasCustomPrompt="1"/>
          </p:nvPr>
        </p:nvSpPr>
        <p:spPr>
          <a:xfrm>
            <a:off x="2108918" y="5064688"/>
            <a:ext cx="1141564" cy="1141564"/>
          </a:xfrm>
        </p:spPr>
        <p:txBody>
          <a:bodyPr>
            <a:normAutofit/>
          </a:bodyPr>
          <a:lstStyle>
            <a:lvl1pPr>
              <a:defRPr sz="1600"/>
            </a:lvl1pPr>
          </a:lstStyle>
          <a:p>
            <a:r>
              <a:rPr kumimoji="1" lang="en-US" altLang="ja-JP" dirty="0" smtClean="0"/>
              <a:t>ICON</a:t>
            </a:r>
            <a:endParaRPr kumimoji="1" lang="ja-JP" altLang="en-US" dirty="0"/>
          </a:p>
        </p:txBody>
      </p:sp>
      <p:sp>
        <p:nvSpPr>
          <p:cNvPr id="11" name="図プレースホルダー 7"/>
          <p:cNvSpPr>
            <a:spLocks noGrp="1"/>
          </p:cNvSpPr>
          <p:nvPr>
            <p:ph type="pic" sz="quarter" idx="43" hasCustomPrompt="1"/>
          </p:nvPr>
        </p:nvSpPr>
        <p:spPr>
          <a:xfrm>
            <a:off x="6363418" y="5064688"/>
            <a:ext cx="1141564" cy="1141564"/>
          </a:xfrm>
        </p:spPr>
        <p:txBody>
          <a:bodyPr>
            <a:normAutofit/>
          </a:bodyPr>
          <a:lstStyle>
            <a:lvl1pPr>
              <a:defRPr sz="1600"/>
            </a:lvl1pPr>
          </a:lstStyle>
          <a:p>
            <a:r>
              <a:rPr kumimoji="1" lang="en-US" altLang="ja-JP" dirty="0" smtClean="0"/>
              <a:t>ICON</a:t>
            </a:r>
            <a:endParaRPr kumimoji="1" lang="ja-JP" altLang="en-US" dirty="0"/>
          </a:p>
        </p:txBody>
      </p:sp>
      <p:sp>
        <p:nvSpPr>
          <p:cNvPr id="12" name="図プレースホルダー 7"/>
          <p:cNvSpPr>
            <a:spLocks noGrp="1"/>
          </p:cNvSpPr>
          <p:nvPr>
            <p:ph type="pic" sz="quarter" idx="44" hasCustomPrompt="1"/>
          </p:nvPr>
        </p:nvSpPr>
        <p:spPr>
          <a:xfrm>
            <a:off x="10617918" y="5064688"/>
            <a:ext cx="1141564" cy="1141564"/>
          </a:xfrm>
        </p:spPr>
        <p:txBody>
          <a:bodyPr>
            <a:normAutofit/>
          </a:bodyPr>
          <a:lstStyle>
            <a:lvl1pPr>
              <a:defRPr sz="1600"/>
            </a:lvl1pPr>
          </a:lstStyle>
          <a:p>
            <a:r>
              <a:rPr kumimoji="1" lang="en-US" altLang="ja-JP" dirty="0" smtClean="0"/>
              <a:t>ICON</a:t>
            </a:r>
            <a:endParaRPr kumimoji="1" lang="ja-JP" altLang="en-US" dirty="0"/>
          </a:p>
        </p:txBody>
      </p:sp>
      <p:sp>
        <p:nvSpPr>
          <p:cNvPr id="13" name="図プレースホルダー 7"/>
          <p:cNvSpPr>
            <a:spLocks noGrp="1"/>
          </p:cNvSpPr>
          <p:nvPr>
            <p:ph type="pic" sz="quarter" idx="45" hasCustomPrompt="1"/>
          </p:nvPr>
        </p:nvSpPr>
        <p:spPr>
          <a:xfrm>
            <a:off x="14872418" y="5064688"/>
            <a:ext cx="1141564" cy="1141564"/>
          </a:xfrm>
        </p:spPr>
        <p:txBody>
          <a:bodyPr>
            <a:normAutofit/>
          </a:bodyPr>
          <a:lstStyle>
            <a:lvl1pPr>
              <a:defRPr sz="1600"/>
            </a:lvl1pPr>
          </a:lstStyle>
          <a:p>
            <a:r>
              <a:rPr kumimoji="1" lang="en-US" altLang="ja-JP" dirty="0" smtClean="0"/>
              <a:t>ICON</a:t>
            </a:r>
            <a:endParaRPr kumimoji="1" lang="ja-JP" altLang="en-US" dirty="0"/>
          </a:p>
        </p:txBody>
      </p:sp>
      <p:sp>
        <p:nvSpPr>
          <p:cNvPr id="14" name="テキスト プレースホルダー 11"/>
          <p:cNvSpPr>
            <a:spLocks noGrp="1"/>
          </p:cNvSpPr>
          <p:nvPr>
            <p:ph type="body" sz="quarter" idx="16" hasCustomPrompt="1"/>
          </p:nvPr>
        </p:nvSpPr>
        <p:spPr>
          <a:xfrm>
            <a:off x="658927" y="6618300"/>
            <a:ext cx="4095751" cy="720080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8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5" name="テキスト プレースホルダー 11"/>
          <p:cNvSpPr>
            <a:spLocks noGrp="1"/>
          </p:cNvSpPr>
          <p:nvPr>
            <p:ph type="body" sz="quarter" idx="46" hasCustomPrompt="1"/>
          </p:nvPr>
        </p:nvSpPr>
        <p:spPr>
          <a:xfrm>
            <a:off x="4904393" y="6618300"/>
            <a:ext cx="4095751" cy="720080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8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6" name="テキスト プレースホルダー 11"/>
          <p:cNvSpPr>
            <a:spLocks noGrp="1"/>
          </p:cNvSpPr>
          <p:nvPr>
            <p:ph type="body" sz="quarter" idx="47" hasCustomPrompt="1"/>
          </p:nvPr>
        </p:nvSpPr>
        <p:spPr>
          <a:xfrm>
            <a:off x="9149859" y="6618300"/>
            <a:ext cx="4095751" cy="720080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8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7" name="テキスト プレースホルダー 11"/>
          <p:cNvSpPr>
            <a:spLocks noGrp="1"/>
          </p:cNvSpPr>
          <p:nvPr>
            <p:ph type="body" sz="quarter" idx="48" hasCustomPrompt="1"/>
          </p:nvPr>
        </p:nvSpPr>
        <p:spPr>
          <a:xfrm>
            <a:off x="13395324" y="6618300"/>
            <a:ext cx="4095751" cy="720080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8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8" name="テキスト プレースホルダー 11"/>
          <p:cNvSpPr>
            <a:spLocks noGrp="1"/>
          </p:cNvSpPr>
          <p:nvPr>
            <p:ph type="body" sz="quarter" idx="20" hasCustomPrompt="1"/>
          </p:nvPr>
        </p:nvSpPr>
        <p:spPr>
          <a:xfrm>
            <a:off x="673040" y="7267990"/>
            <a:ext cx="4064060" cy="1874785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9" name="テキスト プレースホルダー 11"/>
          <p:cNvSpPr>
            <a:spLocks noGrp="1"/>
          </p:cNvSpPr>
          <p:nvPr>
            <p:ph type="body" sz="quarter" idx="21" hasCustomPrompt="1"/>
          </p:nvPr>
        </p:nvSpPr>
        <p:spPr>
          <a:xfrm>
            <a:off x="4904393" y="7267990"/>
            <a:ext cx="4064060" cy="1874785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0" name="テキスト プレースホルダー 11"/>
          <p:cNvSpPr>
            <a:spLocks noGrp="1"/>
          </p:cNvSpPr>
          <p:nvPr>
            <p:ph type="body" sz="quarter" idx="22" hasCustomPrompt="1"/>
          </p:nvPr>
        </p:nvSpPr>
        <p:spPr>
          <a:xfrm>
            <a:off x="9149859" y="7267990"/>
            <a:ext cx="4064060" cy="1874785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1" name="テキスト プレースホルダー 11"/>
          <p:cNvSpPr>
            <a:spLocks noGrp="1"/>
          </p:cNvSpPr>
          <p:nvPr>
            <p:ph type="body" sz="quarter" idx="23" hasCustomPrompt="1"/>
          </p:nvPr>
        </p:nvSpPr>
        <p:spPr>
          <a:xfrm>
            <a:off x="13395324" y="7267990"/>
            <a:ext cx="4064060" cy="1874785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3" name="角丸四角形 22"/>
          <p:cNvSpPr/>
          <p:nvPr userDrawn="1"/>
        </p:nvSpPr>
        <p:spPr>
          <a:xfrm>
            <a:off x="7402513" y="1993150"/>
            <a:ext cx="3479800" cy="1524000"/>
          </a:xfrm>
          <a:prstGeom prst="roundRect">
            <a:avLst>
              <a:gd name="adj" fmla="val 10000"/>
            </a:avLst>
          </a:prstGeom>
          <a:solidFill>
            <a:schemeClr val="accent1">
              <a:lumMod val="75000"/>
            </a:schemeClr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24" name="図プレースホルダー 7"/>
          <p:cNvSpPr>
            <a:spLocks noGrp="1"/>
          </p:cNvSpPr>
          <p:nvPr>
            <p:ph type="pic" sz="quarter" idx="49" hasCustomPrompt="1"/>
          </p:nvPr>
        </p:nvSpPr>
        <p:spPr>
          <a:xfrm>
            <a:off x="8571631" y="2184368"/>
            <a:ext cx="1141564" cy="1141564"/>
          </a:xfrm>
        </p:spPr>
        <p:txBody>
          <a:bodyPr>
            <a:normAutofit/>
          </a:bodyPr>
          <a:lstStyle>
            <a:lvl1pPr>
              <a:defRPr sz="1600"/>
            </a:lvl1pPr>
          </a:lstStyle>
          <a:p>
            <a:r>
              <a:rPr kumimoji="1" lang="en-US" altLang="ja-JP" dirty="0" smtClean="0"/>
              <a:t>ICON</a:t>
            </a:r>
            <a:endParaRPr kumimoji="1" lang="ja-JP" altLang="en-US" dirty="0"/>
          </a:p>
        </p:txBody>
      </p:sp>
      <p:cxnSp>
        <p:nvCxnSpPr>
          <p:cNvPr id="25" name="直線コネクタ 24"/>
          <p:cNvCxnSpPr>
            <a:stCxn id="23" idx="2"/>
            <a:endCxn id="5" idx="0"/>
          </p:cNvCxnSpPr>
          <p:nvPr userDrawn="1"/>
        </p:nvCxnSpPr>
        <p:spPr>
          <a:xfrm flipH="1">
            <a:off x="2679700" y="3517150"/>
            <a:ext cx="6462713" cy="1356320"/>
          </a:xfrm>
          <a:prstGeom prst="line">
            <a:avLst/>
          </a:prstGeom>
          <a:ln w="28575">
            <a:solidFill>
              <a:schemeClr val="accent1"/>
            </a:solidFill>
            <a:prstDash val="solid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直線コネクタ 25"/>
          <p:cNvCxnSpPr>
            <a:stCxn id="23" idx="2"/>
            <a:endCxn id="6" idx="0"/>
          </p:cNvCxnSpPr>
          <p:nvPr userDrawn="1"/>
        </p:nvCxnSpPr>
        <p:spPr>
          <a:xfrm flipH="1">
            <a:off x="6934200" y="3517150"/>
            <a:ext cx="2208213" cy="1356320"/>
          </a:xfrm>
          <a:prstGeom prst="line">
            <a:avLst/>
          </a:prstGeom>
          <a:ln w="28575">
            <a:solidFill>
              <a:schemeClr val="accent1"/>
            </a:solidFill>
            <a:prstDash val="solid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直線コネクタ 28"/>
          <p:cNvCxnSpPr>
            <a:stCxn id="7" idx="0"/>
            <a:endCxn id="23" idx="2"/>
          </p:cNvCxnSpPr>
          <p:nvPr userDrawn="1"/>
        </p:nvCxnSpPr>
        <p:spPr>
          <a:xfrm flipH="1" flipV="1">
            <a:off x="9142413" y="3517150"/>
            <a:ext cx="2046287" cy="1356320"/>
          </a:xfrm>
          <a:prstGeom prst="line">
            <a:avLst/>
          </a:prstGeom>
          <a:ln w="28575">
            <a:solidFill>
              <a:schemeClr val="accent1"/>
            </a:solidFill>
            <a:prstDash val="solid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直線コネクタ 31"/>
          <p:cNvCxnSpPr>
            <a:stCxn id="8" idx="0"/>
            <a:endCxn id="23" idx="2"/>
          </p:cNvCxnSpPr>
          <p:nvPr userDrawn="1"/>
        </p:nvCxnSpPr>
        <p:spPr>
          <a:xfrm flipH="1" flipV="1">
            <a:off x="9142413" y="3517150"/>
            <a:ext cx="6300787" cy="1356320"/>
          </a:xfrm>
          <a:prstGeom prst="line">
            <a:avLst/>
          </a:prstGeom>
          <a:ln w="28575">
            <a:solidFill>
              <a:schemeClr val="accent1"/>
            </a:solidFill>
            <a:prstDash val="solid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89324440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4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500"/>
                            </p:stCondLst>
                            <p:childTnLst>
                              <p:par>
                                <p:cTn id="23" presetID="2" presetClass="entr" presetSubtype="4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4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4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2500"/>
                            </p:stCondLst>
                            <p:childTnLst>
                              <p:par>
                                <p:cTn id="3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3000"/>
                            </p:stCondLst>
                            <p:childTnLst>
                              <p:par>
                                <p:cTn id="43" presetID="2" presetClass="entr" presetSubtype="4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3500"/>
                            </p:stCondLst>
                            <p:childTnLst>
                              <p:par>
                                <p:cTn id="52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4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4000"/>
                            </p:stCondLst>
                            <p:childTnLst>
                              <p:par>
                                <p:cTn id="5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4500"/>
                            </p:stCondLst>
                            <p:childTnLst>
                              <p:par>
                                <p:cTn id="63" presetID="2" presetClass="entr" presetSubtype="4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5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6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7" presetID="2" presetClass="entr" presetSubtype="4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9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0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5000"/>
                            </p:stCondLst>
                            <p:childTnLst>
                              <p:par>
                                <p:cTn id="72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4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5500"/>
                            </p:stCondLst>
                            <p:childTnLst>
                              <p:par>
                                <p:cTn id="7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8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1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6000"/>
                            </p:stCondLst>
                            <p:childTnLst>
                              <p:par>
                                <p:cTn id="83" presetID="2" presetClass="entr" presetSubtype="4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5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6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7" presetID="2" presetClass="entr" presetSubtype="4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9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0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6" grpId="0" animBg="1"/>
      <p:bldP spid="7" grpId="0" animBg="1"/>
      <p:bldP spid="8" grpId="0" animBg="1"/>
      <p:bldP spid="9" grpId="0"/>
      <p:bldP spid="11" grpId="0"/>
      <p:bldP spid="12" grpId="0"/>
      <p:bldP spid="13" grpId="0"/>
      <p:bldP spid="14" grpId="0">
        <p:tmplLst>
          <p:tmpl>
            <p:tnLst>
              <p:par>
                <p:cTn presetID="2" presetClass="entr" presetSubtype="4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5" grpId="0">
        <p:tmplLst>
          <p:tmpl>
            <p:tnLst>
              <p:par>
                <p:cTn presetID="2" presetClass="entr" presetSubtype="4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6" grpId="0">
        <p:tmplLst>
          <p:tmpl>
            <p:tnLst>
              <p:par>
                <p:cTn presetID="2" presetClass="entr" presetSubtype="4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7" grpId="0">
        <p:tmplLst>
          <p:tmpl>
            <p:tnLst>
              <p:par>
                <p:cTn presetID="2" presetClass="entr" presetSubtype="4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8" grpId="0">
        <p:tmplLst>
          <p:tmpl>
            <p:tnLst>
              <p:par>
                <p:cTn presetID="2" presetClass="entr" presetSubtype="4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9" grpId="0">
        <p:tmplLst>
          <p:tmpl>
            <p:tnLst>
              <p:par>
                <p:cTn presetID="2" presetClass="entr" presetSubtype="4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0" grpId="0">
        <p:tmplLst>
          <p:tmpl>
            <p:tnLst>
              <p:par>
                <p:cTn presetID="2" presetClass="entr" presetSubtype="4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1" grpId="0">
        <p:tmplLst>
          <p:tmpl>
            <p:tnLst>
              <p:par>
                <p:cTn presetID="2" presetClass="entr" presetSubtype="4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3" grpId="0" animBg="1"/>
      <p:bldP spid="24" grpId="0"/>
    </p:bldLst>
  </p:timing>
</p:sldLayout>
</file>

<file path=ppt/slideLayouts/slideLayout18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 Imag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図プレースホルダー 5"/>
          <p:cNvSpPr>
            <a:spLocks noGrp="1"/>
          </p:cNvSpPr>
          <p:nvPr>
            <p:ph type="pic" sz="quarter" idx="12" hasCustomPrompt="1"/>
          </p:nvPr>
        </p:nvSpPr>
        <p:spPr>
          <a:xfrm>
            <a:off x="623216" y="1993150"/>
            <a:ext cx="3344415" cy="5760640"/>
          </a:xfrm>
        </p:spPr>
        <p:txBody>
          <a:bodyPr/>
          <a:lstStyle>
            <a:lvl1pPr>
              <a:defRPr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/>
          </a:p>
        </p:txBody>
      </p:sp>
      <p:sp>
        <p:nvSpPr>
          <p:cNvPr id="7" name="図プレースホルダー 5"/>
          <p:cNvSpPr>
            <a:spLocks noGrp="1"/>
          </p:cNvSpPr>
          <p:nvPr>
            <p:ph type="pic" sz="quarter" idx="13" hasCustomPrompt="1"/>
          </p:nvPr>
        </p:nvSpPr>
        <p:spPr>
          <a:xfrm>
            <a:off x="4045352" y="1993150"/>
            <a:ext cx="3344415" cy="5760640"/>
          </a:xfrm>
        </p:spPr>
        <p:txBody>
          <a:bodyPr/>
          <a:lstStyle>
            <a:lvl1pPr>
              <a:defRPr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/>
          </a:p>
        </p:txBody>
      </p:sp>
      <p:sp>
        <p:nvSpPr>
          <p:cNvPr id="8" name="図プレースホルダー 5"/>
          <p:cNvSpPr>
            <a:spLocks noGrp="1"/>
          </p:cNvSpPr>
          <p:nvPr>
            <p:ph type="pic" sz="quarter" idx="14" hasCustomPrompt="1"/>
          </p:nvPr>
        </p:nvSpPr>
        <p:spPr>
          <a:xfrm>
            <a:off x="7467488" y="1993150"/>
            <a:ext cx="3344415" cy="5760640"/>
          </a:xfrm>
        </p:spPr>
        <p:txBody>
          <a:bodyPr/>
          <a:lstStyle>
            <a:lvl1pPr>
              <a:defRPr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/>
          </a:p>
        </p:txBody>
      </p:sp>
      <p:sp>
        <p:nvSpPr>
          <p:cNvPr id="9" name="図プレースホルダー 5"/>
          <p:cNvSpPr>
            <a:spLocks noGrp="1"/>
          </p:cNvSpPr>
          <p:nvPr>
            <p:ph type="pic" sz="quarter" idx="15" hasCustomPrompt="1"/>
          </p:nvPr>
        </p:nvSpPr>
        <p:spPr>
          <a:xfrm>
            <a:off x="10889624" y="1993150"/>
            <a:ext cx="3344415" cy="5760640"/>
          </a:xfrm>
        </p:spPr>
        <p:txBody>
          <a:bodyPr/>
          <a:lstStyle>
            <a:lvl1pPr>
              <a:defRPr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/>
          </a:p>
        </p:txBody>
      </p:sp>
      <p:sp>
        <p:nvSpPr>
          <p:cNvPr id="10" name="図プレースホルダー 5"/>
          <p:cNvSpPr>
            <a:spLocks noGrp="1"/>
          </p:cNvSpPr>
          <p:nvPr>
            <p:ph type="pic" sz="quarter" idx="16" hasCustomPrompt="1"/>
          </p:nvPr>
        </p:nvSpPr>
        <p:spPr>
          <a:xfrm>
            <a:off x="14311758" y="1993150"/>
            <a:ext cx="3344415" cy="5760640"/>
          </a:xfrm>
        </p:spPr>
        <p:txBody>
          <a:bodyPr/>
          <a:lstStyle>
            <a:lvl1pPr>
              <a:defRPr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/>
          </a:p>
        </p:txBody>
      </p:sp>
      <p:sp>
        <p:nvSpPr>
          <p:cNvPr id="15" name="図プレースホルダー 14"/>
          <p:cNvSpPr>
            <a:spLocks noGrp="1"/>
          </p:cNvSpPr>
          <p:nvPr>
            <p:ph type="pic" sz="quarter" idx="33" hasCustomPrompt="1"/>
          </p:nvPr>
        </p:nvSpPr>
        <p:spPr>
          <a:xfrm>
            <a:off x="1408776" y="7213730"/>
            <a:ext cx="2558855" cy="542788"/>
          </a:xfrm>
          <a:custGeom>
            <a:avLst/>
            <a:gdLst/>
            <a:ahLst/>
            <a:cxnLst/>
            <a:rect l="l" t="t" r="r" b="b"/>
            <a:pathLst>
              <a:path w="1710190" h="362768">
                <a:moveTo>
                  <a:pt x="1710190" y="0"/>
                </a:moveTo>
                <a:lnTo>
                  <a:pt x="1710190" y="362768"/>
                </a:lnTo>
                <a:lnTo>
                  <a:pt x="0" y="362768"/>
                </a:lnTo>
                <a:close/>
              </a:path>
            </a:pathLst>
          </a:custGeom>
          <a:solidFill>
            <a:schemeClr val="accent1">
              <a:alpha val="50000"/>
            </a:schemeClr>
          </a:solidFill>
        </p:spPr>
        <p:txBody>
          <a:bodyPr/>
          <a:lstStyle/>
          <a:p>
            <a:r>
              <a:rPr kumimoji="1" lang="en-US" altLang="ja-JP" dirty="0" smtClean="0"/>
              <a:t> </a:t>
            </a:r>
            <a:endParaRPr kumimoji="1" lang="ja-JP" altLang="en-US" dirty="0"/>
          </a:p>
        </p:txBody>
      </p:sp>
      <p:sp>
        <p:nvSpPr>
          <p:cNvPr id="2" name="タイトル 1"/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en-US" altLang="ja-JP" dirty="0" smtClean="0"/>
              <a:t>SLIDE TITLE HERE</a:t>
            </a:r>
            <a:endParaRPr kumimoji="1" lang="ja-JP" altLang="en-US" dirty="0"/>
          </a:p>
        </p:txBody>
      </p: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  <a:alpha val="70000"/>
                  </a:prstClr>
                </a:solidFill>
              </a:rPr>
              <a:t>The Power of PowerPoint | thepopp.com</a:t>
            </a:r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87164BF-D67A-46C0-81D2-5BAF67C00C80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  <p:sp>
        <p:nvSpPr>
          <p:cNvPr id="11" name="テキスト プレースホルダー 11"/>
          <p:cNvSpPr>
            <a:spLocks noGrp="1"/>
          </p:cNvSpPr>
          <p:nvPr>
            <p:ph type="body" sz="quarter" idx="32" hasCustomPrompt="1"/>
          </p:nvPr>
        </p:nvSpPr>
        <p:spPr>
          <a:xfrm>
            <a:off x="2955019" y="8023820"/>
            <a:ext cx="12376375" cy="1305145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spcBef>
                <a:spcPts val="0"/>
              </a:spcBef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6" name="図プレースホルダー 14"/>
          <p:cNvSpPr>
            <a:spLocks noGrp="1"/>
          </p:cNvSpPr>
          <p:nvPr>
            <p:ph type="pic" sz="quarter" idx="34" hasCustomPrompt="1"/>
          </p:nvPr>
        </p:nvSpPr>
        <p:spPr>
          <a:xfrm>
            <a:off x="4830912" y="7213730"/>
            <a:ext cx="2558855" cy="542788"/>
          </a:xfrm>
          <a:custGeom>
            <a:avLst/>
            <a:gdLst/>
            <a:ahLst/>
            <a:cxnLst/>
            <a:rect l="l" t="t" r="r" b="b"/>
            <a:pathLst>
              <a:path w="1710190" h="362768">
                <a:moveTo>
                  <a:pt x="1710190" y="0"/>
                </a:moveTo>
                <a:lnTo>
                  <a:pt x="1710190" y="362768"/>
                </a:lnTo>
                <a:lnTo>
                  <a:pt x="0" y="362768"/>
                </a:lnTo>
                <a:close/>
              </a:path>
            </a:pathLst>
          </a:custGeom>
          <a:solidFill>
            <a:schemeClr val="accent1">
              <a:alpha val="50000"/>
            </a:schemeClr>
          </a:solidFill>
        </p:spPr>
        <p:txBody>
          <a:bodyPr/>
          <a:lstStyle/>
          <a:p>
            <a:r>
              <a:rPr kumimoji="1" lang="en-US" altLang="ja-JP" dirty="0" smtClean="0"/>
              <a:t> </a:t>
            </a:r>
            <a:endParaRPr kumimoji="1" lang="ja-JP" altLang="en-US" dirty="0"/>
          </a:p>
        </p:txBody>
      </p:sp>
      <p:sp>
        <p:nvSpPr>
          <p:cNvPr id="17" name="図プレースホルダー 14"/>
          <p:cNvSpPr>
            <a:spLocks noGrp="1"/>
          </p:cNvSpPr>
          <p:nvPr>
            <p:ph type="pic" sz="quarter" idx="35" hasCustomPrompt="1"/>
          </p:nvPr>
        </p:nvSpPr>
        <p:spPr>
          <a:xfrm>
            <a:off x="8253048" y="7213730"/>
            <a:ext cx="2558855" cy="542788"/>
          </a:xfrm>
          <a:custGeom>
            <a:avLst/>
            <a:gdLst/>
            <a:ahLst/>
            <a:cxnLst/>
            <a:rect l="l" t="t" r="r" b="b"/>
            <a:pathLst>
              <a:path w="1710190" h="362768">
                <a:moveTo>
                  <a:pt x="1710190" y="0"/>
                </a:moveTo>
                <a:lnTo>
                  <a:pt x="1710190" y="362768"/>
                </a:lnTo>
                <a:lnTo>
                  <a:pt x="0" y="362768"/>
                </a:lnTo>
                <a:close/>
              </a:path>
            </a:pathLst>
          </a:custGeom>
          <a:solidFill>
            <a:schemeClr val="accent1">
              <a:alpha val="50000"/>
            </a:schemeClr>
          </a:solidFill>
        </p:spPr>
        <p:txBody>
          <a:bodyPr/>
          <a:lstStyle/>
          <a:p>
            <a:r>
              <a:rPr kumimoji="1" lang="en-US" altLang="ja-JP" dirty="0" smtClean="0"/>
              <a:t> </a:t>
            </a:r>
            <a:endParaRPr kumimoji="1" lang="ja-JP" altLang="en-US" dirty="0"/>
          </a:p>
        </p:txBody>
      </p:sp>
      <p:sp>
        <p:nvSpPr>
          <p:cNvPr id="18" name="図プレースホルダー 14"/>
          <p:cNvSpPr>
            <a:spLocks noGrp="1"/>
          </p:cNvSpPr>
          <p:nvPr>
            <p:ph type="pic" sz="quarter" idx="36" hasCustomPrompt="1"/>
          </p:nvPr>
        </p:nvSpPr>
        <p:spPr>
          <a:xfrm>
            <a:off x="11675184" y="7213730"/>
            <a:ext cx="2558855" cy="542788"/>
          </a:xfrm>
          <a:custGeom>
            <a:avLst/>
            <a:gdLst/>
            <a:ahLst/>
            <a:cxnLst/>
            <a:rect l="l" t="t" r="r" b="b"/>
            <a:pathLst>
              <a:path w="1710190" h="362768">
                <a:moveTo>
                  <a:pt x="1710190" y="0"/>
                </a:moveTo>
                <a:lnTo>
                  <a:pt x="1710190" y="362768"/>
                </a:lnTo>
                <a:lnTo>
                  <a:pt x="0" y="362768"/>
                </a:lnTo>
                <a:close/>
              </a:path>
            </a:pathLst>
          </a:custGeom>
          <a:solidFill>
            <a:schemeClr val="accent1">
              <a:alpha val="50000"/>
            </a:schemeClr>
          </a:solidFill>
        </p:spPr>
        <p:txBody>
          <a:bodyPr/>
          <a:lstStyle/>
          <a:p>
            <a:r>
              <a:rPr kumimoji="1" lang="en-US" altLang="ja-JP" dirty="0" smtClean="0"/>
              <a:t> </a:t>
            </a:r>
            <a:endParaRPr kumimoji="1" lang="ja-JP" altLang="en-US" dirty="0"/>
          </a:p>
        </p:txBody>
      </p:sp>
      <p:sp>
        <p:nvSpPr>
          <p:cNvPr id="19" name="図プレースホルダー 14"/>
          <p:cNvSpPr>
            <a:spLocks noGrp="1"/>
          </p:cNvSpPr>
          <p:nvPr>
            <p:ph type="pic" sz="quarter" idx="37" hasCustomPrompt="1"/>
          </p:nvPr>
        </p:nvSpPr>
        <p:spPr>
          <a:xfrm>
            <a:off x="15097318" y="7213730"/>
            <a:ext cx="2558855" cy="542788"/>
          </a:xfrm>
          <a:custGeom>
            <a:avLst/>
            <a:gdLst/>
            <a:ahLst/>
            <a:cxnLst/>
            <a:rect l="l" t="t" r="r" b="b"/>
            <a:pathLst>
              <a:path w="1710190" h="362768">
                <a:moveTo>
                  <a:pt x="1710190" y="0"/>
                </a:moveTo>
                <a:lnTo>
                  <a:pt x="1710190" y="362768"/>
                </a:lnTo>
                <a:lnTo>
                  <a:pt x="0" y="362768"/>
                </a:lnTo>
                <a:close/>
              </a:path>
            </a:pathLst>
          </a:custGeom>
          <a:solidFill>
            <a:schemeClr val="accent1">
              <a:alpha val="50000"/>
            </a:schemeClr>
          </a:solidFill>
        </p:spPr>
        <p:txBody>
          <a:bodyPr/>
          <a:lstStyle/>
          <a:p>
            <a:r>
              <a:rPr kumimoji="1" lang="en-US" altLang="ja-JP" dirty="0" smtClean="0"/>
              <a:t> </a:t>
            </a:r>
            <a:endParaRPr kumimoji="1" lang="ja-JP" altLang="en-US" dirty="0"/>
          </a:p>
        </p:txBody>
      </p:sp>
    </p:spTree>
    <p:extLst>
      <p:ext uri="{BB962C8B-B14F-4D97-AF65-F5344CB8AC3E}">
        <p14:creationId xmlns:p14="http://schemas.microsoft.com/office/powerpoint/2010/main" val="198764759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000"/>
                            </p:stCondLst>
                            <p:childTnLst>
                              <p:par>
                                <p:cTn id="1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1500"/>
                            </p:stCondLst>
                            <p:childTnLst>
                              <p:par>
                                <p:cTn id="2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2000"/>
                            </p:stCondLst>
                            <p:childTnLst>
                              <p:par>
                                <p:cTn id="3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2500"/>
                            </p:stCondLst>
                            <p:childTnLst>
                              <p:par>
                                <p:cTn id="40" presetID="2" presetClass="entr" presetSubtype="4" decel="10000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7" grpId="0"/>
      <p:bldP spid="8" grpId="0"/>
      <p:bldP spid="9" grpId="0"/>
      <p:bldP spid="10" grpId="0"/>
      <p:bldP spid="15" grpId="0" animBg="1"/>
      <p:bldP spid="11" grpId="0"/>
      <p:bldP spid="16" grpId="0" animBg="1"/>
      <p:bldP spid="17" grpId="0" animBg="1"/>
      <p:bldP spid="18" grpId="0" animBg="1"/>
      <p:bldP spid="19" grpId="0" animBg="1"/>
    </p:bldLst>
  </p:timing>
</p:sldLayout>
</file>

<file path=ppt/slideLayouts/slideLayout18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yrami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en-US" altLang="ja-JP" dirty="0" smtClean="0"/>
              <a:t>SLIDE TITLE HERE</a:t>
            </a:r>
            <a:endParaRPr kumimoji="1" lang="ja-JP" altLang="en-US" dirty="0"/>
          </a:p>
        </p:txBody>
      </p: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  <a:alpha val="70000"/>
                  </a:prstClr>
                </a:solidFill>
              </a:rPr>
              <a:t>The Power of PowerPoint | thepopp.com</a:t>
            </a:r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87164BF-D67A-46C0-81D2-5BAF67C00C80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  <p:sp>
        <p:nvSpPr>
          <p:cNvPr id="5" name="二等辺三角形 25"/>
          <p:cNvSpPr/>
          <p:nvPr userDrawn="1"/>
        </p:nvSpPr>
        <p:spPr>
          <a:xfrm>
            <a:off x="1456190" y="2173170"/>
            <a:ext cx="7883076" cy="6795755"/>
          </a:xfrm>
          <a:custGeom>
            <a:avLst/>
            <a:gdLst/>
            <a:ahLst/>
            <a:cxnLst/>
            <a:rect l="l" t="t" r="r" b="b"/>
            <a:pathLst>
              <a:path w="7883076" h="6795755">
                <a:moveTo>
                  <a:pt x="1" y="6795754"/>
                </a:moveTo>
                <a:lnTo>
                  <a:pt x="7883075" y="6795754"/>
                </a:lnTo>
                <a:lnTo>
                  <a:pt x="7883076" y="6795755"/>
                </a:lnTo>
                <a:lnTo>
                  <a:pt x="0" y="6795755"/>
                </a:lnTo>
                <a:close/>
                <a:moveTo>
                  <a:pt x="978756" y="5108245"/>
                </a:moveTo>
                <a:lnTo>
                  <a:pt x="6904320" y="5108245"/>
                </a:lnTo>
                <a:lnTo>
                  <a:pt x="7856558" y="6750035"/>
                </a:lnTo>
                <a:lnTo>
                  <a:pt x="26518" y="6750035"/>
                </a:lnTo>
                <a:close/>
                <a:moveTo>
                  <a:pt x="1957511" y="3420736"/>
                </a:moveTo>
                <a:lnTo>
                  <a:pt x="5925565" y="3420736"/>
                </a:lnTo>
                <a:lnTo>
                  <a:pt x="6877803" y="5062526"/>
                </a:lnTo>
                <a:lnTo>
                  <a:pt x="1005273" y="5062526"/>
                </a:lnTo>
                <a:close/>
                <a:moveTo>
                  <a:pt x="2936267" y="1733227"/>
                </a:moveTo>
                <a:lnTo>
                  <a:pt x="4946810" y="1733227"/>
                </a:lnTo>
                <a:lnTo>
                  <a:pt x="5899048" y="3375017"/>
                </a:lnTo>
                <a:lnTo>
                  <a:pt x="1984028" y="3375017"/>
                </a:lnTo>
                <a:close/>
                <a:moveTo>
                  <a:pt x="3941538" y="0"/>
                </a:moveTo>
                <a:lnTo>
                  <a:pt x="4920293" y="1687508"/>
                </a:lnTo>
                <a:lnTo>
                  <a:pt x="2962784" y="1687508"/>
                </a:lnTo>
                <a:close/>
              </a:path>
            </a:pathLst>
          </a:custGeom>
          <a:solidFill>
            <a:schemeClr val="accent1"/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6" name="平行四辺形 5"/>
          <p:cNvSpPr/>
          <p:nvPr userDrawn="1"/>
        </p:nvSpPr>
        <p:spPr>
          <a:xfrm flipH="1">
            <a:off x="5397728" y="2173170"/>
            <a:ext cx="7869667" cy="1684455"/>
          </a:xfrm>
          <a:prstGeom prst="parallelogram">
            <a:avLst>
              <a:gd name="adj" fmla="val 58019"/>
            </a:avLst>
          </a:prstGeom>
          <a:solidFill>
            <a:schemeClr val="bg1">
              <a:lumMod val="95000"/>
            </a:schemeClr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7" name="平行四辺形 6"/>
          <p:cNvSpPr/>
          <p:nvPr userDrawn="1"/>
        </p:nvSpPr>
        <p:spPr>
          <a:xfrm flipH="1">
            <a:off x="6398666" y="3905251"/>
            <a:ext cx="7869667" cy="1636830"/>
          </a:xfrm>
          <a:prstGeom prst="parallelogram">
            <a:avLst>
              <a:gd name="adj" fmla="val 58019"/>
            </a:avLst>
          </a:prstGeom>
          <a:solidFill>
            <a:schemeClr val="bg1">
              <a:lumMod val="95000"/>
            </a:schemeClr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8" name="平行四辺形 7"/>
          <p:cNvSpPr/>
          <p:nvPr userDrawn="1"/>
        </p:nvSpPr>
        <p:spPr>
          <a:xfrm flipH="1">
            <a:off x="7381102" y="5596447"/>
            <a:ext cx="7869667" cy="1636830"/>
          </a:xfrm>
          <a:prstGeom prst="parallelogram">
            <a:avLst>
              <a:gd name="adj" fmla="val 58019"/>
            </a:avLst>
          </a:prstGeom>
          <a:solidFill>
            <a:schemeClr val="bg1">
              <a:lumMod val="95000"/>
            </a:schemeClr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9" name="平行四辺形 8"/>
          <p:cNvSpPr/>
          <p:nvPr userDrawn="1"/>
        </p:nvSpPr>
        <p:spPr>
          <a:xfrm flipH="1">
            <a:off x="8359002" y="7285547"/>
            <a:ext cx="7869667" cy="1636830"/>
          </a:xfrm>
          <a:prstGeom prst="parallelogram">
            <a:avLst>
              <a:gd name="adj" fmla="val 58019"/>
            </a:avLst>
          </a:prstGeom>
          <a:solidFill>
            <a:schemeClr val="bg1">
              <a:lumMod val="95000"/>
            </a:schemeClr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0" name="テキスト プレースホルダー 11"/>
          <p:cNvSpPr>
            <a:spLocks noGrp="1"/>
          </p:cNvSpPr>
          <p:nvPr>
            <p:ph type="body" sz="quarter" idx="16" hasCustomPrompt="1"/>
          </p:nvPr>
        </p:nvSpPr>
        <p:spPr>
          <a:xfrm>
            <a:off x="4140428" y="4787166"/>
            <a:ext cx="2514600" cy="720080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400" spc="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1" name="テキスト プレースホルダー 11"/>
          <p:cNvSpPr>
            <a:spLocks noGrp="1"/>
          </p:cNvSpPr>
          <p:nvPr>
            <p:ph type="body" sz="quarter" idx="17" hasCustomPrompt="1"/>
          </p:nvPr>
        </p:nvSpPr>
        <p:spPr>
          <a:xfrm>
            <a:off x="4730978" y="3103730"/>
            <a:ext cx="1333500" cy="720080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400" spc="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WORD</a:t>
            </a:r>
            <a:endParaRPr lang="en-US" dirty="0"/>
          </a:p>
        </p:txBody>
      </p:sp>
      <p:sp>
        <p:nvSpPr>
          <p:cNvPr id="12" name="テキスト プレースホルダー 11"/>
          <p:cNvSpPr>
            <a:spLocks noGrp="1"/>
          </p:cNvSpPr>
          <p:nvPr>
            <p:ph type="body" sz="quarter" idx="18" hasCustomPrompt="1"/>
          </p:nvPr>
        </p:nvSpPr>
        <p:spPr>
          <a:xfrm>
            <a:off x="3012463" y="6465662"/>
            <a:ext cx="4770530" cy="720080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400" spc="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3" name="テキスト プレースホルダー 11"/>
          <p:cNvSpPr>
            <a:spLocks noGrp="1"/>
          </p:cNvSpPr>
          <p:nvPr>
            <p:ph type="body" sz="quarter" idx="19" hasCustomPrompt="1"/>
          </p:nvPr>
        </p:nvSpPr>
        <p:spPr>
          <a:xfrm>
            <a:off x="3012463" y="8201562"/>
            <a:ext cx="4770530" cy="720080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400" spc="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4" name="テキスト プレースホルダー 11"/>
          <p:cNvSpPr>
            <a:spLocks noGrp="1"/>
          </p:cNvSpPr>
          <p:nvPr>
            <p:ph type="body" sz="quarter" idx="20" hasCustomPrompt="1"/>
          </p:nvPr>
        </p:nvSpPr>
        <p:spPr>
          <a:xfrm>
            <a:off x="6577921" y="2308185"/>
            <a:ext cx="5535615" cy="1440160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5" name="テキスト プレースホルダー 11"/>
          <p:cNvSpPr>
            <a:spLocks noGrp="1"/>
          </p:cNvSpPr>
          <p:nvPr>
            <p:ph type="body" sz="quarter" idx="21" hasCustomPrompt="1"/>
          </p:nvPr>
        </p:nvSpPr>
        <p:spPr>
          <a:xfrm>
            <a:off x="7523026" y="4018375"/>
            <a:ext cx="5535615" cy="1440160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6" name="テキスト プレースホルダー 11"/>
          <p:cNvSpPr>
            <a:spLocks noGrp="1"/>
          </p:cNvSpPr>
          <p:nvPr>
            <p:ph type="body" sz="quarter" idx="22" hasCustomPrompt="1"/>
          </p:nvPr>
        </p:nvSpPr>
        <p:spPr>
          <a:xfrm>
            <a:off x="8548127" y="5683560"/>
            <a:ext cx="5535615" cy="1440160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7" name="テキスト プレースホルダー 11"/>
          <p:cNvSpPr>
            <a:spLocks noGrp="1"/>
          </p:cNvSpPr>
          <p:nvPr>
            <p:ph type="body" sz="quarter" idx="23" hasCustomPrompt="1"/>
          </p:nvPr>
        </p:nvSpPr>
        <p:spPr>
          <a:xfrm>
            <a:off x="9458241" y="7383882"/>
            <a:ext cx="5535615" cy="1440160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57339618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900"/>
                            </p:stCondLst>
                            <p:childTnLst>
                              <p:par>
                                <p:cTn id="21" presetID="22" presetClass="entr" presetSubtype="8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22" presetClass="entr" presetSubtype="8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6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650"/>
                            </p:stCondLst>
                            <p:childTnLst>
                              <p:par>
                                <p:cTn id="28" presetID="22" presetClass="entr" presetSubtype="8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0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22" presetClass="entr" presetSubtype="8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3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650"/>
                            </p:stCondLst>
                            <p:childTnLst>
                              <p:par>
                                <p:cTn id="35" presetID="22" presetClass="entr" presetSubtype="8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22" presetClass="entr" presetSubtype="8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0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3650"/>
                            </p:stCondLst>
                            <p:childTnLst>
                              <p:par>
                                <p:cTn id="42" presetID="22" presetClass="entr" presetSubtype="8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4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22" presetClass="entr" presetSubtype="8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6" grpId="0" animBg="1"/>
      <p:bldP spid="7" grpId="0" animBg="1"/>
      <p:bldP spid="8" grpId="0" animBg="1"/>
      <p:bldP spid="9" grpId="0" animBg="1"/>
      <p:bldP spid="10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1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4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2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2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3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1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4" grpId="0">
        <p:tmplLst>
          <p:tmpl>
            <p:tnLst>
              <p:par>
                <p:cTn presetID="22" presetClass="entr" presetSubtype="8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1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5" grpId="0">
        <p:tmplLst>
          <p:tmpl>
            <p:tnLst>
              <p:par>
                <p:cTn presetID="22" presetClass="entr" presetSubtype="8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1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6" grpId="0">
        <p:tmplLst>
          <p:tmpl>
            <p:tnLst>
              <p:par>
                <p:cTn presetID="22" presetClass="entr" presetSubtype="8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1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7" grpId="0">
        <p:tmplLst>
          <p:tmpl>
            <p:tnLst>
              <p:par>
                <p:cTn presetID="22" presetClass="entr" presetSubtype="8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17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 Colum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 hasCustomPrompt="1"/>
          </p:nvPr>
        </p:nvSpPr>
        <p:spPr>
          <a:xfrm>
            <a:off x="637261" y="192950"/>
            <a:ext cx="16741860" cy="1125125"/>
          </a:xfrm>
        </p:spPr>
        <p:txBody>
          <a:bodyPr/>
          <a:lstStyle>
            <a:lvl1pPr>
              <a:defRPr spc="1500" baseline="0"/>
            </a:lvl1pPr>
          </a:lstStyle>
          <a:p>
            <a:r>
              <a:rPr lang="en-US" altLang="ja-JP" dirty="0" smtClean="0"/>
              <a:t>SLIDE TITLE HERE</a:t>
            </a:r>
            <a:endParaRPr kumimoji="1" lang="ja-JP" altLang="en-US" dirty="0"/>
          </a:p>
        </p:txBody>
      </p: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>
          <a:xfrm>
            <a:off x="9413236" y="9591367"/>
            <a:ext cx="7776864" cy="547688"/>
          </a:xfrm>
        </p:spPr>
        <p:txBody>
          <a:bodyPr/>
          <a:lstStyle/>
          <a:p>
            <a:r>
              <a:rPr lang="en-US" smtClean="0"/>
              <a:t>The Power of PowerPoint | thepopp.com</a:t>
            </a:r>
            <a:endParaRPr lang="en-US" dirty="0"/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>
          <a:xfrm>
            <a:off x="17371930" y="9591367"/>
            <a:ext cx="907291" cy="547688"/>
          </a:xfrm>
        </p:spPr>
        <p:txBody>
          <a:bodyPr/>
          <a:lstStyle/>
          <a:p>
            <a:fld id="{387164BF-D67A-46C0-81D2-5BAF67C00C80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5" name="テキスト プレースホルダー 11"/>
          <p:cNvSpPr>
            <a:spLocks noGrp="1"/>
          </p:cNvSpPr>
          <p:nvPr>
            <p:ph type="body" sz="quarter" idx="14" hasCustomPrompt="1"/>
          </p:nvPr>
        </p:nvSpPr>
        <p:spPr>
          <a:xfrm>
            <a:off x="1096312" y="1948145"/>
            <a:ext cx="5171868" cy="1043694"/>
          </a:xfrm>
        </p:spPr>
        <p:txBody>
          <a:bodyPr anchor="b">
            <a:noAutofit/>
          </a:bodyPr>
          <a:lstStyle>
            <a:lvl1pPr algn="l">
              <a:defRPr sz="36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6" name="テキスト プレースホルダー 11"/>
          <p:cNvSpPr>
            <a:spLocks noGrp="1"/>
          </p:cNvSpPr>
          <p:nvPr>
            <p:ph type="body" sz="quarter" idx="15" hasCustomPrompt="1"/>
          </p:nvPr>
        </p:nvSpPr>
        <p:spPr>
          <a:xfrm>
            <a:off x="1096312" y="3036843"/>
            <a:ext cx="5171868" cy="5895655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spcBef>
                <a:spcPts val="1200"/>
              </a:spcBef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9" name="テキスト プレースホルダー 11"/>
          <p:cNvSpPr>
            <a:spLocks noGrp="1"/>
          </p:cNvSpPr>
          <p:nvPr>
            <p:ph type="body" sz="quarter" idx="16" hasCustomPrompt="1"/>
          </p:nvPr>
        </p:nvSpPr>
        <p:spPr>
          <a:xfrm>
            <a:off x="6532916" y="1984572"/>
            <a:ext cx="5171868" cy="1043694"/>
          </a:xfrm>
        </p:spPr>
        <p:txBody>
          <a:bodyPr anchor="b">
            <a:noAutofit/>
          </a:bodyPr>
          <a:lstStyle>
            <a:lvl1pPr algn="l">
              <a:defRPr sz="36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0" name="テキスト プレースホルダー 11"/>
          <p:cNvSpPr>
            <a:spLocks noGrp="1"/>
          </p:cNvSpPr>
          <p:nvPr>
            <p:ph type="body" sz="quarter" idx="17" hasCustomPrompt="1"/>
          </p:nvPr>
        </p:nvSpPr>
        <p:spPr>
          <a:xfrm>
            <a:off x="6532916" y="3073270"/>
            <a:ext cx="5171868" cy="5895655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spcBef>
                <a:spcPts val="1200"/>
              </a:spcBef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1" name="テキスト プレースホルダー 11"/>
          <p:cNvSpPr>
            <a:spLocks noGrp="1"/>
          </p:cNvSpPr>
          <p:nvPr>
            <p:ph type="body" sz="quarter" idx="18" hasCustomPrompt="1"/>
          </p:nvPr>
        </p:nvSpPr>
        <p:spPr>
          <a:xfrm>
            <a:off x="11978521" y="1984572"/>
            <a:ext cx="5171868" cy="1043694"/>
          </a:xfrm>
        </p:spPr>
        <p:txBody>
          <a:bodyPr anchor="b">
            <a:noAutofit/>
          </a:bodyPr>
          <a:lstStyle>
            <a:lvl1pPr algn="l">
              <a:defRPr sz="36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2" name="テキスト プレースホルダー 11"/>
          <p:cNvSpPr>
            <a:spLocks noGrp="1"/>
          </p:cNvSpPr>
          <p:nvPr>
            <p:ph type="body" sz="quarter" idx="19" hasCustomPrompt="1"/>
          </p:nvPr>
        </p:nvSpPr>
        <p:spPr>
          <a:xfrm>
            <a:off x="11978521" y="3073270"/>
            <a:ext cx="5171868" cy="5895655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spcBef>
                <a:spcPts val="1200"/>
              </a:spcBef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3" name="正方形/長方形 12"/>
          <p:cNvSpPr/>
          <p:nvPr userDrawn="1"/>
        </p:nvSpPr>
        <p:spPr>
          <a:xfrm>
            <a:off x="907291" y="2356902"/>
            <a:ext cx="72000" cy="1350150"/>
          </a:xfrm>
          <a:prstGeom prst="rect">
            <a:avLst/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" name="正方形/長方形 13"/>
          <p:cNvSpPr/>
          <p:nvPr userDrawn="1"/>
        </p:nvSpPr>
        <p:spPr>
          <a:xfrm>
            <a:off x="6352896" y="2356902"/>
            <a:ext cx="72000" cy="1350150"/>
          </a:xfrm>
          <a:prstGeom prst="rect">
            <a:avLst/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" name="正方形/長方形 14"/>
          <p:cNvSpPr/>
          <p:nvPr userDrawn="1"/>
        </p:nvSpPr>
        <p:spPr>
          <a:xfrm>
            <a:off x="11798501" y="2356902"/>
            <a:ext cx="72000" cy="1350150"/>
          </a:xfrm>
          <a:prstGeom prst="rect">
            <a:avLst/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270553864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2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500"/>
                            </p:stCondLst>
                            <p:childTnLst>
                              <p:par>
                                <p:cTn id="18" presetID="2" presetClass="entr" presetSubtype="8" decel="10000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2" presetClass="entr" presetSubtype="2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6" presetID="2" presetClass="entr" presetSubtype="4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1500"/>
                            </p:stCondLst>
                            <p:childTnLst>
                              <p:par>
                                <p:cTn id="31" presetID="2" presetClass="entr" presetSubtype="8" decel="10000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2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4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6" grpId="0"/>
      <p:bldP spid="9" grpId="0"/>
      <p:bldP spid="10" grpId="0"/>
      <p:bldP spid="11" grpId="0"/>
      <p:bldP spid="12" grpId="0"/>
      <p:bldP spid="13" grpId="0" animBg="1"/>
      <p:bldP spid="14" grpId="0" animBg="1"/>
      <p:bldP spid="15" grpId="0" animBg="1"/>
    </p:bldLst>
  </p:timing>
</p:sldLayout>
</file>

<file path=ppt/slideLayouts/slideLayout19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low 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en-US" altLang="ja-JP" dirty="0" smtClean="0"/>
              <a:t>SLIDE TITLE HERE</a:t>
            </a:r>
            <a:endParaRPr kumimoji="1" lang="ja-JP" altLang="en-US" dirty="0"/>
          </a:p>
        </p:txBody>
      </p: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  <a:alpha val="70000"/>
                  </a:prstClr>
                </a:solidFill>
              </a:rPr>
              <a:t>The Power of PowerPoint | thepopp.com</a:t>
            </a:r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87164BF-D67A-46C0-81D2-5BAF67C00C80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  <p:sp>
        <p:nvSpPr>
          <p:cNvPr id="5" name="正方形/長方形 4"/>
          <p:cNvSpPr/>
          <p:nvPr userDrawn="1"/>
        </p:nvSpPr>
        <p:spPr>
          <a:xfrm>
            <a:off x="1" y="4028745"/>
            <a:ext cx="10943406" cy="765083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6" name="平行四辺形 5"/>
          <p:cNvSpPr/>
          <p:nvPr userDrawn="1"/>
        </p:nvSpPr>
        <p:spPr>
          <a:xfrm rot="9000000">
            <a:off x="6914248" y="5105537"/>
            <a:ext cx="4505265" cy="675997"/>
          </a:xfrm>
          <a:prstGeom prst="parallelogram">
            <a:avLst>
              <a:gd name="adj" fmla="val 58044"/>
            </a:avLst>
          </a:prstGeom>
          <a:solidFill>
            <a:schemeClr val="bg1">
              <a:lumMod val="75000"/>
            </a:schemeClr>
          </a:solidFill>
          <a:ln w="127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7" name="正方形/長方形 6"/>
          <p:cNvSpPr/>
          <p:nvPr userDrawn="1"/>
        </p:nvSpPr>
        <p:spPr>
          <a:xfrm>
            <a:off x="7383248" y="6083608"/>
            <a:ext cx="10903165" cy="781200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8" name="テキスト プレースホルダー 11"/>
          <p:cNvSpPr>
            <a:spLocks noGrp="1"/>
          </p:cNvSpPr>
          <p:nvPr>
            <p:ph type="body" sz="quarter" idx="24" hasCustomPrompt="1"/>
          </p:nvPr>
        </p:nvSpPr>
        <p:spPr>
          <a:xfrm>
            <a:off x="862287" y="3974098"/>
            <a:ext cx="2771440" cy="848975"/>
          </a:xfrm>
        </p:spPr>
        <p:txBody>
          <a:bodyPr anchor="ctr">
            <a:noAutofit/>
          </a:bodyPr>
          <a:lstStyle>
            <a:lvl1pPr algn="ctr">
              <a:spcBef>
                <a:spcPts val="0"/>
              </a:spcBef>
              <a:defRPr sz="28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WORD</a:t>
            </a:r>
            <a:endParaRPr lang="en-US" dirty="0"/>
          </a:p>
        </p:txBody>
      </p:sp>
      <p:sp>
        <p:nvSpPr>
          <p:cNvPr id="9" name="テキスト プレースホルダー 11"/>
          <p:cNvSpPr>
            <a:spLocks noGrp="1"/>
          </p:cNvSpPr>
          <p:nvPr>
            <p:ph type="body" sz="quarter" idx="25" hasCustomPrompt="1"/>
          </p:nvPr>
        </p:nvSpPr>
        <p:spPr>
          <a:xfrm>
            <a:off x="3909559" y="3974098"/>
            <a:ext cx="2771440" cy="848975"/>
          </a:xfrm>
        </p:spPr>
        <p:txBody>
          <a:bodyPr anchor="ctr">
            <a:noAutofit/>
          </a:bodyPr>
          <a:lstStyle>
            <a:lvl1pPr algn="ctr">
              <a:spcBef>
                <a:spcPts val="0"/>
              </a:spcBef>
              <a:defRPr sz="28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WORD</a:t>
            </a:r>
            <a:endParaRPr lang="en-US" altLang="ja-JP" dirty="0"/>
          </a:p>
        </p:txBody>
      </p:sp>
      <p:sp>
        <p:nvSpPr>
          <p:cNvPr id="10" name="テキスト プレースホルダー 11"/>
          <p:cNvSpPr>
            <a:spLocks noGrp="1"/>
          </p:cNvSpPr>
          <p:nvPr>
            <p:ph type="body" sz="quarter" idx="26" hasCustomPrompt="1"/>
          </p:nvPr>
        </p:nvSpPr>
        <p:spPr>
          <a:xfrm>
            <a:off x="6956831" y="3974098"/>
            <a:ext cx="2771440" cy="848975"/>
          </a:xfrm>
        </p:spPr>
        <p:txBody>
          <a:bodyPr anchor="ctr">
            <a:noAutofit/>
          </a:bodyPr>
          <a:lstStyle>
            <a:lvl1pPr algn="ctr">
              <a:spcBef>
                <a:spcPts val="0"/>
              </a:spcBef>
              <a:defRPr sz="28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WORD</a:t>
            </a:r>
            <a:endParaRPr lang="en-US" altLang="ja-JP" dirty="0"/>
          </a:p>
        </p:txBody>
      </p:sp>
      <p:sp>
        <p:nvSpPr>
          <p:cNvPr id="11" name="テキスト プレースホルダー 11"/>
          <p:cNvSpPr>
            <a:spLocks noGrp="1"/>
          </p:cNvSpPr>
          <p:nvPr>
            <p:ph type="body" sz="quarter" idx="27" hasCustomPrompt="1"/>
          </p:nvPr>
        </p:nvSpPr>
        <p:spPr>
          <a:xfrm>
            <a:off x="8558142" y="6049720"/>
            <a:ext cx="2771440" cy="848975"/>
          </a:xfrm>
        </p:spPr>
        <p:txBody>
          <a:bodyPr anchor="ctr">
            <a:noAutofit/>
          </a:bodyPr>
          <a:lstStyle>
            <a:lvl1pPr algn="ctr">
              <a:spcBef>
                <a:spcPts val="0"/>
              </a:spcBef>
              <a:defRPr sz="28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WORD</a:t>
            </a:r>
            <a:endParaRPr lang="en-US" altLang="ja-JP" dirty="0"/>
          </a:p>
        </p:txBody>
      </p:sp>
      <p:sp>
        <p:nvSpPr>
          <p:cNvPr id="12" name="テキスト プレースホルダー 11"/>
          <p:cNvSpPr>
            <a:spLocks noGrp="1"/>
          </p:cNvSpPr>
          <p:nvPr>
            <p:ph type="body" sz="quarter" idx="28" hasCustomPrompt="1"/>
          </p:nvPr>
        </p:nvSpPr>
        <p:spPr>
          <a:xfrm>
            <a:off x="11605414" y="6049720"/>
            <a:ext cx="2771440" cy="848975"/>
          </a:xfrm>
        </p:spPr>
        <p:txBody>
          <a:bodyPr anchor="ctr">
            <a:noAutofit/>
          </a:bodyPr>
          <a:lstStyle>
            <a:lvl1pPr algn="ctr">
              <a:spcBef>
                <a:spcPts val="0"/>
              </a:spcBef>
              <a:defRPr sz="28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WORD</a:t>
            </a:r>
            <a:endParaRPr lang="en-US" altLang="ja-JP" dirty="0"/>
          </a:p>
        </p:txBody>
      </p:sp>
      <p:sp>
        <p:nvSpPr>
          <p:cNvPr id="13" name="テキスト プレースホルダー 11"/>
          <p:cNvSpPr>
            <a:spLocks noGrp="1"/>
          </p:cNvSpPr>
          <p:nvPr>
            <p:ph type="body" sz="quarter" idx="29" hasCustomPrompt="1"/>
          </p:nvPr>
        </p:nvSpPr>
        <p:spPr>
          <a:xfrm>
            <a:off x="14652686" y="6049720"/>
            <a:ext cx="2771440" cy="848975"/>
          </a:xfrm>
        </p:spPr>
        <p:txBody>
          <a:bodyPr anchor="ctr">
            <a:noAutofit/>
          </a:bodyPr>
          <a:lstStyle>
            <a:lvl1pPr algn="ctr">
              <a:spcBef>
                <a:spcPts val="0"/>
              </a:spcBef>
              <a:defRPr sz="28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WORD</a:t>
            </a:r>
            <a:endParaRPr lang="en-US" altLang="ja-JP" dirty="0"/>
          </a:p>
        </p:txBody>
      </p:sp>
      <p:grpSp>
        <p:nvGrpSpPr>
          <p:cNvPr id="16" name="グループ化 15"/>
          <p:cNvGrpSpPr/>
          <p:nvPr userDrawn="1"/>
        </p:nvGrpSpPr>
        <p:grpSpPr>
          <a:xfrm>
            <a:off x="817281" y="2263180"/>
            <a:ext cx="2925325" cy="1706701"/>
            <a:chOff x="817281" y="2038155"/>
            <a:chExt cx="2925325" cy="1706701"/>
          </a:xfrm>
          <a:solidFill>
            <a:schemeClr val="accent1">
              <a:lumMod val="20000"/>
              <a:lumOff val="80000"/>
            </a:schemeClr>
          </a:solidFill>
        </p:grpSpPr>
        <p:sp>
          <p:nvSpPr>
            <p:cNvPr id="14" name="正方形/長方形 13"/>
            <p:cNvSpPr/>
            <p:nvPr userDrawn="1"/>
          </p:nvSpPr>
          <p:spPr>
            <a:xfrm>
              <a:off x="817281" y="2038155"/>
              <a:ext cx="2925325" cy="1485165"/>
            </a:xfrm>
            <a:prstGeom prst="rect">
              <a:avLst/>
            </a:prstGeom>
            <a:grpFill/>
            <a:ln w="98425" cmpd="thinThick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  <p:sp>
          <p:nvSpPr>
            <p:cNvPr id="15" name="二等辺三角形 14"/>
            <p:cNvSpPr/>
            <p:nvPr userDrawn="1"/>
          </p:nvSpPr>
          <p:spPr>
            <a:xfrm rot="10800000">
              <a:off x="2022961" y="3301784"/>
              <a:ext cx="513963" cy="443072"/>
            </a:xfrm>
            <a:prstGeom prst="triangle">
              <a:avLst/>
            </a:prstGeom>
            <a:grpFill/>
            <a:ln w="98425" cmpd="thinThick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</p:grpSp>
      <p:sp>
        <p:nvSpPr>
          <p:cNvPr id="17" name="テキスト プレースホルダー 11"/>
          <p:cNvSpPr>
            <a:spLocks noGrp="1"/>
          </p:cNvSpPr>
          <p:nvPr>
            <p:ph type="body" sz="quarter" idx="20" hasCustomPrompt="1"/>
          </p:nvPr>
        </p:nvSpPr>
        <p:spPr>
          <a:xfrm>
            <a:off x="907290" y="2353190"/>
            <a:ext cx="2700301" cy="1260140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16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grpSp>
        <p:nvGrpSpPr>
          <p:cNvPr id="18" name="グループ化 17"/>
          <p:cNvGrpSpPr/>
          <p:nvPr userDrawn="1"/>
        </p:nvGrpSpPr>
        <p:grpSpPr>
          <a:xfrm>
            <a:off x="3895006" y="2257255"/>
            <a:ext cx="2925325" cy="1706701"/>
            <a:chOff x="817281" y="2038155"/>
            <a:chExt cx="2925325" cy="1706701"/>
          </a:xfrm>
          <a:solidFill>
            <a:schemeClr val="accent1">
              <a:lumMod val="20000"/>
              <a:lumOff val="80000"/>
            </a:schemeClr>
          </a:solidFill>
        </p:grpSpPr>
        <p:sp>
          <p:nvSpPr>
            <p:cNvPr id="19" name="正方形/長方形 18"/>
            <p:cNvSpPr/>
            <p:nvPr userDrawn="1"/>
          </p:nvSpPr>
          <p:spPr>
            <a:xfrm>
              <a:off x="817281" y="2038155"/>
              <a:ext cx="2925325" cy="1485165"/>
            </a:xfrm>
            <a:prstGeom prst="rect">
              <a:avLst/>
            </a:prstGeom>
            <a:grpFill/>
            <a:ln w="98425" cmpd="thinThick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  <p:sp>
          <p:nvSpPr>
            <p:cNvPr id="20" name="二等辺三角形 19"/>
            <p:cNvSpPr/>
            <p:nvPr userDrawn="1"/>
          </p:nvSpPr>
          <p:spPr>
            <a:xfrm rot="10800000">
              <a:off x="2022961" y="3301784"/>
              <a:ext cx="513963" cy="443072"/>
            </a:xfrm>
            <a:prstGeom prst="triangle">
              <a:avLst/>
            </a:prstGeom>
            <a:grpFill/>
            <a:ln w="98425" cmpd="thinThick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</p:grpSp>
      <p:sp>
        <p:nvSpPr>
          <p:cNvPr id="21" name="テキスト プレースホルダー 11"/>
          <p:cNvSpPr>
            <a:spLocks noGrp="1"/>
          </p:cNvSpPr>
          <p:nvPr>
            <p:ph type="body" sz="quarter" idx="30" hasCustomPrompt="1"/>
          </p:nvPr>
        </p:nvSpPr>
        <p:spPr>
          <a:xfrm>
            <a:off x="3985015" y="2347265"/>
            <a:ext cx="2700301" cy="1260140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16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grpSp>
        <p:nvGrpSpPr>
          <p:cNvPr id="22" name="グループ化 21"/>
          <p:cNvGrpSpPr/>
          <p:nvPr userDrawn="1"/>
        </p:nvGrpSpPr>
        <p:grpSpPr>
          <a:xfrm>
            <a:off x="6972731" y="2266669"/>
            <a:ext cx="2925325" cy="1706701"/>
            <a:chOff x="817281" y="2038155"/>
            <a:chExt cx="2925325" cy="1706701"/>
          </a:xfrm>
          <a:solidFill>
            <a:schemeClr val="accent1">
              <a:lumMod val="20000"/>
              <a:lumOff val="80000"/>
            </a:schemeClr>
          </a:solidFill>
        </p:grpSpPr>
        <p:sp>
          <p:nvSpPr>
            <p:cNvPr id="23" name="正方形/長方形 22"/>
            <p:cNvSpPr/>
            <p:nvPr userDrawn="1"/>
          </p:nvSpPr>
          <p:spPr>
            <a:xfrm>
              <a:off x="817281" y="2038155"/>
              <a:ext cx="2925325" cy="1485165"/>
            </a:xfrm>
            <a:prstGeom prst="rect">
              <a:avLst/>
            </a:prstGeom>
            <a:grpFill/>
            <a:ln w="98425" cmpd="thinThick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  <p:sp>
          <p:nvSpPr>
            <p:cNvPr id="24" name="二等辺三角形 23"/>
            <p:cNvSpPr/>
            <p:nvPr userDrawn="1"/>
          </p:nvSpPr>
          <p:spPr>
            <a:xfrm rot="10800000">
              <a:off x="2022961" y="3301784"/>
              <a:ext cx="513963" cy="443072"/>
            </a:xfrm>
            <a:prstGeom prst="triangle">
              <a:avLst/>
            </a:prstGeom>
            <a:grpFill/>
            <a:ln w="98425" cmpd="thinThick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</p:grpSp>
      <p:sp>
        <p:nvSpPr>
          <p:cNvPr id="25" name="テキスト プレースホルダー 11"/>
          <p:cNvSpPr>
            <a:spLocks noGrp="1"/>
          </p:cNvSpPr>
          <p:nvPr>
            <p:ph type="body" sz="quarter" idx="31" hasCustomPrompt="1"/>
          </p:nvPr>
        </p:nvSpPr>
        <p:spPr>
          <a:xfrm>
            <a:off x="7062740" y="2356679"/>
            <a:ext cx="2700301" cy="1260140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16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grpSp>
        <p:nvGrpSpPr>
          <p:cNvPr id="26" name="グループ化 25"/>
          <p:cNvGrpSpPr/>
          <p:nvPr userDrawn="1"/>
        </p:nvGrpSpPr>
        <p:grpSpPr>
          <a:xfrm rot="10800000">
            <a:off x="8523371" y="6943700"/>
            <a:ext cx="2925325" cy="1706701"/>
            <a:chOff x="817281" y="2038155"/>
            <a:chExt cx="2925325" cy="1706701"/>
          </a:xfrm>
          <a:solidFill>
            <a:schemeClr val="accent1">
              <a:lumMod val="20000"/>
              <a:lumOff val="80000"/>
            </a:schemeClr>
          </a:solidFill>
        </p:grpSpPr>
        <p:sp>
          <p:nvSpPr>
            <p:cNvPr id="27" name="正方形/長方形 26"/>
            <p:cNvSpPr/>
            <p:nvPr userDrawn="1"/>
          </p:nvSpPr>
          <p:spPr>
            <a:xfrm>
              <a:off x="817281" y="2038155"/>
              <a:ext cx="2925325" cy="1485165"/>
            </a:xfrm>
            <a:prstGeom prst="rect">
              <a:avLst/>
            </a:prstGeom>
            <a:grpFill/>
            <a:ln w="98425" cmpd="thinThick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  <p:sp>
          <p:nvSpPr>
            <p:cNvPr id="28" name="二等辺三角形 27"/>
            <p:cNvSpPr/>
            <p:nvPr userDrawn="1"/>
          </p:nvSpPr>
          <p:spPr>
            <a:xfrm rot="10800000">
              <a:off x="2022961" y="3301784"/>
              <a:ext cx="513963" cy="443072"/>
            </a:xfrm>
            <a:prstGeom prst="triangle">
              <a:avLst/>
            </a:prstGeom>
            <a:grpFill/>
            <a:ln w="98425" cmpd="thinThick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</p:grpSp>
      <p:sp>
        <p:nvSpPr>
          <p:cNvPr id="29" name="テキスト プレースホルダー 11"/>
          <p:cNvSpPr>
            <a:spLocks noGrp="1"/>
          </p:cNvSpPr>
          <p:nvPr>
            <p:ph type="body" sz="quarter" idx="32" hasCustomPrompt="1"/>
          </p:nvPr>
        </p:nvSpPr>
        <p:spPr>
          <a:xfrm>
            <a:off x="8613380" y="7258735"/>
            <a:ext cx="2700301" cy="1260140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16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grpSp>
        <p:nvGrpSpPr>
          <p:cNvPr id="30" name="グループ化 29"/>
          <p:cNvGrpSpPr/>
          <p:nvPr userDrawn="1"/>
        </p:nvGrpSpPr>
        <p:grpSpPr>
          <a:xfrm rot="10800000">
            <a:off x="11601096" y="6937775"/>
            <a:ext cx="2925325" cy="1706701"/>
            <a:chOff x="817281" y="2038155"/>
            <a:chExt cx="2925325" cy="1706701"/>
          </a:xfrm>
          <a:solidFill>
            <a:schemeClr val="accent1">
              <a:lumMod val="20000"/>
              <a:lumOff val="80000"/>
            </a:schemeClr>
          </a:solidFill>
        </p:grpSpPr>
        <p:sp>
          <p:nvSpPr>
            <p:cNvPr id="31" name="正方形/長方形 30"/>
            <p:cNvSpPr/>
            <p:nvPr userDrawn="1"/>
          </p:nvSpPr>
          <p:spPr>
            <a:xfrm>
              <a:off x="817281" y="2038155"/>
              <a:ext cx="2925325" cy="1485165"/>
            </a:xfrm>
            <a:prstGeom prst="rect">
              <a:avLst/>
            </a:prstGeom>
            <a:grpFill/>
            <a:ln w="98425" cmpd="thinThick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  <p:sp>
          <p:nvSpPr>
            <p:cNvPr id="32" name="二等辺三角形 31"/>
            <p:cNvSpPr/>
            <p:nvPr userDrawn="1"/>
          </p:nvSpPr>
          <p:spPr>
            <a:xfrm rot="10800000">
              <a:off x="2022961" y="3301784"/>
              <a:ext cx="513963" cy="443072"/>
            </a:xfrm>
            <a:prstGeom prst="triangle">
              <a:avLst/>
            </a:prstGeom>
            <a:grpFill/>
            <a:ln w="98425" cmpd="thinThick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</p:grpSp>
      <p:sp>
        <p:nvSpPr>
          <p:cNvPr id="33" name="テキスト プレースホルダー 11"/>
          <p:cNvSpPr>
            <a:spLocks noGrp="1"/>
          </p:cNvSpPr>
          <p:nvPr>
            <p:ph type="body" sz="quarter" idx="33" hasCustomPrompt="1"/>
          </p:nvPr>
        </p:nvSpPr>
        <p:spPr>
          <a:xfrm>
            <a:off x="11691105" y="7252810"/>
            <a:ext cx="2700301" cy="1260140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16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grpSp>
        <p:nvGrpSpPr>
          <p:cNvPr id="34" name="グループ化 33"/>
          <p:cNvGrpSpPr/>
          <p:nvPr userDrawn="1"/>
        </p:nvGrpSpPr>
        <p:grpSpPr>
          <a:xfrm rot="10800000">
            <a:off x="14678821" y="6947189"/>
            <a:ext cx="2925325" cy="1706701"/>
            <a:chOff x="817281" y="2038155"/>
            <a:chExt cx="2925325" cy="1706701"/>
          </a:xfrm>
          <a:solidFill>
            <a:schemeClr val="accent1">
              <a:lumMod val="20000"/>
              <a:lumOff val="80000"/>
            </a:schemeClr>
          </a:solidFill>
        </p:grpSpPr>
        <p:sp>
          <p:nvSpPr>
            <p:cNvPr id="35" name="正方形/長方形 34"/>
            <p:cNvSpPr/>
            <p:nvPr userDrawn="1"/>
          </p:nvSpPr>
          <p:spPr>
            <a:xfrm>
              <a:off x="817281" y="2038155"/>
              <a:ext cx="2925325" cy="1485165"/>
            </a:xfrm>
            <a:prstGeom prst="rect">
              <a:avLst/>
            </a:prstGeom>
            <a:grpFill/>
            <a:ln w="98425" cmpd="thinThick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  <p:sp>
          <p:nvSpPr>
            <p:cNvPr id="36" name="二等辺三角形 35"/>
            <p:cNvSpPr/>
            <p:nvPr userDrawn="1"/>
          </p:nvSpPr>
          <p:spPr>
            <a:xfrm rot="10800000">
              <a:off x="2022961" y="3301784"/>
              <a:ext cx="513963" cy="443072"/>
            </a:xfrm>
            <a:prstGeom prst="triangle">
              <a:avLst/>
            </a:prstGeom>
            <a:grpFill/>
            <a:ln w="98425" cmpd="thinThick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</p:grpSp>
      <p:sp>
        <p:nvSpPr>
          <p:cNvPr id="37" name="テキスト プレースホルダー 11"/>
          <p:cNvSpPr>
            <a:spLocks noGrp="1"/>
          </p:cNvSpPr>
          <p:nvPr>
            <p:ph type="body" sz="quarter" idx="34" hasCustomPrompt="1"/>
          </p:nvPr>
        </p:nvSpPr>
        <p:spPr>
          <a:xfrm>
            <a:off x="14768830" y="7262224"/>
            <a:ext cx="2700301" cy="1260140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16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8" name="テキスト プレースホルダー 11"/>
          <p:cNvSpPr>
            <a:spLocks noGrp="1"/>
          </p:cNvSpPr>
          <p:nvPr>
            <p:ph type="body" sz="quarter" idx="35" hasCustomPrompt="1"/>
          </p:nvPr>
        </p:nvSpPr>
        <p:spPr>
          <a:xfrm>
            <a:off x="743139" y="5844138"/>
            <a:ext cx="6229592" cy="2809752"/>
          </a:xfrm>
        </p:spPr>
        <p:txBody>
          <a:bodyPr anchor="b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31010982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1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1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2000"/>
                            </p:stCondLst>
                            <p:childTnLst>
                              <p:par>
                                <p:cTn id="30" presetID="2" presetClass="entr" presetSubtype="8" decel="10000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4" presetID="2" presetClass="entr" presetSubtype="1" decel="100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8" presetID="2" presetClass="entr" presetSubtype="1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3000"/>
                            </p:stCondLst>
                            <p:childTnLst>
                              <p:par>
                                <p:cTn id="43" presetID="2" presetClass="entr" presetSubtype="8" decel="10000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1" decel="100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1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4000"/>
                            </p:stCondLst>
                            <p:childTnLst>
                              <p:par>
                                <p:cTn id="56" presetID="2" presetClass="entr" presetSubtype="2" decel="10000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0" presetID="2" presetClass="entr" presetSubtype="4" decel="100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4" presetID="2" presetClass="entr" presetSubtype="4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6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5000"/>
                            </p:stCondLst>
                            <p:childTnLst>
                              <p:par>
                                <p:cTn id="69" presetID="2" presetClass="entr" presetSubtype="2" decel="10000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500" fill="hold"/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2" dur="500" fill="hold"/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3" presetID="2" presetClass="entr" presetSubtype="4" decel="100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5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6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7" presetID="2" presetClass="entr" presetSubtype="4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9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0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1" fill="hold">
                            <p:stCondLst>
                              <p:cond delay="6000"/>
                            </p:stCondLst>
                            <p:childTnLst>
                              <p:par>
                                <p:cTn id="82" presetID="2" presetClass="entr" presetSubtype="2" decel="10000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4" dur="5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5" dur="5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6" presetID="2" presetClass="entr" presetSubtype="4" decel="100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8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9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0" presetID="2" presetClass="entr" presetSubtype="4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2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3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7000"/>
                            </p:stCondLst>
                            <p:childTnLst>
                              <p:par>
                                <p:cTn id="95" presetID="10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7" dur="500"/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6" grpId="0" animBg="1"/>
      <p:bldP spid="7" grpId="0" animBg="1"/>
      <p:bldP spid="8" grpId="0" build="p">
        <p:tmplLst>
          <p:tmpl lvl="1">
            <p:tnLst>
              <p:par>
                <p:cTn presetID="2" presetClass="entr" presetSubtype="8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9" grpId="0" build="p">
        <p:tmplLst>
          <p:tmpl lvl="1">
            <p:tnLst>
              <p:par>
                <p:cTn presetID="2" presetClass="entr" presetSubtype="8" decel="100000" fill="hold" nodeType="after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0" grpId="0" build="p">
        <p:tmplLst>
          <p:tmpl lvl="1">
            <p:tnLst>
              <p:par>
                <p:cTn presetID="2" presetClass="entr" presetSubtype="8" decel="100000" fill="hold" nodeType="after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1" grpId="0" build="p">
        <p:tmplLst>
          <p:tmpl lvl="1">
            <p:tnLst>
              <p:par>
                <p:cTn presetID="2" presetClass="entr" presetSubtype="2" decel="100000" fill="hold" nodeType="after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2" grpId="0" build="p">
        <p:tmplLst>
          <p:tmpl lvl="1">
            <p:tnLst>
              <p:par>
                <p:cTn presetID="2" presetClass="entr" presetSubtype="2" decel="100000" fill="hold" nodeType="after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3" grpId="0" build="p">
        <p:tmplLst>
          <p:tmpl lvl="1">
            <p:tnLst>
              <p:par>
                <p:cTn presetID="2" presetClass="entr" presetSubtype="2" decel="100000" fill="hold" nodeType="after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7" grpId="0">
        <p:tmplLst>
          <p:tmpl>
            <p:tnLst>
              <p:par>
                <p:cTn presetID="2" presetClass="entr" presetSubtype="1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0-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1" grpId="0">
        <p:tmplLst>
          <p:tmpl>
            <p:tnLst>
              <p:par>
                <p:cTn presetID="2" presetClass="entr" presetSubtype="1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0-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5" grpId="0">
        <p:tmplLst>
          <p:tmpl>
            <p:tnLst>
              <p:par>
                <p:cTn presetID="2" presetClass="entr" presetSubtype="1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0-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9" grpId="0">
        <p:tmplLst>
          <p:tmpl>
            <p:tnLst>
              <p:par>
                <p:cTn presetID="2" presetClass="entr" presetSubtype="4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3" grpId="0">
        <p:tmplLst>
          <p:tmpl>
            <p:tnLst>
              <p:par>
                <p:cTn presetID="2" presetClass="entr" presetSubtype="4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7" grpId="0">
        <p:tmplLst>
          <p:tmpl>
            <p:tnLst>
              <p:par>
                <p:cTn presetID="2" presetClass="entr" presetSubtype="4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8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8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19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 Images and Caption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図プレースホルダー 5"/>
          <p:cNvSpPr>
            <a:spLocks noGrp="1"/>
          </p:cNvSpPr>
          <p:nvPr>
            <p:ph type="pic" sz="quarter" idx="12" hasCustomPrompt="1"/>
          </p:nvPr>
        </p:nvSpPr>
        <p:spPr>
          <a:xfrm>
            <a:off x="623214" y="1993150"/>
            <a:ext cx="4212000" cy="5760640"/>
          </a:xfrm>
        </p:spPr>
        <p:txBody>
          <a:bodyPr/>
          <a:lstStyle>
            <a:lvl1pPr>
              <a:defRPr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/>
          </a:p>
        </p:txBody>
      </p:sp>
      <p:sp>
        <p:nvSpPr>
          <p:cNvPr id="2" name="タイトル 1"/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en-US" altLang="ja-JP" dirty="0" smtClean="0"/>
              <a:t>SLIDE TITLE HERE</a:t>
            </a:r>
            <a:endParaRPr kumimoji="1" lang="ja-JP" altLang="en-US" dirty="0"/>
          </a:p>
        </p:txBody>
      </p: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  <a:alpha val="70000"/>
                  </a:prstClr>
                </a:solidFill>
              </a:rPr>
              <a:t>The Power of PowerPoint | thepopp.com</a:t>
            </a:r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87164BF-D67A-46C0-81D2-5BAF67C00C80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  <p:sp>
        <p:nvSpPr>
          <p:cNvPr id="11" name="テキスト プレースホルダー 11"/>
          <p:cNvSpPr>
            <a:spLocks noGrp="1"/>
          </p:cNvSpPr>
          <p:nvPr>
            <p:ph type="body" sz="quarter" idx="32" hasCustomPrompt="1"/>
          </p:nvPr>
        </p:nvSpPr>
        <p:spPr>
          <a:xfrm>
            <a:off x="2955019" y="8023820"/>
            <a:ext cx="12376375" cy="1305145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spcBef>
                <a:spcPts val="0"/>
              </a:spcBef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0" name="図プレースホルダー 5"/>
          <p:cNvSpPr>
            <a:spLocks noGrp="1"/>
          </p:cNvSpPr>
          <p:nvPr>
            <p:ph type="pic" sz="quarter" idx="33" hasCustomPrompt="1"/>
          </p:nvPr>
        </p:nvSpPr>
        <p:spPr>
          <a:xfrm>
            <a:off x="4894526" y="1993150"/>
            <a:ext cx="4212000" cy="5760640"/>
          </a:xfrm>
        </p:spPr>
        <p:txBody>
          <a:bodyPr/>
          <a:lstStyle>
            <a:lvl1pPr>
              <a:defRPr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/>
          </a:p>
        </p:txBody>
      </p:sp>
      <p:sp>
        <p:nvSpPr>
          <p:cNvPr id="21" name="図プレースホルダー 5"/>
          <p:cNvSpPr>
            <a:spLocks noGrp="1"/>
          </p:cNvSpPr>
          <p:nvPr>
            <p:ph type="pic" sz="quarter" idx="34" hasCustomPrompt="1"/>
          </p:nvPr>
        </p:nvSpPr>
        <p:spPr>
          <a:xfrm>
            <a:off x="9165838" y="1993150"/>
            <a:ext cx="4212000" cy="5760640"/>
          </a:xfrm>
        </p:spPr>
        <p:txBody>
          <a:bodyPr/>
          <a:lstStyle>
            <a:lvl1pPr>
              <a:defRPr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/>
          </a:p>
        </p:txBody>
      </p:sp>
      <p:sp>
        <p:nvSpPr>
          <p:cNvPr id="22" name="図プレースホルダー 5"/>
          <p:cNvSpPr>
            <a:spLocks noGrp="1"/>
          </p:cNvSpPr>
          <p:nvPr>
            <p:ph type="pic" sz="quarter" idx="35" hasCustomPrompt="1"/>
          </p:nvPr>
        </p:nvSpPr>
        <p:spPr>
          <a:xfrm>
            <a:off x="13437151" y="1993150"/>
            <a:ext cx="4212000" cy="5760640"/>
          </a:xfrm>
        </p:spPr>
        <p:txBody>
          <a:bodyPr/>
          <a:lstStyle>
            <a:lvl1pPr>
              <a:defRPr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/>
          </a:p>
        </p:txBody>
      </p:sp>
      <p:sp>
        <p:nvSpPr>
          <p:cNvPr id="12" name="テキスト プレースホルダー 11"/>
          <p:cNvSpPr>
            <a:spLocks noGrp="1"/>
          </p:cNvSpPr>
          <p:nvPr>
            <p:ph type="body" sz="quarter" idx="36" hasCustomPrompt="1"/>
          </p:nvPr>
        </p:nvSpPr>
        <p:spPr>
          <a:xfrm>
            <a:off x="623214" y="6403641"/>
            <a:ext cx="4212000" cy="1349710"/>
          </a:xfrm>
          <a:solidFill>
            <a:schemeClr val="tx2">
              <a:alpha val="65000"/>
            </a:schemeClr>
          </a:solidFill>
        </p:spPr>
        <p:txBody>
          <a:bodyPr/>
          <a:lstStyle>
            <a:lvl1pPr>
              <a:lnSpc>
                <a:spcPct val="120000"/>
              </a:lnSpc>
              <a:defRPr>
                <a:solidFill>
                  <a:schemeClr val="bg1"/>
                </a:solidFill>
              </a:defRPr>
            </a:lvl1pPr>
          </a:lstStyle>
          <a:p>
            <a:pPr lvl="0"/>
            <a:r>
              <a:rPr kumimoji="1" lang="en-US" altLang="ja-JP" dirty="0" smtClean="0"/>
              <a:t>TEXT</a:t>
            </a:r>
            <a:endParaRPr kumimoji="1" lang="ja-JP" altLang="en-US" dirty="0"/>
          </a:p>
        </p:txBody>
      </p:sp>
      <p:sp>
        <p:nvSpPr>
          <p:cNvPr id="23" name="テキスト プレースホルダー 11"/>
          <p:cNvSpPr>
            <a:spLocks noGrp="1"/>
          </p:cNvSpPr>
          <p:nvPr>
            <p:ph type="body" sz="quarter" idx="37" hasCustomPrompt="1"/>
          </p:nvPr>
        </p:nvSpPr>
        <p:spPr>
          <a:xfrm>
            <a:off x="623214" y="5818575"/>
            <a:ext cx="4212000" cy="584625"/>
          </a:xfrm>
          <a:solidFill>
            <a:schemeClr val="accent1">
              <a:alpha val="65000"/>
            </a:schemeClr>
          </a:solidFill>
        </p:spPr>
        <p:txBody>
          <a:bodyPr anchor="ctr">
            <a:noAutofit/>
          </a:bodyPr>
          <a:lstStyle>
            <a:lvl1pPr>
              <a:spcBef>
                <a:spcPts val="0"/>
              </a:spcBef>
              <a:defRPr sz="2800" spc="3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kumimoji="1" lang="en-US" altLang="ja-JP" dirty="0" smtClean="0"/>
              <a:t>TEXT</a:t>
            </a:r>
            <a:endParaRPr kumimoji="1" lang="ja-JP" altLang="en-US" dirty="0"/>
          </a:p>
        </p:txBody>
      </p:sp>
      <p:sp>
        <p:nvSpPr>
          <p:cNvPr id="24" name="テキスト プレースホルダー 11"/>
          <p:cNvSpPr>
            <a:spLocks noGrp="1"/>
          </p:cNvSpPr>
          <p:nvPr>
            <p:ph type="body" sz="quarter" idx="38" hasCustomPrompt="1"/>
          </p:nvPr>
        </p:nvSpPr>
        <p:spPr>
          <a:xfrm>
            <a:off x="4894526" y="6403640"/>
            <a:ext cx="4212000" cy="1349710"/>
          </a:xfrm>
          <a:solidFill>
            <a:schemeClr val="tx2">
              <a:alpha val="65000"/>
            </a:schemeClr>
          </a:solidFill>
        </p:spPr>
        <p:txBody>
          <a:bodyPr/>
          <a:lstStyle>
            <a:lvl1pPr>
              <a:lnSpc>
                <a:spcPct val="120000"/>
              </a:lnSpc>
              <a:defRPr>
                <a:solidFill>
                  <a:schemeClr val="bg1"/>
                </a:solidFill>
              </a:defRPr>
            </a:lvl1pPr>
          </a:lstStyle>
          <a:p>
            <a:pPr lvl="0"/>
            <a:r>
              <a:rPr kumimoji="1" lang="en-US" altLang="ja-JP" dirty="0" smtClean="0"/>
              <a:t>TEXT</a:t>
            </a:r>
            <a:endParaRPr kumimoji="1" lang="ja-JP" altLang="en-US" dirty="0"/>
          </a:p>
        </p:txBody>
      </p:sp>
      <p:sp>
        <p:nvSpPr>
          <p:cNvPr id="25" name="テキスト プレースホルダー 11"/>
          <p:cNvSpPr>
            <a:spLocks noGrp="1"/>
          </p:cNvSpPr>
          <p:nvPr>
            <p:ph type="body" sz="quarter" idx="39" hasCustomPrompt="1"/>
          </p:nvPr>
        </p:nvSpPr>
        <p:spPr>
          <a:xfrm>
            <a:off x="4894526" y="5818574"/>
            <a:ext cx="4212000" cy="584625"/>
          </a:xfrm>
          <a:solidFill>
            <a:schemeClr val="accent1">
              <a:alpha val="65000"/>
            </a:schemeClr>
          </a:solidFill>
        </p:spPr>
        <p:txBody>
          <a:bodyPr anchor="ctr">
            <a:noAutofit/>
          </a:bodyPr>
          <a:lstStyle>
            <a:lvl1pPr>
              <a:spcBef>
                <a:spcPts val="0"/>
              </a:spcBef>
              <a:defRPr sz="2800" spc="3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kumimoji="1" lang="en-US" altLang="ja-JP" dirty="0" smtClean="0"/>
              <a:t>TEXT</a:t>
            </a:r>
            <a:endParaRPr kumimoji="1" lang="ja-JP" altLang="en-US" dirty="0"/>
          </a:p>
        </p:txBody>
      </p:sp>
      <p:sp>
        <p:nvSpPr>
          <p:cNvPr id="26" name="テキスト プレースホルダー 11"/>
          <p:cNvSpPr>
            <a:spLocks noGrp="1"/>
          </p:cNvSpPr>
          <p:nvPr>
            <p:ph type="body" sz="quarter" idx="40" hasCustomPrompt="1"/>
          </p:nvPr>
        </p:nvSpPr>
        <p:spPr>
          <a:xfrm>
            <a:off x="9165838" y="6404080"/>
            <a:ext cx="4212000" cy="1349710"/>
          </a:xfrm>
          <a:solidFill>
            <a:schemeClr val="tx2">
              <a:alpha val="65000"/>
            </a:schemeClr>
          </a:solidFill>
        </p:spPr>
        <p:txBody>
          <a:bodyPr/>
          <a:lstStyle>
            <a:lvl1pPr>
              <a:lnSpc>
                <a:spcPct val="120000"/>
              </a:lnSpc>
              <a:defRPr>
                <a:solidFill>
                  <a:schemeClr val="bg1"/>
                </a:solidFill>
              </a:defRPr>
            </a:lvl1pPr>
          </a:lstStyle>
          <a:p>
            <a:pPr lvl="0"/>
            <a:r>
              <a:rPr kumimoji="1" lang="en-US" altLang="ja-JP" dirty="0" smtClean="0"/>
              <a:t>TEXT</a:t>
            </a:r>
            <a:endParaRPr kumimoji="1" lang="ja-JP" altLang="en-US" dirty="0"/>
          </a:p>
        </p:txBody>
      </p:sp>
      <p:sp>
        <p:nvSpPr>
          <p:cNvPr id="27" name="テキスト プレースホルダー 11"/>
          <p:cNvSpPr>
            <a:spLocks noGrp="1"/>
          </p:cNvSpPr>
          <p:nvPr>
            <p:ph type="body" sz="quarter" idx="41" hasCustomPrompt="1"/>
          </p:nvPr>
        </p:nvSpPr>
        <p:spPr>
          <a:xfrm>
            <a:off x="9165838" y="5819014"/>
            <a:ext cx="4212000" cy="584625"/>
          </a:xfrm>
          <a:solidFill>
            <a:schemeClr val="accent1">
              <a:alpha val="65000"/>
            </a:schemeClr>
          </a:solidFill>
        </p:spPr>
        <p:txBody>
          <a:bodyPr anchor="ctr">
            <a:noAutofit/>
          </a:bodyPr>
          <a:lstStyle>
            <a:lvl1pPr>
              <a:spcBef>
                <a:spcPts val="0"/>
              </a:spcBef>
              <a:defRPr sz="2800" spc="3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kumimoji="1" lang="en-US" altLang="ja-JP" dirty="0" smtClean="0"/>
              <a:t>TEXT</a:t>
            </a:r>
            <a:endParaRPr kumimoji="1" lang="ja-JP" altLang="en-US" dirty="0"/>
          </a:p>
        </p:txBody>
      </p:sp>
      <p:sp>
        <p:nvSpPr>
          <p:cNvPr id="28" name="テキスト プレースホルダー 11"/>
          <p:cNvSpPr>
            <a:spLocks noGrp="1"/>
          </p:cNvSpPr>
          <p:nvPr>
            <p:ph type="body" sz="quarter" idx="42" hasCustomPrompt="1"/>
          </p:nvPr>
        </p:nvSpPr>
        <p:spPr>
          <a:xfrm>
            <a:off x="13437151" y="6404079"/>
            <a:ext cx="4212000" cy="1349710"/>
          </a:xfrm>
          <a:solidFill>
            <a:schemeClr val="tx2">
              <a:alpha val="65000"/>
            </a:schemeClr>
          </a:solidFill>
        </p:spPr>
        <p:txBody>
          <a:bodyPr/>
          <a:lstStyle>
            <a:lvl1pPr>
              <a:lnSpc>
                <a:spcPct val="120000"/>
              </a:lnSpc>
              <a:defRPr>
                <a:solidFill>
                  <a:schemeClr val="bg1"/>
                </a:solidFill>
              </a:defRPr>
            </a:lvl1pPr>
          </a:lstStyle>
          <a:p>
            <a:pPr lvl="0"/>
            <a:r>
              <a:rPr kumimoji="1" lang="en-US" altLang="ja-JP" dirty="0" smtClean="0"/>
              <a:t>TEXT</a:t>
            </a:r>
            <a:endParaRPr kumimoji="1" lang="ja-JP" altLang="en-US" dirty="0"/>
          </a:p>
        </p:txBody>
      </p:sp>
      <p:sp>
        <p:nvSpPr>
          <p:cNvPr id="29" name="テキスト プレースホルダー 11"/>
          <p:cNvSpPr>
            <a:spLocks noGrp="1"/>
          </p:cNvSpPr>
          <p:nvPr>
            <p:ph type="body" sz="quarter" idx="43" hasCustomPrompt="1"/>
          </p:nvPr>
        </p:nvSpPr>
        <p:spPr>
          <a:xfrm>
            <a:off x="13437151" y="5819013"/>
            <a:ext cx="4212000" cy="584625"/>
          </a:xfrm>
          <a:solidFill>
            <a:schemeClr val="accent1">
              <a:alpha val="65000"/>
            </a:schemeClr>
          </a:solidFill>
        </p:spPr>
        <p:txBody>
          <a:bodyPr anchor="ctr">
            <a:noAutofit/>
          </a:bodyPr>
          <a:lstStyle>
            <a:lvl1pPr>
              <a:spcBef>
                <a:spcPts val="0"/>
              </a:spcBef>
              <a:defRPr sz="2800" spc="3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kumimoji="1" lang="en-US" altLang="ja-JP" dirty="0" smtClean="0"/>
              <a:t>TEXT</a:t>
            </a:r>
            <a:endParaRPr kumimoji="1" lang="ja-JP" altLang="en-US" dirty="0"/>
          </a:p>
        </p:txBody>
      </p:sp>
    </p:spTree>
    <p:extLst>
      <p:ext uri="{BB962C8B-B14F-4D97-AF65-F5344CB8AC3E}">
        <p14:creationId xmlns:p14="http://schemas.microsoft.com/office/powerpoint/2010/main" val="58181004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10" presetClass="entr" presetSubtype="0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750"/>
                            </p:stCondLst>
                            <p:childTnLst>
                              <p:par>
                                <p:cTn id="2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2250"/>
                            </p:stCondLst>
                            <p:childTnLst>
                              <p:par>
                                <p:cTn id="27" presetID="10" presetClass="entr" presetSubtype="0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3000"/>
                            </p:stCondLst>
                            <p:childTnLst>
                              <p:par>
                                <p:cTn id="3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3500"/>
                            </p:stCondLst>
                            <p:childTnLst>
                              <p:par>
                                <p:cTn id="38" presetID="10" presetClass="entr" presetSubtype="0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4250"/>
                            </p:stCondLst>
                            <p:childTnLst>
                              <p:par>
                                <p:cTn id="4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4750"/>
                            </p:stCondLst>
                            <p:childTnLst>
                              <p:par>
                                <p:cTn id="49" presetID="2" presetClass="entr" presetSubtype="4" decel="10000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11" grpId="0">
        <p:tmplLst>
          <p:tmpl>
            <p:tnLst>
              <p:par>
                <p:cTn presetID="2" presetClass="entr" presetSubtype="4" decel="100000" fill="hold" nodeType="after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0" grpId="0"/>
      <p:bldP spid="21" grpId="0"/>
      <p:bldP spid="22" grpId="0"/>
      <p:bldP spid="12" grpId="0" animBg="1">
        <p:tmplLst>
          <p:tmpl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3" grpId="0" animBg="1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4" grpId="0" animBg="1">
        <p:tmplLst>
          <p:tmpl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5" grpId="0" animBg="1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6" grpId="0" animBg="1">
        <p:tmplLst>
          <p:tmpl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7" grpId="0" animBg="1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8" grpId="0" animBg="1">
        <p:tmplLst>
          <p:tmpl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9" grpId="0" animBg="1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9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19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ircle 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en-US" altLang="ja-JP" dirty="0" smtClean="0"/>
              <a:t>SLIDE TITLE HERE</a:t>
            </a:r>
            <a:endParaRPr kumimoji="1" lang="ja-JP" altLang="en-US" dirty="0"/>
          </a:p>
        </p:txBody>
      </p: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  <a:alpha val="70000"/>
                  </a:prstClr>
                </a:solidFill>
              </a:rPr>
              <a:t>The Power of PowerPoint | thepopp.com</a:t>
            </a:r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87164BF-D67A-46C0-81D2-5BAF67C00C80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  <p:sp>
        <p:nvSpPr>
          <p:cNvPr id="5" name="ドーナツ 4"/>
          <p:cNvSpPr/>
          <p:nvPr userDrawn="1"/>
        </p:nvSpPr>
        <p:spPr>
          <a:xfrm>
            <a:off x="6262886" y="2579009"/>
            <a:ext cx="5760642" cy="5769284"/>
          </a:xfrm>
          <a:prstGeom prst="donut">
            <a:avLst>
              <a:gd name="adj" fmla="val 8728"/>
            </a:avLst>
          </a:prstGeom>
          <a:solidFill>
            <a:schemeClr val="bg1">
              <a:lumMod val="95000"/>
            </a:schemeClr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black"/>
              </a:solidFill>
            </a:endParaRPr>
          </a:p>
        </p:txBody>
      </p:sp>
      <p:sp>
        <p:nvSpPr>
          <p:cNvPr id="6" name="アーチ 6"/>
          <p:cNvSpPr/>
          <p:nvPr userDrawn="1"/>
        </p:nvSpPr>
        <p:spPr>
          <a:xfrm>
            <a:off x="9178776" y="2579009"/>
            <a:ext cx="2844750" cy="3158992"/>
          </a:xfrm>
          <a:custGeom>
            <a:avLst/>
            <a:gdLst/>
            <a:ahLst/>
            <a:cxnLst/>
            <a:rect l="l" t="t" r="r" b="b"/>
            <a:pathLst>
              <a:path w="2844750" h="3158992">
                <a:moveTo>
                  <a:pt x="0" y="0"/>
                </a:moveTo>
                <a:cubicBezTo>
                  <a:pt x="766552" y="20660"/>
                  <a:pt x="1499688" y="342349"/>
                  <a:pt x="2035609" y="903232"/>
                </a:cubicBezTo>
                <a:cubicBezTo>
                  <a:pt x="2555046" y="1446863"/>
                  <a:pt x="2841583" y="2165348"/>
                  <a:pt x="2844558" y="2907144"/>
                </a:cubicBezTo>
                <a:lnTo>
                  <a:pt x="2844750" y="2907144"/>
                </a:lnTo>
                <a:lnTo>
                  <a:pt x="2844567" y="2907327"/>
                </a:lnTo>
                <a:cubicBezTo>
                  <a:pt x="2844742" y="2908528"/>
                  <a:pt x="2844746" y="2909731"/>
                  <a:pt x="2844750" y="2910933"/>
                </a:cubicBezTo>
                <a:lnTo>
                  <a:pt x="2840961" y="2910933"/>
                </a:lnTo>
                <a:lnTo>
                  <a:pt x="2592902" y="3158992"/>
                </a:lnTo>
                <a:lnTo>
                  <a:pt x="2344843" y="2910933"/>
                </a:lnTo>
                <a:lnTo>
                  <a:pt x="2342765" y="2910933"/>
                </a:lnTo>
                <a:lnTo>
                  <a:pt x="2342652" y="2908742"/>
                </a:lnTo>
                <a:lnTo>
                  <a:pt x="2341054" y="2907144"/>
                </a:lnTo>
                <a:lnTo>
                  <a:pt x="2342570" y="2907144"/>
                </a:lnTo>
                <a:cubicBezTo>
                  <a:pt x="2339408" y="2293718"/>
                  <a:pt x="2102129" y="1699740"/>
                  <a:pt x="1672540" y="1250142"/>
                </a:cubicBezTo>
                <a:cubicBezTo>
                  <a:pt x="1232013" y="789097"/>
                  <a:pt x="630616" y="523165"/>
                  <a:pt x="927" y="502769"/>
                </a:cubicBezTo>
                <a:lnTo>
                  <a:pt x="251847" y="251850"/>
                </a:lnTo>
                <a:lnTo>
                  <a:pt x="0" y="2"/>
                </a:lnTo>
                <a:close/>
              </a:path>
            </a:pathLst>
          </a:custGeom>
          <a:solidFill>
            <a:schemeClr val="accent1">
              <a:lumMod val="40000"/>
              <a:lumOff val="60000"/>
            </a:schemeClr>
          </a:solidFill>
          <a:ln w="38100" cmpd="sng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black"/>
              </a:solidFill>
            </a:endParaRPr>
          </a:p>
        </p:txBody>
      </p:sp>
      <p:sp>
        <p:nvSpPr>
          <p:cNvPr id="7" name="アーチ 6"/>
          <p:cNvSpPr/>
          <p:nvPr userDrawn="1"/>
        </p:nvSpPr>
        <p:spPr>
          <a:xfrm rot="5400000">
            <a:off x="9021655" y="5346420"/>
            <a:ext cx="2844750" cy="3158992"/>
          </a:xfrm>
          <a:custGeom>
            <a:avLst/>
            <a:gdLst/>
            <a:ahLst/>
            <a:cxnLst/>
            <a:rect l="l" t="t" r="r" b="b"/>
            <a:pathLst>
              <a:path w="2844750" h="3158992">
                <a:moveTo>
                  <a:pt x="0" y="0"/>
                </a:moveTo>
                <a:cubicBezTo>
                  <a:pt x="766552" y="20660"/>
                  <a:pt x="1499688" y="342349"/>
                  <a:pt x="2035609" y="903232"/>
                </a:cubicBezTo>
                <a:cubicBezTo>
                  <a:pt x="2555046" y="1446863"/>
                  <a:pt x="2841583" y="2165348"/>
                  <a:pt x="2844558" y="2907144"/>
                </a:cubicBezTo>
                <a:lnTo>
                  <a:pt x="2844750" y="2907144"/>
                </a:lnTo>
                <a:lnTo>
                  <a:pt x="2844567" y="2907327"/>
                </a:lnTo>
                <a:cubicBezTo>
                  <a:pt x="2844742" y="2908528"/>
                  <a:pt x="2844746" y="2909731"/>
                  <a:pt x="2844750" y="2910933"/>
                </a:cubicBezTo>
                <a:lnTo>
                  <a:pt x="2840961" y="2910933"/>
                </a:lnTo>
                <a:lnTo>
                  <a:pt x="2592902" y="3158992"/>
                </a:lnTo>
                <a:lnTo>
                  <a:pt x="2344843" y="2910933"/>
                </a:lnTo>
                <a:lnTo>
                  <a:pt x="2342765" y="2910933"/>
                </a:lnTo>
                <a:lnTo>
                  <a:pt x="2342652" y="2908742"/>
                </a:lnTo>
                <a:lnTo>
                  <a:pt x="2341054" y="2907144"/>
                </a:lnTo>
                <a:lnTo>
                  <a:pt x="2342570" y="2907144"/>
                </a:lnTo>
                <a:cubicBezTo>
                  <a:pt x="2339408" y="2293718"/>
                  <a:pt x="2102129" y="1699740"/>
                  <a:pt x="1672540" y="1250142"/>
                </a:cubicBezTo>
                <a:cubicBezTo>
                  <a:pt x="1232013" y="789097"/>
                  <a:pt x="630616" y="523165"/>
                  <a:pt x="927" y="502769"/>
                </a:cubicBezTo>
                <a:lnTo>
                  <a:pt x="251847" y="251850"/>
                </a:lnTo>
                <a:lnTo>
                  <a:pt x="0" y="2"/>
                </a:lnTo>
                <a:close/>
              </a:path>
            </a:pathLst>
          </a:custGeom>
          <a:solidFill>
            <a:schemeClr val="accent1">
              <a:lumMod val="40000"/>
              <a:lumOff val="60000"/>
            </a:schemeClr>
          </a:solidFill>
          <a:ln w="38100" cmpd="sng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black"/>
              </a:solidFill>
            </a:endParaRPr>
          </a:p>
        </p:txBody>
      </p:sp>
      <p:sp>
        <p:nvSpPr>
          <p:cNvPr id="8" name="アーチ 6"/>
          <p:cNvSpPr/>
          <p:nvPr userDrawn="1"/>
        </p:nvSpPr>
        <p:spPr>
          <a:xfrm rot="10800000">
            <a:off x="6254245" y="5189298"/>
            <a:ext cx="2844750" cy="3158992"/>
          </a:xfrm>
          <a:custGeom>
            <a:avLst/>
            <a:gdLst/>
            <a:ahLst/>
            <a:cxnLst/>
            <a:rect l="l" t="t" r="r" b="b"/>
            <a:pathLst>
              <a:path w="2844750" h="3158992">
                <a:moveTo>
                  <a:pt x="0" y="0"/>
                </a:moveTo>
                <a:cubicBezTo>
                  <a:pt x="766552" y="20660"/>
                  <a:pt x="1499688" y="342349"/>
                  <a:pt x="2035609" y="903232"/>
                </a:cubicBezTo>
                <a:cubicBezTo>
                  <a:pt x="2555046" y="1446863"/>
                  <a:pt x="2841583" y="2165348"/>
                  <a:pt x="2844558" y="2907144"/>
                </a:cubicBezTo>
                <a:lnTo>
                  <a:pt x="2844750" y="2907144"/>
                </a:lnTo>
                <a:lnTo>
                  <a:pt x="2844567" y="2907327"/>
                </a:lnTo>
                <a:cubicBezTo>
                  <a:pt x="2844742" y="2908528"/>
                  <a:pt x="2844746" y="2909731"/>
                  <a:pt x="2844750" y="2910933"/>
                </a:cubicBezTo>
                <a:lnTo>
                  <a:pt x="2840961" y="2910933"/>
                </a:lnTo>
                <a:lnTo>
                  <a:pt x="2592902" y="3158992"/>
                </a:lnTo>
                <a:lnTo>
                  <a:pt x="2344843" y="2910933"/>
                </a:lnTo>
                <a:lnTo>
                  <a:pt x="2342765" y="2910933"/>
                </a:lnTo>
                <a:lnTo>
                  <a:pt x="2342652" y="2908742"/>
                </a:lnTo>
                <a:lnTo>
                  <a:pt x="2341054" y="2907144"/>
                </a:lnTo>
                <a:lnTo>
                  <a:pt x="2342570" y="2907144"/>
                </a:lnTo>
                <a:cubicBezTo>
                  <a:pt x="2339408" y="2293718"/>
                  <a:pt x="2102129" y="1699740"/>
                  <a:pt x="1672540" y="1250142"/>
                </a:cubicBezTo>
                <a:cubicBezTo>
                  <a:pt x="1232013" y="789097"/>
                  <a:pt x="630616" y="523165"/>
                  <a:pt x="927" y="502769"/>
                </a:cubicBezTo>
                <a:lnTo>
                  <a:pt x="251847" y="251850"/>
                </a:lnTo>
                <a:lnTo>
                  <a:pt x="0" y="2"/>
                </a:lnTo>
                <a:close/>
              </a:path>
            </a:pathLst>
          </a:custGeom>
          <a:solidFill>
            <a:schemeClr val="accent1">
              <a:lumMod val="40000"/>
              <a:lumOff val="60000"/>
            </a:schemeClr>
          </a:solidFill>
          <a:ln w="38100" cmpd="sng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black"/>
              </a:solidFill>
            </a:endParaRPr>
          </a:p>
        </p:txBody>
      </p:sp>
      <p:sp>
        <p:nvSpPr>
          <p:cNvPr id="9" name="アーチ 6"/>
          <p:cNvSpPr/>
          <p:nvPr userDrawn="1"/>
        </p:nvSpPr>
        <p:spPr>
          <a:xfrm rot="16200000">
            <a:off x="6411365" y="2421095"/>
            <a:ext cx="2844750" cy="3158992"/>
          </a:xfrm>
          <a:custGeom>
            <a:avLst/>
            <a:gdLst/>
            <a:ahLst/>
            <a:cxnLst/>
            <a:rect l="l" t="t" r="r" b="b"/>
            <a:pathLst>
              <a:path w="2844750" h="3158992">
                <a:moveTo>
                  <a:pt x="0" y="0"/>
                </a:moveTo>
                <a:cubicBezTo>
                  <a:pt x="766552" y="20660"/>
                  <a:pt x="1499688" y="342349"/>
                  <a:pt x="2035609" y="903232"/>
                </a:cubicBezTo>
                <a:cubicBezTo>
                  <a:pt x="2555046" y="1446863"/>
                  <a:pt x="2841583" y="2165348"/>
                  <a:pt x="2844558" y="2907144"/>
                </a:cubicBezTo>
                <a:lnTo>
                  <a:pt x="2844750" y="2907144"/>
                </a:lnTo>
                <a:lnTo>
                  <a:pt x="2844567" y="2907327"/>
                </a:lnTo>
                <a:cubicBezTo>
                  <a:pt x="2844742" y="2908528"/>
                  <a:pt x="2844746" y="2909731"/>
                  <a:pt x="2844750" y="2910933"/>
                </a:cubicBezTo>
                <a:lnTo>
                  <a:pt x="2840961" y="2910933"/>
                </a:lnTo>
                <a:lnTo>
                  <a:pt x="2592902" y="3158992"/>
                </a:lnTo>
                <a:lnTo>
                  <a:pt x="2344843" y="2910933"/>
                </a:lnTo>
                <a:lnTo>
                  <a:pt x="2342765" y="2910933"/>
                </a:lnTo>
                <a:lnTo>
                  <a:pt x="2342652" y="2908742"/>
                </a:lnTo>
                <a:lnTo>
                  <a:pt x="2341054" y="2907144"/>
                </a:lnTo>
                <a:lnTo>
                  <a:pt x="2342570" y="2907144"/>
                </a:lnTo>
                <a:cubicBezTo>
                  <a:pt x="2339408" y="2293718"/>
                  <a:pt x="2102129" y="1699740"/>
                  <a:pt x="1672540" y="1250142"/>
                </a:cubicBezTo>
                <a:cubicBezTo>
                  <a:pt x="1232013" y="789097"/>
                  <a:pt x="630616" y="523165"/>
                  <a:pt x="927" y="502769"/>
                </a:cubicBezTo>
                <a:lnTo>
                  <a:pt x="251847" y="251850"/>
                </a:lnTo>
                <a:lnTo>
                  <a:pt x="0" y="2"/>
                </a:lnTo>
                <a:close/>
              </a:path>
            </a:pathLst>
          </a:custGeom>
          <a:solidFill>
            <a:schemeClr val="accent1">
              <a:lumMod val="40000"/>
              <a:lumOff val="60000"/>
            </a:schemeClr>
          </a:solidFill>
          <a:ln w="38100" cmpd="sng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black"/>
              </a:solidFill>
            </a:endParaRPr>
          </a:p>
        </p:txBody>
      </p:sp>
      <p:sp>
        <p:nvSpPr>
          <p:cNvPr id="18" name="テキスト プレースホルダー 11"/>
          <p:cNvSpPr>
            <a:spLocks noGrp="1"/>
          </p:cNvSpPr>
          <p:nvPr>
            <p:ph type="body" sz="quarter" idx="31" hasCustomPrompt="1"/>
          </p:nvPr>
        </p:nvSpPr>
        <p:spPr>
          <a:xfrm>
            <a:off x="12158541" y="3397743"/>
            <a:ext cx="5490610" cy="1651134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9" name="テキスト プレースホルダー 11"/>
          <p:cNvSpPr>
            <a:spLocks noGrp="1"/>
          </p:cNvSpPr>
          <p:nvPr>
            <p:ph type="body" sz="quarter" idx="32" hasCustomPrompt="1"/>
          </p:nvPr>
        </p:nvSpPr>
        <p:spPr>
          <a:xfrm>
            <a:off x="12158541" y="2660883"/>
            <a:ext cx="5490610" cy="773203"/>
          </a:xfrm>
        </p:spPr>
        <p:txBody>
          <a:bodyPr anchor="b">
            <a:noAutofit/>
          </a:bodyPr>
          <a:lstStyle>
            <a:lvl1pPr algn="l">
              <a:lnSpc>
                <a:spcPct val="100000"/>
              </a:lnSpc>
              <a:spcBef>
                <a:spcPts val="0"/>
              </a:spcBef>
              <a:defRPr sz="28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0" name="テキスト プレースホルダー 11"/>
          <p:cNvSpPr>
            <a:spLocks noGrp="1"/>
          </p:cNvSpPr>
          <p:nvPr>
            <p:ph type="body" sz="quarter" idx="33" hasCustomPrompt="1"/>
          </p:nvPr>
        </p:nvSpPr>
        <p:spPr>
          <a:xfrm>
            <a:off x="12158541" y="6683108"/>
            <a:ext cx="5490610" cy="1651134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1" name="テキスト プレースホルダー 11"/>
          <p:cNvSpPr>
            <a:spLocks noGrp="1"/>
          </p:cNvSpPr>
          <p:nvPr>
            <p:ph type="body" sz="quarter" idx="34" hasCustomPrompt="1"/>
          </p:nvPr>
        </p:nvSpPr>
        <p:spPr>
          <a:xfrm>
            <a:off x="12158541" y="5946248"/>
            <a:ext cx="5490610" cy="773203"/>
          </a:xfrm>
        </p:spPr>
        <p:txBody>
          <a:bodyPr anchor="b">
            <a:noAutofit/>
          </a:bodyPr>
          <a:lstStyle>
            <a:lvl1pPr algn="l">
              <a:lnSpc>
                <a:spcPct val="100000"/>
              </a:lnSpc>
              <a:spcBef>
                <a:spcPts val="0"/>
              </a:spcBef>
              <a:defRPr sz="28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2" name="テキスト プレースホルダー 11"/>
          <p:cNvSpPr>
            <a:spLocks noGrp="1"/>
          </p:cNvSpPr>
          <p:nvPr>
            <p:ph type="body" sz="quarter" idx="35" hasCustomPrompt="1"/>
          </p:nvPr>
        </p:nvSpPr>
        <p:spPr>
          <a:xfrm>
            <a:off x="637261" y="3411794"/>
            <a:ext cx="5490610" cy="1651134"/>
          </a:xfrm>
        </p:spPr>
        <p:txBody>
          <a:bodyPr anchor="t">
            <a:noAutofit/>
          </a:bodyPr>
          <a:lstStyle>
            <a:lvl1pPr algn="r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3" name="テキスト プレースホルダー 11"/>
          <p:cNvSpPr>
            <a:spLocks noGrp="1"/>
          </p:cNvSpPr>
          <p:nvPr>
            <p:ph type="body" sz="quarter" idx="36" hasCustomPrompt="1"/>
          </p:nvPr>
        </p:nvSpPr>
        <p:spPr>
          <a:xfrm>
            <a:off x="637261" y="2674934"/>
            <a:ext cx="5490610" cy="773203"/>
          </a:xfrm>
        </p:spPr>
        <p:txBody>
          <a:bodyPr anchor="b">
            <a:noAutofit/>
          </a:bodyPr>
          <a:lstStyle>
            <a:lvl1pPr algn="r">
              <a:lnSpc>
                <a:spcPct val="100000"/>
              </a:lnSpc>
              <a:spcBef>
                <a:spcPts val="0"/>
              </a:spcBef>
              <a:defRPr sz="28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4" name="テキスト プレースホルダー 11"/>
          <p:cNvSpPr>
            <a:spLocks noGrp="1"/>
          </p:cNvSpPr>
          <p:nvPr>
            <p:ph type="body" sz="quarter" idx="37" hasCustomPrompt="1"/>
          </p:nvPr>
        </p:nvSpPr>
        <p:spPr>
          <a:xfrm>
            <a:off x="637261" y="6697159"/>
            <a:ext cx="5490610" cy="1651134"/>
          </a:xfrm>
        </p:spPr>
        <p:txBody>
          <a:bodyPr anchor="t">
            <a:noAutofit/>
          </a:bodyPr>
          <a:lstStyle>
            <a:lvl1pPr algn="r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5" name="テキスト プレースホルダー 11"/>
          <p:cNvSpPr>
            <a:spLocks noGrp="1"/>
          </p:cNvSpPr>
          <p:nvPr>
            <p:ph type="body" sz="quarter" idx="38" hasCustomPrompt="1"/>
          </p:nvPr>
        </p:nvSpPr>
        <p:spPr>
          <a:xfrm>
            <a:off x="637261" y="5960299"/>
            <a:ext cx="5490610" cy="773203"/>
          </a:xfrm>
        </p:spPr>
        <p:txBody>
          <a:bodyPr anchor="b">
            <a:noAutofit/>
          </a:bodyPr>
          <a:lstStyle>
            <a:lvl1pPr algn="r">
              <a:lnSpc>
                <a:spcPct val="100000"/>
              </a:lnSpc>
              <a:spcBef>
                <a:spcPts val="0"/>
              </a:spcBef>
              <a:defRPr sz="28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6" name="テキスト プレースホルダー 11"/>
          <p:cNvSpPr>
            <a:spLocks noGrp="1"/>
          </p:cNvSpPr>
          <p:nvPr>
            <p:ph type="body" sz="quarter" idx="39" hasCustomPrompt="1"/>
          </p:nvPr>
        </p:nvSpPr>
        <p:spPr>
          <a:xfrm>
            <a:off x="6982966" y="5008485"/>
            <a:ext cx="4275474" cy="773203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32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7" name="円/楕円 26"/>
          <p:cNvSpPr/>
          <p:nvPr userDrawn="1"/>
        </p:nvSpPr>
        <p:spPr>
          <a:xfrm>
            <a:off x="10444030" y="3163280"/>
            <a:ext cx="1350150" cy="1350150"/>
          </a:xfrm>
          <a:prstGeom prst="ellipse">
            <a:avLst/>
          </a:prstGeom>
          <a:solidFill>
            <a:schemeClr val="accent1"/>
          </a:solidFill>
          <a:ln w="76200" cmpd="sng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0" name="図プレースホルダー 7"/>
          <p:cNvSpPr>
            <a:spLocks noGrp="1"/>
          </p:cNvSpPr>
          <p:nvPr>
            <p:ph type="pic" sz="quarter" idx="17" hasCustomPrompt="1"/>
          </p:nvPr>
        </p:nvSpPr>
        <p:spPr>
          <a:xfrm>
            <a:off x="10793062" y="3478952"/>
            <a:ext cx="684364" cy="684364"/>
          </a:xfrm>
        </p:spPr>
        <p:txBody>
          <a:bodyPr>
            <a:normAutofit/>
          </a:bodyPr>
          <a:lstStyle>
            <a:lvl1pPr>
              <a:defRPr sz="1600"/>
            </a:lvl1pPr>
          </a:lstStyle>
          <a:p>
            <a:r>
              <a:rPr kumimoji="1" lang="en-US" altLang="ja-JP" dirty="0" smtClean="0"/>
              <a:t>ICON</a:t>
            </a:r>
            <a:endParaRPr kumimoji="1" lang="ja-JP" altLang="en-US" dirty="0"/>
          </a:p>
        </p:txBody>
      </p:sp>
      <p:sp>
        <p:nvSpPr>
          <p:cNvPr id="28" name="円/楕円 27"/>
          <p:cNvSpPr/>
          <p:nvPr userDrawn="1"/>
        </p:nvSpPr>
        <p:spPr>
          <a:xfrm>
            <a:off x="10448351" y="6528729"/>
            <a:ext cx="1350150" cy="1350150"/>
          </a:xfrm>
          <a:prstGeom prst="ellipse">
            <a:avLst/>
          </a:prstGeom>
          <a:solidFill>
            <a:schemeClr val="accent1"/>
          </a:solidFill>
          <a:ln w="76200" cmpd="sng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29" name="図プレースホルダー 7"/>
          <p:cNvSpPr>
            <a:spLocks noGrp="1"/>
          </p:cNvSpPr>
          <p:nvPr>
            <p:ph type="pic" sz="quarter" idx="40" hasCustomPrompt="1"/>
          </p:nvPr>
        </p:nvSpPr>
        <p:spPr>
          <a:xfrm>
            <a:off x="10797383" y="6844401"/>
            <a:ext cx="684364" cy="684364"/>
          </a:xfrm>
        </p:spPr>
        <p:txBody>
          <a:bodyPr>
            <a:normAutofit/>
          </a:bodyPr>
          <a:lstStyle>
            <a:lvl1pPr>
              <a:defRPr sz="1600"/>
            </a:lvl1pPr>
          </a:lstStyle>
          <a:p>
            <a:r>
              <a:rPr kumimoji="1" lang="en-US" altLang="ja-JP" dirty="0" smtClean="0"/>
              <a:t>ICON</a:t>
            </a:r>
            <a:endParaRPr kumimoji="1" lang="ja-JP" altLang="en-US" dirty="0"/>
          </a:p>
        </p:txBody>
      </p:sp>
      <p:sp>
        <p:nvSpPr>
          <p:cNvPr id="30" name="円/楕円 29"/>
          <p:cNvSpPr/>
          <p:nvPr userDrawn="1"/>
        </p:nvSpPr>
        <p:spPr>
          <a:xfrm>
            <a:off x="6543924" y="6528729"/>
            <a:ext cx="1350150" cy="1350150"/>
          </a:xfrm>
          <a:prstGeom prst="ellipse">
            <a:avLst/>
          </a:prstGeom>
          <a:solidFill>
            <a:schemeClr val="accent1"/>
          </a:solidFill>
          <a:ln w="76200" cmpd="sng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31" name="図プレースホルダー 7"/>
          <p:cNvSpPr>
            <a:spLocks noGrp="1"/>
          </p:cNvSpPr>
          <p:nvPr>
            <p:ph type="pic" sz="quarter" idx="41" hasCustomPrompt="1"/>
          </p:nvPr>
        </p:nvSpPr>
        <p:spPr>
          <a:xfrm>
            <a:off x="6892956" y="6844401"/>
            <a:ext cx="684364" cy="684364"/>
          </a:xfrm>
        </p:spPr>
        <p:txBody>
          <a:bodyPr>
            <a:normAutofit/>
          </a:bodyPr>
          <a:lstStyle>
            <a:lvl1pPr>
              <a:defRPr sz="1600"/>
            </a:lvl1pPr>
          </a:lstStyle>
          <a:p>
            <a:r>
              <a:rPr kumimoji="1" lang="en-US" altLang="ja-JP" dirty="0" smtClean="0"/>
              <a:t>ICON</a:t>
            </a:r>
            <a:endParaRPr kumimoji="1" lang="ja-JP" altLang="en-US" dirty="0"/>
          </a:p>
        </p:txBody>
      </p:sp>
      <p:sp>
        <p:nvSpPr>
          <p:cNvPr id="32" name="円/楕円 31"/>
          <p:cNvSpPr/>
          <p:nvPr userDrawn="1"/>
        </p:nvSpPr>
        <p:spPr>
          <a:xfrm>
            <a:off x="6543924" y="3163280"/>
            <a:ext cx="1350150" cy="1350150"/>
          </a:xfrm>
          <a:prstGeom prst="ellipse">
            <a:avLst/>
          </a:prstGeom>
          <a:solidFill>
            <a:schemeClr val="accent1"/>
          </a:solidFill>
          <a:ln w="76200" cmpd="sng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33" name="図プレースホルダー 7"/>
          <p:cNvSpPr>
            <a:spLocks noGrp="1"/>
          </p:cNvSpPr>
          <p:nvPr>
            <p:ph type="pic" sz="quarter" idx="42" hasCustomPrompt="1"/>
          </p:nvPr>
        </p:nvSpPr>
        <p:spPr>
          <a:xfrm>
            <a:off x="6892956" y="3478952"/>
            <a:ext cx="684364" cy="684364"/>
          </a:xfrm>
        </p:spPr>
        <p:txBody>
          <a:bodyPr>
            <a:normAutofit/>
          </a:bodyPr>
          <a:lstStyle>
            <a:lvl1pPr>
              <a:defRPr sz="1600"/>
            </a:lvl1pPr>
          </a:lstStyle>
          <a:p>
            <a:r>
              <a:rPr kumimoji="1" lang="en-US" altLang="ja-JP" dirty="0" smtClean="0"/>
              <a:t>ICON</a:t>
            </a:r>
            <a:endParaRPr kumimoji="1" lang="ja-JP" altLang="en-US" dirty="0"/>
          </a:p>
        </p:txBody>
      </p:sp>
    </p:spTree>
    <p:extLst>
      <p:ext uri="{BB962C8B-B14F-4D97-AF65-F5344CB8AC3E}">
        <p14:creationId xmlns:p14="http://schemas.microsoft.com/office/powerpoint/2010/main" val="408817587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1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7" dur="75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75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250"/>
                            </p:stCondLst>
                            <p:childTnLst>
                              <p:par>
                                <p:cTn id="13" presetID="22" presetClass="entr" presetSubtype="1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5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2250"/>
                            </p:stCondLst>
                            <p:childTnLst>
                              <p:par>
                                <p:cTn id="1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2750"/>
                            </p:stCondLst>
                            <p:childTnLst>
                              <p:par>
                                <p:cTn id="30" presetID="22" presetClass="entr" presetSubtype="1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3500"/>
                            </p:stCondLst>
                            <p:childTnLst>
                              <p:par>
                                <p:cTn id="3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4000"/>
                            </p:stCondLst>
                            <p:childTnLst>
                              <p:par>
                                <p:cTn id="47" presetID="22" presetClass="entr" presetSubtype="4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9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4750"/>
                            </p:stCondLst>
                            <p:childTnLst>
                              <p:par>
                                <p:cTn id="5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9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5250"/>
                            </p:stCondLst>
                            <p:childTnLst>
                              <p:par>
                                <p:cTn id="64" presetID="22" presetClass="entr" presetSubtype="4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6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6000"/>
                            </p:stCondLst>
                            <p:childTnLst>
                              <p:par>
                                <p:cTn id="6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0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3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6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9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6" grpId="0" animBg="1"/>
      <p:bldP spid="7" grpId="0" animBg="1"/>
      <p:bldP spid="8" grpId="0" animBg="1"/>
      <p:bldP spid="9" grpId="0" animBg="1"/>
      <p:bldP spid="18" grpId="0"/>
      <p:bldP spid="19" grpId="0"/>
      <p:bldP spid="20" grpId="0"/>
      <p:bldP spid="21" grpId="0"/>
      <p:bldP spid="22" grpId="0"/>
      <p:bldP spid="23" grpId="0"/>
      <p:bldP spid="24" grpId="0"/>
      <p:bldP spid="25" grpId="0"/>
      <p:bldP spid="26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7" grpId="0" animBg="1"/>
      <p:bldP spid="10" grpId="0"/>
      <p:bldP spid="28" grpId="0" animBg="1"/>
      <p:bldP spid="29" grpId="0"/>
      <p:bldP spid="30" grpId="0" animBg="1"/>
      <p:bldP spid="31" grpId="0"/>
      <p:bldP spid="32" grpId="0" animBg="1"/>
      <p:bldP spid="33" grpId="0"/>
    </p:bldLst>
  </p:timing>
</p:sldLayout>
</file>

<file path=ppt/slideLayouts/slideLayout19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ircle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" name="図プレースホルダー 46"/>
          <p:cNvSpPr>
            <a:spLocks noGrp="1"/>
          </p:cNvSpPr>
          <p:nvPr>
            <p:ph type="pic" sz="quarter" idx="42" hasCustomPrompt="1"/>
          </p:nvPr>
        </p:nvSpPr>
        <p:spPr>
          <a:xfrm>
            <a:off x="6857758" y="5484220"/>
            <a:ext cx="2245748" cy="2253696"/>
          </a:xfrm>
          <a:custGeom>
            <a:avLst/>
            <a:gdLst/>
            <a:ahLst/>
            <a:cxnLst/>
            <a:rect l="l" t="t" r="r" b="b"/>
            <a:pathLst>
              <a:path w="2153093" h="2160713">
                <a:moveTo>
                  <a:pt x="2151584" y="0"/>
                </a:moveTo>
                <a:lnTo>
                  <a:pt x="2153093" y="0"/>
                </a:lnTo>
                <a:lnTo>
                  <a:pt x="2153093" y="2160637"/>
                </a:lnTo>
                <a:cubicBezTo>
                  <a:pt x="2152590" y="2160713"/>
                  <a:pt x="2152087" y="2160713"/>
                  <a:pt x="2151584" y="2160713"/>
                </a:cubicBezTo>
                <a:cubicBezTo>
                  <a:pt x="963297" y="2160713"/>
                  <a:pt x="0" y="1197416"/>
                  <a:pt x="0" y="9129"/>
                </a:cubicBezTo>
                <a:lnTo>
                  <a:pt x="2151584" y="9129"/>
                </a:lnTo>
                <a:close/>
              </a:path>
            </a:pathLst>
          </a:custGeom>
        </p:spPr>
        <p:txBody>
          <a:bodyPr/>
          <a:lstStyle/>
          <a:p>
            <a:r>
              <a:rPr kumimoji="1" lang="en-US" altLang="ja-JP" dirty="0" smtClean="0"/>
              <a:t> </a:t>
            </a:r>
            <a:endParaRPr kumimoji="1" lang="ja-JP" altLang="en-US" dirty="0"/>
          </a:p>
        </p:txBody>
      </p:sp>
      <p:sp>
        <p:nvSpPr>
          <p:cNvPr id="45" name="図プレースホルダー 44"/>
          <p:cNvSpPr>
            <a:spLocks noGrp="1"/>
          </p:cNvSpPr>
          <p:nvPr>
            <p:ph type="pic" sz="quarter" idx="41" hasCustomPrompt="1"/>
          </p:nvPr>
        </p:nvSpPr>
        <p:spPr>
          <a:xfrm>
            <a:off x="9161994" y="5484548"/>
            <a:ext cx="2253696" cy="2245748"/>
          </a:xfrm>
          <a:custGeom>
            <a:avLst/>
            <a:gdLst/>
            <a:ahLst/>
            <a:cxnLst/>
            <a:rect l="l" t="t" r="r" b="b"/>
            <a:pathLst>
              <a:path w="2160713" h="2153093">
                <a:moveTo>
                  <a:pt x="0" y="0"/>
                </a:moveTo>
                <a:lnTo>
                  <a:pt x="2160637" y="0"/>
                </a:lnTo>
                <a:cubicBezTo>
                  <a:pt x="2160713" y="503"/>
                  <a:pt x="2160713" y="1006"/>
                  <a:pt x="2160713" y="1509"/>
                </a:cubicBezTo>
                <a:cubicBezTo>
                  <a:pt x="2160713" y="1189796"/>
                  <a:pt x="1197416" y="2153093"/>
                  <a:pt x="9129" y="2153093"/>
                </a:cubicBezTo>
                <a:lnTo>
                  <a:pt x="9129" y="1509"/>
                </a:lnTo>
                <a:lnTo>
                  <a:pt x="0" y="1509"/>
                </a:lnTo>
                <a:close/>
              </a:path>
            </a:pathLst>
          </a:custGeom>
        </p:spPr>
        <p:txBody>
          <a:bodyPr/>
          <a:lstStyle/>
          <a:p>
            <a:r>
              <a:rPr kumimoji="1" lang="en-US" altLang="ja-JP" dirty="0" smtClean="0"/>
              <a:t> </a:t>
            </a:r>
            <a:endParaRPr kumimoji="1" lang="ja-JP" altLang="en-US" dirty="0"/>
          </a:p>
        </p:txBody>
      </p:sp>
      <p:sp>
        <p:nvSpPr>
          <p:cNvPr id="43" name="図プレースホルダー 42"/>
          <p:cNvSpPr>
            <a:spLocks noGrp="1"/>
          </p:cNvSpPr>
          <p:nvPr>
            <p:ph type="pic" sz="quarter" idx="40" hasCustomPrompt="1"/>
          </p:nvPr>
        </p:nvSpPr>
        <p:spPr>
          <a:xfrm>
            <a:off x="9162322" y="3181184"/>
            <a:ext cx="2245748" cy="2253696"/>
          </a:xfrm>
          <a:custGeom>
            <a:avLst/>
            <a:gdLst/>
            <a:ahLst/>
            <a:cxnLst/>
            <a:rect l="l" t="t" r="r" b="b"/>
            <a:pathLst>
              <a:path w="2153093" h="2160713">
                <a:moveTo>
                  <a:pt x="1509" y="0"/>
                </a:moveTo>
                <a:cubicBezTo>
                  <a:pt x="1189796" y="0"/>
                  <a:pt x="2153093" y="963297"/>
                  <a:pt x="2153093" y="2151584"/>
                </a:cubicBezTo>
                <a:lnTo>
                  <a:pt x="1509" y="2151584"/>
                </a:lnTo>
                <a:lnTo>
                  <a:pt x="1509" y="2160713"/>
                </a:lnTo>
                <a:lnTo>
                  <a:pt x="0" y="2160713"/>
                </a:lnTo>
                <a:lnTo>
                  <a:pt x="0" y="76"/>
                </a:lnTo>
                <a:cubicBezTo>
                  <a:pt x="503" y="0"/>
                  <a:pt x="1006" y="0"/>
                  <a:pt x="1509" y="0"/>
                </a:cubicBezTo>
                <a:close/>
              </a:path>
            </a:pathLst>
          </a:custGeom>
        </p:spPr>
        <p:txBody>
          <a:bodyPr/>
          <a:lstStyle/>
          <a:p>
            <a:r>
              <a:rPr kumimoji="1" lang="en-US" altLang="ja-JP" dirty="0" smtClean="0"/>
              <a:t> </a:t>
            </a:r>
            <a:endParaRPr kumimoji="1" lang="ja-JP" altLang="en-US" dirty="0"/>
          </a:p>
        </p:txBody>
      </p:sp>
      <p:sp>
        <p:nvSpPr>
          <p:cNvPr id="41" name="図プレースホルダー 40"/>
          <p:cNvSpPr>
            <a:spLocks noGrp="1"/>
          </p:cNvSpPr>
          <p:nvPr>
            <p:ph type="pic" sz="quarter" idx="39" hasCustomPrompt="1"/>
          </p:nvPr>
        </p:nvSpPr>
        <p:spPr>
          <a:xfrm>
            <a:off x="6858001" y="3189132"/>
            <a:ext cx="2253696" cy="2245748"/>
          </a:xfrm>
          <a:custGeom>
            <a:avLst/>
            <a:gdLst/>
            <a:ahLst/>
            <a:cxnLst/>
            <a:rect l="l" t="t" r="r" b="b"/>
            <a:pathLst>
              <a:path w="2160713" h="2153093">
                <a:moveTo>
                  <a:pt x="2151584" y="0"/>
                </a:moveTo>
                <a:lnTo>
                  <a:pt x="2151584" y="2151584"/>
                </a:lnTo>
                <a:lnTo>
                  <a:pt x="2160713" y="2151584"/>
                </a:lnTo>
                <a:lnTo>
                  <a:pt x="2160713" y="2153093"/>
                </a:lnTo>
                <a:lnTo>
                  <a:pt x="76" y="2153093"/>
                </a:lnTo>
                <a:cubicBezTo>
                  <a:pt x="0" y="2152590"/>
                  <a:pt x="0" y="2152087"/>
                  <a:pt x="0" y="2151584"/>
                </a:cubicBezTo>
                <a:cubicBezTo>
                  <a:pt x="0" y="963297"/>
                  <a:pt x="963297" y="0"/>
                  <a:pt x="2151584" y="0"/>
                </a:cubicBezTo>
                <a:close/>
              </a:path>
            </a:pathLst>
          </a:custGeom>
        </p:spPr>
        <p:txBody>
          <a:bodyPr/>
          <a:lstStyle/>
          <a:p>
            <a:r>
              <a:rPr kumimoji="1" lang="en-US" altLang="ja-JP" dirty="0" smtClean="0"/>
              <a:t> </a:t>
            </a:r>
            <a:endParaRPr kumimoji="1" lang="ja-JP" altLang="en-US" dirty="0"/>
          </a:p>
        </p:txBody>
      </p:sp>
      <p:sp>
        <p:nvSpPr>
          <p:cNvPr id="2" name="タイトル 1"/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en-US" altLang="ja-JP" dirty="0" smtClean="0"/>
              <a:t>SLIDE TITLE HERE</a:t>
            </a:r>
            <a:endParaRPr kumimoji="1" lang="ja-JP" altLang="en-US" dirty="0"/>
          </a:p>
        </p:txBody>
      </p: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  <a:alpha val="70000"/>
                  </a:prstClr>
                </a:solidFill>
              </a:rPr>
              <a:t>The Power of PowerPoint | thepopp.com</a:t>
            </a:r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87164BF-D67A-46C0-81D2-5BAF67C00C80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  <p:sp>
        <p:nvSpPr>
          <p:cNvPr id="5" name="ドーナツ 4"/>
          <p:cNvSpPr/>
          <p:nvPr userDrawn="1"/>
        </p:nvSpPr>
        <p:spPr>
          <a:xfrm>
            <a:off x="6263526" y="2579009"/>
            <a:ext cx="5760000" cy="5760000"/>
          </a:xfrm>
          <a:prstGeom prst="donut">
            <a:avLst>
              <a:gd name="adj" fmla="val 8728"/>
            </a:avLst>
          </a:prstGeom>
          <a:solidFill>
            <a:schemeClr val="bg1">
              <a:lumMod val="95000"/>
            </a:schemeClr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black"/>
              </a:solidFill>
            </a:endParaRPr>
          </a:p>
        </p:txBody>
      </p:sp>
      <p:sp>
        <p:nvSpPr>
          <p:cNvPr id="6" name="アーチ 6"/>
          <p:cNvSpPr/>
          <p:nvPr userDrawn="1"/>
        </p:nvSpPr>
        <p:spPr>
          <a:xfrm>
            <a:off x="9178776" y="2579009"/>
            <a:ext cx="2844750" cy="3158992"/>
          </a:xfrm>
          <a:custGeom>
            <a:avLst/>
            <a:gdLst/>
            <a:ahLst/>
            <a:cxnLst/>
            <a:rect l="l" t="t" r="r" b="b"/>
            <a:pathLst>
              <a:path w="2844750" h="3158992">
                <a:moveTo>
                  <a:pt x="0" y="0"/>
                </a:moveTo>
                <a:cubicBezTo>
                  <a:pt x="766552" y="20660"/>
                  <a:pt x="1499688" y="342349"/>
                  <a:pt x="2035609" y="903232"/>
                </a:cubicBezTo>
                <a:cubicBezTo>
                  <a:pt x="2555046" y="1446863"/>
                  <a:pt x="2841583" y="2165348"/>
                  <a:pt x="2844558" y="2907144"/>
                </a:cubicBezTo>
                <a:lnTo>
                  <a:pt x="2844750" y="2907144"/>
                </a:lnTo>
                <a:lnTo>
                  <a:pt x="2844567" y="2907327"/>
                </a:lnTo>
                <a:cubicBezTo>
                  <a:pt x="2844742" y="2908528"/>
                  <a:pt x="2844746" y="2909731"/>
                  <a:pt x="2844750" y="2910933"/>
                </a:cubicBezTo>
                <a:lnTo>
                  <a:pt x="2840961" y="2910933"/>
                </a:lnTo>
                <a:lnTo>
                  <a:pt x="2592902" y="3158992"/>
                </a:lnTo>
                <a:lnTo>
                  <a:pt x="2344843" y="2910933"/>
                </a:lnTo>
                <a:lnTo>
                  <a:pt x="2342765" y="2910933"/>
                </a:lnTo>
                <a:lnTo>
                  <a:pt x="2342652" y="2908742"/>
                </a:lnTo>
                <a:lnTo>
                  <a:pt x="2341054" y="2907144"/>
                </a:lnTo>
                <a:lnTo>
                  <a:pt x="2342570" y="2907144"/>
                </a:lnTo>
                <a:cubicBezTo>
                  <a:pt x="2339408" y="2293718"/>
                  <a:pt x="2102129" y="1699740"/>
                  <a:pt x="1672540" y="1250142"/>
                </a:cubicBezTo>
                <a:cubicBezTo>
                  <a:pt x="1232013" y="789097"/>
                  <a:pt x="630616" y="523165"/>
                  <a:pt x="927" y="502769"/>
                </a:cubicBezTo>
                <a:lnTo>
                  <a:pt x="251847" y="251850"/>
                </a:lnTo>
                <a:lnTo>
                  <a:pt x="0" y="2"/>
                </a:lnTo>
                <a:close/>
              </a:path>
            </a:pathLst>
          </a:custGeom>
          <a:solidFill>
            <a:schemeClr val="accent1">
              <a:lumMod val="60000"/>
              <a:lumOff val="40000"/>
            </a:schemeClr>
          </a:solidFill>
          <a:ln w="38100" cmpd="sng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black"/>
              </a:solidFill>
            </a:endParaRPr>
          </a:p>
        </p:txBody>
      </p:sp>
      <p:sp>
        <p:nvSpPr>
          <p:cNvPr id="7" name="アーチ 6"/>
          <p:cNvSpPr/>
          <p:nvPr userDrawn="1"/>
        </p:nvSpPr>
        <p:spPr>
          <a:xfrm rot="5400000">
            <a:off x="9021655" y="5346420"/>
            <a:ext cx="2844750" cy="3158992"/>
          </a:xfrm>
          <a:custGeom>
            <a:avLst/>
            <a:gdLst/>
            <a:ahLst/>
            <a:cxnLst/>
            <a:rect l="l" t="t" r="r" b="b"/>
            <a:pathLst>
              <a:path w="2844750" h="3158992">
                <a:moveTo>
                  <a:pt x="0" y="0"/>
                </a:moveTo>
                <a:cubicBezTo>
                  <a:pt x="766552" y="20660"/>
                  <a:pt x="1499688" y="342349"/>
                  <a:pt x="2035609" y="903232"/>
                </a:cubicBezTo>
                <a:cubicBezTo>
                  <a:pt x="2555046" y="1446863"/>
                  <a:pt x="2841583" y="2165348"/>
                  <a:pt x="2844558" y="2907144"/>
                </a:cubicBezTo>
                <a:lnTo>
                  <a:pt x="2844750" y="2907144"/>
                </a:lnTo>
                <a:lnTo>
                  <a:pt x="2844567" y="2907327"/>
                </a:lnTo>
                <a:cubicBezTo>
                  <a:pt x="2844742" y="2908528"/>
                  <a:pt x="2844746" y="2909731"/>
                  <a:pt x="2844750" y="2910933"/>
                </a:cubicBezTo>
                <a:lnTo>
                  <a:pt x="2840961" y="2910933"/>
                </a:lnTo>
                <a:lnTo>
                  <a:pt x="2592902" y="3158992"/>
                </a:lnTo>
                <a:lnTo>
                  <a:pt x="2344843" y="2910933"/>
                </a:lnTo>
                <a:lnTo>
                  <a:pt x="2342765" y="2910933"/>
                </a:lnTo>
                <a:lnTo>
                  <a:pt x="2342652" y="2908742"/>
                </a:lnTo>
                <a:lnTo>
                  <a:pt x="2341054" y="2907144"/>
                </a:lnTo>
                <a:lnTo>
                  <a:pt x="2342570" y="2907144"/>
                </a:lnTo>
                <a:cubicBezTo>
                  <a:pt x="2339408" y="2293718"/>
                  <a:pt x="2102129" y="1699740"/>
                  <a:pt x="1672540" y="1250142"/>
                </a:cubicBezTo>
                <a:cubicBezTo>
                  <a:pt x="1232013" y="789097"/>
                  <a:pt x="630616" y="523165"/>
                  <a:pt x="927" y="502769"/>
                </a:cubicBezTo>
                <a:lnTo>
                  <a:pt x="251847" y="251850"/>
                </a:lnTo>
                <a:lnTo>
                  <a:pt x="0" y="2"/>
                </a:lnTo>
                <a:close/>
              </a:path>
            </a:pathLst>
          </a:custGeom>
          <a:solidFill>
            <a:schemeClr val="accent1">
              <a:lumMod val="60000"/>
              <a:lumOff val="40000"/>
            </a:schemeClr>
          </a:solidFill>
          <a:ln w="38100" cmpd="sng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black"/>
              </a:solidFill>
            </a:endParaRPr>
          </a:p>
        </p:txBody>
      </p:sp>
      <p:sp>
        <p:nvSpPr>
          <p:cNvPr id="8" name="アーチ 6"/>
          <p:cNvSpPr/>
          <p:nvPr userDrawn="1"/>
        </p:nvSpPr>
        <p:spPr>
          <a:xfrm rot="10800000">
            <a:off x="6254245" y="5189298"/>
            <a:ext cx="2844750" cy="3158992"/>
          </a:xfrm>
          <a:custGeom>
            <a:avLst/>
            <a:gdLst/>
            <a:ahLst/>
            <a:cxnLst/>
            <a:rect l="l" t="t" r="r" b="b"/>
            <a:pathLst>
              <a:path w="2844750" h="3158992">
                <a:moveTo>
                  <a:pt x="0" y="0"/>
                </a:moveTo>
                <a:cubicBezTo>
                  <a:pt x="766552" y="20660"/>
                  <a:pt x="1499688" y="342349"/>
                  <a:pt x="2035609" y="903232"/>
                </a:cubicBezTo>
                <a:cubicBezTo>
                  <a:pt x="2555046" y="1446863"/>
                  <a:pt x="2841583" y="2165348"/>
                  <a:pt x="2844558" y="2907144"/>
                </a:cubicBezTo>
                <a:lnTo>
                  <a:pt x="2844750" y="2907144"/>
                </a:lnTo>
                <a:lnTo>
                  <a:pt x="2844567" y="2907327"/>
                </a:lnTo>
                <a:cubicBezTo>
                  <a:pt x="2844742" y="2908528"/>
                  <a:pt x="2844746" y="2909731"/>
                  <a:pt x="2844750" y="2910933"/>
                </a:cubicBezTo>
                <a:lnTo>
                  <a:pt x="2840961" y="2910933"/>
                </a:lnTo>
                <a:lnTo>
                  <a:pt x="2592902" y="3158992"/>
                </a:lnTo>
                <a:lnTo>
                  <a:pt x="2344843" y="2910933"/>
                </a:lnTo>
                <a:lnTo>
                  <a:pt x="2342765" y="2910933"/>
                </a:lnTo>
                <a:lnTo>
                  <a:pt x="2342652" y="2908742"/>
                </a:lnTo>
                <a:lnTo>
                  <a:pt x="2341054" y="2907144"/>
                </a:lnTo>
                <a:lnTo>
                  <a:pt x="2342570" y="2907144"/>
                </a:lnTo>
                <a:cubicBezTo>
                  <a:pt x="2339408" y="2293718"/>
                  <a:pt x="2102129" y="1699740"/>
                  <a:pt x="1672540" y="1250142"/>
                </a:cubicBezTo>
                <a:cubicBezTo>
                  <a:pt x="1232013" y="789097"/>
                  <a:pt x="630616" y="523165"/>
                  <a:pt x="927" y="502769"/>
                </a:cubicBezTo>
                <a:lnTo>
                  <a:pt x="251847" y="251850"/>
                </a:lnTo>
                <a:lnTo>
                  <a:pt x="0" y="2"/>
                </a:lnTo>
                <a:close/>
              </a:path>
            </a:pathLst>
          </a:custGeom>
          <a:solidFill>
            <a:schemeClr val="accent1">
              <a:lumMod val="60000"/>
              <a:lumOff val="40000"/>
            </a:schemeClr>
          </a:solidFill>
          <a:ln w="38100" cmpd="sng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black"/>
              </a:solidFill>
            </a:endParaRPr>
          </a:p>
        </p:txBody>
      </p:sp>
      <p:sp>
        <p:nvSpPr>
          <p:cNvPr id="9" name="アーチ 6"/>
          <p:cNvSpPr/>
          <p:nvPr userDrawn="1"/>
        </p:nvSpPr>
        <p:spPr>
          <a:xfrm rot="16200000">
            <a:off x="6411365" y="2421095"/>
            <a:ext cx="2844750" cy="3158992"/>
          </a:xfrm>
          <a:custGeom>
            <a:avLst/>
            <a:gdLst/>
            <a:ahLst/>
            <a:cxnLst/>
            <a:rect l="l" t="t" r="r" b="b"/>
            <a:pathLst>
              <a:path w="2844750" h="3158992">
                <a:moveTo>
                  <a:pt x="0" y="0"/>
                </a:moveTo>
                <a:cubicBezTo>
                  <a:pt x="766552" y="20660"/>
                  <a:pt x="1499688" y="342349"/>
                  <a:pt x="2035609" y="903232"/>
                </a:cubicBezTo>
                <a:cubicBezTo>
                  <a:pt x="2555046" y="1446863"/>
                  <a:pt x="2841583" y="2165348"/>
                  <a:pt x="2844558" y="2907144"/>
                </a:cubicBezTo>
                <a:lnTo>
                  <a:pt x="2844750" y="2907144"/>
                </a:lnTo>
                <a:lnTo>
                  <a:pt x="2844567" y="2907327"/>
                </a:lnTo>
                <a:cubicBezTo>
                  <a:pt x="2844742" y="2908528"/>
                  <a:pt x="2844746" y="2909731"/>
                  <a:pt x="2844750" y="2910933"/>
                </a:cubicBezTo>
                <a:lnTo>
                  <a:pt x="2840961" y="2910933"/>
                </a:lnTo>
                <a:lnTo>
                  <a:pt x="2592902" y="3158992"/>
                </a:lnTo>
                <a:lnTo>
                  <a:pt x="2344843" y="2910933"/>
                </a:lnTo>
                <a:lnTo>
                  <a:pt x="2342765" y="2910933"/>
                </a:lnTo>
                <a:lnTo>
                  <a:pt x="2342652" y="2908742"/>
                </a:lnTo>
                <a:lnTo>
                  <a:pt x="2341054" y="2907144"/>
                </a:lnTo>
                <a:lnTo>
                  <a:pt x="2342570" y="2907144"/>
                </a:lnTo>
                <a:cubicBezTo>
                  <a:pt x="2339408" y="2293718"/>
                  <a:pt x="2102129" y="1699740"/>
                  <a:pt x="1672540" y="1250142"/>
                </a:cubicBezTo>
                <a:cubicBezTo>
                  <a:pt x="1232013" y="789097"/>
                  <a:pt x="630616" y="523165"/>
                  <a:pt x="927" y="502769"/>
                </a:cubicBezTo>
                <a:lnTo>
                  <a:pt x="251847" y="251850"/>
                </a:lnTo>
                <a:lnTo>
                  <a:pt x="0" y="2"/>
                </a:lnTo>
                <a:close/>
              </a:path>
            </a:pathLst>
          </a:custGeom>
          <a:solidFill>
            <a:schemeClr val="accent1">
              <a:lumMod val="60000"/>
              <a:lumOff val="40000"/>
            </a:schemeClr>
          </a:solidFill>
          <a:ln w="38100" cmpd="sng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black"/>
              </a:solidFill>
            </a:endParaRPr>
          </a:p>
        </p:txBody>
      </p:sp>
      <p:sp>
        <p:nvSpPr>
          <p:cNvPr id="18" name="テキスト プレースホルダー 11"/>
          <p:cNvSpPr>
            <a:spLocks noGrp="1"/>
          </p:cNvSpPr>
          <p:nvPr>
            <p:ph type="body" sz="quarter" idx="31" hasCustomPrompt="1"/>
          </p:nvPr>
        </p:nvSpPr>
        <p:spPr>
          <a:xfrm>
            <a:off x="12158541" y="3397742"/>
            <a:ext cx="5490610" cy="1925777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9" name="テキスト プレースホルダー 11"/>
          <p:cNvSpPr>
            <a:spLocks noGrp="1"/>
          </p:cNvSpPr>
          <p:nvPr>
            <p:ph type="body" sz="quarter" idx="32" hasCustomPrompt="1"/>
          </p:nvPr>
        </p:nvSpPr>
        <p:spPr>
          <a:xfrm>
            <a:off x="12158541" y="2384854"/>
            <a:ext cx="5490610" cy="1111017"/>
          </a:xfrm>
        </p:spPr>
        <p:txBody>
          <a:bodyPr anchor="b">
            <a:noAutofit/>
          </a:bodyPr>
          <a:lstStyle>
            <a:lvl1pPr algn="l">
              <a:lnSpc>
                <a:spcPct val="100000"/>
              </a:lnSpc>
              <a:spcBef>
                <a:spcPts val="0"/>
              </a:spcBef>
              <a:defRPr sz="28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0" name="テキスト プレースホルダー 11"/>
          <p:cNvSpPr>
            <a:spLocks noGrp="1"/>
          </p:cNvSpPr>
          <p:nvPr>
            <p:ph type="body" sz="quarter" idx="33" hasCustomPrompt="1"/>
          </p:nvPr>
        </p:nvSpPr>
        <p:spPr>
          <a:xfrm>
            <a:off x="12158541" y="6683107"/>
            <a:ext cx="5490610" cy="1925777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1" name="テキスト プレースホルダー 11"/>
          <p:cNvSpPr>
            <a:spLocks noGrp="1"/>
          </p:cNvSpPr>
          <p:nvPr>
            <p:ph type="body" sz="quarter" idx="34" hasCustomPrompt="1"/>
          </p:nvPr>
        </p:nvSpPr>
        <p:spPr>
          <a:xfrm>
            <a:off x="12158541" y="5670219"/>
            <a:ext cx="5490610" cy="1111017"/>
          </a:xfrm>
        </p:spPr>
        <p:txBody>
          <a:bodyPr anchor="b">
            <a:noAutofit/>
          </a:bodyPr>
          <a:lstStyle>
            <a:lvl1pPr algn="l">
              <a:lnSpc>
                <a:spcPct val="100000"/>
              </a:lnSpc>
              <a:spcBef>
                <a:spcPts val="0"/>
              </a:spcBef>
              <a:defRPr sz="28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2" name="テキスト プレースホルダー 11"/>
          <p:cNvSpPr>
            <a:spLocks noGrp="1"/>
          </p:cNvSpPr>
          <p:nvPr>
            <p:ph type="body" sz="quarter" idx="35" hasCustomPrompt="1"/>
          </p:nvPr>
        </p:nvSpPr>
        <p:spPr>
          <a:xfrm>
            <a:off x="637261" y="3411793"/>
            <a:ext cx="5490610" cy="1925777"/>
          </a:xfrm>
        </p:spPr>
        <p:txBody>
          <a:bodyPr anchor="t">
            <a:noAutofit/>
          </a:bodyPr>
          <a:lstStyle>
            <a:lvl1pPr algn="r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3" name="テキスト プレースホルダー 11"/>
          <p:cNvSpPr>
            <a:spLocks noGrp="1"/>
          </p:cNvSpPr>
          <p:nvPr>
            <p:ph type="body" sz="quarter" idx="36" hasCustomPrompt="1"/>
          </p:nvPr>
        </p:nvSpPr>
        <p:spPr>
          <a:xfrm>
            <a:off x="637261" y="2398905"/>
            <a:ext cx="5490610" cy="1111017"/>
          </a:xfrm>
        </p:spPr>
        <p:txBody>
          <a:bodyPr anchor="b">
            <a:noAutofit/>
          </a:bodyPr>
          <a:lstStyle>
            <a:lvl1pPr algn="r">
              <a:lnSpc>
                <a:spcPct val="100000"/>
              </a:lnSpc>
              <a:spcBef>
                <a:spcPts val="0"/>
              </a:spcBef>
              <a:defRPr sz="28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4" name="テキスト プレースホルダー 11"/>
          <p:cNvSpPr>
            <a:spLocks noGrp="1"/>
          </p:cNvSpPr>
          <p:nvPr>
            <p:ph type="body" sz="quarter" idx="37" hasCustomPrompt="1"/>
          </p:nvPr>
        </p:nvSpPr>
        <p:spPr>
          <a:xfrm>
            <a:off x="637261" y="6697158"/>
            <a:ext cx="5490610" cy="1925777"/>
          </a:xfrm>
        </p:spPr>
        <p:txBody>
          <a:bodyPr anchor="t">
            <a:noAutofit/>
          </a:bodyPr>
          <a:lstStyle>
            <a:lvl1pPr algn="r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5" name="テキスト プレースホルダー 11"/>
          <p:cNvSpPr>
            <a:spLocks noGrp="1"/>
          </p:cNvSpPr>
          <p:nvPr>
            <p:ph type="body" sz="quarter" idx="38" hasCustomPrompt="1"/>
          </p:nvPr>
        </p:nvSpPr>
        <p:spPr>
          <a:xfrm>
            <a:off x="637261" y="5684270"/>
            <a:ext cx="5490610" cy="1111017"/>
          </a:xfrm>
        </p:spPr>
        <p:txBody>
          <a:bodyPr anchor="b">
            <a:noAutofit/>
          </a:bodyPr>
          <a:lstStyle>
            <a:lvl1pPr algn="r">
              <a:lnSpc>
                <a:spcPct val="100000"/>
              </a:lnSpc>
              <a:spcBef>
                <a:spcPts val="0"/>
              </a:spcBef>
              <a:defRPr sz="28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39588722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1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7" dur="75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750"/>
                            </p:stCondLst>
                            <p:childTnLst>
                              <p:par>
                                <p:cTn id="9" presetID="22" presetClass="entr" presetSubtype="1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22" presetClass="entr" presetSubtype="1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4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500"/>
                            </p:stCondLst>
                            <p:childTnLst>
                              <p:par>
                                <p:cTn id="1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2000"/>
                            </p:stCondLst>
                            <p:childTnLst>
                              <p:par>
                                <p:cTn id="23" presetID="22" presetClass="entr" presetSubtype="1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5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22" presetClass="entr" presetSubtype="1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8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2750"/>
                            </p:stCondLst>
                            <p:childTnLst>
                              <p:par>
                                <p:cTn id="3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3250"/>
                            </p:stCondLst>
                            <p:childTnLst>
                              <p:par>
                                <p:cTn id="37" presetID="22" presetClass="entr" presetSubtype="4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9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22" presetClass="entr" presetSubtype="4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2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4000"/>
                            </p:stCondLst>
                            <p:childTnLst>
                              <p:par>
                                <p:cTn id="4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4500"/>
                            </p:stCondLst>
                            <p:childTnLst>
                              <p:par>
                                <p:cTn id="51" presetID="22" presetClass="entr" presetSubtype="4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3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" presetID="22" presetClass="entr" presetSubtype="4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6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>
                            <p:stCondLst>
                              <p:cond delay="5250"/>
                            </p:stCondLst>
                            <p:childTnLst>
                              <p:par>
                                <p:cTn id="5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/>
      <p:bldP spid="45" grpId="0"/>
      <p:bldP spid="43" grpId="0"/>
      <p:bldP spid="41" grpId="0"/>
      <p:bldP spid="5" grpId="0" animBg="1"/>
      <p:bldP spid="6" grpId="0" animBg="1"/>
      <p:bldP spid="7" grpId="0" animBg="1"/>
      <p:bldP spid="8" grpId="0" animBg="1"/>
      <p:bldP spid="9" grpId="0" animBg="1"/>
      <p:bldP spid="18" grpId="0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9" grpId="0">
        <p:tmplLst>
          <p:tmpl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0" grpId="0">
        <p:tmplLst>
          <p:tmpl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1" grpId="0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2" grpId="0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3" grpId="0">
        <p:tmplLst>
          <p:tmpl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4" grpId="0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5" grpId="0">
        <p:tmplLst>
          <p:tmpl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5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19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low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en-US" altLang="ja-JP" dirty="0" smtClean="0"/>
              <a:t>SLIDE TITLE HERE</a:t>
            </a:r>
            <a:endParaRPr kumimoji="1" lang="ja-JP" altLang="en-US" dirty="0"/>
          </a:p>
        </p:txBody>
      </p: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  <a:alpha val="70000"/>
                  </a:prstClr>
                </a:solidFill>
              </a:rPr>
              <a:t>The Power of PowerPoint | thepopp.com</a:t>
            </a:r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87164BF-D67A-46C0-81D2-5BAF67C00C80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  <p:sp>
        <p:nvSpPr>
          <p:cNvPr id="5" name="山形 4"/>
          <p:cNvSpPr/>
          <p:nvPr userDrawn="1"/>
        </p:nvSpPr>
        <p:spPr>
          <a:xfrm>
            <a:off x="660400" y="4386533"/>
            <a:ext cx="3530600" cy="469900"/>
          </a:xfrm>
          <a:prstGeom prst="chevron">
            <a:avLst/>
          </a:prstGeom>
          <a:solidFill>
            <a:schemeClr val="accent1">
              <a:lumMod val="60000"/>
              <a:lumOff val="40000"/>
            </a:schemeClr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black"/>
              </a:solidFill>
            </a:endParaRPr>
          </a:p>
        </p:txBody>
      </p:sp>
      <p:sp>
        <p:nvSpPr>
          <p:cNvPr id="6" name="山形 5"/>
          <p:cNvSpPr/>
          <p:nvPr userDrawn="1"/>
        </p:nvSpPr>
        <p:spPr>
          <a:xfrm>
            <a:off x="4035425" y="4386533"/>
            <a:ext cx="3530600" cy="469900"/>
          </a:xfrm>
          <a:prstGeom prst="chevron">
            <a:avLst/>
          </a:prstGeom>
          <a:solidFill>
            <a:schemeClr val="accent1">
              <a:lumMod val="60000"/>
              <a:lumOff val="40000"/>
            </a:schemeClr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black"/>
              </a:solidFill>
            </a:endParaRPr>
          </a:p>
        </p:txBody>
      </p:sp>
      <p:sp>
        <p:nvSpPr>
          <p:cNvPr id="7" name="山形 6"/>
          <p:cNvSpPr/>
          <p:nvPr userDrawn="1"/>
        </p:nvSpPr>
        <p:spPr>
          <a:xfrm>
            <a:off x="7410450" y="4386533"/>
            <a:ext cx="3530600" cy="469900"/>
          </a:xfrm>
          <a:prstGeom prst="chevron">
            <a:avLst/>
          </a:prstGeom>
          <a:solidFill>
            <a:schemeClr val="accent1">
              <a:lumMod val="60000"/>
              <a:lumOff val="40000"/>
            </a:schemeClr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black"/>
              </a:solidFill>
            </a:endParaRPr>
          </a:p>
        </p:txBody>
      </p:sp>
      <p:sp>
        <p:nvSpPr>
          <p:cNvPr id="8" name="山形 7"/>
          <p:cNvSpPr/>
          <p:nvPr userDrawn="1"/>
        </p:nvSpPr>
        <p:spPr>
          <a:xfrm>
            <a:off x="10785475" y="4386533"/>
            <a:ext cx="3530600" cy="469900"/>
          </a:xfrm>
          <a:prstGeom prst="chevron">
            <a:avLst/>
          </a:prstGeom>
          <a:solidFill>
            <a:schemeClr val="accent1">
              <a:lumMod val="60000"/>
              <a:lumOff val="40000"/>
            </a:schemeClr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black"/>
              </a:solidFill>
            </a:endParaRPr>
          </a:p>
        </p:txBody>
      </p:sp>
      <p:sp>
        <p:nvSpPr>
          <p:cNvPr id="9" name="山形 8"/>
          <p:cNvSpPr/>
          <p:nvPr userDrawn="1"/>
        </p:nvSpPr>
        <p:spPr>
          <a:xfrm>
            <a:off x="14160500" y="4386533"/>
            <a:ext cx="3530600" cy="469900"/>
          </a:xfrm>
          <a:prstGeom prst="chevron">
            <a:avLst/>
          </a:prstGeom>
          <a:solidFill>
            <a:schemeClr val="accent1">
              <a:lumMod val="60000"/>
              <a:lumOff val="40000"/>
            </a:schemeClr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black"/>
              </a:solidFill>
            </a:endParaRPr>
          </a:p>
        </p:txBody>
      </p:sp>
      <p:sp>
        <p:nvSpPr>
          <p:cNvPr id="10" name="円/楕円 9"/>
          <p:cNvSpPr/>
          <p:nvPr userDrawn="1"/>
        </p:nvSpPr>
        <p:spPr>
          <a:xfrm>
            <a:off x="1750625" y="3946408"/>
            <a:ext cx="1350150" cy="1350150"/>
          </a:xfrm>
          <a:prstGeom prst="ellipse">
            <a:avLst/>
          </a:prstGeom>
          <a:solidFill>
            <a:schemeClr val="accent1"/>
          </a:solidFill>
          <a:ln w="76200" cmpd="sng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1" name="図プレースホルダー 7"/>
          <p:cNvSpPr>
            <a:spLocks noGrp="1"/>
          </p:cNvSpPr>
          <p:nvPr>
            <p:ph type="pic" sz="quarter" idx="42" hasCustomPrompt="1"/>
          </p:nvPr>
        </p:nvSpPr>
        <p:spPr>
          <a:xfrm>
            <a:off x="2099657" y="4262080"/>
            <a:ext cx="684364" cy="684364"/>
          </a:xfrm>
        </p:spPr>
        <p:txBody>
          <a:bodyPr>
            <a:normAutofit/>
          </a:bodyPr>
          <a:lstStyle>
            <a:lvl1pPr>
              <a:defRPr sz="1600"/>
            </a:lvl1pPr>
          </a:lstStyle>
          <a:p>
            <a:r>
              <a:rPr kumimoji="1" lang="en-US" altLang="ja-JP" dirty="0" smtClean="0"/>
              <a:t>ICON</a:t>
            </a:r>
            <a:endParaRPr kumimoji="1" lang="ja-JP" altLang="en-US" dirty="0"/>
          </a:p>
        </p:txBody>
      </p:sp>
      <p:sp>
        <p:nvSpPr>
          <p:cNvPr id="12" name="円/楕円 11"/>
          <p:cNvSpPr/>
          <p:nvPr userDrawn="1"/>
        </p:nvSpPr>
        <p:spPr>
          <a:xfrm>
            <a:off x="5092756" y="3946408"/>
            <a:ext cx="1350150" cy="1350150"/>
          </a:xfrm>
          <a:prstGeom prst="ellipse">
            <a:avLst/>
          </a:prstGeom>
          <a:solidFill>
            <a:schemeClr val="accent1"/>
          </a:solidFill>
          <a:ln w="76200" cmpd="sng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3" name="図プレースホルダー 7"/>
          <p:cNvSpPr>
            <a:spLocks noGrp="1"/>
          </p:cNvSpPr>
          <p:nvPr>
            <p:ph type="pic" sz="quarter" idx="43" hasCustomPrompt="1"/>
          </p:nvPr>
        </p:nvSpPr>
        <p:spPr>
          <a:xfrm>
            <a:off x="5441788" y="4262080"/>
            <a:ext cx="684364" cy="684364"/>
          </a:xfrm>
        </p:spPr>
        <p:txBody>
          <a:bodyPr>
            <a:normAutofit/>
          </a:bodyPr>
          <a:lstStyle>
            <a:lvl1pPr>
              <a:defRPr sz="1600"/>
            </a:lvl1pPr>
          </a:lstStyle>
          <a:p>
            <a:r>
              <a:rPr kumimoji="1" lang="en-US" altLang="ja-JP" dirty="0" smtClean="0"/>
              <a:t>ICON</a:t>
            </a:r>
            <a:endParaRPr kumimoji="1" lang="ja-JP" altLang="en-US" dirty="0"/>
          </a:p>
        </p:txBody>
      </p:sp>
      <p:sp>
        <p:nvSpPr>
          <p:cNvPr id="14" name="円/楕円 13"/>
          <p:cNvSpPr/>
          <p:nvPr userDrawn="1"/>
        </p:nvSpPr>
        <p:spPr>
          <a:xfrm>
            <a:off x="8467338" y="3946408"/>
            <a:ext cx="1350150" cy="1350150"/>
          </a:xfrm>
          <a:prstGeom prst="ellipse">
            <a:avLst/>
          </a:prstGeom>
          <a:solidFill>
            <a:schemeClr val="accent1"/>
          </a:solidFill>
          <a:ln w="76200" cmpd="sng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5" name="図プレースホルダー 7"/>
          <p:cNvSpPr>
            <a:spLocks noGrp="1"/>
          </p:cNvSpPr>
          <p:nvPr>
            <p:ph type="pic" sz="quarter" idx="44" hasCustomPrompt="1"/>
          </p:nvPr>
        </p:nvSpPr>
        <p:spPr>
          <a:xfrm>
            <a:off x="8816370" y="4262080"/>
            <a:ext cx="684364" cy="684364"/>
          </a:xfrm>
        </p:spPr>
        <p:txBody>
          <a:bodyPr>
            <a:normAutofit/>
          </a:bodyPr>
          <a:lstStyle>
            <a:lvl1pPr>
              <a:defRPr sz="1600"/>
            </a:lvl1pPr>
          </a:lstStyle>
          <a:p>
            <a:r>
              <a:rPr kumimoji="1" lang="en-US" altLang="ja-JP" dirty="0" smtClean="0"/>
              <a:t>ICON</a:t>
            </a:r>
            <a:endParaRPr kumimoji="1" lang="ja-JP" altLang="en-US" dirty="0"/>
          </a:p>
        </p:txBody>
      </p:sp>
      <p:sp>
        <p:nvSpPr>
          <p:cNvPr id="16" name="円/楕円 15"/>
          <p:cNvSpPr/>
          <p:nvPr userDrawn="1"/>
        </p:nvSpPr>
        <p:spPr>
          <a:xfrm>
            <a:off x="11875700" y="3946408"/>
            <a:ext cx="1350150" cy="1350150"/>
          </a:xfrm>
          <a:prstGeom prst="ellipse">
            <a:avLst/>
          </a:prstGeom>
          <a:solidFill>
            <a:schemeClr val="accent1"/>
          </a:solidFill>
          <a:ln w="76200" cmpd="sng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7" name="図プレースホルダー 7"/>
          <p:cNvSpPr>
            <a:spLocks noGrp="1"/>
          </p:cNvSpPr>
          <p:nvPr>
            <p:ph type="pic" sz="quarter" idx="45" hasCustomPrompt="1"/>
          </p:nvPr>
        </p:nvSpPr>
        <p:spPr>
          <a:xfrm>
            <a:off x="12224732" y="4262080"/>
            <a:ext cx="684364" cy="684364"/>
          </a:xfrm>
        </p:spPr>
        <p:txBody>
          <a:bodyPr>
            <a:normAutofit/>
          </a:bodyPr>
          <a:lstStyle>
            <a:lvl1pPr>
              <a:defRPr sz="1600"/>
            </a:lvl1pPr>
          </a:lstStyle>
          <a:p>
            <a:r>
              <a:rPr kumimoji="1" lang="en-US" altLang="ja-JP" dirty="0" smtClean="0"/>
              <a:t>ICON</a:t>
            </a:r>
            <a:endParaRPr kumimoji="1" lang="ja-JP" altLang="en-US" dirty="0"/>
          </a:p>
        </p:txBody>
      </p:sp>
      <p:sp>
        <p:nvSpPr>
          <p:cNvPr id="18" name="円/楕円 17"/>
          <p:cNvSpPr/>
          <p:nvPr userDrawn="1"/>
        </p:nvSpPr>
        <p:spPr>
          <a:xfrm>
            <a:off x="15250725" y="3946408"/>
            <a:ext cx="1350150" cy="1350150"/>
          </a:xfrm>
          <a:prstGeom prst="ellipse">
            <a:avLst/>
          </a:prstGeom>
          <a:solidFill>
            <a:schemeClr val="accent1"/>
          </a:solidFill>
          <a:ln w="76200" cmpd="sng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9" name="図プレースホルダー 7"/>
          <p:cNvSpPr>
            <a:spLocks noGrp="1"/>
          </p:cNvSpPr>
          <p:nvPr>
            <p:ph type="pic" sz="quarter" idx="46" hasCustomPrompt="1"/>
          </p:nvPr>
        </p:nvSpPr>
        <p:spPr>
          <a:xfrm>
            <a:off x="15599757" y="4262080"/>
            <a:ext cx="684364" cy="684364"/>
          </a:xfrm>
        </p:spPr>
        <p:txBody>
          <a:bodyPr>
            <a:normAutofit/>
          </a:bodyPr>
          <a:lstStyle>
            <a:lvl1pPr>
              <a:defRPr sz="1600"/>
            </a:lvl1pPr>
          </a:lstStyle>
          <a:p>
            <a:r>
              <a:rPr kumimoji="1" lang="en-US" altLang="ja-JP" dirty="0" smtClean="0"/>
              <a:t>ICON</a:t>
            </a:r>
            <a:endParaRPr kumimoji="1" lang="ja-JP" altLang="en-US" dirty="0"/>
          </a:p>
        </p:txBody>
      </p:sp>
      <p:sp>
        <p:nvSpPr>
          <p:cNvPr id="20" name="テキスト プレースホルダー 11"/>
          <p:cNvSpPr>
            <a:spLocks noGrp="1"/>
          </p:cNvSpPr>
          <p:nvPr>
            <p:ph type="body" sz="quarter" idx="36" hasCustomPrompt="1"/>
          </p:nvPr>
        </p:nvSpPr>
        <p:spPr>
          <a:xfrm>
            <a:off x="817281" y="2360141"/>
            <a:ext cx="3240360" cy="1531337"/>
          </a:xfrm>
        </p:spPr>
        <p:txBody>
          <a:bodyPr anchor="b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28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1" name="テキスト プレースホルダー 11"/>
          <p:cNvSpPr>
            <a:spLocks noGrp="1"/>
          </p:cNvSpPr>
          <p:nvPr>
            <p:ph type="body" sz="quarter" idx="47" hasCustomPrompt="1"/>
          </p:nvPr>
        </p:nvSpPr>
        <p:spPr>
          <a:xfrm>
            <a:off x="4147651" y="2360141"/>
            <a:ext cx="3240360" cy="1531337"/>
          </a:xfrm>
        </p:spPr>
        <p:txBody>
          <a:bodyPr anchor="b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28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2" name="テキスト プレースホルダー 11"/>
          <p:cNvSpPr>
            <a:spLocks noGrp="1"/>
          </p:cNvSpPr>
          <p:nvPr>
            <p:ph type="body" sz="quarter" idx="48" hasCustomPrompt="1"/>
          </p:nvPr>
        </p:nvSpPr>
        <p:spPr>
          <a:xfrm>
            <a:off x="7523026" y="2360141"/>
            <a:ext cx="3240360" cy="1531337"/>
          </a:xfrm>
        </p:spPr>
        <p:txBody>
          <a:bodyPr anchor="b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28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3" name="テキスト プレースホルダー 11"/>
          <p:cNvSpPr>
            <a:spLocks noGrp="1"/>
          </p:cNvSpPr>
          <p:nvPr>
            <p:ph type="body" sz="quarter" idx="49" hasCustomPrompt="1"/>
          </p:nvPr>
        </p:nvSpPr>
        <p:spPr>
          <a:xfrm>
            <a:off x="10853396" y="2360141"/>
            <a:ext cx="3240360" cy="1531337"/>
          </a:xfrm>
        </p:spPr>
        <p:txBody>
          <a:bodyPr anchor="b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28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4" name="テキスト プレースホルダー 11"/>
          <p:cNvSpPr>
            <a:spLocks noGrp="1"/>
          </p:cNvSpPr>
          <p:nvPr>
            <p:ph type="body" sz="quarter" idx="50" hasCustomPrompt="1"/>
          </p:nvPr>
        </p:nvSpPr>
        <p:spPr>
          <a:xfrm>
            <a:off x="14305620" y="2360141"/>
            <a:ext cx="3240360" cy="1531337"/>
          </a:xfrm>
        </p:spPr>
        <p:txBody>
          <a:bodyPr anchor="b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28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5" name="テキスト プレースホルダー 11"/>
          <p:cNvSpPr>
            <a:spLocks noGrp="1"/>
          </p:cNvSpPr>
          <p:nvPr>
            <p:ph type="body" sz="quarter" idx="35" hasCustomPrompt="1"/>
          </p:nvPr>
        </p:nvSpPr>
        <p:spPr>
          <a:xfrm>
            <a:off x="817281" y="5386080"/>
            <a:ext cx="3218144" cy="2907769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6" name="テキスト プレースホルダー 11"/>
          <p:cNvSpPr>
            <a:spLocks noGrp="1"/>
          </p:cNvSpPr>
          <p:nvPr>
            <p:ph type="body" sz="quarter" idx="51" hasCustomPrompt="1"/>
          </p:nvPr>
        </p:nvSpPr>
        <p:spPr>
          <a:xfrm>
            <a:off x="4192656" y="5386080"/>
            <a:ext cx="3218144" cy="2907769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7" name="テキスト プレースホルダー 11"/>
          <p:cNvSpPr>
            <a:spLocks noGrp="1"/>
          </p:cNvSpPr>
          <p:nvPr>
            <p:ph type="body" sz="quarter" idx="52" hasCustomPrompt="1"/>
          </p:nvPr>
        </p:nvSpPr>
        <p:spPr>
          <a:xfrm>
            <a:off x="7568031" y="5386080"/>
            <a:ext cx="3218144" cy="2907769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8" name="テキスト プレースホルダー 11"/>
          <p:cNvSpPr>
            <a:spLocks noGrp="1"/>
          </p:cNvSpPr>
          <p:nvPr>
            <p:ph type="body" sz="quarter" idx="53" hasCustomPrompt="1"/>
          </p:nvPr>
        </p:nvSpPr>
        <p:spPr>
          <a:xfrm>
            <a:off x="10943406" y="5386080"/>
            <a:ext cx="3218144" cy="2907769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9" name="テキスト プレースホルダー 11"/>
          <p:cNvSpPr>
            <a:spLocks noGrp="1"/>
          </p:cNvSpPr>
          <p:nvPr>
            <p:ph type="body" sz="quarter" idx="54" hasCustomPrompt="1"/>
          </p:nvPr>
        </p:nvSpPr>
        <p:spPr>
          <a:xfrm>
            <a:off x="14318781" y="5386080"/>
            <a:ext cx="3218144" cy="2907769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4438039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2" presetClass="entr" presetSubtype="1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4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22" presetClass="entr" presetSubtype="8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6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750"/>
                            </p:stCondLst>
                            <p:childTnLst>
                              <p:par>
                                <p:cTn id="2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2" presetClass="entr" presetSubtype="1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8" presetID="2" presetClass="entr" presetSubtype="4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2250"/>
                            </p:stCondLst>
                            <p:childTnLst>
                              <p:par>
                                <p:cTn id="43" presetID="22" presetClass="entr" presetSubtype="8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5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3000"/>
                            </p:stCondLst>
                            <p:childTnLst>
                              <p:par>
                                <p:cTn id="4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2" presetClass="entr" presetSubtype="1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2" presetClass="entr" presetSubtype="4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3500"/>
                            </p:stCondLst>
                            <p:childTnLst>
                              <p:par>
                                <p:cTn id="62" presetID="22" presetClass="entr" presetSubtype="8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4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5" fill="hold">
                            <p:stCondLst>
                              <p:cond delay="4250"/>
                            </p:stCondLst>
                            <p:childTnLst>
                              <p:par>
                                <p:cTn id="6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8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1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2" presetID="2" presetClass="entr" presetSubtype="1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4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5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6" presetID="2" presetClass="entr" presetSubtype="4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8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9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0" fill="hold">
                            <p:stCondLst>
                              <p:cond delay="4750"/>
                            </p:stCondLst>
                            <p:childTnLst>
                              <p:par>
                                <p:cTn id="81" presetID="22" presetClass="entr" presetSubtype="8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3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5500"/>
                            </p:stCondLst>
                            <p:childTnLst>
                              <p:par>
                                <p:cTn id="8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0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1" presetID="2" presetClass="entr" presetSubtype="1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3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4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5" presetID="2" presetClass="entr" presetSubtype="4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7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8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6" grpId="0" animBg="1"/>
      <p:bldP spid="7" grpId="0" animBg="1"/>
      <p:bldP spid="8" grpId="0" animBg="1"/>
      <p:bldP spid="9" grpId="0" animBg="1"/>
      <p:bldP spid="10" grpId="0" animBg="1"/>
      <p:bldP spid="11" grpId="0"/>
      <p:bldP spid="12" grpId="0" animBg="1"/>
      <p:bldP spid="13" grpId="0"/>
      <p:bldP spid="14" grpId="0" animBg="1"/>
      <p:bldP spid="15" grpId="0"/>
      <p:bldP spid="16" grpId="0" animBg="1"/>
      <p:bldP spid="17" grpId="0"/>
      <p:bldP spid="18" grpId="0" animBg="1"/>
      <p:bldP spid="19" grpId="0"/>
      <p:bldP spid="20" grpId="0">
        <p:tmplLst>
          <p:tmpl>
            <p:tnLst>
              <p:par>
                <p:cTn presetID="2" presetClass="entr" presetSubtype="1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0-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1" grpId="0">
        <p:tmplLst>
          <p:tmpl>
            <p:tnLst>
              <p:par>
                <p:cTn presetID="2" presetClass="entr" presetSubtype="1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0-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2" grpId="0">
        <p:tmplLst>
          <p:tmpl>
            <p:tnLst>
              <p:par>
                <p:cTn presetID="2" presetClass="entr" presetSubtype="1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0-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3" grpId="0">
        <p:tmplLst>
          <p:tmpl>
            <p:tnLst>
              <p:par>
                <p:cTn presetID="2" presetClass="entr" presetSubtype="1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0-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4" grpId="0">
        <p:tmplLst>
          <p:tmpl>
            <p:tnLst>
              <p:par>
                <p:cTn presetID="2" presetClass="entr" presetSubtype="1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0-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5" grpId="0">
        <p:tmplLst>
          <p:tmpl>
            <p:tnLst>
              <p:par>
                <p:cTn presetID="2" presetClass="entr" presetSubtype="4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6" grpId="0">
        <p:tmplLst>
          <p:tmpl>
            <p:tnLst>
              <p:par>
                <p:cTn presetID="2" presetClass="entr" presetSubtype="4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7" grpId="0">
        <p:tmplLst>
          <p:tmpl>
            <p:tnLst>
              <p:par>
                <p:cTn presetID="2" presetClass="entr" presetSubtype="4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8" grpId="0">
        <p:tmplLst>
          <p:tmpl>
            <p:tnLst>
              <p:par>
                <p:cTn presetID="2" presetClass="entr" presetSubtype="4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9" grpId="0">
        <p:tmplLst>
          <p:tmpl>
            <p:tnLst>
              <p:par>
                <p:cTn presetID="2" presetClass="entr" presetSubtype="4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19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ユーザー設定レイアウ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en-US" altLang="ja-JP" dirty="0" smtClean="0"/>
              <a:t>SLIDE TITLE HERE</a:t>
            </a:r>
            <a:endParaRPr kumimoji="1" lang="ja-JP" altLang="en-US" dirty="0"/>
          </a:p>
        </p:txBody>
      </p: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  <a:alpha val="70000"/>
                  </a:prstClr>
                </a:solidFill>
              </a:rPr>
              <a:t>The Power of PowerPoint | thepopp.com</a:t>
            </a:r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87164BF-D67A-46C0-81D2-5BAF67C00C80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  <p:sp>
        <p:nvSpPr>
          <p:cNvPr id="6" name="図プレースホルダー 5"/>
          <p:cNvSpPr>
            <a:spLocks noGrp="1"/>
          </p:cNvSpPr>
          <p:nvPr>
            <p:ph type="pic" sz="quarter" idx="12" hasCustomPrompt="1"/>
          </p:nvPr>
        </p:nvSpPr>
        <p:spPr>
          <a:xfrm>
            <a:off x="-794" y="1903140"/>
            <a:ext cx="18286413" cy="4545506"/>
          </a:xfrm>
        </p:spPr>
        <p:txBody>
          <a:bodyPr/>
          <a:lstStyle>
            <a:lvl1pPr>
              <a:defRPr baseline="0"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/>
          </a:p>
        </p:txBody>
      </p:sp>
      <p:sp>
        <p:nvSpPr>
          <p:cNvPr id="10" name="テキスト プレースホルダー 9"/>
          <p:cNvSpPr>
            <a:spLocks noGrp="1"/>
          </p:cNvSpPr>
          <p:nvPr>
            <p:ph type="body" sz="quarter" idx="13" hasCustomPrompt="1"/>
          </p:nvPr>
        </p:nvSpPr>
        <p:spPr>
          <a:xfrm>
            <a:off x="9142413" y="1903413"/>
            <a:ext cx="9144000" cy="4545012"/>
          </a:xfrm>
          <a:solidFill>
            <a:schemeClr val="tx2">
              <a:alpha val="80000"/>
            </a:schemeClr>
          </a:solidFill>
        </p:spPr>
        <p:txBody>
          <a:bodyPr/>
          <a:lstStyle>
            <a:lvl1pPr>
              <a:defRPr baseline="0"/>
            </a:lvl1pPr>
          </a:lstStyle>
          <a:p>
            <a:pPr lvl="0"/>
            <a:r>
              <a:rPr kumimoji="1" lang="en-US" altLang="ja-JP" dirty="0" smtClean="0"/>
              <a:t> </a:t>
            </a:r>
            <a:endParaRPr kumimoji="1" lang="ja-JP" altLang="en-US" dirty="0"/>
          </a:p>
        </p:txBody>
      </p:sp>
      <p:sp>
        <p:nvSpPr>
          <p:cNvPr id="11" name="テキスト プレースホルダー 11"/>
          <p:cNvSpPr>
            <a:spLocks noGrp="1"/>
          </p:cNvSpPr>
          <p:nvPr>
            <p:ph type="body" sz="quarter" idx="16" hasCustomPrompt="1"/>
          </p:nvPr>
        </p:nvSpPr>
        <p:spPr>
          <a:xfrm>
            <a:off x="3157541" y="7568135"/>
            <a:ext cx="11926325" cy="1625815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spcBef>
                <a:spcPts val="0"/>
              </a:spcBef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2" name="テキスト プレースホルダー 11"/>
          <p:cNvSpPr>
            <a:spLocks noGrp="1"/>
          </p:cNvSpPr>
          <p:nvPr>
            <p:ph type="body" sz="quarter" idx="17" hasCustomPrompt="1"/>
          </p:nvPr>
        </p:nvSpPr>
        <p:spPr>
          <a:xfrm>
            <a:off x="3157541" y="6898695"/>
            <a:ext cx="11926325" cy="773203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defRPr sz="32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3" name="テキスト プレースホルダー 11"/>
          <p:cNvSpPr>
            <a:spLocks noGrp="1"/>
          </p:cNvSpPr>
          <p:nvPr>
            <p:ph type="body" sz="quarter" idx="18" hasCustomPrompt="1"/>
          </p:nvPr>
        </p:nvSpPr>
        <p:spPr>
          <a:xfrm>
            <a:off x="9323226" y="2083160"/>
            <a:ext cx="900100" cy="1102622"/>
          </a:xfrm>
        </p:spPr>
        <p:txBody>
          <a:bodyPr anchor="ctr">
            <a:noAutofit/>
          </a:bodyPr>
          <a:lstStyle>
            <a:lvl1pPr algn="r">
              <a:lnSpc>
                <a:spcPct val="120000"/>
              </a:lnSpc>
              <a:defRPr sz="4400" spc="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0</a:t>
            </a:r>
            <a:endParaRPr lang="en-US" dirty="0"/>
          </a:p>
        </p:txBody>
      </p:sp>
      <p:sp>
        <p:nvSpPr>
          <p:cNvPr id="14" name="テキスト プレースホルダー 9"/>
          <p:cNvSpPr>
            <a:spLocks noGrp="1"/>
          </p:cNvSpPr>
          <p:nvPr>
            <p:ph type="body" sz="quarter" idx="19" hasCustomPrompt="1"/>
          </p:nvPr>
        </p:nvSpPr>
        <p:spPr>
          <a:xfrm>
            <a:off x="10268331" y="2199732"/>
            <a:ext cx="90010" cy="900100"/>
          </a:xfrm>
          <a:solidFill>
            <a:schemeClr val="accent1">
              <a:alpha val="69000"/>
            </a:schemeClr>
          </a:solidFill>
        </p:spPr>
        <p:txBody>
          <a:bodyPr/>
          <a:lstStyle>
            <a:lvl1pPr>
              <a:defRPr baseline="0"/>
            </a:lvl1pPr>
          </a:lstStyle>
          <a:p>
            <a:pPr lvl="0"/>
            <a:r>
              <a:rPr kumimoji="1" lang="en-US" altLang="ja-JP" dirty="0" smtClean="0"/>
              <a:t> </a:t>
            </a:r>
            <a:endParaRPr kumimoji="1" lang="ja-JP" altLang="en-US" dirty="0"/>
          </a:p>
        </p:txBody>
      </p:sp>
      <p:sp>
        <p:nvSpPr>
          <p:cNvPr id="15" name="テキスト プレースホルダー 11"/>
          <p:cNvSpPr>
            <a:spLocks noGrp="1"/>
          </p:cNvSpPr>
          <p:nvPr>
            <p:ph type="body" sz="quarter" idx="20" hasCustomPrompt="1"/>
          </p:nvPr>
        </p:nvSpPr>
        <p:spPr>
          <a:xfrm>
            <a:off x="10403346" y="2173170"/>
            <a:ext cx="7290810" cy="945105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6" name="テキスト プレースホルダー 11"/>
          <p:cNvSpPr>
            <a:spLocks noGrp="1"/>
          </p:cNvSpPr>
          <p:nvPr>
            <p:ph type="body" sz="quarter" idx="21" hasCustomPrompt="1"/>
          </p:nvPr>
        </p:nvSpPr>
        <p:spPr>
          <a:xfrm>
            <a:off x="9323226" y="3091713"/>
            <a:ext cx="900100" cy="1102622"/>
          </a:xfrm>
        </p:spPr>
        <p:txBody>
          <a:bodyPr anchor="ctr">
            <a:noAutofit/>
          </a:bodyPr>
          <a:lstStyle>
            <a:lvl1pPr algn="r">
              <a:lnSpc>
                <a:spcPct val="120000"/>
              </a:lnSpc>
              <a:defRPr sz="4400" spc="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0</a:t>
            </a:r>
            <a:endParaRPr lang="en-US" dirty="0"/>
          </a:p>
        </p:txBody>
      </p:sp>
      <p:sp>
        <p:nvSpPr>
          <p:cNvPr id="17" name="テキスト プレースホルダー 9"/>
          <p:cNvSpPr>
            <a:spLocks noGrp="1"/>
          </p:cNvSpPr>
          <p:nvPr>
            <p:ph type="body" sz="quarter" idx="22" hasCustomPrompt="1"/>
          </p:nvPr>
        </p:nvSpPr>
        <p:spPr>
          <a:xfrm>
            <a:off x="10268331" y="3208285"/>
            <a:ext cx="90010" cy="900100"/>
          </a:xfrm>
          <a:solidFill>
            <a:schemeClr val="accent1">
              <a:alpha val="69000"/>
            </a:schemeClr>
          </a:solidFill>
        </p:spPr>
        <p:txBody>
          <a:bodyPr/>
          <a:lstStyle>
            <a:lvl1pPr>
              <a:defRPr baseline="0"/>
            </a:lvl1pPr>
          </a:lstStyle>
          <a:p>
            <a:pPr lvl="0"/>
            <a:r>
              <a:rPr kumimoji="1" lang="en-US" altLang="ja-JP" dirty="0" smtClean="0"/>
              <a:t> </a:t>
            </a:r>
            <a:endParaRPr kumimoji="1" lang="ja-JP" altLang="en-US" dirty="0"/>
          </a:p>
        </p:txBody>
      </p:sp>
      <p:sp>
        <p:nvSpPr>
          <p:cNvPr id="18" name="テキスト プレースホルダー 11"/>
          <p:cNvSpPr>
            <a:spLocks noGrp="1"/>
          </p:cNvSpPr>
          <p:nvPr>
            <p:ph type="body" sz="quarter" idx="23" hasCustomPrompt="1"/>
          </p:nvPr>
        </p:nvSpPr>
        <p:spPr>
          <a:xfrm>
            <a:off x="10403346" y="3181723"/>
            <a:ext cx="7290810" cy="945105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9" name="テキスト プレースホルダー 11"/>
          <p:cNvSpPr>
            <a:spLocks noGrp="1"/>
          </p:cNvSpPr>
          <p:nvPr>
            <p:ph type="body" sz="quarter" idx="24" hasCustomPrompt="1"/>
          </p:nvPr>
        </p:nvSpPr>
        <p:spPr>
          <a:xfrm>
            <a:off x="9323226" y="4108385"/>
            <a:ext cx="900100" cy="1102622"/>
          </a:xfrm>
        </p:spPr>
        <p:txBody>
          <a:bodyPr anchor="ctr">
            <a:noAutofit/>
          </a:bodyPr>
          <a:lstStyle>
            <a:lvl1pPr algn="r">
              <a:lnSpc>
                <a:spcPct val="120000"/>
              </a:lnSpc>
              <a:defRPr sz="4400" spc="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0</a:t>
            </a:r>
            <a:endParaRPr lang="en-US" dirty="0"/>
          </a:p>
        </p:txBody>
      </p:sp>
      <p:sp>
        <p:nvSpPr>
          <p:cNvPr id="20" name="テキスト プレースホルダー 9"/>
          <p:cNvSpPr>
            <a:spLocks noGrp="1"/>
          </p:cNvSpPr>
          <p:nvPr>
            <p:ph type="body" sz="quarter" idx="25" hasCustomPrompt="1"/>
          </p:nvPr>
        </p:nvSpPr>
        <p:spPr>
          <a:xfrm>
            <a:off x="10268331" y="4224957"/>
            <a:ext cx="90010" cy="900100"/>
          </a:xfrm>
          <a:solidFill>
            <a:schemeClr val="accent1">
              <a:alpha val="69000"/>
            </a:schemeClr>
          </a:solidFill>
        </p:spPr>
        <p:txBody>
          <a:bodyPr/>
          <a:lstStyle>
            <a:lvl1pPr>
              <a:defRPr baseline="0"/>
            </a:lvl1pPr>
          </a:lstStyle>
          <a:p>
            <a:pPr lvl="0"/>
            <a:r>
              <a:rPr kumimoji="1" lang="en-US" altLang="ja-JP" dirty="0" smtClean="0"/>
              <a:t> </a:t>
            </a:r>
            <a:endParaRPr kumimoji="1" lang="ja-JP" altLang="en-US" dirty="0"/>
          </a:p>
        </p:txBody>
      </p:sp>
      <p:sp>
        <p:nvSpPr>
          <p:cNvPr id="21" name="テキスト プレースホルダー 11"/>
          <p:cNvSpPr>
            <a:spLocks noGrp="1"/>
          </p:cNvSpPr>
          <p:nvPr>
            <p:ph type="body" sz="quarter" idx="26" hasCustomPrompt="1"/>
          </p:nvPr>
        </p:nvSpPr>
        <p:spPr>
          <a:xfrm>
            <a:off x="10403346" y="4198395"/>
            <a:ext cx="7290810" cy="945105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2" name="テキスト プレースホルダー 11"/>
          <p:cNvSpPr>
            <a:spLocks noGrp="1"/>
          </p:cNvSpPr>
          <p:nvPr>
            <p:ph type="body" sz="quarter" idx="27" hasCustomPrompt="1"/>
          </p:nvPr>
        </p:nvSpPr>
        <p:spPr>
          <a:xfrm>
            <a:off x="9323226" y="5098495"/>
            <a:ext cx="900100" cy="1102622"/>
          </a:xfrm>
        </p:spPr>
        <p:txBody>
          <a:bodyPr anchor="ctr">
            <a:noAutofit/>
          </a:bodyPr>
          <a:lstStyle>
            <a:lvl1pPr algn="r">
              <a:lnSpc>
                <a:spcPct val="120000"/>
              </a:lnSpc>
              <a:defRPr sz="4400" spc="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0</a:t>
            </a:r>
            <a:endParaRPr lang="en-US" dirty="0"/>
          </a:p>
        </p:txBody>
      </p:sp>
      <p:sp>
        <p:nvSpPr>
          <p:cNvPr id="23" name="テキスト プレースホルダー 9"/>
          <p:cNvSpPr>
            <a:spLocks noGrp="1"/>
          </p:cNvSpPr>
          <p:nvPr>
            <p:ph type="body" sz="quarter" idx="28" hasCustomPrompt="1"/>
          </p:nvPr>
        </p:nvSpPr>
        <p:spPr>
          <a:xfrm>
            <a:off x="10268331" y="5215067"/>
            <a:ext cx="90010" cy="900100"/>
          </a:xfrm>
          <a:solidFill>
            <a:schemeClr val="accent1">
              <a:alpha val="69000"/>
            </a:schemeClr>
          </a:solidFill>
        </p:spPr>
        <p:txBody>
          <a:bodyPr/>
          <a:lstStyle>
            <a:lvl1pPr>
              <a:defRPr baseline="0"/>
            </a:lvl1pPr>
          </a:lstStyle>
          <a:p>
            <a:pPr lvl="0"/>
            <a:r>
              <a:rPr kumimoji="1" lang="en-US" altLang="ja-JP" dirty="0" smtClean="0"/>
              <a:t> </a:t>
            </a:r>
            <a:endParaRPr kumimoji="1" lang="ja-JP" altLang="en-US" dirty="0"/>
          </a:p>
        </p:txBody>
      </p:sp>
      <p:sp>
        <p:nvSpPr>
          <p:cNvPr id="24" name="テキスト プレースホルダー 11"/>
          <p:cNvSpPr>
            <a:spLocks noGrp="1"/>
          </p:cNvSpPr>
          <p:nvPr>
            <p:ph type="body" sz="quarter" idx="29" hasCustomPrompt="1"/>
          </p:nvPr>
        </p:nvSpPr>
        <p:spPr>
          <a:xfrm>
            <a:off x="10403346" y="5188505"/>
            <a:ext cx="7290810" cy="945105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86688937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37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2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1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25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750"/>
                            </p:stCondLst>
                            <p:childTnLst>
                              <p:par>
                                <p:cTn id="23" presetID="10" presetClass="entr" presetSubtype="0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2500"/>
                            </p:stCondLst>
                            <p:childTnLst>
                              <p:par>
                                <p:cTn id="33" presetID="10" presetClass="entr" presetSubtype="0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3250"/>
                            </p:stCondLst>
                            <p:childTnLst>
                              <p:par>
                                <p:cTn id="43" presetID="10" presetClass="entr" presetSubtype="0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4000"/>
                            </p:stCondLst>
                            <p:childTnLst>
                              <p:par>
                                <p:cTn id="53" presetID="2" presetClass="entr" presetSubtype="4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2" presetClass="entr" presetSubtype="4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10" grpId="0" animBg="1">
        <p:tmplLst>
          <p:tmpl>
            <p:tnLst>
              <p:par>
                <p:cTn presetID="22" presetClass="entr" presetSubtype="2" fill="hold" nodeType="after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right)">
                      <p:cBhvr>
                        <p:cTn dur="500"/>
                        <p:tgtEl>
                          <p:spTgt spid="1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1" grpId="0">
        <p:tmplLst>
          <p:tmpl>
            <p:tnLst>
              <p:par>
                <p:cTn presetID="2" presetClass="entr" presetSubtype="4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2" grpId="0">
        <p:tmplLst>
          <p:tmpl>
            <p:tnLst>
              <p:par>
                <p:cTn presetID="2" presetClass="entr" presetSubtype="4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3" grpId="0">
        <p:tmplLst>
          <p:tmpl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4" grpId="0" animBg="1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5" grpId="0"/>
      <p:bldP spid="16" grpId="0">
        <p:tmplLst>
          <p:tmpl>
            <p:tnLst>
              <p:par>
                <p:cTn presetID="10" presetClass="entr" presetSubtype="0" fill="hold" nodeType="after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7" grpId="0" animBg="1">
        <p:tmplLst>
          <p:tmpl>
            <p:tnLst>
              <p:par>
                <p:cTn presetID="10" presetClass="entr" presetSubtype="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8" grpId="0"/>
      <p:bldP spid="19" grpId="0">
        <p:tmplLst>
          <p:tmpl>
            <p:tnLst>
              <p:par>
                <p:cTn presetID="10" presetClass="entr" presetSubtype="0" fill="hold" nodeType="after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0" grpId="0" animBg="1">
        <p:tmplLst>
          <p:tmpl>
            <p:tnLst>
              <p:par>
                <p:cTn presetID="10" presetClass="entr" presetSubtype="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1" grpId="0"/>
      <p:bldP spid="22" grpId="0">
        <p:tmplLst>
          <p:tmpl>
            <p:tnLst>
              <p:par>
                <p:cTn presetID="10" presetClass="entr" presetSubtype="0" fill="hold" nodeType="after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3" grpId="0" animBg="1">
        <p:tmplLst>
          <p:tmpl>
            <p:tnLst>
              <p:par>
                <p:cTn presetID="10" presetClass="entr" presetSubtype="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4" grpId="0"/>
    </p:bldLst>
  </p:timing>
</p:sldLayout>
</file>

<file path=ppt/slideLayouts/slideLayout19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ユーザー設定レイアウ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en-US" altLang="ja-JP" dirty="0" smtClean="0"/>
              <a:t>SLIDE TITLE HERE</a:t>
            </a:r>
            <a:endParaRPr kumimoji="1" lang="ja-JP" altLang="en-US" dirty="0"/>
          </a:p>
        </p:txBody>
      </p: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  <a:alpha val="70000"/>
                  </a:prstClr>
                </a:solidFill>
              </a:rPr>
              <a:t>The Power of PowerPoint | thepopp.com</a:t>
            </a:r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87164BF-D67A-46C0-81D2-5BAF67C00C80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  <p:grpSp>
        <p:nvGrpSpPr>
          <p:cNvPr id="7" name="グループ化 25"/>
          <p:cNvGrpSpPr/>
          <p:nvPr userDrawn="1"/>
        </p:nvGrpSpPr>
        <p:grpSpPr>
          <a:xfrm>
            <a:off x="7952769" y="2287309"/>
            <a:ext cx="3234708" cy="3259869"/>
            <a:chOff x="3775000" y="2576471"/>
            <a:chExt cx="5088444" cy="5128022"/>
          </a:xfrm>
          <a:solidFill>
            <a:schemeClr val="accent1">
              <a:lumMod val="60000"/>
              <a:lumOff val="40000"/>
            </a:schemeClr>
          </a:solidFill>
        </p:grpSpPr>
        <p:sp>
          <p:nvSpPr>
            <p:cNvPr id="5" name="ドーナツ 4"/>
            <p:cNvSpPr/>
            <p:nvPr userDrawn="1"/>
          </p:nvSpPr>
          <p:spPr>
            <a:xfrm>
              <a:off x="4282666" y="3118275"/>
              <a:ext cx="4050450" cy="4050450"/>
            </a:xfrm>
            <a:prstGeom prst="donut">
              <a:avLst>
                <a:gd name="adj" fmla="val 10789"/>
              </a:avLst>
            </a:prstGeom>
            <a:grpFill/>
            <a:ln w="98425" cmpd="thinThick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>
                <a:solidFill>
                  <a:prstClr val="black"/>
                </a:solidFill>
              </a:endParaRPr>
            </a:p>
          </p:txBody>
        </p:sp>
        <p:sp>
          <p:nvSpPr>
            <p:cNvPr id="6" name="台形 5"/>
            <p:cNvSpPr/>
            <p:nvPr userDrawn="1"/>
          </p:nvSpPr>
          <p:spPr>
            <a:xfrm>
              <a:off x="5919624" y="2576471"/>
              <a:ext cx="776534" cy="898904"/>
            </a:xfrm>
            <a:prstGeom prst="trapezoid">
              <a:avLst/>
            </a:prstGeom>
            <a:grpFill/>
            <a:ln w="98425" cmpd="thinThick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  <p:sp>
          <p:nvSpPr>
            <p:cNvPr id="10" name="台形 9"/>
            <p:cNvSpPr/>
            <p:nvPr userDrawn="1"/>
          </p:nvSpPr>
          <p:spPr>
            <a:xfrm rot="10800000">
              <a:off x="5919624" y="6764875"/>
              <a:ext cx="776534" cy="898904"/>
            </a:xfrm>
            <a:prstGeom prst="trapezoid">
              <a:avLst/>
            </a:prstGeom>
            <a:grpFill/>
            <a:ln w="98425" cmpd="thinThick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  <p:grpSp>
          <p:nvGrpSpPr>
            <p:cNvPr id="8" name="グループ化 12"/>
            <p:cNvGrpSpPr/>
            <p:nvPr userDrawn="1"/>
          </p:nvGrpSpPr>
          <p:grpSpPr>
            <a:xfrm rot="8683707">
              <a:off x="5919624" y="2599846"/>
              <a:ext cx="776534" cy="5087308"/>
              <a:chOff x="9953296" y="2728871"/>
              <a:chExt cx="776534" cy="5087308"/>
            </a:xfrm>
            <a:grpFill/>
          </p:grpSpPr>
          <p:sp>
            <p:nvSpPr>
              <p:cNvPr id="11" name="台形 10"/>
              <p:cNvSpPr/>
              <p:nvPr userDrawn="1"/>
            </p:nvSpPr>
            <p:spPr>
              <a:xfrm>
                <a:off x="9953296" y="2728871"/>
                <a:ext cx="776534" cy="898904"/>
              </a:xfrm>
              <a:prstGeom prst="trapezoid">
                <a:avLst/>
              </a:prstGeom>
              <a:grpFill/>
              <a:ln w="98425" cmpd="thinThick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12" name="台形 11"/>
              <p:cNvSpPr/>
              <p:nvPr userDrawn="1"/>
            </p:nvSpPr>
            <p:spPr>
              <a:xfrm rot="10800000">
                <a:off x="9953296" y="6917275"/>
                <a:ext cx="776534" cy="898904"/>
              </a:xfrm>
              <a:prstGeom prst="trapezoid">
                <a:avLst/>
              </a:prstGeom>
              <a:grpFill/>
              <a:ln w="98425" cmpd="thinThick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9" name="グループ化 15"/>
            <p:cNvGrpSpPr/>
            <p:nvPr userDrawn="1"/>
          </p:nvGrpSpPr>
          <p:grpSpPr>
            <a:xfrm rot="6486146">
              <a:off x="5930387" y="2598115"/>
              <a:ext cx="776534" cy="5087308"/>
              <a:chOff x="9953296" y="2728871"/>
              <a:chExt cx="776534" cy="5087308"/>
            </a:xfrm>
            <a:grpFill/>
          </p:grpSpPr>
          <p:sp>
            <p:nvSpPr>
              <p:cNvPr id="17" name="台形 16"/>
              <p:cNvSpPr/>
              <p:nvPr userDrawn="1"/>
            </p:nvSpPr>
            <p:spPr>
              <a:xfrm>
                <a:off x="9953296" y="2728871"/>
                <a:ext cx="776534" cy="898904"/>
              </a:xfrm>
              <a:prstGeom prst="trapezoid">
                <a:avLst/>
              </a:prstGeom>
              <a:grpFill/>
              <a:ln w="98425" cmpd="thinThick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18" name="台形 17"/>
              <p:cNvSpPr/>
              <p:nvPr userDrawn="1"/>
            </p:nvSpPr>
            <p:spPr>
              <a:xfrm rot="10800000">
                <a:off x="9953296" y="6917275"/>
                <a:ext cx="776534" cy="898904"/>
              </a:xfrm>
              <a:prstGeom prst="trapezoid">
                <a:avLst/>
              </a:prstGeom>
              <a:grpFill/>
              <a:ln w="98425" cmpd="thinThick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13" name="グループ化 18"/>
            <p:cNvGrpSpPr/>
            <p:nvPr userDrawn="1"/>
          </p:nvGrpSpPr>
          <p:grpSpPr>
            <a:xfrm rot="4265237">
              <a:off x="5931523" y="2576485"/>
              <a:ext cx="776534" cy="5087308"/>
              <a:chOff x="9953296" y="2728871"/>
              <a:chExt cx="776534" cy="5087308"/>
            </a:xfrm>
            <a:grpFill/>
          </p:grpSpPr>
          <p:sp>
            <p:nvSpPr>
              <p:cNvPr id="20" name="台形 19"/>
              <p:cNvSpPr/>
              <p:nvPr userDrawn="1"/>
            </p:nvSpPr>
            <p:spPr>
              <a:xfrm>
                <a:off x="9953296" y="2728871"/>
                <a:ext cx="776534" cy="898904"/>
              </a:xfrm>
              <a:prstGeom prst="trapezoid">
                <a:avLst/>
              </a:prstGeom>
              <a:grpFill/>
              <a:ln w="98425" cmpd="thinThick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21" name="台形 20"/>
              <p:cNvSpPr/>
              <p:nvPr userDrawn="1"/>
            </p:nvSpPr>
            <p:spPr>
              <a:xfrm rot="10800000">
                <a:off x="9953296" y="6917275"/>
                <a:ext cx="776534" cy="898904"/>
              </a:xfrm>
              <a:prstGeom prst="trapezoid">
                <a:avLst/>
              </a:prstGeom>
              <a:grpFill/>
              <a:ln w="98425" cmpd="thinThick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14" name="グループ化 21"/>
            <p:cNvGrpSpPr/>
            <p:nvPr userDrawn="1"/>
          </p:nvGrpSpPr>
          <p:grpSpPr>
            <a:xfrm rot="2213029">
              <a:off x="5911663" y="2617185"/>
              <a:ext cx="776534" cy="5087308"/>
              <a:chOff x="9953296" y="2728871"/>
              <a:chExt cx="776534" cy="5087308"/>
            </a:xfrm>
            <a:grpFill/>
          </p:grpSpPr>
          <p:sp>
            <p:nvSpPr>
              <p:cNvPr id="23" name="台形 22"/>
              <p:cNvSpPr/>
              <p:nvPr userDrawn="1"/>
            </p:nvSpPr>
            <p:spPr>
              <a:xfrm>
                <a:off x="9953296" y="2728871"/>
                <a:ext cx="776534" cy="898904"/>
              </a:xfrm>
              <a:prstGeom prst="trapezoid">
                <a:avLst/>
              </a:prstGeom>
              <a:grpFill/>
              <a:ln w="98425" cmpd="thinThick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24" name="台形 23"/>
              <p:cNvSpPr/>
              <p:nvPr userDrawn="1"/>
            </p:nvSpPr>
            <p:spPr>
              <a:xfrm rot="10800000">
                <a:off x="9953296" y="6917275"/>
                <a:ext cx="776534" cy="898904"/>
              </a:xfrm>
              <a:prstGeom prst="trapezoid">
                <a:avLst/>
              </a:prstGeom>
              <a:grpFill/>
              <a:ln w="98425" cmpd="thinThick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>
                  <a:solidFill>
                    <a:prstClr val="white"/>
                  </a:solidFill>
                </a:endParaRPr>
              </a:p>
            </p:txBody>
          </p:sp>
        </p:grpSp>
      </p:grpSp>
      <p:grpSp>
        <p:nvGrpSpPr>
          <p:cNvPr id="15" name="グループ化 26"/>
          <p:cNvGrpSpPr/>
          <p:nvPr userDrawn="1"/>
        </p:nvGrpSpPr>
        <p:grpSpPr>
          <a:xfrm>
            <a:off x="10821438" y="4862070"/>
            <a:ext cx="1954027" cy="1969226"/>
            <a:chOff x="3775000" y="2576471"/>
            <a:chExt cx="5088444" cy="5128022"/>
          </a:xfrm>
          <a:solidFill>
            <a:schemeClr val="accent1">
              <a:lumMod val="60000"/>
              <a:lumOff val="40000"/>
            </a:schemeClr>
          </a:solidFill>
        </p:grpSpPr>
        <p:sp>
          <p:nvSpPr>
            <p:cNvPr id="28" name="ドーナツ 27"/>
            <p:cNvSpPr/>
            <p:nvPr userDrawn="1"/>
          </p:nvSpPr>
          <p:spPr>
            <a:xfrm>
              <a:off x="4282666" y="3118275"/>
              <a:ext cx="4050450" cy="4050450"/>
            </a:xfrm>
            <a:prstGeom prst="donut">
              <a:avLst>
                <a:gd name="adj" fmla="val 10789"/>
              </a:avLst>
            </a:prstGeom>
            <a:grpFill/>
            <a:ln w="98425" cmpd="thinThick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>
                <a:solidFill>
                  <a:prstClr val="black"/>
                </a:solidFill>
              </a:endParaRPr>
            </a:p>
          </p:txBody>
        </p:sp>
        <p:sp>
          <p:nvSpPr>
            <p:cNvPr id="29" name="台形 28"/>
            <p:cNvSpPr/>
            <p:nvPr userDrawn="1"/>
          </p:nvSpPr>
          <p:spPr>
            <a:xfrm>
              <a:off x="5919624" y="2576471"/>
              <a:ext cx="776534" cy="898904"/>
            </a:xfrm>
            <a:prstGeom prst="trapezoid">
              <a:avLst/>
            </a:prstGeom>
            <a:grpFill/>
            <a:ln w="98425" cmpd="thinThick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  <p:sp>
          <p:nvSpPr>
            <p:cNvPr id="30" name="台形 29"/>
            <p:cNvSpPr/>
            <p:nvPr userDrawn="1"/>
          </p:nvSpPr>
          <p:spPr>
            <a:xfrm rot="10800000">
              <a:off x="5919624" y="6764875"/>
              <a:ext cx="776534" cy="898904"/>
            </a:xfrm>
            <a:prstGeom prst="trapezoid">
              <a:avLst/>
            </a:prstGeom>
            <a:grpFill/>
            <a:ln w="98425" cmpd="thinThick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  <p:grpSp>
          <p:nvGrpSpPr>
            <p:cNvPr id="16" name="グループ化 30"/>
            <p:cNvGrpSpPr/>
            <p:nvPr userDrawn="1"/>
          </p:nvGrpSpPr>
          <p:grpSpPr>
            <a:xfrm rot="8683707">
              <a:off x="5919624" y="2599846"/>
              <a:ext cx="776534" cy="5087308"/>
              <a:chOff x="9953296" y="2728871"/>
              <a:chExt cx="776534" cy="5087308"/>
            </a:xfrm>
            <a:grpFill/>
          </p:grpSpPr>
          <p:sp>
            <p:nvSpPr>
              <p:cNvPr id="41" name="台形 40"/>
              <p:cNvSpPr/>
              <p:nvPr userDrawn="1"/>
            </p:nvSpPr>
            <p:spPr>
              <a:xfrm>
                <a:off x="9953296" y="2728871"/>
                <a:ext cx="776534" cy="898904"/>
              </a:xfrm>
              <a:prstGeom prst="trapezoid">
                <a:avLst/>
              </a:prstGeom>
              <a:grpFill/>
              <a:ln w="98425" cmpd="thinThick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42" name="台形 41"/>
              <p:cNvSpPr/>
              <p:nvPr userDrawn="1"/>
            </p:nvSpPr>
            <p:spPr>
              <a:xfrm rot="10800000">
                <a:off x="9953296" y="6917275"/>
                <a:ext cx="776534" cy="898904"/>
              </a:xfrm>
              <a:prstGeom prst="trapezoid">
                <a:avLst/>
              </a:prstGeom>
              <a:grpFill/>
              <a:ln w="98425" cmpd="thinThick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19" name="グループ化 31"/>
            <p:cNvGrpSpPr/>
            <p:nvPr userDrawn="1"/>
          </p:nvGrpSpPr>
          <p:grpSpPr>
            <a:xfrm rot="6486146">
              <a:off x="5930387" y="2598115"/>
              <a:ext cx="776534" cy="5087308"/>
              <a:chOff x="9953296" y="2728871"/>
              <a:chExt cx="776534" cy="5087308"/>
            </a:xfrm>
            <a:grpFill/>
          </p:grpSpPr>
          <p:sp>
            <p:nvSpPr>
              <p:cNvPr id="39" name="台形 38"/>
              <p:cNvSpPr/>
              <p:nvPr userDrawn="1"/>
            </p:nvSpPr>
            <p:spPr>
              <a:xfrm>
                <a:off x="9953296" y="2728871"/>
                <a:ext cx="776534" cy="898904"/>
              </a:xfrm>
              <a:prstGeom prst="trapezoid">
                <a:avLst/>
              </a:prstGeom>
              <a:grpFill/>
              <a:ln w="98425" cmpd="thinThick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40" name="台形 39"/>
              <p:cNvSpPr/>
              <p:nvPr userDrawn="1"/>
            </p:nvSpPr>
            <p:spPr>
              <a:xfrm rot="10800000">
                <a:off x="9953296" y="6917275"/>
                <a:ext cx="776534" cy="898904"/>
              </a:xfrm>
              <a:prstGeom prst="trapezoid">
                <a:avLst/>
              </a:prstGeom>
              <a:grpFill/>
              <a:ln w="98425" cmpd="thinThick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22" name="グループ化 32"/>
            <p:cNvGrpSpPr/>
            <p:nvPr userDrawn="1"/>
          </p:nvGrpSpPr>
          <p:grpSpPr>
            <a:xfrm rot="4265237">
              <a:off x="5931523" y="2576485"/>
              <a:ext cx="776534" cy="5087308"/>
              <a:chOff x="9953296" y="2728871"/>
              <a:chExt cx="776534" cy="5087308"/>
            </a:xfrm>
            <a:grpFill/>
          </p:grpSpPr>
          <p:sp>
            <p:nvSpPr>
              <p:cNvPr id="37" name="台形 36"/>
              <p:cNvSpPr/>
              <p:nvPr userDrawn="1"/>
            </p:nvSpPr>
            <p:spPr>
              <a:xfrm>
                <a:off x="9953296" y="2728871"/>
                <a:ext cx="776534" cy="898904"/>
              </a:xfrm>
              <a:prstGeom prst="trapezoid">
                <a:avLst/>
              </a:prstGeom>
              <a:grpFill/>
              <a:ln w="98425" cmpd="thinThick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38" name="台形 37"/>
              <p:cNvSpPr/>
              <p:nvPr userDrawn="1"/>
            </p:nvSpPr>
            <p:spPr>
              <a:xfrm rot="10800000">
                <a:off x="9953296" y="6917275"/>
                <a:ext cx="776534" cy="898904"/>
              </a:xfrm>
              <a:prstGeom prst="trapezoid">
                <a:avLst/>
              </a:prstGeom>
              <a:grpFill/>
              <a:ln w="98425" cmpd="thinThick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25" name="グループ化 33"/>
            <p:cNvGrpSpPr/>
            <p:nvPr userDrawn="1"/>
          </p:nvGrpSpPr>
          <p:grpSpPr>
            <a:xfrm rot="2213029">
              <a:off x="5911663" y="2617185"/>
              <a:ext cx="776534" cy="5087308"/>
              <a:chOff x="9953296" y="2728871"/>
              <a:chExt cx="776534" cy="5087308"/>
            </a:xfrm>
            <a:grpFill/>
          </p:grpSpPr>
          <p:sp>
            <p:nvSpPr>
              <p:cNvPr id="35" name="台形 34"/>
              <p:cNvSpPr/>
              <p:nvPr userDrawn="1"/>
            </p:nvSpPr>
            <p:spPr>
              <a:xfrm>
                <a:off x="9953296" y="2728871"/>
                <a:ext cx="776534" cy="898904"/>
              </a:xfrm>
              <a:prstGeom prst="trapezoid">
                <a:avLst/>
              </a:prstGeom>
              <a:grpFill/>
              <a:ln w="98425" cmpd="thinThick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36" name="台形 35"/>
              <p:cNvSpPr/>
              <p:nvPr userDrawn="1"/>
            </p:nvSpPr>
            <p:spPr>
              <a:xfrm rot="10800000">
                <a:off x="9953296" y="6917275"/>
                <a:ext cx="776534" cy="898904"/>
              </a:xfrm>
              <a:prstGeom prst="trapezoid">
                <a:avLst/>
              </a:prstGeom>
              <a:grpFill/>
              <a:ln w="98425" cmpd="thinThick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>
                  <a:solidFill>
                    <a:prstClr val="white"/>
                  </a:solidFill>
                </a:endParaRPr>
              </a:p>
            </p:txBody>
          </p:sp>
        </p:grpSp>
      </p:grpSp>
      <p:grpSp>
        <p:nvGrpSpPr>
          <p:cNvPr id="26" name="グループ化 42"/>
          <p:cNvGrpSpPr/>
          <p:nvPr userDrawn="1"/>
        </p:nvGrpSpPr>
        <p:grpSpPr>
          <a:xfrm>
            <a:off x="6720664" y="5228491"/>
            <a:ext cx="2475236" cy="2494489"/>
            <a:chOff x="3775000" y="2576471"/>
            <a:chExt cx="5088444" cy="5128022"/>
          </a:xfrm>
          <a:solidFill>
            <a:schemeClr val="accent1">
              <a:lumMod val="60000"/>
              <a:lumOff val="40000"/>
            </a:schemeClr>
          </a:solidFill>
        </p:grpSpPr>
        <p:sp>
          <p:nvSpPr>
            <p:cNvPr id="44" name="ドーナツ 43"/>
            <p:cNvSpPr/>
            <p:nvPr userDrawn="1"/>
          </p:nvSpPr>
          <p:spPr>
            <a:xfrm>
              <a:off x="4282666" y="3118275"/>
              <a:ext cx="4050450" cy="4050450"/>
            </a:xfrm>
            <a:prstGeom prst="donut">
              <a:avLst>
                <a:gd name="adj" fmla="val 10789"/>
              </a:avLst>
            </a:prstGeom>
            <a:grpFill/>
            <a:ln w="98425" cmpd="thinThick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>
                <a:solidFill>
                  <a:prstClr val="black"/>
                </a:solidFill>
              </a:endParaRPr>
            </a:p>
          </p:txBody>
        </p:sp>
        <p:sp>
          <p:nvSpPr>
            <p:cNvPr id="45" name="台形 44"/>
            <p:cNvSpPr/>
            <p:nvPr userDrawn="1"/>
          </p:nvSpPr>
          <p:spPr>
            <a:xfrm>
              <a:off x="5919624" y="2576471"/>
              <a:ext cx="776534" cy="898904"/>
            </a:xfrm>
            <a:prstGeom prst="trapezoid">
              <a:avLst/>
            </a:prstGeom>
            <a:grpFill/>
            <a:ln w="98425" cmpd="thinThick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  <p:sp>
          <p:nvSpPr>
            <p:cNvPr id="46" name="台形 45"/>
            <p:cNvSpPr/>
            <p:nvPr userDrawn="1"/>
          </p:nvSpPr>
          <p:spPr>
            <a:xfrm rot="10800000">
              <a:off x="5919624" y="6764875"/>
              <a:ext cx="776534" cy="898904"/>
            </a:xfrm>
            <a:prstGeom prst="trapezoid">
              <a:avLst/>
            </a:prstGeom>
            <a:grpFill/>
            <a:ln w="98425" cmpd="thinThick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  <p:grpSp>
          <p:nvGrpSpPr>
            <p:cNvPr id="27" name="グループ化 46"/>
            <p:cNvGrpSpPr/>
            <p:nvPr userDrawn="1"/>
          </p:nvGrpSpPr>
          <p:grpSpPr>
            <a:xfrm rot="8683707">
              <a:off x="5919624" y="2599846"/>
              <a:ext cx="776534" cy="5087308"/>
              <a:chOff x="9953296" y="2728871"/>
              <a:chExt cx="776534" cy="5087308"/>
            </a:xfrm>
            <a:grpFill/>
          </p:grpSpPr>
          <p:sp>
            <p:nvSpPr>
              <p:cNvPr id="57" name="台形 56"/>
              <p:cNvSpPr/>
              <p:nvPr userDrawn="1"/>
            </p:nvSpPr>
            <p:spPr>
              <a:xfrm>
                <a:off x="9953296" y="2728871"/>
                <a:ext cx="776534" cy="898904"/>
              </a:xfrm>
              <a:prstGeom prst="trapezoid">
                <a:avLst/>
              </a:prstGeom>
              <a:grpFill/>
              <a:ln w="98425" cmpd="thinThick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58" name="台形 57"/>
              <p:cNvSpPr/>
              <p:nvPr userDrawn="1"/>
            </p:nvSpPr>
            <p:spPr>
              <a:xfrm rot="10800000">
                <a:off x="9953296" y="6917275"/>
                <a:ext cx="776534" cy="898904"/>
              </a:xfrm>
              <a:prstGeom prst="trapezoid">
                <a:avLst/>
              </a:prstGeom>
              <a:grpFill/>
              <a:ln w="98425" cmpd="thinThick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31" name="グループ化 47"/>
            <p:cNvGrpSpPr/>
            <p:nvPr userDrawn="1"/>
          </p:nvGrpSpPr>
          <p:grpSpPr>
            <a:xfrm rot="6486146">
              <a:off x="5930387" y="2598115"/>
              <a:ext cx="776534" cy="5087308"/>
              <a:chOff x="9953296" y="2728871"/>
              <a:chExt cx="776534" cy="5087308"/>
            </a:xfrm>
            <a:grpFill/>
          </p:grpSpPr>
          <p:sp>
            <p:nvSpPr>
              <p:cNvPr id="55" name="台形 54"/>
              <p:cNvSpPr/>
              <p:nvPr userDrawn="1"/>
            </p:nvSpPr>
            <p:spPr>
              <a:xfrm>
                <a:off x="9953296" y="2728871"/>
                <a:ext cx="776534" cy="898904"/>
              </a:xfrm>
              <a:prstGeom prst="trapezoid">
                <a:avLst/>
              </a:prstGeom>
              <a:grpFill/>
              <a:ln w="98425" cmpd="thinThick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56" name="台形 55"/>
              <p:cNvSpPr/>
              <p:nvPr userDrawn="1"/>
            </p:nvSpPr>
            <p:spPr>
              <a:xfrm rot="10800000">
                <a:off x="9953296" y="6917275"/>
                <a:ext cx="776534" cy="898904"/>
              </a:xfrm>
              <a:prstGeom prst="trapezoid">
                <a:avLst/>
              </a:prstGeom>
              <a:grpFill/>
              <a:ln w="98425" cmpd="thinThick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32" name="グループ化 48"/>
            <p:cNvGrpSpPr/>
            <p:nvPr userDrawn="1"/>
          </p:nvGrpSpPr>
          <p:grpSpPr>
            <a:xfrm rot="4265237">
              <a:off x="5931523" y="2576485"/>
              <a:ext cx="776534" cy="5087308"/>
              <a:chOff x="9953296" y="2728871"/>
              <a:chExt cx="776534" cy="5087308"/>
            </a:xfrm>
            <a:grpFill/>
          </p:grpSpPr>
          <p:sp>
            <p:nvSpPr>
              <p:cNvPr id="53" name="台形 52"/>
              <p:cNvSpPr/>
              <p:nvPr userDrawn="1"/>
            </p:nvSpPr>
            <p:spPr>
              <a:xfrm>
                <a:off x="9953296" y="2728871"/>
                <a:ext cx="776534" cy="898904"/>
              </a:xfrm>
              <a:prstGeom prst="trapezoid">
                <a:avLst/>
              </a:prstGeom>
              <a:grpFill/>
              <a:ln w="98425" cmpd="thinThick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54" name="台形 53"/>
              <p:cNvSpPr/>
              <p:nvPr userDrawn="1"/>
            </p:nvSpPr>
            <p:spPr>
              <a:xfrm rot="10800000">
                <a:off x="9953296" y="6917275"/>
                <a:ext cx="776534" cy="898904"/>
              </a:xfrm>
              <a:prstGeom prst="trapezoid">
                <a:avLst/>
              </a:prstGeom>
              <a:grpFill/>
              <a:ln w="98425" cmpd="thinThick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33" name="グループ化 49"/>
            <p:cNvGrpSpPr/>
            <p:nvPr userDrawn="1"/>
          </p:nvGrpSpPr>
          <p:grpSpPr>
            <a:xfrm rot="2213029">
              <a:off x="5911663" y="2617185"/>
              <a:ext cx="776534" cy="5087308"/>
              <a:chOff x="9953296" y="2728871"/>
              <a:chExt cx="776534" cy="5087308"/>
            </a:xfrm>
            <a:grpFill/>
          </p:grpSpPr>
          <p:sp>
            <p:nvSpPr>
              <p:cNvPr id="51" name="台形 50"/>
              <p:cNvSpPr/>
              <p:nvPr userDrawn="1"/>
            </p:nvSpPr>
            <p:spPr>
              <a:xfrm>
                <a:off x="9953296" y="2728871"/>
                <a:ext cx="776534" cy="898904"/>
              </a:xfrm>
              <a:prstGeom prst="trapezoid">
                <a:avLst/>
              </a:prstGeom>
              <a:grpFill/>
              <a:ln w="98425" cmpd="thinThick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52" name="台形 51"/>
              <p:cNvSpPr/>
              <p:nvPr userDrawn="1"/>
            </p:nvSpPr>
            <p:spPr>
              <a:xfrm rot="10800000">
                <a:off x="9953296" y="6917275"/>
                <a:ext cx="776534" cy="898904"/>
              </a:xfrm>
              <a:prstGeom prst="trapezoid">
                <a:avLst/>
              </a:prstGeom>
              <a:grpFill/>
              <a:ln w="98425" cmpd="thinThick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>
                  <a:solidFill>
                    <a:prstClr val="white"/>
                  </a:solidFill>
                </a:endParaRPr>
              </a:p>
            </p:txBody>
          </p:sp>
        </p:grpSp>
      </p:grpSp>
      <p:grpSp>
        <p:nvGrpSpPr>
          <p:cNvPr id="34" name="グループ化 58"/>
          <p:cNvGrpSpPr/>
          <p:nvPr userDrawn="1"/>
        </p:nvGrpSpPr>
        <p:grpSpPr>
          <a:xfrm>
            <a:off x="4850094" y="3546320"/>
            <a:ext cx="2368323" cy="2386745"/>
            <a:chOff x="3775000" y="2576471"/>
            <a:chExt cx="5088444" cy="5128022"/>
          </a:xfrm>
          <a:solidFill>
            <a:schemeClr val="accent1">
              <a:lumMod val="60000"/>
              <a:lumOff val="40000"/>
            </a:schemeClr>
          </a:solidFill>
        </p:grpSpPr>
        <p:sp>
          <p:nvSpPr>
            <p:cNvPr id="60" name="ドーナツ 59"/>
            <p:cNvSpPr/>
            <p:nvPr userDrawn="1"/>
          </p:nvSpPr>
          <p:spPr>
            <a:xfrm>
              <a:off x="4282666" y="3118275"/>
              <a:ext cx="4050450" cy="4050450"/>
            </a:xfrm>
            <a:prstGeom prst="donut">
              <a:avLst>
                <a:gd name="adj" fmla="val 10789"/>
              </a:avLst>
            </a:prstGeom>
            <a:grpFill/>
            <a:ln w="98425" cmpd="thinThick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>
                <a:solidFill>
                  <a:prstClr val="black"/>
                </a:solidFill>
              </a:endParaRPr>
            </a:p>
          </p:txBody>
        </p:sp>
        <p:sp>
          <p:nvSpPr>
            <p:cNvPr id="61" name="台形 60"/>
            <p:cNvSpPr/>
            <p:nvPr userDrawn="1"/>
          </p:nvSpPr>
          <p:spPr>
            <a:xfrm>
              <a:off x="5919624" y="2576471"/>
              <a:ext cx="776534" cy="898904"/>
            </a:xfrm>
            <a:prstGeom prst="trapezoid">
              <a:avLst/>
            </a:prstGeom>
            <a:grpFill/>
            <a:ln w="98425" cmpd="thinThick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  <p:sp>
          <p:nvSpPr>
            <p:cNvPr id="62" name="台形 61"/>
            <p:cNvSpPr/>
            <p:nvPr userDrawn="1"/>
          </p:nvSpPr>
          <p:spPr>
            <a:xfrm rot="10800000">
              <a:off x="5919624" y="6764875"/>
              <a:ext cx="776534" cy="898904"/>
            </a:xfrm>
            <a:prstGeom prst="trapezoid">
              <a:avLst/>
            </a:prstGeom>
            <a:grpFill/>
            <a:ln w="98425" cmpd="thinThick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  <p:grpSp>
          <p:nvGrpSpPr>
            <p:cNvPr id="43" name="グループ化 62"/>
            <p:cNvGrpSpPr/>
            <p:nvPr userDrawn="1"/>
          </p:nvGrpSpPr>
          <p:grpSpPr>
            <a:xfrm rot="8683707">
              <a:off x="5919624" y="2599846"/>
              <a:ext cx="776534" cy="5087308"/>
              <a:chOff x="9953296" y="2728871"/>
              <a:chExt cx="776534" cy="5087308"/>
            </a:xfrm>
            <a:grpFill/>
          </p:grpSpPr>
          <p:sp>
            <p:nvSpPr>
              <p:cNvPr id="73" name="台形 72"/>
              <p:cNvSpPr/>
              <p:nvPr userDrawn="1"/>
            </p:nvSpPr>
            <p:spPr>
              <a:xfrm>
                <a:off x="9953296" y="2728871"/>
                <a:ext cx="776534" cy="898904"/>
              </a:xfrm>
              <a:prstGeom prst="trapezoid">
                <a:avLst/>
              </a:prstGeom>
              <a:grpFill/>
              <a:ln w="98425" cmpd="thinThick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74" name="台形 73"/>
              <p:cNvSpPr/>
              <p:nvPr userDrawn="1"/>
            </p:nvSpPr>
            <p:spPr>
              <a:xfrm rot="10800000">
                <a:off x="9953296" y="6917275"/>
                <a:ext cx="776534" cy="898904"/>
              </a:xfrm>
              <a:prstGeom prst="trapezoid">
                <a:avLst/>
              </a:prstGeom>
              <a:grpFill/>
              <a:ln w="98425" cmpd="thinThick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47" name="グループ化 63"/>
            <p:cNvGrpSpPr/>
            <p:nvPr userDrawn="1"/>
          </p:nvGrpSpPr>
          <p:grpSpPr>
            <a:xfrm rot="6486146">
              <a:off x="5930387" y="2598115"/>
              <a:ext cx="776534" cy="5087308"/>
              <a:chOff x="9953296" y="2728871"/>
              <a:chExt cx="776534" cy="5087308"/>
            </a:xfrm>
            <a:grpFill/>
          </p:grpSpPr>
          <p:sp>
            <p:nvSpPr>
              <p:cNvPr id="71" name="台形 70"/>
              <p:cNvSpPr/>
              <p:nvPr userDrawn="1"/>
            </p:nvSpPr>
            <p:spPr>
              <a:xfrm>
                <a:off x="9953296" y="2728871"/>
                <a:ext cx="776534" cy="898904"/>
              </a:xfrm>
              <a:prstGeom prst="trapezoid">
                <a:avLst/>
              </a:prstGeom>
              <a:grpFill/>
              <a:ln w="98425" cmpd="thinThick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72" name="台形 71"/>
              <p:cNvSpPr/>
              <p:nvPr userDrawn="1"/>
            </p:nvSpPr>
            <p:spPr>
              <a:xfrm rot="10800000">
                <a:off x="9953296" y="6917275"/>
                <a:ext cx="776534" cy="898904"/>
              </a:xfrm>
              <a:prstGeom prst="trapezoid">
                <a:avLst/>
              </a:prstGeom>
              <a:grpFill/>
              <a:ln w="98425" cmpd="thinThick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48" name="グループ化 64"/>
            <p:cNvGrpSpPr/>
            <p:nvPr userDrawn="1"/>
          </p:nvGrpSpPr>
          <p:grpSpPr>
            <a:xfrm rot="4265237">
              <a:off x="5931523" y="2576485"/>
              <a:ext cx="776534" cy="5087308"/>
              <a:chOff x="9953296" y="2728871"/>
              <a:chExt cx="776534" cy="5087308"/>
            </a:xfrm>
            <a:grpFill/>
          </p:grpSpPr>
          <p:sp>
            <p:nvSpPr>
              <p:cNvPr id="69" name="台形 68"/>
              <p:cNvSpPr/>
              <p:nvPr userDrawn="1"/>
            </p:nvSpPr>
            <p:spPr>
              <a:xfrm>
                <a:off x="9953296" y="2728871"/>
                <a:ext cx="776534" cy="898904"/>
              </a:xfrm>
              <a:prstGeom prst="trapezoid">
                <a:avLst/>
              </a:prstGeom>
              <a:grpFill/>
              <a:ln w="98425" cmpd="thinThick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70" name="台形 69"/>
              <p:cNvSpPr/>
              <p:nvPr userDrawn="1"/>
            </p:nvSpPr>
            <p:spPr>
              <a:xfrm rot="10800000">
                <a:off x="9953296" y="6917275"/>
                <a:ext cx="776534" cy="898904"/>
              </a:xfrm>
              <a:prstGeom prst="trapezoid">
                <a:avLst/>
              </a:prstGeom>
              <a:grpFill/>
              <a:ln w="98425" cmpd="thinThick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49" name="グループ化 65"/>
            <p:cNvGrpSpPr/>
            <p:nvPr userDrawn="1"/>
          </p:nvGrpSpPr>
          <p:grpSpPr>
            <a:xfrm rot="2213029">
              <a:off x="5911663" y="2617185"/>
              <a:ext cx="776534" cy="5087308"/>
              <a:chOff x="9953296" y="2728871"/>
              <a:chExt cx="776534" cy="5087308"/>
            </a:xfrm>
            <a:grpFill/>
          </p:grpSpPr>
          <p:sp>
            <p:nvSpPr>
              <p:cNvPr id="67" name="台形 66"/>
              <p:cNvSpPr/>
              <p:nvPr userDrawn="1"/>
            </p:nvSpPr>
            <p:spPr>
              <a:xfrm>
                <a:off x="9953296" y="2728871"/>
                <a:ext cx="776534" cy="898904"/>
              </a:xfrm>
              <a:prstGeom prst="trapezoid">
                <a:avLst/>
              </a:prstGeom>
              <a:grpFill/>
              <a:ln w="98425" cmpd="thinThick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68" name="台形 67"/>
              <p:cNvSpPr/>
              <p:nvPr userDrawn="1"/>
            </p:nvSpPr>
            <p:spPr>
              <a:xfrm rot="10800000">
                <a:off x="9953296" y="6917275"/>
                <a:ext cx="776534" cy="898904"/>
              </a:xfrm>
              <a:prstGeom prst="trapezoid">
                <a:avLst/>
              </a:prstGeom>
              <a:grpFill/>
              <a:ln w="98425" cmpd="thinThick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>
                  <a:solidFill>
                    <a:prstClr val="white"/>
                  </a:solidFill>
                </a:endParaRPr>
              </a:p>
            </p:txBody>
          </p:sp>
        </p:grpSp>
      </p:grpSp>
      <p:grpSp>
        <p:nvGrpSpPr>
          <p:cNvPr id="50" name="グループ化 74"/>
          <p:cNvGrpSpPr/>
          <p:nvPr userDrawn="1"/>
        </p:nvGrpSpPr>
        <p:grpSpPr>
          <a:xfrm>
            <a:off x="3068709" y="4765313"/>
            <a:ext cx="2077973" cy="2094136"/>
            <a:chOff x="3775000" y="2576471"/>
            <a:chExt cx="5088444" cy="5128022"/>
          </a:xfrm>
          <a:solidFill>
            <a:schemeClr val="accent1">
              <a:lumMod val="60000"/>
              <a:lumOff val="40000"/>
            </a:schemeClr>
          </a:solidFill>
        </p:grpSpPr>
        <p:sp>
          <p:nvSpPr>
            <p:cNvPr id="76" name="ドーナツ 75"/>
            <p:cNvSpPr/>
            <p:nvPr userDrawn="1"/>
          </p:nvSpPr>
          <p:spPr>
            <a:xfrm>
              <a:off x="4282666" y="3118275"/>
              <a:ext cx="4050450" cy="4050450"/>
            </a:xfrm>
            <a:prstGeom prst="donut">
              <a:avLst>
                <a:gd name="adj" fmla="val 10789"/>
              </a:avLst>
            </a:prstGeom>
            <a:grpFill/>
            <a:ln w="98425" cmpd="thinThick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>
                <a:solidFill>
                  <a:prstClr val="black"/>
                </a:solidFill>
              </a:endParaRPr>
            </a:p>
          </p:txBody>
        </p:sp>
        <p:sp>
          <p:nvSpPr>
            <p:cNvPr id="77" name="台形 76"/>
            <p:cNvSpPr/>
            <p:nvPr userDrawn="1"/>
          </p:nvSpPr>
          <p:spPr>
            <a:xfrm>
              <a:off x="5919624" y="2576471"/>
              <a:ext cx="776534" cy="898904"/>
            </a:xfrm>
            <a:prstGeom prst="trapezoid">
              <a:avLst/>
            </a:prstGeom>
            <a:grpFill/>
            <a:ln w="98425" cmpd="thinThick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  <p:sp>
          <p:nvSpPr>
            <p:cNvPr id="78" name="台形 77"/>
            <p:cNvSpPr/>
            <p:nvPr userDrawn="1"/>
          </p:nvSpPr>
          <p:spPr>
            <a:xfrm rot="10800000">
              <a:off x="5919624" y="6764875"/>
              <a:ext cx="776534" cy="898904"/>
            </a:xfrm>
            <a:prstGeom prst="trapezoid">
              <a:avLst/>
            </a:prstGeom>
            <a:grpFill/>
            <a:ln w="98425" cmpd="thinThick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  <p:grpSp>
          <p:nvGrpSpPr>
            <p:cNvPr id="59" name="グループ化 78"/>
            <p:cNvGrpSpPr/>
            <p:nvPr userDrawn="1"/>
          </p:nvGrpSpPr>
          <p:grpSpPr>
            <a:xfrm rot="8683707">
              <a:off x="5919624" y="2599846"/>
              <a:ext cx="776534" cy="5087308"/>
              <a:chOff x="9953296" y="2728871"/>
              <a:chExt cx="776534" cy="5087308"/>
            </a:xfrm>
            <a:grpFill/>
          </p:grpSpPr>
          <p:sp>
            <p:nvSpPr>
              <p:cNvPr id="89" name="台形 88"/>
              <p:cNvSpPr/>
              <p:nvPr userDrawn="1"/>
            </p:nvSpPr>
            <p:spPr>
              <a:xfrm>
                <a:off x="9953296" y="2728871"/>
                <a:ext cx="776534" cy="898904"/>
              </a:xfrm>
              <a:prstGeom prst="trapezoid">
                <a:avLst/>
              </a:prstGeom>
              <a:grpFill/>
              <a:ln w="98425" cmpd="thinThick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90" name="台形 89"/>
              <p:cNvSpPr/>
              <p:nvPr userDrawn="1"/>
            </p:nvSpPr>
            <p:spPr>
              <a:xfrm rot="10800000">
                <a:off x="9953296" y="6917275"/>
                <a:ext cx="776534" cy="898904"/>
              </a:xfrm>
              <a:prstGeom prst="trapezoid">
                <a:avLst/>
              </a:prstGeom>
              <a:grpFill/>
              <a:ln w="98425" cmpd="thinThick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63" name="グループ化 79"/>
            <p:cNvGrpSpPr/>
            <p:nvPr userDrawn="1"/>
          </p:nvGrpSpPr>
          <p:grpSpPr>
            <a:xfrm rot="6486146">
              <a:off x="5930387" y="2598115"/>
              <a:ext cx="776534" cy="5087308"/>
              <a:chOff x="9953296" y="2728871"/>
              <a:chExt cx="776534" cy="5087308"/>
            </a:xfrm>
            <a:grpFill/>
          </p:grpSpPr>
          <p:sp>
            <p:nvSpPr>
              <p:cNvPr id="87" name="台形 86"/>
              <p:cNvSpPr/>
              <p:nvPr userDrawn="1"/>
            </p:nvSpPr>
            <p:spPr>
              <a:xfrm>
                <a:off x="9953296" y="2728871"/>
                <a:ext cx="776534" cy="898904"/>
              </a:xfrm>
              <a:prstGeom prst="trapezoid">
                <a:avLst/>
              </a:prstGeom>
              <a:grpFill/>
              <a:ln w="98425" cmpd="thinThick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88" name="台形 87"/>
              <p:cNvSpPr/>
              <p:nvPr userDrawn="1"/>
            </p:nvSpPr>
            <p:spPr>
              <a:xfrm rot="10800000">
                <a:off x="9953296" y="6917275"/>
                <a:ext cx="776534" cy="898904"/>
              </a:xfrm>
              <a:prstGeom prst="trapezoid">
                <a:avLst/>
              </a:prstGeom>
              <a:grpFill/>
              <a:ln w="98425" cmpd="thinThick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64" name="グループ化 80"/>
            <p:cNvGrpSpPr/>
            <p:nvPr userDrawn="1"/>
          </p:nvGrpSpPr>
          <p:grpSpPr>
            <a:xfrm rot="4265237">
              <a:off x="5931523" y="2576485"/>
              <a:ext cx="776534" cy="5087308"/>
              <a:chOff x="9953296" y="2728871"/>
              <a:chExt cx="776534" cy="5087308"/>
            </a:xfrm>
            <a:grpFill/>
          </p:grpSpPr>
          <p:sp>
            <p:nvSpPr>
              <p:cNvPr id="85" name="台形 84"/>
              <p:cNvSpPr/>
              <p:nvPr userDrawn="1"/>
            </p:nvSpPr>
            <p:spPr>
              <a:xfrm>
                <a:off x="9953296" y="2728871"/>
                <a:ext cx="776534" cy="898904"/>
              </a:xfrm>
              <a:prstGeom prst="trapezoid">
                <a:avLst/>
              </a:prstGeom>
              <a:grpFill/>
              <a:ln w="98425" cmpd="thinThick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86" name="台形 85"/>
              <p:cNvSpPr/>
              <p:nvPr userDrawn="1"/>
            </p:nvSpPr>
            <p:spPr>
              <a:xfrm rot="10800000">
                <a:off x="9953296" y="6917275"/>
                <a:ext cx="776534" cy="898904"/>
              </a:xfrm>
              <a:prstGeom prst="trapezoid">
                <a:avLst/>
              </a:prstGeom>
              <a:grpFill/>
              <a:ln w="98425" cmpd="thinThick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65" name="グループ化 81"/>
            <p:cNvGrpSpPr/>
            <p:nvPr userDrawn="1"/>
          </p:nvGrpSpPr>
          <p:grpSpPr>
            <a:xfrm rot="2213029">
              <a:off x="5911663" y="2617185"/>
              <a:ext cx="776534" cy="5087308"/>
              <a:chOff x="9953296" y="2728871"/>
              <a:chExt cx="776534" cy="5087308"/>
            </a:xfrm>
            <a:grpFill/>
          </p:grpSpPr>
          <p:sp>
            <p:nvSpPr>
              <p:cNvPr id="83" name="台形 82"/>
              <p:cNvSpPr/>
              <p:nvPr userDrawn="1"/>
            </p:nvSpPr>
            <p:spPr>
              <a:xfrm>
                <a:off x="9953296" y="2728871"/>
                <a:ext cx="776534" cy="898904"/>
              </a:xfrm>
              <a:prstGeom prst="trapezoid">
                <a:avLst/>
              </a:prstGeom>
              <a:grpFill/>
              <a:ln w="98425" cmpd="thinThick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84" name="台形 83"/>
              <p:cNvSpPr/>
              <p:nvPr userDrawn="1"/>
            </p:nvSpPr>
            <p:spPr>
              <a:xfrm rot="10800000">
                <a:off x="9953296" y="6917275"/>
                <a:ext cx="776534" cy="898904"/>
              </a:xfrm>
              <a:prstGeom prst="trapezoid">
                <a:avLst/>
              </a:prstGeom>
              <a:grpFill/>
              <a:ln w="98425" cmpd="thinThick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>
                  <a:solidFill>
                    <a:prstClr val="white"/>
                  </a:solidFill>
                </a:endParaRPr>
              </a:p>
            </p:txBody>
          </p:sp>
        </p:grpSp>
      </p:grpSp>
      <p:sp>
        <p:nvSpPr>
          <p:cNvPr id="91" name="テキスト プレースホルダー 11"/>
          <p:cNvSpPr>
            <a:spLocks noGrp="1"/>
          </p:cNvSpPr>
          <p:nvPr>
            <p:ph type="body" sz="quarter" idx="16" hasCustomPrompt="1"/>
          </p:nvPr>
        </p:nvSpPr>
        <p:spPr>
          <a:xfrm>
            <a:off x="1057972" y="7777592"/>
            <a:ext cx="4294891" cy="1625815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spcBef>
                <a:spcPts val="0"/>
              </a:spcBef>
              <a:defRPr sz="18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92" name="テキスト プレースホルダー 11"/>
          <p:cNvSpPr>
            <a:spLocks noGrp="1"/>
          </p:cNvSpPr>
          <p:nvPr>
            <p:ph type="body" sz="quarter" idx="17" hasCustomPrompt="1"/>
          </p:nvPr>
        </p:nvSpPr>
        <p:spPr>
          <a:xfrm>
            <a:off x="1057972" y="7236332"/>
            <a:ext cx="4294891" cy="645023"/>
          </a:xfrm>
        </p:spPr>
        <p:txBody>
          <a:bodyPr anchor="b">
            <a:noAutofit/>
          </a:bodyPr>
          <a:lstStyle>
            <a:lvl1pPr algn="l">
              <a:lnSpc>
                <a:spcPct val="120000"/>
              </a:lnSpc>
              <a:defRPr sz="24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93" name="テキスト プレースホルダー 11"/>
          <p:cNvSpPr>
            <a:spLocks noGrp="1"/>
          </p:cNvSpPr>
          <p:nvPr>
            <p:ph type="body" sz="quarter" idx="18" hasCustomPrompt="1"/>
          </p:nvPr>
        </p:nvSpPr>
        <p:spPr>
          <a:xfrm>
            <a:off x="805021" y="2473401"/>
            <a:ext cx="4312026" cy="1625815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spcBef>
                <a:spcPts val="0"/>
              </a:spcBef>
              <a:defRPr sz="18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94" name="テキスト プレースホルダー 11"/>
          <p:cNvSpPr>
            <a:spLocks noGrp="1"/>
          </p:cNvSpPr>
          <p:nvPr>
            <p:ph type="body" sz="quarter" idx="19" hasCustomPrompt="1"/>
          </p:nvPr>
        </p:nvSpPr>
        <p:spPr>
          <a:xfrm>
            <a:off x="805021" y="1932141"/>
            <a:ext cx="4312026" cy="645023"/>
          </a:xfrm>
        </p:spPr>
        <p:txBody>
          <a:bodyPr anchor="b">
            <a:noAutofit/>
          </a:bodyPr>
          <a:lstStyle>
            <a:lvl1pPr algn="l">
              <a:lnSpc>
                <a:spcPct val="120000"/>
              </a:lnSpc>
              <a:defRPr sz="24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95" name="テキスト プレースホルダー 11"/>
          <p:cNvSpPr>
            <a:spLocks noGrp="1"/>
          </p:cNvSpPr>
          <p:nvPr>
            <p:ph type="body" sz="quarter" idx="20" hasCustomPrompt="1"/>
          </p:nvPr>
        </p:nvSpPr>
        <p:spPr>
          <a:xfrm>
            <a:off x="13103646" y="5342450"/>
            <a:ext cx="4905545" cy="1625815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spcBef>
                <a:spcPts val="0"/>
              </a:spcBef>
              <a:defRPr sz="18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96" name="テキスト プレースホルダー 11"/>
          <p:cNvSpPr>
            <a:spLocks noGrp="1"/>
          </p:cNvSpPr>
          <p:nvPr>
            <p:ph type="body" sz="quarter" idx="21" hasCustomPrompt="1"/>
          </p:nvPr>
        </p:nvSpPr>
        <p:spPr>
          <a:xfrm>
            <a:off x="13103646" y="4801190"/>
            <a:ext cx="4905545" cy="645023"/>
          </a:xfrm>
        </p:spPr>
        <p:txBody>
          <a:bodyPr anchor="b">
            <a:noAutofit/>
          </a:bodyPr>
          <a:lstStyle>
            <a:lvl1pPr algn="l">
              <a:lnSpc>
                <a:spcPct val="120000"/>
              </a:lnSpc>
              <a:defRPr sz="24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97" name="テキスト プレースホルダー 11"/>
          <p:cNvSpPr>
            <a:spLocks noGrp="1"/>
          </p:cNvSpPr>
          <p:nvPr>
            <p:ph type="body" sz="quarter" idx="22" hasCustomPrompt="1"/>
          </p:nvPr>
        </p:nvSpPr>
        <p:spPr>
          <a:xfrm>
            <a:off x="11667139" y="2506057"/>
            <a:ext cx="4905545" cy="1625815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spcBef>
                <a:spcPts val="0"/>
              </a:spcBef>
              <a:defRPr sz="18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98" name="テキスト プレースホルダー 11"/>
          <p:cNvSpPr>
            <a:spLocks noGrp="1"/>
          </p:cNvSpPr>
          <p:nvPr>
            <p:ph type="body" sz="quarter" idx="23" hasCustomPrompt="1"/>
          </p:nvPr>
        </p:nvSpPr>
        <p:spPr>
          <a:xfrm>
            <a:off x="11667139" y="1964797"/>
            <a:ext cx="4905545" cy="645023"/>
          </a:xfrm>
        </p:spPr>
        <p:txBody>
          <a:bodyPr anchor="b">
            <a:noAutofit/>
          </a:bodyPr>
          <a:lstStyle>
            <a:lvl1pPr algn="l">
              <a:lnSpc>
                <a:spcPct val="120000"/>
              </a:lnSpc>
              <a:defRPr sz="24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99" name="テキスト プレースホルダー 11"/>
          <p:cNvSpPr>
            <a:spLocks noGrp="1"/>
          </p:cNvSpPr>
          <p:nvPr>
            <p:ph type="body" sz="quarter" idx="24" hasCustomPrompt="1"/>
          </p:nvPr>
        </p:nvSpPr>
        <p:spPr>
          <a:xfrm>
            <a:off x="9341327" y="7815212"/>
            <a:ext cx="4905545" cy="1625815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spcBef>
                <a:spcPts val="0"/>
              </a:spcBef>
              <a:defRPr sz="18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00" name="テキスト プレースホルダー 11"/>
          <p:cNvSpPr>
            <a:spLocks noGrp="1"/>
          </p:cNvSpPr>
          <p:nvPr>
            <p:ph type="body" sz="quarter" idx="25" hasCustomPrompt="1"/>
          </p:nvPr>
        </p:nvSpPr>
        <p:spPr>
          <a:xfrm>
            <a:off x="9341327" y="7273952"/>
            <a:ext cx="4905545" cy="645023"/>
          </a:xfrm>
        </p:spPr>
        <p:txBody>
          <a:bodyPr anchor="b">
            <a:noAutofit/>
          </a:bodyPr>
          <a:lstStyle>
            <a:lvl1pPr algn="l">
              <a:lnSpc>
                <a:spcPct val="120000"/>
              </a:lnSpc>
              <a:defRPr sz="24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grpSp>
        <p:nvGrpSpPr>
          <p:cNvPr id="66" name="グループ化 7"/>
          <p:cNvGrpSpPr/>
          <p:nvPr userDrawn="1"/>
        </p:nvGrpSpPr>
        <p:grpSpPr>
          <a:xfrm>
            <a:off x="5214551" y="2965622"/>
            <a:ext cx="894445" cy="1824663"/>
            <a:chOff x="5214551" y="2965622"/>
            <a:chExt cx="894445" cy="1824663"/>
          </a:xfrm>
        </p:grpSpPr>
        <p:sp>
          <p:nvSpPr>
            <p:cNvPr id="108" name="円/楕円 107"/>
            <p:cNvSpPr/>
            <p:nvPr userDrawn="1"/>
          </p:nvSpPr>
          <p:spPr>
            <a:xfrm>
              <a:off x="5948968" y="4630257"/>
              <a:ext cx="160028" cy="160028"/>
            </a:xfrm>
            <a:prstGeom prst="ellipse">
              <a:avLst/>
            </a:prstGeom>
            <a:solidFill>
              <a:schemeClr val="accent1"/>
            </a:solidFill>
            <a:ln w="98425" cmpd="thinThick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  <p:sp>
          <p:nvSpPr>
            <p:cNvPr id="117" name="フリーフォーム 116"/>
            <p:cNvSpPr/>
            <p:nvPr userDrawn="1"/>
          </p:nvSpPr>
          <p:spPr>
            <a:xfrm>
              <a:off x="5214551" y="2965622"/>
              <a:ext cx="853068" cy="1729946"/>
            </a:xfrm>
            <a:custGeom>
              <a:avLst/>
              <a:gdLst>
                <a:gd name="connsiteX0" fmla="*/ 803190 w 853068"/>
                <a:gd name="connsiteY0" fmla="*/ 2384854 h 2384854"/>
                <a:gd name="connsiteX1" fmla="*/ 766119 w 853068"/>
                <a:gd name="connsiteY1" fmla="*/ 877329 h 2384854"/>
                <a:gd name="connsiteX2" fmla="*/ 0 w 853068"/>
                <a:gd name="connsiteY2" fmla="*/ 0 h 2384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3068" h="2384854">
                  <a:moveTo>
                    <a:pt x="803190" y="2384854"/>
                  </a:moveTo>
                  <a:cubicBezTo>
                    <a:pt x="851587" y="1829829"/>
                    <a:pt x="899984" y="1274805"/>
                    <a:pt x="766119" y="877329"/>
                  </a:cubicBezTo>
                  <a:cubicBezTo>
                    <a:pt x="632254" y="479853"/>
                    <a:pt x="316127" y="239926"/>
                    <a:pt x="0" y="0"/>
                  </a:cubicBezTo>
                </a:path>
              </a:pathLst>
            </a:custGeom>
            <a:noFill/>
            <a:ln w="12700" cmpd="thinThick">
              <a:solidFill>
                <a:schemeClr val="accent1"/>
              </a:solidFill>
              <a:tailEnd type="triangle" w="lg" len="lg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</p:grpSp>
      <p:grpSp>
        <p:nvGrpSpPr>
          <p:cNvPr id="75" name="グループ化 13"/>
          <p:cNvGrpSpPr/>
          <p:nvPr userDrawn="1"/>
        </p:nvGrpSpPr>
        <p:grpSpPr>
          <a:xfrm>
            <a:off x="9482906" y="2323070"/>
            <a:ext cx="2033591" cy="1655487"/>
            <a:chOff x="9482906" y="2323070"/>
            <a:chExt cx="2033591" cy="1655487"/>
          </a:xfrm>
        </p:grpSpPr>
        <p:sp>
          <p:nvSpPr>
            <p:cNvPr id="106" name="円/楕円 105"/>
            <p:cNvSpPr/>
            <p:nvPr userDrawn="1"/>
          </p:nvSpPr>
          <p:spPr>
            <a:xfrm>
              <a:off x="9482906" y="3818529"/>
              <a:ext cx="160028" cy="160028"/>
            </a:xfrm>
            <a:prstGeom prst="ellipse">
              <a:avLst/>
            </a:prstGeom>
            <a:solidFill>
              <a:schemeClr val="accent1"/>
            </a:solidFill>
            <a:ln w="98425" cmpd="thinThick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  <p:sp>
          <p:nvSpPr>
            <p:cNvPr id="121" name="フリーフォーム 120"/>
            <p:cNvSpPr/>
            <p:nvPr userDrawn="1"/>
          </p:nvSpPr>
          <p:spPr>
            <a:xfrm>
              <a:off x="9564130" y="2323070"/>
              <a:ext cx="1952367" cy="1544595"/>
            </a:xfrm>
            <a:custGeom>
              <a:avLst/>
              <a:gdLst>
                <a:gd name="connsiteX0" fmla="*/ 0 w 1952367"/>
                <a:gd name="connsiteY0" fmla="*/ 1544595 h 1544595"/>
                <a:gd name="connsiteX1" fmla="*/ 642551 w 1952367"/>
                <a:gd name="connsiteY1" fmla="*/ 308919 h 1544595"/>
                <a:gd name="connsiteX2" fmla="*/ 1952367 w 1952367"/>
                <a:gd name="connsiteY2" fmla="*/ 0 h 1544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52367" h="1544595">
                  <a:moveTo>
                    <a:pt x="0" y="1544595"/>
                  </a:moveTo>
                  <a:cubicBezTo>
                    <a:pt x="158578" y="1055473"/>
                    <a:pt x="317157" y="566351"/>
                    <a:pt x="642551" y="308919"/>
                  </a:cubicBezTo>
                  <a:cubicBezTo>
                    <a:pt x="967945" y="51487"/>
                    <a:pt x="1460156" y="25743"/>
                    <a:pt x="1952367" y="0"/>
                  </a:cubicBezTo>
                </a:path>
              </a:pathLst>
            </a:custGeom>
            <a:noFill/>
            <a:ln w="12700" cmpd="thinThick">
              <a:solidFill>
                <a:schemeClr val="accent1"/>
              </a:solidFill>
              <a:tailEnd type="triangle" w="lg" len="lg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</p:grpSp>
      <p:grpSp>
        <p:nvGrpSpPr>
          <p:cNvPr id="79" name="グループ化 6"/>
          <p:cNvGrpSpPr/>
          <p:nvPr userDrawn="1"/>
        </p:nvGrpSpPr>
        <p:grpSpPr>
          <a:xfrm>
            <a:off x="1977081" y="5726081"/>
            <a:ext cx="2206001" cy="1440838"/>
            <a:chOff x="1977081" y="5726081"/>
            <a:chExt cx="2206001" cy="1440838"/>
          </a:xfrm>
        </p:grpSpPr>
        <p:sp>
          <p:nvSpPr>
            <p:cNvPr id="103" name="円/楕円 102"/>
            <p:cNvSpPr/>
            <p:nvPr userDrawn="1"/>
          </p:nvSpPr>
          <p:spPr>
            <a:xfrm>
              <a:off x="4023054" y="5726081"/>
              <a:ext cx="160028" cy="160028"/>
            </a:xfrm>
            <a:prstGeom prst="ellipse">
              <a:avLst/>
            </a:prstGeom>
            <a:solidFill>
              <a:schemeClr val="accent1"/>
            </a:solidFill>
            <a:ln w="98425" cmpd="thinThick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  <p:sp>
          <p:nvSpPr>
            <p:cNvPr id="122" name="フリーフォーム 121"/>
            <p:cNvSpPr/>
            <p:nvPr userDrawn="1"/>
          </p:nvSpPr>
          <p:spPr>
            <a:xfrm>
              <a:off x="1977081" y="5807676"/>
              <a:ext cx="2075935" cy="1359243"/>
            </a:xfrm>
            <a:custGeom>
              <a:avLst/>
              <a:gdLst>
                <a:gd name="connsiteX0" fmla="*/ 2075935 w 2075935"/>
                <a:gd name="connsiteY0" fmla="*/ 0 h 1359243"/>
                <a:gd name="connsiteX1" fmla="*/ 778476 w 2075935"/>
                <a:gd name="connsiteY1" fmla="*/ 358346 h 1359243"/>
                <a:gd name="connsiteX2" fmla="*/ 0 w 2075935"/>
                <a:gd name="connsiteY2" fmla="*/ 1359243 h 1359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75935" h="1359243">
                  <a:moveTo>
                    <a:pt x="2075935" y="0"/>
                  </a:moveTo>
                  <a:cubicBezTo>
                    <a:pt x="1600200" y="65903"/>
                    <a:pt x="1124465" y="131806"/>
                    <a:pt x="778476" y="358346"/>
                  </a:cubicBezTo>
                  <a:cubicBezTo>
                    <a:pt x="432487" y="584886"/>
                    <a:pt x="216243" y="972064"/>
                    <a:pt x="0" y="1359243"/>
                  </a:cubicBezTo>
                </a:path>
              </a:pathLst>
            </a:custGeom>
            <a:noFill/>
            <a:ln w="12700" cmpd="thinThick">
              <a:solidFill>
                <a:schemeClr val="accent1"/>
              </a:solidFill>
              <a:tailEnd type="triangle" w="lg" len="lg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</p:grpSp>
      <p:grpSp>
        <p:nvGrpSpPr>
          <p:cNvPr id="80" name="グループ化 8"/>
          <p:cNvGrpSpPr/>
          <p:nvPr userDrawn="1"/>
        </p:nvGrpSpPr>
        <p:grpSpPr>
          <a:xfrm>
            <a:off x="7872755" y="6385186"/>
            <a:ext cx="1431883" cy="1214219"/>
            <a:chOff x="7872755" y="6385186"/>
            <a:chExt cx="1431883" cy="1214219"/>
          </a:xfrm>
        </p:grpSpPr>
        <p:sp>
          <p:nvSpPr>
            <p:cNvPr id="105" name="円/楕円 104"/>
            <p:cNvSpPr/>
            <p:nvPr userDrawn="1"/>
          </p:nvSpPr>
          <p:spPr>
            <a:xfrm>
              <a:off x="7872755" y="6385186"/>
              <a:ext cx="160028" cy="160028"/>
            </a:xfrm>
            <a:prstGeom prst="ellipse">
              <a:avLst/>
            </a:prstGeom>
            <a:solidFill>
              <a:schemeClr val="accent1"/>
            </a:solidFill>
            <a:ln w="98425" cmpd="thinThick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  <p:sp>
          <p:nvSpPr>
            <p:cNvPr id="124" name="フリーフォーム 123"/>
            <p:cNvSpPr/>
            <p:nvPr userDrawn="1"/>
          </p:nvSpPr>
          <p:spPr>
            <a:xfrm>
              <a:off x="7970108" y="6524368"/>
              <a:ext cx="1334530" cy="1075037"/>
            </a:xfrm>
            <a:custGeom>
              <a:avLst/>
              <a:gdLst>
                <a:gd name="connsiteX0" fmla="*/ 0 w 1334530"/>
                <a:gd name="connsiteY0" fmla="*/ 0 h 1075037"/>
                <a:gd name="connsiteX1" fmla="*/ 494270 w 1334530"/>
                <a:gd name="connsiteY1" fmla="*/ 790832 h 1075037"/>
                <a:gd name="connsiteX2" fmla="*/ 1334530 w 1334530"/>
                <a:gd name="connsiteY2" fmla="*/ 1075037 h 1075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4530" h="1075037">
                  <a:moveTo>
                    <a:pt x="0" y="0"/>
                  </a:moveTo>
                  <a:cubicBezTo>
                    <a:pt x="135924" y="305829"/>
                    <a:pt x="271848" y="611659"/>
                    <a:pt x="494270" y="790832"/>
                  </a:cubicBezTo>
                  <a:cubicBezTo>
                    <a:pt x="716692" y="970005"/>
                    <a:pt x="1025611" y="1022521"/>
                    <a:pt x="1334530" y="1075037"/>
                  </a:cubicBezTo>
                </a:path>
              </a:pathLst>
            </a:custGeom>
            <a:noFill/>
            <a:ln w="12700" cmpd="thinThick">
              <a:solidFill>
                <a:schemeClr val="accent1"/>
              </a:solidFill>
              <a:tailEnd type="triangle" w="lg" len="lg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</p:grpSp>
      <p:grpSp>
        <p:nvGrpSpPr>
          <p:cNvPr id="81" name="グループ化 14"/>
          <p:cNvGrpSpPr/>
          <p:nvPr userDrawn="1"/>
        </p:nvGrpSpPr>
        <p:grpSpPr>
          <a:xfrm>
            <a:off x="11714086" y="5075269"/>
            <a:ext cx="1322292" cy="852587"/>
            <a:chOff x="11714086" y="5075269"/>
            <a:chExt cx="1322292" cy="852587"/>
          </a:xfrm>
        </p:grpSpPr>
        <p:sp>
          <p:nvSpPr>
            <p:cNvPr id="107" name="円/楕円 106"/>
            <p:cNvSpPr/>
            <p:nvPr userDrawn="1"/>
          </p:nvSpPr>
          <p:spPr>
            <a:xfrm>
              <a:off x="11714086" y="5767828"/>
              <a:ext cx="160028" cy="160028"/>
            </a:xfrm>
            <a:prstGeom prst="ellipse">
              <a:avLst/>
            </a:prstGeom>
            <a:solidFill>
              <a:schemeClr val="accent1"/>
            </a:solidFill>
            <a:ln w="98425" cmpd="thinThick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  <p:sp>
          <p:nvSpPr>
            <p:cNvPr id="125" name="フリーフォーム 124"/>
            <p:cNvSpPr/>
            <p:nvPr userDrawn="1"/>
          </p:nvSpPr>
          <p:spPr>
            <a:xfrm>
              <a:off x="11813059" y="5075269"/>
              <a:ext cx="1223319" cy="757120"/>
            </a:xfrm>
            <a:custGeom>
              <a:avLst/>
              <a:gdLst>
                <a:gd name="connsiteX0" fmla="*/ 0 w 1223319"/>
                <a:gd name="connsiteY0" fmla="*/ 757120 h 757120"/>
                <a:gd name="connsiteX1" fmla="*/ 593125 w 1223319"/>
                <a:gd name="connsiteY1" fmla="*/ 114569 h 757120"/>
                <a:gd name="connsiteX2" fmla="*/ 1223319 w 1223319"/>
                <a:gd name="connsiteY2" fmla="*/ 3358 h 7571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23319" h="757120">
                  <a:moveTo>
                    <a:pt x="0" y="757120"/>
                  </a:moveTo>
                  <a:cubicBezTo>
                    <a:pt x="194619" y="498658"/>
                    <a:pt x="389239" y="240196"/>
                    <a:pt x="593125" y="114569"/>
                  </a:cubicBezTo>
                  <a:cubicBezTo>
                    <a:pt x="797011" y="-11058"/>
                    <a:pt x="1010165" y="-3850"/>
                    <a:pt x="1223319" y="3358"/>
                  </a:cubicBezTo>
                </a:path>
              </a:pathLst>
            </a:custGeom>
            <a:noFill/>
            <a:ln w="12700" cmpd="thinThick">
              <a:solidFill>
                <a:schemeClr val="accent1"/>
              </a:solidFill>
              <a:tailEnd type="triangle" w="lg" len="lg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3887910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9" presetClass="entr" presetSubtype="0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3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49" presetClass="entr" presetSubtype="0" decel="100000" fill="hold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22" presetClass="entr" presetSubtype="4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0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750"/>
                            </p:stCondLst>
                            <p:childTnLst>
                              <p:par>
                                <p:cTn id="3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250"/>
                            </p:stCondLst>
                            <p:childTnLst>
                              <p:par>
                                <p:cTn id="39" presetID="49" presetClass="entr" presetSubtype="0" decel="100000" fill="hold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22" presetClass="entr" presetSubtype="1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7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3000"/>
                            </p:stCondLst>
                            <p:childTnLst>
                              <p:par>
                                <p:cTn id="4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3500"/>
                            </p:stCondLst>
                            <p:childTnLst>
                              <p:par>
                                <p:cTn id="56" presetID="49" presetClass="entr" presetSubtype="0" decel="100000" fill="hold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22" presetClass="entr" presetSubtype="8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4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5" fill="hold">
                            <p:stCondLst>
                              <p:cond delay="4250"/>
                            </p:stCondLst>
                            <p:childTnLst>
                              <p:par>
                                <p:cTn id="6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8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1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4750"/>
                            </p:stCondLst>
                            <p:childTnLst>
                              <p:par>
                                <p:cTn id="73" presetID="49" presetClass="entr" presetSubtype="0" decel="100000" fill="hold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5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8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9" presetID="22" presetClass="entr" presetSubtype="8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1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5500"/>
                            </p:stCondLst>
                            <p:childTnLst>
                              <p:par>
                                <p:cTn id="8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5" dur="5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8" dur="5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1" grpId="0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9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9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92" grpId="0">
        <p:tmplLst>
          <p:tmpl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9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9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93" grpId="0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9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9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94" grpId="0">
        <p:tmplLst>
          <p:tmpl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9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9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95" grpId="0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9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9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96" grpId="0">
        <p:tmplLst>
          <p:tmpl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9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9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97" grpId="0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9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9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98" grpId="0">
        <p:tmplLst>
          <p:tmpl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9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9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99" grpId="0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9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9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00" grpId="0">
        <p:tmplLst>
          <p:tmpl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0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00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19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lan Table 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en-US" altLang="ja-JP" dirty="0" smtClean="0"/>
              <a:t>SLIDE TITLE HERE</a:t>
            </a:r>
            <a:endParaRPr kumimoji="1" lang="ja-JP" altLang="en-US" dirty="0"/>
          </a:p>
        </p:txBody>
      </p: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  <a:alpha val="70000"/>
                  </a:prstClr>
                </a:solidFill>
              </a:rPr>
              <a:t>The Power of PowerPoint | thepopp.com</a:t>
            </a:r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87164BF-D67A-46C0-81D2-5BAF67C00C80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  <p:grpSp>
        <p:nvGrpSpPr>
          <p:cNvPr id="8" name="グループ化 12"/>
          <p:cNvGrpSpPr/>
          <p:nvPr userDrawn="1"/>
        </p:nvGrpSpPr>
        <p:grpSpPr>
          <a:xfrm>
            <a:off x="1582365" y="1826282"/>
            <a:ext cx="4545506" cy="5621309"/>
            <a:chOff x="1582365" y="2308464"/>
            <a:chExt cx="4545506" cy="5621309"/>
          </a:xfrm>
        </p:grpSpPr>
        <p:sp>
          <p:nvSpPr>
            <p:cNvPr id="5" name="角丸四角形 4"/>
            <p:cNvSpPr/>
            <p:nvPr userDrawn="1"/>
          </p:nvSpPr>
          <p:spPr>
            <a:xfrm>
              <a:off x="1582366" y="2308464"/>
              <a:ext cx="4545505" cy="5621309"/>
            </a:xfrm>
            <a:prstGeom prst="roundRect">
              <a:avLst>
                <a:gd name="adj" fmla="val 2803"/>
              </a:avLst>
            </a:prstGeom>
            <a:solidFill>
              <a:schemeClr val="accent1"/>
            </a:solidFill>
            <a:ln w="12700" cmpd="thinThick">
              <a:noFill/>
              <a:tailEnd type="triangle" w="lg" len="lg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  <p:sp>
          <p:nvSpPr>
            <p:cNvPr id="6" name="正方形/長方形 5"/>
            <p:cNvSpPr/>
            <p:nvPr userDrawn="1"/>
          </p:nvSpPr>
          <p:spPr>
            <a:xfrm>
              <a:off x="1582366" y="3073270"/>
              <a:ext cx="4545505" cy="1440160"/>
            </a:xfrm>
            <a:prstGeom prst="rect">
              <a:avLst/>
            </a:prstGeom>
            <a:solidFill>
              <a:schemeClr val="accent1">
                <a:lumMod val="60000"/>
                <a:lumOff val="40000"/>
              </a:schemeClr>
            </a:solidFill>
            <a:ln w="12700" cmpd="thinThick">
              <a:noFill/>
              <a:tailEnd type="triangle" w="lg" len="lg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  <p:sp>
          <p:nvSpPr>
            <p:cNvPr id="7" name="正方形/長方形 6"/>
            <p:cNvSpPr/>
            <p:nvPr userDrawn="1"/>
          </p:nvSpPr>
          <p:spPr>
            <a:xfrm>
              <a:off x="1582365" y="4513430"/>
              <a:ext cx="4545505" cy="2876283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" cmpd="thinThick">
              <a:noFill/>
              <a:tailEnd type="triangle" w="lg" len="lg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</p:grpSp>
      <p:sp>
        <p:nvSpPr>
          <p:cNvPr id="14" name="テキスト プレースホルダー 11"/>
          <p:cNvSpPr>
            <a:spLocks noGrp="1"/>
          </p:cNvSpPr>
          <p:nvPr>
            <p:ph type="body" sz="quarter" idx="36" hasCustomPrompt="1"/>
          </p:nvPr>
        </p:nvSpPr>
        <p:spPr>
          <a:xfrm>
            <a:off x="1582365" y="1817885"/>
            <a:ext cx="4545505" cy="773203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800" spc="3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5" name="テキスト プレースホルダー 11"/>
          <p:cNvSpPr>
            <a:spLocks noGrp="1"/>
          </p:cNvSpPr>
          <p:nvPr>
            <p:ph type="body" sz="quarter" idx="37" hasCustomPrompt="1"/>
          </p:nvPr>
        </p:nvSpPr>
        <p:spPr>
          <a:xfrm>
            <a:off x="1582364" y="6907531"/>
            <a:ext cx="4545505" cy="540060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000" spc="3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6" name="テキスト プレースホルダー 11"/>
          <p:cNvSpPr>
            <a:spLocks noGrp="1"/>
          </p:cNvSpPr>
          <p:nvPr>
            <p:ph type="body" sz="quarter" idx="38" hasCustomPrompt="1"/>
          </p:nvPr>
        </p:nvSpPr>
        <p:spPr>
          <a:xfrm>
            <a:off x="1582366" y="2591088"/>
            <a:ext cx="4545505" cy="1440160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6600" spc="3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WORD</a:t>
            </a:r>
            <a:endParaRPr lang="en-US" dirty="0"/>
          </a:p>
        </p:txBody>
      </p:sp>
      <p:sp>
        <p:nvSpPr>
          <p:cNvPr id="17" name="ホームベース 16"/>
          <p:cNvSpPr/>
          <p:nvPr userDrawn="1"/>
        </p:nvSpPr>
        <p:spPr>
          <a:xfrm>
            <a:off x="1798874" y="4278776"/>
            <a:ext cx="405045" cy="315035"/>
          </a:xfrm>
          <a:prstGeom prst="homePlate">
            <a:avLst/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8" name="テキスト プレースホルダー 11"/>
          <p:cNvSpPr>
            <a:spLocks noGrp="1"/>
          </p:cNvSpPr>
          <p:nvPr>
            <p:ph type="body" sz="quarter" idx="39" hasCustomPrompt="1"/>
          </p:nvPr>
        </p:nvSpPr>
        <p:spPr>
          <a:xfrm>
            <a:off x="2158915" y="4166263"/>
            <a:ext cx="3780419" cy="540060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18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9" name="ホームベース 18"/>
          <p:cNvSpPr/>
          <p:nvPr userDrawn="1"/>
        </p:nvSpPr>
        <p:spPr>
          <a:xfrm>
            <a:off x="1798874" y="4973238"/>
            <a:ext cx="405045" cy="315035"/>
          </a:xfrm>
          <a:prstGeom prst="homePlate">
            <a:avLst/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20" name="テキスト プレースホルダー 11"/>
          <p:cNvSpPr>
            <a:spLocks noGrp="1"/>
          </p:cNvSpPr>
          <p:nvPr>
            <p:ph type="body" sz="quarter" idx="40" hasCustomPrompt="1"/>
          </p:nvPr>
        </p:nvSpPr>
        <p:spPr>
          <a:xfrm>
            <a:off x="2158915" y="4860725"/>
            <a:ext cx="3780419" cy="540060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18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1" name="ホームベース 20"/>
          <p:cNvSpPr/>
          <p:nvPr userDrawn="1"/>
        </p:nvSpPr>
        <p:spPr>
          <a:xfrm>
            <a:off x="1798874" y="5649061"/>
            <a:ext cx="405045" cy="315035"/>
          </a:xfrm>
          <a:prstGeom prst="homePlate">
            <a:avLst/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22" name="テキスト プレースホルダー 11"/>
          <p:cNvSpPr>
            <a:spLocks noGrp="1"/>
          </p:cNvSpPr>
          <p:nvPr>
            <p:ph type="body" sz="quarter" idx="41" hasCustomPrompt="1"/>
          </p:nvPr>
        </p:nvSpPr>
        <p:spPr>
          <a:xfrm>
            <a:off x="2158915" y="5536548"/>
            <a:ext cx="3780419" cy="540060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18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3" name="ホームベース 22"/>
          <p:cNvSpPr/>
          <p:nvPr userDrawn="1"/>
        </p:nvSpPr>
        <p:spPr>
          <a:xfrm>
            <a:off x="1798874" y="6326503"/>
            <a:ext cx="405045" cy="315035"/>
          </a:xfrm>
          <a:prstGeom prst="homePlate">
            <a:avLst/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24" name="テキスト プレースホルダー 11"/>
          <p:cNvSpPr>
            <a:spLocks noGrp="1"/>
          </p:cNvSpPr>
          <p:nvPr>
            <p:ph type="body" sz="quarter" idx="42" hasCustomPrompt="1"/>
          </p:nvPr>
        </p:nvSpPr>
        <p:spPr>
          <a:xfrm>
            <a:off x="2158915" y="6213990"/>
            <a:ext cx="3780419" cy="540060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18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grpSp>
        <p:nvGrpSpPr>
          <p:cNvPr id="9" name="グループ化 24"/>
          <p:cNvGrpSpPr/>
          <p:nvPr userDrawn="1"/>
        </p:nvGrpSpPr>
        <p:grpSpPr>
          <a:xfrm>
            <a:off x="6869660" y="1830319"/>
            <a:ext cx="4545506" cy="5621309"/>
            <a:chOff x="1582365" y="2308464"/>
            <a:chExt cx="4545506" cy="5621309"/>
          </a:xfrm>
        </p:grpSpPr>
        <p:sp>
          <p:nvSpPr>
            <p:cNvPr id="26" name="角丸四角形 25"/>
            <p:cNvSpPr/>
            <p:nvPr userDrawn="1"/>
          </p:nvSpPr>
          <p:spPr>
            <a:xfrm>
              <a:off x="1582366" y="2308464"/>
              <a:ext cx="4545505" cy="5621309"/>
            </a:xfrm>
            <a:prstGeom prst="roundRect">
              <a:avLst>
                <a:gd name="adj" fmla="val 2803"/>
              </a:avLst>
            </a:prstGeom>
            <a:solidFill>
              <a:schemeClr val="accent1">
                <a:lumMod val="75000"/>
              </a:schemeClr>
            </a:solidFill>
            <a:ln w="12700" cmpd="thinThick">
              <a:noFill/>
              <a:tailEnd type="triangle" w="lg" len="lg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  <p:sp>
          <p:nvSpPr>
            <p:cNvPr id="27" name="正方形/長方形 26"/>
            <p:cNvSpPr/>
            <p:nvPr userDrawn="1"/>
          </p:nvSpPr>
          <p:spPr>
            <a:xfrm>
              <a:off x="1582366" y="3073270"/>
              <a:ext cx="4545505" cy="1440160"/>
            </a:xfrm>
            <a:prstGeom prst="rect">
              <a:avLst/>
            </a:prstGeom>
            <a:solidFill>
              <a:schemeClr val="accent1"/>
            </a:solidFill>
            <a:ln w="12700" cmpd="thinThick">
              <a:noFill/>
              <a:tailEnd type="triangle" w="lg" len="lg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  <p:sp>
          <p:nvSpPr>
            <p:cNvPr id="28" name="正方形/長方形 27"/>
            <p:cNvSpPr/>
            <p:nvPr userDrawn="1"/>
          </p:nvSpPr>
          <p:spPr>
            <a:xfrm>
              <a:off x="1582365" y="4513430"/>
              <a:ext cx="4545505" cy="2876283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" cmpd="thinThick">
              <a:noFill/>
              <a:tailEnd type="triangle" w="lg" len="lg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</p:grpSp>
      <p:sp>
        <p:nvSpPr>
          <p:cNvPr id="29" name="テキスト プレースホルダー 11"/>
          <p:cNvSpPr>
            <a:spLocks noGrp="1"/>
          </p:cNvSpPr>
          <p:nvPr>
            <p:ph type="body" sz="quarter" idx="43" hasCustomPrompt="1"/>
          </p:nvPr>
        </p:nvSpPr>
        <p:spPr>
          <a:xfrm>
            <a:off x="6869660" y="1821922"/>
            <a:ext cx="4545505" cy="773203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800" spc="3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0" name="テキスト プレースホルダー 11"/>
          <p:cNvSpPr>
            <a:spLocks noGrp="1"/>
          </p:cNvSpPr>
          <p:nvPr>
            <p:ph type="body" sz="quarter" idx="44" hasCustomPrompt="1"/>
          </p:nvPr>
        </p:nvSpPr>
        <p:spPr>
          <a:xfrm>
            <a:off x="6869659" y="6911568"/>
            <a:ext cx="4545505" cy="540060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000" spc="3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1" name="テキスト プレースホルダー 11"/>
          <p:cNvSpPr>
            <a:spLocks noGrp="1"/>
          </p:cNvSpPr>
          <p:nvPr>
            <p:ph type="body" sz="quarter" idx="45" hasCustomPrompt="1"/>
          </p:nvPr>
        </p:nvSpPr>
        <p:spPr>
          <a:xfrm>
            <a:off x="6869661" y="2595125"/>
            <a:ext cx="4545505" cy="1440160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6600" spc="3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WORD</a:t>
            </a:r>
            <a:endParaRPr lang="en-US" dirty="0"/>
          </a:p>
        </p:txBody>
      </p:sp>
      <p:sp>
        <p:nvSpPr>
          <p:cNvPr id="32" name="ホームベース 31"/>
          <p:cNvSpPr/>
          <p:nvPr userDrawn="1"/>
        </p:nvSpPr>
        <p:spPr>
          <a:xfrm>
            <a:off x="7086169" y="4282813"/>
            <a:ext cx="405045" cy="315035"/>
          </a:xfrm>
          <a:prstGeom prst="homePlate">
            <a:avLst/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33" name="テキスト プレースホルダー 11"/>
          <p:cNvSpPr>
            <a:spLocks noGrp="1"/>
          </p:cNvSpPr>
          <p:nvPr>
            <p:ph type="body" sz="quarter" idx="46" hasCustomPrompt="1"/>
          </p:nvPr>
        </p:nvSpPr>
        <p:spPr>
          <a:xfrm>
            <a:off x="7446210" y="4170300"/>
            <a:ext cx="3780419" cy="540060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18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4" name="ホームベース 33"/>
          <p:cNvSpPr/>
          <p:nvPr userDrawn="1"/>
        </p:nvSpPr>
        <p:spPr>
          <a:xfrm>
            <a:off x="7086169" y="4977275"/>
            <a:ext cx="405045" cy="315035"/>
          </a:xfrm>
          <a:prstGeom prst="homePlate">
            <a:avLst/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35" name="テキスト プレースホルダー 11"/>
          <p:cNvSpPr>
            <a:spLocks noGrp="1"/>
          </p:cNvSpPr>
          <p:nvPr>
            <p:ph type="body" sz="quarter" idx="47" hasCustomPrompt="1"/>
          </p:nvPr>
        </p:nvSpPr>
        <p:spPr>
          <a:xfrm>
            <a:off x="7446210" y="4864762"/>
            <a:ext cx="3780419" cy="540060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18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6" name="ホームベース 35"/>
          <p:cNvSpPr/>
          <p:nvPr userDrawn="1"/>
        </p:nvSpPr>
        <p:spPr>
          <a:xfrm>
            <a:off x="7086169" y="5653098"/>
            <a:ext cx="405045" cy="315035"/>
          </a:xfrm>
          <a:prstGeom prst="homePlate">
            <a:avLst/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37" name="テキスト プレースホルダー 11"/>
          <p:cNvSpPr>
            <a:spLocks noGrp="1"/>
          </p:cNvSpPr>
          <p:nvPr>
            <p:ph type="body" sz="quarter" idx="48" hasCustomPrompt="1"/>
          </p:nvPr>
        </p:nvSpPr>
        <p:spPr>
          <a:xfrm>
            <a:off x="7446210" y="5540585"/>
            <a:ext cx="3780419" cy="540060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18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8" name="ホームベース 37"/>
          <p:cNvSpPr/>
          <p:nvPr userDrawn="1"/>
        </p:nvSpPr>
        <p:spPr>
          <a:xfrm>
            <a:off x="7086169" y="6330540"/>
            <a:ext cx="405045" cy="315035"/>
          </a:xfrm>
          <a:prstGeom prst="homePlate">
            <a:avLst/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39" name="テキスト プレースホルダー 11"/>
          <p:cNvSpPr>
            <a:spLocks noGrp="1"/>
          </p:cNvSpPr>
          <p:nvPr>
            <p:ph type="body" sz="quarter" idx="49" hasCustomPrompt="1"/>
          </p:nvPr>
        </p:nvSpPr>
        <p:spPr>
          <a:xfrm>
            <a:off x="7446210" y="6218027"/>
            <a:ext cx="3780419" cy="540060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18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grpSp>
        <p:nvGrpSpPr>
          <p:cNvPr id="10" name="グループ化 39"/>
          <p:cNvGrpSpPr/>
          <p:nvPr userDrawn="1"/>
        </p:nvGrpSpPr>
        <p:grpSpPr>
          <a:xfrm>
            <a:off x="12158542" y="1812181"/>
            <a:ext cx="4545506" cy="5621309"/>
            <a:chOff x="1582365" y="2308464"/>
            <a:chExt cx="4545506" cy="5621309"/>
          </a:xfrm>
        </p:grpSpPr>
        <p:sp>
          <p:nvSpPr>
            <p:cNvPr id="41" name="角丸四角形 40"/>
            <p:cNvSpPr/>
            <p:nvPr userDrawn="1"/>
          </p:nvSpPr>
          <p:spPr>
            <a:xfrm>
              <a:off x="1582366" y="2308464"/>
              <a:ext cx="4545505" cy="5621309"/>
            </a:xfrm>
            <a:prstGeom prst="roundRect">
              <a:avLst>
                <a:gd name="adj" fmla="val 2803"/>
              </a:avLst>
            </a:prstGeom>
            <a:solidFill>
              <a:schemeClr val="accent1"/>
            </a:solidFill>
            <a:ln w="12700" cmpd="thinThick">
              <a:noFill/>
              <a:tailEnd type="triangle" w="lg" len="lg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  <p:sp>
          <p:nvSpPr>
            <p:cNvPr id="42" name="正方形/長方形 41"/>
            <p:cNvSpPr/>
            <p:nvPr userDrawn="1"/>
          </p:nvSpPr>
          <p:spPr>
            <a:xfrm>
              <a:off x="1582366" y="3073270"/>
              <a:ext cx="4545505" cy="1440160"/>
            </a:xfrm>
            <a:prstGeom prst="rect">
              <a:avLst/>
            </a:prstGeom>
            <a:solidFill>
              <a:schemeClr val="accent1">
                <a:lumMod val="60000"/>
                <a:lumOff val="40000"/>
              </a:schemeClr>
            </a:solidFill>
            <a:ln w="12700" cmpd="thinThick">
              <a:noFill/>
              <a:tailEnd type="triangle" w="lg" len="lg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  <p:sp>
          <p:nvSpPr>
            <p:cNvPr id="43" name="正方形/長方形 42"/>
            <p:cNvSpPr/>
            <p:nvPr userDrawn="1"/>
          </p:nvSpPr>
          <p:spPr>
            <a:xfrm>
              <a:off x="1582365" y="4513430"/>
              <a:ext cx="4545505" cy="2876283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" cmpd="thinThick">
              <a:noFill/>
              <a:tailEnd type="triangle" w="lg" len="lg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</p:grpSp>
      <p:sp>
        <p:nvSpPr>
          <p:cNvPr id="44" name="テキスト プレースホルダー 11"/>
          <p:cNvSpPr>
            <a:spLocks noGrp="1"/>
          </p:cNvSpPr>
          <p:nvPr>
            <p:ph type="body" sz="quarter" idx="50" hasCustomPrompt="1"/>
          </p:nvPr>
        </p:nvSpPr>
        <p:spPr>
          <a:xfrm>
            <a:off x="12158542" y="1803784"/>
            <a:ext cx="4545505" cy="773203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800" spc="3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45" name="テキスト プレースホルダー 11"/>
          <p:cNvSpPr>
            <a:spLocks noGrp="1"/>
          </p:cNvSpPr>
          <p:nvPr>
            <p:ph type="body" sz="quarter" idx="51" hasCustomPrompt="1"/>
          </p:nvPr>
        </p:nvSpPr>
        <p:spPr>
          <a:xfrm>
            <a:off x="12158541" y="6893430"/>
            <a:ext cx="4545505" cy="540060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000" spc="3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46" name="テキスト プレースホルダー 11"/>
          <p:cNvSpPr>
            <a:spLocks noGrp="1"/>
          </p:cNvSpPr>
          <p:nvPr>
            <p:ph type="body" sz="quarter" idx="52" hasCustomPrompt="1"/>
          </p:nvPr>
        </p:nvSpPr>
        <p:spPr>
          <a:xfrm>
            <a:off x="12158543" y="2576987"/>
            <a:ext cx="4545505" cy="1440160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6600" spc="3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WORD</a:t>
            </a:r>
            <a:endParaRPr lang="en-US" dirty="0"/>
          </a:p>
        </p:txBody>
      </p:sp>
      <p:sp>
        <p:nvSpPr>
          <p:cNvPr id="47" name="ホームベース 46"/>
          <p:cNvSpPr/>
          <p:nvPr userDrawn="1"/>
        </p:nvSpPr>
        <p:spPr>
          <a:xfrm>
            <a:off x="12375051" y="4264675"/>
            <a:ext cx="405045" cy="315035"/>
          </a:xfrm>
          <a:prstGeom prst="homePlate">
            <a:avLst/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48" name="テキスト プレースホルダー 11"/>
          <p:cNvSpPr>
            <a:spLocks noGrp="1"/>
          </p:cNvSpPr>
          <p:nvPr>
            <p:ph type="body" sz="quarter" idx="53" hasCustomPrompt="1"/>
          </p:nvPr>
        </p:nvSpPr>
        <p:spPr>
          <a:xfrm>
            <a:off x="12735092" y="4152162"/>
            <a:ext cx="3780419" cy="540060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18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49" name="ホームベース 48"/>
          <p:cNvSpPr/>
          <p:nvPr userDrawn="1"/>
        </p:nvSpPr>
        <p:spPr>
          <a:xfrm>
            <a:off x="12375051" y="4959137"/>
            <a:ext cx="405045" cy="315035"/>
          </a:xfrm>
          <a:prstGeom prst="homePlate">
            <a:avLst/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50" name="テキスト プレースホルダー 11"/>
          <p:cNvSpPr>
            <a:spLocks noGrp="1"/>
          </p:cNvSpPr>
          <p:nvPr>
            <p:ph type="body" sz="quarter" idx="54" hasCustomPrompt="1"/>
          </p:nvPr>
        </p:nvSpPr>
        <p:spPr>
          <a:xfrm>
            <a:off x="12735092" y="4846624"/>
            <a:ext cx="3780419" cy="540060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18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51" name="ホームベース 50"/>
          <p:cNvSpPr/>
          <p:nvPr userDrawn="1"/>
        </p:nvSpPr>
        <p:spPr>
          <a:xfrm>
            <a:off x="12375051" y="5634960"/>
            <a:ext cx="405045" cy="315035"/>
          </a:xfrm>
          <a:prstGeom prst="homePlate">
            <a:avLst/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52" name="テキスト プレースホルダー 11"/>
          <p:cNvSpPr>
            <a:spLocks noGrp="1"/>
          </p:cNvSpPr>
          <p:nvPr>
            <p:ph type="body" sz="quarter" idx="55" hasCustomPrompt="1"/>
          </p:nvPr>
        </p:nvSpPr>
        <p:spPr>
          <a:xfrm>
            <a:off x="12735092" y="5522447"/>
            <a:ext cx="3780419" cy="540060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18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53" name="ホームベース 52"/>
          <p:cNvSpPr/>
          <p:nvPr userDrawn="1"/>
        </p:nvSpPr>
        <p:spPr>
          <a:xfrm>
            <a:off x="12375051" y="6312402"/>
            <a:ext cx="405045" cy="315035"/>
          </a:xfrm>
          <a:prstGeom prst="homePlate">
            <a:avLst/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54" name="テキスト プレースホルダー 11"/>
          <p:cNvSpPr>
            <a:spLocks noGrp="1"/>
          </p:cNvSpPr>
          <p:nvPr>
            <p:ph type="body" sz="quarter" idx="56" hasCustomPrompt="1"/>
          </p:nvPr>
        </p:nvSpPr>
        <p:spPr>
          <a:xfrm>
            <a:off x="12735092" y="6199889"/>
            <a:ext cx="3780419" cy="540060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18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cxnSp>
        <p:nvCxnSpPr>
          <p:cNvPr id="55" name="直線コネクタ 54"/>
          <p:cNvCxnSpPr/>
          <p:nvPr userDrawn="1"/>
        </p:nvCxnSpPr>
        <p:spPr>
          <a:xfrm flipH="1" flipV="1">
            <a:off x="3332956" y="7753789"/>
            <a:ext cx="11620500" cy="1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6" name="テキスト プレースホルダー 11"/>
          <p:cNvSpPr>
            <a:spLocks noGrp="1"/>
          </p:cNvSpPr>
          <p:nvPr>
            <p:ph type="body" sz="quarter" idx="57" hasCustomPrompt="1"/>
          </p:nvPr>
        </p:nvSpPr>
        <p:spPr>
          <a:xfrm>
            <a:off x="2097255" y="7975591"/>
            <a:ext cx="14102428" cy="1539112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spcBef>
                <a:spcPts val="0"/>
              </a:spcBef>
              <a:defRPr sz="24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91524618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500"/>
                            </p:stCondLst>
                            <p:childTnLst>
                              <p:par>
                                <p:cTn id="2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1000"/>
                            </p:stCondLst>
                            <p:childTnLst>
                              <p:par>
                                <p:cTn id="51" presetID="53" presetClass="entr" presetSubtype="16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8" dur="500" fill="hold"/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500" fill="hold"/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0" dur="500"/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500" fill="hold"/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8" dur="500" fill="hold"/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500" fill="hold"/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0" dur="500"/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2000"/>
                            </p:stCondLst>
                            <p:childTnLst>
                              <p:par>
                                <p:cTn id="7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4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7" dur="500"/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0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3" dur="500"/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6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9" dur="500"/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2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5" dur="500"/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6" fill="hold">
                            <p:stCondLst>
                              <p:cond delay="2500"/>
                            </p:stCondLst>
                            <p:childTnLst>
                              <p:par>
                                <p:cTn id="97" presetID="53" presetClass="entr" presetSubtype="16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9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1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2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4" dur="500" fill="hold"/>
                                        <p:tgtEl>
                                          <p:spTgt spid="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5" dur="500" fill="hold"/>
                                        <p:tgtEl>
                                          <p:spTgt spid="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6" dur="500"/>
                                        <p:tgtEl>
                                          <p:spTgt spid="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7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9" dur="500" fill="hold"/>
                                        <p:tgtEl>
                                          <p:spTgt spid="4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0" dur="500" fill="hold"/>
                                        <p:tgtEl>
                                          <p:spTgt spid="4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1" dur="500"/>
                                        <p:tgtEl>
                                          <p:spTgt spid="4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2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4" dur="500" fill="hold"/>
                                        <p:tgtEl>
                                          <p:spTgt spid="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5" dur="500" fill="hold"/>
                                        <p:tgtEl>
                                          <p:spTgt spid="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6" dur="500"/>
                                        <p:tgtEl>
                                          <p:spTgt spid="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7" fill="hold">
                            <p:stCondLst>
                              <p:cond delay="3500"/>
                            </p:stCondLst>
                            <p:childTnLst>
                              <p:par>
                                <p:cTn id="11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0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3" dur="500"/>
                                        <p:tgtEl>
                                          <p:spTgt spid="4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6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9" dur="500"/>
                                        <p:tgtEl>
                                          <p:spTgt spid="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2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5" dur="500"/>
                                        <p:tgtEl>
                                          <p:spTgt spid="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8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1" dur="500"/>
                                        <p:tgtEl>
                                          <p:spTgt spid="5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2" fill="hold">
                            <p:stCondLst>
                              <p:cond delay="4000"/>
                            </p:stCondLst>
                            <p:childTnLst>
                              <p:par>
                                <p:cTn id="143" presetID="16" presetClass="entr" presetSubtype="37" fill="hold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45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6" presetID="2" presetClass="entr" presetSubtype="4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8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9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 build="p">
        <p:tmplLst>
          <p:tmpl lvl="1">
            <p:tnLst>
              <p:par>
                <p:cTn presetID="53" presetClass="entr" presetSubtype="16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500" fill="hold"/>
                        <p:tgtEl>
                          <p:spTgt spid="14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14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500"/>
                        <p:tgtEl>
                          <p:spTgt spid="1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5" grpId="0" build="p">
        <p:tmplLst>
          <p:tmpl lvl="1">
            <p:tnLst>
              <p:par>
                <p:cTn presetID="53" presetClass="entr" presetSubtype="16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500" fill="hold"/>
                        <p:tgtEl>
                          <p:spTgt spid="15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15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500"/>
                        <p:tgtEl>
                          <p:spTgt spid="1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6" grpId="0" build="p">
        <p:tmplLst>
          <p:tmpl lvl="1">
            <p:tnLst>
              <p:par>
                <p:cTn presetID="53" presetClass="entr" presetSubtype="16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500" fill="hold"/>
                        <p:tgtEl>
                          <p:spTgt spid="16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16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500"/>
                        <p:tgtEl>
                          <p:spTgt spid="1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7" grpId="0" animBg="1"/>
      <p:bldP spid="18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9" grpId="0" animBg="1"/>
      <p:bldP spid="20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1" grpId="0" animBg="1"/>
      <p:bldP spid="22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3" grpId="0" animBg="1"/>
      <p:bldP spid="24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9" grpId="0" build="p">
        <p:tmplLst>
          <p:tmpl lvl="1">
            <p:tnLst>
              <p:par>
                <p:cTn presetID="53" presetClass="entr" presetSubtype="16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500" fill="hold"/>
                        <p:tgtEl>
                          <p:spTgt spid="29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29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500"/>
                        <p:tgtEl>
                          <p:spTgt spid="2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0" grpId="0" build="p">
        <p:tmplLst>
          <p:tmpl lvl="1">
            <p:tnLst>
              <p:par>
                <p:cTn presetID="53" presetClass="entr" presetSubtype="16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500" fill="hold"/>
                        <p:tgtEl>
                          <p:spTgt spid="30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30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500"/>
                        <p:tgtEl>
                          <p:spTgt spid="3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1" grpId="0" build="p">
        <p:tmplLst>
          <p:tmpl lvl="1">
            <p:tnLst>
              <p:par>
                <p:cTn presetID="53" presetClass="entr" presetSubtype="16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500" fill="hold"/>
                        <p:tgtEl>
                          <p:spTgt spid="31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31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500"/>
                        <p:tgtEl>
                          <p:spTgt spid="3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2" grpId="0" animBg="1"/>
      <p:bldP spid="33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4" grpId="0" animBg="1"/>
      <p:bldP spid="35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6" grpId="0" animBg="1"/>
      <p:bldP spid="37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8" grpId="0" animBg="1"/>
      <p:bldP spid="39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4" grpId="0" build="p">
        <p:tmplLst>
          <p:tmpl lvl="1">
            <p:tnLst>
              <p:par>
                <p:cTn presetID="53" presetClass="entr" presetSubtype="16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500" fill="hold"/>
                        <p:tgtEl>
                          <p:spTgt spid="44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44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500"/>
                        <p:tgtEl>
                          <p:spTgt spid="4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5" grpId="0" build="p">
        <p:tmplLst>
          <p:tmpl lvl="1">
            <p:tnLst>
              <p:par>
                <p:cTn presetID="53" presetClass="entr" presetSubtype="16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500" fill="hold"/>
                        <p:tgtEl>
                          <p:spTgt spid="45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45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500"/>
                        <p:tgtEl>
                          <p:spTgt spid="4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6" grpId="0" build="p">
        <p:tmplLst>
          <p:tmpl lvl="1">
            <p:tnLst>
              <p:par>
                <p:cTn presetID="53" presetClass="entr" presetSubtype="16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500" fill="hold"/>
                        <p:tgtEl>
                          <p:spTgt spid="46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46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500"/>
                        <p:tgtEl>
                          <p:spTgt spid="4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7" grpId="0" animBg="1"/>
      <p:bldP spid="48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4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9" grpId="0" animBg="1"/>
      <p:bldP spid="50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5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1" grpId="0" animBg="1"/>
      <p:bldP spid="52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5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3" grpId="0" animBg="1"/>
      <p:bldP spid="54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5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6" grpId="0">
        <p:tmplLst>
          <p:tmpl>
            <p:tnLst>
              <p:par>
                <p:cTn presetID="2" presetClass="entr" presetSubtype="4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5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5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19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Plan Table 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en-US" altLang="ja-JP" dirty="0" smtClean="0"/>
              <a:t>SLIDE TITLE HERE</a:t>
            </a:r>
            <a:endParaRPr kumimoji="1" lang="ja-JP" altLang="en-US" dirty="0"/>
          </a:p>
        </p:txBody>
      </p: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  <a:alpha val="70000"/>
                  </a:prstClr>
                </a:solidFill>
              </a:rPr>
              <a:t>The Power of PowerPoint | thepopp.com</a:t>
            </a:r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87164BF-D67A-46C0-81D2-5BAF67C00C80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  <p:grpSp>
        <p:nvGrpSpPr>
          <p:cNvPr id="8" name="グループ化 12"/>
          <p:cNvGrpSpPr/>
          <p:nvPr userDrawn="1"/>
        </p:nvGrpSpPr>
        <p:grpSpPr>
          <a:xfrm>
            <a:off x="817282" y="1826282"/>
            <a:ext cx="3780420" cy="5621309"/>
            <a:chOff x="1582365" y="2308464"/>
            <a:chExt cx="4545506" cy="5621309"/>
          </a:xfrm>
        </p:grpSpPr>
        <p:sp>
          <p:nvSpPr>
            <p:cNvPr id="5" name="角丸四角形 4"/>
            <p:cNvSpPr/>
            <p:nvPr userDrawn="1"/>
          </p:nvSpPr>
          <p:spPr>
            <a:xfrm>
              <a:off x="1582366" y="2308464"/>
              <a:ext cx="4545505" cy="5621309"/>
            </a:xfrm>
            <a:prstGeom prst="roundRect">
              <a:avLst>
                <a:gd name="adj" fmla="val 2803"/>
              </a:avLst>
            </a:prstGeom>
            <a:solidFill>
              <a:schemeClr val="accent1"/>
            </a:solidFill>
            <a:ln w="12700" cmpd="thinThick">
              <a:noFill/>
              <a:tailEnd type="triangle" w="lg" len="lg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  <p:sp>
          <p:nvSpPr>
            <p:cNvPr id="6" name="正方形/長方形 5"/>
            <p:cNvSpPr/>
            <p:nvPr userDrawn="1"/>
          </p:nvSpPr>
          <p:spPr>
            <a:xfrm>
              <a:off x="1582366" y="3073270"/>
              <a:ext cx="4545505" cy="1440160"/>
            </a:xfrm>
            <a:prstGeom prst="rect">
              <a:avLst/>
            </a:prstGeom>
            <a:solidFill>
              <a:schemeClr val="accent1">
                <a:lumMod val="60000"/>
                <a:lumOff val="40000"/>
              </a:schemeClr>
            </a:solidFill>
            <a:ln w="12700" cmpd="thinThick">
              <a:noFill/>
              <a:tailEnd type="triangle" w="lg" len="lg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  <p:sp>
          <p:nvSpPr>
            <p:cNvPr id="7" name="正方形/長方形 6"/>
            <p:cNvSpPr/>
            <p:nvPr userDrawn="1"/>
          </p:nvSpPr>
          <p:spPr>
            <a:xfrm>
              <a:off x="1582365" y="4513430"/>
              <a:ext cx="4545505" cy="2876283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" cmpd="thinThick">
              <a:noFill/>
              <a:tailEnd type="triangle" w="lg" len="lg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</p:grpSp>
      <p:sp>
        <p:nvSpPr>
          <p:cNvPr id="14" name="テキスト プレースホルダー 11"/>
          <p:cNvSpPr>
            <a:spLocks noGrp="1"/>
          </p:cNvSpPr>
          <p:nvPr>
            <p:ph type="body" sz="quarter" idx="36" hasCustomPrompt="1"/>
          </p:nvPr>
        </p:nvSpPr>
        <p:spPr>
          <a:xfrm>
            <a:off x="817282" y="1817885"/>
            <a:ext cx="3780419" cy="773203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800" spc="3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5" name="テキスト プレースホルダー 11"/>
          <p:cNvSpPr>
            <a:spLocks noGrp="1"/>
          </p:cNvSpPr>
          <p:nvPr>
            <p:ph type="body" sz="quarter" idx="37" hasCustomPrompt="1"/>
          </p:nvPr>
        </p:nvSpPr>
        <p:spPr>
          <a:xfrm>
            <a:off x="817281" y="6907531"/>
            <a:ext cx="3780419" cy="540060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000" spc="3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6" name="テキスト プレースホルダー 11"/>
          <p:cNvSpPr>
            <a:spLocks noGrp="1"/>
          </p:cNvSpPr>
          <p:nvPr>
            <p:ph type="body" sz="quarter" idx="38" hasCustomPrompt="1"/>
          </p:nvPr>
        </p:nvSpPr>
        <p:spPr>
          <a:xfrm>
            <a:off x="817283" y="2591088"/>
            <a:ext cx="3780419" cy="1440160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6600" spc="3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WORD</a:t>
            </a:r>
            <a:endParaRPr lang="en-US" dirty="0"/>
          </a:p>
        </p:txBody>
      </p:sp>
      <p:sp>
        <p:nvSpPr>
          <p:cNvPr id="17" name="ホームベース 16"/>
          <p:cNvSpPr/>
          <p:nvPr userDrawn="1"/>
        </p:nvSpPr>
        <p:spPr>
          <a:xfrm>
            <a:off x="1042305" y="4278776"/>
            <a:ext cx="405045" cy="315035"/>
          </a:xfrm>
          <a:prstGeom prst="homePlate">
            <a:avLst/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8" name="テキスト プレースホルダー 11"/>
          <p:cNvSpPr>
            <a:spLocks noGrp="1"/>
          </p:cNvSpPr>
          <p:nvPr>
            <p:ph type="body" sz="quarter" idx="39" hasCustomPrompt="1"/>
          </p:nvPr>
        </p:nvSpPr>
        <p:spPr>
          <a:xfrm>
            <a:off x="1357342" y="4166263"/>
            <a:ext cx="3051823" cy="540060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18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9" name="ホームベース 18"/>
          <p:cNvSpPr/>
          <p:nvPr userDrawn="1"/>
        </p:nvSpPr>
        <p:spPr>
          <a:xfrm>
            <a:off x="1033788" y="4973238"/>
            <a:ext cx="405045" cy="315035"/>
          </a:xfrm>
          <a:prstGeom prst="homePlate">
            <a:avLst/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20" name="テキスト プレースホルダー 11"/>
          <p:cNvSpPr>
            <a:spLocks noGrp="1"/>
          </p:cNvSpPr>
          <p:nvPr>
            <p:ph type="body" sz="quarter" idx="40" hasCustomPrompt="1"/>
          </p:nvPr>
        </p:nvSpPr>
        <p:spPr>
          <a:xfrm>
            <a:off x="1357342" y="4860725"/>
            <a:ext cx="3051823" cy="540060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18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1" name="ホームベース 20"/>
          <p:cNvSpPr/>
          <p:nvPr userDrawn="1"/>
        </p:nvSpPr>
        <p:spPr>
          <a:xfrm>
            <a:off x="1042305" y="5649061"/>
            <a:ext cx="405045" cy="315035"/>
          </a:xfrm>
          <a:prstGeom prst="homePlate">
            <a:avLst/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22" name="テキスト プレースホルダー 11"/>
          <p:cNvSpPr>
            <a:spLocks noGrp="1"/>
          </p:cNvSpPr>
          <p:nvPr>
            <p:ph type="body" sz="quarter" idx="41" hasCustomPrompt="1"/>
          </p:nvPr>
        </p:nvSpPr>
        <p:spPr>
          <a:xfrm>
            <a:off x="1357342" y="5536548"/>
            <a:ext cx="3051823" cy="540060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18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3" name="ホームベース 22"/>
          <p:cNvSpPr/>
          <p:nvPr userDrawn="1"/>
        </p:nvSpPr>
        <p:spPr>
          <a:xfrm>
            <a:off x="1042305" y="6326503"/>
            <a:ext cx="405045" cy="315035"/>
          </a:xfrm>
          <a:prstGeom prst="homePlate">
            <a:avLst/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24" name="テキスト プレースホルダー 11"/>
          <p:cNvSpPr>
            <a:spLocks noGrp="1"/>
          </p:cNvSpPr>
          <p:nvPr>
            <p:ph type="body" sz="quarter" idx="42" hasCustomPrompt="1"/>
          </p:nvPr>
        </p:nvSpPr>
        <p:spPr>
          <a:xfrm>
            <a:off x="1357342" y="6213990"/>
            <a:ext cx="3051823" cy="540060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18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grpSp>
        <p:nvGrpSpPr>
          <p:cNvPr id="9" name="グループ化 24"/>
          <p:cNvGrpSpPr/>
          <p:nvPr userDrawn="1"/>
        </p:nvGrpSpPr>
        <p:grpSpPr>
          <a:xfrm>
            <a:off x="5101276" y="1830319"/>
            <a:ext cx="3780420" cy="5621309"/>
            <a:chOff x="1582365" y="2308464"/>
            <a:chExt cx="4545506" cy="5621309"/>
          </a:xfrm>
        </p:grpSpPr>
        <p:sp>
          <p:nvSpPr>
            <p:cNvPr id="26" name="角丸四角形 25"/>
            <p:cNvSpPr/>
            <p:nvPr userDrawn="1"/>
          </p:nvSpPr>
          <p:spPr>
            <a:xfrm>
              <a:off x="1582366" y="2308464"/>
              <a:ext cx="4545505" cy="5621309"/>
            </a:xfrm>
            <a:prstGeom prst="roundRect">
              <a:avLst>
                <a:gd name="adj" fmla="val 2803"/>
              </a:avLst>
            </a:prstGeom>
            <a:solidFill>
              <a:schemeClr val="accent1">
                <a:lumMod val="75000"/>
              </a:schemeClr>
            </a:solidFill>
            <a:ln w="12700" cmpd="thinThick">
              <a:noFill/>
              <a:tailEnd type="triangle" w="lg" len="lg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  <p:sp>
          <p:nvSpPr>
            <p:cNvPr id="27" name="正方形/長方形 26"/>
            <p:cNvSpPr/>
            <p:nvPr userDrawn="1"/>
          </p:nvSpPr>
          <p:spPr>
            <a:xfrm>
              <a:off x="1582366" y="3073270"/>
              <a:ext cx="4545505" cy="1440160"/>
            </a:xfrm>
            <a:prstGeom prst="rect">
              <a:avLst/>
            </a:prstGeom>
            <a:solidFill>
              <a:schemeClr val="accent1"/>
            </a:solidFill>
            <a:ln w="12700" cmpd="thinThick">
              <a:noFill/>
              <a:tailEnd type="triangle" w="lg" len="lg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  <p:sp>
          <p:nvSpPr>
            <p:cNvPr id="28" name="正方形/長方形 27"/>
            <p:cNvSpPr/>
            <p:nvPr userDrawn="1"/>
          </p:nvSpPr>
          <p:spPr>
            <a:xfrm>
              <a:off x="1582365" y="4513430"/>
              <a:ext cx="4545505" cy="2876283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" cmpd="thinThick">
              <a:noFill/>
              <a:tailEnd type="triangle" w="lg" len="lg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</p:grpSp>
      <p:sp>
        <p:nvSpPr>
          <p:cNvPr id="29" name="テキスト プレースホルダー 11"/>
          <p:cNvSpPr>
            <a:spLocks noGrp="1"/>
          </p:cNvSpPr>
          <p:nvPr>
            <p:ph type="body" sz="quarter" idx="43" hasCustomPrompt="1"/>
          </p:nvPr>
        </p:nvSpPr>
        <p:spPr>
          <a:xfrm>
            <a:off x="5101276" y="1821922"/>
            <a:ext cx="3780419" cy="773203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800" spc="3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0" name="テキスト プレースホルダー 11"/>
          <p:cNvSpPr>
            <a:spLocks noGrp="1"/>
          </p:cNvSpPr>
          <p:nvPr>
            <p:ph type="body" sz="quarter" idx="44" hasCustomPrompt="1"/>
          </p:nvPr>
        </p:nvSpPr>
        <p:spPr>
          <a:xfrm>
            <a:off x="5101275" y="6911568"/>
            <a:ext cx="3780419" cy="540060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000" spc="3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1" name="テキスト プレースホルダー 11"/>
          <p:cNvSpPr>
            <a:spLocks noGrp="1"/>
          </p:cNvSpPr>
          <p:nvPr>
            <p:ph type="body" sz="quarter" idx="45" hasCustomPrompt="1"/>
          </p:nvPr>
        </p:nvSpPr>
        <p:spPr>
          <a:xfrm>
            <a:off x="5101277" y="2595125"/>
            <a:ext cx="3780419" cy="1440160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6600" spc="3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WORD</a:t>
            </a:r>
            <a:endParaRPr lang="en-US" dirty="0"/>
          </a:p>
        </p:txBody>
      </p:sp>
      <p:sp>
        <p:nvSpPr>
          <p:cNvPr id="32" name="ホームベース 31"/>
          <p:cNvSpPr/>
          <p:nvPr userDrawn="1"/>
        </p:nvSpPr>
        <p:spPr>
          <a:xfrm>
            <a:off x="5317782" y="4282813"/>
            <a:ext cx="405045" cy="315035"/>
          </a:xfrm>
          <a:prstGeom prst="homePlate">
            <a:avLst/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33" name="テキスト プレースホルダー 11"/>
          <p:cNvSpPr>
            <a:spLocks noGrp="1"/>
          </p:cNvSpPr>
          <p:nvPr>
            <p:ph type="body" sz="quarter" idx="46" hasCustomPrompt="1"/>
          </p:nvPr>
        </p:nvSpPr>
        <p:spPr>
          <a:xfrm>
            <a:off x="5641336" y="4170300"/>
            <a:ext cx="3051823" cy="540060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18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4" name="ホームベース 33"/>
          <p:cNvSpPr/>
          <p:nvPr userDrawn="1"/>
        </p:nvSpPr>
        <p:spPr>
          <a:xfrm>
            <a:off x="5317782" y="4977275"/>
            <a:ext cx="405045" cy="315035"/>
          </a:xfrm>
          <a:prstGeom prst="homePlate">
            <a:avLst/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35" name="テキスト プレースホルダー 11"/>
          <p:cNvSpPr>
            <a:spLocks noGrp="1"/>
          </p:cNvSpPr>
          <p:nvPr>
            <p:ph type="body" sz="quarter" idx="47" hasCustomPrompt="1"/>
          </p:nvPr>
        </p:nvSpPr>
        <p:spPr>
          <a:xfrm>
            <a:off x="5641336" y="4864762"/>
            <a:ext cx="3051823" cy="540060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18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6" name="ホームベース 35"/>
          <p:cNvSpPr/>
          <p:nvPr userDrawn="1"/>
        </p:nvSpPr>
        <p:spPr>
          <a:xfrm>
            <a:off x="5317782" y="5653098"/>
            <a:ext cx="405045" cy="315035"/>
          </a:xfrm>
          <a:prstGeom prst="homePlate">
            <a:avLst/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37" name="テキスト プレースホルダー 11"/>
          <p:cNvSpPr>
            <a:spLocks noGrp="1"/>
          </p:cNvSpPr>
          <p:nvPr>
            <p:ph type="body" sz="quarter" idx="48" hasCustomPrompt="1"/>
          </p:nvPr>
        </p:nvSpPr>
        <p:spPr>
          <a:xfrm>
            <a:off x="5641336" y="5540585"/>
            <a:ext cx="3051823" cy="540060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18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8" name="ホームベース 37"/>
          <p:cNvSpPr/>
          <p:nvPr userDrawn="1"/>
        </p:nvSpPr>
        <p:spPr>
          <a:xfrm>
            <a:off x="5317782" y="6330540"/>
            <a:ext cx="405045" cy="315035"/>
          </a:xfrm>
          <a:prstGeom prst="homePlate">
            <a:avLst/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39" name="テキスト プレースホルダー 11"/>
          <p:cNvSpPr>
            <a:spLocks noGrp="1"/>
          </p:cNvSpPr>
          <p:nvPr>
            <p:ph type="body" sz="quarter" idx="49" hasCustomPrompt="1"/>
          </p:nvPr>
        </p:nvSpPr>
        <p:spPr>
          <a:xfrm>
            <a:off x="5641336" y="6218027"/>
            <a:ext cx="3051823" cy="540060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18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cxnSp>
        <p:nvCxnSpPr>
          <p:cNvPr id="55" name="直線コネクタ 54"/>
          <p:cNvCxnSpPr/>
          <p:nvPr userDrawn="1"/>
        </p:nvCxnSpPr>
        <p:spPr>
          <a:xfrm flipH="1" flipV="1">
            <a:off x="3476491" y="7753789"/>
            <a:ext cx="11620500" cy="1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6" name="テキスト プレースホルダー 11"/>
          <p:cNvSpPr>
            <a:spLocks noGrp="1"/>
          </p:cNvSpPr>
          <p:nvPr>
            <p:ph type="body" sz="quarter" idx="57" hasCustomPrompt="1"/>
          </p:nvPr>
        </p:nvSpPr>
        <p:spPr>
          <a:xfrm>
            <a:off x="2097255" y="7975591"/>
            <a:ext cx="14102428" cy="1539112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spcBef>
                <a:spcPts val="0"/>
              </a:spcBef>
              <a:defRPr sz="24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grpSp>
        <p:nvGrpSpPr>
          <p:cNvPr id="10" name="グループ化 71"/>
          <p:cNvGrpSpPr/>
          <p:nvPr userDrawn="1"/>
        </p:nvGrpSpPr>
        <p:grpSpPr>
          <a:xfrm>
            <a:off x="9368232" y="1832544"/>
            <a:ext cx="3780420" cy="5621309"/>
            <a:chOff x="1582365" y="2308464"/>
            <a:chExt cx="4545506" cy="5621309"/>
          </a:xfrm>
        </p:grpSpPr>
        <p:sp>
          <p:nvSpPr>
            <p:cNvPr id="73" name="角丸四角形 72"/>
            <p:cNvSpPr/>
            <p:nvPr userDrawn="1"/>
          </p:nvSpPr>
          <p:spPr>
            <a:xfrm>
              <a:off x="1582366" y="2308464"/>
              <a:ext cx="4545505" cy="5621309"/>
            </a:xfrm>
            <a:prstGeom prst="roundRect">
              <a:avLst>
                <a:gd name="adj" fmla="val 2803"/>
              </a:avLst>
            </a:prstGeom>
            <a:solidFill>
              <a:schemeClr val="accent1"/>
            </a:solidFill>
            <a:ln w="12700" cmpd="thinThick">
              <a:noFill/>
              <a:tailEnd type="triangle" w="lg" len="lg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  <p:sp>
          <p:nvSpPr>
            <p:cNvPr id="74" name="正方形/長方形 73"/>
            <p:cNvSpPr/>
            <p:nvPr userDrawn="1"/>
          </p:nvSpPr>
          <p:spPr>
            <a:xfrm>
              <a:off x="1582366" y="3073270"/>
              <a:ext cx="4545505" cy="1440160"/>
            </a:xfrm>
            <a:prstGeom prst="rect">
              <a:avLst/>
            </a:prstGeom>
            <a:solidFill>
              <a:schemeClr val="accent1">
                <a:lumMod val="60000"/>
                <a:lumOff val="40000"/>
              </a:schemeClr>
            </a:solidFill>
            <a:ln w="12700" cmpd="thinThick">
              <a:noFill/>
              <a:tailEnd type="triangle" w="lg" len="lg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  <p:sp>
          <p:nvSpPr>
            <p:cNvPr id="75" name="正方形/長方形 74"/>
            <p:cNvSpPr/>
            <p:nvPr userDrawn="1"/>
          </p:nvSpPr>
          <p:spPr>
            <a:xfrm>
              <a:off x="1582365" y="4513430"/>
              <a:ext cx="4545505" cy="2876283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" cmpd="thinThick">
              <a:noFill/>
              <a:tailEnd type="triangle" w="lg" len="lg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</p:grpSp>
      <p:sp>
        <p:nvSpPr>
          <p:cNvPr id="76" name="テキスト プレースホルダー 11"/>
          <p:cNvSpPr>
            <a:spLocks noGrp="1"/>
          </p:cNvSpPr>
          <p:nvPr>
            <p:ph type="body" sz="quarter" idx="58" hasCustomPrompt="1"/>
          </p:nvPr>
        </p:nvSpPr>
        <p:spPr>
          <a:xfrm>
            <a:off x="9368232" y="1824147"/>
            <a:ext cx="3780419" cy="773203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800" spc="3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77" name="テキスト プレースホルダー 11"/>
          <p:cNvSpPr>
            <a:spLocks noGrp="1"/>
          </p:cNvSpPr>
          <p:nvPr>
            <p:ph type="body" sz="quarter" idx="59" hasCustomPrompt="1"/>
          </p:nvPr>
        </p:nvSpPr>
        <p:spPr>
          <a:xfrm>
            <a:off x="9368231" y="6913793"/>
            <a:ext cx="3780419" cy="540060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000" spc="3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78" name="テキスト プレースホルダー 11"/>
          <p:cNvSpPr>
            <a:spLocks noGrp="1"/>
          </p:cNvSpPr>
          <p:nvPr>
            <p:ph type="body" sz="quarter" idx="60" hasCustomPrompt="1"/>
          </p:nvPr>
        </p:nvSpPr>
        <p:spPr>
          <a:xfrm>
            <a:off x="9368233" y="2597350"/>
            <a:ext cx="3780419" cy="1440160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6600" spc="3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WORD</a:t>
            </a:r>
            <a:endParaRPr lang="en-US" dirty="0"/>
          </a:p>
        </p:txBody>
      </p:sp>
      <p:sp>
        <p:nvSpPr>
          <p:cNvPr id="79" name="ホームベース 78"/>
          <p:cNvSpPr/>
          <p:nvPr userDrawn="1"/>
        </p:nvSpPr>
        <p:spPr>
          <a:xfrm>
            <a:off x="9584738" y="4285038"/>
            <a:ext cx="405045" cy="315035"/>
          </a:xfrm>
          <a:prstGeom prst="homePlate">
            <a:avLst/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80" name="テキスト プレースホルダー 11"/>
          <p:cNvSpPr>
            <a:spLocks noGrp="1"/>
          </p:cNvSpPr>
          <p:nvPr>
            <p:ph type="body" sz="quarter" idx="61" hasCustomPrompt="1"/>
          </p:nvPr>
        </p:nvSpPr>
        <p:spPr>
          <a:xfrm>
            <a:off x="9908292" y="4172525"/>
            <a:ext cx="3051823" cy="540060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18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81" name="ホームベース 80"/>
          <p:cNvSpPr/>
          <p:nvPr userDrawn="1"/>
        </p:nvSpPr>
        <p:spPr>
          <a:xfrm>
            <a:off x="9584738" y="4979500"/>
            <a:ext cx="405045" cy="315035"/>
          </a:xfrm>
          <a:prstGeom prst="homePlate">
            <a:avLst/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82" name="テキスト プレースホルダー 11"/>
          <p:cNvSpPr>
            <a:spLocks noGrp="1"/>
          </p:cNvSpPr>
          <p:nvPr>
            <p:ph type="body" sz="quarter" idx="62" hasCustomPrompt="1"/>
          </p:nvPr>
        </p:nvSpPr>
        <p:spPr>
          <a:xfrm>
            <a:off x="9908292" y="4866987"/>
            <a:ext cx="3051823" cy="540060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18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83" name="ホームベース 82"/>
          <p:cNvSpPr/>
          <p:nvPr userDrawn="1"/>
        </p:nvSpPr>
        <p:spPr>
          <a:xfrm>
            <a:off x="9584738" y="5655323"/>
            <a:ext cx="405045" cy="315035"/>
          </a:xfrm>
          <a:prstGeom prst="homePlate">
            <a:avLst/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84" name="テキスト プレースホルダー 11"/>
          <p:cNvSpPr>
            <a:spLocks noGrp="1"/>
          </p:cNvSpPr>
          <p:nvPr>
            <p:ph type="body" sz="quarter" idx="63" hasCustomPrompt="1"/>
          </p:nvPr>
        </p:nvSpPr>
        <p:spPr>
          <a:xfrm>
            <a:off x="9908292" y="5542810"/>
            <a:ext cx="3051823" cy="540060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18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85" name="ホームベース 84"/>
          <p:cNvSpPr/>
          <p:nvPr userDrawn="1"/>
        </p:nvSpPr>
        <p:spPr>
          <a:xfrm>
            <a:off x="9584738" y="6332765"/>
            <a:ext cx="405045" cy="315035"/>
          </a:xfrm>
          <a:prstGeom prst="homePlate">
            <a:avLst/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86" name="テキスト プレースホルダー 11"/>
          <p:cNvSpPr>
            <a:spLocks noGrp="1"/>
          </p:cNvSpPr>
          <p:nvPr>
            <p:ph type="body" sz="quarter" idx="64" hasCustomPrompt="1"/>
          </p:nvPr>
        </p:nvSpPr>
        <p:spPr>
          <a:xfrm>
            <a:off x="9908292" y="6220252"/>
            <a:ext cx="3051823" cy="540060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18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grpSp>
        <p:nvGrpSpPr>
          <p:cNvPr id="11" name="グループ化 86"/>
          <p:cNvGrpSpPr/>
          <p:nvPr userDrawn="1"/>
        </p:nvGrpSpPr>
        <p:grpSpPr>
          <a:xfrm>
            <a:off x="13652226" y="1836581"/>
            <a:ext cx="3780420" cy="5621309"/>
            <a:chOff x="1582365" y="2308464"/>
            <a:chExt cx="4545506" cy="5621309"/>
          </a:xfrm>
        </p:grpSpPr>
        <p:sp>
          <p:nvSpPr>
            <p:cNvPr id="88" name="角丸四角形 87"/>
            <p:cNvSpPr/>
            <p:nvPr userDrawn="1"/>
          </p:nvSpPr>
          <p:spPr>
            <a:xfrm>
              <a:off x="1582366" y="2308464"/>
              <a:ext cx="4545505" cy="5621309"/>
            </a:xfrm>
            <a:prstGeom prst="roundRect">
              <a:avLst>
                <a:gd name="adj" fmla="val 2803"/>
              </a:avLst>
            </a:prstGeom>
            <a:solidFill>
              <a:schemeClr val="accent1">
                <a:lumMod val="75000"/>
              </a:schemeClr>
            </a:solidFill>
            <a:ln w="12700" cmpd="thinThick">
              <a:noFill/>
              <a:tailEnd type="triangle" w="lg" len="lg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  <p:sp>
          <p:nvSpPr>
            <p:cNvPr id="89" name="正方形/長方形 88"/>
            <p:cNvSpPr/>
            <p:nvPr userDrawn="1"/>
          </p:nvSpPr>
          <p:spPr>
            <a:xfrm>
              <a:off x="1582366" y="3073270"/>
              <a:ext cx="4545505" cy="1440160"/>
            </a:xfrm>
            <a:prstGeom prst="rect">
              <a:avLst/>
            </a:prstGeom>
            <a:solidFill>
              <a:schemeClr val="accent1"/>
            </a:solidFill>
            <a:ln w="12700" cmpd="thinThick">
              <a:noFill/>
              <a:tailEnd type="triangle" w="lg" len="lg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  <p:sp>
          <p:nvSpPr>
            <p:cNvPr id="90" name="正方形/長方形 89"/>
            <p:cNvSpPr/>
            <p:nvPr userDrawn="1"/>
          </p:nvSpPr>
          <p:spPr>
            <a:xfrm>
              <a:off x="1582365" y="4513430"/>
              <a:ext cx="4545505" cy="2876283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" cmpd="thinThick">
              <a:noFill/>
              <a:tailEnd type="triangle" w="lg" len="lg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</p:grpSp>
      <p:sp>
        <p:nvSpPr>
          <p:cNvPr id="91" name="テキスト プレースホルダー 11"/>
          <p:cNvSpPr>
            <a:spLocks noGrp="1"/>
          </p:cNvSpPr>
          <p:nvPr>
            <p:ph type="body" sz="quarter" idx="65" hasCustomPrompt="1"/>
          </p:nvPr>
        </p:nvSpPr>
        <p:spPr>
          <a:xfrm>
            <a:off x="13652226" y="1828184"/>
            <a:ext cx="3780419" cy="773203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800" spc="3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92" name="テキスト プレースホルダー 11"/>
          <p:cNvSpPr>
            <a:spLocks noGrp="1"/>
          </p:cNvSpPr>
          <p:nvPr>
            <p:ph type="body" sz="quarter" idx="66" hasCustomPrompt="1"/>
          </p:nvPr>
        </p:nvSpPr>
        <p:spPr>
          <a:xfrm>
            <a:off x="13652225" y="6917830"/>
            <a:ext cx="3780419" cy="540060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000" spc="3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93" name="テキスト プレースホルダー 11"/>
          <p:cNvSpPr>
            <a:spLocks noGrp="1"/>
          </p:cNvSpPr>
          <p:nvPr>
            <p:ph type="body" sz="quarter" idx="67" hasCustomPrompt="1"/>
          </p:nvPr>
        </p:nvSpPr>
        <p:spPr>
          <a:xfrm>
            <a:off x="13652227" y="2601387"/>
            <a:ext cx="3780419" cy="1440160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6600" spc="3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WORD</a:t>
            </a:r>
            <a:endParaRPr lang="en-US" dirty="0"/>
          </a:p>
        </p:txBody>
      </p:sp>
      <p:sp>
        <p:nvSpPr>
          <p:cNvPr id="94" name="ホームベース 93"/>
          <p:cNvSpPr/>
          <p:nvPr userDrawn="1"/>
        </p:nvSpPr>
        <p:spPr>
          <a:xfrm>
            <a:off x="13868732" y="4289075"/>
            <a:ext cx="405045" cy="315035"/>
          </a:xfrm>
          <a:prstGeom prst="homePlate">
            <a:avLst/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95" name="テキスト プレースホルダー 11"/>
          <p:cNvSpPr>
            <a:spLocks noGrp="1"/>
          </p:cNvSpPr>
          <p:nvPr>
            <p:ph type="body" sz="quarter" idx="68" hasCustomPrompt="1"/>
          </p:nvPr>
        </p:nvSpPr>
        <p:spPr>
          <a:xfrm>
            <a:off x="14192286" y="4176562"/>
            <a:ext cx="3051823" cy="540060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18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96" name="ホームベース 95"/>
          <p:cNvSpPr/>
          <p:nvPr userDrawn="1"/>
        </p:nvSpPr>
        <p:spPr>
          <a:xfrm>
            <a:off x="13868732" y="4983537"/>
            <a:ext cx="405045" cy="315035"/>
          </a:xfrm>
          <a:prstGeom prst="homePlate">
            <a:avLst/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97" name="テキスト プレースホルダー 11"/>
          <p:cNvSpPr>
            <a:spLocks noGrp="1"/>
          </p:cNvSpPr>
          <p:nvPr>
            <p:ph type="body" sz="quarter" idx="69" hasCustomPrompt="1"/>
          </p:nvPr>
        </p:nvSpPr>
        <p:spPr>
          <a:xfrm>
            <a:off x="14192286" y="4871024"/>
            <a:ext cx="3051823" cy="540060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18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98" name="ホームベース 97"/>
          <p:cNvSpPr/>
          <p:nvPr userDrawn="1"/>
        </p:nvSpPr>
        <p:spPr>
          <a:xfrm>
            <a:off x="13868732" y="5659360"/>
            <a:ext cx="405045" cy="315035"/>
          </a:xfrm>
          <a:prstGeom prst="homePlate">
            <a:avLst/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99" name="テキスト プレースホルダー 11"/>
          <p:cNvSpPr>
            <a:spLocks noGrp="1"/>
          </p:cNvSpPr>
          <p:nvPr>
            <p:ph type="body" sz="quarter" idx="70" hasCustomPrompt="1"/>
          </p:nvPr>
        </p:nvSpPr>
        <p:spPr>
          <a:xfrm>
            <a:off x="14192286" y="5546847"/>
            <a:ext cx="3051823" cy="540060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18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00" name="ホームベース 99"/>
          <p:cNvSpPr/>
          <p:nvPr userDrawn="1"/>
        </p:nvSpPr>
        <p:spPr>
          <a:xfrm>
            <a:off x="13868732" y="6336802"/>
            <a:ext cx="405045" cy="315035"/>
          </a:xfrm>
          <a:prstGeom prst="homePlate">
            <a:avLst/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01" name="テキスト プレースホルダー 11"/>
          <p:cNvSpPr>
            <a:spLocks noGrp="1"/>
          </p:cNvSpPr>
          <p:nvPr>
            <p:ph type="body" sz="quarter" idx="71" hasCustomPrompt="1"/>
          </p:nvPr>
        </p:nvSpPr>
        <p:spPr>
          <a:xfrm>
            <a:off x="14192286" y="6224289"/>
            <a:ext cx="3051823" cy="540060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18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83837462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500"/>
                            </p:stCondLst>
                            <p:childTnLst>
                              <p:par>
                                <p:cTn id="42" presetID="10" presetClass="entr" presetSubtype="0" fill="hold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9" dur="500"/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3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8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9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1" dur="500"/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2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4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5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7" dur="500"/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8" fill="hold">
                            <p:stCondLst>
                              <p:cond delay="1250"/>
                            </p:stCondLst>
                            <p:childTnLst>
                              <p:par>
                                <p:cTn id="79" presetID="10" presetClass="entr" presetSubtype="0" fill="hold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1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2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4" dur="500"/>
                                        <p:tgtEl>
                                          <p:spTgt spid="7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5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7" dur="500"/>
                                        <p:tgtEl>
                                          <p:spTgt spid="7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8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0" dur="500"/>
                                        <p:tgtEl>
                                          <p:spTgt spid="7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1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3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4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6" dur="500"/>
                                        <p:tgtEl>
                                          <p:spTgt spid="8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7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9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0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2" dur="500"/>
                                        <p:tgtEl>
                                          <p:spTgt spid="8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3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6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8" dur="500"/>
                                        <p:tgtEl>
                                          <p:spTgt spid="8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9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1" dur="5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2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4" dur="500"/>
                                        <p:tgtEl>
                                          <p:spTgt spid="8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5" fill="hold">
                            <p:stCondLst>
                              <p:cond delay="2000"/>
                            </p:stCondLst>
                            <p:childTnLst>
                              <p:par>
                                <p:cTn id="116" presetID="10" presetClass="entr" presetSubtype="0" fill="hold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8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9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1" dur="500"/>
                                        <p:tgtEl>
                                          <p:spTgt spid="9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2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4" dur="500"/>
                                        <p:tgtEl>
                                          <p:spTgt spid="9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5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7" dur="500"/>
                                        <p:tgtEl>
                                          <p:spTgt spid="9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8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0" dur="500"/>
                                        <p:tgtEl>
                                          <p:spTgt spid="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1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3" dur="500"/>
                                        <p:tgtEl>
                                          <p:spTgt spid="9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4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6" dur="5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7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9" dur="500"/>
                                        <p:tgtEl>
                                          <p:spTgt spid="9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0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2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3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5" dur="500"/>
                                        <p:tgtEl>
                                          <p:spTgt spid="9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6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8" dur="50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9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1" dur="500"/>
                                        <p:tgtEl>
                                          <p:spTgt spid="10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2" fill="hold">
                            <p:stCondLst>
                              <p:cond delay="2750"/>
                            </p:stCondLst>
                            <p:childTnLst>
                              <p:par>
                                <p:cTn id="153" presetID="16" presetClass="entr" presetSubtype="37" fill="hold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55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6" presetID="2" presetClass="entr" presetSubtype="4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8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9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5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6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7" grpId="0" animBg="1"/>
      <p:bldP spid="18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9" grpId="0" animBg="1"/>
      <p:bldP spid="20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1" grpId="0" animBg="1"/>
      <p:bldP spid="22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3" grpId="0" animBg="1"/>
      <p:bldP spid="24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9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0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1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2" grpId="0" animBg="1"/>
      <p:bldP spid="33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4" grpId="0" animBg="1"/>
      <p:bldP spid="35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6" grpId="0" animBg="1"/>
      <p:bldP spid="37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8" grpId="0" animBg="1"/>
      <p:bldP spid="39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6" grpId="0"/>
      <p:bldP spid="76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7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77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7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78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7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79" grpId="0" animBg="1"/>
      <p:bldP spid="80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8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81" grpId="0" animBg="1"/>
      <p:bldP spid="82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8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83" grpId="0" animBg="1"/>
      <p:bldP spid="84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8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85" grpId="0" animBg="1"/>
      <p:bldP spid="86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8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91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9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9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92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9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9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93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9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9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94" grpId="0" animBg="1"/>
      <p:bldP spid="95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9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9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96" grpId="0" animBg="1"/>
      <p:bldP spid="97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9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9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98" grpId="0" animBg="1"/>
      <p:bldP spid="99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9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9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00" grpId="0" animBg="1"/>
      <p:bldP spid="101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0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01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19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Normal Table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en-US" altLang="ja-JP" dirty="0" smtClean="0"/>
              <a:t>SLIDE TITLE HERE</a:t>
            </a:r>
            <a:endParaRPr kumimoji="1" lang="ja-JP" altLang="en-US" dirty="0"/>
          </a:p>
        </p:txBody>
      </p: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  <a:alpha val="70000"/>
                  </a:prstClr>
                </a:solidFill>
              </a:rPr>
              <a:t>The Power of PowerPoint | thepopp.com</a:t>
            </a:r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87164BF-D67A-46C0-81D2-5BAF67C00C80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  <p:sp>
        <p:nvSpPr>
          <p:cNvPr id="5" name="1 つの角を丸めた四角形 4"/>
          <p:cNvSpPr/>
          <p:nvPr userDrawn="1"/>
        </p:nvSpPr>
        <p:spPr>
          <a:xfrm flipH="1">
            <a:off x="1034618" y="2668225"/>
            <a:ext cx="3780420" cy="1048493"/>
          </a:xfrm>
          <a:prstGeom prst="round1Rect">
            <a:avLst/>
          </a:prstGeom>
          <a:solidFill>
            <a:schemeClr val="accent1">
              <a:lumMod val="75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6" name="正方形/長方形 5"/>
          <p:cNvSpPr/>
          <p:nvPr userDrawn="1"/>
        </p:nvSpPr>
        <p:spPr>
          <a:xfrm>
            <a:off x="4878870" y="2668225"/>
            <a:ext cx="4042080" cy="1048493"/>
          </a:xfrm>
          <a:prstGeom prst="rect">
            <a:avLst/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7" name="正方形/長方形 6"/>
          <p:cNvSpPr/>
          <p:nvPr userDrawn="1"/>
        </p:nvSpPr>
        <p:spPr>
          <a:xfrm>
            <a:off x="8989720" y="2668225"/>
            <a:ext cx="4042080" cy="1048493"/>
          </a:xfrm>
          <a:prstGeom prst="rect">
            <a:avLst/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8" name="1 つの角を丸めた四角形 7"/>
          <p:cNvSpPr/>
          <p:nvPr userDrawn="1"/>
        </p:nvSpPr>
        <p:spPr>
          <a:xfrm>
            <a:off x="13100571" y="2668225"/>
            <a:ext cx="4042080" cy="1048493"/>
          </a:xfrm>
          <a:prstGeom prst="round1Rect">
            <a:avLst/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9" name="正方形/長方形 8"/>
          <p:cNvSpPr/>
          <p:nvPr userDrawn="1"/>
        </p:nvSpPr>
        <p:spPr>
          <a:xfrm>
            <a:off x="1037960" y="3787309"/>
            <a:ext cx="3777078" cy="660290"/>
          </a:xfrm>
          <a:prstGeom prst="rect">
            <a:avLst/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0" name="正方形/長方形 9"/>
          <p:cNvSpPr/>
          <p:nvPr userDrawn="1"/>
        </p:nvSpPr>
        <p:spPr>
          <a:xfrm>
            <a:off x="1037960" y="4534003"/>
            <a:ext cx="3777078" cy="660290"/>
          </a:xfrm>
          <a:prstGeom prst="rect">
            <a:avLst/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1" name="正方形/長方形 10"/>
          <p:cNvSpPr/>
          <p:nvPr userDrawn="1"/>
        </p:nvSpPr>
        <p:spPr>
          <a:xfrm>
            <a:off x="1037960" y="5280697"/>
            <a:ext cx="3777078" cy="660290"/>
          </a:xfrm>
          <a:prstGeom prst="rect">
            <a:avLst/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4" name="1 つの角を丸めた四角形 13"/>
          <p:cNvSpPr/>
          <p:nvPr userDrawn="1"/>
        </p:nvSpPr>
        <p:spPr>
          <a:xfrm flipH="1" flipV="1">
            <a:off x="1037960" y="6011158"/>
            <a:ext cx="3777078" cy="660290"/>
          </a:xfrm>
          <a:prstGeom prst="round1Rect">
            <a:avLst>
              <a:gd name="adj" fmla="val 31639"/>
            </a:avLst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7" name="正方形/長方形 16"/>
          <p:cNvSpPr/>
          <p:nvPr userDrawn="1"/>
        </p:nvSpPr>
        <p:spPr>
          <a:xfrm>
            <a:off x="4878870" y="3787309"/>
            <a:ext cx="4042080" cy="66029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8" name="正方形/長方形 17"/>
          <p:cNvSpPr/>
          <p:nvPr userDrawn="1"/>
        </p:nvSpPr>
        <p:spPr>
          <a:xfrm>
            <a:off x="4878870" y="4534003"/>
            <a:ext cx="4042080" cy="66029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9" name="正方形/長方形 18"/>
          <p:cNvSpPr/>
          <p:nvPr userDrawn="1"/>
        </p:nvSpPr>
        <p:spPr>
          <a:xfrm>
            <a:off x="4878870" y="5280697"/>
            <a:ext cx="4042080" cy="66029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22" name="正方形/長方形 21"/>
          <p:cNvSpPr/>
          <p:nvPr userDrawn="1"/>
        </p:nvSpPr>
        <p:spPr>
          <a:xfrm>
            <a:off x="4878870" y="6011158"/>
            <a:ext cx="4042080" cy="66029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23" name="正方形/長方形 22"/>
          <p:cNvSpPr/>
          <p:nvPr userDrawn="1"/>
        </p:nvSpPr>
        <p:spPr>
          <a:xfrm>
            <a:off x="8989720" y="3787309"/>
            <a:ext cx="4042080" cy="66029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24" name="正方形/長方形 23"/>
          <p:cNvSpPr/>
          <p:nvPr userDrawn="1"/>
        </p:nvSpPr>
        <p:spPr>
          <a:xfrm>
            <a:off x="8989720" y="4534003"/>
            <a:ext cx="4042080" cy="66029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25" name="正方形/長方形 24"/>
          <p:cNvSpPr/>
          <p:nvPr userDrawn="1"/>
        </p:nvSpPr>
        <p:spPr>
          <a:xfrm>
            <a:off x="8989720" y="5280697"/>
            <a:ext cx="4042080" cy="66029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28" name="正方形/長方形 27"/>
          <p:cNvSpPr/>
          <p:nvPr userDrawn="1"/>
        </p:nvSpPr>
        <p:spPr>
          <a:xfrm>
            <a:off x="8989720" y="6011158"/>
            <a:ext cx="4042080" cy="66029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29" name="正方形/長方形 28"/>
          <p:cNvSpPr/>
          <p:nvPr userDrawn="1"/>
        </p:nvSpPr>
        <p:spPr>
          <a:xfrm>
            <a:off x="13100571" y="3787309"/>
            <a:ext cx="4042080" cy="66029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30" name="正方形/長方形 29"/>
          <p:cNvSpPr/>
          <p:nvPr userDrawn="1"/>
        </p:nvSpPr>
        <p:spPr>
          <a:xfrm>
            <a:off x="13100571" y="4534003"/>
            <a:ext cx="4042080" cy="66029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31" name="正方形/長方形 30"/>
          <p:cNvSpPr/>
          <p:nvPr userDrawn="1"/>
        </p:nvSpPr>
        <p:spPr>
          <a:xfrm>
            <a:off x="13100571" y="5280697"/>
            <a:ext cx="4042080" cy="66029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34" name="1 つの角を丸めた四角形 33"/>
          <p:cNvSpPr/>
          <p:nvPr userDrawn="1"/>
        </p:nvSpPr>
        <p:spPr>
          <a:xfrm flipV="1">
            <a:off x="13100571" y="6011158"/>
            <a:ext cx="4042080" cy="660290"/>
          </a:xfrm>
          <a:prstGeom prst="round1Rect">
            <a:avLst>
              <a:gd name="adj" fmla="val 33510"/>
            </a:avLst>
          </a:prstGeom>
          <a:solidFill>
            <a:schemeClr val="accent1">
              <a:lumMod val="40000"/>
              <a:lumOff val="6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35" name="テキスト プレースホルダー 11"/>
          <p:cNvSpPr>
            <a:spLocks noGrp="1"/>
          </p:cNvSpPr>
          <p:nvPr>
            <p:ph type="body" sz="quarter" idx="36" hasCustomPrompt="1"/>
          </p:nvPr>
        </p:nvSpPr>
        <p:spPr>
          <a:xfrm>
            <a:off x="4878871" y="2805869"/>
            <a:ext cx="4042080" cy="773203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400" spc="3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6" name="テキスト プレースホルダー 11"/>
          <p:cNvSpPr>
            <a:spLocks noGrp="1"/>
          </p:cNvSpPr>
          <p:nvPr>
            <p:ph type="body" sz="quarter" idx="37" hasCustomPrompt="1"/>
          </p:nvPr>
        </p:nvSpPr>
        <p:spPr>
          <a:xfrm>
            <a:off x="9000490" y="2805869"/>
            <a:ext cx="4042080" cy="773203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400" spc="3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7" name="テキスト プレースホルダー 11"/>
          <p:cNvSpPr>
            <a:spLocks noGrp="1"/>
          </p:cNvSpPr>
          <p:nvPr>
            <p:ph type="body" sz="quarter" idx="38" hasCustomPrompt="1"/>
          </p:nvPr>
        </p:nvSpPr>
        <p:spPr>
          <a:xfrm>
            <a:off x="13086627" y="2805869"/>
            <a:ext cx="4042080" cy="773203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400" spc="3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8" name="テキスト プレースホルダー 11"/>
          <p:cNvSpPr>
            <a:spLocks noGrp="1"/>
          </p:cNvSpPr>
          <p:nvPr>
            <p:ph type="body" sz="quarter" idx="39" hasCustomPrompt="1"/>
          </p:nvPr>
        </p:nvSpPr>
        <p:spPr>
          <a:xfrm>
            <a:off x="1037960" y="3805046"/>
            <a:ext cx="3777078" cy="624867"/>
          </a:xfrm>
        </p:spPr>
        <p:txBody>
          <a:bodyPr anchor="ctr">
            <a:noAutofit/>
          </a:bodyPr>
          <a:lstStyle>
            <a:lvl1pPr algn="r">
              <a:lnSpc>
                <a:spcPct val="120000"/>
              </a:lnSpc>
              <a:defRPr sz="2400" spc="3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9" name="テキスト プレースホルダー 11"/>
          <p:cNvSpPr>
            <a:spLocks noGrp="1"/>
          </p:cNvSpPr>
          <p:nvPr>
            <p:ph type="body" sz="quarter" idx="40" hasCustomPrompt="1"/>
          </p:nvPr>
        </p:nvSpPr>
        <p:spPr>
          <a:xfrm>
            <a:off x="1037960" y="4534003"/>
            <a:ext cx="3777078" cy="624867"/>
          </a:xfrm>
        </p:spPr>
        <p:txBody>
          <a:bodyPr anchor="ctr">
            <a:noAutofit/>
          </a:bodyPr>
          <a:lstStyle>
            <a:lvl1pPr algn="r">
              <a:lnSpc>
                <a:spcPct val="120000"/>
              </a:lnSpc>
              <a:defRPr sz="2400" spc="3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40" name="テキスト プレースホルダー 11"/>
          <p:cNvSpPr>
            <a:spLocks noGrp="1"/>
          </p:cNvSpPr>
          <p:nvPr>
            <p:ph type="body" sz="quarter" idx="41" hasCustomPrompt="1"/>
          </p:nvPr>
        </p:nvSpPr>
        <p:spPr>
          <a:xfrm>
            <a:off x="1037960" y="5280697"/>
            <a:ext cx="3777078" cy="624867"/>
          </a:xfrm>
        </p:spPr>
        <p:txBody>
          <a:bodyPr anchor="ctr">
            <a:noAutofit/>
          </a:bodyPr>
          <a:lstStyle>
            <a:lvl1pPr algn="r">
              <a:lnSpc>
                <a:spcPct val="120000"/>
              </a:lnSpc>
              <a:defRPr sz="2400" spc="3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43" name="テキスト プレースホルダー 11"/>
          <p:cNvSpPr>
            <a:spLocks noGrp="1"/>
          </p:cNvSpPr>
          <p:nvPr>
            <p:ph type="body" sz="quarter" idx="44" hasCustomPrompt="1"/>
          </p:nvPr>
        </p:nvSpPr>
        <p:spPr>
          <a:xfrm>
            <a:off x="1037960" y="6023515"/>
            <a:ext cx="3777078" cy="624867"/>
          </a:xfrm>
        </p:spPr>
        <p:txBody>
          <a:bodyPr anchor="ctr">
            <a:noAutofit/>
          </a:bodyPr>
          <a:lstStyle>
            <a:lvl1pPr algn="r">
              <a:lnSpc>
                <a:spcPct val="120000"/>
              </a:lnSpc>
              <a:defRPr sz="2400" spc="3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56" name="テキスト プレースホルダー 11"/>
          <p:cNvSpPr>
            <a:spLocks noGrp="1"/>
          </p:cNvSpPr>
          <p:nvPr>
            <p:ph type="body" sz="quarter" idx="45" hasCustomPrompt="1"/>
          </p:nvPr>
        </p:nvSpPr>
        <p:spPr>
          <a:xfrm>
            <a:off x="4878870" y="3822732"/>
            <a:ext cx="4042080" cy="624867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0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57" name="テキスト プレースホルダー 11"/>
          <p:cNvSpPr>
            <a:spLocks noGrp="1"/>
          </p:cNvSpPr>
          <p:nvPr>
            <p:ph type="body" sz="quarter" idx="46" hasCustomPrompt="1"/>
          </p:nvPr>
        </p:nvSpPr>
        <p:spPr>
          <a:xfrm>
            <a:off x="4875528" y="4551689"/>
            <a:ext cx="4042080" cy="624867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0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58" name="テキスト プレースホルダー 11"/>
          <p:cNvSpPr>
            <a:spLocks noGrp="1"/>
          </p:cNvSpPr>
          <p:nvPr>
            <p:ph type="body" sz="quarter" idx="47" hasCustomPrompt="1"/>
          </p:nvPr>
        </p:nvSpPr>
        <p:spPr>
          <a:xfrm>
            <a:off x="4875528" y="5298383"/>
            <a:ext cx="4042080" cy="624867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0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61" name="テキスト プレースホルダー 11"/>
          <p:cNvSpPr>
            <a:spLocks noGrp="1"/>
          </p:cNvSpPr>
          <p:nvPr>
            <p:ph type="body" sz="quarter" idx="50" hasCustomPrompt="1"/>
          </p:nvPr>
        </p:nvSpPr>
        <p:spPr>
          <a:xfrm>
            <a:off x="4871452" y="6041201"/>
            <a:ext cx="4042080" cy="624867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0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62" name="テキスト プレースホルダー 11"/>
          <p:cNvSpPr>
            <a:spLocks noGrp="1"/>
          </p:cNvSpPr>
          <p:nvPr>
            <p:ph type="body" sz="quarter" idx="51" hasCustomPrompt="1"/>
          </p:nvPr>
        </p:nvSpPr>
        <p:spPr>
          <a:xfrm>
            <a:off x="9007908" y="3822732"/>
            <a:ext cx="4042080" cy="624867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0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63" name="テキスト プレースホルダー 11"/>
          <p:cNvSpPr>
            <a:spLocks noGrp="1"/>
          </p:cNvSpPr>
          <p:nvPr>
            <p:ph type="body" sz="quarter" idx="52" hasCustomPrompt="1"/>
          </p:nvPr>
        </p:nvSpPr>
        <p:spPr>
          <a:xfrm>
            <a:off x="9004566" y="4551689"/>
            <a:ext cx="4042080" cy="624867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0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64" name="テキスト プレースホルダー 11"/>
          <p:cNvSpPr>
            <a:spLocks noGrp="1"/>
          </p:cNvSpPr>
          <p:nvPr>
            <p:ph type="body" sz="quarter" idx="53" hasCustomPrompt="1"/>
          </p:nvPr>
        </p:nvSpPr>
        <p:spPr>
          <a:xfrm>
            <a:off x="9004566" y="5298383"/>
            <a:ext cx="4042080" cy="624867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0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67" name="テキスト プレースホルダー 11"/>
          <p:cNvSpPr>
            <a:spLocks noGrp="1"/>
          </p:cNvSpPr>
          <p:nvPr>
            <p:ph type="body" sz="quarter" idx="56" hasCustomPrompt="1"/>
          </p:nvPr>
        </p:nvSpPr>
        <p:spPr>
          <a:xfrm>
            <a:off x="9000490" y="6041201"/>
            <a:ext cx="4042080" cy="624867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0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68" name="テキスト プレースホルダー 11"/>
          <p:cNvSpPr>
            <a:spLocks noGrp="1"/>
          </p:cNvSpPr>
          <p:nvPr>
            <p:ph type="body" sz="quarter" idx="57" hasCustomPrompt="1"/>
          </p:nvPr>
        </p:nvSpPr>
        <p:spPr>
          <a:xfrm>
            <a:off x="13100571" y="3822732"/>
            <a:ext cx="4042080" cy="624867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0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69" name="テキスト プレースホルダー 11"/>
          <p:cNvSpPr>
            <a:spLocks noGrp="1"/>
          </p:cNvSpPr>
          <p:nvPr>
            <p:ph type="body" sz="quarter" idx="58" hasCustomPrompt="1"/>
          </p:nvPr>
        </p:nvSpPr>
        <p:spPr>
          <a:xfrm>
            <a:off x="13097229" y="4551689"/>
            <a:ext cx="4042080" cy="624867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0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70" name="テキスト プレースホルダー 11"/>
          <p:cNvSpPr>
            <a:spLocks noGrp="1"/>
          </p:cNvSpPr>
          <p:nvPr>
            <p:ph type="body" sz="quarter" idx="59" hasCustomPrompt="1"/>
          </p:nvPr>
        </p:nvSpPr>
        <p:spPr>
          <a:xfrm>
            <a:off x="13097229" y="5298383"/>
            <a:ext cx="4042080" cy="624867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0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73" name="テキスト プレースホルダー 11"/>
          <p:cNvSpPr>
            <a:spLocks noGrp="1"/>
          </p:cNvSpPr>
          <p:nvPr>
            <p:ph type="body" sz="quarter" idx="62" hasCustomPrompt="1"/>
          </p:nvPr>
        </p:nvSpPr>
        <p:spPr>
          <a:xfrm>
            <a:off x="13093153" y="6041201"/>
            <a:ext cx="4042080" cy="624867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0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cxnSp>
        <p:nvCxnSpPr>
          <p:cNvPr id="74" name="直線コネクタ 73"/>
          <p:cNvCxnSpPr/>
          <p:nvPr userDrawn="1"/>
        </p:nvCxnSpPr>
        <p:spPr>
          <a:xfrm flipH="1" flipV="1">
            <a:off x="3332956" y="7753789"/>
            <a:ext cx="11620500" cy="1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5" name="テキスト プレースホルダー 11"/>
          <p:cNvSpPr>
            <a:spLocks noGrp="1"/>
          </p:cNvSpPr>
          <p:nvPr>
            <p:ph type="body" sz="quarter" idx="63" hasCustomPrompt="1"/>
          </p:nvPr>
        </p:nvSpPr>
        <p:spPr>
          <a:xfrm>
            <a:off x="2097255" y="7975591"/>
            <a:ext cx="14102428" cy="1539112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spcBef>
                <a:spcPts val="0"/>
              </a:spcBef>
              <a:defRPr sz="24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32739596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500"/>
                            </p:stCondLst>
                            <p:childTnLst>
                              <p:par>
                                <p:cTn id="2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5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6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6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1000"/>
                            </p:stCondLst>
                            <p:childTnLst>
                              <p:par>
                                <p:cTn id="5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" dur="500"/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9" dur="500"/>
                                        <p:tgtEl>
                                          <p:spTgt spid="5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2" dur="500"/>
                                        <p:tgtEl>
                                          <p:spTgt spid="6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5" dur="500"/>
                                        <p:tgtEl>
                                          <p:spTgt spid="6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1500"/>
                            </p:stCondLst>
                            <p:childTnLst>
                              <p:par>
                                <p:cTn id="7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9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2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5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8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1" dur="500"/>
                                        <p:tgtEl>
                                          <p:spTgt spid="4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4" dur="500"/>
                                        <p:tgtEl>
                                          <p:spTgt spid="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7" dur="500"/>
                                        <p:tgtEl>
                                          <p:spTgt spid="6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0" dur="500"/>
                                        <p:tgtEl>
                                          <p:spTgt spid="7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1" fill="hold">
                            <p:stCondLst>
                              <p:cond delay="2000"/>
                            </p:stCondLst>
                            <p:childTnLst>
                              <p:par>
                                <p:cTn id="10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4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7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0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3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6" dur="500"/>
                                        <p:tgtEl>
                                          <p:spTgt spid="4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9" dur="500"/>
                                        <p:tgtEl>
                                          <p:spTgt spid="6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2" dur="500"/>
                                        <p:tgtEl>
                                          <p:spTgt spid="6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5" dur="500"/>
                                        <p:tgtEl>
                                          <p:spTgt spid="7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6" fill="hold">
                            <p:stCondLst>
                              <p:cond delay="2500"/>
                            </p:stCondLst>
                            <p:childTnLst>
                              <p:par>
                                <p:cTn id="127" presetID="16" presetClass="entr" presetSubtype="37" fill="hold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29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0" presetID="2" presetClass="entr" presetSubtype="4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2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3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6" grpId="0" animBg="1"/>
      <p:bldP spid="7" grpId="0" animBg="1"/>
      <p:bldP spid="8" grpId="0" animBg="1"/>
      <p:bldP spid="9" grpId="0" animBg="1"/>
      <p:bldP spid="10" grpId="0" animBg="1"/>
      <p:bldP spid="11" grpId="0" animBg="1"/>
      <p:bldP spid="14" grpId="0" animBg="1"/>
      <p:bldP spid="17" grpId="0" animBg="1"/>
      <p:bldP spid="18" grpId="0" animBg="1"/>
      <p:bldP spid="19" grpId="0" animBg="1"/>
      <p:bldP spid="22" grpId="0" animBg="1"/>
      <p:bldP spid="23" grpId="0" animBg="1"/>
      <p:bldP spid="24" grpId="0" animBg="1"/>
      <p:bldP spid="25" grpId="0" animBg="1"/>
      <p:bldP spid="28" grpId="0" animBg="1"/>
      <p:bldP spid="29" grpId="0" animBg="1"/>
      <p:bldP spid="30" grpId="0" animBg="1"/>
      <p:bldP spid="31" grpId="0" animBg="1"/>
      <p:bldP spid="34" grpId="0" animBg="1"/>
      <p:bldP spid="35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6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7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8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9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0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4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3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4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6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5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7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5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8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5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1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6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2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6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3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6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4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6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7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6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8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6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9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6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70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7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73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7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75" grpId="0">
        <p:tmplLst>
          <p:tmpl>
            <p:tnLst>
              <p:par>
                <p:cTn presetID="2" presetClass="entr" presetSubtype="4" decel="10000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7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7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Break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図プレースホルダー 3"/>
          <p:cNvSpPr>
            <a:spLocks noGrp="1"/>
          </p:cNvSpPr>
          <p:nvPr>
            <p:ph type="pic" sz="quarter" idx="10" hasCustomPrompt="1"/>
          </p:nvPr>
        </p:nvSpPr>
        <p:spPr>
          <a:xfrm>
            <a:off x="0" y="0"/>
            <a:ext cx="18286413" cy="10287000"/>
          </a:xfrm>
        </p:spPr>
        <p:txBody>
          <a:bodyPr/>
          <a:lstStyle>
            <a:lvl1pPr>
              <a:defRPr baseline="0"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/>
          </a:p>
        </p:txBody>
      </p:sp>
      <p:sp>
        <p:nvSpPr>
          <p:cNvPr id="9" name="テキスト プレースホルダー 5"/>
          <p:cNvSpPr>
            <a:spLocks noGrp="1"/>
          </p:cNvSpPr>
          <p:nvPr>
            <p:ph type="body" sz="quarter" idx="11" hasCustomPrompt="1"/>
          </p:nvPr>
        </p:nvSpPr>
        <p:spPr>
          <a:xfrm>
            <a:off x="11618481" y="3748345"/>
            <a:ext cx="5850650" cy="5850650"/>
          </a:xfrm>
          <a:prstGeom prst="ellipse">
            <a:avLst/>
          </a:prstGeom>
          <a:solidFill>
            <a:schemeClr val="accent1">
              <a:alpha val="69000"/>
            </a:schemeClr>
          </a:solidFill>
        </p:spPr>
        <p:txBody>
          <a:bodyPr/>
          <a:lstStyle>
            <a:lvl1pPr>
              <a:defRPr baseline="0"/>
            </a:lvl1pPr>
          </a:lstStyle>
          <a:p>
            <a:pPr lvl="0"/>
            <a:r>
              <a:rPr kumimoji="1" lang="en-US" altLang="ja-JP" dirty="0" smtClean="0"/>
              <a:t> </a:t>
            </a:r>
            <a:endParaRPr kumimoji="1" lang="ja-JP" altLang="en-US" dirty="0" smtClean="0"/>
          </a:p>
        </p:txBody>
      </p:sp>
      <p:sp>
        <p:nvSpPr>
          <p:cNvPr id="10" name="図プレースホルダー 7"/>
          <p:cNvSpPr>
            <a:spLocks noGrp="1"/>
          </p:cNvSpPr>
          <p:nvPr>
            <p:ph type="pic" sz="quarter" idx="18" hasCustomPrompt="1"/>
          </p:nvPr>
        </p:nvSpPr>
        <p:spPr>
          <a:xfrm>
            <a:off x="13553761" y="4783525"/>
            <a:ext cx="2070165" cy="2070165"/>
          </a:xfrm>
        </p:spPr>
        <p:txBody>
          <a:bodyPr>
            <a:normAutofit/>
          </a:bodyPr>
          <a:lstStyle>
            <a:lvl1pPr>
              <a:defRPr sz="1600"/>
            </a:lvl1pPr>
          </a:lstStyle>
          <a:p>
            <a:r>
              <a:rPr kumimoji="1" lang="en-US" altLang="ja-JP" dirty="0" smtClean="0"/>
              <a:t>ICON</a:t>
            </a:r>
            <a:endParaRPr kumimoji="1" lang="ja-JP" altLang="en-US" dirty="0"/>
          </a:p>
        </p:txBody>
      </p:sp>
      <p:sp>
        <p:nvSpPr>
          <p:cNvPr id="11" name="タイトル 1"/>
          <p:cNvSpPr>
            <a:spLocks noGrp="1"/>
          </p:cNvSpPr>
          <p:nvPr>
            <p:ph type="ctrTitle" hasCustomPrompt="1"/>
          </p:nvPr>
        </p:nvSpPr>
        <p:spPr>
          <a:xfrm>
            <a:off x="11753496" y="6808685"/>
            <a:ext cx="5580620" cy="1189757"/>
          </a:xfrm>
          <a:prstGeom prst="rect">
            <a:avLst/>
          </a:prstGeom>
        </p:spPr>
        <p:txBody>
          <a:bodyPr anchor="t"/>
          <a:lstStyle>
            <a:lvl1pPr algn="ctr">
              <a:lnSpc>
                <a:spcPct val="100000"/>
              </a:lnSpc>
              <a:defRPr sz="4000" spc="600" baseline="0">
                <a:solidFill>
                  <a:schemeClr val="bg1"/>
                </a:solidFill>
                <a:latin typeface="+mj-lt"/>
              </a:defRPr>
            </a:lvl1pPr>
          </a:lstStyle>
          <a:p>
            <a:r>
              <a:rPr lang="en-US" altLang="ja-JP" dirty="0" smtClean="0"/>
              <a:t>SECTION TITLE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7802799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4" presetClass="entr" presetSubtype="10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1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14" presetClass="entr" presetSubtype="1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4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4" presetClass="entr" presetSubtype="1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7" dur="500"/>
                                        <p:tgtEl>
                                          <p:spTgt spid="9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4" presetClass="entr" presetSubtype="10" fill="hold" grpId="0" nodeType="click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2" dur="500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9" grpId="0" build="p" animBg="1">
        <p:tmplLst>
          <p:tmpl>
            <p:tnLst>
              <p:par>
                <p:cTn presetID="14" presetClass="entr" presetSubtype="1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randombar(horizontal)">
                      <p:cBhvr>
                        <p:cTn dur="500"/>
                        <p:tgtEl>
                          <p:spTgt spid="9"/>
                        </p:tgtEl>
                      </p:cBhvr>
                    </p:animEffect>
                  </p:childTnLst>
                </p:cTn>
              </p:par>
            </p:tnLst>
          </p:tmpl>
          <p:tmpl lvl="1">
            <p:tnLst>
              <p:par>
                <p:cTn presetID="14" presetClass="entr" presetSubtype="10" fill="hold" nodeType="click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randombar(horizontal)">
                      <p:cBhvr>
                        <p:cTn dur="500"/>
                        <p:tgtEl>
                          <p:spTgt spid="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0" grpId="0"/>
      <p:bldP spid="11" grpId="0"/>
    </p:bldLst>
  </p:timing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Loop 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" name="円/楕円 31"/>
          <p:cNvSpPr/>
          <p:nvPr userDrawn="1"/>
        </p:nvSpPr>
        <p:spPr>
          <a:xfrm>
            <a:off x="6041205" y="2495277"/>
            <a:ext cx="6193030" cy="6193030"/>
          </a:xfrm>
          <a:prstGeom prst="ellipse">
            <a:avLst/>
          </a:prstGeom>
          <a:gradFill>
            <a:gsLst>
              <a:gs pos="100000">
                <a:schemeClr val="accent1">
                  <a:tint val="66000"/>
                  <a:satMod val="160000"/>
                  <a:alpha val="15000"/>
                </a:schemeClr>
              </a:gs>
              <a:gs pos="50000">
                <a:schemeClr val="accent1">
                  <a:tint val="44500"/>
                  <a:satMod val="160000"/>
                  <a:alpha val="14000"/>
                </a:schemeClr>
              </a:gs>
              <a:gs pos="0">
                <a:schemeClr val="bg1"/>
              </a:gs>
            </a:gsLst>
            <a:path path="circle">
              <a:fillToRect l="50000" t="50000" r="50000" b="50000"/>
            </a:path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schemeClr val="tx1"/>
              </a:solidFill>
            </a:endParaRPr>
          </a:p>
        </p:txBody>
      </p:sp>
      <p:sp>
        <p:nvSpPr>
          <p:cNvPr id="33" name="円/楕円 32"/>
          <p:cNvSpPr/>
          <p:nvPr userDrawn="1"/>
        </p:nvSpPr>
        <p:spPr>
          <a:xfrm>
            <a:off x="6982940" y="3437012"/>
            <a:ext cx="4309561" cy="4309561"/>
          </a:xfrm>
          <a:prstGeom prst="ellipse">
            <a:avLst/>
          </a:prstGeom>
          <a:gradFill>
            <a:gsLst>
              <a:gs pos="100000">
                <a:schemeClr val="accent1">
                  <a:tint val="66000"/>
                  <a:satMod val="160000"/>
                  <a:alpha val="38000"/>
                </a:schemeClr>
              </a:gs>
              <a:gs pos="42000">
                <a:schemeClr val="accent1">
                  <a:tint val="44500"/>
                  <a:satMod val="160000"/>
                  <a:alpha val="24000"/>
                </a:schemeClr>
              </a:gs>
              <a:gs pos="0">
                <a:schemeClr val="bg1"/>
              </a:gs>
            </a:gsLst>
            <a:path path="circle">
              <a:fillToRect l="50000" t="50000" r="50000" b="50000"/>
            </a:path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schemeClr val="tx1"/>
              </a:solidFill>
            </a:endParaRPr>
          </a:p>
        </p:txBody>
      </p:sp>
      <p:sp>
        <p:nvSpPr>
          <p:cNvPr id="8" name="ドーナツ 7"/>
          <p:cNvSpPr/>
          <p:nvPr userDrawn="1"/>
        </p:nvSpPr>
        <p:spPr>
          <a:xfrm>
            <a:off x="6398903" y="2849730"/>
            <a:ext cx="5461686" cy="5461686"/>
          </a:xfrm>
          <a:prstGeom prst="donut">
            <a:avLst>
              <a:gd name="adj" fmla="val 7805"/>
            </a:avLst>
          </a:prstGeom>
          <a:solidFill>
            <a:schemeClr val="bg1">
              <a:lumMod val="95000"/>
            </a:schemeClr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schemeClr val="tx1"/>
              </a:solidFill>
            </a:endParaRPr>
          </a:p>
        </p:txBody>
      </p:sp>
      <p:sp>
        <p:nvSpPr>
          <p:cNvPr id="2" name="タイトル 1"/>
          <p:cNvSpPr>
            <a:spLocks noGrp="1"/>
          </p:cNvSpPr>
          <p:nvPr>
            <p:ph type="title" hasCustomPrompt="1"/>
          </p:nvPr>
        </p:nvSpPr>
        <p:spPr>
          <a:xfrm>
            <a:off x="637261" y="192950"/>
            <a:ext cx="16741860" cy="1125125"/>
          </a:xfrm>
        </p:spPr>
        <p:txBody>
          <a:bodyPr/>
          <a:lstStyle>
            <a:lvl1pPr>
              <a:defRPr spc="1500" baseline="0"/>
            </a:lvl1pPr>
          </a:lstStyle>
          <a:p>
            <a:r>
              <a:rPr lang="en-US" altLang="ja-JP" dirty="0" smtClean="0"/>
              <a:t>SLIDE TITLE HERE</a:t>
            </a:r>
            <a:endParaRPr kumimoji="1" lang="ja-JP" altLang="en-US" dirty="0"/>
          </a:p>
        </p:txBody>
      </p: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>
          <a:xfrm>
            <a:off x="9413236" y="9591367"/>
            <a:ext cx="7776864" cy="547688"/>
          </a:xfrm>
        </p:spPr>
        <p:txBody>
          <a:bodyPr/>
          <a:lstStyle/>
          <a:p>
            <a:r>
              <a:rPr lang="en-US" smtClean="0"/>
              <a:t>The Power of PowerPoint | thepopp.com</a:t>
            </a:r>
            <a:endParaRPr lang="en-US" dirty="0"/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>
          <a:xfrm>
            <a:off x="17371930" y="9591367"/>
            <a:ext cx="907291" cy="547688"/>
          </a:xfrm>
        </p:spPr>
        <p:txBody>
          <a:bodyPr/>
          <a:lstStyle/>
          <a:p>
            <a:fld id="{387164BF-D67A-46C0-81D2-5BAF67C00C80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9" name="環状矢印 8"/>
          <p:cNvSpPr/>
          <p:nvPr userDrawn="1"/>
        </p:nvSpPr>
        <p:spPr>
          <a:xfrm>
            <a:off x="9143206" y="2833652"/>
            <a:ext cx="3024385" cy="2758140"/>
          </a:xfrm>
          <a:custGeom>
            <a:avLst/>
            <a:gdLst>
              <a:gd name="connsiteX0" fmla="*/ 3370992 w 6761982"/>
              <a:gd name="connsiteY0" fmla="*/ 634089 h 6761982"/>
              <a:gd name="connsiteX1" fmla="*/ 6093620 w 6761982"/>
              <a:gd name="connsiteY1" fmla="*/ 2948305 h 6761982"/>
              <a:gd name="connsiteX2" fmla="*/ 6709702 w 6761982"/>
              <a:gd name="connsiteY2" fmla="*/ 3039968 h 6761982"/>
              <a:gd name="connsiteX3" fmla="*/ 5889126 w 6761982"/>
              <a:gd name="connsiteY3" fmla="*/ 3754160 h 6761982"/>
              <a:gd name="connsiteX4" fmla="*/ 5037612 w 6761982"/>
              <a:gd name="connsiteY4" fmla="*/ 2791189 h 6761982"/>
              <a:gd name="connsiteX5" fmla="*/ 5651484 w 6761982"/>
              <a:gd name="connsiteY5" fmla="*/ 2882523 h 6761982"/>
              <a:gd name="connsiteX6" fmla="*/ 3372529 w 6761982"/>
              <a:gd name="connsiteY6" fmla="*/ 1056439 h 6761982"/>
              <a:gd name="connsiteX7" fmla="*/ 3370992 w 6761982"/>
              <a:gd name="connsiteY7" fmla="*/ 634089 h 6761982"/>
              <a:gd name="connsiteX0" fmla="*/ 0 w 3338710"/>
              <a:gd name="connsiteY0" fmla="*/ 19 h 2758140"/>
              <a:gd name="connsiteX1" fmla="*/ 2722628 w 3338710"/>
              <a:gd name="connsiteY1" fmla="*/ 2314235 h 2758140"/>
              <a:gd name="connsiteX2" fmla="*/ 3338710 w 3338710"/>
              <a:gd name="connsiteY2" fmla="*/ 2405898 h 2758140"/>
              <a:gd name="connsiteX3" fmla="*/ 2480034 w 3338710"/>
              <a:gd name="connsiteY3" fmla="*/ 2758140 h 2758140"/>
              <a:gd name="connsiteX4" fmla="*/ 1666620 w 3338710"/>
              <a:gd name="connsiteY4" fmla="*/ 2157119 h 2758140"/>
              <a:gd name="connsiteX5" fmla="*/ 2280492 w 3338710"/>
              <a:gd name="connsiteY5" fmla="*/ 2248453 h 2758140"/>
              <a:gd name="connsiteX6" fmla="*/ 1537 w 3338710"/>
              <a:gd name="connsiteY6" fmla="*/ 422369 h 2758140"/>
              <a:gd name="connsiteX7" fmla="*/ 0 w 3338710"/>
              <a:gd name="connsiteY7" fmla="*/ 19 h 2758140"/>
              <a:gd name="connsiteX0" fmla="*/ 0 w 3062485"/>
              <a:gd name="connsiteY0" fmla="*/ 19 h 2758140"/>
              <a:gd name="connsiteX1" fmla="*/ 2722628 w 3062485"/>
              <a:gd name="connsiteY1" fmla="*/ 2314235 h 2758140"/>
              <a:gd name="connsiteX2" fmla="*/ 3062485 w 3062485"/>
              <a:gd name="connsiteY2" fmla="*/ 2329698 h 2758140"/>
              <a:gd name="connsiteX3" fmla="*/ 2480034 w 3062485"/>
              <a:gd name="connsiteY3" fmla="*/ 2758140 h 2758140"/>
              <a:gd name="connsiteX4" fmla="*/ 1666620 w 3062485"/>
              <a:gd name="connsiteY4" fmla="*/ 2157119 h 2758140"/>
              <a:gd name="connsiteX5" fmla="*/ 2280492 w 3062485"/>
              <a:gd name="connsiteY5" fmla="*/ 2248453 h 2758140"/>
              <a:gd name="connsiteX6" fmla="*/ 1537 w 3062485"/>
              <a:gd name="connsiteY6" fmla="*/ 422369 h 2758140"/>
              <a:gd name="connsiteX7" fmla="*/ 0 w 3062485"/>
              <a:gd name="connsiteY7" fmla="*/ 19 h 2758140"/>
              <a:gd name="connsiteX0" fmla="*/ 0 w 3062485"/>
              <a:gd name="connsiteY0" fmla="*/ 19 h 2758140"/>
              <a:gd name="connsiteX1" fmla="*/ 2722628 w 3062485"/>
              <a:gd name="connsiteY1" fmla="*/ 2314235 h 2758140"/>
              <a:gd name="connsiteX2" fmla="*/ 3062485 w 3062485"/>
              <a:gd name="connsiteY2" fmla="*/ 2329698 h 2758140"/>
              <a:gd name="connsiteX3" fmla="*/ 2480034 w 3062485"/>
              <a:gd name="connsiteY3" fmla="*/ 2758140 h 2758140"/>
              <a:gd name="connsiteX4" fmla="*/ 1942845 w 3062485"/>
              <a:gd name="connsiteY4" fmla="*/ 2233319 h 2758140"/>
              <a:gd name="connsiteX5" fmla="*/ 2280492 w 3062485"/>
              <a:gd name="connsiteY5" fmla="*/ 2248453 h 2758140"/>
              <a:gd name="connsiteX6" fmla="*/ 1537 w 3062485"/>
              <a:gd name="connsiteY6" fmla="*/ 422369 h 2758140"/>
              <a:gd name="connsiteX7" fmla="*/ 0 w 3062485"/>
              <a:gd name="connsiteY7" fmla="*/ 19 h 2758140"/>
              <a:gd name="connsiteX0" fmla="*/ 0 w 3062485"/>
              <a:gd name="connsiteY0" fmla="*/ 19 h 2758140"/>
              <a:gd name="connsiteX1" fmla="*/ 2722628 w 3062485"/>
              <a:gd name="connsiteY1" fmla="*/ 2314235 h 2758140"/>
              <a:gd name="connsiteX2" fmla="*/ 3062485 w 3062485"/>
              <a:gd name="connsiteY2" fmla="*/ 2329698 h 2758140"/>
              <a:gd name="connsiteX3" fmla="*/ 2480034 w 3062485"/>
              <a:gd name="connsiteY3" fmla="*/ 2758140 h 2758140"/>
              <a:gd name="connsiteX4" fmla="*/ 1942845 w 3062485"/>
              <a:gd name="connsiteY4" fmla="*/ 2233319 h 2758140"/>
              <a:gd name="connsiteX5" fmla="*/ 2290017 w 3062485"/>
              <a:gd name="connsiteY5" fmla="*/ 2305603 h 2758140"/>
              <a:gd name="connsiteX6" fmla="*/ 1537 w 3062485"/>
              <a:gd name="connsiteY6" fmla="*/ 422369 h 2758140"/>
              <a:gd name="connsiteX7" fmla="*/ 0 w 3062485"/>
              <a:gd name="connsiteY7" fmla="*/ 19 h 2758140"/>
              <a:gd name="connsiteX0" fmla="*/ 0 w 3062485"/>
              <a:gd name="connsiteY0" fmla="*/ 19 h 2758140"/>
              <a:gd name="connsiteX1" fmla="*/ 2722628 w 3062485"/>
              <a:gd name="connsiteY1" fmla="*/ 2314235 h 2758140"/>
              <a:gd name="connsiteX2" fmla="*/ 3062485 w 3062485"/>
              <a:gd name="connsiteY2" fmla="*/ 2329698 h 2758140"/>
              <a:gd name="connsiteX3" fmla="*/ 2480034 w 3062485"/>
              <a:gd name="connsiteY3" fmla="*/ 2758140 h 2758140"/>
              <a:gd name="connsiteX4" fmla="*/ 1942845 w 3062485"/>
              <a:gd name="connsiteY4" fmla="*/ 2299994 h 2758140"/>
              <a:gd name="connsiteX5" fmla="*/ 2290017 w 3062485"/>
              <a:gd name="connsiteY5" fmla="*/ 2305603 h 2758140"/>
              <a:gd name="connsiteX6" fmla="*/ 1537 w 3062485"/>
              <a:gd name="connsiteY6" fmla="*/ 422369 h 2758140"/>
              <a:gd name="connsiteX7" fmla="*/ 0 w 3062485"/>
              <a:gd name="connsiteY7" fmla="*/ 19 h 2758140"/>
              <a:gd name="connsiteX0" fmla="*/ 0 w 3024385"/>
              <a:gd name="connsiteY0" fmla="*/ 19 h 2758140"/>
              <a:gd name="connsiteX1" fmla="*/ 2722628 w 3024385"/>
              <a:gd name="connsiteY1" fmla="*/ 2314235 h 2758140"/>
              <a:gd name="connsiteX2" fmla="*/ 3024385 w 3024385"/>
              <a:gd name="connsiteY2" fmla="*/ 2310648 h 2758140"/>
              <a:gd name="connsiteX3" fmla="*/ 2480034 w 3024385"/>
              <a:gd name="connsiteY3" fmla="*/ 2758140 h 2758140"/>
              <a:gd name="connsiteX4" fmla="*/ 1942845 w 3024385"/>
              <a:gd name="connsiteY4" fmla="*/ 2299994 h 2758140"/>
              <a:gd name="connsiteX5" fmla="*/ 2290017 w 3024385"/>
              <a:gd name="connsiteY5" fmla="*/ 2305603 h 2758140"/>
              <a:gd name="connsiteX6" fmla="*/ 1537 w 3024385"/>
              <a:gd name="connsiteY6" fmla="*/ 422369 h 2758140"/>
              <a:gd name="connsiteX7" fmla="*/ 0 w 3024385"/>
              <a:gd name="connsiteY7" fmla="*/ 19 h 2758140"/>
              <a:gd name="connsiteX0" fmla="*/ 0 w 3024385"/>
              <a:gd name="connsiteY0" fmla="*/ 19 h 2758140"/>
              <a:gd name="connsiteX1" fmla="*/ 2722628 w 3024385"/>
              <a:gd name="connsiteY1" fmla="*/ 2314235 h 2758140"/>
              <a:gd name="connsiteX2" fmla="*/ 3024385 w 3024385"/>
              <a:gd name="connsiteY2" fmla="*/ 2310648 h 2758140"/>
              <a:gd name="connsiteX3" fmla="*/ 2480034 w 3024385"/>
              <a:gd name="connsiteY3" fmla="*/ 2758140 h 2758140"/>
              <a:gd name="connsiteX4" fmla="*/ 1961895 w 3024385"/>
              <a:gd name="connsiteY4" fmla="*/ 2299994 h 2758140"/>
              <a:gd name="connsiteX5" fmla="*/ 2290017 w 3024385"/>
              <a:gd name="connsiteY5" fmla="*/ 2305603 h 2758140"/>
              <a:gd name="connsiteX6" fmla="*/ 1537 w 3024385"/>
              <a:gd name="connsiteY6" fmla="*/ 422369 h 2758140"/>
              <a:gd name="connsiteX7" fmla="*/ 0 w 3024385"/>
              <a:gd name="connsiteY7" fmla="*/ 19 h 2758140"/>
              <a:gd name="connsiteX0" fmla="*/ 0 w 3024385"/>
              <a:gd name="connsiteY0" fmla="*/ 19 h 2758140"/>
              <a:gd name="connsiteX1" fmla="*/ 2722628 w 3024385"/>
              <a:gd name="connsiteY1" fmla="*/ 2314235 h 2758140"/>
              <a:gd name="connsiteX2" fmla="*/ 3024385 w 3024385"/>
              <a:gd name="connsiteY2" fmla="*/ 2310648 h 2758140"/>
              <a:gd name="connsiteX3" fmla="*/ 2480034 w 3024385"/>
              <a:gd name="connsiteY3" fmla="*/ 2758140 h 2758140"/>
              <a:gd name="connsiteX4" fmla="*/ 1961895 w 3024385"/>
              <a:gd name="connsiteY4" fmla="*/ 2299994 h 2758140"/>
              <a:gd name="connsiteX5" fmla="*/ 2290017 w 3024385"/>
              <a:gd name="connsiteY5" fmla="*/ 2305603 h 2758140"/>
              <a:gd name="connsiteX6" fmla="*/ 1537 w 3024385"/>
              <a:gd name="connsiteY6" fmla="*/ 422369 h 2758140"/>
              <a:gd name="connsiteX7" fmla="*/ 0 w 3024385"/>
              <a:gd name="connsiteY7" fmla="*/ 19 h 2758140"/>
              <a:gd name="connsiteX0" fmla="*/ 0 w 3024385"/>
              <a:gd name="connsiteY0" fmla="*/ 19 h 2758140"/>
              <a:gd name="connsiteX1" fmla="*/ 2703578 w 3024385"/>
              <a:gd name="connsiteY1" fmla="*/ 2304710 h 2758140"/>
              <a:gd name="connsiteX2" fmla="*/ 3024385 w 3024385"/>
              <a:gd name="connsiteY2" fmla="*/ 2310648 h 2758140"/>
              <a:gd name="connsiteX3" fmla="*/ 2480034 w 3024385"/>
              <a:gd name="connsiteY3" fmla="*/ 2758140 h 2758140"/>
              <a:gd name="connsiteX4" fmla="*/ 1961895 w 3024385"/>
              <a:gd name="connsiteY4" fmla="*/ 2299994 h 2758140"/>
              <a:gd name="connsiteX5" fmla="*/ 2290017 w 3024385"/>
              <a:gd name="connsiteY5" fmla="*/ 2305603 h 2758140"/>
              <a:gd name="connsiteX6" fmla="*/ 1537 w 3024385"/>
              <a:gd name="connsiteY6" fmla="*/ 422369 h 2758140"/>
              <a:gd name="connsiteX7" fmla="*/ 0 w 3024385"/>
              <a:gd name="connsiteY7" fmla="*/ 19 h 2758140"/>
              <a:gd name="connsiteX0" fmla="*/ 0 w 3024385"/>
              <a:gd name="connsiteY0" fmla="*/ 19 h 2758140"/>
              <a:gd name="connsiteX1" fmla="*/ 2703578 w 3024385"/>
              <a:gd name="connsiteY1" fmla="*/ 2304710 h 2758140"/>
              <a:gd name="connsiteX2" fmla="*/ 3024385 w 3024385"/>
              <a:gd name="connsiteY2" fmla="*/ 2310648 h 2758140"/>
              <a:gd name="connsiteX3" fmla="*/ 2480034 w 3024385"/>
              <a:gd name="connsiteY3" fmla="*/ 2758140 h 2758140"/>
              <a:gd name="connsiteX4" fmla="*/ 1980945 w 3024385"/>
              <a:gd name="connsiteY4" fmla="*/ 2309519 h 2758140"/>
              <a:gd name="connsiteX5" fmla="*/ 2290017 w 3024385"/>
              <a:gd name="connsiteY5" fmla="*/ 2305603 h 2758140"/>
              <a:gd name="connsiteX6" fmla="*/ 1537 w 3024385"/>
              <a:gd name="connsiteY6" fmla="*/ 422369 h 2758140"/>
              <a:gd name="connsiteX7" fmla="*/ 0 w 3024385"/>
              <a:gd name="connsiteY7" fmla="*/ 19 h 2758140"/>
              <a:gd name="connsiteX0" fmla="*/ 0 w 3024385"/>
              <a:gd name="connsiteY0" fmla="*/ 19 h 2758140"/>
              <a:gd name="connsiteX1" fmla="*/ 2703578 w 3024385"/>
              <a:gd name="connsiteY1" fmla="*/ 2304710 h 2758140"/>
              <a:gd name="connsiteX2" fmla="*/ 3024385 w 3024385"/>
              <a:gd name="connsiteY2" fmla="*/ 2310648 h 2758140"/>
              <a:gd name="connsiteX3" fmla="*/ 2508609 w 3024385"/>
              <a:gd name="connsiteY3" fmla="*/ 2758140 h 2758140"/>
              <a:gd name="connsiteX4" fmla="*/ 1980945 w 3024385"/>
              <a:gd name="connsiteY4" fmla="*/ 2309519 h 2758140"/>
              <a:gd name="connsiteX5" fmla="*/ 2290017 w 3024385"/>
              <a:gd name="connsiteY5" fmla="*/ 2305603 h 2758140"/>
              <a:gd name="connsiteX6" fmla="*/ 1537 w 3024385"/>
              <a:gd name="connsiteY6" fmla="*/ 422369 h 2758140"/>
              <a:gd name="connsiteX7" fmla="*/ 0 w 3024385"/>
              <a:gd name="connsiteY7" fmla="*/ 19 h 27581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24385" h="2758140">
                <a:moveTo>
                  <a:pt x="0" y="19"/>
                </a:moveTo>
                <a:cubicBezTo>
                  <a:pt x="1353828" y="-4909"/>
                  <a:pt x="2490326" y="967774"/>
                  <a:pt x="2703578" y="2304710"/>
                </a:cubicBezTo>
                <a:lnTo>
                  <a:pt x="3024385" y="2310648"/>
                </a:lnTo>
                <a:lnTo>
                  <a:pt x="2508609" y="2758140"/>
                </a:lnTo>
                <a:lnTo>
                  <a:pt x="1980945" y="2309519"/>
                </a:lnTo>
                <a:lnTo>
                  <a:pt x="2290017" y="2305603"/>
                </a:lnTo>
                <a:cubicBezTo>
                  <a:pt x="2055228" y="1236154"/>
                  <a:pt x="1096448" y="418384"/>
                  <a:pt x="1537" y="422369"/>
                </a:cubicBezTo>
                <a:cubicBezTo>
                  <a:pt x="1025" y="281586"/>
                  <a:pt x="512" y="140802"/>
                  <a:pt x="0" y="19"/>
                </a:cubicBezTo>
                <a:close/>
              </a:path>
            </a:pathLst>
          </a:custGeom>
          <a:solidFill>
            <a:schemeClr val="accent1">
              <a:lumMod val="40000"/>
              <a:lumOff val="60000"/>
            </a:schemeClr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schemeClr val="tx1"/>
              </a:solidFill>
            </a:endParaRPr>
          </a:p>
        </p:txBody>
      </p:sp>
      <p:sp>
        <p:nvSpPr>
          <p:cNvPr id="12" name="環状矢印 8"/>
          <p:cNvSpPr/>
          <p:nvPr userDrawn="1"/>
        </p:nvSpPr>
        <p:spPr>
          <a:xfrm rot="5400000">
            <a:off x="8975161" y="5717445"/>
            <a:ext cx="3024385" cy="2758140"/>
          </a:xfrm>
          <a:custGeom>
            <a:avLst/>
            <a:gdLst>
              <a:gd name="connsiteX0" fmla="*/ 3370992 w 6761982"/>
              <a:gd name="connsiteY0" fmla="*/ 634089 h 6761982"/>
              <a:gd name="connsiteX1" fmla="*/ 6093620 w 6761982"/>
              <a:gd name="connsiteY1" fmla="*/ 2948305 h 6761982"/>
              <a:gd name="connsiteX2" fmla="*/ 6709702 w 6761982"/>
              <a:gd name="connsiteY2" fmla="*/ 3039968 h 6761982"/>
              <a:gd name="connsiteX3" fmla="*/ 5889126 w 6761982"/>
              <a:gd name="connsiteY3" fmla="*/ 3754160 h 6761982"/>
              <a:gd name="connsiteX4" fmla="*/ 5037612 w 6761982"/>
              <a:gd name="connsiteY4" fmla="*/ 2791189 h 6761982"/>
              <a:gd name="connsiteX5" fmla="*/ 5651484 w 6761982"/>
              <a:gd name="connsiteY5" fmla="*/ 2882523 h 6761982"/>
              <a:gd name="connsiteX6" fmla="*/ 3372529 w 6761982"/>
              <a:gd name="connsiteY6" fmla="*/ 1056439 h 6761982"/>
              <a:gd name="connsiteX7" fmla="*/ 3370992 w 6761982"/>
              <a:gd name="connsiteY7" fmla="*/ 634089 h 6761982"/>
              <a:gd name="connsiteX0" fmla="*/ 0 w 3338710"/>
              <a:gd name="connsiteY0" fmla="*/ 19 h 2758140"/>
              <a:gd name="connsiteX1" fmla="*/ 2722628 w 3338710"/>
              <a:gd name="connsiteY1" fmla="*/ 2314235 h 2758140"/>
              <a:gd name="connsiteX2" fmla="*/ 3338710 w 3338710"/>
              <a:gd name="connsiteY2" fmla="*/ 2405898 h 2758140"/>
              <a:gd name="connsiteX3" fmla="*/ 2480034 w 3338710"/>
              <a:gd name="connsiteY3" fmla="*/ 2758140 h 2758140"/>
              <a:gd name="connsiteX4" fmla="*/ 1666620 w 3338710"/>
              <a:gd name="connsiteY4" fmla="*/ 2157119 h 2758140"/>
              <a:gd name="connsiteX5" fmla="*/ 2280492 w 3338710"/>
              <a:gd name="connsiteY5" fmla="*/ 2248453 h 2758140"/>
              <a:gd name="connsiteX6" fmla="*/ 1537 w 3338710"/>
              <a:gd name="connsiteY6" fmla="*/ 422369 h 2758140"/>
              <a:gd name="connsiteX7" fmla="*/ 0 w 3338710"/>
              <a:gd name="connsiteY7" fmla="*/ 19 h 2758140"/>
              <a:gd name="connsiteX0" fmla="*/ 0 w 3062485"/>
              <a:gd name="connsiteY0" fmla="*/ 19 h 2758140"/>
              <a:gd name="connsiteX1" fmla="*/ 2722628 w 3062485"/>
              <a:gd name="connsiteY1" fmla="*/ 2314235 h 2758140"/>
              <a:gd name="connsiteX2" fmla="*/ 3062485 w 3062485"/>
              <a:gd name="connsiteY2" fmla="*/ 2329698 h 2758140"/>
              <a:gd name="connsiteX3" fmla="*/ 2480034 w 3062485"/>
              <a:gd name="connsiteY3" fmla="*/ 2758140 h 2758140"/>
              <a:gd name="connsiteX4" fmla="*/ 1666620 w 3062485"/>
              <a:gd name="connsiteY4" fmla="*/ 2157119 h 2758140"/>
              <a:gd name="connsiteX5" fmla="*/ 2280492 w 3062485"/>
              <a:gd name="connsiteY5" fmla="*/ 2248453 h 2758140"/>
              <a:gd name="connsiteX6" fmla="*/ 1537 w 3062485"/>
              <a:gd name="connsiteY6" fmla="*/ 422369 h 2758140"/>
              <a:gd name="connsiteX7" fmla="*/ 0 w 3062485"/>
              <a:gd name="connsiteY7" fmla="*/ 19 h 2758140"/>
              <a:gd name="connsiteX0" fmla="*/ 0 w 3062485"/>
              <a:gd name="connsiteY0" fmla="*/ 19 h 2758140"/>
              <a:gd name="connsiteX1" fmla="*/ 2722628 w 3062485"/>
              <a:gd name="connsiteY1" fmla="*/ 2314235 h 2758140"/>
              <a:gd name="connsiteX2" fmla="*/ 3062485 w 3062485"/>
              <a:gd name="connsiteY2" fmla="*/ 2329698 h 2758140"/>
              <a:gd name="connsiteX3" fmla="*/ 2480034 w 3062485"/>
              <a:gd name="connsiteY3" fmla="*/ 2758140 h 2758140"/>
              <a:gd name="connsiteX4" fmla="*/ 1942845 w 3062485"/>
              <a:gd name="connsiteY4" fmla="*/ 2233319 h 2758140"/>
              <a:gd name="connsiteX5" fmla="*/ 2280492 w 3062485"/>
              <a:gd name="connsiteY5" fmla="*/ 2248453 h 2758140"/>
              <a:gd name="connsiteX6" fmla="*/ 1537 w 3062485"/>
              <a:gd name="connsiteY6" fmla="*/ 422369 h 2758140"/>
              <a:gd name="connsiteX7" fmla="*/ 0 w 3062485"/>
              <a:gd name="connsiteY7" fmla="*/ 19 h 2758140"/>
              <a:gd name="connsiteX0" fmla="*/ 0 w 3062485"/>
              <a:gd name="connsiteY0" fmla="*/ 19 h 2758140"/>
              <a:gd name="connsiteX1" fmla="*/ 2722628 w 3062485"/>
              <a:gd name="connsiteY1" fmla="*/ 2314235 h 2758140"/>
              <a:gd name="connsiteX2" fmla="*/ 3062485 w 3062485"/>
              <a:gd name="connsiteY2" fmla="*/ 2329698 h 2758140"/>
              <a:gd name="connsiteX3" fmla="*/ 2480034 w 3062485"/>
              <a:gd name="connsiteY3" fmla="*/ 2758140 h 2758140"/>
              <a:gd name="connsiteX4" fmla="*/ 1942845 w 3062485"/>
              <a:gd name="connsiteY4" fmla="*/ 2233319 h 2758140"/>
              <a:gd name="connsiteX5" fmla="*/ 2290017 w 3062485"/>
              <a:gd name="connsiteY5" fmla="*/ 2305603 h 2758140"/>
              <a:gd name="connsiteX6" fmla="*/ 1537 w 3062485"/>
              <a:gd name="connsiteY6" fmla="*/ 422369 h 2758140"/>
              <a:gd name="connsiteX7" fmla="*/ 0 w 3062485"/>
              <a:gd name="connsiteY7" fmla="*/ 19 h 2758140"/>
              <a:gd name="connsiteX0" fmla="*/ 0 w 3062485"/>
              <a:gd name="connsiteY0" fmla="*/ 19 h 2758140"/>
              <a:gd name="connsiteX1" fmla="*/ 2722628 w 3062485"/>
              <a:gd name="connsiteY1" fmla="*/ 2314235 h 2758140"/>
              <a:gd name="connsiteX2" fmla="*/ 3062485 w 3062485"/>
              <a:gd name="connsiteY2" fmla="*/ 2329698 h 2758140"/>
              <a:gd name="connsiteX3" fmla="*/ 2480034 w 3062485"/>
              <a:gd name="connsiteY3" fmla="*/ 2758140 h 2758140"/>
              <a:gd name="connsiteX4" fmla="*/ 1942845 w 3062485"/>
              <a:gd name="connsiteY4" fmla="*/ 2299994 h 2758140"/>
              <a:gd name="connsiteX5" fmla="*/ 2290017 w 3062485"/>
              <a:gd name="connsiteY5" fmla="*/ 2305603 h 2758140"/>
              <a:gd name="connsiteX6" fmla="*/ 1537 w 3062485"/>
              <a:gd name="connsiteY6" fmla="*/ 422369 h 2758140"/>
              <a:gd name="connsiteX7" fmla="*/ 0 w 3062485"/>
              <a:gd name="connsiteY7" fmla="*/ 19 h 2758140"/>
              <a:gd name="connsiteX0" fmla="*/ 0 w 3024385"/>
              <a:gd name="connsiteY0" fmla="*/ 19 h 2758140"/>
              <a:gd name="connsiteX1" fmla="*/ 2722628 w 3024385"/>
              <a:gd name="connsiteY1" fmla="*/ 2314235 h 2758140"/>
              <a:gd name="connsiteX2" fmla="*/ 3024385 w 3024385"/>
              <a:gd name="connsiteY2" fmla="*/ 2310648 h 2758140"/>
              <a:gd name="connsiteX3" fmla="*/ 2480034 w 3024385"/>
              <a:gd name="connsiteY3" fmla="*/ 2758140 h 2758140"/>
              <a:gd name="connsiteX4" fmla="*/ 1942845 w 3024385"/>
              <a:gd name="connsiteY4" fmla="*/ 2299994 h 2758140"/>
              <a:gd name="connsiteX5" fmla="*/ 2290017 w 3024385"/>
              <a:gd name="connsiteY5" fmla="*/ 2305603 h 2758140"/>
              <a:gd name="connsiteX6" fmla="*/ 1537 w 3024385"/>
              <a:gd name="connsiteY6" fmla="*/ 422369 h 2758140"/>
              <a:gd name="connsiteX7" fmla="*/ 0 w 3024385"/>
              <a:gd name="connsiteY7" fmla="*/ 19 h 2758140"/>
              <a:gd name="connsiteX0" fmla="*/ 0 w 3024385"/>
              <a:gd name="connsiteY0" fmla="*/ 19 h 2758140"/>
              <a:gd name="connsiteX1" fmla="*/ 2722628 w 3024385"/>
              <a:gd name="connsiteY1" fmla="*/ 2314235 h 2758140"/>
              <a:gd name="connsiteX2" fmla="*/ 3024385 w 3024385"/>
              <a:gd name="connsiteY2" fmla="*/ 2310648 h 2758140"/>
              <a:gd name="connsiteX3" fmla="*/ 2480034 w 3024385"/>
              <a:gd name="connsiteY3" fmla="*/ 2758140 h 2758140"/>
              <a:gd name="connsiteX4" fmla="*/ 1961895 w 3024385"/>
              <a:gd name="connsiteY4" fmla="*/ 2299994 h 2758140"/>
              <a:gd name="connsiteX5" fmla="*/ 2290017 w 3024385"/>
              <a:gd name="connsiteY5" fmla="*/ 2305603 h 2758140"/>
              <a:gd name="connsiteX6" fmla="*/ 1537 w 3024385"/>
              <a:gd name="connsiteY6" fmla="*/ 422369 h 2758140"/>
              <a:gd name="connsiteX7" fmla="*/ 0 w 3024385"/>
              <a:gd name="connsiteY7" fmla="*/ 19 h 2758140"/>
              <a:gd name="connsiteX0" fmla="*/ 0 w 3024385"/>
              <a:gd name="connsiteY0" fmla="*/ 19 h 2758140"/>
              <a:gd name="connsiteX1" fmla="*/ 2722628 w 3024385"/>
              <a:gd name="connsiteY1" fmla="*/ 2314235 h 2758140"/>
              <a:gd name="connsiteX2" fmla="*/ 3024385 w 3024385"/>
              <a:gd name="connsiteY2" fmla="*/ 2310648 h 2758140"/>
              <a:gd name="connsiteX3" fmla="*/ 2480034 w 3024385"/>
              <a:gd name="connsiteY3" fmla="*/ 2758140 h 2758140"/>
              <a:gd name="connsiteX4" fmla="*/ 1961895 w 3024385"/>
              <a:gd name="connsiteY4" fmla="*/ 2299994 h 2758140"/>
              <a:gd name="connsiteX5" fmla="*/ 2290017 w 3024385"/>
              <a:gd name="connsiteY5" fmla="*/ 2305603 h 2758140"/>
              <a:gd name="connsiteX6" fmla="*/ 1537 w 3024385"/>
              <a:gd name="connsiteY6" fmla="*/ 422369 h 2758140"/>
              <a:gd name="connsiteX7" fmla="*/ 0 w 3024385"/>
              <a:gd name="connsiteY7" fmla="*/ 19 h 2758140"/>
              <a:gd name="connsiteX0" fmla="*/ 0 w 3024385"/>
              <a:gd name="connsiteY0" fmla="*/ 19 h 2758140"/>
              <a:gd name="connsiteX1" fmla="*/ 2703578 w 3024385"/>
              <a:gd name="connsiteY1" fmla="*/ 2304710 h 2758140"/>
              <a:gd name="connsiteX2" fmla="*/ 3024385 w 3024385"/>
              <a:gd name="connsiteY2" fmla="*/ 2310648 h 2758140"/>
              <a:gd name="connsiteX3" fmla="*/ 2480034 w 3024385"/>
              <a:gd name="connsiteY3" fmla="*/ 2758140 h 2758140"/>
              <a:gd name="connsiteX4" fmla="*/ 1961895 w 3024385"/>
              <a:gd name="connsiteY4" fmla="*/ 2299994 h 2758140"/>
              <a:gd name="connsiteX5" fmla="*/ 2290017 w 3024385"/>
              <a:gd name="connsiteY5" fmla="*/ 2305603 h 2758140"/>
              <a:gd name="connsiteX6" fmla="*/ 1537 w 3024385"/>
              <a:gd name="connsiteY6" fmla="*/ 422369 h 2758140"/>
              <a:gd name="connsiteX7" fmla="*/ 0 w 3024385"/>
              <a:gd name="connsiteY7" fmla="*/ 19 h 2758140"/>
              <a:gd name="connsiteX0" fmla="*/ 0 w 3024385"/>
              <a:gd name="connsiteY0" fmla="*/ 19 h 2758140"/>
              <a:gd name="connsiteX1" fmla="*/ 2703578 w 3024385"/>
              <a:gd name="connsiteY1" fmla="*/ 2304710 h 2758140"/>
              <a:gd name="connsiteX2" fmla="*/ 3024385 w 3024385"/>
              <a:gd name="connsiteY2" fmla="*/ 2310648 h 2758140"/>
              <a:gd name="connsiteX3" fmla="*/ 2480034 w 3024385"/>
              <a:gd name="connsiteY3" fmla="*/ 2758140 h 2758140"/>
              <a:gd name="connsiteX4" fmla="*/ 1980945 w 3024385"/>
              <a:gd name="connsiteY4" fmla="*/ 2309519 h 2758140"/>
              <a:gd name="connsiteX5" fmla="*/ 2290017 w 3024385"/>
              <a:gd name="connsiteY5" fmla="*/ 2305603 h 2758140"/>
              <a:gd name="connsiteX6" fmla="*/ 1537 w 3024385"/>
              <a:gd name="connsiteY6" fmla="*/ 422369 h 2758140"/>
              <a:gd name="connsiteX7" fmla="*/ 0 w 3024385"/>
              <a:gd name="connsiteY7" fmla="*/ 19 h 2758140"/>
              <a:gd name="connsiteX0" fmla="*/ 0 w 3024385"/>
              <a:gd name="connsiteY0" fmla="*/ 19 h 2758140"/>
              <a:gd name="connsiteX1" fmla="*/ 2703578 w 3024385"/>
              <a:gd name="connsiteY1" fmla="*/ 2304710 h 2758140"/>
              <a:gd name="connsiteX2" fmla="*/ 3024385 w 3024385"/>
              <a:gd name="connsiteY2" fmla="*/ 2310648 h 2758140"/>
              <a:gd name="connsiteX3" fmla="*/ 2508609 w 3024385"/>
              <a:gd name="connsiteY3" fmla="*/ 2758140 h 2758140"/>
              <a:gd name="connsiteX4" fmla="*/ 1980945 w 3024385"/>
              <a:gd name="connsiteY4" fmla="*/ 2309519 h 2758140"/>
              <a:gd name="connsiteX5" fmla="*/ 2290017 w 3024385"/>
              <a:gd name="connsiteY5" fmla="*/ 2305603 h 2758140"/>
              <a:gd name="connsiteX6" fmla="*/ 1537 w 3024385"/>
              <a:gd name="connsiteY6" fmla="*/ 422369 h 2758140"/>
              <a:gd name="connsiteX7" fmla="*/ 0 w 3024385"/>
              <a:gd name="connsiteY7" fmla="*/ 19 h 27581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24385" h="2758140">
                <a:moveTo>
                  <a:pt x="0" y="19"/>
                </a:moveTo>
                <a:cubicBezTo>
                  <a:pt x="1353828" y="-4909"/>
                  <a:pt x="2490326" y="967774"/>
                  <a:pt x="2703578" y="2304710"/>
                </a:cubicBezTo>
                <a:lnTo>
                  <a:pt x="3024385" y="2310648"/>
                </a:lnTo>
                <a:lnTo>
                  <a:pt x="2508609" y="2758140"/>
                </a:lnTo>
                <a:lnTo>
                  <a:pt x="1980945" y="2309519"/>
                </a:lnTo>
                <a:lnTo>
                  <a:pt x="2290017" y="2305603"/>
                </a:lnTo>
                <a:cubicBezTo>
                  <a:pt x="2055228" y="1236154"/>
                  <a:pt x="1096448" y="418384"/>
                  <a:pt x="1537" y="422369"/>
                </a:cubicBezTo>
                <a:cubicBezTo>
                  <a:pt x="1025" y="281586"/>
                  <a:pt x="512" y="140802"/>
                  <a:pt x="0" y="19"/>
                </a:cubicBezTo>
                <a:close/>
              </a:path>
            </a:pathLst>
          </a:custGeom>
          <a:solidFill>
            <a:schemeClr val="accent1">
              <a:lumMod val="60000"/>
              <a:lumOff val="40000"/>
            </a:schemeClr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schemeClr val="tx1"/>
              </a:solidFill>
            </a:endParaRPr>
          </a:p>
        </p:txBody>
      </p:sp>
      <p:sp>
        <p:nvSpPr>
          <p:cNvPr id="13" name="環状矢印 8"/>
          <p:cNvSpPr/>
          <p:nvPr userDrawn="1"/>
        </p:nvSpPr>
        <p:spPr>
          <a:xfrm rot="10800000">
            <a:off x="6112473" y="5582267"/>
            <a:ext cx="3024385" cy="2758140"/>
          </a:xfrm>
          <a:custGeom>
            <a:avLst/>
            <a:gdLst>
              <a:gd name="connsiteX0" fmla="*/ 3370992 w 6761982"/>
              <a:gd name="connsiteY0" fmla="*/ 634089 h 6761982"/>
              <a:gd name="connsiteX1" fmla="*/ 6093620 w 6761982"/>
              <a:gd name="connsiteY1" fmla="*/ 2948305 h 6761982"/>
              <a:gd name="connsiteX2" fmla="*/ 6709702 w 6761982"/>
              <a:gd name="connsiteY2" fmla="*/ 3039968 h 6761982"/>
              <a:gd name="connsiteX3" fmla="*/ 5889126 w 6761982"/>
              <a:gd name="connsiteY3" fmla="*/ 3754160 h 6761982"/>
              <a:gd name="connsiteX4" fmla="*/ 5037612 w 6761982"/>
              <a:gd name="connsiteY4" fmla="*/ 2791189 h 6761982"/>
              <a:gd name="connsiteX5" fmla="*/ 5651484 w 6761982"/>
              <a:gd name="connsiteY5" fmla="*/ 2882523 h 6761982"/>
              <a:gd name="connsiteX6" fmla="*/ 3372529 w 6761982"/>
              <a:gd name="connsiteY6" fmla="*/ 1056439 h 6761982"/>
              <a:gd name="connsiteX7" fmla="*/ 3370992 w 6761982"/>
              <a:gd name="connsiteY7" fmla="*/ 634089 h 6761982"/>
              <a:gd name="connsiteX0" fmla="*/ 0 w 3338710"/>
              <a:gd name="connsiteY0" fmla="*/ 19 h 2758140"/>
              <a:gd name="connsiteX1" fmla="*/ 2722628 w 3338710"/>
              <a:gd name="connsiteY1" fmla="*/ 2314235 h 2758140"/>
              <a:gd name="connsiteX2" fmla="*/ 3338710 w 3338710"/>
              <a:gd name="connsiteY2" fmla="*/ 2405898 h 2758140"/>
              <a:gd name="connsiteX3" fmla="*/ 2480034 w 3338710"/>
              <a:gd name="connsiteY3" fmla="*/ 2758140 h 2758140"/>
              <a:gd name="connsiteX4" fmla="*/ 1666620 w 3338710"/>
              <a:gd name="connsiteY4" fmla="*/ 2157119 h 2758140"/>
              <a:gd name="connsiteX5" fmla="*/ 2280492 w 3338710"/>
              <a:gd name="connsiteY5" fmla="*/ 2248453 h 2758140"/>
              <a:gd name="connsiteX6" fmla="*/ 1537 w 3338710"/>
              <a:gd name="connsiteY6" fmla="*/ 422369 h 2758140"/>
              <a:gd name="connsiteX7" fmla="*/ 0 w 3338710"/>
              <a:gd name="connsiteY7" fmla="*/ 19 h 2758140"/>
              <a:gd name="connsiteX0" fmla="*/ 0 w 3062485"/>
              <a:gd name="connsiteY0" fmla="*/ 19 h 2758140"/>
              <a:gd name="connsiteX1" fmla="*/ 2722628 w 3062485"/>
              <a:gd name="connsiteY1" fmla="*/ 2314235 h 2758140"/>
              <a:gd name="connsiteX2" fmla="*/ 3062485 w 3062485"/>
              <a:gd name="connsiteY2" fmla="*/ 2329698 h 2758140"/>
              <a:gd name="connsiteX3" fmla="*/ 2480034 w 3062485"/>
              <a:gd name="connsiteY3" fmla="*/ 2758140 h 2758140"/>
              <a:gd name="connsiteX4" fmla="*/ 1666620 w 3062485"/>
              <a:gd name="connsiteY4" fmla="*/ 2157119 h 2758140"/>
              <a:gd name="connsiteX5" fmla="*/ 2280492 w 3062485"/>
              <a:gd name="connsiteY5" fmla="*/ 2248453 h 2758140"/>
              <a:gd name="connsiteX6" fmla="*/ 1537 w 3062485"/>
              <a:gd name="connsiteY6" fmla="*/ 422369 h 2758140"/>
              <a:gd name="connsiteX7" fmla="*/ 0 w 3062485"/>
              <a:gd name="connsiteY7" fmla="*/ 19 h 2758140"/>
              <a:gd name="connsiteX0" fmla="*/ 0 w 3062485"/>
              <a:gd name="connsiteY0" fmla="*/ 19 h 2758140"/>
              <a:gd name="connsiteX1" fmla="*/ 2722628 w 3062485"/>
              <a:gd name="connsiteY1" fmla="*/ 2314235 h 2758140"/>
              <a:gd name="connsiteX2" fmla="*/ 3062485 w 3062485"/>
              <a:gd name="connsiteY2" fmla="*/ 2329698 h 2758140"/>
              <a:gd name="connsiteX3" fmla="*/ 2480034 w 3062485"/>
              <a:gd name="connsiteY3" fmla="*/ 2758140 h 2758140"/>
              <a:gd name="connsiteX4" fmla="*/ 1942845 w 3062485"/>
              <a:gd name="connsiteY4" fmla="*/ 2233319 h 2758140"/>
              <a:gd name="connsiteX5" fmla="*/ 2280492 w 3062485"/>
              <a:gd name="connsiteY5" fmla="*/ 2248453 h 2758140"/>
              <a:gd name="connsiteX6" fmla="*/ 1537 w 3062485"/>
              <a:gd name="connsiteY6" fmla="*/ 422369 h 2758140"/>
              <a:gd name="connsiteX7" fmla="*/ 0 w 3062485"/>
              <a:gd name="connsiteY7" fmla="*/ 19 h 2758140"/>
              <a:gd name="connsiteX0" fmla="*/ 0 w 3062485"/>
              <a:gd name="connsiteY0" fmla="*/ 19 h 2758140"/>
              <a:gd name="connsiteX1" fmla="*/ 2722628 w 3062485"/>
              <a:gd name="connsiteY1" fmla="*/ 2314235 h 2758140"/>
              <a:gd name="connsiteX2" fmla="*/ 3062485 w 3062485"/>
              <a:gd name="connsiteY2" fmla="*/ 2329698 h 2758140"/>
              <a:gd name="connsiteX3" fmla="*/ 2480034 w 3062485"/>
              <a:gd name="connsiteY3" fmla="*/ 2758140 h 2758140"/>
              <a:gd name="connsiteX4" fmla="*/ 1942845 w 3062485"/>
              <a:gd name="connsiteY4" fmla="*/ 2233319 h 2758140"/>
              <a:gd name="connsiteX5" fmla="*/ 2290017 w 3062485"/>
              <a:gd name="connsiteY5" fmla="*/ 2305603 h 2758140"/>
              <a:gd name="connsiteX6" fmla="*/ 1537 w 3062485"/>
              <a:gd name="connsiteY6" fmla="*/ 422369 h 2758140"/>
              <a:gd name="connsiteX7" fmla="*/ 0 w 3062485"/>
              <a:gd name="connsiteY7" fmla="*/ 19 h 2758140"/>
              <a:gd name="connsiteX0" fmla="*/ 0 w 3062485"/>
              <a:gd name="connsiteY0" fmla="*/ 19 h 2758140"/>
              <a:gd name="connsiteX1" fmla="*/ 2722628 w 3062485"/>
              <a:gd name="connsiteY1" fmla="*/ 2314235 h 2758140"/>
              <a:gd name="connsiteX2" fmla="*/ 3062485 w 3062485"/>
              <a:gd name="connsiteY2" fmla="*/ 2329698 h 2758140"/>
              <a:gd name="connsiteX3" fmla="*/ 2480034 w 3062485"/>
              <a:gd name="connsiteY3" fmla="*/ 2758140 h 2758140"/>
              <a:gd name="connsiteX4" fmla="*/ 1942845 w 3062485"/>
              <a:gd name="connsiteY4" fmla="*/ 2299994 h 2758140"/>
              <a:gd name="connsiteX5" fmla="*/ 2290017 w 3062485"/>
              <a:gd name="connsiteY5" fmla="*/ 2305603 h 2758140"/>
              <a:gd name="connsiteX6" fmla="*/ 1537 w 3062485"/>
              <a:gd name="connsiteY6" fmla="*/ 422369 h 2758140"/>
              <a:gd name="connsiteX7" fmla="*/ 0 w 3062485"/>
              <a:gd name="connsiteY7" fmla="*/ 19 h 2758140"/>
              <a:gd name="connsiteX0" fmla="*/ 0 w 3024385"/>
              <a:gd name="connsiteY0" fmla="*/ 19 h 2758140"/>
              <a:gd name="connsiteX1" fmla="*/ 2722628 w 3024385"/>
              <a:gd name="connsiteY1" fmla="*/ 2314235 h 2758140"/>
              <a:gd name="connsiteX2" fmla="*/ 3024385 w 3024385"/>
              <a:gd name="connsiteY2" fmla="*/ 2310648 h 2758140"/>
              <a:gd name="connsiteX3" fmla="*/ 2480034 w 3024385"/>
              <a:gd name="connsiteY3" fmla="*/ 2758140 h 2758140"/>
              <a:gd name="connsiteX4" fmla="*/ 1942845 w 3024385"/>
              <a:gd name="connsiteY4" fmla="*/ 2299994 h 2758140"/>
              <a:gd name="connsiteX5" fmla="*/ 2290017 w 3024385"/>
              <a:gd name="connsiteY5" fmla="*/ 2305603 h 2758140"/>
              <a:gd name="connsiteX6" fmla="*/ 1537 w 3024385"/>
              <a:gd name="connsiteY6" fmla="*/ 422369 h 2758140"/>
              <a:gd name="connsiteX7" fmla="*/ 0 w 3024385"/>
              <a:gd name="connsiteY7" fmla="*/ 19 h 2758140"/>
              <a:gd name="connsiteX0" fmla="*/ 0 w 3024385"/>
              <a:gd name="connsiteY0" fmla="*/ 19 h 2758140"/>
              <a:gd name="connsiteX1" fmla="*/ 2722628 w 3024385"/>
              <a:gd name="connsiteY1" fmla="*/ 2314235 h 2758140"/>
              <a:gd name="connsiteX2" fmla="*/ 3024385 w 3024385"/>
              <a:gd name="connsiteY2" fmla="*/ 2310648 h 2758140"/>
              <a:gd name="connsiteX3" fmla="*/ 2480034 w 3024385"/>
              <a:gd name="connsiteY3" fmla="*/ 2758140 h 2758140"/>
              <a:gd name="connsiteX4" fmla="*/ 1961895 w 3024385"/>
              <a:gd name="connsiteY4" fmla="*/ 2299994 h 2758140"/>
              <a:gd name="connsiteX5" fmla="*/ 2290017 w 3024385"/>
              <a:gd name="connsiteY5" fmla="*/ 2305603 h 2758140"/>
              <a:gd name="connsiteX6" fmla="*/ 1537 w 3024385"/>
              <a:gd name="connsiteY6" fmla="*/ 422369 h 2758140"/>
              <a:gd name="connsiteX7" fmla="*/ 0 w 3024385"/>
              <a:gd name="connsiteY7" fmla="*/ 19 h 2758140"/>
              <a:gd name="connsiteX0" fmla="*/ 0 w 3024385"/>
              <a:gd name="connsiteY0" fmla="*/ 19 h 2758140"/>
              <a:gd name="connsiteX1" fmla="*/ 2722628 w 3024385"/>
              <a:gd name="connsiteY1" fmla="*/ 2314235 h 2758140"/>
              <a:gd name="connsiteX2" fmla="*/ 3024385 w 3024385"/>
              <a:gd name="connsiteY2" fmla="*/ 2310648 h 2758140"/>
              <a:gd name="connsiteX3" fmla="*/ 2480034 w 3024385"/>
              <a:gd name="connsiteY3" fmla="*/ 2758140 h 2758140"/>
              <a:gd name="connsiteX4" fmla="*/ 1961895 w 3024385"/>
              <a:gd name="connsiteY4" fmla="*/ 2299994 h 2758140"/>
              <a:gd name="connsiteX5" fmla="*/ 2290017 w 3024385"/>
              <a:gd name="connsiteY5" fmla="*/ 2305603 h 2758140"/>
              <a:gd name="connsiteX6" fmla="*/ 1537 w 3024385"/>
              <a:gd name="connsiteY6" fmla="*/ 422369 h 2758140"/>
              <a:gd name="connsiteX7" fmla="*/ 0 w 3024385"/>
              <a:gd name="connsiteY7" fmla="*/ 19 h 2758140"/>
              <a:gd name="connsiteX0" fmla="*/ 0 w 3024385"/>
              <a:gd name="connsiteY0" fmla="*/ 19 h 2758140"/>
              <a:gd name="connsiteX1" fmla="*/ 2703578 w 3024385"/>
              <a:gd name="connsiteY1" fmla="*/ 2304710 h 2758140"/>
              <a:gd name="connsiteX2" fmla="*/ 3024385 w 3024385"/>
              <a:gd name="connsiteY2" fmla="*/ 2310648 h 2758140"/>
              <a:gd name="connsiteX3" fmla="*/ 2480034 w 3024385"/>
              <a:gd name="connsiteY3" fmla="*/ 2758140 h 2758140"/>
              <a:gd name="connsiteX4" fmla="*/ 1961895 w 3024385"/>
              <a:gd name="connsiteY4" fmla="*/ 2299994 h 2758140"/>
              <a:gd name="connsiteX5" fmla="*/ 2290017 w 3024385"/>
              <a:gd name="connsiteY5" fmla="*/ 2305603 h 2758140"/>
              <a:gd name="connsiteX6" fmla="*/ 1537 w 3024385"/>
              <a:gd name="connsiteY6" fmla="*/ 422369 h 2758140"/>
              <a:gd name="connsiteX7" fmla="*/ 0 w 3024385"/>
              <a:gd name="connsiteY7" fmla="*/ 19 h 2758140"/>
              <a:gd name="connsiteX0" fmla="*/ 0 w 3024385"/>
              <a:gd name="connsiteY0" fmla="*/ 19 h 2758140"/>
              <a:gd name="connsiteX1" fmla="*/ 2703578 w 3024385"/>
              <a:gd name="connsiteY1" fmla="*/ 2304710 h 2758140"/>
              <a:gd name="connsiteX2" fmla="*/ 3024385 w 3024385"/>
              <a:gd name="connsiteY2" fmla="*/ 2310648 h 2758140"/>
              <a:gd name="connsiteX3" fmla="*/ 2480034 w 3024385"/>
              <a:gd name="connsiteY3" fmla="*/ 2758140 h 2758140"/>
              <a:gd name="connsiteX4" fmla="*/ 1980945 w 3024385"/>
              <a:gd name="connsiteY4" fmla="*/ 2309519 h 2758140"/>
              <a:gd name="connsiteX5" fmla="*/ 2290017 w 3024385"/>
              <a:gd name="connsiteY5" fmla="*/ 2305603 h 2758140"/>
              <a:gd name="connsiteX6" fmla="*/ 1537 w 3024385"/>
              <a:gd name="connsiteY6" fmla="*/ 422369 h 2758140"/>
              <a:gd name="connsiteX7" fmla="*/ 0 w 3024385"/>
              <a:gd name="connsiteY7" fmla="*/ 19 h 2758140"/>
              <a:gd name="connsiteX0" fmla="*/ 0 w 3024385"/>
              <a:gd name="connsiteY0" fmla="*/ 19 h 2758140"/>
              <a:gd name="connsiteX1" fmla="*/ 2703578 w 3024385"/>
              <a:gd name="connsiteY1" fmla="*/ 2304710 h 2758140"/>
              <a:gd name="connsiteX2" fmla="*/ 3024385 w 3024385"/>
              <a:gd name="connsiteY2" fmla="*/ 2310648 h 2758140"/>
              <a:gd name="connsiteX3" fmla="*/ 2508609 w 3024385"/>
              <a:gd name="connsiteY3" fmla="*/ 2758140 h 2758140"/>
              <a:gd name="connsiteX4" fmla="*/ 1980945 w 3024385"/>
              <a:gd name="connsiteY4" fmla="*/ 2309519 h 2758140"/>
              <a:gd name="connsiteX5" fmla="*/ 2290017 w 3024385"/>
              <a:gd name="connsiteY5" fmla="*/ 2305603 h 2758140"/>
              <a:gd name="connsiteX6" fmla="*/ 1537 w 3024385"/>
              <a:gd name="connsiteY6" fmla="*/ 422369 h 2758140"/>
              <a:gd name="connsiteX7" fmla="*/ 0 w 3024385"/>
              <a:gd name="connsiteY7" fmla="*/ 19 h 27581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24385" h="2758140">
                <a:moveTo>
                  <a:pt x="0" y="19"/>
                </a:moveTo>
                <a:cubicBezTo>
                  <a:pt x="1353828" y="-4909"/>
                  <a:pt x="2490326" y="967774"/>
                  <a:pt x="2703578" y="2304710"/>
                </a:cubicBezTo>
                <a:lnTo>
                  <a:pt x="3024385" y="2310648"/>
                </a:lnTo>
                <a:lnTo>
                  <a:pt x="2508609" y="2758140"/>
                </a:lnTo>
                <a:lnTo>
                  <a:pt x="1980945" y="2309519"/>
                </a:lnTo>
                <a:lnTo>
                  <a:pt x="2290017" y="2305603"/>
                </a:lnTo>
                <a:cubicBezTo>
                  <a:pt x="2055228" y="1236154"/>
                  <a:pt x="1096448" y="418384"/>
                  <a:pt x="1537" y="422369"/>
                </a:cubicBezTo>
                <a:cubicBezTo>
                  <a:pt x="1025" y="281586"/>
                  <a:pt x="512" y="140802"/>
                  <a:pt x="0" y="19"/>
                </a:cubicBezTo>
                <a:close/>
              </a:path>
            </a:pathLst>
          </a:custGeom>
          <a:solidFill>
            <a:schemeClr val="accent1"/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schemeClr val="tx1"/>
              </a:solidFill>
            </a:endParaRPr>
          </a:p>
        </p:txBody>
      </p:sp>
      <p:sp>
        <p:nvSpPr>
          <p:cNvPr id="14" name="環状矢印 8"/>
          <p:cNvSpPr/>
          <p:nvPr userDrawn="1"/>
        </p:nvSpPr>
        <p:spPr>
          <a:xfrm rot="16200000">
            <a:off x="6255121" y="2679785"/>
            <a:ext cx="3024385" cy="2758140"/>
          </a:xfrm>
          <a:custGeom>
            <a:avLst/>
            <a:gdLst>
              <a:gd name="connsiteX0" fmla="*/ 3370992 w 6761982"/>
              <a:gd name="connsiteY0" fmla="*/ 634089 h 6761982"/>
              <a:gd name="connsiteX1" fmla="*/ 6093620 w 6761982"/>
              <a:gd name="connsiteY1" fmla="*/ 2948305 h 6761982"/>
              <a:gd name="connsiteX2" fmla="*/ 6709702 w 6761982"/>
              <a:gd name="connsiteY2" fmla="*/ 3039968 h 6761982"/>
              <a:gd name="connsiteX3" fmla="*/ 5889126 w 6761982"/>
              <a:gd name="connsiteY3" fmla="*/ 3754160 h 6761982"/>
              <a:gd name="connsiteX4" fmla="*/ 5037612 w 6761982"/>
              <a:gd name="connsiteY4" fmla="*/ 2791189 h 6761982"/>
              <a:gd name="connsiteX5" fmla="*/ 5651484 w 6761982"/>
              <a:gd name="connsiteY5" fmla="*/ 2882523 h 6761982"/>
              <a:gd name="connsiteX6" fmla="*/ 3372529 w 6761982"/>
              <a:gd name="connsiteY6" fmla="*/ 1056439 h 6761982"/>
              <a:gd name="connsiteX7" fmla="*/ 3370992 w 6761982"/>
              <a:gd name="connsiteY7" fmla="*/ 634089 h 6761982"/>
              <a:gd name="connsiteX0" fmla="*/ 0 w 3338710"/>
              <a:gd name="connsiteY0" fmla="*/ 19 h 2758140"/>
              <a:gd name="connsiteX1" fmla="*/ 2722628 w 3338710"/>
              <a:gd name="connsiteY1" fmla="*/ 2314235 h 2758140"/>
              <a:gd name="connsiteX2" fmla="*/ 3338710 w 3338710"/>
              <a:gd name="connsiteY2" fmla="*/ 2405898 h 2758140"/>
              <a:gd name="connsiteX3" fmla="*/ 2480034 w 3338710"/>
              <a:gd name="connsiteY3" fmla="*/ 2758140 h 2758140"/>
              <a:gd name="connsiteX4" fmla="*/ 1666620 w 3338710"/>
              <a:gd name="connsiteY4" fmla="*/ 2157119 h 2758140"/>
              <a:gd name="connsiteX5" fmla="*/ 2280492 w 3338710"/>
              <a:gd name="connsiteY5" fmla="*/ 2248453 h 2758140"/>
              <a:gd name="connsiteX6" fmla="*/ 1537 w 3338710"/>
              <a:gd name="connsiteY6" fmla="*/ 422369 h 2758140"/>
              <a:gd name="connsiteX7" fmla="*/ 0 w 3338710"/>
              <a:gd name="connsiteY7" fmla="*/ 19 h 2758140"/>
              <a:gd name="connsiteX0" fmla="*/ 0 w 3062485"/>
              <a:gd name="connsiteY0" fmla="*/ 19 h 2758140"/>
              <a:gd name="connsiteX1" fmla="*/ 2722628 w 3062485"/>
              <a:gd name="connsiteY1" fmla="*/ 2314235 h 2758140"/>
              <a:gd name="connsiteX2" fmla="*/ 3062485 w 3062485"/>
              <a:gd name="connsiteY2" fmla="*/ 2329698 h 2758140"/>
              <a:gd name="connsiteX3" fmla="*/ 2480034 w 3062485"/>
              <a:gd name="connsiteY3" fmla="*/ 2758140 h 2758140"/>
              <a:gd name="connsiteX4" fmla="*/ 1666620 w 3062485"/>
              <a:gd name="connsiteY4" fmla="*/ 2157119 h 2758140"/>
              <a:gd name="connsiteX5" fmla="*/ 2280492 w 3062485"/>
              <a:gd name="connsiteY5" fmla="*/ 2248453 h 2758140"/>
              <a:gd name="connsiteX6" fmla="*/ 1537 w 3062485"/>
              <a:gd name="connsiteY6" fmla="*/ 422369 h 2758140"/>
              <a:gd name="connsiteX7" fmla="*/ 0 w 3062485"/>
              <a:gd name="connsiteY7" fmla="*/ 19 h 2758140"/>
              <a:gd name="connsiteX0" fmla="*/ 0 w 3062485"/>
              <a:gd name="connsiteY0" fmla="*/ 19 h 2758140"/>
              <a:gd name="connsiteX1" fmla="*/ 2722628 w 3062485"/>
              <a:gd name="connsiteY1" fmla="*/ 2314235 h 2758140"/>
              <a:gd name="connsiteX2" fmla="*/ 3062485 w 3062485"/>
              <a:gd name="connsiteY2" fmla="*/ 2329698 h 2758140"/>
              <a:gd name="connsiteX3" fmla="*/ 2480034 w 3062485"/>
              <a:gd name="connsiteY3" fmla="*/ 2758140 h 2758140"/>
              <a:gd name="connsiteX4" fmla="*/ 1942845 w 3062485"/>
              <a:gd name="connsiteY4" fmla="*/ 2233319 h 2758140"/>
              <a:gd name="connsiteX5" fmla="*/ 2280492 w 3062485"/>
              <a:gd name="connsiteY5" fmla="*/ 2248453 h 2758140"/>
              <a:gd name="connsiteX6" fmla="*/ 1537 w 3062485"/>
              <a:gd name="connsiteY6" fmla="*/ 422369 h 2758140"/>
              <a:gd name="connsiteX7" fmla="*/ 0 w 3062485"/>
              <a:gd name="connsiteY7" fmla="*/ 19 h 2758140"/>
              <a:gd name="connsiteX0" fmla="*/ 0 w 3062485"/>
              <a:gd name="connsiteY0" fmla="*/ 19 h 2758140"/>
              <a:gd name="connsiteX1" fmla="*/ 2722628 w 3062485"/>
              <a:gd name="connsiteY1" fmla="*/ 2314235 h 2758140"/>
              <a:gd name="connsiteX2" fmla="*/ 3062485 w 3062485"/>
              <a:gd name="connsiteY2" fmla="*/ 2329698 h 2758140"/>
              <a:gd name="connsiteX3" fmla="*/ 2480034 w 3062485"/>
              <a:gd name="connsiteY3" fmla="*/ 2758140 h 2758140"/>
              <a:gd name="connsiteX4" fmla="*/ 1942845 w 3062485"/>
              <a:gd name="connsiteY4" fmla="*/ 2233319 h 2758140"/>
              <a:gd name="connsiteX5" fmla="*/ 2290017 w 3062485"/>
              <a:gd name="connsiteY5" fmla="*/ 2305603 h 2758140"/>
              <a:gd name="connsiteX6" fmla="*/ 1537 w 3062485"/>
              <a:gd name="connsiteY6" fmla="*/ 422369 h 2758140"/>
              <a:gd name="connsiteX7" fmla="*/ 0 w 3062485"/>
              <a:gd name="connsiteY7" fmla="*/ 19 h 2758140"/>
              <a:gd name="connsiteX0" fmla="*/ 0 w 3062485"/>
              <a:gd name="connsiteY0" fmla="*/ 19 h 2758140"/>
              <a:gd name="connsiteX1" fmla="*/ 2722628 w 3062485"/>
              <a:gd name="connsiteY1" fmla="*/ 2314235 h 2758140"/>
              <a:gd name="connsiteX2" fmla="*/ 3062485 w 3062485"/>
              <a:gd name="connsiteY2" fmla="*/ 2329698 h 2758140"/>
              <a:gd name="connsiteX3" fmla="*/ 2480034 w 3062485"/>
              <a:gd name="connsiteY3" fmla="*/ 2758140 h 2758140"/>
              <a:gd name="connsiteX4" fmla="*/ 1942845 w 3062485"/>
              <a:gd name="connsiteY4" fmla="*/ 2299994 h 2758140"/>
              <a:gd name="connsiteX5" fmla="*/ 2290017 w 3062485"/>
              <a:gd name="connsiteY5" fmla="*/ 2305603 h 2758140"/>
              <a:gd name="connsiteX6" fmla="*/ 1537 w 3062485"/>
              <a:gd name="connsiteY6" fmla="*/ 422369 h 2758140"/>
              <a:gd name="connsiteX7" fmla="*/ 0 w 3062485"/>
              <a:gd name="connsiteY7" fmla="*/ 19 h 2758140"/>
              <a:gd name="connsiteX0" fmla="*/ 0 w 3024385"/>
              <a:gd name="connsiteY0" fmla="*/ 19 h 2758140"/>
              <a:gd name="connsiteX1" fmla="*/ 2722628 w 3024385"/>
              <a:gd name="connsiteY1" fmla="*/ 2314235 h 2758140"/>
              <a:gd name="connsiteX2" fmla="*/ 3024385 w 3024385"/>
              <a:gd name="connsiteY2" fmla="*/ 2310648 h 2758140"/>
              <a:gd name="connsiteX3" fmla="*/ 2480034 w 3024385"/>
              <a:gd name="connsiteY3" fmla="*/ 2758140 h 2758140"/>
              <a:gd name="connsiteX4" fmla="*/ 1942845 w 3024385"/>
              <a:gd name="connsiteY4" fmla="*/ 2299994 h 2758140"/>
              <a:gd name="connsiteX5" fmla="*/ 2290017 w 3024385"/>
              <a:gd name="connsiteY5" fmla="*/ 2305603 h 2758140"/>
              <a:gd name="connsiteX6" fmla="*/ 1537 w 3024385"/>
              <a:gd name="connsiteY6" fmla="*/ 422369 h 2758140"/>
              <a:gd name="connsiteX7" fmla="*/ 0 w 3024385"/>
              <a:gd name="connsiteY7" fmla="*/ 19 h 2758140"/>
              <a:gd name="connsiteX0" fmla="*/ 0 w 3024385"/>
              <a:gd name="connsiteY0" fmla="*/ 19 h 2758140"/>
              <a:gd name="connsiteX1" fmla="*/ 2722628 w 3024385"/>
              <a:gd name="connsiteY1" fmla="*/ 2314235 h 2758140"/>
              <a:gd name="connsiteX2" fmla="*/ 3024385 w 3024385"/>
              <a:gd name="connsiteY2" fmla="*/ 2310648 h 2758140"/>
              <a:gd name="connsiteX3" fmla="*/ 2480034 w 3024385"/>
              <a:gd name="connsiteY3" fmla="*/ 2758140 h 2758140"/>
              <a:gd name="connsiteX4" fmla="*/ 1961895 w 3024385"/>
              <a:gd name="connsiteY4" fmla="*/ 2299994 h 2758140"/>
              <a:gd name="connsiteX5" fmla="*/ 2290017 w 3024385"/>
              <a:gd name="connsiteY5" fmla="*/ 2305603 h 2758140"/>
              <a:gd name="connsiteX6" fmla="*/ 1537 w 3024385"/>
              <a:gd name="connsiteY6" fmla="*/ 422369 h 2758140"/>
              <a:gd name="connsiteX7" fmla="*/ 0 w 3024385"/>
              <a:gd name="connsiteY7" fmla="*/ 19 h 2758140"/>
              <a:gd name="connsiteX0" fmla="*/ 0 w 3024385"/>
              <a:gd name="connsiteY0" fmla="*/ 19 h 2758140"/>
              <a:gd name="connsiteX1" fmla="*/ 2722628 w 3024385"/>
              <a:gd name="connsiteY1" fmla="*/ 2314235 h 2758140"/>
              <a:gd name="connsiteX2" fmla="*/ 3024385 w 3024385"/>
              <a:gd name="connsiteY2" fmla="*/ 2310648 h 2758140"/>
              <a:gd name="connsiteX3" fmla="*/ 2480034 w 3024385"/>
              <a:gd name="connsiteY3" fmla="*/ 2758140 h 2758140"/>
              <a:gd name="connsiteX4" fmla="*/ 1961895 w 3024385"/>
              <a:gd name="connsiteY4" fmla="*/ 2299994 h 2758140"/>
              <a:gd name="connsiteX5" fmla="*/ 2290017 w 3024385"/>
              <a:gd name="connsiteY5" fmla="*/ 2305603 h 2758140"/>
              <a:gd name="connsiteX6" fmla="*/ 1537 w 3024385"/>
              <a:gd name="connsiteY6" fmla="*/ 422369 h 2758140"/>
              <a:gd name="connsiteX7" fmla="*/ 0 w 3024385"/>
              <a:gd name="connsiteY7" fmla="*/ 19 h 2758140"/>
              <a:gd name="connsiteX0" fmla="*/ 0 w 3024385"/>
              <a:gd name="connsiteY0" fmla="*/ 19 h 2758140"/>
              <a:gd name="connsiteX1" fmla="*/ 2703578 w 3024385"/>
              <a:gd name="connsiteY1" fmla="*/ 2304710 h 2758140"/>
              <a:gd name="connsiteX2" fmla="*/ 3024385 w 3024385"/>
              <a:gd name="connsiteY2" fmla="*/ 2310648 h 2758140"/>
              <a:gd name="connsiteX3" fmla="*/ 2480034 w 3024385"/>
              <a:gd name="connsiteY3" fmla="*/ 2758140 h 2758140"/>
              <a:gd name="connsiteX4" fmla="*/ 1961895 w 3024385"/>
              <a:gd name="connsiteY4" fmla="*/ 2299994 h 2758140"/>
              <a:gd name="connsiteX5" fmla="*/ 2290017 w 3024385"/>
              <a:gd name="connsiteY5" fmla="*/ 2305603 h 2758140"/>
              <a:gd name="connsiteX6" fmla="*/ 1537 w 3024385"/>
              <a:gd name="connsiteY6" fmla="*/ 422369 h 2758140"/>
              <a:gd name="connsiteX7" fmla="*/ 0 w 3024385"/>
              <a:gd name="connsiteY7" fmla="*/ 19 h 2758140"/>
              <a:gd name="connsiteX0" fmla="*/ 0 w 3024385"/>
              <a:gd name="connsiteY0" fmla="*/ 19 h 2758140"/>
              <a:gd name="connsiteX1" fmla="*/ 2703578 w 3024385"/>
              <a:gd name="connsiteY1" fmla="*/ 2304710 h 2758140"/>
              <a:gd name="connsiteX2" fmla="*/ 3024385 w 3024385"/>
              <a:gd name="connsiteY2" fmla="*/ 2310648 h 2758140"/>
              <a:gd name="connsiteX3" fmla="*/ 2480034 w 3024385"/>
              <a:gd name="connsiteY3" fmla="*/ 2758140 h 2758140"/>
              <a:gd name="connsiteX4" fmla="*/ 1980945 w 3024385"/>
              <a:gd name="connsiteY4" fmla="*/ 2309519 h 2758140"/>
              <a:gd name="connsiteX5" fmla="*/ 2290017 w 3024385"/>
              <a:gd name="connsiteY5" fmla="*/ 2305603 h 2758140"/>
              <a:gd name="connsiteX6" fmla="*/ 1537 w 3024385"/>
              <a:gd name="connsiteY6" fmla="*/ 422369 h 2758140"/>
              <a:gd name="connsiteX7" fmla="*/ 0 w 3024385"/>
              <a:gd name="connsiteY7" fmla="*/ 19 h 2758140"/>
              <a:gd name="connsiteX0" fmla="*/ 0 w 3024385"/>
              <a:gd name="connsiteY0" fmla="*/ 19 h 2758140"/>
              <a:gd name="connsiteX1" fmla="*/ 2703578 w 3024385"/>
              <a:gd name="connsiteY1" fmla="*/ 2304710 h 2758140"/>
              <a:gd name="connsiteX2" fmla="*/ 3024385 w 3024385"/>
              <a:gd name="connsiteY2" fmla="*/ 2310648 h 2758140"/>
              <a:gd name="connsiteX3" fmla="*/ 2508609 w 3024385"/>
              <a:gd name="connsiteY3" fmla="*/ 2758140 h 2758140"/>
              <a:gd name="connsiteX4" fmla="*/ 1980945 w 3024385"/>
              <a:gd name="connsiteY4" fmla="*/ 2309519 h 2758140"/>
              <a:gd name="connsiteX5" fmla="*/ 2290017 w 3024385"/>
              <a:gd name="connsiteY5" fmla="*/ 2305603 h 2758140"/>
              <a:gd name="connsiteX6" fmla="*/ 1537 w 3024385"/>
              <a:gd name="connsiteY6" fmla="*/ 422369 h 2758140"/>
              <a:gd name="connsiteX7" fmla="*/ 0 w 3024385"/>
              <a:gd name="connsiteY7" fmla="*/ 19 h 27581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24385" h="2758140">
                <a:moveTo>
                  <a:pt x="0" y="19"/>
                </a:moveTo>
                <a:cubicBezTo>
                  <a:pt x="1353828" y="-4909"/>
                  <a:pt x="2490326" y="967774"/>
                  <a:pt x="2703578" y="2304710"/>
                </a:cubicBezTo>
                <a:lnTo>
                  <a:pt x="3024385" y="2310648"/>
                </a:lnTo>
                <a:lnTo>
                  <a:pt x="2508609" y="2758140"/>
                </a:lnTo>
                <a:lnTo>
                  <a:pt x="1980945" y="2309519"/>
                </a:lnTo>
                <a:lnTo>
                  <a:pt x="2290017" y="2305603"/>
                </a:lnTo>
                <a:cubicBezTo>
                  <a:pt x="2055228" y="1236154"/>
                  <a:pt x="1096448" y="418384"/>
                  <a:pt x="1537" y="422369"/>
                </a:cubicBezTo>
                <a:cubicBezTo>
                  <a:pt x="1025" y="281586"/>
                  <a:pt x="512" y="140802"/>
                  <a:pt x="0" y="19"/>
                </a:cubicBezTo>
                <a:close/>
              </a:path>
            </a:pathLst>
          </a:custGeom>
          <a:solidFill>
            <a:schemeClr val="accent1">
              <a:lumMod val="75000"/>
            </a:schemeClr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schemeClr val="tx1"/>
              </a:solidFill>
            </a:endParaRPr>
          </a:p>
        </p:txBody>
      </p:sp>
      <p:sp>
        <p:nvSpPr>
          <p:cNvPr id="16" name="円/楕円 15"/>
          <p:cNvSpPr/>
          <p:nvPr userDrawn="1"/>
        </p:nvSpPr>
        <p:spPr>
          <a:xfrm>
            <a:off x="10181969" y="3069064"/>
            <a:ext cx="1433384" cy="1433384"/>
          </a:xfrm>
          <a:prstGeom prst="ellipse">
            <a:avLst/>
          </a:prstGeom>
          <a:solidFill>
            <a:schemeClr val="accent1">
              <a:alpha val="59000"/>
            </a:schemeClr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" name="円/楕円 16"/>
          <p:cNvSpPr/>
          <p:nvPr userDrawn="1"/>
        </p:nvSpPr>
        <p:spPr>
          <a:xfrm>
            <a:off x="10181969" y="6379823"/>
            <a:ext cx="1433384" cy="1433384"/>
          </a:xfrm>
          <a:prstGeom prst="ellipse">
            <a:avLst/>
          </a:prstGeom>
          <a:solidFill>
            <a:schemeClr val="accent1">
              <a:alpha val="59000"/>
            </a:schemeClr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" name="円/楕円 17"/>
          <p:cNvSpPr/>
          <p:nvPr userDrawn="1"/>
        </p:nvSpPr>
        <p:spPr>
          <a:xfrm>
            <a:off x="6565558" y="3069064"/>
            <a:ext cx="1433384" cy="1433384"/>
          </a:xfrm>
          <a:prstGeom prst="ellipse">
            <a:avLst/>
          </a:prstGeom>
          <a:solidFill>
            <a:schemeClr val="accent1">
              <a:alpha val="59000"/>
            </a:schemeClr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" name="円/楕円 18"/>
          <p:cNvSpPr/>
          <p:nvPr userDrawn="1"/>
        </p:nvSpPr>
        <p:spPr>
          <a:xfrm>
            <a:off x="6565558" y="6379823"/>
            <a:ext cx="1433384" cy="1433384"/>
          </a:xfrm>
          <a:prstGeom prst="ellipse">
            <a:avLst/>
          </a:prstGeom>
          <a:solidFill>
            <a:schemeClr val="accent1">
              <a:alpha val="59000"/>
            </a:schemeClr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" name="図プレースホルダー 7"/>
          <p:cNvSpPr>
            <a:spLocks noGrp="1"/>
          </p:cNvSpPr>
          <p:nvPr>
            <p:ph type="pic" sz="quarter" idx="16" hasCustomPrompt="1"/>
          </p:nvPr>
        </p:nvSpPr>
        <p:spPr>
          <a:xfrm>
            <a:off x="10590604" y="3485051"/>
            <a:ext cx="616114" cy="616114"/>
          </a:xfrm>
        </p:spPr>
        <p:txBody>
          <a:bodyPr>
            <a:normAutofit/>
          </a:bodyPr>
          <a:lstStyle>
            <a:lvl1pPr>
              <a:defRPr sz="1600"/>
            </a:lvl1pPr>
          </a:lstStyle>
          <a:p>
            <a:r>
              <a:rPr kumimoji="1" lang="en-US" altLang="ja-JP" dirty="0" smtClean="0"/>
              <a:t>ICON</a:t>
            </a:r>
            <a:endParaRPr kumimoji="1" lang="ja-JP" altLang="en-US" dirty="0"/>
          </a:p>
        </p:txBody>
      </p:sp>
      <p:sp>
        <p:nvSpPr>
          <p:cNvPr id="21" name="図プレースホルダー 7"/>
          <p:cNvSpPr>
            <a:spLocks noGrp="1"/>
          </p:cNvSpPr>
          <p:nvPr>
            <p:ph type="pic" sz="quarter" idx="17" hasCustomPrompt="1"/>
          </p:nvPr>
        </p:nvSpPr>
        <p:spPr>
          <a:xfrm>
            <a:off x="10590604" y="6788458"/>
            <a:ext cx="616114" cy="616114"/>
          </a:xfrm>
        </p:spPr>
        <p:txBody>
          <a:bodyPr>
            <a:normAutofit/>
          </a:bodyPr>
          <a:lstStyle>
            <a:lvl1pPr>
              <a:defRPr sz="1600"/>
            </a:lvl1pPr>
          </a:lstStyle>
          <a:p>
            <a:r>
              <a:rPr kumimoji="1" lang="en-US" altLang="ja-JP" dirty="0" smtClean="0"/>
              <a:t>ICON</a:t>
            </a:r>
            <a:endParaRPr kumimoji="1" lang="ja-JP" altLang="en-US" dirty="0"/>
          </a:p>
        </p:txBody>
      </p:sp>
      <p:sp>
        <p:nvSpPr>
          <p:cNvPr id="22" name="図プレースホルダー 7"/>
          <p:cNvSpPr>
            <a:spLocks noGrp="1"/>
          </p:cNvSpPr>
          <p:nvPr>
            <p:ph type="pic" sz="quarter" idx="18" hasCustomPrompt="1"/>
          </p:nvPr>
        </p:nvSpPr>
        <p:spPr>
          <a:xfrm>
            <a:off x="6974193" y="3477699"/>
            <a:ext cx="616114" cy="616114"/>
          </a:xfrm>
        </p:spPr>
        <p:txBody>
          <a:bodyPr>
            <a:normAutofit/>
          </a:bodyPr>
          <a:lstStyle>
            <a:lvl1pPr>
              <a:defRPr sz="1600"/>
            </a:lvl1pPr>
          </a:lstStyle>
          <a:p>
            <a:r>
              <a:rPr kumimoji="1" lang="en-US" altLang="ja-JP" dirty="0" smtClean="0"/>
              <a:t>ICON</a:t>
            </a:r>
            <a:endParaRPr kumimoji="1" lang="ja-JP" altLang="en-US" dirty="0"/>
          </a:p>
        </p:txBody>
      </p:sp>
      <p:sp>
        <p:nvSpPr>
          <p:cNvPr id="23" name="図プレースホルダー 7"/>
          <p:cNvSpPr>
            <a:spLocks noGrp="1"/>
          </p:cNvSpPr>
          <p:nvPr>
            <p:ph type="pic" sz="quarter" idx="19" hasCustomPrompt="1"/>
          </p:nvPr>
        </p:nvSpPr>
        <p:spPr>
          <a:xfrm>
            <a:off x="6974193" y="6781106"/>
            <a:ext cx="616114" cy="616114"/>
          </a:xfrm>
        </p:spPr>
        <p:txBody>
          <a:bodyPr>
            <a:normAutofit/>
          </a:bodyPr>
          <a:lstStyle>
            <a:lvl1pPr>
              <a:defRPr sz="1600"/>
            </a:lvl1pPr>
          </a:lstStyle>
          <a:p>
            <a:r>
              <a:rPr kumimoji="1" lang="en-US" altLang="ja-JP" dirty="0" smtClean="0"/>
              <a:t>ICON</a:t>
            </a:r>
            <a:endParaRPr kumimoji="1" lang="ja-JP" altLang="en-US" dirty="0"/>
          </a:p>
        </p:txBody>
      </p:sp>
      <p:sp>
        <p:nvSpPr>
          <p:cNvPr id="24" name="テキスト プレースホルダー 11"/>
          <p:cNvSpPr>
            <a:spLocks noGrp="1"/>
          </p:cNvSpPr>
          <p:nvPr>
            <p:ph type="body" sz="quarter" idx="15" hasCustomPrompt="1"/>
          </p:nvPr>
        </p:nvSpPr>
        <p:spPr>
          <a:xfrm>
            <a:off x="12586361" y="3115954"/>
            <a:ext cx="4808864" cy="1744121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5" name="テキスト プレースホルダー 11"/>
          <p:cNvSpPr>
            <a:spLocks noGrp="1"/>
          </p:cNvSpPr>
          <p:nvPr>
            <p:ph type="body" sz="quarter" idx="20" hasCustomPrompt="1"/>
          </p:nvPr>
        </p:nvSpPr>
        <p:spPr>
          <a:xfrm>
            <a:off x="12586361" y="2536524"/>
            <a:ext cx="4808864" cy="773203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32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6" name="テキスト プレースホルダー 11"/>
          <p:cNvSpPr>
            <a:spLocks noGrp="1"/>
          </p:cNvSpPr>
          <p:nvPr>
            <p:ph type="body" sz="quarter" idx="21" hasCustomPrompt="1"/>
          </p:nvPr>
        </p:nvSpPr>
        <p:spPr>
          <a:xfrm>
            <a:off x="12586361" y="7005277"/>
            <a:ext cx="4808864" cy="1744121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7" name="テキスト プレースホルダー 11"/>
          <p:cNvSpPr>
            <a:spLocks noGrp="1"/>
          </p:cNvSpPr>
          <p:nvPr>
            <p:ph type="body" sz="quarter" idx="22" hasCustomPrompt="1"/>
          </p:nvPr>
        </p:nvSpPr>
        <p:spPr>
          <a:xfrm>
            <a:off x="12586361" y="6425847"/>
            <a:ext cx="4808864" cy="773203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32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8" name="テキスト プレースホルダー 11"/>
          <p:cNvSpPr>
            <a:spLocks noGrp="1"/>
          </p:cNvSpPr>
          <p:nvPr>
            <p:ph type="body" sz="quarter" idx="23" hasCustomPrompt="1"/>
          </p:nvPr>
        </p:nvSpPr>
        <p:spPr>
          <a:xfrm>
            <a:off x="938059" y="3118138"/>
            <a:ext cx="4808864" cy="1744121"/>
          </a:xfrm>
        </p:spPr>
        <p:txBody>
          <a:bodyPr anchor="t">
            <a:noAutofit/>
          </a:bodyPr>
          <a:lstStyle>
            <a:lvl1pPr algn="r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9" name="テキスト プレースホルダー 11"/>
          <p:cNvSpPr>
            <a:spLocks noGrp="1"/>
          </p:cNvSpPr>
          <p:nvPr>
            <p:ph type="body" sz="quarter" idx="24" hasCustomPrompt="1"/>
          </p:nvPr>
        </p:nvSpPr>
        <p:spPr>
          <a:xfrm>
            <a:off x="938059" y="2538708"/>
            <a:ext cx="4808864" cy="773203"/>
          </a:xfrm>
        </p:spPr>
        <p:txBody>
          <a:bodyPr anchor="t">
            <a:noAutofit/>
          </a:bodyPr>
          <a:lstStyle>
            <a:lvl1pPr algn="r">
              <a:lnSpc>
                <a:spcPct val="120000"/>
              </a:lnSpc>
              <a:defRPr sz="32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0" name="テキスト プレースホルダー 11"/>
          <p:cNvSpPr>
            <a:spLocks noGrp="1"/>
          </p:cNvSpPr>
          <p:nvPr>
            <p:ph type="body" sz="quarter" idx="25" hasCustomPrompt="1"/>
          </p:nvPr>
        </p:nvSpPr>
        <p:spPr>
          <a:xfrm>
            <a:off x="938059" y="7007461"/>
            <a:ext cx="4808864" cy="1744121"/>
          </a:xfrm>
        </p:spPr>
        <p:txBody>
          <a:bodyPr anchor="t">
            <a:noAutofit/>
          </a:bodyPr>
          <a:lstStyle>
            <a:lvl1pPr algn="r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1" name="テキスト プレースホルダー 11"/>
          <p:cNvSpPr>
            <a:spLocks noGrp="1"/>
          </p:cNvSpPr>
          <p:nvPr>
            <p:ph type="body" sz="quarter" idx="26" hasCustomPrompt="1"/>
          </p:nvPr>
        </p:nvSpPr>
        <p:spPr>
          <a:xfrm>
            <a:off x="938059" y="6428031"/>
            <a:ext cx="4808864" cy="773203"/>
          </a:xfrm>
        </p:spPr>
        <p:txBody>
          <a:bodyPr anchor="t">
            <a:noAutofit/>
          </a:bodyPr>
          <a:lstStyle>
            <a:lvl1pPr algn="r">
              <a:lnSpc>
                <a:spcPct val="120000"/>
              </a:lnSpc>
              <a:defRPr sz="32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58726625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21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14" dur="75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250"/>
                            </p:stCondLst>
                            <p:childTnLst>
                              <p:par>
                                <p:cTn id="16" presetID="22" presetClass="entr" presetSubtype="8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8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250"/>
                            </p:stCondLst>
                            <p:childTnLst>
                              <p:par>
                                <p:cTn id="2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2750"/>
                            </p:stCondLst>
                            <p:childTnLst>
                              <p:par>
                                <p:cTn id="33" presetID="22" presetClass="entr" presetSubtype="1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5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3750"/>
                            </p:stCondLst>
                            <p:childTnLst>
                              <p:par>
                                <p:cTn id="3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4250"/>
                            </p:stCondLst>
                            <p:childTnLst>
                              <p:par>
                                <p:cTn id="50" presetID="22" presetClass="entr" presetSubtype="2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5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5250"/>
                            </p:stCondLst>
                            <p:childTnLst>
                              <p:par>
                                <p:cTn id="5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9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6" fill="hold">
                            <p:stCondLst>
                              <p:cond delay="5750"/>
                            </p:stCondLst>
                            <p:childTnLst>
                              <p:par>
                                <p:cTn id="67" presetID="22" presetClass="entr" presetSubtype="4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9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6750"/>
                            </p:stCondLst>
                            <p:childTnLst>
                              <p:par>
                                <p:cTn id="7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3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6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9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2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2" grpId="0" animBg="1"/>
      <p:bldP spid="33" grpId="0" animBg="1"/>
      <p:bldP spid="8" grpId="0" animBg="1"/>
      <p:bldP spid="9" grpId="0" animBg="1"/>
      <p:bldP spid="12" grpId="0" animBg="1"/>
      <p:bldP spid="13" grpId="0" animBg="1"/>
      <p:bldP spid="14" grpId="0" animBg="1"/>
      <p:bldP spid="16" grpId="0" animBg="1"/>
      <p:bldP spid="17" grpId="0" animBg="1"/>
      <p:bldP spid="18" grpId="0" animBg="1"/>
      <p:bldP spid="19" grpId="0" animBg="1"/>
      <p:bldP spid="20" grpId="0"/>
      <p:bldP spid="21" grpId="0"/>
      <p:bldP spid="22" grpId="0"/>
      <p:bldP spid="23" grpId="0"/>
      <p:bldP spid="24" grpId="0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5" grpId="0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6" grpId="0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7" grpId="0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8" grpId="0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9" grpId="0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0" grpId="0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1" grpId="0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1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20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Normal Table 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en-US" altLang="ja-JP" dirty="0" smtClean="0"/>
              <a:t>SLIDE TITLE HERE</a:t>
            </a:r>
            <a:endParaRPr kumimoji="1" lang="ja-JP" altLang="en-US" dirty="0"/>
          </a:p>
        </p:txBody>
      </p: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  <a:alpha val="70000"/>
                  </a:prstClr>
                </a:solidFill>
              </a:rPr>
              <a:t>The Power of PowerPoint | thepopp.com</a:t>
            </a:r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87164BF-D67A-46C0-81D2-5BAF67C00C80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  <p:sp>
        <p:nvSpPr>
          <p:cNvPr id="5" name="1 つの角を丸めた四角形 4"/>
          <p:cNvSpPr/>
          <p:nvPr userDrawn="1"/>
        </p:nvSpPr>
        <p:spPr>
          <a:xfrm flipH="1">
            <a:off x="1034618" y="1890577"/>
            <a:ext cx="3780420" cy="1048493"/>
          </a:xfrm>
          <a:prstGeom prst="round1Rect">
            <a:avLst/>
          </a:prstGeom>
          <a:solidFill>
            <a:schemeClr val="accent1">
              <a:lumMod val="75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6" name="正方形/長方形 5"/>
          <p:cNvSpPr/>
          <p:nvPr userDrawn="1"/>
        </p:nvSpPr>
        <p:spPr>
          <a:xfrm>
            <a:off x="4878870" y="1890577"/>
            <a:ext cx="4042080" cy="1048493"/>
          </a:xfrm>
          <a:prstGeom prst="rect">
            <a:avLst/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7" name="正方形/長方形 6"/>
          <p:cNvSpPr/>
          <p:nvPr userDrawn="1"/>
        </p:nvSpPr>
        <p:spPr>
          <a:xfrm>
            <a:off x="8989720" y="1890577"/>
            <a:ext cx="4042080" cy="1048493"/>
          </a:xfrm>
          <a:prstGeom prst="rect">
            <a:avLst/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8" name="1 つの角を丸めた四角形 7"/>
          <p:cNvSpPr/>
          <p:nvPr userDrawn="1"/>
        </p:nvSpPr>
        <p:spPr>
          <a:xfrm>
            <a:off x="13100571" y="1890577"/>
            <a:ext cx="4042080" cy="1048493"/>
          </a:xfrm>
          <a:prstGeom prst="round1Rect">
            <a:avLst/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9" name="正方形/長方形 8"/>
          <p:cNvSpPr/>
          <p:nvPr userDrawn="1"/>
        </p:nvSpPr>
        <p:spPr>
          <a:xfrm>
            <a:off x="1037960" y="3009661"/>
            <a:ext cx="3777078" cy="660290"/>
          </a:xfrm>
          <a:prstGeom prst="rect">
            <a:avLst/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0" name="正方形/長方形 9"/>
          <p:cNvSpPr/>
          <p:nvPr userDrawn="1"/>
        </p:nvSpPr>
        <p:spPr>
          <a:xfrm>
            <a:off x="1037960" y="3756355"/>
            <a:ext cx="3777078" cy="660290"/>
          </a:xfrm>
          <a:prstGeom prst="rect">
            <a:avLst/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1" name="正方形/長方形 10"/>
          <p:cNvSpPr/>
          <p:nvPr userDrawn="1"/>
        </p:nvSpPr>
        <p:spPr>
          <a:xfrm>
            <a:off x="1037960" y="4503049"/>
            <a:ext cx="3777078" cy="660290"/>
          </a:xfrm>
          <a:prstGeom prst="rect">
            <a:avLst/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2" name="正方形/長方形 11"/>
          <p:cNvSpPr/>
          <p:nvPr userDrawn="1"/>
        </p:nvSpPr>
        <p:spPr>
          <a:xfrm>
            <a:off x="1037960" y="5249743"/>
            <a:ext cx="3777078" cy="660290"/>
          </a:xfrm>
          <a:prstGeom prst="rect">
            <a:avLst/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3" name="正方形/長方形 12"/>
          <p:cNvSpPr/>
          <p:nvPr userDrawn="1"/>
        </p:nvSpPr>
        <p:spPr>
          <a:xfrm>
            <a:off x="1037960" y="5996437"/>
            <a:ext cx="3777078" cy="660290"/>
          </a:xfrm>
          <a:prstGeom prst="rect">
            <a:avLst/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4" name="1 つの角を丸めた四角形 13"/>
          <p:cNvSpPr/>
          <p:nvPr userDrawn="1"/>
        </p:nvSpPr>
        <p:spPr>
          <a:xfrm flipH="1" flipV="1">
            <a:off x="1037960" y="6743133"/>
            <a:ext cx="3777078" cy="660290"/>
          </a:xfrm>
          <a:prstGeom prst="round1Rect">
            <a:avLst>
              <a:gd name="adj" fmla="val 31639"/>
            </a:avLst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7" name="正方形/長方形 16"/>
          <p:cNvSpPr/>
          <p:nvPr userDrawn="1"/>
        </p:nvSpPr>
        <p:spPr>
          <a:xfrm>
            <a:off x="4878870" y="3009661"/>
            <a:ext cx="4042080" cy="66029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8" name="正方形/長方形 17"/>
          <p:cNvSpPr/>
          <p:nvPr userDrawn="1"/>
        </p:nvSpPr>
        <p:spPr>
          <a:xfrm>
            <a:off x="4878870" y="3756355"/>
            <a:ext cx="4042080" cy="66029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9" name="正方形/長方形 18"/>
          <p:cNvSpPr/>
          <p:nvPr userDrawn="1"/>
        </p:nvSpPr>
        <p:spPr>
          <a:xfrm>
            <a:off x="4878870" y="4503049"/>
            <a:ext cx="4042080" cy="66029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20" name="正方形/長方形 19"/>
          <p:cNvSpPr/>
          <p:nvPr userDrawn="1"/>
        </p:nvSpPr>
        <p:spPr>
          <a:xfrm>
            <a:off x="4878870" y="5249743"/>
            <a:ext cx="4042080" cy="66029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21" name="正方形/長方形 20"/>
          <p:cNvSpPr/>
          <p:nvPr userDrawn="1"/>
        </p:nvSpPr>
        <p:spPr>
          <a:xfrm>
            <a:off x="4878870" y="5996437"/>
            <a:ext cx="4042080" cy="66029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22" name="正方形/長方形 21"/>
          <p:cNvSpPr/>
          <p:nvPr userDrawn="1"/>
        </p:nvSpPr>
        <p:spPr>
          <a:xfrm>
            <a:off x="4878870" y="6743133"/>
            <a:ext cx="4042080" cy="66029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23" name="正方形/長方形 22"/>
          <p:cNvSpPr/>
          <p:nvPr userDrawn="1"/>
        </p:nvSpPr>
        <p:spPr>
          <a:xfrm>
            <a:off x="8989720" y="3009661"/>
            <a:ext cx="4042080" cy="66029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24" name="正方形/長方形 23"/>
          <p:cNvSpPr/>
          <p:nvPr userDrawn="1"/>
        </p:nvSpPr>
        <p:spPr>
          <a:xfrm>
            <a:off x="8989720" y="3756355"/>
            <a:ext cx="4042080" cy="66029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25" name="正方形/長方形 24"/>
          <p:cNvSpPr/>
          <p:nvPr userDrawn="1"/>
        </p:nvSpPr>
        <p:spPr>
          <a:xfrm>
            <a:off x="8989720" y="4503049"/>
            <a:ext cx="4042080" cy="66029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26" name="正方形/長方形 25"/>
          <p:cNvSpPr/>
          <p:nvPr userDrawn="1"/>
        </p:nvSpPr>
        <p:spPr>
          <a:xfrm>
            <a:off x="8989720" y="5249743"/>
            <a:ext cx="4042080" cy="66029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27" name="正方形/長方形 26"/>
          <p:cNvSpPr/>
          <p:nvPr userDrawn="1"/>
        </p:nvSpPr>
        <p:spPr>
          <a:xfrm>
            <a:off x="8989720" y="5996437"/>
            <a:ext cx="4042080" cy="66029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28" name="正方形/長方形 27"/>
          <p:cNvSpPr/>
          <p:nvPr userDrawn="1"/>
        </p:nvSpPr>
        <p:spPr>
          <a:xfrm>
            <a:off x="8989720" y="6743133"/>
            <a:ext cx="4042080" cy="66029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29" name="正方形/長方形 28"/>
          <p:cNvSpPr/>
          <p:nvPr userDrawn="1"/>
        </p:nvSpPr>
        <p:spPr>
          <a:xfrm>
            <a:off x="13100571" y="3009661"/>
            <a:ext cx="4042080" cy="66029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30" name="正方形/長方形 29"/>
          <p:cNvSpPr/>
          <p:nvPr userDrawn="1"/>
        </p:nvSpPr>
        <p:spPr>
          <a:xfrm>
            <a:off x="13100571" y="3756355"/>
            <a:ext cx="4042080" cy="66029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31" name="正方形/長方形 30"/>
          <p:cNvSpPr/>
          <p:nvPr userDrawn="1"/>
        </p:nvSpPr>
        <p:spPr>
          <a:xfrm>
            <a:off x="13100571" y="4503049"/>
            <a:ext cx="4042080" cy="66029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32" name="正方形/長方形 31"/>
          <p:cNvSpPr/>
          <p:nvPr userDrawn="1"/>
        </p:nvSpPr>
        <p:spPr>
          <a:xfrm>
            <a:off x="13100571" y="5249743"/>
            <a:ext cx="4042080" cy="66029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33" name="正方形/長方形 32"/>
          <p:cNvSpPr/>
          <p:nvPr userDrawn="1"/>
        </p:nvSpPr>
        <p:spPr>
          <a:xfrm>
            <a:off x="13100571" y="5996437"/>
            <a:ext cx="4042080" cy="66029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34" name="1 つの角を丸めた四角形 33"/>
          <p:cNvSpPr/>
          <p:nvPr userDrawn="1"/>
        </p:nvSpPr>
        <p:spPr>
          <a:xfrm flipV="1">
            <a:off x="13100571" y="6743133"/>
            <a:ext cx="4042080" cy="660290"/>
          </a:xfrm>
          <a:prstGeom prst="round1Rect">
            <a:avLst>
              <a:gd name="adj" fmla="val 33510"/>
            </a:avLst>
          </a:prstGeom>
          <a:solidFill>
            <a:schemeClr val="accent1">
              <a:lumMod val="40000"/>
              <a:lumOff val="6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35" name="テキスト プレースホルダー 11"/>
          <p:cNvSpPr>
            <a:spLocks noGrp="1"/>
          </p:cNvSpPr>
          <p:nvPr>
            <p:ph type="body" sz="quarter" idx="36" hasCustomPrompt="1"/>
          </p:nvPr>
        </p:nvSpPr>
        <p:spPr>
          <a:xfrm>
            <a:off x="4878871" y="2028221"/>
            <a:ext cx="4042080" cy="773203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400" spc="3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6" name="テキスト プレースホルダー 11"/>
          <p:cNvSpPr>
            <a:spLocks noGrp="1"/>
          </p:cNvSpPr>
          <p:nvPr>
            <p:ph type="body" sz="quarter" idx="37" hasCustomPrompt="1"/>
          </p:nvPr>
        </p:nvSpPr>
        <p:spPr>
          <a:xfrm>
            <a:off x="9000490" y="2028221"/>
            <a:ext cx="4042080" cy="773203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400" spc="3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7" name="テキスト プレースホルダー 11"/>
          <p:cNvSpPr>
            <a:spLocks noGrp="1"/>
          </p:cNvSpPr>
          <p:nvPr>
            <p:ph type="body" sz="quarter" idx="38" hasCustomPrompt="1"/>
          </p:nvPr>
        </p:nvSpPr>
        <p:spPr>
          <a:xfrm>
            <a:off x="13086627" y="2028221"/>
            <a:ext cx="4042080" cy="773203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400" spc="3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8" name="テキスト プレースホルダー 11"/>
          <p:cNvSpPr>
            <a:spLocks noGrp="1"/>
          </p:cNvSpPr>
          <p:nvPr>
            <p:ph type="body" sz="quarter" idx="39" hasCustomPrompt="1"/>
          </p:nvPr>
        </p:nvSpPr>
        <p:spPr>
          <a:xfrm>
            <a:off x="1037960" y="3027398"/>
            <a:ext cx="3777078" cy="624867"/>
          </a:xfrm>
        </p:spPr>
        <p:txBody>
          <a:bodyPr anchor="ctr">
            <a:noAutofit/>
          </a:bodyPr>
          <a:lstStyle>
            <a:lvl1pPr algn="r">
              <a:lnSpc>
                <a:spcPct val="120000"/>
              </a:lnSpc>
              <a:defRPr sz="2400" spc="3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9" name="テキスト プレースホルダー 11"/>
          <p:cNvSpPr>
            <a:spLocks noGrp="1"/>
          </p:cNvSpPr>
          <p:nvPr>
            <p:ph type="body" sz="quarter" idx="40" hasCustomPrompt="1"/>
          </p:nvPr>
        </p:nvSpPr>
        <p:spPr>
          <a:xfrm>
            <a:off x="1037960" y="3756355"/>
            <a:ext cx="3777078" cy="624867"/>
          </a:xfrm>
        </p:spPr>
        <p:txBody>
          <a:bodyPr anchor="ctr">
            <a:noAutofit/>
          </a:bodyPr>
          <a:lstStyle>
            <a:lvl1pPr algn="r">
              <a:lnSpc>
                <a:spcPct val="120000"/>
              </a:lnSpc>
              <a:defRPr sz="2400" spc="3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40" name="テキスト プレースホルダー 11"/>
          <p:cNvSpPr>
            <a:spLocks noGrp="1"/>
          </p:cNvSpPr>
          <p:nvPr>
            <p:ph type="body" sz="quarter" idx="41" hasCustomPrompt="1"/>
          </p:nvPr>
        </p:nvSpPr>
        <p:spPr>
          <a:xfrm>
            <a:off x="1037960" y="4503049"/>
            <a:ext cx="3777078" cy="624867"/>
          </a:xfrm>
        </p:spPr>
        <p:txBody>
          <a:bodyPr anchor="ctr">
            <a:noAutofit/>
          </a:bodyPr>
          <a:lstStyle>
            <a:lvl1pPr algn="r">
              <a:lnSpc>
                <a:spcPct val="120000"/>
              </a:lnSpc>
              <a:defRPr sz="2400" spc="3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41" name="テキスト プレースホルダー 11"/>
          <p:cNvSpPr>
            <a:spLocks noGrp="1"/>
          </p:cNvSpPr>
          <p:nvPr>
            <p:ph type="body" sz="quarter" idx="42" hasCustomPrompt="1"/>
          </p:nvPr>
        </p:nvSpPr>
        <p:spPr>
          <a:xfrm>
            <a:off x="1037960" y="5249743"/>
            <a:ext cx="3777078" cy="624867"/>
          </a:xfrm>
        </p:spPr>
        <p:txBody>
          <a:bodyPr anchor="ctr">
            <a:noAutofit/>
          </a:bodyPr>
          <a:lstStyle>
            <a:lvl1pPr algn="r">
              <a:lnSpc>
                <a:spcPct val="120000"/>
              </a:lnSpc>
              <a:defRPr sz="2400" spc="3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42" name="テキスト プレースホルダー 11"/>
          <p:cNvSpPr>
            <a:spLocks noGrp="1"/>
          </p:cNvSpPr>
          <p:nvPr>
            <p:ph type="body" sz="quarter" idx="43" hasCustomPrompt="1"/>
          </p:nvPr>
        </p:nvSpPr>
        <p:spPr>
          <a:xfrm>
            <a:off x="1037960" y="6014148"/>
            <a:ext cx="3777078" cy="624867"/>
          </a:xfrm>
        </p:spPr>
        <p:txBody>
          <a:bodyPr anchor="ctr">
            <a:noAutofit/>
          </a:bodyPr>
          <a:lstStyle>
            <a:lvl1pPr algn="r">
              <a:lnSpc>
                <a:spcPct val="120000"/>
              </a:lnSpc>
              <a:defRPr sz="2400" spc="3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43" name="テキスト プレースホルダー 11"/>
          <p:cNvSpPr>
            <a:spLocks noGrp="1"/>
          </p:cNvSpPr>
          <p:nvPr>
            <p:ph type="body" sz="quarter" idx="44" hasCustomPrompt="1"/>
          </p:nvPr>
        </p:nvSpPr>
        <p:spPr>
          <a:xfrm>
            <a:off x="1037960" y="6755490"/>
            <a:ext cx="3777078" cy="624867"/>
          </a:xfrm>
        </p:spPr>
        <p:txBody>
          <a:bodyPr anchor="ctr">
            <a:noAutofit/>
          </a:bodyPr>
          <a:lstStyle>
            <a:lvl1pPr algn="r">
              <a:lnSpc>
                <a:spcPct val="120000"/>
              </a:lnSpc>
              <a:defRPr sz="2400" spc="3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56" name="テキスト プレースホルダー 11"/>
          <p:cNvSpPr>
            <a:spLocks noGrp="1"/>
          </p:cNvSpPr>
          <p:nvPr>
            <p:ph type="body" sz="quarter" idx="45" hasCustomPrompt="1"/>
          </p:nvPr>
        </p:nvSpPr>
        <p:spPr>
          <a:xfrm>
            <a:off x="4878870" y="3045084"/>
            <a:ext cx="4042080" cy="624867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0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57" name="テキスト プレースホルダー 11"/>
          <p:cNvSpPr>
            <a:spLocks noGrp="1"/>
          </p:cNvSpPr>
          <p:nvPr>
            <p:ph type="body" sz="quarter" idx="46" hasCustomPrompt="1"/>
          </p:nvPr>
        </p:nvSpPr>
        <p:spPr>
          <a:xfrm>
            <a:off x="4875528" y="3774041"/>
            <a:ext cx="4042080" cy="624867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0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58" name="テキスト プレースホルダー 11"/>
          <p:cNvSpPr>
            <a:spLocks noGrp="1"/>
          </p:cNvSpPr>
          <p:nvPr>
            <p:ph type="body" sz="quarter" idx="47" hasCustomPrompt="1"/>
          </p:nvPr>
        </p:nvSpPr>
        <p:spPr>
          <a:xfrm>
            <a:off x="4875528" y="4520735"/>
            <a:ext cx="4042080" cy="624867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0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59" name="テキスト プレースホルダー 11"/>
          <p:cNvSpPr>
            <a:spLocks noGrp="1"/>
          </p:cNvSpPr>
          <p:nvPr>
            <p:ph type="body" sz="quarter" idx="48" hasCustomPrompt="1"/>
          </p:nvPr>
        </p:nvSpPr>
        <p:spPr>
          <a:xfrm>
            <a:off x="4878870" y="5267429"/>
            <a:ext cx="4042080" cy="624867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0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60" name="テキスト プレースホルダー 11"/>
          <p:cNvSpPr>
            <a:spLocks noGrp="1"/>
          </p:cNvSpPr>
          <p:nvPr>
            <p:ph type="body" sz="quarter" idx="49" hasCustomPrompt="1"/>
          </p:nvPr>
        </p:nvSpPr>
        <p:spPr>
          <a:xfrm>
            <a:off x="4883808" y="6031834"/>
            <a:ext cx="4042080" cy="624867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0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61" name="テキスト プレースホルダー 11"/>
          <p:cNvSpPr>
            <a:spLocks noGrp="1"/>
          </p:cNvSpPr>
          <p:nvPr>
            <p:ph type="body" sz="quarter" idx="50" hasCustomPrompt="1"/>
          </p:nvPr>
        </p:nvSpPr>
        <p:spPr>
          <a:xfrm>
            <a:off x="4871452" y="6773176"/>
            <a:ext cx="4042080" cy="624867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0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62" name="テキスト プレースホルダー 11"/>
          <p:cNvSpPr>
            <a:spLocks noGrp="1"/>
          </p:cNvSpPr>
          <p:nvPr>
            <p:ph type="body" sz="quarter" idx="51" hasCustomPrompt="1"/>
          </p:nvPr>
        </p:nvSpPr>
        <p:spPr>
          <a:xfrm>
            <a:off x="9007908" y="3045084"/>
            <a:ext cx="4042080" cy="624867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0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63" name="テキスト プレースホルダー 11"/>
          <p:cNvSpPr>
            <a:spLocks noGrp="1"/>
          </p:cNvSpPr>
          <p:nvPr>
            <p:ph type="body" sz="quarter" idx="52" hasCustomPrompt="1"/>
          </p:nvPr>
        </p:nvSpPr>
        <p:spPr>
          <a:xfrm>
            <a:off x="9004566" y="3774041"/>
            <a:ext cx="4042080" cy="624867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0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64" name="テキスト プレースホルダー 11"/>
          <p:cNvSpPr>
            <a:spLocks noGrp="1"/>
          </p:cNvSpPr>
          <p:nvPr>
            <p:ph type="body" sz="quarter" idx="53" hasCustomPrompt="1"/>
          </p:nvPr>
        </p:nvSpPr>
        <p:spPr>
          <a:xfrm>
            <a:off x="9004566" y="4520735"/>
            <a:ext cx="4042080" cy="624867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0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65" name="テキスト プレースホルダー 11"/>
          <p:cNvSpPr>
            <a:spLocks noGrp="1"/>
          </p:cNvSpPr>
          <p:nvPr>
            <p:ph type="body" sz="quarter" idx="54" hasCustomPrompt="1"/>
          </p:nvPr>
        </p:nvSpPr>
        <p:spPr>
          <a:xfrm>
            <a:off x="9007908" y="5267429"/>
            <a:ext cx="4042080" cy="624867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0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66" name="テキスト プレースホルダー 11"/>
          <p:cNvSpPr>
            <a:spLocks noGrp="1"/>
          </p:cNvSpPr>
          <p:nvPr>
            <p:ph type="body" sz="quarter" idx="55" hasCustomPrompt="1"/>
          </p:nvPr>
        </p:nvSpPr>
        <p:spPr>
          <a:xfrm>
            <a:off x="9012846" y="6031834"/>
            <a:ext cx="4042080" cy="624867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0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67" name="テキスト プレースホルダー 11"/>
          <p:cNvSpPr>
            <a:spLocks noGrp="1"/>
          </p:cNvSpPr>
          <p:nvPr>
            <p:ph type="body" sz="quarter" idx="56" hasCustomPrompt="1"/>
          </p:nvPr>
        </p:nvSpPr>
        <p:spPr>
          <a:xfrm>
            <a:off x="9000490" y="6773176"/>
            <a:ext cx="4042080" cy="624867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0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68" name="テキスト プレースホルダー 11"/>
          <p:cNvSpPr>
            <a:spLocks noGrp="1"/>
          </p:cNvSpPr>
          <p:nvPr>
            <p:ph type="body" sz="quarter" idx="57" hasCustomPrompt="1"/>
          </p:nvPr>
        </p:nvSpPr>
        <p:spPr>
          <a:xfrm>
            <a:off x="13100571" y="3045084"/>
            <a:ext cx="4042080" cy="624867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0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69" name="テキスト プレースホルダー 11"/>
          <p:cNvSpPr>
            <a:spLocks noGrp="1"/>
          </p:cNvSpPr>
          <p:nvPr>
            <p:ph type="body" sz="quarter" idx="58" hasCustomPrompt="1"/>
          </p:nvPr>
        </p:nvSpPr>
        <p:spPr>
          <a:xfrm>
            <a:off x="13097229" y="3774041"/>
            <a:ext cx="4042080" cy="624867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0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70" name="テキスト プレースホルダー 11"/>
          <p:cNvSpPr>
            <a:spLocks noGrp="1"/>
          </p:cNvSpPr>
          <p:nvPr>
            <p:ph type="body" sz="quarter" idx="59" hasCustomPrompt="1"/>
          </p:nvPr>
        </p:nvSpPr>
        <p:spPr>
          <a:xfrm>
            <a:off x="13097229" y="4520735"/>
            <a:ext cx="4042080" cy="624867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0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71" name="テキスト プレースホルダー 11"/>
          <p:cNvSpPr>
            <a:spLocks noGrp="1"/>
          </p:cNvSpPr>
          <p:nvPr>
            <p:ph type="body" sz="quarter" idx="60" hasCustomPrompt="1"/>
          </p:nvPr>
        </p:nvSpPr>
        <p:spPr>
          <a:xfrm>
            <a:off x="13100571" y="5267429"/>
            <a:ext cx="4042080" cy="624867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0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72" name="テキスト プレースホルダー 11"/>
          <p:cNvSpPr>
            <a:spLocks noGrp="1"/>
          </p:cNvSpPr>
          <p:nvPr>
            <p:ph type="body" sz="quarter" idx="61" hasCustomPrompt="1"/>
          </p:nvPr>
        </p:nvSpPr>
        <p:spPr>
          <a:xfrm>
            <a:off x="13105509" y="6031834"/>
            <a:ext cx="4042080" cy="624867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0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73" name="テキスト プレースホルダー 11"/>
          <p:cNvSpPr>
            <a:spLocks noGrp="1"/>
          </p:cNvSpPr>
          <p:nvPr>
            <p:ph type="body" sz="quarter" idx="62" hasCustomPrompt="1"/>
          </p:nvPr>
        </p:nvSpPr>
        <p:spPr>
          <a:xfrm>
            <a:off x="13093153" y="6773176"/>
            <a:ext cx="4042080" cy="624867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0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cxnSp>
        <p:nvCxnSpPr>
          <p:cNvPr id="74" name="直線コネクタ 73"/>
          <p:cNvCxnSpPr/>
          <p:nvPr userDrawn="1"/>
        </p:nvCxnSpPr>
        <p:spPr>
          <a:xfrm flipH="1" flipV="1">
            <a:off x="3332956" y="7753789"/>
            <a:ext cx="11620500" cy="1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5" name="テキスト プレースホルダー 11"/>
          <p:cNvSpPr>
            <a:spLocks noGrp="1"/>
          </p:cNvSpPr>
          <p:nvPr>
            <p:ph type="body" sz="quarter" idx="63" hasCustomPrompt="1"/>
          </p:nvPr>
        </p:nvSpPr>
        <p:spPr>
          <a:xfrm>
            <a:off x="2097255" y="7975591"/>
            <a:ext cx="14102428" cy="1539112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spcBef>
                <a:spcPts val="0"/>
              </a:spcBef>
              <a:defRPr sz="24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88500912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500"/>
                            </p:stCondLst>
                            <p:childTnLst>
                              <p:par>
                                <p:cTn id="2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5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6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6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1000"/>
                            </p:stCondLst>
                            <p:childTnLst>
                              <p:par>
                                <p:cTn id="5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" dur="500"/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9" dur="500"/>
                                        <p:tgtEl>
                                          <p:spTgt spid="5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2" dur="500"/>
                                        <p:tgtEl>
                                          <p:spTgt spid="6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5" dur="500"/>
                                        <p:tgtEl>
                                          <p:spTgt spid="6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1500"/>
                            </p:stCondLst>
                            <p:childTnLst>
                              <p:par>
                                <p:cTn id="7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9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2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5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8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1" dur="500"/>
                                        <p:tgtEl>
                                          <p:spTgt spid="4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4" dur="500"/>
                                        <p:tgtEl>
                                          <p:spTgt spid="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7" dur="500"/>
                                        <p:tgtEl>
                                          <p:spTgt spid="6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0" dur="500"/>
                                        <p:tgtEl>
                                          <p:spTgt spid="7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1" fill="hold">
                            <p:stCondLst>
                              <p:cond delay="2000"/>
                            </p:stCondLst>
                            <p:childTnLst>
                              <p:par>
                                <p:cTn id="10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4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0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3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6" dur="500"/>
                                        <p:tgtEl>
                                          <p:spTgt spid="4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9" dur="500"/>
                                        <p:tgtEl>
                                          <p:spTgt spid="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2" dur="500"/>
                                        <p:tgtEl>
                                          <p:spTgt spid="6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5" dur="500"/>
                                        <p:tgtEl>
                                          <p:spTgt spid="7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6" fill="hold">
                            <p:stCondLst>
                              <p:cond delay="2500"/>
                            </p:stCondLst>
                            <p:childTnLst>
                              <p:par>
                                <p:cTn id="12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9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2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5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8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1" dur="500"/>
                                        <p:tgtEl>
                                          <p:spTgt spid="4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4" dur="500"/>
                                        <p:tgtEl>
                                          <p:spTgt spid="6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7" dur="500"/>
                                        <p:tgtEl>
                                          <p:spTgt spid="6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0" dur="500"/>
                                        <p:tgtEl>
                                          <p:spTgt spid="7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1" fill="hold">
                            <p:stCondLst>
                              <p:cond delay="3000"/>
                            </p:stCondLst>
                            <p:childTnLst>
                              <p:par>
                                <p:cTn id="15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4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7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0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3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6" dur="500"/>
                                        <p:tgtEl>
                                          <p:spTgt spid="4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9" dur="500"/>
                                        <p:tgtEl>
                                          <p:spTgt spid="6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2" dur="500"/>
                                        <p:tgtEl>
                                          <p:spTgt spid="6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5" dur="500"/>
                                        <p:tgtEl>
                                          <p:spTgt spid="7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6" fill="hold">
                            <p:stCondLst>
                              <p:cond delay="3500"/>
                            </p:stCondLst>
                            <p:childTnLst>
                              <p:par>
                                <p:cTn id="177" presetID="16" presetClass="entr" presetSubtype="37" fill="hold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79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0" presetID="2" presetClass="entr" presetSubtype="4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2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3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6" grpId="0" animBg="1"/>
      <p:bldP spid="7" grpId="0" animBg="1"/>
      <p:bldP spid="8" grpId="0" animBg="1"/>
      <p:bldP spid="9" grpId="0" animBg="1"/>
      <p:bldP spid="10" grpId="0" animBg="1"/>
      <p:bldP spid="11" grpId="0" animBg="1"/>
      <p:bldP spid="12" grpId="0" animBg="1"/>
      <p:bldP spid="13" grpId="0" animBg="1"/>
      <p:bldP spid="14" grpId="0" animBg="1"/>
      <p:bldP spid="17" grpId="0" animBg="1"/>
      <p:bldP spid="18" grpId="0" animBg="1"/>
      <p:bldP spid="19" grpId="0" animBg="1"/>
      <p:bldP spid="20" grpId="0" animBg="1"/>
      <p:bldP spid="21" grpId="0" animBg="1"/>
      <p:bldP spid="22" grpId="0" animBg="1"/>
      <p:bldP spid="23" grpId="0" animBg="1"/>
      <p:bldP spid="24" grpId="0" animBg="1"/>
      <p:bldP spid="25" grpId="0" animBg="1"/>
      <p:bldP spid="26" grpId="0" animBg="1"/>
      <p:bldP spid="27" grpId="0" animBg="1"/>
      <p:bldP spid="28" grpId="0" animBg="1"/>
      <p:bldP spid="29" grpId="0" animBg="1"/>
      <p:bldP spid="30" grpId="0" animBg="1"/>
      <p:bldP spid="31" grpId="0" animBg="1"/>
      <p:bldP spid="32" grpId="0" animBg="1"/>
      <p:bldP spid="33" grpId="0" animBg="1"/>
      <p:bldP spid="34" grpId="0" animBg="1"/>
      <p:bldP spid="35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6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7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8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9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0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4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1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4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2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4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3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4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6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5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7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5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8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5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9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5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0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6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1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6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2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6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3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6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4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6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5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6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6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6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7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6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8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6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9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6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70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7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71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7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72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7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73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7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75" grpId="0"/>
    </p:bldLst>
  </p:timing>
</p:sldLayout>
</file>

<file path=ppt/slideLayouts/slideLayout20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Normal Table 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en-US" altLang="ja-JP" dirty="0" smtClean="0"/>
              <a:t>SLIDE TITLE HERE</a:t>
            </a:r>
            <a:endParaRPr kumimoji="1" lang="ja-JP" altLang="en-US" dirty="0"/>
          </a:p>
        </p:txBody>
      </p: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  <a:alpha val="70000"/>
                  </a:prstClr>
                </a:solidFill>
              </a:rPr>
              <a:t>The Power of PowerPoint | thepopp.com</a:t>
            </a:r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87164BF-D67A-46C0-81D2-5BAF67C00C80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  <p:sp>
        <p:nvSpPr>
          <p:cNvPr id="5" name="1 つの角を丸めた四角形 4"/>
          <p:cNvSpPr/>
          <p:nvPr userDrawn="1"/>
        </p:nvSpPr>
        <p:spPr>
          <a:xfrm flipH="1">
            <a:off x="1034618" y="1890577"/>
            <a:ext cx="3780420" cy="1048493"/>
          </a:xfrm>
          <a:prstGeom prst="round1Rect">
            <a:avLst/>
          </a:prstGeom>
          <a:solidFill>
            <a:schemeClr val="accent1">
              <a:lumMod val="75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6" name="正方形/長方形 5"/>
          <p:cNvSpPr/>
          <p:nvPr userDrawn="1"/>
        </p:nvSpPr>
        <p:spPr>
          <a:xfrm>
            <a:off x="4912736" y="1890577"/>
            <a:ext cx="3029416" cy="1048493"/>
          </a:xfrm>
          <a:prstGeom prst="rect">
            <a:avLst/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7" name="正方形/長方形 6"/>
          <p:cNvSpPr/>
          <p:nvPr userDrawn="1"/>
        </p:nvSpPr>
        <p:spPr>
          <a:xfrm>
            <a:off x="8018081" y="1890577"/>
            <a:ext cx="3029416" cy="1048493"/>
          </a:xfrm>
          <a:prstGeom prst="rect">
            <a:avLst/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8" name="1 つの角を丸めた四角形 7"/>
          <p:cNvSpPr/>
          <p:nvPr userDrawn="1"/>
        </p:nvSpPr>
        <p:spPr>
          <a:xfrm>
            <a:off x="14259561" y="1890577"/>
            <a:ext cx="2883089" cy="1048493"/>
          </a:xfrm>
          <a:prstGeom prst="round1Rect">
            <a:avLst/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9" name="正方形/長方形 8"/>
          <p:cNvSpPr/>
          <p:nvPr userDrawn="1"/>
        </p:nvSpPr>
        <p:spPr>
          <a:xfrm>
            <a:off x="1037960" y="3009661"/>
            <a:ext cx="3777078" cy="660290"/>
          </a:xfrm>
          <a:prstGeom prst="rect">
            <a:avLst/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0" name="正方形/長方形 9"/>
          <p:cNvSpPr/>
          <p:nvPr userDrawn="1"/>
        </p:nvSpPr>
        <p:spPr>
          <a:xfrm>
            <a:off x="1037960" y="3756355"/>
            <a:ext cx="3777078" cy="660290"/>
          </a:xfrm>
          <a:prstGeom prst="rect">
            <a:avLst/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1" name="正方形/長方形 10"/>
          <p:cNvSpPr/>
          <p:nvPr userDrawn="1"/>
        </p:nvSpPr>
        <p:spPr>
          <a:xfrm>
            <a:off x="1037960" y="4503049"/>
            <a:ext cx="3777078" cy="660290"/>
          </a:xfrm>
          <a:prstGeom prst="rect">
            <a:avLst/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2" name="正方形/長方形 11"/>
          <p:cNvSpPr/>
          <p:nvPr userDrawn="1"/>
        </p:nvSpPr>
        <p:spPr>
          <a:xfrm>
            <a:off x="1037960" y="5249743"/>
            <a:ext cx="3777078" cy="660290"/>
          </a:xfrm>
          <a:prstGeom prst="rect">
            <a:avLst/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3" name="正方形/長方形 12"/>
          <p:cNvSpPr/>
          <p:nvPr userDrawn="1"/>
        </p:nvSpPr>
        <p:spPr>
          <a:xfrm>
            <a:off x="1037960" y="5996437"/>
            <a:ext cx="3777078" cy="660290"/>
          </a:xfrm>
          <a:prstGeom prst="rect">
            <a:avLst/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4" name="1 つの角を丸めた四角形 13"/>
          <p:cNvSpPr/>
          <p:nvPr userDrawn="1"/>
        </p:nvSpPr>
        <p:spPr>
          <a:xfrm flipH="1" flipV="1">
            <a:off x="1037960" y="6743133"/>
            <a:ext cx="3777078" cy="660290"/>
          </a:xfrm>
          <a:prstGeom prst="round1Rect">
            <a:avLst>
              <a:gd name="adj" fmla="val 31639"/>
            </a:avLst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7" name="正方形/長方形 16"/>
          <p:cNvSpPr/>
          <p:nvPr userDrawn="1"/>
        </p:nvSpPr>
        <p:spPr>
          <a:xfrm>
            <a:off x="4912736" y="3009661"/>
            <a:ext cx="3029416" cy="66029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8" name="正方形/長方形 17"/>
          <p:cNvSpPr/>
          <p:nvPr userDrawn="1"/>
        </p:nvSpPr>
        <p:spPr>
          <a:xfrm>
            <a:off x="4912736" y="3756355"/>
            <a:ext cx="3029416" cy="66029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9" name="正方形/長方形 18"/>
          <p:cNvSpPr/>
          <p:nvPr userDrawn="1"/>
        </p:nvSpPr>
        <p:spPr>
          <a:xfrm>
            <a:off x="4912736" y="4503049"/>
            <a:ext cx="3029416" cy="66029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20" name="正方形/長方形 19"/>
          <p:cNvSpPr/>
          <p:nvPr userDrawn="1"/>
        </p:nvSpPr>
        <p:spPr>
          <a:xfrm>
            <a:off x="4912736" y="5249743"/>
            <a:ext cx="3029416" cy="66029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21" name="正方形/長方形 20"/>
          <p:cNvSpPr/>
          <p:nvPr userDrawn="1"/>
        </p:nvSpPr>
        <p:spPr>
          <a:xfrm>
            <a:off x="4912736" y="5996437"/>
            <a:ext cx="3029416" cy="66029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22" name="正方形/長方形 21"/>
          <p:cNvSpPr/>
          <p:nvPr userDrawn="1"/>
        </p:nvSpPr>
        <p:spPr>
          <a:xfrm>
            <a:off x="4912736" y="6743133"/>
            <a:ext cx="3029416" cy="66029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23" name="正方形/長方形 22"/>
          <p:cNvSpPr/>
          <p:nvPr userDrawn="1"/>
        </p:nvSpPr>
        <p:spPr>
          <a:xfrm>
            <a:off x="8018081" y="3009661"/>
            <a:ext cx="3029416" cy="66029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24" name="正方形/長方形 23"/>
          <p:cNvSpPr/>
          <p:nvPr userDrawn="1"/>
        </p:nvSpPr>
        <p:spPr>
          <a:xfrm>
            <a:off x="8018081" y="3756355"/>
            <a:ext cx="3029416" cy="66029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25" name="正方形/長方形 24"/>
          <p:cNvSpPr/>
          <p:nvPr userDrawn="1"/>
        </p:nvSpPr>
        <p:spPr>
          <a:xfrm>
            <a:off x="8018081" y="4503049"/>
            <a:ext cx="3029416" cy="66029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26" name="正方形/長方形 25"/>
          <p:cNvSpPr/>
          <p:nvPr userDrawn="1"/>
        </p:nvSpPr>
        <p:spPr>
          <a:xfrm>
            <a:off x="8018081" y="5249743"/>
            <a:ext cx="3029416" cy="66029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27" name="正方形/長方形 26"/>
          <p:cNvSpPr/>
          <p:nvPr userDrawn="1"/>
        </p:nvSpPr>
        <p:spPr>
          <a:xfrm>
            <a:off x="8018081" y="5996437"/>
            <a:ext cx="3029416" cy="66029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28" name="正方形/長方形 27"/>
          <p:cNvSpPr/>
          <p:nvPr userDrawn="1"/>
        </p:nvSpPr>
        <p:spPr>
          <a:xfrm>
            <a:off x="8018081" y="6743133"/>
            <a:ext cx="3029416" cy="66029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29" name="正方形/長方形 28"/>
          <p:cNvSpPr/>
          <p:nvPr userDrawn="1"/>
        </p:nvSpPr>
        <p:spPr>
          <a:xfrm>
            <a:off x="14259561" y="3009661"/>
            <a:ext cx="2883089" cy="66029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30" name="正方形/長方形 29"/>
          <p:cNvSpPr/>
          <p:nvPr userDrawn="1"/>
        </p:nvSpPr>
        <p:spPr>
          <a:xfrm>
            <a:off x="14259561" y="3756355"/>
            <a:ext cx="2883089" cy="66029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31" name="正方形/長方形 30"/>
          <p:cNvSpPr/>
          <p:nvPr userDrawn="1"/>
        </p:nvSpPr>
        <p:spPr>
          <a:xfrm>
            <a:off x="14259561" y="4503049"/>
            <a:ext cx="2883089" cy="66029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32" name="正方形/長方形 31"/>
          <p:cNvSpPr/>
          <p:nvPr userDrawn="1"/>
        </p:nvSpPr>
        <p:spPr>
          <a:xfrm>
            <a:off x="14259561" y="5249743"/>
            <a:ext cx="2883089" cy="66029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33" name="正方形/長方形 32"/>
          <p:cNvSpPr/>
          <p:nvPr userDrawn="1"/>
        </p:nvSpPr>
        <p:spPr>
          <a:xfrm>
            <a:off x="14259561" y="5996437"/>
            <a:ext cx="2883089" cy="66029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34" name="1 つの角を丸めた四角形 33"/>
          <p:cNvSpPr/>
          <p:nvPr userDrawn="1"/>
        </p:nvSpPr>
        <p:spPr>
          <a:xfrm flipV="1">
            <a:off x="14259561" y="6743133"/>
            <a:ext cx="2883089" cy="660290"/>
          </a:xfrm>
          <a:prstGeom prst="round1Rect">
            <a:avLst>
              <a:gd name="adj" fmla="val 33510"/>
            </a:avLst>
          </a:prstGeom>
          <a:solidFill>
            <a:schemeClr val="accent1">
              <a:lumMod val="40000"/>
              <a:lumOff val="6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35" name="テキスト プレースホルダー 11"/>
          <p:cNvSpPr>
            <a:spLocks noGrp="1"/>
          </p:cNvSpPr>
          <p:nvPr>
            <p:ph type="body" sz="quarter" idx="36" hasCustomPrompt="1"/>
          </p:nvPr>
        </p:nvSpPr>
        <p:spPr>
          <a:xfrm>
            <a:off x="4912737" y="2028221"/>
            <a:ext cx="3029416" cy="773203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400" spc="3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6" name="テキスト プレースホルダー 11"/>
          <p:cNvSpPr>
            <a:spLocks noGrp="1"/>
          </p:cNvSpPr>
          <p:nvPr>
            <p:ph type="body" sz="quarter" idx="37" hasCustomPrompt="1"/>
          </p:nvPr>
        </p:nvSpPr>
        <p:spPr>
          <a:xfrm>
            <a:off x="8028851" y="2028221"/>
            <a:ext cx="3029416" cy="773203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400" spc="3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7" name="テキスト プレースホルダー 11"/>
          <p:cNvSpPr>
            <a:spLocks noGrp="1"/>
          </p:cNvSpPr>
          <p:nvPr>
            <p:ph type="body" sz="quarter" idx="38" hasCustomPrompt="1"/>
          </p:nvPr>
        </p:nvSpPr>
        <p:spPr>
          <a:xfrm>
            <a:off x="14245617" y="2028221"/>
            <a:ext cx="2883089" cy="773203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400" spc="3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8" name="テキスト プレースホルダー 11"/>
          <p:cNvSpPr>
            <a:spLocks noGrp="1"/>
          </p:cNvSpPr>
          <p:nvPr>
            <p:ph type="body" sz="quarter" idx="39" hasCustomPrompt="1"/>
          </p:nvPr>
        </p:nvSpPr>
        <p:spPr>
          <a:xfrm>
            <a:off x="1037960" y="3027398"/>
            <a:ext cx="3777078" cy="624867"/>
          </a:xfrm>
        </p:spPr>
        <p:txBody>
          <a:bodyPr anchor="ctr">
            <a:noAutofit/>
          </a:bodyPr>
          <a:lstStyle>
            <a:lvl1pPr algn="r">
              <a:lnSpc>
                <a:spcPct val="120000"/>
              </a:lnSpc>
              <a:defRPr sz="2400" spc="3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9" name="テキスト プレースホルダー 11"/>
          <p:cNvSpPr>
            <a:spLocks noGrp="1"/>
          </p:cNvSpPr>
          <p:nvPr>
            <p:ph type="body" sz="quarter" idx="40" hasCustomPrompt="1"/>
          </p:nvPr>
        </p:nvSpPr>
        <p:spPr>
          <a:xfrm>
            <a:off x="1037960" y="3756355"/>
            <a:ext cx="3777078" cy="624867"/>
          </a:xfrm>
        </p:spPr>
        <p:txBody>
          <a:bodyPr anchor="ctr">
            <a:noAutofit/>
          </a:bodyPr>
          <a:lstStyle>
            <a:lvl1pPr algn="r">
              <a:lnSpc>
                <a:spcPct val="120000"/>
              </a:lnSpc>
              <a:defRPr sz="2400" spc="3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40" name="テキスト プレースホルダー 11"/>
          <p:cNvSpPr>
            <a:spLocks noGrp="1"/>
          </p:cNvSpPr>
          <p:nvPr>
            <p:ph type="body" sz="quarter" idx="41" hasCustomPrompt="1"/>
          </p:nvPr>
        </p:nvSpPr>
        <p:spPr>
          <a:xfrm>
            <a:off x="1037960" y="4503049"/>
            <a:ext cx="3777078" cy="624867"/>
          </a:xfrm>
        </p:spPr>
        <p:txBody>
          <a:bodyPr anchor="ctr">
            <a:noAutofit/>
          </a:bodyPr>
          <a:lstStyle>
            <a:lvl1pPr algn="r">
              <a:lnSpc>
                <a:spcPct val="120000"/>
              </a:lnSpc>
              <a:defRPr sz="2400" spc="3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41" name="テキスト プレースホルダー 11"/>
          <p:cNvSpPr>
            <a:spLocks noGrp="1"/>
          </p:cNvSpPr>
          <p:nvPr>
            <p:ph type="body" sz="quarter" idx="42" hasCustomPrompt="1"/>
          </p:nvPr>
        </p:nvSpPr>
        <p:spPr>
          <a:xfrm>
            <a:off x="1037960" y="5249743"/>
            <a:ext cx="3777078" cy="624867"/>
          </a:xfrm>
        </p:spPr>
        <p:txBody>
          <a:bodyPr anchor="ctr">
            <a:noAutofit/>
          </a:bodyPr>
          <a:lstStyle>
            <a:lvl1pPr algn="r">
              <a:lnSpc>
                <a:spcPct val="120000"/>
              </a:lnSpc>
              <a:defRPr sz="2400" spc="3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42" name="テキスト プレースホルダー 11"/>
          <p:cNvSpPr>
            <a:spLocks noGrp="1"/>
          </p:cNvSpPr>
          <p:nvPr>
            <p:ph type="body" sz="quarter" idx="43" hasCustomPrompt="1"/>
          </p:nvPr>
        </p:nvSpPr>
        <p:spPr>
          <a:xfrm>
            <a:off x="1037960" y="6014148"/>
            <a:ext cx="3777078" cy="624867"/>
          </a:xfrm>
        </p:spPr>
        <p:txBody>
          <a:bodyPr anchor="ctr">
            <a:noAutofit/>
          </a:bodyPr>
          <a:lstStyle>
            <a:lvl1pPr algn="r">
              <a:lnSpc>
                <a:spcPct val="120000"/>
              </a:lnSpc>
              <a:defRPr sz="2400" spc="3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43" name="テキスト プレースホルダー 11"/>
          <p:cNvSpPr>
            <a:spLocks noGrp="1"/>
          </p:cNvSpPr>
          <p:nvPr>
            <p:ph type="body" sz="quarter" idx="44" hasCustomPrompt="1"/>
          </p:nvPr>
        </p:nvSpPr>
        <p:spPr>
          <a:xfrm>
            <a:off x="1037960" y="6755490"/>
            <a:ext cx="3777078" cy="624867"/>
          </a:xfrm>
        </p:spPr>
        <p:txBody>
          <a:bodyPr anchor="ctr">
            <a:noAutofit/>
          </a:bodyPr>
          <a:lstStyle>
            <a:lvl1pPr algn="r">
              <a:lnSpc>
                <a:spcPct val="120000"/>
              </a:lnSpc>
              <a:defRPr sz="2400" spc="3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56" name="テキスト プレースホルダー 11"/>
          <p:cNvSpPr>
            <a:spLocks noGrp="1"/>
          </p:cNvSpPr>
          <p:nvPr>
            <p:ph type="body" sz="quarter" idx="45" hasCustomPrompt="1"/>
          </p:nvPr>
        </p:nvSpPr>
        <p:spPr>
          <a:xfrm>
            <a:off x="4912736" y="3045084"/>
            <a:ext cx="3029416" cy="624867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0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57" name="テキスト プレースホルダー 11"/>
          <p:cNvSpPr>
            <a:spLocks noGrp="1"/>
          </p:cNvSpPr>
          <p:nvPr>
            <p:ph type="body" sz="quarter" idx="46" hasCustomPrompt="1"/>
          </p:nvPr>
        </p:nvSpPr>
        <p:spPr>
          <a:xfrm>
            <a:off x="4909394" y="3774041"/>
            <a:ext cx="3029416" cy="624867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0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58" name="テキスト プレースホルダー 11"/>
          <p:cNvSpPr>
            <a:spLocks noGrp="1"/>
          </p:cNvSpPr>
          <p:nvPr>
            <p:ph type="body" sz="quarter" idx="47" hasCustomPrompt="1"/>
          </p:nvPr>
        </p:nvSpPr>
        <p:spPr>
          <a:xfrm>
            <a:off x="4909394" y="4520735"/>
            <a:ext cx="3029416" cy="624867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0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59" name="テキスト プレースホルダー 11"/>
          <p:cNvSpPr>
            <a:spLocks noGrp="1"/>
          </p:cNvSpPr>
          <p:nvPr>
            <p:ph type="body" sz="quarter" idx="48" hasCustomPrompt="1"/>
          </p:nvPr>
        </p:nvSpPr>
        <p:spPr>
          <a:xfrm>
            <a:off x="4912736" y="5267429"/>
            <a:ext cx="3029416" cy="624867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0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60" name="テキスト プレースホルダー 11"/>
          <p:cNvSpPr>
            <a:spLocks noGrp="1"/>
          </p:cNvSpPr>
          <p:nvPr>
            <p:ph type="body" sz="quarter" idx="49" hasCustomPrompt="1"/>
          </p:nvPr>
        </p:nvSpPr>
        <p:spPr>
          <a:xfrm>
            <a:off x="4917674" y="6031834"/>
            <a:ext cx="3029416" cy="624867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0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61" name="テキスト プレースホルダー 11"/>
          <p:cNvSpPr>
            <a:spLocks noGrp="1"/>
          </p:cNvSpPr>
          <p:nvPr>
            <p:ph type="body" sz="quarter" idx="50" hasCustomPrompt="1"/>
          </p:nvPr>
        </p:nvSpPr>
        <p:spPr>
          <a:xfrm>
            <a:off x="4905318" y="6773176"/>
            <a:ext cx="3029416" cy="624867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0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62" name="テキスト プレースホルダー 11"/>
          <p:cNvSpPr>
            <a:spLocks noGrp="1"/>
          </p:cNvSpPr>
          <p:nvPr>
            <p:ph type="body" sz="quarter" idx="51" hasCustomPrompt="1"/>
          </p:nvPr>
        </p:nvSpPr>
        <p:spPr>
          <a:xfrm>
            <a:off x="8036269" y="3045084"/>
            <a:ext cx="3029416" cy="624867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0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63" name="テキスト プレースホルダー 11"/>
          <p:cNvSpPr>
            <a:spLocks noGrp="1"/>
          </p:cNvSpPr>
          <p:nvPr>
            <p:ph type="body" sz="quarter" idx="52" hasCustomPrompt="1"/>
          </p:nvPr>
        </p:nvSpPr>
        <p:spPr>
          <a:xfrm>
            <a:off x="8032927" y="3774041"/>
            <a:ext cx="3029416" cy="624867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0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64" name="テキスト プレースホルダー 11"/>
          <p:cNvSpPr>
            <a:spLocks noGrp="1"/>
          </p:cNvSpPr>
          <p:nvPr>
            <p:ph type="body" sz="quarter" idx="53" hasCustomPrompt="1"/>
          </p:nvPr>
        </p:nvSpPr>
        <p:spPr>
          <a:xfrm>
            <a:off x="8032927" y="4520735"/>
            <a:ext cx="3029416" cy="624867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0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65" name="テキスト プレースホルダー 11"/>
          <p:cNvSpPr>
            <a:spLocks noGrp="1"/>
          </p:cNvSpPr>
          <p:nvPr>
            <p:ph type="body" sz="quarter" idx="54" hasCustomPrompt="1"/>
          </p:nvPr>
        </p:nvSpPr>
        <p:spPr>
          <a:xfrm>
            <a:off x="8036269" y="5267429"/>
            <a:ext cx="3029416" cy="624867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0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66" name="テキスト プレースホルダー 11"/>
          <p:cNvSpPr>
            <a:spLocks noGrp="1"/>
          </p:cNvSpPr>
          <p:nvPr>
            <p:ph type="body" sz="quarter" idx="55" hasCustomPrompt="1"/>
          </p:nvPr>
        </p:nvSpPr>
        <p:spPr>
          <a:xfrm>
            <a:off x="8041207" y="6031834"/>
            <a:ext cx="3029416" cy="624867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0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67" name="テキスト プレースホルダー 11"/>
          <p:cNvSpPr>
            <a:spLocks noGrp="1"/>
          </p:cNvSpPr>
          <p:nvPr>
            <p:ph type="body" sz="quarter" idx="56" hasCustomPrompt="1"/>
          </p:nvPr>
        </p:nvSpPr>
        <p:spPr>
          <a:xfrm>
            <a:off x="8028851" y="6773176"/>
            <a:ext cx="3029416" cy="624867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0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68" name="テキスト プレースホルダー 11"/>
          <p:cNvSpPr>
            <a:spLocks noGrp="1"/>
          </p:cNvSpPr>
          <p:nvPr>
            <p:ph type="body" sz="quarter" idx="57" hasCustomPrompt="1"/>
          </p:nvPr>
        </p:nvSpPr>
        <p:spPr>
          <a:xfrm>
            <a:off x="14259561" y="3045084"/>
            <a:ext cx="2883089" cy="624867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0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69" name="テキスト プレースホルダー 11"/>
          <p:cNvSpPr>
            <a:spLocks noGrp="1"/>
          </p:cNvSpPr>
          <p:nvPr>
            <p:ph type="body" sz="quarter" idx="58" hasCustomPrompt="1"/>
          </p:nvPr>
        </p:nvSpPr>
        <p:spPr>
          <a:xfrm>
            <a:off x="14256219" y="3774041"/>
            <a:ext cx="2883089" cy="624867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0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70" name="テキスト プレースホルダー 11"/>
          <p:cNvSpPr>
            <a:spLocks noGrp="1"/>
          </p:cNvSpPr>
          <p:nvPr>
            <p:ph type="body" sz="quarter" idx="59" hasCustomPrompt="1"/>
          </p:nvPr>
        </p:nvSpPr>
        <p:spPr>
          <a:xfrm>
            <a:off x="14256219" y="4520735"/>
            <a:ext cx="2883089" cy="624867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0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71" name="テキスト プレースホルダー 11"/>
          <p:cNvSpPr>
            <a:spLocks noGrp="1"/>
          </p:cNvSpPr>
          <p:nvPr>
            <p:ph type="body" sz="quarter" idx="60" hasCustomPrompt="1"/>
          </p:nvPr>
        </p:nvSpPr>
        <p:spPr>
          <a:xfrm>
            <a:off x="14259561" y="5267429"/>
            <a:ext cx="2883089" cy="624867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0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72" name="テキスト プレースホルダー 11"/>
          <p:cNvSpPr>
            <a:spLocks noGrp="1"/>
          </p:cNvSpPr>
          <p:nvPr>
            <p:ph type="body" sz="quarter" idx="61" hasCustomPrompt="1"/>
          </p:nvPr>
        </p:nvSpPr>
        <p:spPr>
          <a:xfrm>
            <a:off x="14264499" y="6031834"/>
            <a:ext cx="2883089" cy="624867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0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73" name="テキスト プレースホルダー 11"/>
          <p:cNvSpPr>
            <a:spLocks noGrp="1"/>
          </p:cNvSpPr>
          <p:nvPr>
            <p:ph type="body" sz="quarter" idx="62" hasCustomPrompt="1"/>
          </p:nvPr>
        </p:nvSpPr>
        <p:spPr>
          <a:xfrm>
            <a:off x="14252143" y="6773176"/>
            <a:ext cx="2883089" cy="624867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0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cxnSp>
        <p:nvCxnSpPr>
          <p:cNvPr id="74" name="直線コネクタ 73"/>
          <p:cNvCxnSpPr/>
          <p:nvPr userDrawn="1"/>
        </p:nvCxnSpPr>
        <p:spPr>
          <a:xfrm flipH="1" flipV="1">
            <a:off x="3332956" y="7753789"/>
            <a:ext cx="11620500" cy="1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5" name="テキスト プレースホルダー 11"/>
          <p:cNvSpPr>
            <a:spLocks noGrp="1"/>
          </p:cNvSpPr>
          <p:nvPr>
            <p:ph type="body" sz="quarter" idx="63" hasCustomPrompt="1"/>
          </p:nvPr>
        </p:nvSpPr>
        <p:spPr>
          <a:xfrm>
            <a:off x="2097255" y="7975591"/>
            <a:ext cx="14102428" cy="1539112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spcBef>
                <a:spcPts val="0"/>
              </a:spcBef>
              <a:defRPr sz="24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76" name="正方形/長方形 75"/>
          <p:cNvSpPr/>
          <p:nvPr userDrawn="1"/>
        </p:nvSpPr>
        <p:spPr>
          <a:xfrm>
            <a:off x="11131224" y="1890577"/>
            <a:ext cx="3029416" cy="1048493"/>
          </a:xfrm>
          <a:prstGeom prst="rect">
            <a:avLst/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77" name="正方形/長方形 76"/>
          <p:cNvSpPr/>
          <p:nvPr userDrawn="1"/>
        </p:nvSpPr>
        <p:spPr>
          <a:xfrm>
            <a:off x="11131224" y="3009661"/>
            <a:ext cx="3029416" cy="66029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78" name="正方形/長方形 77"/>
          <p:cNvSpPr/>
          <p:nvPr userDrawn="1"/>
        </p:nvSpPr>
        <p:spPr>
          <a:xfrm>
            <a:off x="11131224" y="3756355"/>
            <a:ext cx="3029416" cy="66029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79" name="正方形/長方形 78"/>
          <p:cNvSpPr/>
          <p:nvPr userDrawn="1"/>
        </p:nvSpPr>
        <p:spPr>
          <a:xfrm>
            <a:off x="11131224" y="4503049"/>
            <a:ext cx="3029416" cy="66029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80" name="正方形/長方形 79"/>
          <p:cNvSpPr/>
          <p:nvPr userDrawn="1"/>
        </p:nvSpPr>
        <p:spPr>
          <a:xfrm>
            <a:off x="11131224" y="5249743"/>
            <a:ext cx="3029416" cy="66029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81" name="正方形/長方形 80"/>
          <p:cNvSpPr/>
          <p:nvPr userDrawn="1"/>
        </p:nvSpPr>
        <p:spPr>
          <a:xfrm>
            <a:off x="11131224" y="5996437"/>
            <a:ext cx="3029416" cy="66029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82" name="正方形/長方形 81"/>
          <p:cNvSpPr/>
          <p:nvPr userDrawn="1"/>
        </p:nvSpPr>
        <p:spPr>
          <a:xfrm>
            <a:off x="11131224" y="6743133"/>
            <a:ext cx="3029416" cy="66029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83" name="テキスト プレースホルダー 11"/>
          <p:cNvSpPr>
            <a:spLocks noGrp="1"/>
          </p:cNvSpPr>
          <p:nvPr>
            <p:ph type="body" sz="quarter" idx="64" hasCustomPrompt="1"/>
          </p:nvPr>
        </p:nvSpPr>
        <p:spPr>
          <a:xfrm>
            <a:off x="11141994" y="2028221"/>
            <a:ext cx="3029416" cy="773203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400" spc="3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84" name="テキスト プレースホルダー 11"/>
          <p:cNvSpPr>
            <a:spLocks noGrp="1"/>
          </p:cNvSpPr>
          <p:nvPr>
            <p:ph type="body" sz="quarter" idx="65" hasCustomPrompt="1"/>
          </p:nvPr>
        </p:nvSpPr>
        <p:spPr>
          <a:xfrm>
            <a:off x="11149412" y="3045084"/>
            <a:ext cx="3029416" cy="624867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0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85" name="テキスト プレースホルダー 11"/>
          <p:cNvSpPr>
            <a:spLocks noGrp="1"/>
          </p:cNvSpPr>
          <p:nvPr>
            <p:ph type="body" sz="quarter" idx="66" hasCustomPrompt="1"/>
          </p:nvPr>
        </p:nvSpPr>
        <p:spPr>
          <a:xfrm>
            <a:off x="11146070" y="3774041"/>
            <a:ext cx="3029416" cy="624867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0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86" name="テキスト プレースホルダー 11"/>
          <p:cNvSpPr>
            <a:spLocks noGrp="1"/>
          </p:cNvSpPr>
          <p:nvPr>
            <p:ph type="body" sz="quarter" idx="67" hasCustomPrompt="1"/>
          </p:nvPr>
        </p:nvSpPr>
        <p:spPr>
          <a:xfrm>
            <a:off x="11146070" y="4520735"/>
            <a:ext cx="3029416" cy="624867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0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87" name="テキスト プレースホルダー 11"/>
          <p:cNvSpPr>
            <a:spLocks noGrp="1"/>
          </p:cNvSpPr>
          <p:nvPr>
            <p:ph type="body" sz="quarter" idx="68" hasCustomPrompt="1"/>
          </p:nvPr>
        </p:nvSpPr>
        <p:spPr>
          <a:xfrm>
            <a:off x="11149412" y="5267429"/>
            <a:ext cx="3029416" cy="624867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0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88" name="テキスト プレースホルダー 11"/>
          <p:cNvSpPr>
            <a:spLocks noGrp="1"/>
          </p:cNvSpPr>
          <p:nvPr>
            <p:ph type="body" sz="quarter" idx="69" hasCustomPrompt="1"/>
          </p:nvPr>
        </p:nvSpPr>
        <p:spPr>
          <a:xfrm>
            <a:off x="11154350" y="6031834"/>
            <a:ext cx="3029416" cy="624867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0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89" name="テキスト プレースホルダー 11"/>
          <p:cNvSpPr>
            <a:spLocks noGrp="1"/>
          </p:cNvSpPr>
          <p:nvPr>
            <p:ph type="body" sz="quarter" idx="70" hasCustomPrompt="1"/>
          </p:nvPr>
        </p:nvSpPr>
        <p:spPr>
          <a:xfrm>
            <a:off x="11141994" y="6773176"/>
            <a:ext cx="3029416" cy="624867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0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94027274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8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500"/>
                            </p:stCondLst>
                            <p:childTnLst>
                              <p:par>
                                <p:cTn id="3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5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6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500"/>
                                        <p:tgtEl>
                                          <p:spTgt spid="6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9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8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1000"/>
                            </p:stCondLst>
                            <p:childTnLst>
                              <p:par>
                                <p:cTn id="6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9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2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5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8" dur="500"/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1" dur="500"/>
                                        <p:tgtEl>
                                          <p:spTgt spid="5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4" dur="500"/>
                                        <p:tgtEl>
                                          <p:spTgt spid="6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7" dur="500"/>
                                        <p:tgtEl>
                                          <p:spTgt spid="6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0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3" dur="500"/>
                                        <p:tgtEl>
                                          <p:spTgt spid="8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1500"/>
                            </p:stCondLst>
                            <p:childTnLst>
                              <p:par>
                                <p:cTn id="9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0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3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6" dur="500"/>
                                        <p:tgtEl>
                                          <p:spTgt spid="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9" dur="500"/>
                                        <p:tgtEl>
                                          <p:spTgt spid="6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2" dur="500"/>
                                        <p:tgtEl>
                                          <p:spTgt spid="7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5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8" dur="500"/>
                                        <p:tgtEl>
                                          <p:spTgt spid="8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1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2" fill="hold">
                            <p:stCondLst>
                              <p:cond delay="2000"/>
                            </p:stCondLst>
                            <p:childTnLst>
                              <p:par>
                                <p:cTn id="12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5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8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1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4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7" dur="500"/>
                                        <p:tgtEl>
                                          <p:spTgt spid="4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0" dur="500"/>
                                        <p:tgtEl>
                                          <p:spTgt spid="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3" dur="500"/>
                                        <p:tgtEl>
                                          <p:spTgt spid="6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6" dur="500"/>
                                        <p:tgtEl>
                                          <p:spTgt spid="7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9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2" dur="500"/>
                                        <p:tgtEl>
                                          <p:spTgt spid="8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3" fill="hold">
                            <p:stCondLst>
                              <p:cond delay="2500"/>
                            </p:stCondLst>
                            <p:childTnLst>
                              <p:par>
                                <p:cTn id="15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6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9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2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5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8" dur="500"/>
                                        <p:tgtEl>
                                          <p:spTgt spid="4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1" dur="500"/>
                                        <p:tgtEl>
                                          <p:spTgt spid="6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4" dur="500"/>
                                        <p:tgtEl>
                                          <p:spTgt spid="6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7" dur="500"/>
                                        <p:tgtEl>
                                          <p:spTgt spid="7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0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3" dur="500"/>
                                        <p:tgtEl>
                                          <p:spTgt spid="8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4" fill="hold">
                            <p:stCondLst>
                              <p:cond delay="3000"/>
                            </p:stCondLst>
                            <p:childTnLst>
                              <p:par>
                                <p:cTn id="18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0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3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6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9" dur="500"/>
                                        <p:tgtEl>
                                          <p:spTgt spid="4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2" dur="500"/>
                                        <p:tgtEl>
                                          <p:spTgt spid="6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5" dur="500"/>
                                        <p:tgtEl>
                                          <p:spTgt spid="6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8" dur="500"/>
                                        <p:tgtEl>
                                          <p:spTgt spid="7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1" dur="5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4" dur="500"/>
                                        <p:tgtEl>
                                          <p:spTgt spid="8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5" fill="hold">
                            <p:stCondLst>
                              <p:cond delay="3500"/>
                            </p:stCondLst>
                            <p:childTnLst>
                              <p:par>
                                <p:cTn id="216" presetID="16" presetClass="entr" presetSubtype="37" fill="hold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218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9" presetID="2" presetClass="entr" presetSubtype="4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1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2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6" grpId="0" animBg="1"/>
      <p:bldP spid="7" grpId="0" animBg="1"/>
      <p:bldP spid="8" grpId="0" animBg="1"/>
      <p:bldP spid="9" grpId="0" animBg="1"/>
      <p:bldP spid="10" grpId="0" animBg="1"/>
      <p:bldP spid="11" grpId="0" animBg="1"/>
      <p:bldP spid="12" grpId="0" animBg="1"/>
      <p:bldP spid="13" grpId="0" animBg="1"/>
      <p:bldP spid="14" grpId="0" animBg="1"/>
      <p:bldP spid="17" grpId="0" animBg="1"/>
      <p:bldP spid="18" grpId="0" animBg="1"/>
      <p:bldP spid="19" grpId="0" animBg="1"/>
      <p:bldP spid="20" grpId="0" animBg="1"/>
      <p:bldP spid="21" grpId="0" animBg="1"/>
      <p:bldP spid="22" grpId="0" animBg="1"/>
      <p:bldP spid="23" grpId="0" animBg="1"/>
      <p:bldP spid="24" grpId="0" animBg="1"/>
      <p:bldP spid="25" grpId="0" animBg="1"/>
      <p:bldP spid="26" grpId="0" animBg="1"/>
      <p:bldP spid="27" grpId="0" animBg="1"/>
      <p:bldP spid="28" grpId="0" animBg="1"/>
      <p:bldP spid="29" grpId="0" animBg="1"/>
      <p:bldP spid="30" grpId="0" animBg="1"/>
      <p:bldP spid="31" grpId="0" animBg="1"/>
      <p:bldP spid="32" grpId="0" animBg="1"/>
      <p:bldP spid="33" grpId="0" animBg="1"/>
      <p:bldP spid="34" grpId="0" animBg="1"/>
      <p:bldP spid="35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6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7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8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9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1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4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2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4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3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4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6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5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7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5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8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5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9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5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0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6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1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6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2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6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3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6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4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6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5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6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6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6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7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6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8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6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9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6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70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7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71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7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72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7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73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7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75" grpId="0"/>
      <p:bldP spid="76" grpId="0" animBg="1"/>
      <p:bldP spid="77" grpId="0" animBg="1"/>
      <p:bldP spid="78" grpId="0" animBg="1"/>
      <p:bldP spid="79" grpId="0" animBg="1"/>
      <p:bldP spid="80" grpId="0" animBg="1"/>
      <p:bldP spid="81" grpId="0" animBg="1"/>
      <p:bldP spid="82" grpId="0" animBg="1"/>
      <p:bldP spid="83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8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84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8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85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8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86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8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87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8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88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8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89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89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20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able 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en-US" altLang="ja-JP" dirty="0" smtClean="0"/>
              <a:t>SLIDE TITLE HERE</a:t>
            </a:r>
            <a:endParaRPr kumimoji="1" lang="ja-JP" altLang="en-US" dirty="0"/>
          </a:p>
        </p:txBody>
      </p: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  <a:alpha val="70000"/>
                  </a:prstClr>
                </a:solidFill>
              </a:rPr>
              <a:t>The Power of PowerPoint | thepopp.com</a:t>
            </a:r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87164BF-D67A-46C0-81D2-5BAF67C00C80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  <p:sp>
        <p:nvSpPr>
          <p:cNvPr id="5" name="1 つの角を丸めた四角形 4"/>
          <p:cNvSpPr/>
          <p:nvPr userDrawn="1"/>
        </p:nvSpPr>
        <p:spPr>
          <a:xfrm flipH="1">
            <a:off x="1034618" y="1890577"/>
            <a:ext cx="3780420" cy="2520000"/>
          </a:xfrm>
          <a:prstGeom prst="round1Rect">
            <a:avLst>
              <a:gd name="adj" fmla="val 6860"/>
            </a:avLst>
          </a:prstGeom>
          <a:solidFill>
            <a:schemeClr val="accent1">
              <a:lumMod val="75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1" name="正方形/長方形 10"/>
          <p:cNvSpPr/>
          <p:nvPr userDrawn="1"/>
        </p:nvSpPr>
        <p:spPr>
          <a:xfrm>
            <a:off x="1037960" y="4503049"/>
            <a:ext cx="3777078" cy="660290"/>
          </a:xfrm>
          <a:prstGeom prst="rect">
            <a:avLst/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2" name="正方形/長方形 11"/>
          <p:cNvSpPr/>
          <p:nvPr userDrawn="1"/>
        </p:nvSpPr>
        <p:spPr>
          <a:xfrm>
            <a:off x="1037960" y="5249743"/>
            <a:ext cx="3777078" cy="660290"/>
          </a:xfrm>
          <a:prstGeom prst="rect">
            <a:avLst/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3" name="正方形/長方形 12"/>
          <p:cNvSpPr/>
          <p:nvPr userDrawn="1"/>
        </p:nvSpPr>
        <p:spPr>
          <a:xfrm>
            <a:off x="1037960" y="5996437"/>
            <a:ext cx="3777078" cy="660290"/>
          </a:xfrm>
          <a:prstGeom prst="rect">
            <a:avLst/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4" name="1 つの角を丸めた四角形 13"/>
          <p:cNvSpPr/>
          <p:nvPr userDrawn="1"/>
        </p:nvSpPr>
        <p:spPr>
          <a:xfrm flipH="1" flipV="1">
            <a:off x="1037960" y="6743133"/>
            <a:ext cx="3777078" cy="660290"/>
          </a:xfrm>
          <a:prstGeom prst="round1Rect">
            <a:avLst>
              <a:gd name="adj" fmla="val 29767"/>
            </a:avLst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9" name="正方形/長方形 18"/>
          <p:cNvSpPr/>
          <p:nvPr userDrawn="1"/>
        </p:nvSpPr>
        <p:spPr>
          <a:xfrm>
            <a:off x="4878870" y="4503049"/>
            <a:ext cx="4042080" cy="66029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 dirty="0">
              <a:solidFill>
                <a:prstClr val="white"/>
              </a:solidFill>
            </a:endParaRPr>
          </a:p>
        </p:txBody>
      </p:sp>
      <p:sp>
        <p:nvSpPr>
          <p:cNvPr id="20" name="正方形/長方形 19"/>
          <p:cNvSpPr/>
          <p:nvPr userDrawn="1"/>
        </p:nvSpPr>
        <p:spPr>
          <a:xfrm>
            <a:off x="4878870" y="5249743"/>
            <a:ext cx="4042080" cy="66029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21" name="正方形/長方形 20"/>
          <p:cNvSpPr/>
          <p:nvPr userDrawn="1"/>
        </p:nvSpPr>
        <p:spPr>
          <a:xfrm>
            <a:off x="4878870" y="5996437"/>
            <a:ext cx="4042080" cy="66029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22" name="正方形/長方形 21"/>
          <p:cNvSpPr/>
          <p:nvPr userDrawn="1"/>
        </p:nvSpPr>
        <p:spPr>
          <a:xfrm>
            <a:off x="4878870" y="6743133"/>
            <a:ext cx="4042080" cy="66029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25" name="正方形/長方形 24"/>
          <p:cNvSpPr/>
          <p:nvPr userDrawn="1"/>
        </p:nvSpPr>
        <p:spPr>
          <a:xfrm>
            <a:off x="8989720" y="4503049"/>
            <a:ext cx="4042080" cy="66029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26" name="正方形/長方形 25"/>
          <p:cNvSpPr/>
          <p:nvPr userDrawn="1"/>
        </p:nvSpPr>
        <p:spPr>
          <a:xfrm>
            <a:off x="8989720" y="5249743"/>
            <a:ext cx="4042080" cy="66029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27" name="正方形/長方形 26"/>
          <p:cNvSpPr/>
          <p:nvPr userDrawn="1"/>
        </p:nvSpPr>
        <p:spPr>
          <a:xfrm>
            <a:off x="8989720" y="5996437"/>
            <a:ext cx="4042080" cy="66029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28" name="正方形/長方形 27"/>
          <p:cNvSpPr/>
          <p:nvPr userDrawn="1"/>
        </p:nvSpPr>
        <p:spPr>
          <a:xfrm>
            <a:off x="8989720" y="6743133"/>
            <a:ext cx="4042080" cy="66029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31" name="正方形/長方形 30"/>
          <p:cNvSpPr/>
          <p:nvPr userDrawn="1"/>
        </p:nvSpPr>
        <p:spPr>
          <a:xfrm>
            <a:off x="13100571" y="4503049"/>
            <a:ext cx="4042080" cy="66029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32" name="正方形/長方形 31"/>
          <p:cNvSpPr/>
          <p:nvPr userDrawn="1"/>
        </p:nvSpPr>
        <p:spPr>
          <a:xfrm>
            <a:off x="13100571" y="5249743"/>
            <a:ext cx="4042080" cy="66029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33" name="正方形/長方形 32"/>
          <p:cNvSpPr/>
          <p:nvPr userDrawn="1"/>
        </p:nvSpPr>
        <p:spPr>
          <a:xfrm>
            <a:off x="13100571" y="5996437"/>
            <a:ext cx="4042080" cy="66029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34" name="1 つの角を丸めた四角形 33"/>
          <p:cNvSpPr/>
          <p:nvPr userDrawn="1"/>
        </p:nvSpPr>
        <p:spPr>
          <a:xfrm flipV="1">
            <a:off x="13100571" y="6743133"/>
            <a:ext cx="4042080" cy="660290"/>
          </a:xfrm>
          <a:prstGeom prst="round1Rect">
            <a:avLst>
              <a:gd name="adj" fmla="val 27896"/>
            </a:avLst>
          </a:prstGeom>
          <a:solidFill>
            <a:schemeClr val="accent1">
              <a:lumMod val="40000"/>
              <a:lumOff val="6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40" name="テキスト プレースホルダー 11"/>
          <p:cNvSpPr>
            <a:spLocks noGrp="1"/>
          </p:cNvSpPr>
          <p:nvPr>
            <p:ph type="body" sz="quarter" idx="41" hasCustomPrompt="1"/>
          </p:nvPr>
        </p:nvSpPr>
        <p:spPr>
          <a:xfrm>
            <a:off x="1037960" y="4503049"/>
            <a:ext cx="3777078" cy="624867"/>
          </a:xfrm>
        </p:spPr>
        <p:txBody>
          <a:bodyPr anchor="ctr">
            <a:noAutofit/>
          </a:bodyPr>
          <a:lstStyle>
            <a:lvl1pPr algn="r">
              <a:lnSpc>
                <a:spcPct val="120000"/>
              </a:lnSpc>
              <a:defRPr sz="2400" spc="3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41" name="テキスト プレースホルダー 11"/>
          <p:cNvSpPr>
            <a:spLocks noGrp="1"/>
          </p:cNvSpPr>
          <p:nvPr>
            <p:ph type="body" sz="quarter" idx="42" hasCustomPrompt="1"/>
          </p:nvPr>
        </p:nvSpPr>
        <p:spPr>
          <a:xfrm>
            <a:off x="1037960" y="5249743"/>
            <a:ext cx="3777078" cy="624867"/>
          </a:xfrm>
        </p:spPr>
        <p:txBody>
          <a:bodyPr anchor="ctr">
            <a:noAutofit/>
          </a:bodyPr>
          <a:lstStyle>
            <a:lvl1pPr algn="r">
              <a:lnSpc>
                <a:spcPct val="120000"/>
              </a:lnSpc>
              <a:defRPr sz="2400" spc="3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42" name="テキスト プレースホルダー 11"/>
          <p:cNvSpPr>
            <a:spLocks noGrp="1"/>
          </p:cNvSpPr>
          <p:nvPr>
            <p:ph type="body" sz="quarter" idx="43" hasCustomPrompt="1"/>
          </p:nvPr>
        </p:nvSpPr>
        <p:spPr>
          <a:xfrm>
            <a:off x="1037960" y="6014148"/>
            <a:ext cx="3777078" cy="624867"/>
          </a:xfrm>
        </p:spPr>
        <p:txBody>
          <a:bodyPr anchor="ctr">
            <a:noAutofit/>
          </a:bodyPr>
          <a:lstStyle>
            <a:lvl1pPr algn="r">
              <a:lnSpc>
                <a:spcPct val="120000"/>
              </a:lnSpc>
              <a:defRPr sz="2400" spc="3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43" name="テキスト プレースホルダー 11"/>
          <p:cNvSpPr>
            <a:spLocks noGrp="1"/>
          </p:cNvSpPr>
          <p:nvPr>
            <p:ph type="body" sz="quarter" idx="44" hasCustomPrompt="1"/>
          </p:nvPr>
        </p:nvSpPr>
        <p:spPr>
          <a:xfrm>
            <a:off x="1037960" y="6755490"/>
            <a:ext cx="3777078" cy="624867"/>
          </a:xfrm>
        </p:spPr>
        <p:txBody>
          <a:bodyPr anchor="ctr">
            <a:noAutofit/>
          </a:bodyPr>
          <a:lstStyle>
            <a:lvl1pPr algn="r">
              <a:lnSpc>
                <a:spcPct val="120000"/>
              </a:lnSpc>
              <a:defRPr sz="2400" spc="3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58" name="テキスト プレースホルダー 11"/>
          <p:cNvSpPr>
            <a:spLocks noGrp="1"/>
          </p:cNvSpPr>
          <p:nvPr>
            <p:ph type="body" sz="quarter" idx="47" hasCustomPrompt="1"/>
          </p:nvPr>
        </p:nvSpPr>
        <p:spPr>
          <a:xfrm>
            <a:off x="4875528" y="4520735"/>
            <a:ext cx="4042080" cy="624867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0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59" name="テキスト プレースホルダー 11"/>
          <p:cNvSpPr>
            <a:spLocks noGrp="1"/>
          </p:cNvSpPr>
          <p:nvPr>
            <p:ph type="body" sz="quarter" idx="48" hasCustomPrompt="1"/>
          </p:nvPr>
        </p:nvSpPr>
        <p:spPr>
          <a:xfrm>
            <a:off x="4878870" y="5267429"/>
            <a:ext cx="4042080" cy="624867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0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60" name="テキスト プレースホルダー 11"/>
          <p:cNvSpPr>
            <a:spLocks noGrp="1"/>
          </p:cNvSpPr>
          <p:nvPr>
            <p:ph type="body" sz="quarter" idx="49" hasCustomPrompt="1"/>
          </p:nvPr>
        </p:nvSpPr>
        <p:spPr>
          <a:xfrm>
            <a:off x="4883808" y="6031834"/>
            <a:ext cx="4042080" cy="624867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0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61" name="テキスト プレースホルダー 11"/>
          <p:cNvSpPr>
            <a:spLocks noGrp="1"/>
          </p:cNvSpPr>
          <p:nvPr>
            <p:ph type="body" sz="quarter" idx="50" hasCustomPrompt="1"/>
          </p:nvPr>
        </p:nvSpPr>
        <p:spPr>
          <a:xfrm>
            <a:off x="4871452" y="6773176"/>
            <a:ext cx="4042080" cy="624867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0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64" name="テキスト プレースホルダー 11"/>
          <p:cNvSpPr>
            <a:spLocks noGrp="1"/>
          </p:cNvSpPr>
          <p:nvPr>
            <p:ph type="body" sz="quarter" idx="53" hasCustomPrompt="1"/>
          </p:nvPr>
        </p:nvSpPr>
        <p:spPr>
          <a:xfrm>
            <a:off x="9004566" y="4520735"/>
            <a:ext cx="4042080" cy="624867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0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65" name="テキスト プレースホルダー 11"/>
          <p:cNvSpPr>
            <a:spLocks noGrp="1"/>
          </p:cNvSpPr>
          <p:nvPr>
            <p:ph type="body" sz="quarter" idx="54" hasCustomPrompt="1"/>
          </p:nvPr>
        </p:nvSpPr>
        <p:spPr>
          <a:xfrm>
            <a:off x="9007908" y="5267429"/>
            <a:ext cx="4042080" cy="624867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0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66" name="テキスト プレースホルダー 11"/>
          <p:cNvSpPr>
            <a:spLocks noGrp="1"/>
          </p:cNvSpPr>
          <p:nvPr>
            <p:ph type="body" sz="quarter" idx="55" hasCustomPrompt="1"/>
          </p:nvPr>
        </p:nvSpPr>
        <p:spPr>
          <a:xfrm>
            <a:off x="9012846" y="6031834"/>
            <a:ext cx="4042080" cy="624867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0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67" name="テキスト プレースホルダー 11"/>
          <p:cNvSpPr>
            <a:spLocks noGrp="1"/>
          </p:cNvSpPr>
          <p:nvPr>
            <p:ph type="body" sz="quarter" idx="56" hasCustomPrompt="1"/>
          </p:nvPr>
        </p:nvSpPr>
        <p:spPr>
          <a:xfrm>
            <a:off x="9000490" y="6773176"/>
            <a:ext cx="4042080" cy="624867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0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70" name="テキスト プレースホルダー 11"/>
          <p:cNvSpPr>
            <a:spLocks noGrp="1"/>
          </p:cNvSpPr>
          <p:nvPr>
            <p:ph type="body" sz="quarter" idx="59" hasCustomPrompt="1"/>
          </p:nvPr>
        </p:nvSpPr>
        <p:spPr>
          <a:xfrm>
            <a:off x="13097229" y="4520735"/>
            <a:ext cx="4042080" cy="624867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0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71" name="テキスト プレースホルダー 11"/>
          <p:cNvSpPr>
            <a:spLocks noGrp="1"/>
          </p:cNvSpPr>
          <p:nvPr>
            <p:ph type="body" sz="quarter" idx="60" hasCustomPrompt="1"/>
          </p:nvPr>
        </p:nvSpPr>
        <p:spPr>
          <a:xfrm>
            <a:off x="13100571" y="5267429"/>
            <a:ext cx="4042080" cy="624867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0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72" name="テキスト プレースホルダー 11"/>
          <p:cNvSpPr>
            <a:spLocks noGrp="1"/>
          </p:cNvSpPr>
          <p:nvPr>
            <p:ph type="body" sz="quarter" idx="61" hasCustomPrompt="1"/>
          </p:nvPr>
        </p:nvSpPr>
        <p:spPr>
          <a:xfrm>
            <a:off x="13105509" y="6031834"/>
            <a:ext cx="4042080" cy="624867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0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73" name="テキスト プレースホルダー 11"/>
          <p:cNvSpPr>
            <a:spLocks noGrp="1"/>
          </p:cNvSpPr>
          <p:nvPr>
            <p:ph type="body" sz="quarter" idx="62" hasCustomPrompt="1"/>
          </p:nvPr>
        </p:nvSpPr>
        <p:spPr>
          <a:xfrm>
            <a:off x="13093153" y="6773176"/>
            <a:ext cx="4042080" cy="624867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0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cxnSp>
        <p:nvCxnSpPr>
          <p:cNvPr id="74" name="直線コネクタ 73"/>
          <p:cNvCxnSpPr/>
          <p:nvPr userDrawn="1"/>
        </p:nvCxnSpPr>
        <p:spPr>
          <a:xfrm flipH="1" flipV="1">
            <a:off x="3332956" y="7753789"/>
            <a:ext cx="11620500" cy="1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5" name="テキスト プレースホルダー 11"/>
          <p:cNvSpPr>
            <a:spLocks noGrp="1"/>
          </p:cNvSpPr>
          <p:nvPr>
            <p:ph type="body" sz="quarter" idx="63" hasCustomPrompt="1"/>
          </p:nvPr>
        </p:nvSpPr>
        <p:spPr>
          <a:xfrm>
            <a:off x="2097255" y="7975591"/>
            <a:ext cx="14102428" cy="1539112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spcBef>
                <a:spcPts val="0"/>
              </a:spcBef>
              <a:defRPr sz="24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6" name="図プレースホルダー 15"/>
          <p:cNvSpPr>
            <a:spLocks noGrp="1"/>
          </p:cNvSpPr>
          <p:nvPr>
            <p:ph type="pic" sz="quarter" idx="64" hasCustomPrompt="1"/>
          </p:nvPr>
        </p:nvSpPr>
        <p:spPr>
          <a:xfrm>
            <a:off x="4878870" y="1890713"/>
            <a:ext cx="4042080" cy="2519362"/>
          </a:xfrm>
        </p:spPr>
        <p:txBody>
          <a:bodyPr/>
          <a:lstStyle>
            <a:lvl1pPr>
              <a:defRPr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/>
          </a:p>
        </p:txBody>
      </p:sp>
      <p:sp>
        <p:nvSpPr>
          <p:cNvPr id="76" name="図プレースホルダー 15"/>
          <p:cNvSpPr>
            <a:spLocks noGrp="1"/>
          </p:cNvSpPr>
          <p:nvPr>
            <p:ph type="pic" sz="quarter" idx="65" hasCustomPrompt="1"/>
          </p:nvPr>
        </p:nvSpPr>
        <p:spPr>
          <a:xfrm>
            <a:off x="8989720" y="1890577"/>
            <a:ext cx="4042080" cy="2519362"/>
          </a:xfrm>
        </p:spPr>
        <p:txBody>
          <a:bodyPr/>
          <a:lstStyle>
            <a:lvl1pPr>
              <a:defRPr baseline="0"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/>
          </a:p>
        </p:txBody>
      </p:sp>
      <p:sp>
        <p:nvSpPr>
          <p:cNvPr id="77" name="図プレースホルダー 15"/>
          <p:cNvSpPr>
            <a:spLocks noGrp="1"/>
          </p:cNvSpPr>
          <p:nvPr>
            <p:ph type="pic" sz="quarter" idx="66" hasCustomPrompt="1"/>
          </p:nvPr>
        </p:nvSpPr>
        <p:spPr>
          <a:xfrm>
            <a:off x="13100571" y="1891215"/>
            <a:ext cx="4042080" cy="2519362"/>
          </a:xfrm>
          <a:prstGeom prst="round1Rect">
            <a:avLst>
              <a:gd name="adj" fmla="val 9800"/>
            </a:avLst>
          </a:prstGeom>
        </p:spPr>
        <p:txBody>
          <a:bodyPr/>
          <a:lstStyle>
            <a:lvl1pPr>
              <a:defRPr baseline="0"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/>
          </a:p>
        </p:txBody>
      </p:sp>
      <p:sp>
        <p:nvSpPr>
          <p:cNvPr id="78" name="テキスト プレースホルダー 11"/>
          <p:cNvSpPr>
            <a:spLocks noGrp="1"/>
          </p:cNvSpPr>
          <p:nvPr>
            <p:ph type="body" sz="quarter" idx="67" hasCustomPrompt="1"/>
          </p:nvPr>
        </p:nvSpPr>
        <p:spPr>
          <a:xfrm>
            <a:off x="4878870" y="3785710"/>
            <a:ext cx="4042080" cy="624867"/>
          </a:xfrm>
          <a:solidFill>
            <a:schemeClr val="accent1">
              <a:alpha val="69000"/>
            </a:schemeClr>
          </a:solidFill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400" spc="3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79" name="テキスト プレースホルダー 11"/>
          <p:cNvSpPr>
            <a:spLocks noGrp="1"/>
          </p:cNvSpPr>
          <p:nvPr>
            <p:ph type="body" sz="quarter" idx="68" hasCustomPrompt="1"/>
          </p:nvPr>
        </p:nvSpPr>
        <p:spPr>
          <a:xfrm>
            <a:off x="8989720" y="3785710"/>
            <a:ext cx="4042080" cy="624867"/>
          </a:xfrm>
          <a:solidFill>
            <a:schemeClr val="accent1">
              <a:alpha val="69000"/>
            </a:schemeClr>
          </a:solidFill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400" spc="3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80" name="テキスト プレースホルダー 11"/>
          <p:cNvSpPr>
            <a:spLocks noGrp="1"/>
          </p:cNvSpPr>
          <p:nvPr>
            <p:ph type="body" sz="quarter" idx="69" hasCustomPrompt="1"/>
          </p:nvPr>
        </p:nvSpPr>
        <p:spPr>
          <a:xfrm>
            <a:off x="13100571" y="3785710"/>
            <a:ext cx="4042080" cy="624867"/>
          </a:xfrm>
          <a:solidFill>
            <a:schemeClr val="accent1">
              <a:alpha val="69000"/>
            </a:schemeClr>
          </a:solidFill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400" spc="3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83" name="テキスト プレースホルダー 11"/>
          <p:cNvSpPr>
            <a:spLocks noGrp="1"/>
          </p:cNvSpPr>
          <p:nvPr>
            <p:ph type="body" sz="quarter" idx="70" hasCustomPrompt="1"/>
          </p:nvPr>
        </p:nvSpPr>
        <p:spPr>
          <a:xfrm>
            <a:off x="1556942" y="3474651"/>
            <a:ext cx="2783592" cy="567626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000" spc="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84" name="テキスト プレースホルダー 11"/>
          <p:cNvSpPr>
            <a:spLocks noGrp="1"/>
          </p:cNvSpPr>
          <p:nvPr>
            <p:ph type="body" sz="quarter" idx="71" hasCustomPrompt="1"/>
          </p:nvPr>
        </p:nvSpPr>
        <p:spPr>
          <a:xfrm>
            <a:off x="1696014" y="2718146"/>
            <a:ext cx="2711628" cy="534661"/>
          </a:xfrm>
        </p:spPr>
        <p:txBody>
          <a:bodyPr anchor="ctr">
            <a:noAutofit/>
          </a:bodyPr>
          <a:lstStyle>
            <a:lvl1pPr algn="r">
              <a:lnSpc>
                <a:spcPct val="120000"/>
              </a:lnSpc>
              <a:defRPr sz="2000" spc="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pic>
        <p:nvPicPr>
          <p:cNvPr id="44" name="図 43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242892" y="2705099"/>
            <a:ext cx="585177" cy="585177"/>
          </a:xfrm>
          <a:prstGeom prst="rect">
            <a:avLst/>
          </a:prstGeom>
        </p:spPr>
      </p:pic>
      <p:pic>
        <p:nvPicPr>
          <p:cNvPr id="85" name="図 84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5400000">
            <a:off x="2672010" y="3848432"/>
            <a:ext cx="585177" cy="58517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0985516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8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2250"/>
                            </p:stCondLst>
                            <p:childTnLst>
                              <p:par>
                                <p:cTn id="3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8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2750"/>
                            </p:stCondLst>
                            <p:childTnLst>
                              <p:par>
                                <p:cTn id="4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4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500"/>
                                        <p:tgtEl>
                                          <p:spTgt spid="6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7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3250"/>
                            </p:stCondLst>
                            <p:childTnLst>
                              <p:par>
                                <p:cTn id="6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0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3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6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9" dur="500"/>
                                        <p:tgtEl>
                                          <p:spTgt spid="4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2" dur="500"/>
                                        <p:tgtEl>
                                          <p:spTgt spid="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5" dur="500"/>
                                        <p:tgtEl>
                                          <p:spTgt spid="6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8" dur="500"/>
                                        <p:tgtEl>
                                          <p:spTgt spid="7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9" fill="hold">
                            <p:stCondLst>
                              <p:cond delay="3750"/>
                            </p:stCondLst>
                            <p:childTnLst>
                              <p:par>
                                <p:cTn id="9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5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1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4" dur="500"/>
                                        <p:tgtEl>
                                          <p:spTgt spid="4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7" dur="500"/>
                                        <p:tgtEl>
                                          <p:spTgt spid="6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0" dur="500"/>
                                        <p:tgtEl>
                                          <p:spTgt spid="6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3" dur="500"/>
                                        <p:tgtEl>
                                          <p:spTgt spid="7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4" fill="hold">
                            <p:stCondLst>
                              <p:cond delay="4250"/>
                            </p:stCondLst>
                            <p:childTnLst>
                              <p:par>
                                <p:cTn id="11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0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3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6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9" dur="500"/>
                                        <p:tgtEl>
                                          <p:spTgt spid="4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2" dur="500"/>
                                        <p:tgtEl>
                                          <p:spTgt spid="6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5" dur="500"/>
                                        <p:tgtEl>
                                          <p:spTgt spid="6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8" dur="500"/>
                                        <p:tgtEl>
                                          <p:spTgt spid="7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9" fill="hold">
                            <p:stCondLst>
                              <p:cond delay="4750"/>
                            </p:stCondLst>
                            <p:childTnLst>
                              <p:par>
                                <p:cTn id="140" presetID="16" presetClass="entr" presetSubtype="37" fill="hold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42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3" presetID="2" presetClass="entr" presetSubtype="4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5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6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11" grpId="0" animBg="1"/>
      <p:bldP spid="12" grpId="0" animBg="1"/>
      <p:bldP spid="13" grpId="0" animBg="1"/>
      <p:bldP spid="14" grpId="0" animBg="1"/>
      <p:bldP spid="19" grpId="0" animBg="1"/>
      <p:bldP spid="20" grpId="0" animBg="1"/>
      <p:bldP spid="21" grpId="0" animBg="1"/>
      <p:bldP spid="22" grpId="0" animBg="1"/>
      <p:bldP spid="25" grpId="0" animBg="1"/>
      <p:bldP spid="26" grpId="0" animBg="1"/>
      <p:bldP spid="27" grpId="0" animBg="1"/>
      <p:bldP spid="28" grpId="0" animBg="1"/>
      <p:bldP spid="31" grpId="0" animBg="1"/>
      <p:bldP spid="32" grpId="0" animBg="1"/>
      <p:bldP spid="33" grpId="0" animBg="1"/>
      <p:bldP spid="34" grpId="0" animBg="1"/>
      <p:bldP spid="40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4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1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4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2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4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3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4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8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5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9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5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0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6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1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6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4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6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5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6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6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6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7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6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70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7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71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7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72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7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73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7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75" grpId="0">
        <p:tmplLst>
          <p:tmpl>
            <p:tnLst>
              <p:par>
                <p:cTn presetID="2" presetClass="entr" presetSubtype="4" decel="10000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7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7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6" grpId="0"/>
      <p:bldP spid="76" grpId="0"/>
      <p:bldP spid="77" grpId="0"/>
      <p:bldP spid="78" grpId="0" animBg="1">
        <p:tmplLst>
          <p:tmpl>
            <p:tnLst>
              <p:par>
                <p:cTn presetID="10" presetClass="entr" presetSubtype="0" fill="hold" nodeType="withEffect">
                  <p:stCondLst>
                    <p:cond delay="7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7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79" grpId="0" animBg="1">
        <p:tmplLst>
          <p:tmpl>
            <p:tnLst>
              <p:par>
                <p:cTn presetID="10" presetClass="entr" presetSubtype="0" fill="hold" nodeType="withEffect">
                  <p:stCondLst>
                    <p:cond delay="1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7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80" grpId="0" animBg="1">
        <p:tmplLst>
          <p:tmpl>
            <p:tnLst>
              <p:par>
                <p:cTn presetID="10" presetClass="entr" presetSubtype="0" fill="hold" nodeType="withEffect">
                  <p:stCondLst>
                    <p:cond delay="17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8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83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8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84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84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20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ubbl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円/楕円 26"/>
          <p:cNvSpPr/>
          <p:nvPr userDrawn="1"/>
        </p:nvSpPr>
        <p:spPr>
          <a:xfrm>
            <a:off x="14198282" y="6213600"/>
            <a:ext cx="1188926" cy="1188926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26" name="円/楕円 25"/>
          <p:cNvSpPr/>
          <p:nvPr userDrawn="1"/>
        </p:nvSpPr>
        <p:spPr>
          <a:xfrm>
            <a:off x="13530104" y="1966361"/>
            <a:ext cx="1037296" cy="1037296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28" name="円/楕円 27"/>
          <p:cNvSpPr/>
          <p:nvPr userDrawn="1"/>
        </p:nvSpPr>
        <p:spPr>
          <a:xfrm>
            <a:off x="3060880" y="1810202"/>
            <a:ext cx="902281" cy="902281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25" name="円/楕円 24"/>
          <p:cNvSpPr/>
          <p:nvPr userDrawn="1"/>
        </p:nvSpPr>
        <p:spPr>
          <a:xfrm>
            <a:off x="5109198" y="5722650"/>
            <a:ext cx="1025291" cy="1025291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29" name="円/楕円 28"/>
          <p:cNvSpPr/>
          <p:nvPr userDrawn="1"/>
        </p:nvSpPr>
        <p:spPr>
          <a:xfrm>
            <a:off x="495076" y="6032126"/>
            <a:ext cx="1482480" cy="1482480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1" name="円/楕円 10"/>
          <p:cNvSpPr/>
          <p:nvPr userDrawn="1"/>
        </p:nvSpPr>
        <p:spPr>
          <a:xfrm>
            <a:off x="14712150" y="2938255"/>
            <a:ext cx="3297041" cy="3297041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0" name="円/楕円 9"/>
          <p:cNvSpPr/>
          <p:nvPr userDrawn="1"/>
        </p:nvSpPr>
        <p:spPr>
          <a:xfrm>
            <a:off x="10808391" y="1666041"/>
            <a:ext cx="3375375" cy="3375375"/>
          </a:xfrm>
          <a:prstGeom prst="ellipse">
            <a:avLst/>
          </a:prstGeom>
          <a:solidFill>
            <a:schemeClr val="accent1">
              <a:lumMod val="40000"/>
              <a:lumOff val="6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9" name="円/楕円 8"/>
          <p:cNvSpPr/>
          <p:nvPr userDrawn="1"/>
        </p:nvSpPr>
        <p:spPr>
          <a:xfrm>
            <a:off x="11123426" y="3929158"/>
            <a:ext cx="4004652" cy="4004652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8" name="円/楕円 7"/>
          <p:cNvSpPr/>
          <p:nvPr userDrawn="1"/>
        </p:nvSpPr>
        <p:spPr>
          <a:xfrm>
            <a:off x="161915" y="2038155"/>
            <a:ext cx="3130641" cy="3130641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7" name="円/楕円 6"/>
          <p:cNvSpPr/>
          <p:nvPr userDrawn="1"/>
        </p:nvSpPr>
        <p:spPr>
          <a:xfrm>
            <a:off x="1222326" y="4018375"/>
            <a:ext cx="3533742" cy="3533742"/>
          </a:xfrm>
          <a:prstGeom prst="ellipse">
            <a:avLst/>
          </a:prstGeom>
          <a:solidFill>
            <a:schemeClr val="accent1">
              <a:lumMod val="40000"/>
              <a:lumOff val="6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2" name="タイトル 1"/>
          <p:cNvSpPr>
            <a:spLocks noGrp="1"/>
          </p:cNvSpPr>
          <p:nvPr>
            <p:ph type="title" hasCustomPrompt="1"/>
          </p:nvPr>
        </p:nvSpPr>
        <p:spPr>
          <a:xfrm>
            <a:off x="637261" y="192950"/>
            <a:ext cx="16741860" cy="1125125"/>
          </a:xfrm>
        </p:spPr>
        <p:txBody>
          <a:bodyPr/>
          <a:lstStyle>
            <a:lvl1pPr>
              <a:defRPr spc="1500" baseline="0"/>
            </a:lvl1pPr>
          </a:lstStyle>
          <a:p>
            <a:r>
              <a:rPr lang="en-US" altLang="ja-JP" dirty="0" smtClean="0"/>
              <a:t>SLIDE TITLE HERE</a:t>
            </a:r>
            <a:endParaRPr kumimoji="1" lang="ja-JP" altLang="en-US" dirty="0"/>
          </a:p>
        </p:txBody>
      </p: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>
          <a:xfrm>
            <a:off x="9413236" y="9591367"/>
            <a:ext cx="7776864" cy="547688"/>
          </a:xfrm>
        </p:spPr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  <a:alpha val="70000"/>
                  </a:prstClr>
                </a:solidFill>
              </a:rPr>
              <a:t>The Power of PowerPoint | thepopp.com</a:t>
            </a:r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>
          <a:xfrm>
            <a:off x="17371930" y="9591367"/>
            <a:ext cx="907291" cy="547688"/>
          </a:xfrm>
        </p:spPr>
        <p:txBody>
          <a:bodyPr/>
          <a:lstStyle/>
          <a:p>
            <a:fld id="{387164BF-D67A-46C0-81D2-5BAF67C00C80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  <p:sp>
        <p:nvSpPr>
          <p:cNvPr id="5" name="円/楕円 4"/>
          <p:cNvSpPr/>
          <p:nvPr userDrawn="1"/>
        </p:nvSpPr>
        <p:spPr>
          <a:xfrm>
            <a:off x="3293349" y="1588105"/>
            <a:ext cx="4004652" cy="4004652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6" name="円/楕円 5"/>
          <p:cNvSpPr/>
          <p:nvPr userDrawn="1"/>
        </p:nvSpPr>
        <p:spPr>
          <a:xfrm>
            <a:off x="6662184" y="2803240"/>
            <a:ext cx="4904752" cy="4904752"/>
          </a:xfrm>
          <a:prstGeom prst="ellipse">
            <a:avLst/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2" name="テキスト プレースホルダー 11"/>
          <p:cNvSpPr>
            <a:spLocks noGrp="1"/>
          </p:cNvSpPr>
          <p:nvPr>
            <p:ph type="body" sz="quarter" idx="16" hasCustomPrompt="1"/>
          </p:nvPr>
        </p:nvSpPr>
        <p:spPr>
          <a:xfrm>
            <a:off x="2493649" y="7843800"/>
            <a:ext cx="13298280" cy="1710190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spcBef>
                <a:spcPts val="0"/>
              </a:spcBef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3" name="テキスト プレースホルダー 11"/>
          <p:cNvSpPr>
            <a:spLocks noGrp="1"/>
          </p:cNvSpPr>
          <p:nvPr>
            <p:ph type="body" sz="quarter" idx="17" hasCustomPrompt="1"/>
          </p:nvPr>
        </p:nvSpPr>
        <p:spPr>
          <a:xfrm>
            <a:off x="7280296" y="4308267"/>
            <a:ext cx="3724232" cy="773203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defRPr sz="3200" spc="3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4" name="テキスト プレースホルダー 11"/>
          <p:cNvSpPr>
            <a:spLocks noGrp="1"/>
          </p:cNvSpPr>
          <p:nvPr>
            <p:ph type="body" sz="quarter" idx="18" hasCustomPrompt="1"/>
          </p:nvPr>
        </p:nvSpPr>
        <p:spPr>
          <a:xfrm>
            <a:off x="7117980" y="5098495"/>
            <a:ext cx="4005445" cy="1350150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defRPr sz="200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5" name="テキスト プレースホルダー 11"/>
          <p:cNvSpPr>
            <a:spLocks noGrp="1"/>
          </p:cNvSpPr>
          <p:nvPr>
            <p:ph type="body" sz="quarter" idx="19" hasCustomPrompt="1"/>
          </p:nvPr>
        </p:nvSpPr>
        <p:spPr>
          <a:xfrm>
            <a:off x="11600776" y="4918475"/>
            <a:ext cx="3180243" cy="773203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defRPr sz="3200" spc="300">
                <a:solidFill>
                  <a:schemeClr val="tx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6" name="テキスト プレースホルダー 11"/>
          <p:cNvSpPr>
            <a:spLocks noGrp="1"/>
          </p:cNvSpPr>
          <p:nvPr>
            <p:ph type="body" sz="quarter" idx="20" hasCustomPrompt="1"/>
          </p:nvPr>
        </p:nvSpPr>
        <p:spPr>
          <a:xfrm>
            <a:off x="11438461" y="5708703"/>
            <a:ext cx="3420380" cy="1350150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7" name="テキスト プレースホルダー 11"/>
          <p:cNvSpPr>
            <a:spLocks noGrp="1"/>
          </p:cNvSpPr>
          <p:nvPr>
            <p:ph type="body" sz="quarter" idx="21" hasCustomPrompt="1"/>
          </p:nvPr>
        </p:nvSpPr>
        <p:spPr>
          <a:xfrm>
            <a:off x="3747800" y="2530382"/>
            <a:ext cx="3180243" cy="773203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defRPr sz="3200" spc="300">
                <a:solidFill>
                  <a:schemeClr val="tx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8" name="テキスト プレースホルダー 11"/>
          <p:cNvSpPr>
            <a:spLocks noGrp="1"/>
          </p:cNvSpPr>
          <p:nvPr>
            <p:ph type="body" sz="quarter" idx="22" hasCustomPrompt="1"/>
          </p:nvPr>
        </p:nvSpPr>
        <p:spPr>
          <a:xfrm>
            <a:off x="3585485" y="3320610"/>
            <a:ext cx="3420380" cy="1350150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9" name="テキスト プレースホルダー 11"/>
          <p:cNvSpPr>
            <a:spLocks noGrp="1"/>
          </p:cNvSpPr>
          <p:nvPr>
            <p:ph type="body" sz="quarter" idx="23" hasCustomPrompt="1"/>
          </p:nvPr>
        </p:nvSpPr>
        <p:spPr>
          <a:xfrm>
            <a:off x="1399075" y="5326819"/>
            <a:ext cx="3180243" cy="773203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defRPr sz="3200" spc="300">
                <a:solidFill>
                  <a:schemeClr val="tx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1" name="テキスト プレースホルダー 11"/>
          <p:cNvSpPr>
            <a:spLocks noGrp="1"/>
          </p:cNvSpPr>
          <p:nvPr>
            <p:ph type="body" sz="quarter" idx="24" hasCustomPrompt="1"/>
          </p:nvPr>
        </p:nvSpPr>
        <p:spPr>
          <a:xfrm>
            <a:off x="112313" y="3085967"/>
            <a:ext cx="3180243" cy="773203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defRPr sz="3200" spc="300">
                <a:solidFill>
                  <a:schemeClr val="tx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2" name="テキスト プレースホルダー 11"/>
          <p:cNvSpPr>
            <a:spLocks noGrp="1"/>
          </p:cNvSpPr>
          <p:nvPr>
            <p:ph type="body" sz="quarter" idx="25" hasCustomPrompt="1"/>
          </p:nvPr>
        </p:nvSpPr>
        <p:spPr>
          <a:xfrm>
            <a:off x="10905956" y="2930720"/>
            <a:ext cx="3180243" cy="773203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defRPr sz="3200" spc="300">
                <a:solidFill>
                  <a:schemeClr val="tx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3" name="テキスト プレースホルダー 11"/>
          <p:cNvSpPr>
            <a:spLocks noGrp="1"/>
          </p:cNvSpPr>
          <p:nvPr>
            <p:ph type="body" sz="quarter" idx="26" hasCustomPrompt="1"/>
          </p:nvPr>
        </p:nvSpPr>
        <p:spPr>
          <a:xfrm>
            <a:off x="14770548" y="4200173"/>
            <a:ext cx="3180243" cy="773203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defRPr sz="3200" spc="300">
                <a:solidFill>
                  <a:schemeClr val="tx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4" name="円/楕円 23"/>
          <p:cNvSpPr/>
          <p:nvPr userDrawn="1"/>
        </p:nvSpPr>
        <p:spPr>
          <a:xfrm>
            <a:off x="7343006" y="1750498"/>
            <a:ext cx="902281" cy="902281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30" name="円/楕円 29"/>
          <p:cNvSpPr/>
          <p:nvPr userDrawn="1"/>
        </p:nvSpPr>
        <p:spPr>
          <a:xfrm>
            <a:off x="17066364" y="6007589"/>
            <a:ext cx="1188926" cy="1188926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3117419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000"/>
                            </p:stCondLst>
                            <p:childTnLst>
                              <p:par>
                                <p:cTn id="2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1500"/>
                            </p:stCondLst>
                            <p:childTnLst>
                              <p:par>
                                <p:cTn id="3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2000"/>
                            </p:stCondLst>
                            <p:childTnLst>
                              <p:par>
                                <p:cTn id="4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2500"/>
                            </p:stCondLst>
                            <p:childTnLst>
                              <p:par>
                                <p:cTn id="4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3000"/>
                            </p:stCondLst>
                            <p:childTnLst>
                              <p:par>
                                <p:cTn id="5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3500"/>
                            </p:stCondLst>
                            <p:childTnLst>
                              <p:par>
                                <p:cTn id="6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8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9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1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2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4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5" presetID="10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7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8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0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1" presetID="10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3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5000"/>
                            </p:stCondLst>
                            <p:childTnLst>
                              <p:par>
                                <p:cTn id="85" presetID="2" presetClass="entr" presetSubtype="4" decel="10000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7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8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7" grpId="0" animBg="1"/>
      <p:bldP spid="26" grpId="0" animBg="1"/>
      <p:bldP spid="28" grpId="0" animBg="1"/>
      <p:bldP spid="25" grpId="0" animBg="1"/>
      <p:bldP spid="29" grpId="0" animBg="1"/>
      <p:bldP spid="11" grpId="0" animBg="1"/>
      <p:bldP spid="10" grpId="0" animBg="1"/>
      <p:bldP spid="9" grpId="0" animBg="1"/>
      <p:bldP spid="8" grpId="0" animBg="1"/>
      <p:bldP spid="7" grpId="0" animBg="1"/>
      <p:bldP spid="5" grpId="0" animBg="1"/>
      <p:bldP spid="6" grpId="0" animBg="1"/>
      <p:bldP spid="12" grpId="0"/>
      <p:bldP spid="13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4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5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6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7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8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9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1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2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3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4" grpId="0" animBg="1"/>
      <p:bldP spid="30" grpId="0" animBg="1"/>
    </p:bldLst>
  </p:timing>
</p:sldLayout>
</file>

<file path=ppt/slideLayouts/slideLayout20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al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  <a:alpha val="70000"/>
                  </a:prstClr>
                </a:solidFill>
              </a:rPr>
              <a:t>The Power of PowerPoint | thepopp.com</a:t>
            </a:r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87164BF-D67A-46C0-81D2-5BAF67C00C80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  <p:pic>
        <p:nvPicPr>
          <p:cNvPr id="5" name="図 4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683266" y="2537876"/>
            <a:ext cx="1770720" cy="5119696"/>
          </a:xfrm>
          <a:prstGeom prst="rect">
            <a:avLst/>
          </a:prstGeom>
          <a:effectLst>
            <a:outerShdw blurRad="76200" dir="13500000" sy="23000" kx="1200000" algn="br" rotWithShape="0">
              <a:prstClr val="black">
                <a:alpha val="20000"/>
              </a:prstClr>
            </a:outerShdw>
          </a:effectLst>
        </p:spPr>
      </p:pic>
      <p:pic>
        <p:nvPicPr>
          <p:cNvPr id="6" name="図 5"/>
          <p:cNvPicPr>
            <a:picLocks noChangeAspect="1"/>
          </p:cNvPicPr>
          <p:nvPr userDrawn="1"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667931" y="2440526"/>
            <a:ext cx="1462283" cy="5217046"/>
          </a:xfrm>
          <a:prstGeom prst="rect">
            <a:avLst/>
          </a:prstGeom>
          <a:effectLst>
            <a:outerShdw blurRad="76200" dist="88900" dir="13500000" sy="23000" kx="1200000" algn="br" rotWithShape="0">
              <a:prstClr val="black">
                <a:alpha val="20000"/>
              </a:prstClr>
            </a:outerShdw>
          </a:effectLst>
        </p:spPr>
      </p:pic>
      <p:grpSp>
        <p:nvGrpSpPr>
          <p:cNvPr id="2" name="グループ化 6"/>
          <p:cNvGrpSpPr/>
          <p:nvPr userDrawn="1"/>
        </p:nvGrpSpPr>
        <p:grpSpPr>
          <a:xfrm>
            <a:off x="1267331" y="1869009"/>
            <a:ext cx="4793032" cy="1935215"/>
            <a:chOff x="792895" y="1183060"/>
            <a:chExt cx="4793032" cy="1935215"/>
          </a:xfrm>
          <a:solidFill>
            <a:schemeClr val="accent1">
              <a:lumMod val="20000"/>
              <a:lumOff val="80000"/>
            </a:schemeClr>
          </a:solidFill>
        </p:grpSpPr>
        <p:sp>
          <p:nvSpPr>
            <p:cNvPr id="8" name="正方形/長方形 7"/>
            <p:cNvSpPr/>
            <p:nvPr userDrawn="1"/>
          </p:nvSpPr>
          <p:spPr>
            <a:xfrm>
              <a:off x="792895" y="1183060"/>
              <a:ext cx="4500500" cy="1935215"/>
            </a:xfrm>
            <a:prstGeom prst="rect">
              <a:avLst/>
            </a:prstGeom>
            <a:grpFill/>
            <a:ln w="762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  <p:sp>
          <p:nvSpPr>
            <p:cNvPr id="9" name="二等辺三角形 8"/>
            <p:cNvSpPr/>
            <p:nvPr userDrawn="1"/>
          </p:nvSpPr>
          <p:spPr>
            <a:xfrm rot="5400000">
              <a:off x="5124176" y="2488148"/>
              <a:ext cx="495955" cy="427547"/>
            </a:xfrm>
            <a:prstGeom prst="triangle">
              <a:avLst/>
            </a:prstGeom>
            <a:grpFill/>
            <a:ln w="762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</p:grpSp>
      <p:grpSp>
        <p:nvGrpSpPr>
          <p:cNvPr id="7" name="グループ化 9"/>
          <p:cNvGrpSpPr/>
          <p:nvPr userDrawn="1"/>
        </p:nvGrpSpPr>
        <p:grpSpPr>
          <a:xfrm>
            <a:off x="1267331" y="4929349"/>
            <a:ext cx="4793032" cy="1935215"/>
            <a:chOff x="792895" y="4243400"/>
            <a:chExt cx="4793032" cy="1935215"/>
          </a:xfrm>
          <a:solidFill>
            <a:schemeClr val="accent1">
              <a:lumMod val="20000"/>
              <a:lumOff val="80000"/>
            </a:schemeClr>
          </a:solidFill>
        </p:grpSpPr>
        <p:sp>
          <p:nvSpPr>
            <p:cNvPr id="11" name="正方形/長方形 10"/>
            <p:cNvSpPr/>
            <p:nvPr userDrawn="1"/>
          </p:nvSpPr>
          <p:spPr>
            <a:xfrm>
              <a:off x="792895" y="4243400"/>
              <a:ext cx="4500500" cy="1935215"/>
            </a:xfrm>
            <a:prstGeom prst="rect">
              <a:avLst/>
            </a:prstGeom>
            <a:grpFill/>
            <a:ln w="762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  <p:sp>
          <p:nvSpPr>
            <p:cNvPr id="12" name="二等辺三角形 11"/>
            <p:cNvSpPr/>
            <p:nvPr userDrawn="1"/>
          </p:nvSpPr>
          <p:spPr>
            <a:xfrm rot="5400000">
              <a:off x="5124176" y="4459564"/>
              <a:ext cx="495955" cy="427547"/>
            </a:xfrm>
            <a:prstGeom prst="triangle">
              <a:avLst/>
            </a:prstGeom>
            <a:grpFill/>
            <a:ln w="762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</p:grpSp>
      <p:grpSp>
        <p:nvGrpSpPr>
          <p:cNvPr id="10" name="グループ化 12"/>
          <p:cNvGrpSpPr/>
          <p:nvPr userDrawn="1"/>
        </p:nvGrpSpPr>
        <p:grpSpPr>
          <a:xfrm rot="10800000">
            <a:off x="11978521" y="4929349"/>
            <a:ext cx="4793032" cy="1935215"/>
            <a:chOff x="792895" y="1183060"/>
            <a:chExt cx="4793032" cy="1935215"/>
          </a:xfrm>
          <a:solidFill>
            <a:schemeClr val="accent1">
              <a:lumMod val="20000"/>
              <a:lumOff val="80000"/>
            </a:schemeClr>
          </a:solidFill>
        </p:grpSpPr>
        <p:sp>
          <p:nvSpPr>
            <p:cNvPr id="14" name="正方形/長方形 13"/>
            <p:cNvSpPr/>
            <p:nvPr userDrawn="1"/>
          </p:nvSpPr>
          <p:spPr>
            <a:xfrm>
              <a:off x="792895" y="1183060"/>
              <a:ext cx="4500500" cy="1935215"/>
            </a:xfrm>
            <a:prstGeom prst="rect">
              <a:avLst/>
            </a:prstGeom>
            <a:grpFill/>
            <a:ln w="762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  <p:sp>
          <p:nvSpPr>
            <p:cNvPr id="15" name="二等辺三角形 14"/>
            <p:cNvSpPr/>
            <p:nvPr userDrawn="1"/>
          </p:nvSpPr>
          <p:spPr>
            <a:xfrm rot="5400000">
              <a:off x="5124176" y="2488148"/>
              <a:ext cx="495955" cy="427547"/>
            </a:xfrm>
            <a:prstGeom prst="triangle">
              <a:avLst/>
            </a:prstGeom>
            <a:grpFill/>
            <a:ln w="762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</p:grpSp>
      <p:grpSp>
        <p:nvGrpSpPr>
          <p:cNvPr id="13" name="グループ化 15"/>
          <p:cNvGrpSpPr/>
          <p:nvPr userDrawn="1"/>
        </p:nvGrpSpPr>
        <p:grpSpPr>
          <a:xfrm rot="10800000">
            <a:off x="11980312" y="1868654"/>
            <a:ext cx="4793032" cy="1935215"/>
            <a:chOff x="792895" y="4243400"/>
            <a:chExt cx="4793032" cy="1935215"/>
          </a:xfrm>
          <a:solidFill>
            <a:schemeClr val="accent1">
              <a:lumMod val="20000"/>
              <a:lumOff val="80000"/>
            </a:schemeClr>
          </a:solidFill>
        </p:grpSpPr>
        <p:sp>
          <p:nvSpPr>
            <p:cNvPr id="17" name="正方形/長方形 16"/>
            <p:cNvSpPr/>
            <p:nvPr userDrawn="1"/>
          </p:nvSpPr>
          <p:spPr>
            <a:xfrm>
              <a:off x="792895" y="4243400"/>
              <a:ext cx="4500500" cy="1935215"/>
            </a:xfrm>
            <a:prstGeom prst="rect">
              <a:avLst/>
            </a:prstGeom>
            <a:grpFill/>
            <a:ln w="762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  <p:sp>
          <p:nvSpPr>
            <p:cNvPr id="18" name="二等辺三角形 17"/>
            <p:cNvSpPr/>
            <p:nvPr userDrawn="1"/>
          </p:nvSpPr>
          <p:spPr>
            <a:xfrm rot="5400000">
              <a:off x="5124176" y="4459564"/>
              <a:ext cx="495955" cy="427547"/>
            </a:xfrm>
            <a:prstGeom prst="triangle">
              <a:avLst/>
            </a:prstGeom>
            <a:grpFill/>
            <a:ln w="762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</p:grpSp>
      <p:sp>
        <p:nvSpPr>
          <p:cNvPr id="19" name="テキスト プレースホルダー 11"/>
          <p:cNvSpPr>
            <a:spLocks noGrp="1"/>
          </p:cNvSpPr>
          <p:nvPr>
            <p:ph type="body" sz="quarter" idx="18" hasCustomPrompt="1"/>
          </p:nvPr>
        </p:nvSpPr>
        <p:spPr>
          <a:xfrm>
            <a:off x="1361568" y="1996094"/>
            <a:ext cx="4312026" cy="1625815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spcBef>
                <a:spcPts val="0"/>
              </a:spcBef>
              <a:defRPr sz="18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0" name="テキスト プレースホルダー 11"/>
          <p:cNvSpPr>
            <a:spLocks noGrp="1"/>
          </p:cNvSpPr>
          <p:nvPr>
            <p:ph type="body" sz="quarter" idx="19" hasCustomPrompt="1"/>
          </p:nvPr>
        </p:nvSpPr>
        <p:spPr>
          <a:xfrm>
            <a:off x="1361568" y="5084048"/>
            <a:ext cx="4312026" cy="1625815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spcBef>
                <a:spcPts val="0"/>
              </a:spcBef>
              <a:defRPr sz="18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1" name="テキスト プレースホルダー 11"/>
          <p:cNvSpPr>
            <a:spLocks noGrp="1"/>
          </p:cNvSpPr>
          <p:nvPr>
            <p:ph type="body" sz="quarter" idx="20" hasCustomPrompt="1"/>
          </p:nvPr>
        </p:nvSpPr>
        <p:spPr>
          <a:xfrm>
            <a:off x="12338561" y="2003668"/>
            <a:ext cx="4312026" cy="1625815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spcBef>
                <a:spcPts val="0"/>
              </a:spcBef>
              <a:defRPr sz="18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2" name="テキスト プレースホルダー 11"/>
          <p:cNvSpPr>
            <a:spLocks noGrp="1"/>
          </p:cNvSpPr>
          <p:nvPr>
            <p:ph type="body" sz="quarter" idx="21" hasCustomPrompt="1"/>
          </p:nvPr>
        </p:nvSpPr>
        <p:spPr>
          <a:xfrm>
            <a:off x="12392020" y="5084048"/>
            <a:ext cx="4312026" cy="1625815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spcBef>
                <a:spcPts val="0"/>
              </a:spcBef>
              <a:defRPr sz="18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3" name="タイトル 1"/>
          <p:cNvSpPr>
            <a:spLocks noGrp="1"/>
          </p:cNvSpPr>
          <p:nvPr>
            <p:ph type="title" hasCustomPrompt="1"/>
          </p:nvPr>
        </p:nvSpPr>
        <p:spPr>
          <a:xfrm>
            <a:off x="637261" y="192950"/>
            <a:ext cx="16741860" cy="1125125"/>
          </a:xfrm>
        </p:spPr>
        <p:txBody>
          <a:bodyPr/>
          <a:lstStyle>
            <a:lvl1pPr>
              <a:defRPr spc="1500" baseline="0"/>
            </a:lvl1pPr>
          </a:lstStyle>
          <a:p>
            <a:r>
              <a:rPr lang="en-US" altLang="ja-JP" dirty="0" smtClean="0"/>
              <a:t>SLIDE TITLE HERE</a:t>
            </a:r>
            <a:endParaRPr kumimoji="1" lang="ja-JP" altLang="en-US" dirty="0"/>
          </a:p>
        </p:txBody>
      </p:sp>
      <p:sp>
        <p:nvSpPr>
          <p:cNvPr id="24" name="テキスト プレースホルダー 11"/>
          <p:cNvSpPr>
            <a:spLocks noGrp="1"/>
          </p:cNvSpPr>
          <p:nvPr>
            <p:ph type="body" sz="quarter" idx="16" hasCustomPrompt="1"/>
          </p:nvPr>
        </p:nvSpPr>
        <p:spPr>
          <a:xfrm>
            <a:off x="2493649" y="7843800"/>
            <a:ext cx="13298280" cy="1350150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97390675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" presetClass="entr" presetSubtype="8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2" presetClass="entr" presetSubtype="8" decel="10000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2" presetClass="entr" presetSubtype="8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2000"/>
                            </p:stCondLst>
                            <p:childTnLst>
                              <p:par>
                                <p:cTn id="27" presetID="10" presetClass="entr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3000"/>
                            </p:stCondLst>
                            <p:childTnLst>
                              <p:par>
                                <p:cTn id="31" presetID="2" presetClass="entr" presetSubtype="2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2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3500"/>
                            </p:stCondLst>
                            <p:childTnLst>
                              <p:par>
                                <p:cTn id="40" presetID="2" presetClass="entr" presetSubtype="2" decel="10000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4" presetID="2" presetClass="entr" presetSubtype="2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4500"/>
                            </p:stCondLst>
                            <p:childTnLst>
                              <p:par>
                                <p:cTn id="49" presetID="2" presetClass="entr" presetSubtype="4" decel="10000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" grpId="0">
        <p:tmplLst>
          <p:tmpl>
            <p:tnLst>
              <p:par>
                <p:cTn presetID="2" presetClass="entr" presetSubtype="8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0" grpId="0">
        <p:tmplLst>
          <p:tmpl>
            <p:tnLst>
              <p:par>
                <p:cTn presetID="2" presetClass="entr" presetSubtype="8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1" grpId="0">
        <p:tmplLst>
          <p:tmpl>
            <p:tnLst>
              <p:par>
                <p:cTn presetID="2" presetClass="entr" presetSubtype="2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2" grpId="0">
        <p:tmplLst>
          <p:tmpl>
            <p:tnLst>
              <p:par>
                <p:cTn presetID="2" presetClass="entr" presetSubtype="2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4" grpId="0">
        <p:tmplLst>
          <p:tmpl>
            <p:tnLst>
              <p:par>
                <p:cTn presetID="2" presetClass="entr" presetSubtype="4" decel="100000" fill="hold" nodeType="after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20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ircle Diagra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円/楕円 4"/>
          <p:cNvSpPr/>
          <p:nvPr userDrawn="1"/>
        </p:nvSpPr>
        <p:spPr>
          <a:xfrm>
            <a:off x="5992856" y="2443200"/>
            <a:ext cx="6300700" cy="6300700"/>
          </a:xfrm>
          <a:prstGeom prst="ellipse">
            <a:avLst/>
          </a:prstGeom>
          <a:solidFill>
            <a:schemeClr val="bg1">
              <a:lumMod val="95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1" name="円/楕円 10"/>
          <p:cNvSpPr>
            <a:spLocks noChangeAspect="1"/>
          </p:cNvSpPr>
          <p:nvPr userDrawn="1"/>
        </p:nvSpPr>
        <p:spPr>
          <a:xfrm>
            <a:off x="5992856" y="2443200"/>
            <a:ext cx="6300700" cy="6300700"/>
          </a:xfrm>
          <a:prstGeom prst="ellipse">
            <a:avLst/>
          </a:prstGeom>
          <a:solidFill>
            <a:schemeClr val="accent1">
              <a:lumMod val="5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2" name="タイトル 1"/>
          <p:cNvSpPr>
            <a:spLocks noGrp="1"/>
          </p:cNvSpPr>
          <p:nvPr>
            <p:ph type="title" hasCustomPrompt="1"/>
          </p:nvPr>
        </p:nvSpPr>
        <p:spPr>
          <a:xfrm>
            <a:off x="637261" y="192950"/>
            <a:ext cx="16741860" cy="1125125"/>
          </a:xfrm>
        </p:spPr>
        <p:txBody>
          <a:bodyPr/>
          <a:lstStyle>
            <a:lvl1pPr>
              <a:defRPr spc="1500" baseline="0"/>
            </a:lvl1pPr>
          </a:lstStyle>
          <a:p>
            <a:r>
              <a:rPr lang="en-US" altLang="ja-JP" dirty="0" smtClean="0"/>
              <a:t>SLIDE TITLE HERE</a:t>
            </a:r>
            <a:endParaRPr kumimoji="1" lang="ja-JP" altLang="en-US" dirty="0"/>
          </a:p>
        </p:txBody>
      </p: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>
          <a:xfrm>
            <a:off x="9413236" y="9591367"/>
            <a:ext cx="7776864" cy="547688"/>
          </a:xfrm>
        </p:spPr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  <a:alpha val="70000"/>
                  </a:prstClr>
                </a:solidFill>
              </a:rPr>
              <a:t>The Power of PowerPoint | thepopp.com</a:t>
            </a:r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>
          <a:xfrm>
            <a:off x="17371930" y="9591367"/>
            <a:ext cx="907291" cy="547688"/>
          </a:xfrm>
        </p:spPr>
        <p:txBody>
          <a:bodyPr/>
          <a:lstStyle/>
          <a:p>
            <a:fld id="{387164BF-D67A-46C0-81D2-5BAF67C00C80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  <p:sp>
        <p:nvSpPr>
          <p:cNvPr id="10" name="円/楕円 9"/>
          <p:cNvSpPr>
            <a:spLocks noChangeAspect="1"/>
          </p:cNvSpPr>
          <p:nvPr userDrawn="1"/>
        </p:nvSpPr>
        <p:spPr>
          <a:xfrm>
            <a:off x="6399353" y="3256194"/>
            <a:ext cx="5487706" cy="5487706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9" name="円/楕円 8"/>
          <p:cNvSpPr>
            <a:spLocks noChangeAspect="1"/>
          </p:cNvSpPr>
          <p:nvPr userDrawn="1"/>
        </p:nvSpPr>
        <p:spPr>
          <a:xfrm>
            <a:off x="6805850" y="4069187"/>
            <a:ext cx="4674713" cy="4674713"/>
          </a:xfrm>
          <a:prstGeom prst="ellipse">
            <a:avLst/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8" name="円/楕円 7"/>
          <p:cNvSpPr>
            <a:spLocks noChangeAspect="1"/>
          </p:cNvSpPr>
          <p:nvPr userDrawn="1"/>
        </p:nvSpPr>
        <p:spPr>
          <a:xfrm>
            <a:off x="7212347" y="4882181"/>
            <a:ext cx="3861719" cy="3861719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7" name="円/楕円 6"/>
          <p:cNvSpPr/>
          <p:nvPr userDrawn="1"/>
        </p:nvSpPr>
        <p:spPr>
          <a:xfrm>
            <a:off x="7618843" y="5695174"/>
            <a:ext cx="3048726" cy="3048726"/>
          </a:xfrm>
          <a:prstGeom prst="ellipse">
            <a:avLst/>
          </a:prstGeom>
          <a:solidFill>
            <a:schemeClr val="accent1">
              <a:lumMod val="40000"/>
              <a:lumOff val="6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6" name="円/楕円 5"/>
          <p:cNvSpPr/>
          <p:nvPr userDrawn="1"/>
        </p:nvSpPr>
        <p:spPr>
          <a:xfrm>
            <a:off x="8025340" y="6508168"/>
            <a:ext cx="2235732" cy="2235732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2" name="テキスト プレースホルダー 11"/>
          <p:cNvSpPr>
            <a:spLocks noGrp="1"/>
          </p:cNvSpPr>
          <p:nvPr>
            <p:ph type="body" sz="quarter" idx="18" hasCustomPrompt="1"/>
          </p:nvPr>
        </p:nvSpPr>
        <p:spPr>
          <a:xfrm>
            <a:off x="8013777" y="7337131"/>
            <a:ext cx="2258859" cy="585065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000">
                <a:solidFill>
                  <a:schemeClr val="tx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3" name="テキスト プレースホルダー 11"/>
          <p:cNvSpPr>
            <a:spLocks noGrp="1"/>
          </p:cNvSpPr>
          <p:nvPr>
            <p:ph type="body" sz="quarter" idx="19" hasCustomPrompt="1"/>
          </p:nvPr>
        </p:nvSpPr>
        <p:spPr>
          <a:xfrm>
            <a:off x="8013777" y="5821478"/>
            <a:ext cx="2258859" cy="585065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000">
                <a:solidFill>
                  <a:schemeClr val="tx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4" name="テキスト プレースホルダー 11"/>
          <p:cNvSpPr>
            <a:spLocks noGrp="1"/>
          </p:cNvSpPr>
          <p:nvPr>
            <p:ph type="body" sz="quarter" idx="20" hasCustomPrompt="1"/>
          </p:nvPr>
        </p:nvSpPr>
        <p:spPr>
          <a:xfrm>
            <a:off x="8013777" y="5008485"/>
            <a:ext cx="2258859" cy="585065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000">
                <a:solidFill>
                  <a:schemeClr val="tx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5" name="テキスト プレースホルダー 11"/>
          <p:cNvSpPr>
            <a:spLocks noGrp="1"/>
          </p:cNvSpPr>
          <p:nvPr>
            <p:ph type="body" sz="quarter" idx="21" hasCustomPrompt="1"/>
          </p:nvPr>
        </p:nvSpPr>
        <p:spPr>
          <a:xfrm>
            <a:off x="8013777" y="4141776"/>
            <a:ext cx="2258859" cy="585065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0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6" name="テキスト プレースホルダー 11"/>
          <p:cNvSpPr>
            <a:spLocks noGrp="1"/>
          </p:cNvSpPr>
          <p:nvPr>
            <p:ph type="body" sz="quarter" idx="22" hasCustomPrompt="1"/>
          </p:nvPr>
        </p:nvSpPr>
        <p:spPr>
          <a:xfrm>
            <a:off x="8013777" y="3331686"/>
            <a:ext cx="2258859" cy="585065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0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7" name="テキスト プレースホルダー 11"/>
          <p:cNvSpPr>
            <a:spLocks noGrp="1"/>
          </p:cNvSpPr>
          <p:nvPr>
            <p:ph type="body" sz="quarter" idx="23" hasCustomPrompt="1"/>
          </p:nvPr>
        </p:nvSpPr>
        <p:spPr>
          <a:xfrm>
            <a:off x="8013777" y="2521596"/>
            <a:ext cx="2258859" cy="585065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0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cxnSp>
        <p:nvCxnSpPr>
          <p:cNvPr id="19" name="直線コネクタ 18"/>
          <p:cNvCxnSpPr/>
          <p:nvPr userDrawn="1"/>
        </p:nvCxnSpPr>
        <p:spPr>
          <a:xfrm flipH="1">
            <a:off x="10268332" y="2836631"/>
            <a:ext cx="2617548" cy="0"/>
          </a:xfrm>
          <a:prstGeom prst="line">
            <a:avLst/>
          </a:prstGeom>
          <a:ln w="12700">
            <a:solidFill>
              <a:schemeClr val="accent1">
                <a:lumMod val="50000"/>
              </a:schemeClr>
            </a:solidFill>
            <a:prstDash val="solid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" name="直線コネクタ 21"/>
          <p:cNvCxnSpPr/>
          <p:nvPr userDrawn="1"/>
        </p:nvCxnSpPr>
        <p:spPr>
          <a:xfrm flipH="1">
            <a:off x="5490542" y="3691726"/>
            <a:ext cx="2527539" cy="0"/>
          </a:xfrm>
          <a:prstGeom prst="line">
            <a:avLst/>
          </a:prstGeom>
          <a:ln w="12700">
            <a:solidFill>
              <a:schemeClr val="accent1">
                <a:lumMod val="75000"/>
              </a:schemeClr>
            </a:solidFill>
            <a:prstDash val="solid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" name="直線コネクタ 23"/>
          <p:cNvCxnSpPr/>
          <p:nvPr userDrawn="1"/>
        </p:nvCxnSpPr>
        <p:spPr>
          <a:xfrm flipH="1">
            <a:off x="10358341" y="4501816"/>
            <a:ext cx="2527539" cy="0"/>
          </a:xfrm>
          <a:prstGeom prst="line">
            <a:avLst/>
          </a:prstGeom>
          <a:ln w="12700">
            <a:solidFill>
              <a:schemeClr val="accent1"/>
            </a:solidFill>
            <a:prstDash val="solid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直線コネクタ 24"/>
          <p:cNvCxnSpPr/>
          <p:nvPr userDrawn="1"/>
        </p:nvCxnSpPr>
        <p:spPr>
          <a:xfrm flipH="1">
            <a:off x="5497801" y="5356911"/>
            <a:ext cx="2527539" cy="0"/>
          </a:xfrm>
          <a:prstGeom prst="line">
            <a:avLst/>
          </a:prstGeom>
          <a:ln w="12700">
            <a:solidFill>
              <a:schemeClr val="accent1">
                <a:lumMod val="60000"/>
                <a:lumOff val="40000"/>
              </a:schemeClr>
            </a:solidFill>
            <a:prstDash val="solid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直線コネクタ 25"/>
          <p:cNvCxnSpPr/>
          <p:nvPr userDrawn="1"/>
        </p:nvCxnSpPr>
        <p:spPr>
          <a:xfrm flipH="1">
            <a:off x="10216069" y="6167001"/>
            <a:ext cx="2669811" cy="0"/>
          </a:xfrm>
          <a:prstGeom prst="line">
            <a:avLst/>
          </a:prstGeom>
          <a:ln w="12700">
            <a:solidFill>
              <a:schemeClr val="accent1">
                <a:lumMod val="40000"/>
                <a:lumOff val="60000"/>
              </a:schemeClr>
            </a:solidFill>
            <a:prstDash val="solid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直線コネクタ 27"/>
          <p:cNvCxnSpPr/>
          <p:nvPr userDrawn="1"/>
        </p:nvCxnSpPr>
        <p:spPr>
          <a:xfrm flipH="1">
            <a:off x="5497801" y="6977091"/>
            <a:ext cx="2925325" cy="0"/>
          </a:xfrm>
          <a:prstGeom prst="line">
            <a:avLst/>
          </a:prstGeom>
          <a:ln w="12700">
            <a:solidFill>
              <a:schemeClr val="accent1">
                <a:lumMod val="20000"/>
                <a:lumOff val="80000"/>
              </a:schemeClr>
            </a:solidFill>
            <a:prstDash val="solid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テキスト プレースホルダー 11"/>
          <p:cNvSpPr>
            <a:spLocks noGrp="1"/>
          </p:cNvSpPr>
          <p:nvPr>
            <p:ph type="body" sz="quarter" idx="24" hasCustomPrompt="1"/>
          </p:nvPr>
        </p:nvSpPr>
        <p:spPr>
          <a:xfrm>
            <a:off x="13013636" y="3017852"/>
            <a:ext cx="4860540" cy="898900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spcBef>
                <a:spcPts val="0"/>
              </a:spcBef>
              <a:defRPr sz="18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3" name="テキスト プレースホルダー 11"/>
          <p:cNvSpPr>
            <a:spLocks noGrp="1"/>
          </p:cNvSpPr>
          <p:nvPr>
            <p:ph type="body" sz="quarter" idx="25" hasCustomPrompt="1"/>
          </p:nvPr>
        </p:nvSpPr>
        <p:spPr>
          <a:xfrm>
            <a:off x="13013636" y="2476591"/>
            <a:ext cx="4860540" cy="645023"/>
          </a:xfrm>
        </p:spPr>
        <p:txBody>
          <a:bodyPr anchor="b">
            <a:noAutofit/>
          </a:bodyPr>
          <a:lstStyle>
            <a:lvl1pPr algn="l">
              <a:lnSpc>
                <a:spcPct val="120000"/>
              </a:lnSpc>
              <a:defRPr sz="24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4" name="テキスト プレースホルダー 11"/>
          <p:cNvSpPr>
            <a:spLocks noGrp="1"/>
          </p:cNvSpPr>
          <p:nvPr>
            <p:ph type="body" sz="quarter" idx="26" hasCustomPrompt="1"/>
          </p:nvPr>
        </p:nvSpPr>
        <p:spPr>
          <a:xfrm>
            <a:off x="13013636" y="4683037"/>
            <a:ext cx="4860540" cy="898900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spcBef>
                <a:spcPts val="0"/>
              </a:spcBef>
              <a:defRPr sz="18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5" name="テキスト プレースホルダー 11"/>
          <p:cNvSpPr>
            <a:spLocks noGrp="1"/>
          </p:cNvSpPr>
          <p:nvPr>
            <p:ph type="body" sz="quarter" idx="27" hasCustomPrompt="1"/>
          </p:nvPr>
        </p:nvSpPr>
        <p:spPr>
          <a:xfrm>
            <a:off x="13013636" y="4141776"/>
            <a:ext cx="4860540" cy="645023"/>
          </a:xfrm>
        </p:spPr>
        <p:txBody>
          <a:bodyPr anchor="b">
            <a:noAutofit/>
          </a:bodyPr>
          <a:lstStyle>
            <a:lvl1pPr algn="l">
              <a:lnSpc>
                <a:spcPct val="120000"/>
              </a:lnSpc>
              <a:defRPr sz="24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6" name="テキスト プレースホルダー 11"/>
          <p:cNvSpPr>
            <a:spLocks noGrp="1"/>
          </p:cNvSpPr>
          <p:nvPr>
            <p:ph type="body" sz="quarter" idx="28" hasCustomPrompt="1"/>
          </p:nvPr>
        </p:nvSpPr>
        <p:spPr>
          <a:xfrm>
            <a:off x="13013636" y="6348221"/>
            <a:ext cx="4860540" cy="898900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spcBef>
                <a:spcPts val="0"/>
              </a:spcBef>
              <a:defRPr sz="18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7" name="テキスト プレースホルダー 11"/>
          <p:cNvSpPr>
            <a:spLocks noGrp="1"/>
          </p:cNvSpPr>
          <p:nvPr>
            <p:ph type="body" sz="quarter" idx="29" hasCustomPrompt="1"/>
          </p:nvPr>
        </p:nvSpPr>
        <p:spPr>
          <a:xfrm>
            <a:off x="13013636" y="5806960"/>
            <a:ext cx="4860540" cy="645023"/>
          </a:xfrm>
        </p:spPr>
        <p:txBody>
          <a:bodyPr anchor="b">
            <a:noAutofit/>
          </a:bodyPr>
          <a:lstStyle>
            <a:lvl1pPr algn="l">
              <a:lnSpc>
                <a:spcPct val="120000"/>
              </a:lnSpc>
              <a:defRPr sz="24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8" name="テキスト プレースホルダー 11"/>
          <p:cNvSpPr>
            <a:spLocks noGrp="1"/>
          </p:cNvSpPr>
          <p:nvPr>
            <p:ph type="body" sz="quarter" idx="30" hasCustomPrompt="1"/>
          </p:nvPr>
        </p:nvSpPr>
        <p:spPr>
          <a:xfrm>
            <a:off x="637261" y="3885412"/>
            <a:ext cx="4860540" cy="898900"/>
          </a:xfrm>
        </p:spPr>
        <p:txBody>
          <a:bodyPr anchor="t">
            <a:noAutofit/>
          </a:bodyPr>
          <a:lstStyle>
            <a:lvl1pPr algn="r">
              <a:lnSpc>
                <a:spcPct val="120000"/>
              </a:lnSpc>
              <a:spcBef>
                <a:spcPts val="0"/>
              </a:spcBef>
              <a:defRPr sz="18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9" name="テキスト プレースホルダー 11"/>
          <p:cNvSpPr>
            <a:spLocks noGrp="1"/>
          </p:cNvSpPr>
          <p:nvPr>
            <p:ph type="body" sz="quarter" idx="31" hasCustomPrompt="1"/>
          </p:nvPr>
        </p:nvSpPr>
        <p:spPr>
          <a:xfrm>
            <a:off x="637261" y="3344151"/>
            <a:ext cx="4860540" cy="645023"/>
          </a:xfrm>
        </p:spPr>
        <p:txBody>
          <a:bodyPr anchor="b">
            <a:noAutofit/>
          </a:bodyPr>
          <a:lstStyle>
            <a:lvl1pPr algn="r">
              <a:lnSpc>
                <a:spcPct val="120000"/>
              </a:lnSpc>
              <a:defRPr sz="24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40" name="テキスト プレースホルダー 11"/>
          <p:cNvSpPr>
            <a:spLocks noGrp="1"/>
          </p:cNvSpPr>
          <p:nvPr>
            <p:ph type="body" sz="quarter" idx="32" hasCustomPrompt="1"/>
          </p:nvPr>
        </p:nvSpPr>
        <p:spPr>
          <a:xfrm>
            <a:off x="637261" y="5550597"/>
            <a:ext cx="4860540" cy="898900"/>
          </a:xfrm>
        </p:spPr>
        <p:txBody>
          <a:bodyPr anchor="t">
            <a:noAutofit/>
          </a:bodyPr>
          <a:lstStyle>
            <a:lvl1pPr algn="r">
              <a:lnSpc>
                <a:spcPct val="120000"/>
              </a:lnSpc>
              <a:spcBef>
                <a:spcPts val="0"/>
              </a:spcBef>
              <a:defRPr sz="18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41" name="テキスト プレースホルダー 11"/>
          <p:cNvSpPr>
            <a:spLocks noGrp="1"/>
          </p:cNvSpPr>
          <p:nvPr>
            <p:ph type="body" sz="quarter" idx="33" hasCustomPrompt="1"/>
          </p:nvPr>
        </p:nvSpPr>
        <p:spPr>
          <a:xfrm>
            <a:off x="637261" y="5009336"/>
            <a:ext cx="4860540" cy="645023"/>
          </a:xfrm>
        </p:spPr>
        <p:txBody>
          <a:bodyPr anchor="b">
            <a:noAutofit/>
          </a:bodyPr>
          <a:lstStyle>
            <a:lvl1pPr algn="r">
              <a:lnSpc>
                <a:spcPct val="120000"/>
              </a:lnSpc>
              <a:defRPr sz="24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42" name="テキスト プレースホルダー 11"/>
          <p:cNvSpPr>
            <a:spLocks noGrp="1"/>
          </p:cNvSpPr>
          <p:nvPr>
            <p:ph type="body" sz="quarter" idx="34" hasCustomPrompt="1"/>
          </p:nvPr>
        </p:nvSpPr>
        <p:spPr>
          <a:xfrm>
            <a:off x="637261" y="7215781"/>
            <a:ext cx="4860540" cy="898900"/>
          </a:xfrm>
        </p:spPr>
        <p:txBody>
          <a:bodyPr anchor="t">
            <a:noAutofit/>
          </a:bodyPr>
          <a:lstStyle>
            <a:lvl1pPr algn="r">
              <a:lnSpc>
                <a:spcPct val="120000"/>
              </a:lnSpc>
              <a:spcBef>
                <a:spcPts val="0"/>
              </a:spcBef>
              <a:defRPr sz="18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43" name="テキスト プレースホルダー 11"/>
          <p:cNvSpPr>
            <a:spLocks noGrp="1"/>
          </p:cNvSpPr>
          <p:nvPr>
            <p:ph type="body" sz="quarter" idx="35" hasCustomPrompt="1"/>
          </p:nvPr>
        </p:nvSpPr>
        <p:spPr>
          <a:xfrm>
            <a:off x="637261" y="6674520"/>
            <a:ext cx="4860540" cy="645023"/>
          </a:xfrm>
        </p:spPr>
        <p:txBody>
          <a:bodyPr anchor="b">
            <a:noAutofit/>
          </a:bodyPr>
          <a:lstStyle>
            <a:lvl1pPr algn="r">
              <a:lnSpc>
                <a:spcPct val="120000"/>
              </a:lnSpc>
              <a:defRPr sz="24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28441073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8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2000"/>
                            </p:stCondLst>
                            <p:childTnLst>
                              <p:par>
                                <p:cTn id="2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2500"/>
                            </p:stCondLst>
                            <p:childTnLst>
                              <p:par>
                                <p:cTn id="34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6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3000"/>
                            </p:stCondLst>
                            <p:childTnLst>
                              <p:par>
                                <p:cTn id="3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3500"/>
                            </p:stCondLst>
                            <p:childTnLst>
                              <p:par>
                                <p:cTn id="4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4000"/>
                            </p:stCondLst>
                            <p:childTnLst>
                              <p:par>
                                <p:cTn id="52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54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4500"/>
                            </p:stCondLst>
                            <p:childTnLst>
                              <p:par>
                                <p:cTn id="5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5000"/>
                            </p:stCondLst>
                            <p:childTnLst>
                              <p:par>
                                <p:cTn id="6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8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9" fill="hold">
                            <p:stCondLst>
                              <p:cond delay="5500"/>
                            </p:stCondLst>
                            <p:childTnLst>
                              <p:par>
                                <p:cTn id="70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2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6000"/>
                            </p:stCondLst>
                            <p:childTnLst>
                              <p:par>
                                <p:cTn id="7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6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9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0" fill="hold">
                            <p:stCondLst>
                              <p:cond delay="6500"/>
                            </p:stCondLst>
                            <p:childTnLst>
                              <p:par>
                                <p:cTn id="8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3" dur="5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6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7000"/>
                            </p:stCondLst>
                            <p:childTnLst>
                              <p:par>
                                <p:cTn id="88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90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7500"/>
                            </p:stCondLst>
                            <p:childTnLst>
                              <p:par>
                                <p:cTn id="9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4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7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8" fill="hold">
                            <p:stCondLst>
                              <p:cond delay="8000"/>
                            </p:stCondLst>
                            <p:childTnLst>
                              <p:par>
                                <p:cTn id="9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1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4" dur="500"/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5" fill="hold">
                            <p:stCondLst>
                              <p:cond delay="8500"/>
                            </p:stCondLst>
                            <p:childTnLst>
                              <p:par>
                                <p:cTn id="106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8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>
                            <p:stCondLst>
                              <p:cond delay="9000"/>
                            </p:stCondLst>
                            <p:childTnLst>
                              <p:par>
                                <p:cTn id="11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2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5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11" grpId="0" animBg="1"/>
      <p:bldP spid="10" grpId="0" animBg="1"/>
      <p:bldP spid="9" grpId="0" animBg="1"/>
      <p:bldP spid="8" grpId="0" animBg="1"/>
      <p:bldP spid="7" grpId="0" animBg="1"/>
      <p:bldP spid="6" grpId="0" animBg="1"/>
      <p:bldP spid="12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3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4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5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6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7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2" grpId="0"/>
      <p:bldP spid="33" grpId="0"/>
      <p:bldP spid="34" grpId="0"/>
      <p:bldP spid="35" grpId="0"/>
      <p:bldP spid="36" grpId="0"/>
      <p:bldP spid="37" grpId="0"/>
      <p:bldP spid="38" grpId="0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9" grpId="0">
        <p:tmplLst>
          <p:tmpl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0" grpId="0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4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1" grpId="0">
        <p:tmplLst>
          <p:tmpl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4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2" grpId="0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4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3" grpId="0">
        <p:tmplLst>
          <p:tmpl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43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20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 Poin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 hasCustomPrompt="1"/>
          </p:nvPr>
        </p:nvSpPr>
        <p:spPr>
          <a:xfrm>
            <a:off x="637261" y="192950"/>
            <a:ext cx="16741860" cy="1125125"/>
          </a:xfrm>
        </p:spPr>
        <p:txBody>
          <a:bodyPr/>
          <a:lstStyle>
            <a:lvl1pPr>
              <a:defRPr spc="1500" baseline="0"/>
            </a:lvl1pPr>
          </a:lstStyle>
          <a:p>
            <a:r>
              <a:rPr lang="en-US" altLang="ja-JP" dirty="0" smtClean="0"/>
              <a:t>SLIDE TITLE HERE</a:t>
            </a:r>
            <a:endParaRPr kumimoji="1" lang="ja-JP" altLang="en-US" dirty="0"/>
          </a:p>
        </p:txBody>
      </p: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>
          <a:xfrm>
            <a:off x="9413236" y="9591367"/>
            <a:ext cx="7776864" cy="547688"/>
          </a:xfrm>
        </p:spPr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  <a:alpha val="70000"/>
                  </a:prstClr>
                </a:solidFill>
              </a:rPr>
              <a:t>The Power of PowerPoint | thepopp.com</a:t>
            </a:r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>
          <a:xfrm>
            <a:off x="17371930" y="9591367"/>
            <a:ext cx="907291" cy="547688"/>
          </a:xfrm>
        </p:spPr>
        <p:txBody>
          <a:bodyPr/>
          <a:lstStyle/>
          <a:p>
            <a:fld id="{387164BF-D67A-46C0-81D2-5BAF67C00C80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  <p:sp>
        <p:nvSpPr>
          <p:cNvPr id="5" name="テキスト プレースホルダー 11"/>
          <p:cNvSpPr>
            <a:spLocks noGrp="1"/>
          </p:cNvSpPr>
          <p:nvPr>
            <p:ph type="body" sz="quarter" idx="17" hasCustomPrompt="1"/>
          </p:nvPr>
        </p:nvSpPr>
        <p:spPr>
          <a:xfrm>
            <a:off x="907291" y="1966589"/>
            <a:ext cx="3600400" cy="773203"/>
          </a:xfrm>
        </p:spPr>
        <p:txBody>
          <a:bodyPr anchor="t">
            <a:noAutofit/>
          </a:bodyPr>
          <a:lstStyle>
            <a:lvl1pPr algn="r">
              <a:lnSpc>
                <a:spcPct val="120000"/>
              </a:lnSpc>
              <a:defRPr sz="32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6" name="正方形/長方形 5"/>
          <p:cNvSpPr/>
          <p:nvPr userDrawn="1"/>
        </p:nvSpPr>
        <p:spPr>
          <a:xfrm>
            <a:off x="4642706" y="1678115"/>
            <a:ext cx="72000" cy="1350150"/>
          </a:xfrm>
          <a:prstGeom prst="rect">
            <a:avLst/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7" name="テキスト プレースホルダー 11"/>
          <p:cNvSpPr>
            <a:spLocks noGrp="1"/>
          </p:cNvSpPr>
          <p:nvPr>
            <p:ph type="body" sz="quarter" idx="26" hasCustomPrompt="1"/>
          </p:nvPr>
        </p:nvSpPr>
        <p:spPr>
          <a:xfrm>
            <a:off x="4822726" y="1678115"/>
            <a:ext cx="11611290" cy="1350150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spcBef>
                <a:spcPts val="0"/>
              </a:spcBef>
              <a:defRPr sz="18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8" name="テキスト プレースホルダー 11"/>
          <p:cNvSpPr>
            <a:spLocks noGrp="1"/>
          </p:cNvSpPr>
          <p:nvPr>
            <p:ph type="body" sz="quarter" idx="27" hasCustomPrompt="1"/>
          </p:nvPr>
        </p:nvSpPr>
        <p:spPr>
          <a:xfrm>
            <a:off x="907291" y="3530513"/>
            <a:ext cx="3600400" cy="773203"/>
          </a:xfrm>
        </p:spPr>
        <p:txBody>
          <a:bodyPr anchor="t">
            <a:noAutofit/>
          </a:bodyPr>
          <a:lstStyle>
            <a:lvl1pPr algn="r">
              <a:lnSpc>
                <a:spcPct val="120000"/>
              </a:lnSpc>
              <a:defRPr sz="32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9" name="正方形/長方形 8"/>
          <p:cNvSpPr/>
          <p:nvPr userDrawn="1"/>
        </p:nvSpPr>
        <p:spPr>
          <a:xfrm>
            <a:off x="4642706" y="3242039"/>
            <a:ext cx="72000" cy="1350150"/>
          </a:xfrm>
          <a:prstGeom prst="rect">
            <a:avLst/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0" name="テキスト プレースホルダー 11"/>
          <p:cNvSpPr>
            <a:spLocks noGrp="1"/>
          </p:cNvSpPr>
          <p:nvPr>
            <p:ph type="body" sz="quarter" idx="28" hasCustomPrompt="1"/>
          </p:nvPr>
        </p:nvSpPr>
        <p:spPr>
          <a:xfrm>
            <a:off x="4822726" y="3242039"/>
            <a:ext cx="11611290" cy="1350150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spcBef>
                <a:spcPts val="0"/>
              </a:spcBef>
              <a:defRPr sz="18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1" name="テキスト プレースホルダー 11"/>
          <p:cNvSpPr>
            <a:spLocks noGrp="1"/>
          </p:cNvSpPr>
          <p:nvPr>
            <p:ph type="body" sz="quarter" idx="29" hasCustomPrompt="1"/>
          </p:nvPr>
        </p:nvSpPr>
        <p:spPr>
          <a:xfrm>
            <a:off x="907291" y="5094437"/>
            <a:ext cx="3600400" cy="773203"/>
          </a:xfrm>
        </p:spPr>
        <p:txBody>
          <a:bodyPr anchor="t">
            <a:noAutofit/>
          </a:bodyPr>
          <a:lstStyle>
            <a:lvl1pPr algn="r">
              <a:lnSpc>
                <a:spcPct val="120000"/>
              </a:lnSpc>
              <a:defRPr sz="32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2" name="正方形/長方形 11"/>
          <p:cNvSpPr/>
          <p:nvPr userDrawn="1"/>
        </p:nvSpPr>
        <p:spPr>
          <a:xfrm>
            <a:off x="4642706" y="4805963"/>
            <a:ext cx="72000" cy="1350150"/>
          </a:xfrm>
          <a:prstGeom prst="rect">
            <a:avLst/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3" name="テキスト プレースホルダー 11"/>
          <p:cNvSpPr>
            <a:spLocks noGrp="1"/>
          </p:cNvSpPr>
          <p:nvPr>
            <p:ph type="body" sz="quarter" idx="30" hasCustomPrompt="1"/>
          </p:nvPr>
        </p:nvSpPr>
        <p:spPr>
          <a:xfrm>
            <a:off x="4822726" y="4805963"/>
            <a:ext cx="11611290" cy="1350150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spcBef>
                <a:spcPts val="0"/>
              </a:spcBef>
              <a:defRPr sz="18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4" name="テキスト プレースホルダー 11"/>
          <p:cNvSpPr>
            <a:spLocks noGrp="1"/>
          </p:cNvSpPr>
          <p:nvPr>
            <p:ph type="body" sz="quarter" idx="31" hasCustomPrompt="1"/>
          </p:nvPr>
        </p:nvSpPr>
        <p:spPr>
          <a:xfrm>
            <a:off x="907291" y="6658361"/>
            <a:ext cx="3600400" cy="773203"/>
          </a:xfrm>
        </p:spPr>
        <p:txBody>
          <a:bodyPr anchor="t">
            <a:noAutofit/>
          </a:bodyPr>
          <a:lstStyle>
            <a:lvl1pPr algn="r">
              <a:lnSpc>
                <a:spcPct val="120000"/>
              </a:lnSpc>
              <a:defRPr sz="32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5" name="正方形/長方形 14"/>
          <p:cNvSpPr/>
          <p:nvPr userDrawn="1"/>
        </p:nvSpPr>
        <p:spPr>
          <a:xfrm>
            <a:off x="4642706" y="6369887"/>
            <a:ext cx="72000" cy="1350150"/>
          </a:xfrm>
          <a:prstGeom prst="rect">
            <a:avLst/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6" name="テキスト プレースホルダー 11"/>
          <p:cNvSpPr>
            <a:spLocks noGrp="1"/>
          </p:cNvSpPr>
          <p:nvPr>
            <p:ph type="body" sz="quarter" idx="32" hasCustomPrompt="1"/>
          </p:nvPr>
        </p:nvSpPr>
        <p:spPr>
          <a:xfrm>
            <a:off x="4822726" y="6369887"/>
            <a:ext cx="11611290" cy="1350150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spcBef>
                <a:spcPts val="0"/>
              </a:spcBef>
              <a:defRPr sz="18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7" name="テキスト プレースホルダー 11"/>
          <p:cNvSpPr>
            <a:spLocks noGrp="1"/>
          </p:cNvSpPr>
          <p:nvPr>
            <p:ph type="body" sz="quarter" idx="33" hasCustomPrompt="1"/>
          </p:nvPr>
        </p:nvSpPr>
        <p:spPr>
          <a:xfrm>
            <a:off x="907291" y="8222284"/>
            <a:ext cx="3600400" cy="773203"/>
          </a:xfrm>
        </p:spPr>
        <p:txBody>
          <a:bodyPr anchor="t">
            <a:noAutofit/>
          </a:bodyPr>
          <a:lstStyle>
            <a:lvl1pPr algn="r">
              <a:lnSpc>
                <a:spcPct val="120000"/>
              </a:lnSpc>
              <a:defRPr sz="32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8" name="正方形/長方形 17"/>
          <p:cNvSpPr/>
          <p:nvPr userDrawn="1"/>
        </p:nvSpPr>
        <p:spPr>
          <a:xfrm>
            <a:off x="4642706" y="7933810"/>
            <a:ext cx="72000" cy="1350150"/>
          </a:xfrm>
          <a:prstGeom prst="rect">
            <a:avLst/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9" name="テキスト プレースホルダー 11"/>
          <p:cNvSpPr>
            <a:spLocks noGrp="1"/>
          </p:cNvSpPr>
          <p:nvPr>
            <p:ph type="body" sz="quarter" idx="34" hasCustomPrompt="1"/>
          </p:nvPr>
        </p:nvSpPr>
        <p:spPr>
          <a:xfrm>
            <a:off x="4822726" y="7933810"/>
            <a:ext cx="11611290" cy="1350150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spcBef>
                <a:spcPts val="0"/>
              </a:spcBef>
              <a:defRPr sz="18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55649956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2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500"/>
                            </p:stCondLst>
                            <p:childTnLst>
                              <p:par>
                                <p:cTn id="18" presetID="2" presetClass="entr" presetSubtype="8" decel="100000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2" presetClass="entr" presetSubtype="4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6" presetID="2" presetClass="entr" presetSubtype="2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1250"/>
                            </p:stCondLst>
                            <p:childTnLst>
                              <p:par>
                                <p:cTn id="31" presetID="2" presetClass="entr" presetSubtype="8" decel="100000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4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2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2000"/>
                            </p:stCondLst>
                            <p:childTnLst>
                              <p:par>
                                <p:cTn id="44" presetID="2" presetClass="entr" presetSubtype="8" decel="100000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8" presetID="2" presetClass="entr" presetSubtype="4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2" presetID="2" presetClass="entr" presetSubtype="2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2750"/>
                            </p:stCondLst>
                            <p:childTnLst>
                              <p:par>
                                <p:cTn id="57" presetID="2" presetClass="entr" presetSubtype="8" decel="100000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2" presetClass="entr" presetSubtype="4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2" presetClass="entr" presetSubtype="2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build="p">
        <p:tmplLst>
          <p:tmpl lvl="1">
            <p:tnLst>
              <p:par>
                <p:cTn presetID="2" presetClass="entr" presetSubtype="8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6" grpId="0" animBg="1"/>
      <p:bldP spid="7" grpId="0">
        <p:tmplLst>
          <p:tmpl>
            <p:tnLst>
              <p:par>
                <p:cTn presetID="2" presetClass="entr" presetSubtype="2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8" grpId="0" build="p">
        <p:tmplLst>
          <p:tmpl lvl="1">
            <p:tnLst>
              <p:par>
                <p:cTn presetID="2" presetClass="entr" presetSubtype="8" decel="100000" fill="hold" nodeType="after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9" grpId="0" animBg="1"/>
      <p:bldP spid="10" grpId="0">
        <p:tmplLst>
          <p:tmpl>
            <p:tnLst>
              <p:par>
                <p:cTn presetID="2" presetClass="entr" presetSubtype="2" decel="10000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1" grpId="0" build="p">
        <p:tmplLst>
          <p:tmpl lvl="1">
            <p:tnLst>
              <p:par>
                <p:cTn presetID="2" presetClass="entr" presetSubtype="8" decel="100000" fill="hold" nodeType="after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2" grpId="0" animBg="1"/>
      <p:bldP spid="13" grpId="0">
        <p:tmplLst>
          <p:tmpl>
            <p:tnLst>
              <p:par>
                <p:cTn presetID="2" presetClass="entr" presetSubtype="2" decel="10000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4" grpId="0" build="p">
        <p:tmplLst>
          <p:tmpl lvl="1">
            <p:tnLst>
              <p:par>
                <p:cTn presetID="2" presetClass="entr" presetSubtype="8" decel="100000" fill="hold" nodeType="after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5" grpId="0" animBg="1"/>
      <p:bldP spid="16" grpId="0">
        <p:tmplLst>
          <p:tmpl>
            <p:tnLst>
              <p:par>
                <p:cTn presetID="2" presetClass="entr" presetSubtype="2" decel="10000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7" grpId="0" build="p">
        <p:tmplLst>
          <p:tmpl lvl="1">
            <p:tnLst>
              <p:par>
                <p:cTn presetID="2" presetClass="entr" presetSubtype="8" decel="100000" fill="hold" nodeType="after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8" grpId="0" animBg="1"/>
      <p:bldP spid="19" grpId="0">
        <p:tmplLst>
          <p:tmpl>
            <p:tnLst>
              <p:par>
                <p:cTn presetID="2" presetClass="entr" presetSubtype="2" decel="10000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20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No Contents - 1 Colum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 hasCustomPrompt="1"/>
          </p:nvPr>
        </p:nvSpPr>
        <p:spPr>
          <a:xfrm>
            <a:off x="637261" y="192950"/>
            <a:ext cx="16741860" cy="1125125"/>
          </a:xfrm>
        </p:spPr>
        <p:txBody>
          <a:bodyPr/>
          <a:lstStyle>
            <a:lvl1pPr>
              <a:defRPr spc="1500" baseline="0"/>
            </a:lvl1pPr>
          </a:lstStyle>
          <a:p>
            <a:r>
              <a:rPr lang="en-US" altLang="ja-JP" dirty="0" smtClean="0"/>
              <a:t>SLIDE TITLE HERE</a:t>
            </a:r>
            <a:endParaRPr kumimoji="1" lang="ja-JP" altLang="en-US" dirty="0"/>
          </a:p>
        </p:txBody>
      </p: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>
          <a:xfrm>
            <a:off x="9413236" y="9591367"/>
            <a:ext cx="7776864" cy="547688"/>
          </a:xfrm>
        </p:spPr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  <a:alpha val="70000"/>
                  </a:prstClr>
                </a:solidFill>
              </a:rPr>
              <a:t>The Power of PowerPoint | thepopp.com</a:t>
            </a:r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>
          <a:xfrm>
            <a:off x="17371930" y="9591367"/>
            <a:ext cx="907291" cy="547688"/>
          </a:xfrm>
        </p:spPr>
        <p:txBody>
          <a:bodyPr/>
          <a:lstStyle/>
          <a:p>
            <a:fld id="{387164BF-D67A-46C0-81D2-5BAF67C00C80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  <p:sp>
        <p:nvSpPr>
          <p:cNvPr id="7" name="テキスト プレースホルダー 11"/>
          <p:cNvSpPr>
            <a:spLocks noGrp="1"/>
          </p:cNvSpPr>
          <p:nvPr>
            <p:ph type="body" sz="quarter" idx="16" hasCustomPrompt="1"/>
          </p:nvPr>
        </p:nvSpPr>
        <p:spPr>
          <a:xfrm>
            <a:off x="2493649" y="7843800"/>
            <a:ext cx="13298280" cy="1350150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8" name="テキスト プレースホルダー 11"/>
          <p:cNvSpPr>
            <a:spLocks noGrp="1"/>
          </p:cNvSpPr>
          <p:nvPr>
            <p:ph type="body" sz="quarter" idx="17" hasCustomPrompt="1"/>
          </p:nvPr>
        </p:nvSpPr>
        <p:spPr>
          <a:xfrm>
            <a:off x="2493649" y="7167104"/>
            <a:ext cx="13298280" cy="773203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defRPr sz="32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1708822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0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No Contents - 2 Column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 hasCustomPrompt="1"/>
          </p:nvPr>
        </p:nvSpPr>
        <p:spPr>
          <a:xfrm>
            <a:off x="637261" y="192950"/>
            <a:ext cx="16741860" cy="1125125"/>
          </a:xfrm>
        </p:spPr>
        <p:txBody>
          <a:bodyPr/>
          <a:lstStyle>
            <a:lvl1pPr>
              <a:defRPr spc="1500" baseline="0"/>
            </a:lvl1pPr>
          </a:lstStyle>
          <a:p>
            <a:r>
              <a:rPr lang="en-US" altLang="ja-JP" dirty="0" smtClean="0"/>
              <a:t>SLIDE TITLE HERE</a:t>
            </a:r>
            <a:endParaRPr kumimoji="1" lang="ja-JP" altLang="en-US" dirty="0"/>
          </a:p>
        </p:txBody>
      </p: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>
          <a:xfrm>
            <a:off x="9413236" y="9591367"/>
            <a:ext cx="7776864" cy="547688"/>
          </a:xfrm>
        </p:spPr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  <a:alpha val="70000"/>
                  </a:prstClr>
                </a:solidFill>
              </a:rPr>
              <a:t>The Power of PowerPoint | thepopp.com</a:t>
            </a:r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>
          <a:xfrm>
            <a:off x="17371930" y="9591367"/>
            <a:ext cx="907291" cy="547688"/>
          </a:xfrm>
        </p:spPr>
        <p:txBody>
          <a:bodyPr/>
          <a:lstStyle/>
          <a:p>
            <a:fld id="{387164BF-D67A-46C0-81D2-5BAF67C00C80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  <p:sp>
        <p:nvSpPr>
          <p:cNvPr id="7" name="テキスト プレースホルダー 11"/>
          <p:cNvSpPr>
            <a:spLocks noGrp="1"/>
          </p:cNvSpPr>
          <p:nvPr>
            <p:ph type="body" sz="quarter" idx="16" hasCustomPrompt="1"/>
          </p:nvPr>
        </p:nvSpPr>
        <p:spPr>
          <a:xfrm>
            <a:off x="998488" y="7798795"/>
            <a:ext cx="7762453" cy="1350150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8" name="テキスト プレースホルダー 11"/>
          <p:cNvSpPr>
            <a:spLocks noGrp="1"/>
          </p:cNvSpPr>
          <p:nvPr>
            <p:ph type="body" sz="quarter" idx="17" hasCustomPrompt="1"/>
          </p:nvPr>
        </p:nvSpPr>
        <p:spPr>
          <a:xfrm>
            <a:off x="998488" y="7167104"/>
            <a:ext cx="7762453" cy="773203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32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9" name="テキスト プレースホルダー 11"/>
          <p:cNvSpPr>
            <a:spLocks noGrp="1"/>
          </p:cNvSpPr>
          <p:nvPr>
            <p:ph type="body" sz="quarter" idx="18" hasCustomPrompt="1"/>
          </p:nvPr>
        </p:nvSpPr>
        <p:spPr>
          <a:xfrm>
            <a:off x="9491699" y="7790558"/>
            <a:ext cx="7762453" cy="1350150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0" name="テキスト プレースホルダー 11"/>
          <p:cNvSpPr>
            <a:spLocks noGrp="1"/>
          </p:cNvSpPr>
          <p:nvPr>
            <p:ph type="body" sz="quarter" idx="19" hasCustomPrompt="1"/>
          </p:nvPr>
        </p:nvSpPr>
        <p:spPr>
          <a:xfrm>
            <a:off x="9491699" y="7158867"/>
            <a:ext cx="7762453" cy="773203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32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68940933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0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No Contents - 2 Columns - Righ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 hasCustomPrompt="1"/>
          </p:nvPr>
        </p:nvSpPr>
        <p:spPr>
          <a:xfrm>
            <a:off x="637261" y="192950"/>
            <a:ext cx="16741860" cy="1125125"/>
          </a:xfrm>
        </p:spPr>
        <p:txBody>
          <a:bodyPr/>
          <a:lstStyle>
            <a:lvl1pPr>
              <a:defRPr spc="1500" baseline="0"/>
            </a:lvl1pPr>
          </a:lstStyle>
          <a:p>
            <a:r>
              <a:rPr lang="en-US" altLang="ja-JP" dirty="0" smtClean="0"/>
              <a:t>SLIDE TITLE HERE</a:t>
            </a:r>
            <a:endParaRPr kumimoji="1" lang="ja-JP" altLang="en-US" dirty="0"/>
          </a:p>
        </p:txBody>
      </p: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>
          <a:xfrm>
            <a:off x="9413236" y="9591367"/>
            <a:ext cx="7776864" cy="547688"/>
          </a:xfrm>
        </p:spPr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  <a:alpha val="70000"/>
                  </a:prstClr>
                </a:solidFill>
              </a:rPr>
              <a:t>The Power of PowerPoint | thepopp.com</a:t>
            </a:r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>
          <a:xfrm>
            <a:off x="17371930" y="9591367"/>
            <a:ext cx="907291" cy="547688"/>
          </a:xfrm>
        </p:spPr>
        <p:txBody>
          <a:bodyPr/>
          <a:lstStyle/>
          <a:p>
            <a:fld id="{387164BF-D67A-46C0-81D2-5BAF67C00C80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  <p:sp>
        <p:nvSpPr>
          <p:cNvPr id="7" name="テキスト プレースホルダー 11"/>
          <p:cNvSpPr>
            <a:spLocks noGrp="1"/>
          </p:cNvSpPr>
          <p:nvPr>
            <p:ph type="body" sz="quarter" idx="16" hasCustomPrompt="1"/>
          </p:nvPr>
        </p:nvSpPr>
        <p:spPr>
          <a:xfrm>
            <a:off x="9491699" y="6540276"/>
            <a:ext cx="7762453" cy="2068609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8" name="テキスト プレースホルダー 11"/>
          <p:cNvSpPr>
            <a:spLocks noGrp="1"/>
          </p:cNvSpPr>
          <p:nvPr>
            <p:ph type="body" sz="quarter" idx="17" hasCustomPrompt="1"/>
          </p:nvPr>
        </p:nvSpPr>
        <p:spPr>
          <a:xfrm>
            <a:off x="9491699" y="5908586"/>
            <a:ext cx="7762453" cy="773203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32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9" name="テキスト プレースホルダー 11"/>
          <p:cNvSpPr>
            <a:spLocks noGrp="1"/>
          </p:cNvSpPr>
          <p:nvPr>
            <p:ph type="body" sz="quarter" idx="18" hasCustomPrompt="1"/>
          </p:nvPr>
        </p:nvSpPr>
        <p:spPr>
          <a:xfrm>
            <a:off x="9491699" y="3209905"/>
            <a:ext cx="7762453" cy="2068609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0" name="テキスト プレースホルダー 11"/>
          <p:cNvSpPr>
            <a:spLocks noGrp="1"/>
          </p:cNvSpPr>
          <p:nvPr>
            <p:ph type="body" sz="quarter" idx="19" hasCustomPrompt="1"/>
          </p:nvPr>
        </p:nvSpPr>
        <p:spPr>
          <a:xfrm>
            <a:off x="9491699" y="2578215"/>
            <a:ext cx="7762453" cy="773203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32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5922439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 Images - Virtic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正方形/長方形 6"/>
          <p:cNvSpPr/>
          <p:nvPr userDrawn="1"/>
        </p:nvSpPr>
        <p:spPr>
          <a:xfrm>
            <a:off x="1509136" y="1811486"/>
            <a:ext cx="6671037" cy="3996190"/>
          </a:xfrm>
          <a:prstGeom prst="rect">
            <a:avLst/>
          </a:prstGeom>
          <a:solidFill>
            <a:schemeClr val="accent1">
              <a:lumMod val="20000"/>
              <a:lumOff val="80000"/>
              <a:alpha val="30000"/>
            </a:schemeClr>
          </a:solidFill>
          <a:ln w="12700" cmpd="thinThick">
            <a:noFill/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" name="図プレースホルダー 9"/>
          <p:cNvSpPr>
            <a:spLocks noGrp="1"/>
          </p:cNvSpPr>
          <p:nvPr>
            <p:ph type="pic" sz="quarter" idx="12" hasCustomPrompt="1"/>
          </p:nvPr>
        </p:nvSpPr>
        <p:spPr>
          <a:xfrm>
            <a:off x="1685611" y="1987943"/>
            <a:ext cx="6318086" cy="3643276"/>
          </a:xfrm>
          <a:prstGeom prst="rect">
            <a:avLst/>
          </a:prstGeom>
        </p:spPr>
        <p:txBody>
          <a:bodyPr/>
          <a:lstStyle>
            <a:lvl1pPr marL="0" marR="0" indent="0" algn="l" defTabSz="1632753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 smtClean="0"/>
          </a:p>
          <a:p>
            <a:endParaRPr kumimoji="1" lang="ja-JP" altLang="en-US" dirty="0"/>
          </a:p>
        </p:txBody>
      </p:sp>
      <p:sp>
        <p:nvSpPr>
          <p:cNvPr id="2" name="タイトル 1"/>
          <p:cNvSpPr>
            <a:spLocks noGrp="1"/>
          </p:cNvSpPr>
          <p:nvPr>
            <p:ph type="title" hasCustomPrompt="1"/>
          </p:nvPr>
        </p:nvSpPr>
        <p:spPr>
          <a:xfrm>
            <a:off x="637261" y="192950"/>
            <a:ext cx="16741860" cy="1125125"/>
          </a:xfrm>
        </p:spPr>
        <p:txBody>
          <a:bodyPr/>
          <a:lstStyle>
            <a:lvl1pPr>
              <a:defRPr spc="1500" baseline="0"/>
            </a:lvl1pPr>
          </a:lstStyle>
          <a:p>
            <a:r>
              <a:rPr lang="en-US" altLang="ja-JP" dirty="0" smtClean="0"/>
              <a:t>SLIDE TITLE HERE</a:t>
            </a:r>
            <a:endParaRPr kumimoji="1" lang="ja-JP" altLang="en-US" dirty="0"/>
          </a:p>
        </p:txBody>
      </p: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>
          <a:xfrm>
            <a:off x="9413236" y="9591367"/>
            <a:ext cx="7776864" cy="547688"/>
          </a:xfrm>
        </p:spPr>
        <p:txBody>
          <a:bodyPr/>
          <a:lstStyle/>
          <a:p>
            <a:r>
              <a:rPr lang="en-US" smtClean="0"/>
              <a:t>The Power of PowerPoint | thepopp.com</a:t>
            </a:r>
            <a:endParaRPr lang="en-US" dirty="0"/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>
          <a:xfrm>
            <a:off x="17371930" y="9591367"/>
            <a:ext cx="907291" cy="547688"/>
          </a:xfrm>
        </p:spPr>
        <p:txBody>
          <a:bodyPr/>
          <a:lstStyle/>
          <a:p>
            <a:fld id="{387164BF-D67A-46C0-81D2-5BAF67C00C80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11" name="正方形/長方形 10"/>
          <p:cNvSpPr/>
          <p:nvPr userDrawn="1"/>
        </p:nvSpPr>
        <p:spPr>
          <a:xfrm>
            <a:off x="10050168" y="1811486"/>
            <a:ext cx="6671037" cy="3996190"/>
          </a:xfrm>
          <a:prstGeom prst="rect">
            <a:avLst/>
          </a:prstGeom>
          <a:solidFill>
            <a:schemeClr val="accent1">
              <a:lumMod val="20000"/>
              <a:lumOff val="80000"/>
              <a:alpha val="30000"/>
            </a:schemeClr>
          </a:solidFill>
          <a:ln w="12700" cmpd="thinThick">
            <a:noFill/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" name="図プレースホルダー 9"/>
          <p:cNvSpPr>
            <a:spLocks noGrp="1"/>
          </p:cNvSpPr>
          <p:nvPr>
            <p:ph type="pic" sz="quarter" idx="13" hasCustomPrompt="1"/>
          </p:nvPr>
        </p:nvSpPr>
        <p:spPr>
          <a:xfrm>
            <a:off x="10226643" y="1987943"/>
            <a:ext cx="6318086" cy="3643276"/>
          </a:xfrm>
          <a:prstGeom prst="rect">
            <a:avLst/>
          </a:prstGeom>
        </p:spPr>
        <p:txBody>
          <a:bodyPr/>
          <a:lstStyle>
            <a:lvl1pPr marL="0" marR="0" indent="0" algn="l" defTabSz="1632753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 smtClean="0"/>
          </a:p>
          <a:p>
            <a:endParaRPr kumimoji="1" lang="ja-JP" altLang="en-US" dirty="0"/>
          </a:p>
        </p:txBody>
      </p:sp>
      <p:sp>
        <p:nvSpPr>
          <p:cNvPr id="13" name="テキスト プレースホルダー 11"/>
          <p:cNvSpPr>
            <a:spLocks noGrp="1"/>
          </p:cNvSpPr>
          <p:nvPr>
            <p:ph type="body" sz="quarter" idx="15" hasCustomPrompt="1"/>
          </p:nvPr>
        </p:nvSpPr>
        <p:spPr>
          <a:xfrm>
            <a:off x="1083526" y="6660065"/>
            <a:ext cx="7393207" cy="2446865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4" name="テキスト プレースホルダー 11"/>
          <p:cNvSpPr>
            <a:spLocks noGrp="1"/>
          </p:cNvSpPr>
          <p:nvPr>
            <p:ph type="body" sz="quarter" idx="16" hasCustomPrompt="1"/>
          </p:nvPr>
        </p:nvSpPr>
        <p:spPr>
          <a:xfrm>
            <a:off x="1083526" y="6080635"/>
            <a:ext cx="7393207" cy="773203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32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5" name="テキスト プレースホルダー 11"/>
          <p:cNvSpPr>
            <a:spLocks noGrp="1"/>
          </p:cNvSpPr>
          <p:nvPr>
            <p:ph type="body" sz="quarter" idx="17" hasCustomPrompt="1"/>
          </p:nvPr>
        </p:nvSpPr>
        <p:spPr>
          <a:xfrm>
            <a:off x="9679458" y="6664184"/>
            <a:ext cx="7393207" cy="2446865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6" name="テキスト プレースホルダー 11"/>
          <p:cNvSpPr>
            <a:spLocks noGrp="1"/>
          </p:cNvSpPr>
          <p:nvPr>
            <p:ph type="body" sz="quarter" idx="18" hasCustomPrompt="1"/>
          </p:nvPr>
        </p:nvSpPr>
        <p:spPr>
          <a:xfrm>
            <a:off x="9679458" y="6084754"/>
            <a:ext cx="7393207" cy="773203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32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02126671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2" presetClass="entr" presetSubtype="4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" presetID="2" presetClass="entr" presetSubtype="4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10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2000"/>
                            </p:stCondLst>
                            <p:childTnLst>
                              <p:par>
                                <p:cTn id="28" presetID="2" presetClass="entr" presetSubtype="4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2" presetID="2" presetClass="entr" presetSubtype="4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10" grpId="0"/>
      <p:bldP spid="11" grpId="0" animBg="1"/>
      <p:bldP spid="12" grpId="0"/>
      <p:bldP spid="13" grpId="0">
        <p:tmplLst>
          <p:tmpl>
            <p:tnLst>
              <p:par>
                <p:cTn presetID="2" presetClass="entr" presetSubtype="4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4" grpId="0">
        <p:tmplLst>
          <p:tmpl>
            <p:tnLst>
              <p:par>
                <p:cTn presetID="2" presetClass="entr" presetSubtype="4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5" grpId="0">
        <p:tmplLst>
          <p:tmpl>
            <p:tnLst>
              <p:par>
                <p:cTn presetID="2" presetClass="entr" presetSubtype="4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6" grpId="0">
        <p:tmplLst>
          <p:tmpl>
            <p:tnLst>
              <p:par>
                <p:cTn presetID="2" presetClass="entr" presetSubtype="4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2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No Conten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 hasCustomPrompt="1"/>
          </p:nvPr>
        </p:nvSpPr>
        <p:spPr>
          <a:xfrm>
            <a:off x="637261" y="192950"/>
            <a:ext cx="16741860" cy="1125125"/>
          </a:xfrm>
        </p:spPr>
        <p:txBody>
          <a:bodyPr/>
          <a:lstStyle>
            <a:lvl1pPr>
              <a:defRPr spc="1500" baseline="0"/>
            </a:lvl1pPr>
          </a:lstStyle>
          <a:p>
            <a:r>
              <a:rPr lang="en-US" altLang="ja-JP" dirty="0" smtClean="0"/>
              <a:t>SLIDE TITLE HERE</a:t>
            </a:r>
            <a:endParaRPr kumimoji="1" lang="ja-JP" altLang="en-US" dirty="0"/>
          </a:p>
        </p:txBody>
      </p: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>
          <a:xfrm>
            <a:off x="9413236" y="9591367"/>
            <a:ext cx="7776864" cy="547688"/>
          </a:xfrm>
        </p:spPr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  <a:alpha val="70000"/>
                  </a:prstClr>
                </a:solidFill>
              </a:rPr>
              <a:t>The Power of PowerPoint | thepopp.com</a:t>
            </a:r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>
          <a:xfrm>
            <a:off x="17371930" y="9591367"/>
            <a:ext cx="907291" cy="547688"/>
          </a:xfrm>
        </p:spPr>
        <p:txBody>
          <a:bodyPr/>
          <a:lstStyle/>
          <a:p>
            <a:fld id="{387164BF-D67A-46C0-81D2-5BAF67C00C80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8776763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 Colum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 hasCustomPrompt="1"/>
          </p:nvPr>
        </p:nvSpPr>
        <p:spPr>
          <a:xfrm>
            <a:off x="637261" y="192950"/>
            <a:ext cx="16741860" cy="1125125"/>
          </a:xfrm>
        </p:spPr>
        <p:txBody>
          <a:bodyPr/>
          <a:lstStyle>
            <a:lvl1pPr>
              <a:defRPr spc="1500" baseline="0"/>
            </a:lvl1pPr>
          </a:lstStyle>
          <a:p>
            <a:r>
              <a:rPr lang="en-US" altLang="ja-JP" dirty="0" smtClean="0"/>
              <a:t>SLIDE TITLE HERE</a:t>
            </a:r>
            <a:endParaRPr kumimoji="1" lang="ja-JP" altLang="en-US" dirty="0"/>
          </a:p>
        </p:txBody>
      </p: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>
          <a:xfrm>
            <a:off x="9413236" y="9591367"/>
            <a:ext cx="7776864" cy="547688"/>
          </a:xfrm>
        </p:spPr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  <a:alpha val="70000"/>
                  </a:prstClr>
                </a:solidFill>
              </a:rPr>
              <a:t>The Power of PowerPoint | thepopp.com</a:t>
            </a:r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>
          <a:xfrm>
            <a:off x="17371930" y="9591367"/>
            <a:ext cx="907291" cy="547688"/>
          </a:xfrm>
        </p:spPr>
        <p:txBody>
          <a:bodyPr/>
          <a:lstStyle/>
          <a:p>
            <a:fld id="{387164BF-D67A-46C0-81D2-5BAF67C00C80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  <p:sp>
        <p:nvSpPr>
          <p:cNvPr id="5" name="テキスト プレースホルダー 11"/>
          <p:cNvSpPr>
            <a:spLocks noGrp="1"/>
          </p:cNvSpPr>
          <p:nvPr>
            <p:ph type="body" sz="quarter" idx="14" hasCustomPrompt="1"/>
          </p:nvPr>
        </p:nvSpPr>
        <p:spPr>
          <a:xfrm>
            <a:off x="1096312" y="2803240"/>
            <a:ext cx="16057784" cy="1043694"/>
          </a:xfrm>
        </p:spPr>
        <p:txBody>
          <a:bodyPr anchor="b">
            <a:noAutofit/>
          </a:bodyPr>
          <a:lstStyle>
            <a:lvl1pPr algn="l">
              <a:defRPr sz="54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6" name="テキスト プレースホルダー 11"/>
          <p:cNvSpPr>
            <a:spLocks noGrp="1"/>
          </p:cNvSpPr>
          <p:nvPr>
            <p:ph type="body" sz="quarter" idx="15" hasCustomPrompt="1"/>
          </p:nvPr>
        </p:nvSpPr>
        <p:spPr>
          <a:xfrm>
            <a:off x="1096312" y="4063380"/>
            <a:ext cx="16057784" cy="3240360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4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23159492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9" decel="100000" fill="hold" grpId="0" nodeType="after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>
        <p:tmplLst>
          <p:tmpl>
            <p:tnLst>
              <p:par>
                <p:cTn presetID="2" presetClass="entr" presetSubtype="9" decel="100000" fill="hold" nodeType="afterEffect">
                  <p:stCondLst>
                    <p:cond delay="0"/>
                  </p:stCondLst>
                  <p:iterate type="wd">
                    <p:tmPct val="10000"/>
                  </p:iterate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0-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6" grpId="0">
        <p:tmplLst>
          <p:tmpl>
            <p:tnLst>
              <p:par>
                <p:cTn presetID="2" presetClass="entr" presetSubtype="4" decel="10000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2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 Colum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 hasCustomPrompt="1"/>
          </p:nvPr>
        </p:nvSpPr>
        <p:spPr>
          <a:xfrm>
            <a:off x="637261" y="192950"/>
            <a:ext cx="16741860" cy="1125125"/>
          </a:xfrm>
        </p:spPr>
        <p:txBody>
          <a:bodyPr/>
          <a:lstStyle>
            <a:lvl1pPr>
              <a:defRPr spc="1500" baseline="0"/>
            </a:lvl1pPr>
          </a:lstStyle>
          <a:p>
            <a:r>
              <a:rPr lang="en-US" altLang="ja-JP" dirty="0" smtClean="0"/>
              <a:t>SLIDE TITLE HERE</a:t>
            </a:r>
            <a:endParaRPr kumimoji="1" lang="ja-JP" altLang="en-US" dirty="0"/>
          </a:p>
        </p:txBody>
      </p: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>
          <a:xfrm>
            <a:off x="9413236" y="9591367"/>
            <a:ext cx="7776864" cy="547688"/>
          </a:xfrm>
        </p:spPr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  <a:alpha val="70000"/>
                  </a:prstClr>
                </a:solidFill>
              </a:rPr>
              <a:t>The Power of PowerPoint | thepopp.com</a:t>
            </a:r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>
          <a:xfrm>
            <a:off x="17371930" y="9591367"/>
            <a:ext cx="907291" cy="547688"/>
          </a:xfrm>
        </p:spPr>
        <p:txBody>
          <a:bodyPr/>
          <a:lstStyle/>
          <a:p>
            <a:fld id="{387164BF-D67A-46C0-81D2-5BAF67C00C80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  <p:sp>
        <p:nvSpPr>
          <p:cNvPr id="5" name="テキスト プレースホルダー 11"/>
          <p:cNvSpPr>
            <a:spLocks noGrp="1"/>
          </p:cNvSpPr>
          <p:nvPr>
            <p:ph type="body" sz="quarter" idx="14" hasCustomPrompt="1"/>
          </p:nvPr>
        </p:nvSpPr>
        <p:spPr>
          <a:xfrm>
            <a:off x="1096312" y="1948145"/>
            <a:ext cx="7641849" cy="1043694"/>
          </a:xfrm>
        </p:spPr>
        <p:txBody>
          <a:bodyPr anchor="b">
            <a:noAutofit/>
          </a:bodyPr>
          <a:lstStyle>
            <a:lvl1pPr algn="l">
              <a:defRPr sz="36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6" name="テキスト プレースホルダー 11"/>
          <p:cNvSpPr>
            <a:spLocks noGrp="1"/>
          </p:cNvSpPr>
          <p:nvPr>
            <p:ph type="body" sz="quarter" idx="15" hasCustomPrompt="1"/>
          </p:nvPr>
        </p:nvSpPr>
        <p:spPr>
          <a:xfrm>
            <a:off x="1096312" y="3036843"/>
            <a:ext cx="7641849" cy="5895655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spcBef>
                <a:spcPts val="1200"/>
              </a:spcBef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7" name="テキスト プレースホルダー 11"/>
          <p:cNvSpPr>
            <a:spLocks noGrp="1"/>
          </p:cNvSpPr>
          <p:nvPr>
            <p:ph type="body" sz="quarter" idx="16" hasCustomPrompt="1"/>
          </p:nvPr>
        </p:nvSpPr>
        <p:spPr>
          <a:xfrm>
            <a:off x="9503246" y="1948145"/>
            <a:ext cx="7641849" cy="1043694"/>
          </a:xfrm>
        </p:spPr>
        <p:txBody>
          <a:bodyPr anchor="b">
            <a:noAutofit/>
          </a:bodyPr>
          <a:lstStyle>
            <a:lvl1pPr algn="l">
              <a:defRPr sz="36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8" name="テキスト プレースホルダー 11"/>
          <p:cNvSpPr>
            <a:spLocks noGrp="1"/>
          </p:cNvSpPr>
          <p:nvPr>
            <p:ph type="body" sz="quarter" idx="17" hasCustomPrompt="1"/>
          </p:nvPr>
        </p:nvSpPr>
        <p:spPr>
          <a:xfrm>
            <a:off x="9503246" y="3036843"/>
            <a:ext cx="7641849" cy="5895655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spcBef>
                <a:spcPts val="1200"/>
              </a:spcBef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9" name="正方形/長方形 8"/>
          <p:cNvSpPr/>
          <p:nvPr userDrawn="1"/>
        </p:nvSpPr>
        <p:spPr>
          <a:xfrm>
            <a:off x="907291" y="2343636"/>
            <a:ext cx="72000" cy="1350150"/>
          </a:xfrm>
          <a:prstGeom prst="rect">
            <a:avLst/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0" name="正方形/長方形 9"/>
          <p:cNvSpPr/>
          <p:nvPr userDrawn="1"/>
        </p:nvSpPr>
        <p:spPr>
          <a:xfrm>
            <a:off x="9323226" y="2353190"/>
            <a:ext cx="72000" cy="1350150"/>
          </a:xfrm>
          <a:prstGeom prst="rect">
            <a:avLst/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8061230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2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500"/>
                            </p:stCondLst>
                            <p:childTnLst>
                              <p:par>
                                <p:cTn id="18" presetID="2" presetClass="entr" presetSubtype="8" decel="10000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2" presetClass="entr" presetSubtype="2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6" presetID="2" presetClass="entr" presetSubtype="4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>
        <p:tmplLst>
          <p:tmpl>
            <p:tnLst>
              <p:par>
                <p:cTn presetID="2" presetClass="entr" presetSubtype="2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6" grpId="0">
        <p:tmplLst>
          <p:tmpl>
            <p:tnLst>
              <p:par>
                <p:cTn presetID="2" presetClass="entr" presetSubtype="4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7" grpId="0">
        <p:tmplLst>
          <p:tmpl>
            <p:tnLst>
              <p:par>
                <p:cTn presetID="2" presetClass="entr" presetSubtype="2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8" grpId="0">
        <p:tmplLst>
          <p:tmpl>
            <p:tnLst>
              <p:par>
                <p:cTn presetID="2" presetClass="entr" presetSubtype="4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9" grpId="0" animBg="1"/>
      <p:bldP spid="10" grpId="0" animBg="1"/>
    </p:bldLst>
  </p:timing>
</p:sldLayout>
</file>

<file path=ppt/slideLayouts/slideLayout2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 Images - Horizont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正方形/長方形 23"/>
          <p:cNvSpPr/>
          <p:nvPr userDrawn="1"/>
        </p:nvSpPr>
        <p:spPr>
          <a:xfrm>
            <a:off x="1596993" y="7033710"/>
            <a:ext cx="4185465" cy="2340260"/>
          </a:xfrm>
          <a:prstGeom prst="rect">
            <a:avLst/>
          </a:prstGeom>
          <a:solidFill>
            <a:schemeClr val="accent1">
              <a:lumMod val="20000"/>
              <a:lumOff val="80000"/>
              <a:alpha val="3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23" name="正方形/長方形 22"/>
          <p:cNvSpPr/>
          <p:nvPr userDrawn="1"/>
        </p:nvSpPr>
        <p:spPr>
          <a:xfrm>
            <a:off x="1596993" y="4423420"/>
            <a:ext cx="4185465" cy="2340260"/>
          </a:xfrm>
          <a:prstGeom prst="rect">
            <a:avLst/>
          </a:prstGeom>
          <a:solidFill>
            <a:schemeClr val="accent1">
              <a:lumMod val="20000"/>
              <a:lumOff val="80000"/>
              <a:alpha val="3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5" name="正方形/長方形 4"/>
          <p:cNvSpPr/>
          <p:nvPr userDrawn="1"/>
        </p:nvSpPr>
        <p:spPr>
          <a:xfrm>
            <a:off x="1596993" y="1768125"/>
            <a:ext cx="4185465" cy="2340260"/>
          </a:xfrm>
          <a:prstGeom prst="rect">
            <a:avLst/>
          </a:prstGeom>
          <a:solidFill>
            <a:schemeClr val="accent1">
              <a:lumMod val="20000"/>
              <a:lumOff val="80000"/>
              <a:alpha val="3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2" name="タイトル 1"/>
          <p:cNvSpPr>
            <a:spLocks noGrp="1"/>
          </p:cNvSpPr>
          <p:nvPr>
            <p:ph type="title" hasCustomPrompt="1"/>
          </p:nvPr>
        </p:nvSpPr>
        <p:spPr>
          <a:xfrm>
            <a:off x="637261" y="192950"/>
            <a:ext cx="16741860" cy="1125125"/>
          </a:xfrm>
        </p:spPr>
        <p:txBody>
          <a:bodyPr/>
          <a:lstStyle>
            <a:lvl1pPr>
              <a:defRPr spc="1500" baseline="0"/>
            </a:lvl1pPr>
          </a:lstStyle>
          <a:p>
            <a:r>
              <a:rPr lang="en-US" altLang="ja-JP" dirty="0" smtClean="0"/>
              <a:t>SLIDE TITLE HERE</a:t>
            </a:r>
            <a:endParaRPr kumimoji="1" lang="ja-JP" altLang="en-US" dirty="0"/>
          </a:p>
        </p:txBody>
      </p: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>
          <a:xfrm>
            <a:off x="9413236" y="9591367"/>
            <a:ext cx="7776864" cy="547688"/>
          </a:xfrm>
        </p:spPr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  <a:alpha val="70000"/>
                  </a:prstClr>
                </a:solidFill>
              </a:rPr>
              <a:t>The Power of PowerPoint | thepopp.com</a:t>
            </a:r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>
          <a:xfrm>
            <a:off x="17371930" y="9591367"/>
            <a:ext cx="907291" cy="547688"/>
          </a:xfrm>
        </p:spPr>
        <p:txBody>
          <a:bodyPr/>
          <a:lstStyle/>
          <a:p>
            <a:fld id="{387164BF-D67A-46C0-81D2-5BAF67C00C80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  <p:sp>
        <p:nvSpPr>
          <p:cNvPr id="10" name="図プレースホルダー 9"/>
          <p:cNvSpPr>
            <a:spLocks noGrp="1"/>
          </p:cNvSpPr>
          <p:nvPr>
            <p:ph type="pic" sz="quarter" idx="12" hasCustomPrompt="1"/>
          </p:nvPr>
        </p:nvSpPr>
        <p:spPr>
          <a:xfrm>
            <a:off x="1740034" y="1933890"/>
            <a:ext cx="3899383" cy="2008731"/>
          </a:xfrm>
          <a:prstGeom prst="rect">
            <a:avLst/>
          </a:prstGeom>
        </p:spPr>
        <p:txBody>
          <a:bodyPr/>
          <a:lstStyle>
            <a:lvl1pPr>
              <a:defRPr baseline="0"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/>
          </a:p>
        </p:txBody>
      </p:sp>
      <p:sp>
        <p:nvSpPr>
          <p:cNvPr id="14" name="図プレースホルダー 9"/>
          <p:cNvSpPr>
            <a:spLocks noGrp="1"/>
          </p:cNvSpPr>
          <p:nvPr>
            <p:ph type="pic" sz="quarter" idx="13" hasCustomPrompt="1"/>
          </p:nvPr>
        </p:nvSpPr>
        <p:spPr>
          <a:xfrm>
            <a:off x="1740034" y="4589185"/>
            <a:ext cx="3899383" cy="2008731"/>
          </a:xfrm>
          <a:prstGeom prst="rect">
            <a:avLst/>
          </a:prstGeom>
        </p:spPr>
        <p:txBody>
          <a:bodyPr/>
          <a:lstStyle/>
          <a:p>
            <a:r>
              <a:rPr kumimoji="1" lang="en-US" altLang="ja-JP" dirty="0" smtClean="0"/>
              <a:t>Add an image</a:t>
            </a:r>
            <a:endParaRPr kumimoji="1" lang="ja-JP" altLang="en-US" dirty="0"/>
          </a:p>
        </p:txBody>
      </p:sp>
      <p:sp>
        <p:nvSpPr>
          <p:cNvPr id="16" name="図プレースホルダー 9"/>
          <p:cNvSpPr>
            <a:spLocks noGrp="1"/>
          </p:cNvSpPr>
          <p:nvPr>
            <p:ph type="pic" sz="quarter" idx="14" hasCustomPrompt="1"/>
          </p:nvPr>
        </p:nvSpPr>
        <p:spPr>
          <a:xfrm>
            <a:off x="1740034" y="7199475"/>
            <a:ext cx="3899383" cy="2008731"/>
          </a:xfrm>
          <a:prstGeom prst="rect">
            <a:avLst/>
          </a:prstGeom>
        </p:spPr>
        <p:txBody>
          <a:bodyPr/>
          <a:lstStyle>
            <a:lvl1pPr marL="0" marR="0" indent="0" algn="l" defTabSz="1632753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 smtClean="0"/>
          </a:p>
          <a:p>
            <a:endParaRPr kumimoji="1" lang="ja-JP" altLang="en-US" dirty="0"/>
          </a:p>
        </p:txBody>
      </p:sp>
      <p:sp>
        <p:nvSpPr>
          <p:cNvPr id="17" name="テキスト プレースホルダー 11"/>
          <p:cNvSpPr>
            <a:spLocks noGrp="1"/>
          </p:cNvSpPr>
          <p:nvPr>
            <p:ph type="body" sz="quarter" idx="15" hasCustomPrompt="1"/>
          </p:nvPr>
        </p:nvSpPr>
        <p:spPr>
          <a:xfrm>
            <a:off x="6026230" y="2347555"/>
            <a:ext cx="10677816" cy="1744121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8" name="テキスト プレースホルダー 11"/>
          <p:cNvSpPr>
            <a:spLocks noGrp="1"/>
          </p:cNvSpPr>
          <p:nvPr>
            <p:ph type="body" sz="quarter" idx="16" hasCustomPrompt="1"/>
          </p:nvPr>
        </p:nvSpPr>
        <p:spPr>
          <a:xfrm>
            <a:off x="6026230" y="1768125"/>
            <a:ext cx="10677816" cy="773203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32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9" name="テキスト プレースホルダー 11"/>
          <p:cNvSpPr>
            <a:spLocks noGrp="1"/>
          </p:cNvSpPr>
          <p:nvPr>
            <p:ph type="body" sz="quarter" idx="17" hasCustomPrompt="1"/>
          </p:nvPr>
        </p:nvSpPr>
        <p:spPr>
          <a:xfrm>
            <a:off x="6026230" y="5005227"/>
            <a:ext cx="10677816" cy="1744121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0" name="テキスト プレースホルダー 11"/>
          <p:cNvSpPr>
            <a:spLocks noGrp="1"/>
          </p:cNvSpPr>
          <p:nvPr>
            <p:ph type="body" sz="quarter" idx="18" hasCustomPrompt="1"/>
          </p:nvPr>
        </p:nvSpPr>
        <p:spPr>
          <a:xfrm>
            <a:off x="6026230" y="4425797"/>
            <a:ext cx="10677816" cy="773203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32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1" name="テキスト プレースホルダー 11"/>
          <p:cNvSpPr>
            <a:spLocks noGrp="1"/>
          </p:cNvSpPr>
          <p:nvPr>
            <p:ph type="body" sz="quarter" idx="19" hasCustomPrompt="1"/>
          </p:nvPr>
        </p:nvSpPr>
        <p:spPr>
          <a:xfrm>
            <a:off x="6026230" y="7629849"/>
            <a:ext cx="10677816" cy="1744121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2" name="テキスト プレースホルダー 11"/>
          <p:cNvSpPr>
            <a:spLocks noGrp="1"/>
          </p:cNvSpPr>
          <p:nvPr>
            <p:ph type="body" sz="quarter" idx="20" hasCustomPrompt="1"/>
          </p:nvPr>
        </p:nvSpPr>
        <p:spPr>
          <a:xfrm>
            <a:off x="6026230" y="7050419"/>
            <a:ext cx="10677816" cy="773203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32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01475522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500"/>
                            </p:stCondLst>
                            <p:childTnLst>
                              <p:par>
                                <p:cTn id="18" presetID="10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1500"/>
                            </p:stCondLst>
                            <p:childTnLst>
                              <p:par>
                                <p:cTn id="31" presetID="10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" grpId="0" animBg="1"/>
      <p:bldP spid="23" grpId="0" animBg="1"/>
      <p:bldP spid="5" grpId="0" animBg="1"/>
      <p:bldP spid="10" grpId="0"/>
      <p:bldP spid="14" grpId="0"/>
      <p:bldP spid="16" grpId="0"/>
      <p:bldP spid="17" grpId="0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8" grpId="0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9" grpId="0">
        <p:tmplLst>
          <p:tmpl>
            <p:tnLst>
              <p:par>
                <p:cTn presetID="10" presetClass="entr" presetSubtype="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0" grpId="0">
        <p:tmplLst>
          <p:tmpl>
            <p:tnLst>
              <p:par>
                <p:cTn presetID="10" presetClass="entr" presetSubtype="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1" grpId="0">
        <p:tmplLst>
          <p:tmpl>
            <p:tnLst>
              <p:par>
                <p:cTn presetID="10" presetClass="entr" presetSubtype="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2" grpId="0">
        <p:tmplLst>
          <p:tmpl>
            <p:tnLst>
              <p:par>
                <p:cTn presetID="10" presetClass="entr" presetSubtype="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2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2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 Colum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 hasCustomPrompt="1"/>
          </p:nvPr>
        </p:nvSpPr>
        <p:spPr>
          <a:xfrm>
            <a:off x="637261" y="192950"/>
            <a:ext cx="16741860" cy="1125125"/>
          </a:xfrm>
        </p:spPr>
        <p:txBody>
          <a:bodyPr/>
          <a:lstStyle>
            <a:lvl1pPr>
              <a:defRPr spc="1500" baseline="0"/>
            </a:lvl1pPr>
          </a:lstStyle>
          <a:p>
            <a:r>
              <a:rPr lang="en-US" altLang="ja-JP" dirty="0" smtClean="0"/>
              <a:t>SLIDE TITLE HERE</a:t>
            </a:r>
            <a:endParaRPr kumimoji="1" lang="ja-JP" altLang="en-US" dirty="0"/>
          </a:p>
        </p:txBody>
      </p: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>
          <a:xfrm>
            <a:off x="9413236" y="9591367"/>
            <a:ext cx="7776864" cy="547688"/>
          </a:xfrm>
        </p:spPr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  <a:alpha val="70000"/>
                  </a:prstClr>
                </a:solidFill>
              </a:rPr>
              <a:t>The Power of PowerPoint | thepopp.com</a:t>
            </a:r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>
          <a:xfrm>
            <a:off x="17371930" y="9591367"/>
            <a:ext cx="907291" cy="547688"/>
          </a:xfrm>
        </p:spPr>
        <p:txBody>
          <a:bodyPr/>
          <a:lstStyle/>
          <a:p>
            <a:fld id="{387164BF-D67A-46C0-81D2-5BAF67C00C80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  <p:sp>
        <p:nvSpPr>
          <p:cNvPr id="5" name="テキスト プレースホルダー 11"/>
          <p:cNvSpPr>
            <a:spLocks noGrp="1"/>
          </p:cNvSpPr>
          <p:nvPr>
            <p:ph type="body" sz="quarter" idx="14" hasCustomPrompt="1"/>
          </p:nvPr>
        </p:nvSpPr>
        <p:spPr>
          <a:xfrm>
            <a:off x="1096312" y="1948145"/>
            <a:ext cx="5171868" cy="1043694"/>
          </a:xfrm>
        </p:spPr>
        <p:txBody>
          <a:bodyPr anchor="b">
            <a:noAutofit/>
          </a:bodyPr>
          <a:lstStyle>
            <a:lvl1pPr algn="l">
              <a:defRPr sz="36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6" name="テキスト プレースホルダー 11"/>
          <p:cNvSpPr>
            <a:spLocks noGrp="1"/>
          </p:cNvSpPr>
          <p:nvPr>
            <p:ph type="body" sz="quarter" idx="15" hasCustomPrompt="1"/>
          </p:nvPr>
        </p:nvSpPr>
        <p:spPr>
          <a:xfrm>
            <a:off x="1096312" y="3036843"/>
            <a:ext cx="5171868" cy="5895655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spcBef>
                <a:spcPts val="1200"/>
              </a:spcBef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9" name="テキスト プレースホルダー 11"/>
          <p:cNvSpPr>
            <a:spLocks noGrp="1"/>
          </p:cNvSpPr>
          <p:nvPr>
            <p:ph type="body" sz="quarter" idx="16" hasCustomPrompt="1"/>
          </p:nvPr>
        </p:nvSpPr>
        <p:spPr>
          <a:xfrm>
            <a:off x="6532916" y="1984572"/>
            <a:ext cx="5171868" cy="1043694"/>
          </a:xfrm>
        </p:spPr>
        <p:txBody>
          <a:bodyPr anchor="b">
            <a:noAutofit/>
          </a:bodyPr>
          <a:lstStyle>
            <a:lvl1pPr algn="l">
              <a:defRPr sz="36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0" name="テキスト プレースホルダー 11"/>
          <p:cNvSpPr>
            <a:spLocks noGrp="1"/>
          </p:cNvSpPr>
          <p:nvPr>
            <p:ph type="body" sz="quarter" idx="17" hasCustomPrompt="1"/>
          </p:nvPr>
        </p:nvSpPr>
        <p:spPr>
          <a:xfrm>
            <a:off x="6532916" y="3073270"/>
            <a:ext cx="5171868" cy="5895655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spcBef>
                <a:spcPts val="1200"/>
              </a:spcBef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1" name="テキスト プレースホルダー 11"/>
          <p:cNvSpPr>
            <a:spLocks noGrp="1"/>
          </p:cNvSpPr>
          <p:nvPr>
            <p:ph type="body" sz="quarter" idx="18" hasCustomPrompt="1"/>
          </p:nvPr>
        </p:nvSpPr>
        <p:spPr>
          <a:xfrm>
            <a:off x="11978521" y="1984572"/>
            <a:ext cx="5171868" cy="1043694"/>
          </a:xfrm>
        </p:spPr>
        <p:txBody>
          <a:bodyPr anchor="b">
            <a:noAutofit/>
          </a:bodyPr>
          <a:lstStyle>
            <a:lvl1pPr algn="l">
              <a:defRPr sz="36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2" name="テキスト プレースホルダー 11"/>
          <p:cNvSpPr>
            <a:spLocks noGrp="1"/>
          </p:cNvSpPr>
          <p:nvPr>
            <p:ph type="body" sz="quarter" idx="19" hasCustomPrompt="1"/>
          </p:nvPr>
        </p:nvSpPr>
        <p:spPr>
          <a:xfrm>
            <a:off x="11978521" y="3073270"/>
            <a:ext cx="5171868" cy="5895655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spcBef>
                <a:spcPts val="1200"/>
              </a:spcBef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3" name="正方形/長方形 12"/>
          <p:cNvSpPr/>
          <p:nvPr userDrawn="1"/>
        </p:nvSpPr>
        <p:spPr>
          <a:xfrm>
            <a:off x="907291" y="2356902"/>
            <a:ext cx="72000" cy="1350150"/>
          </a:xfrm>
          <a:prstGeom prst="rect">
            <a:avLst/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4" name="正方形/長方形 13"/>
          <p:cNvSpPr/>
          <p:nvPr userDrawn="1"/>
        </p:nvSpPr>
        <p:spPr>
          <a:xfrm>
            <a:off x="6352896" y="2356902"/>
            <a:ext cx="72000" cy="1350150"/>
          </a:xfrm>
          <a:prstGeom prst="rect">
            <a:avLst/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5" name="正方形/長方形 14"/>
          <p:cNvSpPr/>
          <p:nvPr userDrawn="1"/>
        </p:nvSpPr>
        <p:spPr>
          <a:xfrm>
            <a:off x="11798501" y="2356902"/>
            <a:ext cx="72000" cy="1350150"/>
          </a:xfrm>
          <a:prstGeom prst="rect">
            <a:avLst/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0553864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2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500"/>
                            </p:stCondLst>
                            <p:childTnLst>
                              <p:par>
                                <p:cTn id="18" presetID="2" presetClass="entr" presetSubtype="8" decel="10000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2" presetClass="entr" presetSubtype="2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6" presetID="2" presetClass="entr" presetSubtype="4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1500"/>
                            </p:stCondLst>
                            <p:childTnLst>
                              <p:par>
                                <p:cTn id="31" presetID="2" presetClass="entr" presetSubtype="8" decel="10000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2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4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6" grpId="0"/>
      <p:bldP spid="9" grpId="0"/>
      <p:bldP spid="10" grpId="0"/>
      <p:bldP spid="11" grpId="0"/>
      <p:bldP spid="12" grpId="0"/>
      <p:bldP spid="13" grpId="0" animBg="1"/>
      <p:bldP spid="14" grpId="0" animBg="1"/>
      <p:bldP spid="15" grpId="0" animBg="1"/>
    </p:bldLst>
  </p:timing>
</p:sldLayout>
</file>

<file path=ppt/slideLayouts/slideLayout2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Loop 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" name="円/楕円 31"/>
          <p:cNvSpPr/>
          <p:nvPr userDrawn="1"/>
        </p:nvSpPr>
        <p:spPr>
          <a:xfrm>
            <a:off x="6041205" y="2495277"/>
            <a:ext cx="6193030" cy="6193030"/>
          </a:xfrm>
          <a:prstGeom prst="ellipse">
            <a:avLst/>
          </a:prstGeom>
          <a:gradFill>
            <a:gsLst>
              <a:gs pos="100000">
                <a:schemeClr val="accent1">
                  <a:tint val="66000"/>
                  <a:satMod val="160000"/>
                  <a:alpha val="15000"/>
                </a:schemeClr>
              </a:gs>
              <a:gs pos="50000">
                <a:schemeClr val="accent1">
                  <a:tint val="44500"/>
                  <a:satMod val="160000"/>
                  <a:alpha val="14000"/>
                </a:schemeClr>
              </a:gs>
              <a:gs pos="0">
                <a:schemeClr val="bg1"/>
              </a:gs>
            </a:gsLst>
            <a:path path="circle">
              <a:fillToRect l="50000" t="50000" r="50000" b="50000"/>
            </a:path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black"/>
              </a:solidFill>
            </a:endParaRPr>
          </a:p>
        </p:txBody>
      </p:sp>
      <p:sp>
        <p:nvSpPr>
          <p:cNvPr id="33" name="円/楕円 32"/>
          <p:cNvSpPr/>
          <p:nvPr userDrawn="1"/>
        </p:nvSpPr>
        <p:spPr>
          <a:xfrm>
            <a:off x="6982940" y="3437012"/>
            <a:ext cx="4309561" cy="4309561"/>
          </a:xfrm>
          <a:prstGeom prst="ellipse">
            <a:avLst/>
          </a:prstGeom>
          <a:gradFill>
            <a:gsLst>
              <a:gs pos="100000">
                <a:schemeClr val="accent1">
                  <a:tint val="66000"/>
                  <a:satMod val="160000"/>
                  <a:alpha val="38000"/>
                </a:schemeClr>
              </a:gs>
              <a:gs pos="42000">
                <a:schemeClr val="accent1">
                  <a:tint val="44500"/>
                  <a:satMod val="160000"/>
                  <a:alpha val="24000"/>
                </a:schemeClr>
              </a:gs>
              <a:gs pos="0">
                <a:schemeClr val="bg1"/>
              </a:gs>
            </a:gsLst>
            <a:path path="circle">
              <a:fillToRect l="50000" t="50000" r="50000" b="50000"/>
            </a:path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black"/>
              </a:solidFill>
            </a:endParaRPr>
          </a:p>
        </p:txBody>
      </p:sp>
      <p:sp>
        <p:nvSpPr>
          <p:cNvPr id="8" name="ドーナツ 7"/>
          <p:cNvSpPr/>
          <p:nvPr userDrawn="1"/>
        </p:nvSpPr>
        <p:spPr>
          <a:xfrm>
            <a:off x="6398903" y="2849730"/>
            <a:ext cx="5461686" cy="5461686"/>
          </a:xfrm>
          <a:prstGeom prst="donut">
            <a:avLst>
              <a:gd name="adj" fmla="val 7805"/>
            </a:avLst>
          </a:prstGeom>
          <a:solidFill>
            <a:schemeClr val="bg1">
              <a:lumMod val="95000"/>
            </a:schemeClr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black"/>
              </a:solidFill>
            </a:endParaRPr>
          </a:p>
        </p:txBody>
      </p:sp>
      <p:sp>
        <p:nvSpPr>
          <p:cNvPr id="2" name="タイトル 1"/>
          <p:cNvSpPr>
            <a:spLocks noGrp="1"/>
          </p:cNvSpPr>
          <p:nvPr>
            <p:ph type="title" hasCustomPrompt="1"/>
          </p:nvPr>
        </p:nvSpPr>
        <p:spPr>
          <a:xfrm>
            <a:off x="637261" y="192950"/>
            <a:ext cx="16741860" cy="1125125"/>
          </a:xfrm>
        </p:spPr>
        <p:txBody>
          <a:bodyPr/>
          <a:lstStyle>
            <a:lvl1pPr>
              <a:defRPr spc="1500" baseline="0"/>
            </a:lvl1pPr>
          </a:lstStyle>
          <a:p>
            <a:r>
              <a:rPr lang="en-US" altLang="ja-JP" dirty="0" smtClean="0"/>
              <a:t>SLIDE TITLE HERE</a:t>
            </a:r>
            <a:endParaRPr kumimoji="1" lang="ja-JP" altLang="en-US" dirty="0"/>
          </a:p>
        </p:txBody>
      </p: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>
          <a:xfrm>
            <a:off x="9413236" y="9591367"/>
            <a:ext cx="7776864" cy="547688"/>
          </a:xfrm>
        </p:spPr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  <a:alpha val="70000"/>
                  </a:prstClr>
                </a:solidFill>
              </a:rPr>
              <a:t>The Power of PowerPoint | thepopp.com</a:t>
            </a:r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>
          <a:xfrm>
            <a:off x="17371930" y="9591367"/>
            <a:ext cx="907291" cy="547688"/>
          </a:xfrm>
        </p:spPr>
        <p:txBody>
          <a:bodyPr/>
          <a:lstStyle/>
          <a:p>
            <a:fld id="{387164BF-D67A-46C0-81D2-5BAF67C00C80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  <p:sp>
        <p:nvSpPr>
          <p:cNvPr id="9" name="環状矢印 8"/>
          <p:cNvSpPr/>
          <p:nvPr userDrawn="1"/>
        </p:nvSpPr>
        <p:spPr>
          <a:xfrm>
            <a:off x="9143206" y="2833652"/>
            <a:ext cx="3024385" cy="2758140"/>
          </a:xfrm>
          <a:custGeom>
            <a:avLst/>
            <a:gdLst>
              <a:gd name="connsiteX0" fmla="*/ 3370992 w 6761982"/>
              <a:gd name="connsiteY0" fmla="*/ 634089 h 6761982"/>
              <a:gd name="connsiteX1" fmla="*/ 6093620 w 6761982"/>
              <a:gd name="connsiteY1" fmla="*/ 2948305 h 6761982"/>
              <a:gd name="connsiteX2" fmla="*/ 6709702 w 6761982"/>
              <a:gd name="connsiteY2" fmla="*/ 3039968 h 6761982"/>
              <a:gd name="connsiteX3" fmla="*/ 5889126 w 6761982"/>
              <a:gd name="connsiteY3" fmla="*/ 3754160 h 6761982"/>
              <a:gd name="connsiteX4" fmla="*/ 5037612 w 6761982"/>
              <a:gd name="connsiteY4" fmla="*/ 2791189 h 6761982"/>
              <a:gd name="connsiteX5" fmla="*/ 5651484 w 6761982"/>
              <a:gd name="connsiteY5" fmla="*/ 2882523 h 6761982"/>
              <a:gd name="connsiteX6" fmla="*/ 3372529 w 6761982"/>
              <a:gd name="connsiteY6" fmla="*/ 1056439 h 6761982"/>
              <a:gd name="connsiteX7" fmla="*/ 3370992 w 6761982"/>
              <a:gd name="connsiteY7" fmla="*/ 634089 h 6761982"/>
              <a:gd name="connsiteX0" fmla="*/ 0 w 3338710"/>
              <a:gd name="connsiteY0" fmla="*/ 19 h 2758140"/>
              <a:gd name="connsiteX1" fmla="*/ 2722628 w 3338710"/>
              <a:gd name="connsiteY1" fmla="*/ 2314235 h 2758140"/>
              <a:gd name="connsiteX2" fmla="*/ 3338710 w 3338710"/>
              <a:gd name="connsiteY2" fmla="*/ 2405898 h 2758140"/>
              <a:gd name="connsiteX3" fmla="*/ 2480034 w 3338710"/>
              <a:gd name="connsiteY3" fmla="*/ 2758140 h 2758140"/>
              <a:gd name="connsiteX4" fmla="*/ 1666620 w 3338710"/>
              <a:gd name="connsiteY4" fmla="*/ 2157119 h 2758140"/>
              <a:gd name="connsiteX5" fmla="*/ 2280492 w 3338710"/>
              <a:gd name="connsiteY5" fmla="*/ 2248453 h 2758140"/>
              <a:gd name="connsiteX6" fmla="*/ 1537 w 3338710"/>
              <a:gd name="connsiteY6" fmla="*/ 422369 h 2758140"/>
              <a:gd name="connsiteX7" fmla="*/ 0 w 3338710"/>
              <a:gd name="connsiteY7" fmla="*/ 19 h 2758140"/>
              <a:gd name="connsiteX0" fmla="*/ 0 w 3062485"/>
              <a:gd name="connsiteY0" fmla="*/ 19 h 2758140"/>
              <a:gd name="connsiteX1" fmla="*/ 2722628 w 3062485"/>
              <a:gd name="connsiteY1" fmla="*/ 2314235 h 2758140"/>
              <a:gd name="connsiteX2" fmla="*/ 3062485 w 3062485"/>
              <a:gd name="connsiteY2" fmla="*/ 2329698 h 2758140"/>
              <a:gd name="connsiteX3" fmla="*/ 2480034 w 3062485"/>
              <a:gd name="connsiteY3" fmla="*/ 2758140 h 2758140"/>
              <a:gd name="connsiteX4" fmla="*/ 1666620 w 3062485"/>
              <a:gd name="connsiteY4" fmla="*/ 2157119 h 2758140"/>
              <a:gd name="connsiteX5" fmla="*/ 2280492 w 3062485"/>
              <a:gd name="connsiteY5" fmla="*/ 2248453 h 2758140"/>
              <a:gd name="connsiteX6" fmla="*/ 1537 w 3062485"/>
              <a:gd name="connsiteY6" fmla="*/ 422369 h 2758140"/>
              <a:gd name="connsiteX7" fmla="*/ 0 w 3062485"/>
              <a:gd name="connsiteY7" fmla="*/ 19 h 2758140"/>
              <a:gd name="connsiteX0" fmla="*/ 0 w 3062485"/>
              <a:gd name="connsiteY0" fmla="*/ 19 h 2758140"/>
              <a:gd name="connsiteX1" fmla="*/ 2722628 w 3062485"/>
              <a:gd name="connsiteY1" fmla="*/ 2314235 h 2758140"/>
              <a:gd name="connsiteX2" fmla="*/ 3062485 w 3062485"/>
              <a:gd name="connsiteY2" fmla="*/ 2329698 h 2758140"/>
              <a:gd name="connsiteX3" fmla="*/ 2480034 w 3062485"/>
              <a:gd name="connsiteY3" fmla="*/ 2758140 h 2758140"/>
              <a:gd name="connsiteX4" fmla="*/ 1942845 w 3062485"/>
              <a:gd name="connsiteY4" fmla="*/ 2233319 h 2758140"/>
              <a:gd name="connsiteX5" fmla="*/ 2280492 w 3062485"/>
              <a:gd name="connsiteY5" fmla="*/ 2248453 h 2758140"/>
              <a:gd name="connsiteX6" fmla="*/ 1537 w 3062485"/>
              <a:gd name="connsiteY6" fmla="*/ 422369 h 2758140"/>
              <a:gd name="connsiteX7" fmla="*/ 0 w 3062485"/>
              <a:gd name="connsiteY7" fmla="*/ 19 h 2758140"/>
              <a:gd name="connsiteX0" fmla="*/ 0 w 3062485"/>
              <a:gd name="connsiteY0" fmla="*/ 19 h 2758140"/>
              <a:gd name="connsiteX1" fmla="*/ 2722628 w 3062485"/>
              <a:gd name="connsiteY1" fmla="*/ 2314235 h 2758140"/>
              <a:gd name="connsiteX2" fmla="*/ 3062485 w 3062485"/>
              <a:gd name="connsiteY2" fmla="*/ 2329698 h 2758140"/>
              <a:gd name="connsiteX3" fmla="*/ 2480034 w 3062485"/>
              <a:gd name="connsiteY3" fmla="*/ 2758140 h 2758140"/>
              <a:gd name="connsiteX4" fmla="*/ 1942845 w 3062485"/>
              <a:gd name="connsiteY4" fmla="*/ 2233319 h 2758140"/>
              <a:gd name="connsiteX5" fmla="*/ 2290017 w 3062485"/>
              <a:gd name="connsiteY5" fmla="*/ 2305603 h 2758140"/>
              <a:gd name="connsiteX6" fmla="*/ 1537 w 3062485"/>
              <a:gd name="connsiteY6" fmla="*/ 422369 h 2758140"/>
              <a:gd name="connsiteX7" fmla="*/ 0 w 3062485"/>
              <a:gd name="connsiteY7" fmla="*/ 19 h 2758140"/>
              <a:gd name="connsiteX0" fmla="*/ 0 w 3062485"/>
              <a:gd name="connsiteY0" fmla="*/ 19 h 2758140"/>
              <a:gd name="connsiteX1" fmla="*/ 2722628 w 3062485"/>
              <a:gd name="connsiteY1" fmla="*/ 2314235 h 2758140"/>
              <a:gd name="connsiteX2" fmla="*/ 3062485 w 3062485"/>
              <a:gd name="connsiteY2" fmla="*/ 2329698 h 2758140"/>
              <a:gd name="connsiteX3" fmla="*/ 2480034 w 3062485"/>
              <a:gd name="connsiteY3" fmla="*/ 2758140 h 2758140"/>
              <a:gd name="connsiteX4" fmla="*/ 1942845 w 3062485"/>
              <a:gd name="connsiteY4" fmla="*/ 2299994 h 2758140"/>
              <a:gd name="connsiteX5" fmla="*/ 2290017 w 3062485"/>
              <a:gd name="connsiteY5" fmla="*/ 2305603 h 2758140"/>
              <a:gd name="connsiteX6" fmla="*/ 1537 w 3062485"/>
              <a:gd name="connsiteY6" fmla="*/ 422369 h 2758140"/>
              <a:gd name="connsiteX7" fmla="*/ 0 w 3062485"/>
              <a:gd name="connsiteY7" fmla="*/ 19 h 2758140"/>
              <a:gd name="connsiteX0" fmla="*/ 0 w 3024385"/>
              <a:gd name="connsiteY0" fmla="*/ 19 h 2758140"/>
              <a:gd name="connsiteX1" fmla="*/ 2722628 w 3024385"/>
              <a:gd name="connsiteY1" fmla="*/ 2314235 h 2758140"/>
              <a:gd name="connsiteX2" fmla="*/ 3024385 w 3024385"/>
              <a:gd name="connsiteY2" fmla="*/ 2310648 h 2758140"/>
              <a:gd name="connsiteX3" fmla="*/ 2480034 w 3024385"/>
              <a:gd name="connsiteY3" fmla="*/ 2758140 h 2758140"/>
              <a:gd name="connsiteX4" fmla="*/ 1942845 w 3024385"/>
              <a:gd name="connsiteY4" fmla="*/ 2299994 h 2758140"/>
              <a:gd name="connsiteX5" fmla="*/ 2290017 w 3024385"/>
              <a:gd name="connsiteY5" fmla="*/ 2305603 h 2758140"/>
              <a:gd name="connsiteX6" fmla="*/ 1537 w 3024385"/>
              <a:gd name="connsiteY6" fmla="*/ 422369 h 2758140"/>
              <a:gd name="connsiteX7" fmla="*/ 0 w 3024385"/>
              <a:gd name="connsiteY7" fmla="*/ 19 h 2758140"/>
              <a:gd name="connsiteX0" fmla="*/ 0 w 3024385"/>
              <a:gd name="connsiteY0" fmla="*/ 19 h 2758140"/>
              <a:gd name="connsiteX1" fmla="*/ 2722628 w 3024385"/>
              <a:gd name="connsiteY1" fmla="*/ 2314235 h 2758140"/>
              <a:gd name="connsiteX2" fmla="*/ 3024385 w 3024385"/>
              <a:gd name="connsiteY2" fmla="*/ 2310648 h 2758140"/>
              <a:gd name="connsiteX3" fmla="*/ 2480034 w 3024385"/>
              <a:gd name="connsiteY3" fmla="*/ 2758140 h 2758140"/>
              <a:gd name="connsiteX4" fmla="*/ 1961895 w 3024385"/>
              <a:gd name="connsiteY4" fmla="*/ 2299994 h 2758140"/>
              <a:gd name="connsiteX5" fmla="*/ 2290017 w 3024385"/>
              <a:gd name="connsiteY5" fmla="*/ 2305603 h 2758140"/>
              <a:gd name="connsiteX6" fmla="*/ 1537 w 3024385"/>
              <a:gd name="connsiteY6" fmla="*/ 422369 h 2758140"/>
              <a:gd name="connsiteX7" fmla="*/ 0 w 3024385"/>
              <a:gd name="connsiteY7" fmla="*/ 19 h 2758140"/>
              <a:gd name="connsiteX0" fmla="*/ 0 w 3024385"/>
              <a:gd name="connsiteY0" fmla="*/ 19 h 2758140"/>
              <a:gd name="connsiteX1" fmla="*/ 2722628 w 3024385"/>
              <a:gd name="connsiteY1" fmla="*/ 2314235 h 2758140"/>
              <a:gd name="connsiteX2" fmla="*/ 3024385 w 3024385"/>
              <a:gd name="connsiteY2" fmla="*/ 2310648 h 2758140"/>
              <a:gd name="connsiteX3" fmla="*/ 2480034 w 3024385"/>
              <a:gd name="connsiteY3" fmla="*/ 2758140 h 2758140"/>
              <a:gd name="connsiteX4" fmla="*/ 1961895 w 3024385"/>
              <a:gd name="connsiteY4" fmla="*/ 2299994 h 2758140"/>
              <a:gd name="connsiteX5" fmla="*/ 2290017 w 3024385"/>
              <a:gd name="connsiteY5" fmla="*/ 2305603 h 2758140"/>
              <a:gd name="connsiteX6" fmla="*/ 1537 w 3024385"/>
              <a:gd name="connsiteY6" fmla="*/ 422369 h 2758140"/>
              <a:gd name="connsiteX7" fmla="*/ 0 w 3024385"/>
              <a:gd name="connsiteY7" fmla="*/ 19 h 2758140"/>
              <a:gd name="connsiteX0" fmla="*/ 0 w 3024385"/>
              <a:gd name="connsiteY0" fmla="*/ 19 h 2758140"/>
              <a:gd name="connsiteX1" fmla="*/ 2703578 w 3024385"/>
              <a:gd name="connsiteY1" fmla="*/ 2304710 h 2758140"/>
              <a:gd name="connsiteX2" fmla="*/ 3024385 w 3024385"/>
              <a:gd name="connsiteY2" fmla="*/ 2310648 h 2758140"/>
              <a:gd name="connsiteX3" fmla="*/ 2480034 w 3024385"/>
              <a:gd name="connsiteY3" fmla="*/ 2758140 h 2758140"/>
              <a:gd name="connsiteX4" fmla="*/ 1961895 w 3024385"/>
              <a:gd name="connsiteY4" fmla="*/ 2299994 h 2758140"/>
              <a:gd name="connsiteX5" fmla="*/ 2290017 w 3024385"/>
              <a:gd name="connsiteY5" fmla="*/ 2305603 h 2758140"/>
              <a:gd name="connsiteX6" fmla="*/ 1537 w 3024385"/>
              <a:gd name="connsiteY6" fmla="*/ 422369 h 2758140"/>
              <a:gd name="connsiteX7" fmla="*/ 0 w 3024385"/>
              <a:gd name="connsiteY7" fmla="*/ 19 h 2758140"/>
              <a:gd name="connsiteX0" fmla="*/ 0 w 3024385"/>
              <a:gd name="connsiteY0" fmla="*/ 19 h 2758140"/>
              <a:gd name="connsiteX1" fmla="*/ 2703578 w 3024385"/>
              <a:gd name="connsiteY1" fmla="*/ 2304710 h 2758140"/>
              <a:gd name="connsiteX2" fmla="*/ 3024385 w 3024385"/>
              <a:gd name="connsiteY2" fmla="*/ 2310648 h 2758140"/>
              <a:gd name="connsiteX3" fmla="*/ 2480034 w 3024385"/>
              <a:gd name="connsiteY3" fmla="*/ 2758140 h 2758140"/>
              <a:gd name="connsiteX4" fmla="*/ 1980945 w 3024385"/>
              <a:gd name="connsiteY4" fmla="*/ 2309519 h 2758140"/>
              <a:gd name="connsiteX5" fmla="*/ 2290017 w 3024385"/>
              <a:gd name="connsiteY5" fmla="*/ 2305603 h 2758140"/>
              <a:gd name="connsiteX6" fmla="*/ 1537 w 3024385"/>
              <a:gd name="connsiteY6" fmla="*/ 422369 h 2758140"/>
              <a:gd name="connsiteX7" fmla="*/ 0 w 3024385"/>
              <a:gd name="connsiteY7" fmla="*/ 19 h 2758140"/>
              <a:gd name="connsiteX0" fmla="*/ 0 w 3024385"/>
              <a:gd name="connsiteY0" fmla="*/ 19 h 2758140"/>
              <a:gd name="connsiteX1" fmla="*/ 2703578 w 3024385"/>
              <a:gd name="connsiteY1" fmla="*/ 2304710 h 2758140"/>
              <a:gd name="connsiteX2" fmla="*/ 3024385 w 3024385"/>
              <a:gd name="connsiteY2" fmla="*/ 2310648 h 2758140"/>
              <a:gd name="connsiteX3" fmla="*/ 2508609 w 3024385"/>
              <a:gd name="connsiteY3" fmla="*/ 2758140 h 2758140"/>
              <a:gd name="connsiteX4" fmla="*/ 1980945 w 3024385"/>
              <a:gd name="connsiteY4" fmla="*/ 2309519 h 2758140"/>
              <a:gd name="connsiteX5" fmla="*/ 2290017 w 3024385"/>
              <a:gd name="connsiteY5" fmla="*/ 2305603 h 2758140"/>
              <a:gd name="connsiteX6" fmla="*/ 1537 w 3024385"/>
              <a:gd name="connsiteY6" fmla="*/ 422369 h 2758140"/>
              <a:gd name="connsiteX7" fmla="*/ 0 w 3024385"/>
              <a:gd name="connsiteY7" fmla="*/ 19 h 27581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24385" h="2758140">
                <a:moveTo>
                  <a:pt x="0" y="19"/>
                </a:moveTo>
                <a:cubicBezTo>
                  <a:pt x="1353828" y="-4909"/>
                  <a:pt x="2490326" y="967774"/>
                  <a:pt x="2703578" y="2304710"/>
                </a:cubicBezTo>
                <a:lnTo>
                  <a:pt x="3024385" y="2310648"/>
                </a:lnTo>
                <a:lnTo>
                  <a:pt x="2508609" y="2758140"/>
                </a:lnTo>
                <a:lnTo>
                  <a:pt x="1980945" y="2309519"/>
                </a:lnTo>
                <a:lnTo>
                  <a:pt x="2290017" y="2305603"/>
                </a:lnTo>
                <a:cubicBezTo>
                  <a:pt x="2055228" y="1236154"/>
                  <a:pt x="1096448" y="418384"/>
                  <a:pt x="1537" y="422369"/>
                </a:cubicBezTo>
                <a:cubicBezTo>
                  <a:pt x="1025" y="281586"/>
                  <a:pt x="512" y="140802"/>
                  <a:pt x="0" y="19"/>
                </a:cubicBezTo>
                <a:close/>
              </a:path>
            </a:pathLst>
          </a:custGeom>
          <a:solidFill>
            <a:schemeClr val="accent1">
              <a:lumMod val="40000"/>
              <a:lumOff val="60000"/>
            </a:schemeClr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black"/>
              </a:solidFill>
            </a:endParaRPr>
          </a:p>
        </p:txBody>
      </p:sp>
      <p:sp>
        <p:nvSpPr>
          <p:cNvPr id="12" name="環状矢印 8"/>
          <p:cNvSpPr/>
          <p:nvPr userDrawn="1"/>
        </p:nvSpPr>
        <p:spPr>
          <a:xfrm rot="5400000">
            <a:off x="8975161" y="5717445"/>
            <a:ext cx="3024385" cy="2758140"/>
          </a:xfrm>
          <a:custGeom>
            <a:avLst/>
            <a:gdLst>
              <a:gd name="connsiteX0" fmla="*/ 3370992 w 6761982"/>
              <a:gd name="connsiteY0" fmla="*/ 634089 h 6761982"/>
              <a:gd name="connsiteX1" fmla="*/ 6093620 w 6761982"/>
              <a:gd name="connsiteY1" fmla="*/ 2948305 h 6761982"/>
              <a:gd name="connsiteX2" fmla="*/ 6709702 w 6761982"/>
              <a:gd name="connsiteY2" fmla="*/ 3039968 h 6761982"/>
              <a:gd name="connsiteX3" fmla="*/ 5889126 w 6761982"/>
              <a:gd name="connsiteY3" fmla="*/ 3754160 h 6761982"/>
              <a:gd name="connsiteX4" fmla="*/ 5037612 w 6761982"/>
              <a:gd name="connsiteY4" fmla="*/ 2791189 h 6761982"/>
              <a:gd name="connsiteX5" fmla="*/ 5651484 w 6761982"/>
              <a:gd name="connsiteY5" fmla="*/ 2882523 h 6761982"/>
              <a:gd name="connsiteX6" fmla="*/ 3372529 w 6761982"/>
              <a:gd name="connsiteY6" fmla="*/ 1056439 h 6761982"/>
              <a:gd name="connsiteX7" fmla="*/ 3370992 w 6761982"/>
              <a:gd name="connsiteY7" fmla="*/ 634089 h 6761982"/>
              <a:gd name="connsiteX0" fmla="*/ 0 w 3338710"/>
              <a:gd name="connsiteY0" fmla="*/ 19 h 2758140"/>
              <a:gd name="connsiteX1" fmla="*/ 2722628 w 3338710"/>
              <a:gd name="connsiteY1" fmla="*/ 2314235 h 2758140"/>
              <a:gd name="connsiteX2" fmla="*/ 3338710 w 3338710"/>
              <a:gd name="connsiteY2" fmla="*/ 2405898 h 2758140"/>
              <a:gd name="connsiteX3" fmla="*/ 2480034 w 3338710"/>
              <a:gd name="connsiteY3" fmla="*/ 2758140 h 2758140"/>
              <a:gd name="connsiteX4" fmla="*/ 1666620 w 3338710"/>
              <a:gd name="connsiteY4" fmla="*/ 2157119 h 2758140"/>
              <a:gd name="connsiteX5" fmla="*/ 2280492 w 3338710"/>
              <a:gd name="connsiteY5" fmla="*/ 2248453 h 2758140"/>
              <a:gd name="connsiteX6" fmla="*/ 1537 w 3338710"/>
              <a:gd name="connsiteY6" fmla="*/ 422369 h 2758140"/>
              <a:gd name="connsiteX7" fmla="*/ 0 w 3338710"/>
              <a:gd name="connsiteY7" fmla="*/ 19 h 2758140"/>
              <a:gd name="connsiteX0" fmla="*/ 0 w 3062485"/>
              <a:gd name="connsiteY0" fmla="*/ 19 h 2758140"/>
              <a:gd name="connsiteX1" fmla="*/ 2722628 w 3062485"/>
              <a:gd name="connsiteY1" fmla="*/ 2314235 h 2758140"/>
              <a:gd name="connsiteX2" fmla="*/ 3062485 w 3062485"/>
              <a:gd name="connsiteY2" fmla="*/ 2329698 h 2758140"/>
              <a:gd name="connsiteX3" fmla="*/ 2480034 w 3062485"/>
              <a:gd name="connsiteY3" fmla="*/ 2758140 h 2758140"/>
              <a:gd name="connsiteX4" fmla="*/ 1666620 w 3062485"/>
              <a:gd name="connsiteY4" fmla="*/ 2157119 h 2758140"/>
              <a:gd name="connsiteX5" fmla="*/ 2280492 w 3062485"/>
              <a:gd name="connsiteY5" fmla="*/ 2248453 h 2758140"/>
              <a:gd name="connsiteX6" fmla="*/ 1537 w 3062485"/>
              <a:gd name="connsiteY6" fmla="*/ 422369 h 2758140"/>
              <a:gd name="connsiteX7" fmla="*/ 0 w 3062485"/>
              <a:gd name="connsiteY7" fmla="*/ 19 h 2758140"/>
              <a:gd name="connsiteX0" fmla="*/ 0 w 3062485"/>
              <a:gd name="connsiteY0" fmla="*/ 19 h 2758140"/>
              <a:gd name="connsiteX1" fmla="*/ 2722628 w 3062485"/>
              <a:gd name="connsiteY1" fmla="*/ 2314235 h 2758140"/>
              <a:gd name="connsiteX2" fmla="*/ 3062485 w 3062485"/>
              <a:gd name="connsiteY2" fmla="*/ 2329698 h 2758140"/>
              <a:gd name="connsiteX3" fmla="*/ 2480034 w 3062485"/>
              <a:gd name="connsiteY3" fmla="*/ 2758140 h 2758140"/>
              <a:gd name="connsiteX4" fmla="*/ 1942845 w 3062485"/>
              <a:gd name="connsiteY4" fmla="*/ 2233319 h 2758140"/>
              <a:gd name="connsiteX5" fmla="*/ 2280492 w 3062485"/>
              <a:gd name="connsiteY5" fmla="*/ 2248453 h 2758140"/>
              <a:gd name="connsiteX6" fmla="*/ 1537 w 3062485"/>
              <a:gd name="connsiteY6" fmla="*/ 422369 h 2758140"/>
              <a:gd name="connsiteX7" fmla="*/ 0 w 3062485"/>
              <a:gd name="connsiteY7" fmla="*/ 19 h 2758140"/>
              <a:gd name="connsiteX0" fmla="*/ 0 w 3062485"/>
              <a:gd name="connsiteY0" fmla="*/ 19 h 2758140"/>
              <a:gd name="connsiteX1" fmla="*/ 2722628 w 3062485"/>
              <a:gd name="connsiteY1" fmla="*/ 2314235 h 2758140"/>
              <a:gd name="connsiteX2" fmla="*/ 3062485 w 3062485"/>
              <a:gd name="connsiteY2" fmla="*/ 2329698 h 2758140"/>
              <a:gd name="connsiteX3" fmla="*/ 2480034 w 3062485"/>
              <a:gd name="connsiteY3" fmla="*/ 2758140 h 2758140"/>
              <a:gd name="connsiteX4" fmla="*/ 1942845 w 3062485"/>
              <a:gd name="connsiteY4" fmla="*/ 2233319 h 2758140"/>
              <a:gd name="connsiteX5" fmla="*/ 2290017 w 3062485"/>
              <a:gd name="connsiteY5" fmla="*/ 2305603 h 2758140"/>
              <a:gd name="connsiteX6" fmla="*/ 1537 w 3062485"/>
              <a:gd name="connsiteY6" fmla="*/ 422369 h 2758140"/>
              <a:gd name="connsiteX7" fmla="*/ 0 w 3062485"/>
              <a:gd name="connsiteY7" fmla="*/ 19 h 2758140"/>
              <a:gd name="connsiteX0" fmla="*/ 0 w 3062485"/>
              <a:gd name="connsiteY0" fmla="*/ 19 h 2758140"/>
              <a:gd name="connsiteX1" fmla="*/ 2722628 w 3062485"/>
              <a:gd name="connsiteY1" fmla="*/ 2314235 h 2758140"/>
              <a:gd name="connsiteX2" fmla="*/ 3062485 w 3062485"/>
              <a:gd name="connsiteY2" fmla="*/ 2329698 h 2758140"/>
              <a:gd name="connsiteX3" fmla="*/ 2480034 w 3062485"/>
              <a:gd name="connsiteY3" fmla="*/ 2758140 h 2758140"/>
              <a:gd name="connsiteX4" fmla="*/ 1942845 w 3062485"/>
              <a:gd name="connsiteY4" fmla="*/ 2299994 h 2758140"/>
              <a:gd name="connsiteX5" fmla="*/ 2290017 w 3062485"/>
              <a:gd name="connsiteY5" fmla="*/ 2305603 h 2758140"/>
              <a:gd name="connsiteX6" fmla="*/ 1537 w 3062485"/>
              <a:gd name="connsiteY6" fmla="*/ 422369 h 2758140"/>
              <a:gd name="connsiteX7" fmla="*/ 0 w 3062485"/>
              <a:gd name="connsiteY7" fmla="*/ 19 h 2758140"/>
              <a:gd name="connsiteX0" fmla="*/ 0 w 3024385"/>
              <a:gd name="connsiteY0" fmla="*/ 19 h 2758140"/>
              <a:gd name="connsiteX1" fmla="*/ 2722628 w 3024385"/>
              <a:gd name="connsiteY1" fmla="*/ 2314235 h 2758140"/>
              <a:gd name="connsiteX2" fmla="*/ 3024385 w 3024385"/>
              <a:gd name="connsiteY2" fmla="*/ 2310648 h 2758140"/>
              <a:gd name="connsiteX3" fmla="*/ 2480034 w 3024385"/>
              <a:gd name="connsiteY3" fmla="*/ 2758140 h 2758140"/>
              <a:gd name="connsiteX4" fmla="*/ 1942845 w 3024385"/>
              <a:gd name="connsiteY4" fmla="*/ 2299994 h 2758140"/>
              <a:gd name="connsiteX5" fmla="*/ 2290017 w 3024385"/>
              <a:gd name="connsiteY5" fmla="*/ 2305603 h 2758140"/>
              <a:gd name="connsiteX6" fmla="*/ 1537 w 3024385"/>
              <a:gd name="connsiteY6" fmla="*/ 422369 h 2758140"/>
              <a:gd name="connsiteX7" fmla="*/ 0 w 3024385"/>
              <a:gd name="connsiteY7" fmla="*/ 19 h 2758140"/>
              <a:gd name="connsiteX0" fmla="*/ 0 w 3024385"/>
              <a:gd name="connsiteY0" fmla="*/ 19 h 2758140"/>
              <a:gd name="connsiteX1" fmla="*/ 2722628 w 3024385"/>
              <a:gd name="connsiteY1" fmla="*/ 2314235 h 2758140"/>
              <a:gd name="connsiteX2" fmla="*/ 3024385 w 3024385"/>
              <a:gd name="connsiteY2" fmla="*/ 2310648 h 2758140"/>
              <a:gd name="connsiteX3" fmla="*/ 2480034 w 3024385"/>
              <a:gd name="connsiteY3" fmla="*/ 2758140 h 2758140"/>
              <a:gd name="connsiteX4" fmla="*/ 1961895 w 3024385"/>
              <a:gd name="connsiteY4" fmla="*/ 2299994 h 2758140"/>
              <a:gd name="connsiteX5" fmla="*/ 2290017 w 3024385"/>
              <a:gd name="connsiteY5" fmla="*/ 2305603 h 2758140"/>
              <a:gd name="connsiteX6" fmla="*/ 1537 w 3024385"/>
              <a:gd name="connsiteY6" fmla="*/ 422369 h 2758140"/>
              <a:gd name="connsiteX7" fmla="*/ 0 w 3024385"/>
              <a:gd name="connsiteY7" fmla="*/ 19 h 2758140"/>
              <a:gd name="connsiteX0" fmla="*/ 0 w 3024385"/>
              <a:gd name="connsiteY0" fmla="*/ 19 h 2758140"/>
              <a:gd name="connsiteX1" fmla="*/ 2722628 w 3024385"/>
              <a:gd name="connsiteY1" fmla="*/ 2314235 h 2758140"/>
              <a:gd name="connsiteX2" fmla="*/ 3024385 w 3024385"/>
              <a:gd name="connsiteY2" fmla="*/ 2310648 h 2758140"/>
              <a:gd name="connsiteX3" fmla="*/ 2480034 w 3024385"/>
              <a:gd name="connsiteY3" fmla="*/ 2758140 h 2758140"/>
              <a:gd name="connsiteX4" fmla="*/ 1961895 w 3024385"/>
              <a:gd name="connsiteY4" fmla="*/ 2299994 h 2758140"/>
              <a:gd name="connsiteX5" fmla="*/ 2290017 w 3024385"/>
              <a:gd name="connsiteY5" fmla="*/ 2305603 h 2758140"/>
              <a:gd name="connsiteX6" fmla="*/ 1537 w 3024385"/>
              <a:gd name="connsiteY6" fmla="*/ 422369 h 2758140"/>
              <a:gd name="connsiteX7" fmla="*/ 0 w 3024385"/>
              <a:gd name="connsiteY7" fmla="*/ 19 h 2758140"/>
              <a:gd name="connsiteX0" fmla="*/ 0 w 3024385"/>
              <a:gd name="connsiteY0" fmla="*/ 19 h 2758140"/>
              <a:gd name="connsiteX1" fmla="*/ 2703578 w 3024385"/>
              <a:gd name="connsiteY1" fmla="*/ 2304710 h 2758140"/>
              <a:gd name="connsiteX2" fmla="*/ 3024385 w 3024385"/>
              <a:gd name="connsiteY2" fmla="*/ 2310648 h 2758140"/>
              <a:gd name="connsiteX3" fmla="*/ 2480034 w 3024385"/>
              <a:gd name="connsiteY3" fmla="*/ 2758140 h 2758140"/>
              <a:gd name="connsiteX4" fmla="*/ 1961895 w 3024385"/>
              <a:gd name="connsiteY4" fmla="*/ 2299994 h 2758140"/>
              <a:gd name="connsiteX5" fmla="*/ 2290017 w 3024385"/>
              <a:gd name="connsiteY5" fmla="*/ 2305603 h 2758140"/>
              <a:gd name="connsiteX6" fmla="*/ 1537 w 3024385"/>
              <a:gd name="connsiteY6" fmla="*/ 422369 h 2758140"/>
              <a:gd name="connsiteX7" fmla="*/ 0 w 3024385"/>
              <a:gd name="connsiteY7" fmla="*/ 19 h 2758140"/>
              <a:gd name="connsiteX0" fmla="*/ 0 w 3024385"/>
              <a:gd name="connsiteY0" fmla="*/ 19 h 2758140"/>
              <a:gd name="connsiteX1" fmla="*/ 2703578 w 3024385"/>
              <a:gd name="connsiteY1" fmla="*/ 2304710 h 2758140"/>
              <a:gd name="connsiteX2" fmla="*/ 3024385 w 3024385"/>
              <a:gd name="connsiteY2" fmla="*/ 2310648 h 2758140"/>
              <a:gd name="connsiteX3" fmla="*/ 2480034 w 3024385"/>
              <a:gd name="connsiteY3" fmla="*/ 2758140 h 2758140"/>
              <a:gd name="connsiteX4" fmla="*/ 1980945 w 3024385"/>
              <a:gd name="connsiteY4" fmla="*/ 2309519 h 2758140"/>
              <a:gd name="connsiteX5" fmla="*/ 2290017 w 3024385"/>
              <a:gd name="connsiteY5" fmla="*/ 2305603 h 2758140"/>
              <a:gd name="connsiteX6" fmla="*/ 1537 w 3024385"/>
              <a:gd name="connsiteY6" fmla="*/ 422369 h 2758140"/>
              <a:gd name="connsiteX7" fmla="*/ 0 w 3024385"/>
              <a:gd name="connsiteY7" fmla="*/ 19 h 2758140"/>
              <a:gd name="connsiteX0" fmla="*/ 0 w 3024385"/>
              <a:gd name="connsiteY0" fmla="*/ 19 h 2758140"/>
              <a:gd name="connsiteX1" fmla="*/ 2703578 w 3024385"/>
              <a:gd name="connsiteY1" fmla="*/ 2304710 h 2758140"/>
              <a:gd name="connsiteX2" fmla="*/ 3024385 w 3024385"/>
              <a:gd name="connsiteY2" fmla="*/ 2310648 h 2758140"/>
              <a:gd name="connsiteX3" fmla="*/ 2508609 w 3024385"/>
              <a:gd name="connsiteY3" fmla="*/ 2758140 h 2758140"/>
              <a:gd name="connsiteX4" fmla="*/ 1980945 w 3024385"/>
              <a:gd name="connsiteY4" fmla="*/ 2309519 h 2758140"/>
              <a:gd name="connsiteX5" fmla="*/ 2290017 w 3024385"/>
              <a:gd name="connsiteY5" fmla="*/ 2305603 h 2758140"/>
              <a:gd name="connsiteX6" fmla="*/ 1537 w 3024385"/>
              <a:gd name="connsiteY6" fmla="*/ 422369 h 2758140"/>
              <a:gd name="connsiteX7" fmla="*/ 0 w 3024385"/>
              <a:gd name="connsiteY7" fmla="*/ 19 h 27581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24385" h="2758140">
                <a:moveTo>
                  <a:pt x="0" y="19"/>
                </a:moveTo>
                <a:cubicBezTo>
                  <a:pt x="1353828" y="-4909"/>
                  <a:pt x="2490326" y="967774"/>
                  <a:pt x="2703578" y="2304710"/>
                </a:cubicBezTo>
                <a:lnTo>
                  <a:pt x="3024385" y="2310648"/>
                </a:lnTo>
                <a:lnTo>
                  <a:pt x="2508609" y="2758140"/>
                </a:lnTo>
                <a:lnTo>
                  <a:pt x="1980945" y="2309519"/>
                </a:lnTo>
                <a:lnTo>
                  <a:pt x="2290017" y="2305603"/>
                </a:lnTo>
                <a:cubicBezTo>
                  <a:pt x="2055228" y="1236154"/>
                  <a:pt x="1096448" y="418384"/>
                  <a:pt x="1537" y="422369"/>
                </a:cubicBezTo>
                <a:cubicBezTo>
                  <a:pt x="1025" y="281586"/>
                  <a:pt x="512" y="140802"/>
                  <a:pt x="0" y="19"/>
                </a:cubicBezTo>
                <a:close/>
              </a:path>
            </a:pathLst>
          </a:custGeom>
          <a:solidFill>
            <a:schemeClr val="accent1">
              <a:lumMod val="60000"/>
              <a:lumOff val="40000"/>
            </a:schemeClr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black"/>
              </a:solidFill>
            </a:endParaRPr>
          </a:p>
        </p:txBody>
      </p:sp>
      <p:sp>
        <p:nvSpPr>
          <p:cNvPr id="13" name="環状矢印 8"/>
          <p:cNvSpPr/>
          <p:nvPr userDrawn="1"/>
        </p:nvSpPr>
        <p:spPr>
          <a:xfrm rot="10800000">
            <a:off x="6112473" y="5582267"/>
            <a:ext cx="3024385" cy="2758140"/>
          </a:xfrm>
          <a:custGeom>
            <a:avLst/>
            <a:gdLst>
              <a:gd name="connsiteX0" fmla="*/ 3370992 w 6761982"/>
              <a:gd name="connsiteY0" fmla="*/ 634089 h 6761982"/>
              <a:gd name="connsiteX1" fmla="*/ 6093620 w 6761982"/>
              <a:gd name="connsiteY1" fmla="*/ 2948305 h 6761982"/>
              <a:gd name="connsiteX2" fmla="*/ 6709702 w 6761982"/>
              <a:gd name="connsiteY2" fmla="*/ 3039968 h 6761982"/>
              <a:gd name="connsiteX3" fmla="*/ 5889126 w 6761982"/>
              <a:gd name="connsiteY3" fmla="*/ 3754160 h 6761982"/>
              <a:gd name="connsiteX4" fmla="*/ 5037612 w 6761982"/>
              <a:gd name="connsiteY4" fmla="*/ 2791189 h 6761982"/>
              <a:gd name="connsiteX5" fmla="*/ 5651484 w 6761982"/>
              <a:gd name="connsiteY5" fmla="*/ 2882523 h 6761982"/>
              <a:gd name="connsiteX6" fmla="*/ 3372529 w 6761982"/>
              <a:gd name="connsiteY6" fmla="*/ 1056439 h 6761982"/>
              <a:gd name="connsiteX7" fmla="*/ 3370992 w 6761982"/>
              <a:gd name="connsiteY7" fmla="*/ 634089 h 6761982"/>
              <a:gd name="connsiteX0" fmla="*/ 0 w 3338710"/>
              <a:gd name="connsiteY0" fmla="*/ 19 h 2758140"/>
              <a:gd name="connsiteX1" fmla="*/ 2722628 w 3338710"/>
              <a:gd name="connsiteY1" fmla="*/ 2314235 h 2758140"/>
              <a:gd name="connsiteX2" fmla="*/ 3338710 w 3338710"/>
              <a:gd name="connsiteY2" fmla="*/ 2405898 h 2758140"/>
              <a:gd name="connsiteX3" fmla="*/ 2480034 w 3338710"/>
              <a:gd name="connsiteY3" fmla="*/ 2758140 h 2758140"/>
              <a:gd name="connsiteX4" fmla="*/ 1666620 w 3338710"/>
              <a:gd name="connsiteY4" fmla="*/ 2157119 h 2758140"/>
              <a:gd name="connsiteX5" fmla="*/ 2280492 w 3338710"/>
              <a:gd name="connsiteY5" fmla="*/ 2248453 h 2758140"/>
              <a:gd name="connsiteX6" fmla="*/ 1537 w 3338710"/>
              <a:gd name="connsiteY6" fmla="*/ 422369 h 2758140"/>
              <a:gd name="connsiteX7" fmla="*/ 0 w 3338710"/>
              <a:gd name="connsiteY7" fmla="*/ 19 h 2758140"/>
              <a:gd name="connsiteX0" fmla="*/ 0 w 3062485"/>
              <a:gd name="connsiteY0" fmla="*/ 19 h 2758140"/>
              <a:gd name="connsiteX1" fmla="*/ 2722628 w 3062485"/>
              <a:gd name="connsiteY1" fmla="*/ 2314235 h 2758140"/>
              <a:gd name="connsiteX2" fmla="*/ 3062485 w 3062485"/>
              <a:gd name="connsiteY2" fmla="*/ 2329698 h 2758140"/>
              <a:gd name="connsiteX3" fmla="*/ 2480034 w 3062485"/>
              <a:gd name="connsiteY3" fmla="*/ 2758140 h 2758140"/>
              <a:gd name="connsiteX4" fmla="*/ 1666620 w 3062485"/>
              <a:gd name="connsiteY4" fmla="*/ 2157119 h 2758140"/>
              <a:gd name="connsiteX5" fmla="*/ 2280492 w 3062485"/>
              <a:gd name="connsiteY5" fmla="*/ 2248453 h 2758140"/>
              <a:gd name="connsiteX6" fmla="*/ 1537 w 3062485"/>
              <a:gd name="connsiteY6" fmla="*/ 422369 h 2758140"/>
              <a:gd name="connsiteX7" fmla="*/ 0 w 3062485"/>
              <a:gd name="connsiteY7" fmla="*/ 19 h 2758140"/>
              <a:gd name="connsiteX0" fmla="*/ 0 w 3062485"/>
              <a:gd name="connsiteY0" fmla="*/ 19 h 2758140"/>
              <a:gd name="connsiteX1" fmla="*/ 2722628 w 3062485"/>
              <a:gd name="connsiteY1" fmla="*/ 2314235 h 2758140"/>
              <a:gd name="connsiteX2" fmla="*/ 3062485 w 3062485"/>
              <a:gd name="connsiteY2" fmla="*/ 2329698 h 2758140"/>
              <a:gd name="connsiteX3" fmla="*/ 2480034 w 3062485"/>
              <a:gd name="connsiteY3" fmla="*/ 2758140 h 2758140"/>
              <a:gd name="connsiteX4" fmla="*/ 1942845 w 3062485"/>
              <a:gd name="connsiteY4" fmla="*/ 2233319 h 2758140"/>
              <a:gd name="connsiteX5" fmla="*/ 2280492 w 3062485"/>
              <a:gd name="connsiteY5" fmla="*/ 2248453 h 2758140"/>
              <a:gd name="connsiteX6" fmla="*/ 1537 w 3062485"/>
              <a:gd name="connsiteY6" fmla="*/ 422369 h 2758140"/>
              <a:gd name="connsiteX7" fmla="*/ 0 w 3062485"/>
              <a:gd name="connsiteY7" fmla="*/ 19 h 2758140"/>
              <a:gd name="connsiteX0" fmla="*/ 0 w 3062485"/>
              <a:gd name="connsiteY0" fmla="*/ 19 h 2758140"/>
              <a:gd name="connsiteX1" fmla="*/ 2722628 w 3062485"/>
              <a:gd name="connsiteY1" fmla="*/ 2314235 h 2758140"/>
              <a:gd name="connsiteX2" fmla="*/ 3062485 w 3062485"/>
              <a:gd name="connsiteY2" fmla="*/ 2329698 h 2758140"/>
              <a:gd name="connsiteX3" fmla="*/ 2480034 w 3062485"/>
              <a:gd name="connsiteY3" fmla="*/ 2758140 h 2758140"/>
              <a:gd name="connsiteX4" fmla="*/ 1942845 w 3062485"/>
              <a:gd name="connsiteY4" fmla="*/ 2233319 h 2758140"/>
              <a:gd name="connsiteX5" fmla="*/ 2290017 w 3062485"/>
              <a:gd name="connsiteY5" fmla="*/ 2305603 h 2758140"/>
              <a:gd name="connsiteX6" fmla="*/ 1537 w 3062485"/>
              <a:gd name="connsiteY6" fmla="*/ 422369 h 2758140"/>
              <a:gd name="connsiteX7" fmla="*/ 0 w 3062485"/>
              <a:gd name="connsiteY7" fmla="*/ 19 h 2758140"/>
              <a:gd name="connsiteX0" fmla="*/ 0 w 3062485"/>
              <a:gd name="connsiteY0" fmla="*/ 19 h 2758140"/>
              <a:gd name="connsiteX1" fmla="*/ 2722628 w 3062485"/>
              <a:gd name="connsiteY1" fmla="*/ 2314235 h 2758140"/>
              <a:gd name="connsiteX2" fmla="*/ 3062485 w 3062485"/>
              <a:gd name="connsiteY2" fmla="*/ 2329698 h 2758140"/>
              <a:gd name="connsiteX3" fmla="*/ 2480034 w 3062485"/>
              <a:gd name="connsiteY3" fmla="*/ 2758140 h 2758140"/>
              <a:gd name="connsiteX4" fmla="*/ 1942845 w 3062485"/>
              <a:gd name="connsiteY4" fmla="*/ 2299994 h 2758140"/>
              <a:gd name="connsiteX5" fmla="*/ 2290017 w 3062485"/>
              <a:gd name="connsiteY5" fmla="*/ 2305603 h 2758140"/>
              <a:gd name="connsiteX6" fmla="*/ 1537 w 3062485"/>
              <a:gd name="connsiteY6" fmla="*/ 422369 h 2758140"/>
              <a:gd name="connsiteX7" fmla="*/ 0 w 3062485"/>
              <a:gd name="connsiteY7" fmla="*/ 19 h 2758140"/>
              <a:gd name="connsiteX0" fmla="*/ 0 w 3024385"/>
              <a:gd name="connsiteY0" fmla="*/ 19 h 2758140"/>
              <a:gd name="connsiteX1" fmla="*/ 2722628 w 3024385"/>
              <a:gd name="connsiteY1" fmla="*/ 2314235 h 2758140"/>
              <a:gd name="connsiteX2" fmla="*/ 3024385 w 3024385"/>
              <a:gd name="connsiteY2" fmla="*/ 2310648 h 2758140"/>
              <a:gd name="connsiteX3" fmla="*/ 2480034 w 3024385"/>
              <a:gd name="connsiteY3" fmla="*/ 2758140 h 2758140"/>
              <a:gd name="connsiteX4" fmla="*/ 1942845 w 3024385"/>
              <a:gd name="connsiteY4" fmla="*/ 2299994 h 2758140"/>
              <a:gd name="connsiteX5" fmla="*/ 2290017 w 3024385"/>
              <a:gd name="connsiteY5" fmla="*/ 2305603 h 2758140"/>
              <a:gd name="connsiteX6" fmla="*/ 1537 w 3024385"/>
              <a:gd name="connsiteY6" fmla="*/ 422369 h 2758140"/>
              <a:gd name="connsiteX7" fmla="*/ 0 w 3024385"/>
              <a:gd name="connsiteY7" fmla="*/ 19 h 2758140"/>
              <a:gd name="connsiteX0" fmla="*/ 0 w 3024385"/>
              <a:gd name="connsiteY0" fmla="*/ 19 h 2758140"/>
              <a:gd name="connsiteX1" fmla="*/ 2722628 w 3024385"/>
              <a:gd name="connsiteY1" fmla="*/ 2314235 h 2758140"/>
              <a:gd name="connsiteX2" fmla="*/ 3024385 w 3024385"/>
              <a:gd name="connsiteY2" fmla="*/ 2310648 h 2758140"/>
              <a:gd name="connsiteX3" fmla="*/ 2480034 w 3024385"/>
              <a:gd name="connsiteY3" fmla="*/ 2758140 h 2758140"/>
              <a:gd name="connsiteX4" fmla="*/ 1961895 w 3024385"/>
              <a:gd name="connsiteY4" fmla="*/ 2299994 h 2758140"/>
              <a:gd name="connsiteX5" fmla="*/ 2290017 w 3024385"/>
              <a:gd name="connsiteY5" fmla="*/ 2305603 h 2758140"/>
              <a:gd name="connsiteX6" fmla="*/ 1537 w 3024385"/>
              <a:gd name="connsiteY6" fmla="*/ 422369 h 2758140"/>
              <a:gd name="connsiteX7" fmla="*/ 0 w 3024385"/>
              <a:gd name="connsiteY7" fmla="*/ 19 h 2758140"/>
              <a:gd name="connsiteX0" fmla="*/ 0 w 3024385"/>
              <a:gd name="connsiteY0" fmla="*/ 19 h 2758140"/>
              <a:gd name="connsiteX1" fmla="*/ 2722628 w 3024385"/>
              <a:gd name="connsiteY1" fmla="*/ 2314235 h 2758140"/>
              <a:gd name="connsiteX2" fmla="*/ 3024385 w 3024385"/>
              <a:gd name="connsiteY2" fmla="*/ 2310648 h 2758140"/>
              <a:gd name="connsiteX3" fmla="*/ 2480034 w 3024385"/>
              <a:gd name="connsiteY3" fmla="*/ 2758140 h 2758140"/>
              <a:gd name="connsiteX4" fmla="*/ 1961895 w 3024385"/>
              <a:gd name="connsiteY4" fmla="*/ 2299994 h 2758140"/>
              <a:gd name="connsiteX5" fmla="*/ 2290017 w 3024385"/>
              <a:gd name="connsiteY5" fmla="*/ 2305603 h 2758140"/>
              <a:gd name="connsiteX6" fmla="*/ 1537 w 3024385"/>
              <a:gd name="connsiteY6" fmla="*/ 422369 h 2758140"/>
              <a:gd name="connsiteX7" fmla="*/ 0 w 3024385"/>
              <a:gd name="connsiteY7" fmla="*/ 19 h 2758140"/>
              <a:gd name="connsiteX0" fmla="*/ 0 w 3024385"/>
              <a:gd name="connsiteY0" fmla="*/ 19 h 2758140"/>
              <a:gd name="connsiteX1" fmla="*/ 2703578 w 3024385"/>
              <a:gd name="connsiteY1" fmla="*/ 2304710 h 2758140"/>
              <a:gd name="connsiteX2" fmla="*/ 3024385 w 3024385"/>
              <a:gd name="connsiteY2" fmla="*/ 2310648 h 2758140"/>
              <a:gd name="connsiteX3" fmla="*/ 2480034 w 3024385"/>
              <a:gd name="connsiteY3" fmla="*/ 2758140 h 2758140"/>
              <a:gd name="connsiteX4" fmla="*/ 1961895 w 3024385"/>
              <a:gd name="connsiteY4" fmla="*/ 2299994 h 2758140"/>
              <a:gd name="connsiteX5" fmla="*/ 2290017 w 3024385"/>
              <a:gd name="connsiteY5" fmla="*/ 2305603 h 2758140"/>
              <a:gd name="connsiteX6" fmla="*/ 1537 w 3024385"/>
              <a:gd name="connsiteY6" fmla="*/ 422369 h 2758140"/>
              <a:gd name="connsiteX7" fmla="*/ 0 w 3024385"/>
              <a:gd name="connsiteY7" fmla="*/ 19 h 2758140"/>
              <a:gd name="connsiteX0" fmla="*/ 0 w 3024385"/>
              <a:gd name="connsiteY0" fmla="*/ 19 h 2758140"/>
              <a:gd name="connsiteX1" fmla="*/ 2703578 w 3024385"/>
              <a:gd name="connsiteY1" fmla="*/ 2304710 h 2758140"/>
              <a:gd name="connsiteX2" fmla="*/ 3024385 w 3024385"/>
              <a:gd name="connsiteY2" fmla="*/ 2310648 h 2758140"/>
              <a:gd name="connsiteX3" fmla="*/ 2480034 w 3024385"/>
              <a:gd name="connsiteY3" fmla="*/ 2758140 h 2758140"/>
              <a:gd name="connsiteX4" fmla="*/ 1980945 w 3024385"/>
              <a:gd name="connsiteY4" fmla="*/ 2309519 h 2758140"/>
              <a:gd name="connsiteX5" fmla="*/ 2290017 w 3024385"/>
              <a:gd name="connsiteY5" fmla="*/ 2305603 h 2758140"/>
              <a:gd name="connsiteX6" fmla="*/ 1537 w 3024385"/>
              <a:gd name="connsiteY6" fmla="*/ 422369 h 2758140"/>
              <a:gd name="connsiteX7" fmla="*/ 0 w 3024385"/>
              <a:gd name="connsiteY7" fmla="*/ 19 h 2758140"/>
              <a:gd name="connsiteX0" fmla="*/ 0 w 3024385"/>
              <a:gd name="connsiteY0" fmla="*/ 19 h 2758140"/>
              <a:gd name="connsiteX1" fmla="*/ 2703578 w 3024385"/>
              <a:gd name="connsiteY1" fmla="*/ 2304710 h 2758140"/>
              <a:gd name="connsiteX2" fmla="*/ 3024385 w 3024385"/>
              <a:gd name="connsiteY2" fmla="*/ 2310648 h 2758140"/>
              <a:gd name="connsiteX3" fmla="*/ 2508609 w 3024385"/>
              <a:gd name="connsiteY3" fmla="*/ 2758140 h 2758140"/>
              <a:gd name="connsiteX4" fmla="*/ 1980945 w 3024385"/>
              <a:gd name="connsiteY4" fmla="*/ 2309519 h 2758140"/>
              <a:gd name="connsiteX5" fmla="*/ 2290017 w 3024385"/>
              <a:gd name="connsiteY5" fmla="*/ 2305603 h 2758140"/>
              <a:gd name="connsiteX6" fmla="*/ 1537 w 3024385"/>
              <a:gd name="connsiteY6" fmla="*/ 422369 h 2758140"/>
              <a:gd name="connsiteX7" fmla="*/ 0 w 3024385"/>
              <a:gd name="connsiteY7" fmla="*/ 19 h 27581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24385" h="2758140">
                <a:moveTo>
                  <a:pt x="0" y="19"/>
                </a:moveTo>
                <a:cubicBezTo>
                  <a:pt x="1353828" y="-4909"/>
                  <a:pt x="2490326" y="967774"/>
                  <a:pt x="2703578" y="2304710"/>
                </a:cubicBezTo>
                <a:lnTo>
                  <a:pt x="3024385" y="2310648"/>
                </a:lnTo>
                <a:lnTo>
                  <a:pt x="2508609" y="2758140"/>
                </a:lnTo>
                <a:lnTo>
                  <a:pt x="1980945" y="2309519"/>
                </a:lnTo>
                <a:lnTo>
                  <a:pt x="2290017" y="2305603"/>
                </a:lnTo>
                <a:cubicBezTo>
                  <a:pt x="2055228" y="1236154"/>
                  <a:pt x="1096448" y="418384"/>
                  <a:pt x="1537" y="422369"/>
                </a:cubicBezTo>
                <a:cubicBezTo>
                  <a:pt x="1025" y="281586"/>
                  <a:pt x="512" y="140802"/>
                  <a:pt x="0" y="19"/>
                </a:cubicBezTo>
                <a:close/>
              </a:path>
            </a:pathLst>
          </a:custGeom>
          <a:solidFill>
            <a:schemeClr val="accent1"/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black"/>
              </a:solidFill>
            </a:endParaRPr>
          </a:p>
        </p:txBody>
      </p:sp>
      <p:sp>
        <p:nvSpPr>
          <p:cNvPr id="14" name="環状矢印 8"/>
          <p:cNvSpPr/>
          <p:nvPr userDrawn="1"/>
        </p:nvSpPr>
        <p:spPr>
          <a:xfrm rot="16200000">
            <a:off x="6255121" y="2679785"/>
            <a:ext cx="3024385" cy="2758140"/>
          </a:xfrm>
          <a:custGeom>
            <a:avLst/>
            <a:gdLst>
              <a:gd name="connsiteX0" fmla="*/ 3370992 w 6761982"/>
              <a:gd name="connsiteY0" fmla="*/ 634089 h 6761982"/>
              <a:gd name="connsiteX1" fmla="*/ 6093620 w 6761982"/>
              <a:gd name="connsiteY1" fmla="*/ 2948305 h 6761982"/>
              <a:gd name="connsiteX2" fmla="*/ 6709702 w 6761982"/>
              <a:gd name="connsiteY2" fmla="*/ 3039968 h 6761982"/>
              <a:gd name="connsiteX3" fmla="*/ 5889126 w 6761982"/>
              <a:gd name="connsiteY3" fmla="*/ 3754160 h 6761982"/>
              <a:gd name="connsiteX4" fmla="*/ 5037612 w 6761982"/>
              <a:gd name="connsiteY4" fmla="*/ 2791189 h 6761982"/>
              <a:gd name="connsiteX5" fmla="*/ 5651484 w 6761982"/>
              <a:gd name="connsiteY5" fmla="*/ 2882523 h 6761982"/>
              <a:gd name="connsiteX6" fmla="*/ 3372529 w 6761982"/>
              <a:gd name="connsiteY6" fmla="*/ 1056439 h 6761982"/>
              <a:gd name="connsiteX7" fmla="*/ 3370992 w 6761982"/>
              <a:gd name="connsiteY7" fmla="*/ 634089 h 6761982"/>
              <a:gd name="connsiteX0" fmla="*/ 0 w 3338710"/>
              <a:gd name="connsiteY0" fmla="*/ 19 h 2758140"/>
              <a:gd name="connsiteX1" fmla="*/ 2722628 w 3338710"/>
              <a:gd name="connsiteY1" fmla="*/ 2314235 h 2758140"/>
              <a:gd name="connsiteX2" fmla="*/ 3338710 w 3338710"/>
              <a:gd name="connsiteY2" fmla="*/ 2405898 h 2758140"/>
              <a:gd name="connsiteX3" fmla="*/ 2480034 w 3338710"/>
              <a:gd name="connsiteY3" fmla="*/ 2758140 h 2758140"/>
              <a:gd name="connsiteX4" fmla="*/ 1666620 w 3338710"/>
              <a:gd name="connsiteY4" fmla="*/ 2157119 h 2758140"/>
              <a:gd name="connsiteX5" fmla="*/ 2280492 w 3338710"/>
              <a:gd name="connsiteY5" fmla="*/ 2248453 h 2758140"/>
              <a:gd name="connsiteX6" fmla="*/ 1537 w 3338710"/>
              <a:gd name="connsiteY6" fmla="*/ 422369 h 2758140"/>
              <a:gd name="connsiteX7" fmla="*/ 0 w 3338710"/>
              <a:gd name="connsiteY7" fmla="*/ 19 h 2758140"/>
              <a:gd name="connsiteX0" fmla="*/ 0 w 3062485"/>
              <a:gd name="connsiteY0" fmla="*/ 19 h 2758140"/>
              <a:gd name="connsiteX1" fmla="*/ 2722628 w 3062485"/>
              <a:gd name="connsiteY1" fmla="*/ 2314235 h 2758140"/>
              <a:gd name="connsiteX2" fmla="*/ 3062485 w 3062485"/>
              <a:gd name="connsiteY2" fmla="*/ 2329698 h 2758140"/>
              <a:gd name="connsiteX3" fmla="*/ 2480034 w 3062485"/>
              <a:gd name="connsiteY3" fmla="*/ 2758140 h 2758140"/>
              <a:gd name="connsiteX4" fmla="*/ 1666620 w 3062485"/>
              <a:gd name="connsiteY4" fmla="*/ 2157119 h 2758140"/>
              <a:gd name="connsiteX5" fmla="*/ 2280492 w 3062485"/>
              <a:gd name="connsiteY5" fmla="*/ 2248453 h 2758140"/>
              <a:gd name="connsiteX6" fmla="*/ 1537 w 3062485"/>
              <a:gd name="connsiteY6" fmla="*/ 422369 h 2758140"/>
              <a:gd name="connsiteX7" fmla="*/ 0 w 3062485"/>
              <a:gd name="connsiteY7" fmla="*/ 19 h 2758140"/>
              <a:gd name="connsiteX0" fmla="*/ 0 w 3062485"/>
              <a:gd name="connsiteY0" fmla="*/ 19 h 2758140"/>
              <a:gd name="connsiteX1" fmla="*/ 2722628 w 3062485"/>
              <a:gd name="connsiteY1" fmla="*/ 2314235 h 2758140"/>
              <a:gd name="connsiteX2" fmla="*/ 3062485 w 3062485"/>
              <a:gd name="connsiteY2" fmla="*/ 2329698 h 2758140"/>
              <a:gd name="connsiteX3" fmla="*/ 2480034 w 3062485"/>
              <a:gd name="connsiteY3" fmla="*/ 2758140 h 2758140"/>
              <a:gd name="connsiteX4" fmla="*/ 1942845 w 3062485"/>
              <a:gd name="connsiteY4" fmla="*/ 2233319 h 2758140"/>
              <a:gd name="connsiteX5" fmla="*/ 2280492 w 3062485"/>
              <a:gd name="connsiteY5" fmla="*/ 2248453 h 2758140"/>
              <a:gd name="connsiteX6" fmla="*/ 1537 w 3062485"/>
              <a:gd name="connsiteY6" fmla="*/ 422369 h 2758140"/>
              <a:gd name="connsiteX7" fmla="*/ 0 w 3062485"/>
              <a:gd name="connsiteY7" fmla="*/ 19 h 2758140"/>
              <a:gd name="connsiteX0" fmla="*/ 0 w 3062485"/>
              <a:gd name="connsiteY0" fmla="*/ 19 h 2758140"/>
              <a:gd name="connsiteX1" fmla="*/ 2722628 w 3062485"/>
              <a:gd name="connsiteY1" fmla="*/ 2314235 h 2758140"/>
              <a:gd name="connsiteX2" fmla="*/ 3062485 w 3062485"/>
              <a:gd name="connsiteY2" fmla="*/ 2329698 h 2758140"/>
              <a:gd name="connsiteX3" fmla="*/ 2480034 w 3062485"/>
              <a:gd name="connsiteY3" fmla="*/ 2758140 h 2758140"/>
              <a:gd name="connsiteX4" fmla="*/ 1942845 w 3062485"/>
              <a:gd name="connsiteY4" fmla="*/ 2233319 h 2758140"/>
              <a:gd name="connsiteX5" fmla="*/ 2290017 w 3062485"/>
              <a:gd name="connsiteY5" fmla="*/ 2305603 h 2758140"/>
              <a:gd name="connsiteX6" fmla="*/ 1537 w 3062485"/>
              <a:gd name="connsiteY6" fmla="*/ 422369 h 2758140"/>
              <a:gd name="connsiteX7" fmla="*/ 0 w 3062485"/>
              <a:gd name="connsiteY7" fmla="*/ 19 h 2758140"/>
              <a:gd name="connsiteX0" fmla="*/ 0 w 3062485"/>
              <a:gd name="connsiteY0" fmla="*/ 19 h 2758140"/>
              <a:gd name="connsiteX1" fmla="*/ 2722628 w 3062485"/>
              <a:gd name="connsiteY1" fmla="*/ 2314235 h 2758140"/>
              <a:gd name="connsiteX2" fmla="*/ 3062485 w 3062485"/>
              <a:gd name="connsiteY2" fmla="*/ 2329698 h 2758140"/>
              <a:gd name="connsiteX3" fmla="*/ 2480034 w 3062485"/>
              <a:gd name="connsiteY3" fmla="*/ 2758140 h 2758140"/>
              <a:gd name="connsiteX4" fmla="*/ 1942845 w 3062485"/>
              <a:gd name="connsiteY4" fmla="*/ 2299994 h 2758140"/>
              <a:gd name="connsiteX5" fmla="*/ 2290017 w 3062485"/>
              <a:gd name="connsiteY5" fmla="*/ 2305603 h 2758140"/>
              <a:gd name="connsiteX6" fmla="*/ 1537 w 3062485"/>
              <a:gd name="connsiteY6" fmla="*/ 422369 h 2758140"/>
              <a:gd name="connsiteX7" fmla="*/ 0 w 3062485"/>
              <a:gd name="connsiteY7" fmla="*/ 19 h 2758140"/>
              <a:gd name="connsiteX0" fmla="*/ 0 w 3024385"/>
              <a:gd name="connsiteY0" fmla="*/ 19 h 2758140"/>
              <a:gd name="connsiteX1" fmla="*/ 2722628 w 3024385"/>
              <a:gd name="connsiteY1" fmla="*/ 2314235 h 2758140"/>
              <a:gd name="connsiteX2" fmla="*/ 3024385 w 3024385"/>
              <a:gd name="connsiteY2" fmla="*/ 2310648 h 2758140"/>
              <a:gd name="connsiteX3" fmla="*/ 2480034 w 3024385"/>
              <a:gd name="connsiteY3" fmla="*/ 2758140 h 2758140"/>
              <a:gd name="connsiteX4" fmla="*/ 1942845 w 3024385"/>
              <a:gd name="connsiteY4" fmla="*/ 2299994 h 2758140"/>
              <a:gd name="connsiteX5" fmla="*/ 2290017 w 3024385"/>
              <a:gd name="connsiteY5" fmla="*/ 2305603 h 2758140"/>
              <a:gd name="connsiteX6" fmla="*/ 1537 w 3024385"/>
              <a:gd name="connsiteY6" fmla="*/ 422369 h 2758140"/>
              <a:gd name="connsiteX7" fmla="*/ 0 w 3024385"/>
              <a:gd name="connsiteY7" fmla="*/ 19 h 2758140"/>
              <a:gd name="connsiteX0" fmla="*/ 0 w 3024385"/>
              <a:gd name="connsiteY0" fmla="*/ 19 h 2758140"/>
              <a:gd name="connsiteX1" fmla="*/ 2722628 w 3024385"/>
              <a:gd name="connsiteY1" fmla="*/ 2314235 h 2758140"/>
              <a:gd name="connsiteX2" fmla="*/ 3024385 w 3024385"/>
              <a:gd name="connsiteY2" fmla="*/ 2310648 h 2758140"/>
              <a:gd name="connsiteX3" fmla="*/ 2480034 w 3024385"/>
              <a:gd name="connsiteY3" fmla="*/ 2758140 h 2758140"/>
              <a:gd name="connsiteX4" fmla="*/ 1961895 w 3024385"/>
              <a:gd name="connsiteY4" fmla="*/ 2299994 h 2758140"/>
              <a:gd name="connsiteX5" fmla="*/ 2290017 w 3024385"/>
              <a:gd name="connsiteY5" fmla="*/ 2305603 h 2758140"/>
              <a:gd name="connsiteX6" fmla="*/ 1537 w 3024385"/>
              <a:gd name="connsiteY6" fmla="*/ 422369 h 2758140"/>
              <a:gd name="connsiteX7" fmla="*/ 0 w 3024385"/>
              <a:gd name="connsiteY7" fmla="*/ 19 h 2758140"/>
              <a:gd name="connsiteX0" fmla="*/ 0 w 3024385"/>
              <a:gd name="connsiteY0" fmla="*/ 19 h 2758140"/>
              <a:gd name="connsiteX1" fmla="*/ 2722628 w 3024385"/>
              <a:gd name="connsiteY1" fmla="*/ 2314235 h 2758140"/>
              <a:gd name="connsiteX2" fmla="*/ 3024385 w 3024385"/>
              <a:gd name="connsiteY2" fmla="*/ 2310648 h 2758140"/>
              <a:gd name="connsiteX3" fmla="*/ 2480034 w 3024385"/>
              <a:gd name="connsiteY3" fmla="*/ 2758140 h 2758140"/>
              <a:gd name="connsiteX4" fmla="*/ 1961895 w 3024385"/>
              <a:gd name="connsiteY4" fmla="*/ 2299994 h 2758140"/>
              <a:gd name="connsiteX5" fmla="*/ 2290017 w 3024385"/>
              <a:gd name="connsiteY5" fmla="*/ 2305603 h 2758140"/>
              <a:gd name="connsiteX6" fmla="*/ 1537 w 3024385"/>
              <a:gd name="connsiteY6" fmla="*/ 422369 h 2758140"/>
              <a:gd name="connsiteX7" fmla="*/ 0 w 3024385"/>
              <a:gd name="connsiteY7" fmla="*/ 19 h 2758140"/>
              <a:gd name="connsiteX0" fmla="*/ 0 w 3024385"/>
              <a:gd name="connsiteY0" fmla="*/ 19 h 2758140"/>
              <a:gd name="connsiteX1" fmla="*/ 2703578 w 3024385"/>
              <a:gd name="connsiteY1" fmla="*/ 2304710 h 2758140"/>
              <a:gd name="connsiteX2" fmla="*/ 3024385 w 3024385"/>
              <a:gd name="connsiteY2" fmla="*/ 2310648 h 2758140"/>
              <a:gd name="connsiteX3" fmla="*/ 2480034 w 3024385"/>
              <a:gd name="connsiteY3" fmla="*/ 2758140 h 2758140"/>
              <a:gd name="connsiteX4" fmla="*/ 1961895 w 3024385"/>
              <a:gd name="connsiteY4" fmla="*/ 2299994 h 2758140"/>
              <a:gd name="connsiteX5" fmla="*/ 2290017 w 3024385"/>
              <a:gd name="connsiteY5" fmla="*/ 2305603 h 2758140"/>
              <a:gd name="connsiteX6" fmla="*/ 1537 w 3024385"/>
              <a:gd name="connsiteY6" fmla="*/ 422369 h 2758140"/>
              <a:gd name="connsiteX7" fmla="*/ 0 w 3024385"/>
              <a:gd name="connsiteY7" fmla="*/ 19 h 2758140"/>
              <a:gd name="connsiteX0" fmla="*/ 0 w 3024385"/>
              <a:gd name="connsiteY0" fmla="*/ 19 h 2758140"/>
              <a:gd name="connsiteX1" fmla="*/ 2703578 w 3024385"/>
              <a:gd name="connsiteY1" fmla="*/ 2304710 h 2758140"/>
              <a:gd name="connsiteX2" fmla="*/ 3024385 w 3024385"/>
              <a:gd name="connsiteY2" fmla="*/ 2310648 h 2758140"/>
              <a:gd name="connsiteX3" fmla="*/ 2480034 w 3024385"/>
              <a:gd name="connsiteY3" fmla="*/ 2758140 h 2758140"/>
              <a:gd name="connsiteX4" fmla="*/ 1980945 w 3024385"/>
              <a:gd name="connsiteY4" fmla="*/ 2309519 h 2758140"/>
              <a:gd name="connsiteX5" fmla="*/ 2290017 w 3024385"/>
              <a:gd name="connsiteY5" fmla="*/ 2305603 h 2758140"/>
              <a:gd name="connsiteX6" fmla="*/ 1537 w 3024385"/>
              <a:gd name="connsiteY6" fmla="*/ 422369 h 2758140"/>
              <a:gd name="connsiteX7" fmla="*/ 0 w 3024385"/>
              <a:gd name="connsiteY7" fmla="*/ 19 h 2758140"/>
              <a:gd name="connsiteX0" fmla="*/ 0 w 3024385"/>
              <a:gd name="connsiteY0" fmla="*/ 19 h 2758140"/>
              <a:gd name="connsiteX1" fmla="*/ 2703578 w 3024385"/>
              <a:gd name="connsiteY1" fmla="*/ 2304710 h 2758140"/>
              <a:gd name="connsiteX2" fmla="*/ 3024385 w 3024385"/>
              <a:gd name="connsiteY2" fmla="*/ 2310648 h 2758140"/>
              <a:gd name="connsiteX3" fmla="*/ 2508609 w 3024385"/>
              <a:gd name="connsiteY3" fmla="*/ 2758140 h 2758140"/>
              <a:gd name="connsiteX4" fmla="*/ 1980945 w 3024385"/>
              <a:gd name="connsiteY4" fmla="*/ 2309519 h 2758140"/>
              <a:gd name="connsiteX5" fmla="*/ 2290017 w 3024385"/>
              <a:gd name="connsiteY5" fmla="*/ 2305603 h 2758140"/>
              <a:gd name="connsiteX6" fmla="*/ 1537 w 3024385"/>
              <a:gd name="connsiteY6" fmla="*/ 422369 h 2758140"/>
              <a:gd name="connsiteX7" fmla="*/ 0 w 3024385"/>
              <a:gd name="connsiteY7" fmla="*/ 19 h 27581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24385" h="2758140">
                <a:moveTo>
                  <a:pt x="0" y="19"/>
                </a:moveTo>
                <a:cubicBezTo>
                  <a:pt x="1353828" y="-4909"/>
                  <a:pt x="2490326" y="967774"/>
                  <a:pt x="2703578" y="2304710"/>
                </a:cubicBezTo>
                <a:lnTo>
                  <a:pt x="3024385" y="2310648"/>
                </a:lnTo>
                <a:lnTo>
                  <a:pt x="2508609" y="2758140"/>
                </a:lnTo>
                <a:lnTo>
                  <a:pt x="1980945" y="2309519"/>
                </a:lnTo>
                <a:lnTo>
                  <a:pt x="2290017" y="2305603"/>
                </a:lnTo>
                <a:cubicBezTo>
                  <a:pt x="2055228" y="1236154"/>
                  <a:pt x="1096448" y="418384"/>
                  <a:pt x="1537" y="422369"/>
                </a:cubicBezTo>
                <a:cubicBezTo>
                  <a:pt x="1025" y="281586"/>
                  <a:pt x="512" y="140802"/>
                  <a:pt x="0" y="19"/>
                </a:cubicBezTo>
                <a:close/>
              </a:path>
            </a:pathLst>
          </a:custGeom>
          <a:solidFill>
            <a:schemeClr val="accent1">
              <a:lumMod val="75000"/>
            </a:schemeClr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black"/>
              </a:solidFill>
            </a:endParaRPr>
          </a:p>
        </p:txBody>
      </p:sp>
      <p:sp>
        <p:nvSpPr>
          <p:cNvPr id="16" name="円/楕円 15"/>
          <p:cNvSpPr/>
          <p:nvPr userDrawn="1"/>
        </p:nvSpPr>
        <p:spPr>
          <a:xfrm>
            <a:off x="10181969" y="3069064"/>
            <a:ext cx="1433384" cy="1433384"/>
          </a:xfrm>
          <a:prstGeom prst="ellipse">
            <a:avLst/>
          </a:prstGeom>
          <a:solidFill>
            <a:schemeClr val="accent1">
              <a:alpha val="59000"/>
            </a:schemeClr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7" name="円/楕円 16"/>
          <p:cNvSpPr/>
          <p:nvPr userDrawn="1"/>
        </p:nvSpPr>
        <p:spPr>
          <a:xfrm>
            <a:off x="10181969" y="6379823"/>
            <a:ext cx="1433384" cy="1433384"/>
          </a:xfrm>
          <a:prstGeom prst="ellipse">
            <a:avLst/>
          </a:prstGeom>
          <a:solidFill>
            <a:schemeClr val="accent1">
              <a:alpha val="59000"/>
            </a:schemeClr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8" name="円/楕円 17"/>
          <p:cNvSpPr/>
          <p:nvPr userDrawn="1"/>
        </p:nvSpPr>
        <p:spPr>
          <a:xfrm>
            <a:off x="6565558" y="3069064"/>
            <a:ext cx="1433384" cy="1433384"/>
          </a:xfrm>
          <a:prstGeom prst="ellipse">
            <a:avLst/>
          </a:prstGeom>
          <a:solidFill>
            <a:schemeClr val="accent1">
              <a:alpha val="59000"/>
            </a:schemeClr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9" name="円/楕円 18"/>
          <p:cNvSpPr/>
          <p:nvPr userDrawn="1"/>
        </p:nvSpPr>
        <p:spPr>
          <a:xfrm>
            <a:off x="6565558" y="6379823"/>
            <a:ext cx="1433384" cy="1433384"/>
          </a:xfrm>
          <a:prstGeom prst="ellipse">
            <a:avLst/>
          </a:prstGeom>
          <a:solidFill>
            <a:schemeClr val="accent1">
              <a:alpha val="59000"/>
            </a:schemeClr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20" name="図プレースホルダー 7"/>
          <p:cNvSpPr>
            <a:spLocks noGrp="1"/>
          </p:cNvSpPr>
          <p:nvPr>
            <p:ph type="pic" sz="quarter" idx="16" hasCustomPrompt="1"/>
          </p:nvPr>
        </p:nvSpPr>
        <p:spPr>
          <a:xfrm>
            <a:off x="10590604" y="3485051"/>
            <a:ext cx="616114" cy="616114"/>
          </a:xfrm>
        </p:spPr>
        <p:txBody>
          <a:bodyPr>
            <a:normAutofit/>
          </a:bodyPr>
          <a:lstStyle>
            <a:lvl1pPr>
              <a:defRPr sz="1600"/>
            </a:lvl1pPr>
          </a:lstStyle>
          <a:p>
            <a:r>
              <a:rPr kumimoji="1" lang="en-US" altLang="ja-JP" dirty="0" smtClean="0"/>
              <a:t>ICON</a:t>
            </a:r>
            <a:endParaRPr kumimoji="1" lang="ja-JP" altLang="en-US" dirty="0"/>
          </a:p>
        </p:txBody>
      </p:sp>
      <p:sp>
        <p:nvSpPr>
          <p:cNvPr id="21" name="図プレースホルダー 7"/>
          <p:cNvSpPr>
            <a:spLocks noGrp="1"/>
          </p:cNvSpPr>
          <p:nvPr>
            <p:ph type="pic" sz="quarter" idx="17" hasCustomPrompt="1"/>
          </p:nvPr>
        </p:nvSpPr>
        <p:spPr>
          <a:xfrm>
            <a:off x="10590604" y="6788458"/>
            <a:ext cx="616114" cy="616114"/>
          </a:xfrm>
        </p:spPr>
        <p:txBody>
          <a:bodyPr>
            <a:normAutofit/>
          </a:bodyPr>
          <a:lstStyle>
            <a:lvl1pPr>
              <a:defRPr sz="1600"/>
            </a:lvl1pPr>
          </a:lstStyle>
          <a:p>
            <a:r>
              <a:rPr kumimoji="1" lang="en-US" altLang="ja-JP" dirty="0" smtClean="0"/>
              <a:t>ICON</a:t>
            </a:r>
            <a:endParaRPr kumimoji="1" lang="ja-JP" altLang="en-US" dirty="0"/>
          </a:p>
        </p:txBody>
      </p:sp>
      <p:sp>
        <p:nvSpPr>
          <p:cNvPr id="22" name="図プレースホルダー 7"/>
          <p:cNvSpPr>
            <a:spLocks noGrp="1"/>
          </p:cNvSpPr>
          <p:nvPr>
            <p:ph type="pic" sz="quarter" idx="18" hasCustomPrompt="1"/>
          </p:nvPr>
        </p:nvSpPr>
        <p:spPr>
          <a:xfrm>
            <a:off x="6974193" y="3477699"/>
            <a:ext cx="616114" cy="616114"/>
          </a:xfrm>
        </p:spPr>
        <p:txBody>
          <a:bodyPr>
            <a:normAutofit/>
          </a:bodyPr>
          <a:lstStyle>
            <a:lvl1pPr>
              <a:defRPr sz="1600"/>
            </a:lvl1pPr>
          </a:lstStyle>
          <a:p>
            <a:r>
              <a:rPr kumimoji="1" lang="en-US" altLang="ja-JP" dirty="0" smtClean="0"/>
              <a:t>ICON</a:t>
            </a:r>
            <a:endParaRPr kumimoji="1" lang="ja-JP" altLang="en-US" dirty="0"/>
          </a:p>
        </p:txBody>
      </p:sp>
      <p:sp>
        <p:nvSpPr>
          <p:cNvPr id="23" name="図プレースホルダー 7"/>
          <p:cNvSpPr>
            <a:spLocks noGrp="1"/>
          </p:cNvSpPr>
          <p:nvPr>
            <p:ph type="pic" sz="quarter" idx="19" hasCustomPrompt="1"/>
          </p:nvPr>
        </p:nvSpPr>
        <p:spPr>
          <a:xfrm>
            <a:off x="6974193" y="6781106"/>
            <a:ext cx="616114" cy="616114"/>
          </a:xfrm>
        </p:spPr>
        <p:txBody>
          <a:bodyPr>
            <a:normAutofit/>
          </a:bodyPr>
          <a:lstStyle>
            <a:lvl1pPr>
              <a:defRPr sz="1600"/>
            </a:lvl1pPr>
          </a:lstStyle>
          <a:p>
            <a:r>
              <a:rPr kumimoji="1" lang="en-US" altLang="ja-JP" dirty="0" smtClean="0"/>
              <a:t>ICON</a:t>
            </a:r>
            <a:endParaRPr kumimoji="1" lang="ja-JP" altLang="en-US" dirty="0"/>
          </a:p>
        </p:txBody>
      </p:sp>
      <p:sp>
        <p:nvSpPr>
          <p:cNvPr id="24" name="テキスト プレースホルダー 11"/>
          <p:cNvSpPr>
            <a:spLocks noGrp="1"/>
          </p:cNvSpPr>
          <p:nvPr>
            <p:ph type="body" sz="quarter" idx="15" hasCustomPrompt="1"/>
          </p:nvPr>
        </p:nvSpPr>
        <p:spPr>
          <a:xfrm>
            <a:off x="12586361" y="3115954"/>
            <a:ext cx="4808864" cy="1744121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5" name="テキスト プレースホルダー 11"/>
          <p:cNvSpPr>
            <a:spLocks noGrp="1"/>
          </p:cNvSpPr>
          <p:nvPr>
            <p:ph type="body" sz="quarter" idx="20" hasCustomPrompt="1"/>
          </p:nvPr>
        </p:nvSpPr>
        <p:spPr>
          <a:xfrm>
            <a:off x="12586361" y="2536524"/>
            <a:ext cx="4808864" cy="773203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32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6" name="テキスト プレースホルダー 11"/>
          <p:cNvSpPr>
            <a:spLocks noGrp="1"/>
          </p:cNvSpPr>
          <p:nvPr>
            <p:ph type="body" sz="quarter" idx="21" hasCustomPrompt="1"/>
          </p:nvPr>
        </p:nvSpPr>
        <p:spPr>
          <a:xfrm>
            <a:off x="12586361" y="7005277"/>
            <a:ext cx="4808864" cy="1744121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7" name="テキスト プレースホルダー 11"/>
          <p:cNvSpPr>
            <a:spLocks noGrp="1"/>
          </p:cNvSpPr>
          <p:nvPr>
            <p:ph type="body" sz="quarter" idx="22" hasCustomPrompt="1"/>
          </p:nvPr>
        </p:nvSpPr>
        <p:spPr>
          <a:xfrm>
            <a:off x="12586361" y="6425847"/>
            <a:ext cx="4808864" cy="773203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32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8" name="テキスト プレースホルダー 11"/>
          <p:cNvSpPr>
            <a:spLocks noGrp="1"/>
          </p:cNvSpPr>
          <p:nvPr>
            <p:ph type="body" sz="quarter" idx="23" hasCustomPrompt="1"/>
          </p:nvPr>
        </p:nvSpPr>
        <p:spPr>
          <a:xfrm>
            <a:off x="938059" y="3118138"/>
            <a:ext cx="4808864" cy="1744121"/>
          </a:xfrm>
        </p:spPr>
        <p:txBody>
          <a:bodyPr anchor="t">
            <a:noAutofit/>
          </a:bodyPr>
          <a:lstStyle>
            <a:lvl1pPr algn="r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9" name="テキスト プレースホルダー 11"/>
          <p:cNvSpPr>
            <a:spLocks noGrp="1"/>
          </p:cNvSpPr>
          <p:nvPr>
            <p:ph type="body" sz="quarter" idx="24" hasCustomPrompt="1"/>
          </p:nvPr>
        </p:nvSpPr>
        <p:spPr>
          <a:xfrm>
            <a:off x="938059" y="2538708"/>
            <a:ext cx="4808864" cy="773203"/>
          </a:xfrm>
        </p:spPr>
        <p:txBody>
          <a:bodyPr anchor="t">
            <a:noAutofit/>
          </a:bodyPr>
          <a:lstStyle>
            <a:lvl1pPr algn="r">
              <a:lnSpc>
                <a:spcPct val="120000"/>
              </a:lnSpc>
              <a:defRPr sz="32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0" name="テキスト プレースホルダー 11"/>
          <p:cNvSpPr>
            <a:spLocks noGrp="1"/>
          </p:cNvSpPr>
          <p:nvPr>
            <p:ph type="body" sz="quarter" idx="25" hasCustomPrompt="1"/>
          </p:nvPr>
        </p:nvSpPr>
        <p:spPr>
          <a:xfrm>
            <a:off x="938059" y="7007461"/>
            <a:ext cx="4808864" cy="1744121"/>
          </a:xfrm>
        </p:spPr>
        <p:txBody>
          <a:bodyPr anchor="t">
            <a:noAutofit/>
          </a:bodyPr>
          <a:lstStyle>
            <a:lvl1pPr algn="r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1" name="テキスト プレースホルダー 11"/>
          <p:cNvSpPr>
            <a:spLocks noGrp="1"/>
          </p:cNvSpPr>
          <p:nvPr>
            <p:ph type="body" sz="quarter" idx="26" hasCustomPrompt="1"/>
          </p:nvPr>
        </p:nvSpPr>
        <p:spPr>
          <a:xfrm>
            <a:off x="938059" y="6428031"/>
            <a:ext cx="4808864" cy="773203"/>
          </a:xfrm>
        </p:spPr>
        <p:txBody>
          <a:bodyPr anchor="t">
            <a:noAutofit/>
          </a:bodyPr>
          <a:lstStyle>
            <a:lvl1pPr algn="r">
              <a:lnSpc>
                <a:spcPct val="120000"/>
              </a:lnSpc>
              <a:defRPr sz="32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58726625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21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14" dur="75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250"/>
                            </p:stCondLst>
                            <p:childTnLst>
                              <p:par>
                                <p:cTn id="16" presetID="22" presetClass="entr" presetSubtype="8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8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250"/>
                            </p:stCondLst>
                            <p:childTnLst>
                              <p:par>
                                <p:cTn id="2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2750"/>
                            </p:stCondLst>
                            <p:childTnLst>
                              <p:par>
                                <p:cTn id="33" presetID="22" presetClass="entr" presetSubtype="1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5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3750"/>
                            </p:stCondLst>
                            <p:childTnLst>
                              <p:par>
                                <p:cTn id="3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4250"/>
                            </p:stCondLst>
                            <p:childTnLst>
                              <p:par>
                                <p:cTn id="50" presetID="22" presetClass="entr" presetSubtype="2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5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5250"/>
                            </p:stCondLst>
                            <p:childTnLst>
                              <p:par>
                                <p:cTn id="5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9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6" fill="hold">
                            <p:stCondLst>
                              <p:cond delay="5750"/>
                            </p:stCondLst>
                            <p:childTnLst>
                              <p:par>
                                <p:cTn id="67" presetID="22" presetClass="entr" presetSubtype="4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9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6750"/>
                            </p:stCondLst>
                            <p:childTnLst>
                              <p:par>
                                <p:cTn id="7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3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6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9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2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2" grpId="0" animBg="1"/>
      <p:bldP spid="33" grpId="0" animBg="1"/>
      <p:bldP spid="8" grpId="0" animBg="1"/>
      <p:bldP spid="9" grpId="0" animBg="1"/>
      <p:bldP spid="12" grpId="0" animBg="1"/>
      <p:bldP spid="13" grpId="0" animBg="1"/>
      <p:bldP spid="14" grpId="0" animBg="1"/>
      <p:bldP spid="16" grpId="0" animBg="1"/>
      <p:bldP spid="17" grpId="0" animBg="1"/>
      <p:bldP spid="18" grpId="0" animBg="1"/>
      <p:bldP spid="19" grpId="0" animBg="1"/>
      <p:bldP spid="20" grpId="0"/>
      <p:bldP spid="21" grpId="0"/>
      <p:bldP spid="22" grpId="0"/>
      <p:bldP spid="23" grpId="0"/>
      <p:bldP spid="24" grpId="0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5" grpId="0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6" grpId="0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7" grpId="0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8" grpId="0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9" grpId="0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0" grpId="0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1" grpId="0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1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2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 Images - Virtic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正方形/長方形 6"/>
          <p:cNvSpPr/>
          <p:nvPr userDrawn="1"/>
        </p:nvSpPr>
        <p:spPr>
          <a:xfrm>
            <a:off x="1509136" y="1811486"/>
            <a:ext cx="6671037" cy="3996190"/>
          </a:xfrm>
          <a:prstGeom prst="rect">
            <a:avLst/>
          </a:prstGeom>
          <a:solidFill>
            <a:schemeClr val="accent1">
              <a:lumMod val="20000"/>
              <a:lumOff val="80000"/>
              <a:alpha val="30000"/>
            </a:schemeClr>
          </a:solidFill>
          <a:ln w="12700" cmpd="thinThick">
            <a:noFill/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0" name="図プレースホルダー 9"/>
          <p:cNvSpPr>
            <a:spLocks noGrp="1"/>
          </p:cNvSpPr>
          <p:nvPr>
            <p:ph type="pic" sz="quarter" idx="12" hasCustomPrompt="1"/>
          </p:nvPr>
        </p:nvSpPr>
        <p:spPr>
          <a:xfrm>
            <a:off x="1685611" y="1987943"/>
            <a:ext cx="6318086" cy="3643276"/>
          </a:xfrm>
          <a:prstGeom prst="rect">
            <a:avLst/>
          </a:prstGeom>
        </p:spPr>
        <p:txBody>
          <a:bodyPr/>
          <a:lstStyle>
            <a:lvl1pPr marL="0" marR="0" indent="0" algn="l" defTabSz="1632753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 smtClean="0"/>
          </a:p>
          <a:p>
            <a:endParaRPr kumimoji="1" lang="ja-JP" altLang="en-US" dirty="0"/>
          </a:p>
        </p:txBody>
      </p:sp>
      <p:sp>
        <p:nvSpPr>
          <p:cNvPr id="2" name="タイトル 1"/>
          <p:cNvSpPr>
            <a:spLocks noGrp="1"/>
          </p:cNvSpPr>
          <p:nvPr>
            <p:ph type="title" hasCustomPrompt="1"/>
          </p:nvPr>
        </p:nvSpPr>
        <p:spPr>
          <a:xfrm>
            <a:off x="637261" y="192950"/>
            <a:ext cx="16741860" cy="1125125"/>
          </a:xfrm>
        </p:spPr>
        <p:txBody>
          <a:bodyPr/>
          <a:lstStyle>
            <a:lvl1pPr>
              <a:defRPr spc="1500" baseline="0"/>
            </a:lvl1pPr>
          </a:lstStyle>
          <a:p>
            <a:r>
              <a:rPr lang="en-US" altLang="ja-JP" dirty="0" smtClean="0"/>
              <a:t>SLIDE TITLE HERE</a:t>
            </a:r>
            <a:endParaRPr kumimoji="1" lang="ja-JP" altLang="en-US" dirty="0"/>
          </a:p>
        </p:txBody>
      </p: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>
          <a:xfrm>
            <a:off x="9413236" y="9591367"/>
            <a:ext cx="7776864" cy="547688"/>
          </a:xfrm>
        </p:spPr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  <a:alpha val="70000"/>
                  </a:prstClr>
                </a:solidFill>
              </a:rPr>
              <a:t>The Power of PowerPoint | thepopp.com</a:t>
            </a:r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>
          <a:xfrm>
            <a:off x="17371930" y="9591367"/>
            <a:ext cx="907291" cy="547688"/>
          </a:xfrm>
        </p:spPr>
        <p:txBody>
          <a:bodyPr/>
          <a:lstStyle/>
          <a:p>
            <a:fld id="{387164BF-D67A-46C0-81D2-5BAF67C00C80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  <p:sp>
        <p:nvSpPr>
          <p:cNvPr id="11" name="正方形/長方形 10"/>
          <p:cNvSpPr/>
          <p:nvPr userDrawn="1"/>
        </p:nvSpPr>
        <p:spPr>
          <a:xfrm>
            <a:off x="10050168" y="1811486"/>
            <a:ext cx="6671037" cy="3996190"/>
          </a:xfrm>
          <a:prstGeom prst="rect">
            <a:avLst/>
          </a:prstGeom>
          <a:solidFill>
            <a:schemeClr val="accent1">
              <a:lumMod val="20000"/>
              <a:lumOff val="80000"/>
              <a:alpha val="30000"/>
            </a:schemeClr>
          </a:solidFill>
          <a:ln w="12700" cmpd="thinThick">
            <a:noFill/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2" name="図プレースホルダー 9"/>
          <p:cNvSpPr>
            <a:spLocks noGrp="1"/>
          </p:cNvSpPr>
          <p:nvPr>
            <p:ph type="pic" sz="quarter" idx="13" hasCustomPrompt="1"/>
          </p:nvPr>
        </p:nvSpPr>
        <p:spPr>
          <a:xfrm>
            <a:off x="10226643" y="1987943"/>
            <a:ext cx="6318086" cy="3643276"/>
          </a:xfrm>
          <a:prstGeom prst="rect">
            <a:avLst/>
          </a:prstGeom>
        </p:spPr>
        <p:txBody>
          <a:bodyPr/>
          <a:lstStyle>
            <a:lvl1pPr marL="0" marR="0" indent="0" algn="l" defTabSz="1632753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 smtClean="0"/>
          </a:p>
          <a:p>
            <a:endParaRPr kumimoji="1" lang="ja-JP" altLang="en-US" dirty="0"/>
          </a:p>
        </p:txBody>
      </p:sp>
      <p:sp>
        <p:nvSpPr>
          <p:cNvPr id="13" name="テキスト プレースホルダー 11"/>
          <p:cNvSpPr>
            <a:spLocks noGrp="1"/>
          </p:cNvSpPr>
          <p:nvPr>
            <p:ph type="body" sz="quarter" idx="15" hasCustomPrompt="1"/>
          </p:nvPr>
        </p:nvSpPr>
        <p:spPr>
          <a:xfrm>
            <a:off x="1083526" y="6660065"/>
            <a:ext cx="7393207" cy="2446865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4" name="テキスト プレースホルダー 11"/>
          <p:cNvSpPr>
            <a:spLocks noGrp="1"/>
          </p:cNvSpPr>
          <p:nvPr>
            <p:ph type="body" sz="quarter" idx="16" hasCustomPrompt="1"/>
          </p:nvPr>
        </p:nvSpPr>
        <p:spPr>
          <a:xfrm>
            <a:off x="1083526" y="6080635"/>
            <a:ext cx="7393207" cy="773203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32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5" name="テキスト プレースホルダー 11"/>
          <p:cNvSpPr>
            <a:spLocks noGrp="1"/>
          </p:cNvSpPr>
          <p:nvPr>
            <p:ph type="body" sz="quarter" idx="17" hasCustomPrompt="1"/>
          </p:nvPr>
        </p:nvSpPr>
        <p:spPr>
          <a:xfrm>
            <a:off x="9679458" y="6664184"/>
            <a:ext cx="7393207" cy="2446865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6" name="テキスト プレースホルダー 11"/>
          <p:cNvSpPr>
            <a:spLocks noGrp="1"/>
          </p:cNvSpPr>
          <p:nvPr>
            <p:ph type="body" sz="quarter" idx="18" hasCustomPrompt="1"/>
          </p:nvPr>
        </p:nvSpPr>
        <p:spPr>
          <a:xfrm>
            <a:off x="9679458" y="6084754"/>
            <a:ext cx="7393207" cy="773203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32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02126671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2" presetClass="entr" presetSubtype="4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" presetID="2" presetClass="entr" presetSubtype="4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10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2000"/>
                            </p:stCondLst>
                            <p:childTnLst>
                              <p:par>
                                <p:cTn id="28" presetID="2" presetClass="entr" presetSubtype="4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2" presetID="2" presetClass="entr" presetSubtype="4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10" grpId="0"/>
      <p:bldP spid="11" grpId="0" animBg="1"/>
      <p:bldP spid="12" grpId="0"/>
      <p:bldP spid="13" grpId="0">
        <p:tmplLst>
          <p:tmpl>
            <p:tnLst>
              <p:par>
                <p:cTn presetID="2" presetClass="entr" presetSubtype="4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4" grpId="0">
        <p:tmplLst>
          <p:tmpl>
            <p:tnLst>
              <p:par>
                <p:cTn presetID="2" presetClass="entr" presetSubtype="4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5" grpId="0">
        <p:tmplLst>
          <p:tmpl>
            <p:tnLst>
              <p:par>
                <p:cTn presetID="2" presetClass="entr" presetSubtype="4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6" grpId="0">
        <p:tmplLst>
          <p:tmpl>
            <p:tnLst>
              <p:par>
                <p:cTn presetID="2" presetClass="entr" presetSubtype="4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2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 Images - Virtic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正方形/長方形 6"/>
          <p:cNvSpPr/>
          <p:nvPr userDrawn="1"/>
        </p:nvSpPr>
        <p:spPr>
          <a:xfrm>
            <a:off x="637261" y="2174129"/>
            <a:ext cx="5588591" cy="3347766"/>
          </a:xfrm>
          <a:prstGeom prst="rect">
            <a:avLst/>
          </a:prstGeom>
          <a:solidFill>
            <a:schemeClr val="accent1">
              <a:lumMod val="20000"/>
              <a:lumOff val="80000"/>
              <a:alpha val="30000"/>
            </a:schemeClr>
          </a:solidFill>
          <a:ln w="12700" cmpd="thinThick">
            <a:noFill/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0" name="図プレースホルダー 9"/>
          <p:cNvSpPr>
            <a:spLocks noGrp="1"/>
          </p:cNvSpPr>
          <p:nvPr>
            <p:ph type="pic" sz="quarter" idx="12" hasCustomPrompt="1"/>
          </p:nvPr>
        </p:nvSpPr>
        <p:spPr>
          <a:xfrm>
            <a:off x="812479" y="2337741"/>
            <a:ext cx="5238155" cy="3020542"/>
          </a:xfrm>
          <a:prstGeom prst="rect">
            <a:avLst/>
          </a:prstGeom>
        </p:spPr>
        <p:txBody>
          <a:bodyPr/>
          <a:lstStyle>
            <a:lvl1pPr marL="0" marR="0" indent="0" algn="l" defTabSz="1632753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 smtClean="0"/>
          </a:p>
          <a:p>
            <a:endParaRPr kumimoji="1" lang="ja-JP" altLang="en-US" dirty="0"/>
          </a:p>
        </p:txBody>
      </p:sp>
      <p:sp>
        <p:nvSpPr>
          <p:cNvPr id="2" name="タイトル 1"/>
          <p:cNvSpPr>
            <a:spLocks noGrp="1"/>
          </p:cNvSpPr>
          <p:nvPr>
            <p:ph type="title" hasCustomPrompt="1"/>
          </p:nvPr>
        </p:nvSpPr>
        <p:spPr>
          <a:xfrm>
            <a:off x="637261" y="192950"/>
            <a:ext cx="16741860" cy="1125125"/>
          </a:xfrm>
        </p:spPr>
        <p:txBody>
          <a:bodyPr/>
          <a:lstStyle>
            <a:lvl1pPr>
              <a:defRPr spc="1500" baseline="0"/>
            </a:lvl1pPr>
          </a:lstStyle>
          <a:p>
            <a:r>
              <a:rPr lang="en-US" altLang="ja-JP" dirty="0" smtClean="0"/>
              <a:t>SLIDE TITLE HERE</a:t>
            </a:r>
            <a:endParaRPr kumimoji="1" lang="ja-JP" altLang="en-US" dirty="0"/>
          </a:p>
        </p:txBody>
      </p: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>
          <a:xfrm>
            <a:off x="9413236" y="9591367"/>
            <a:ext cx="7776864" cy="547688"/>
          </a:xfrm>
        </p:spPr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  <a:alpha val="70000"/>
                  </a:prstClr>
                </a:solidFill>
              </a:rPr>
              <a:t>The Power of PowerPoint | thepopp.com</a:t>
            </a:r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>
          <a:xfrm>
            <a:off x="17371930" y="9591367"/>
            <a:ext cx="907291" cy="547688"/>
          </a:xfrm>
        </p:spPr>
        <p:txBody>
          <a:bodyPr/>
          <a:lstStyle/>
          <a:p>
            <a:fld id="{387164BF-D67A-46C0-81D2-5BAF67C00C80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  <p:sp>
        <p:nvSpPr>
          <p:cNvPr id="13" name="テキスト プレースホルダー 11"/>
          <p:cNvSpPr>
            <a:spLocks noGrp="1"/>
          </p:cNvSpPr>
          <p:nvPr>
            <p:ph type="body" sz="quarter" idx="15" hasCustomPrompt="1"/>
          </p:nvPr>
        </p:nvSpPr>
        <p:spPr>
          <a:xfrm>
            <a:off x="637261" y="6218944"/>
            <a:ext cx="5588591" cy="2705935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4" name="テキスト プレースホルダー 11"/>
          <p:cNvSpPr>
            <a:spLocks noGrp="1"/>
          </p:cNvSpPr>
          <p:nvPr>
            <p:ph type="body" sz="quarter" idx="16" hasCustomPrompt="1"/>
          </p:nvPr>
        </p:nvSpPr>
        <p:spPr>
          <a:xfrm>
            <a:off x="637261" y="5639514"/>
            <a:ext cx="5588591" cy="773203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32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7" name="正方形/長方形 16"/>
          <p:cNvSpPr/>
          <p:nvPr userDrawn="1"/>
        </p:nvSpPr>
        <p:spPr>
          <a:xfrm>
            <a:off x="6348117" y="2173170"/>
            <a:ext cx="5588591" cy="3347766"/>
          </a:xfrm>
          <a:prstGeom prst="rect">
            <a:avLst/>
          </a:prstGeom>
          <a:solidFill>
            <a:schemeClr val="accent1">
              <a:lumMod val="20000"/>
              <a:lumOff val="80000"/>
              <a:alpha val="30000"/>
            </a:schemeClr>
          </a:solidFill>
          <a:ln w="12700" cmpd="thinThick">
            <a:noFill/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8" name="図プレースホルダー 9"/>
          <p:cNvSpPr>
            <a:spLocks noGrp="1"/>
          </p:cNvSpPr>
          <p:nvPr>
            <p:ph type="pic" sz="quarter" idx="17" hasCustomPrompt="1"/>
          </p:nvPr>
        </p:nvSpPr>
        <p:spPr>
          <a:xfrm>
            <a:off x="6523335" y="2336782"/>
            <a:ext cx="5238155" cy="3020542"/>
          </a:xfrm>
          <a:prstGeom prst="rect">
            <a:avLst/>
          </a:prstGeom>
        </p:spPr>
        <p:txBody>
          <a:bodyPr/>
          <a:lstStyle>
            <a:lvl1pPr marL="0" marR="0" indent="0" algn="l" defTabSz="1632753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 smtClean="0"/>
          </a:p>
          <a:p>
            <a:endParaRPr kumimoji="1" lang="ja-JP" altLang="en-US" dirty="0"/>
          </a:p>
        </p:txBody>
      </p:sp>
      <p:sp>
        <p:nvSpPr>
          <p:cNvPr id="19" name="テキスト プレースホルダー 11"/>
          <p:cNvSpPr>
            <a:spLocks noGrp="1"/>
          </p:cNvSpPr>
          <p:nvPr>
            <p:ph type="body" sz="quarter" idx="18" hasCustomPrompt="1"/>
          </p:nvPr>
        </p:nvSpPr>
        <p:spPr>
          <a:xfrm>
            <a:off x="6348117" y="6217985"/>
            <a:ext cx="5588591" cy="2705935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0" name="テキスト プレースホルダー 11"/>
          <p:cNvSpPr>
            <a:spLocks noGrp="1"/>
          </p:cNvSpPr>
          <p:nvPr>
            <p:ph type="body" sz="quarter" idx="19" hasCustomPrompt="1"/>
          </p:nvPr>
        </p:nvSpPr>
        <p:spPr>
          <a:xfrm>
            <a:off x="6348117" y="5638555"/>
            <a:ext cx="5588591" cy="773203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32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1" name="正方形/長方形 20"/>
          <p:cNvSpPr/>
          <p:nvPr userDrawn="1"/>
        </p:nvSpPr>
        <p:spPr>
          <a:xfrm>
            <a:off x="12023526" y="2174129"/>
            <a:ext cx="5588591" cy="3347766"/>
          </a:xfrm>
          <a:prstGeom prst="rect">
            <a:avLst/>
          </a:prstGeom>
          <a:solidFill>
            <a:schemeClr val="accent1">
              <a:lumMod val="20000"/>
              <a:lumOff val="80000"/>
              <a:alpha val="30000"/>
            </a:schemeClr>
          </a:solidFill>
          <a:ln w="12700" cmpd="thinThick">
            <a:noFill/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22" name="図プレースホルダー 9"/>
          <p:cNvSpPr>
            <a:spLocks noGrp="1"/>
          </p:cNvSpPr>
          <p:nvPr>
            <p:ph type="pic" sz="quarter" idx="20" hasCustomPrompt="1"/>
          </p:nvPr>
        </p:nvSpPr>
        <p:spPr>
          <a:xfrm>
            <a:off x="12198744" y="2337741"/>
            <a:ext cx="5238155" cy="3020542"/>
          </a:xfrm>
          <a:prstGeom prst="rect">
            <a:avLst/>
          </a:prstGeom>
        </p:spPr>
        <p:txBody>
          <a:bodyPr/>
          <a:lstStyle>
            <a:lvl1pPr marL="0" marR="0" indent="0" algn="l" defTabSz="1632753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 smtClean="0"/>
          </a:p>
          <a:p>
            <a:endParaRPr kumimoji="1" lang="ja-JP" altLang="en-US" dirty="0"/>
          </a:p>
        </p:txBody>
      </p:sp>
      <p:sp>
        <p:nvSpPr>
          <p:cNvPr id="23" name="テキスト プレースホルダー 11"/>
          <p:cNvSpPr>
            <a:spLocks noGrp="1"/>
          </p:cNvSpPr>
          <p:nvPr>
            <p:ph type="body" sz="quarter" idx="21" hasCustomPrompt="1"/>
          </p:nvPr>
        </p:nvSpPr>
        <p:spPr>
          <a:xfrm>
            <a:off x="12023526" y="6218944"/>
            <a:ext cx="5588591" cy="2705935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4" name="テキスト プレースホルダー 11"/>
          <p:cNvSpPr>
            <a:spLocks noGrp="1"/>
          </p:cNvSpPr>
          <p:nvPr>
            <p:ph type="body" sz="quarter" idx="22" hasCustomPrompt="1"/>
          </p:nvPr>
        </p:nvSpPr>
        <p:spPr>
          <a:xfrm>
            <a:off x="12023526" y="5639514"/>
            <a:ext cx="5588591" cy="773203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32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92095240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2" presetClass="entr" presetSubtype="4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" presetID="2" presetClass="entr" presetSubtype="4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10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2000"/>
                            </p:stCondLst>
                            <p:childTnLst>
                              <p:par>
                                <p:cTn id="28" presetID="2" presetClass="entr" presetSubtype="4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2" presetID="2" presetClass="entr" presetSubtype="4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2500"/>
                            </p:stCondLst>
                            <p:childTnLst>
                              <p:par>
                                <p:cTn id="37" presetID="10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3500"/>
                            </p:stCondLst>
                            <p:childTnLst>
                              <p:par>
                                <p:cTn id="44" presetID="2" presetClass="entr" presetSubtype="4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8" presetID="2" presetClass="entr" presetSubtype="4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10" grpId="0"/>
      <p:bldP spid="13" grpId="0">
        <p:tmplLst>
          <p:tmpl>
            <p:tnLst>
              <p:par>
                <p:cTn presetID="2" presetClass="entr" presetSubtype="4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4" grpId="0">
        <p:tmplLst>
          <p:tmpl>
            <p:tnLst>
              <p:par>
                <p:cTn presetID="2" presetClass="entr" presetSubtype="4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7" grpId="0" animBg="1"/>
      <p:bldP spid="18" grpId="0"/>
      <p:bldP spid="19" grpId="0">
        <p:tmplLst>
          <p:tmpl>
            <p:tnLst>
              <p:par>
                <p:cTn presetID="2" presetClass="entr" presetSubtype="4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0" grpId="0">
        <p:tmplLst>
          <p:tmpl>
            <p:tnLst>
              <p:par>
                <p:cTn presetID="2" presetClass="entr" presetSubtype="4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1" grpId="0" animBg="1"/>
      <p:bldP spid="22" grpId="0"/>
      <p:bldP spid="23" grpId="0">
        <p:tmplLst>
          <p:tmpl>
            <p:tnLst>
              <p:par>
                <p:cTn presetID="2" presetClass="entr" presetSubtype="4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4" grpId="0">
        <p:tmplLst>
          <p:tmpl>
            <p:tnLst>
              <p:par>
                <p:cTn presetID="2" presetClass="entr" presetSubtype="4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2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正方形/長方形 7"/>
          <p:cNvSpPr/>
          <p:nvPr userDrawn="1"/>
        </p:nvSpPr>
        <p:spPr>
          <a:xfrm>
            <a:off x="-6324" y="1750729"/>
            <a:ext cx="18292737" cy="4877936"/>
          </a:xfrm>
          <a:prstGeom prst="rect">
            <a:avLst/>
          </a:prstGeom>
          <a:solidFill>
            <a:schemeClr val="accent1">
              <a:lumMod val="20000"/>
              <a:lumOff val="80000"/>
              <a:alpha val="30000"/>
            </a:schemeClr>
          </a:solidFill>
          <a:ln w="12700" cmpd="thinThick">
            <a:noFill/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  <a:alpha val="70000"/>
                  </a:prstClr>
                </a:solidFill>
              </a:rPr>
              <a:t>The Power of PowerPoint | thepopp.com</a:t>
            </a:r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87164BF-D67A-46C0-81D2-5BAF67C00C80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  <p:sp>
        <p:nvSpPr>
          <p:cNvPr id="5" name="図プレースホルダー 9"/>
          <p:cNvSpPr>
            <a:spLocks noGrp="1"/>
          </p:cNvSpPr>
          <p:nvPr>
            <p:ph type="pic" sz="quarter" idx="12" hasCustomPrompt="1"/>
          </p:nvPr>
        </p:nvSpPr>
        <p:spPr>
          <a:xfrm>
            <a:off x="0" y="1903140"/>
            <a:ext cx="18267418" cy="4545505"/>
          </a:xfrm>
          <a:prstGeom prst="rect">
            <a:avLst/>
          </a:prstGeom>
        </p:spPr>
        <p:txBody>
          <a:bodyPr/>
          <a:lstStyle>
            <a:lvl1pPr marL="0" marR="0" indent="0" algn="l" defTabSz="1632753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 smtClean="0"/>
          </a:p>
          <a:p>
            <a:endParaRPr kumimoji="1" lang="ja-JP" altLang="en-US" dirty="0"/>
          </a:p>
        </p:txBody>
      </p:sp>
      <p:sp>
        <p:nvSpPr>
          <p:cNvPr id="17" name="タイトル 1"/>
          <p:cNvSpPr>
            <a:spLocks noGrp="1"/>
          </p:cNvSpPr>
          <p:nvPr>
            <p:ph type="title" hasCustomPrompt="1"/>
          </p:nvPr>
        </p:nvSpPr>
        <p:spPr>
          <a:xfrm>
            <a:off x="637261" y="192950"/>
            <a:ext cx="16741860" cy="1125125"/>
          </a:xfrm>
        </p:spPr>
        <p:txBody>
          <a:bodyPr/>
          <a:lstStyle>
            <a:lvl1pPr>
              <a:defRPr spc="1500" baseline="0"/>
            </a:lvl1pPr>
          </a:lstStyle>
          <a:p>
            <a:r>
              <a:rPr lang="en-US" altLang="ja-JP" dirty="0" smtClean="0"/>
              <a:t>SLIDE TITLE HERE</a:t>
            </a:r>
            <a:endParaRPr kumimoji="1" lang="ja-JP" altLang="en-US" dirty="0"/>
          </a:p>
        </p:txBody>
      </p:sp>
      <p:sp>
        <p:nvSpPr>
          <p:cNvPr id="18" name="テキスト プレースホルダー 11"/>
          <p:cNvSpPr>
            <a:spLocks noGrp="1"/>
          </p:cNvSpPr>
          <p:nvPr>
            <p:ph type="body" sz="quarter" idx="16" hasCustomPrompt="1"/>
          </p:nvPr>
        </p:nvSpPr>
        <p:spPr>
          <a:xfrm>
            <a:off x="3157541" y="7568135"/>
            <a:ext cx="11926325" cy="1625815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spcBef>
                <a:spcPts val="0"/>
              </a:spcBef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9" name="テキスト プレースホルダー 11"/>
          <p:cNvSpPr>
            <a:spLocks noGrp="1"/>
          </p:cNvSpPr>
          <p:nvPr>
            <p:ph type="body" sz="quarter" idx="17" hasCustomPrompt="1"/>
          </p:nvPr>
        </p:nvSpPr>
        <p:spPr>
          <a:xfrm>
            <a:off x="3157541" y="6898695"/>
            <a:ext cx="11926325" cy="773203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defRPr sz="32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32979738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37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37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0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2" presetClass="entr" presetSubtype="4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" presetID="2" presetClass="entr" presetSubtype="4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  <p:bldP spid="5" grpId="0"/>
      <p:bldP spid="18" grpId="0">
        <p:tmplLst>
          <p:tmpl>
            <p:tnLst>
              <p:par>
                <p:cTn presetID="2" presetClass="entr" presetSubtype="4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9" grpId="0">
        <p:tmplLst>
          <p:tmpl>
            <p:tnLst>
              <p:par>
                <p:cTn presetID="2" presetClass="entr" presetSubtype="4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2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4x4 Imag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  <a:alpha val="70000"/>
                  </a:prstClr>
                </a:solidFill>
              </a:rPr>
              <a:t>The Power of PowerPoint | thepopp.com</a:t>
            </a:r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87164BF-D67A-46C0-81D2-5BAF67C00C80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  <p:sp>
        <p:nvSpPr>
          <p:cNvPr id="5" name="図プレースホルダー 9"/>
          <p:cNvSpPr>
            <a:spLocks noGrp="1"/>
          </p:cNvSpPr>
          <p:nvPr>
            <p:ph type="pic" sz="quarter" idx="12" hasCustomPrompt="1"/>
          </p:nvPr>
        </p:nvSpPr>
        <p:spPr>
          <a:xfrm>
            <a:off x="772276" y="1588105"/>
            <a:ext cx="8010890" cy="2700300"/>
          </a:xfrm>
          <a:prstGeom prst="rect">
            <a:avLst/>
          </a:prstGeom>
        </p:spPr>
        <p:txBody>
          <a:bodyPr/>
          <a:lstStyle>
            <a:lvl1pPr marL="0" marR="0" indent="0" algn="l" defTabSz="1632753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 smtClean="0"/>
          </a:p>
          <a:p>
            <a:endParaRPr kumimoji="1" lang="ja-JP" altLang="en-US" dirty="0"/>
          </a:p>
        </p:txBody>
      </p:sp>
      <p:sp>
        <p:nvSpPr>
          <p:cNvPr id="6" name="テキスト プレースホルダー 11"/>
          <p:cNvSpPr>
            <a:spLocks noGrp="1"/>
          </p:cNvSpPr>
          <p:nvPr>
            <p:ph type="body" sz="quarter" idx="15" hasCustomPrompt="1"/>
          </p:nvPr>
        </p:nvSpPr>
        <p:spPr>
          <a:xfrm>
            <a:off x="772276" y="4288405"/>
            <a:ext cx="8010890" cy="1170130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spcBef>
                <a:spcPts val="0"/>
              </a:spcBef>
              <a:defRPr sz="18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7" name="図プレースホルダー 9"/>
          <p:cNvSpPr>
            <a:spLocks noGrp="1"/>
          </p:cNvSpPr>
          <p:nvPr>
            <p:ph type="pic" sz="quarter" idx="16" hasCustomPrompt="1"/>
          </p:nvPr>
        </p:nvSpPr>
        <p:spPr>
          <a:xfrm>
            <a:off x="9458241" y="1588105"/>
            <a:ext cx="8010890" cy="2700300"/>
          </a:xfrm>
          <a:prstGeom prst="rect">
            <a:avLst/>
          </a:prstGeom>
        </p:spPr>
        <p:txBody>
          <a:bodyPr/>
          <a:lstStyle>
            <a:lvl1pPr marL="0" marR="0" indent="0" algn="l" defTabSz="1632753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 smtClean="0"/>
          </a:p>
          <a:p>
            <a:endParaRPr kumimoji="1" lang="ja-JP" altLang="en-US" dirty="0"/>
          </a:p>
        </p:txBody>
      </p:sp>
      <p:sp>
        <p:nvSpPr>
          <p:cNvPr id="8" name="テキスト プレースホルダー 11"/>
          <p:cNvSpPr>
            <a:spLocks noGrp="1"/>
          </p:cNvSpPr>
          <p:nvPr>
            <p:ph type="body" sz="quarter" idx="17" hasCustomPrompt="1"/>
          </p:nvPr>
        </p:nvSpPr>
        <p:spPr>
          <a:xfrm>
            <a:off x="9458241" y="4288405"/>
            <a:ext cx="8010890" cy="1170130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spcBef>
                <a:spcPts val="0"/>
              </a:spcBef>
              <a:defRPr sz="18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3" name="図プレースホルダー 9"/>
          <p:cNvSpPr>
            <a:spLocks noGrp="1"/>
          </p:cNvSpPr>
          <p:nvPr>
            <p:ph type="pic" sz="quarter" idx="18" hasCustomPrompt="1"/>
          </p:nvPr>
        </p:nvSpPr>
        <p:spPr>
          <a:xfrm>
            <a:off x="772276" y="5548545"/>
            <a:ext cx="8010890" cy="2700300"/>
          </a:xfrm>
          <a:prstGeom prst="rect">
            <a:avLst/>
          </a:prstGeom>
        </p:spPr>
        <p:txBody>
          <a:bodyPr/>
          <a:lstStyle>
            <a:lvl1pPr marL="0" marR="0" indent="0" algn="l" defTabSz="1632753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 smtClean="0"/>
          </a:p>
          <a:p>
            <a:endParaRPr kumimoji="1" lang="ja-JP" altLang="en-US" dirty="0"/>
          </a:p>
        </p:txBody>
      </p:sp>
      <p:sp>
        <p:nvSpPr>
          <p:cNvPr id="14" name="テキスト プレースホルダー 11"/>
          <p:cNvSpPr>
            <a:spLocks noGrp="1"/>
          </p:cNvSpPr>
          <p:nvPr>
            <p:ph type="body" sz="quarter" idx="19" hasCustomPrompt="1"/>
          </p:nvPr>
        </p:nvSpPr>
        <p:spPr>
          <a:xfrm>
            <a:off x="772276" y="8248845"/>
            <a:ext cx="8010890" cy="1170130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spcBef>
                <a:spcPts val="0"/>
              </a:spcBef>
              <a:defRPr sz="18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5" name="図プレースホルダー 9"/>
          <p:cNvSpPr>
            <a:spLocks noGrp="1"/>
          </p:cNvSpPr>
          <p:nvPr>
            <p:ph type="pic" sz="quarter" idx="20" hasCustomPrompt="1"/>
          </p:nvPr>
        </p:nvSpPr>
        <p:spPr>
          <a:xfrm>
            <a:off x="9458241" y="5548545"/>
            <a:ext cx="8010890" cy="2700300"/>
          </a:xfrm>
          <a:prstGeom prst="rect">
            <a:avLst/>
          </a:prstGeom>
        </p:spPr>
        <p:txBody>
          <a:bodyPr/>
          <a:lstStyle>
            <a:lvl1pPr marL="0" marR="0" indent="0" algn="l" defTabSz="1632753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 smtClean="0"/>
          </a:p>
          <a:p>
            <a:endParaRPr kumimoji="1" lang="ja-JP" altLang="en-US" dirty="0"/>
          </a:p>
        </p:txBody>
      </p:sp>
      <p:sp>
        <p:nvSpPr>
          <p:cNvPr id="16" name="テキスト プレースホルダー 11"/>
          <p:cNvSpPr>
            <a:spLocks noGrp="1"/>
          </p:cNvSpPr>
          <p:nvPr>
            <p:ph type="body" sz="quarter" idx="21" hasCustomPrompt="1"/>
          </p:nvPr>
        </p:nvSpPr>
        <p:spPr>
          <a:xfrm>
            <a:off x="9458241" y="8248845"/>
            <a:ext cx="8010890" cy="1170130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spcBef>
                <a:spcPts val="0"/>
              </a:spcBef>
              <a:defRPr sz="18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7" name="タイトル 1"/>
          <p:cNvSpPr>
            <a:spLocks noGrp="1"/>
          </p:cNvSpPr>
          <p:nvPr>
            <p:ph type="title" hasCustomPrompt="1"/>
          </p:nvPr>
        </p:nvSpPr>
        <p:spPr>
          <a:xfrm>
            <a:off x="637261" y="192950"/>
            <a:ext cx="16741860" cy="1125125"/>
          </a:xfrm>
        </p:spPr>
        <p:txBody>
          <a:bodyPr/>
          <a:lstStyle>
            <a:lvl1pPr>
              <a:defRPr spc="1500" baseline="0"/>
            </a:lvl1pPr>
          </a:lstStyle>
          <a:p>
            <a:r>
              <a:rPr lang="en-US" altLang="ja-JP" dirty="0" smtClean="0"/>
              <a:t>SLIDE TITLE HERE</a:t>
            </a:r>
            <a:endParaRPr kumimoji="1" lang="ja-JP" altLang="en-US" dirty="0"/>
          </a:p>
        </p:txBody>
      </p:sp>
    </p:spTree>
    <p:extLst>
      <p:ext uri="{BB962C8B-B14F-4D97-AF65-F5344CB8AC3E}">
        <p14:creationId xmlns:p14="http://schemas.microsoft.com/office/powerpoint/2010/main" val="95313453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10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10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2500"/>
                            </p:stCondLst>
                            <p:childTnLst>
                              <p:par>
                                <p:cTn id="26" presetID="10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6" grpId="0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7" grpId="0"/>
      <p:bldP spid="8" grpId="0">
        <p:tmplLst>
          <p:tmpl>
            <p:tnLst>
              <p:par>
                <p:cTn presetID="10" presetClass="entr" presetSubtype="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3" grpId="0"/>
      <p:bldP spid="14" grpId="0">
        <p:tmplLst>
          <p:tmpl>
            <p:tnLst>
              <p:par>
                <p:cTn presetID="10" presetClass="entr" presetSubtype="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5" grpId="0"/>
      <p:bldP spid="16" grpId="0">
        <p:tmplLst>
          <p:tmpl>
            <p:tnLst>
              <p:par>
                <p:cTn presetID="10" presetClass="entr" presetSubtype="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6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 Images - Virtic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正方形/長方形 6"/>
          <p:cNvSpPr/>
          <p:nvPr userDrawn="1"/>
        </p:nvSpPr>
        <p:spPr>
          <a:xfrm>
            <a:off x="637261" y="2174129"/>
            <a:ext cx="5588591" cy="3347766"/>
          </a:xfrm>
          <a:prstGeom prst="rect">
            <a:avLst/>
          </a:prstGeom>
          <a:solidFill>
            <a:schemeClr val="accent1">
              <a:lumMod val="20000"/>
              <a:lumOff val="80000"/>
              <a:alpha val="30000"/>
            </a:schemeClr>
          </a:solidFill>
          <a:ln w="12700" cmpd="thinThick">
            <a:noFill/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" name="図プレースホルダー 9"/>
          <p:cNvSpPr>
            <a:spLocks noGrp="1"/>
          </p:cNvSpPr>
          <p:nvPr>
            <p:ph type="pic" sz="quarter" idx="12" hasCustomPrompt="1"/>
          </p:nvPr>
        </p:nvSpPr>
        <p:spPr>
          <a:xfrm>
            <a:off x="812479" y="2337741"/>
            <a:ext cx="5238155" cy="3020542"/>
          </a:xfrm>
          <a:prstGeom prst="rect">
            <a:avLst/>
          </a:prstGeom>
        </p:spPr>
        <p:txBody>
          <a:bodyPr/>
          <a:lstStyle>
            <a:lvl1pPr marL="0" marR="0" indent="0" algn="l" defTabSz="1632753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 smtClean="0"/>
          </a:p>
          <a:p>
            <a:endParaRPr kumimoji="1" lang="ja-JP" altLang="en-US" dirty="0"/>
          </a:p>
        </p:txBody>
      </p:sp>
      <p:sp>
        <p:nvSpPr>
          <p:cNvPr id="2" name="タイトル 1"/>
          <p:cNvSpPr>
            <a:spLocks noGrp="1"/>
          </p:cNvSpPr>
          <p:nvPr>
            <p:ph type="title" hasCustomPrompt="1"/>
          </p:nvPr>
        </p:nvSpPr>
        <p:spPr>
          <a:xfrm>
            <a:off x="637261" y="192950"/>
            <a:ext cx="16741860" cy="1125125"/>
          </a:xfrm>
        </p:spPr>
        <p:txBody>
          <a:bodyPr/>
          <a:lstStyle>
            <a:lvl1pPr>
              <a:defRPr spc="1500" baseline="0"/>
            </a:lvl1pPr>
          </a:lstStyle>
          <a:p>
            <a:r>
              <a:rPr lang="en-US" altLang="ja-JP" dirty="0" smtClean="0"/>
              <a:t>SLIDE TITLE HERE</a:t>
            </a:r>
            <a:endParaRPr kumimoji="1" lang="ja-JP" altLang="en-US" dirty="0"/>
          </a:p>
        </p:txBody>
      </p: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>
          <a:xfrm>
            <a:off x="9413236" y="9591367"/>
            <a:ext cx="7776864" cy="547688"/>
          </a:xfrm>
        </p:spPr>
        <p:txBody>
          <a:bodyPr/>
          <a:lstStyle/>
          <a:p>
            <a:r>
              <a:rPr lang="en-US" smtClean="0"/>
              <a:t>The Power of PowerPoint | thepopp.com</a:t>
            </a:r>
            <a:endParaRPr lang="en-US" dirty="0"/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>
          <a:xfrm>
            <a:off x="17371930" y="9591367"/>
            <a:ext cx="907291" cy="547688"/>
          </a:xfrm>
        </p:spPr>
        <p:txBody>
          <a:bodyPr/>
          <a:lstStyle/>
          <a:p>
            <a:fld id="{387164BF-D67A-46C0-81D2-5BAF67C00C80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13" name="テキスト プレースホルダー 11"/>
          <p:cNvSpPr>
            <a:spLocks noGrp="1"/>
          </p:cNvSpPr>
          <p:nvPr>
            <p:ph type="body" sz="quarter" idx="15" hasCustomPrompt="1"/>
          </p:nvPr>
        </p:nvSpPr>
        <p:spPr>
          <a:xfrm>
            <a:off x="637261" y="6218944"/>
            <a:ext cx="5588591" cy="2705935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4" name="テキスト プレースホルダー 11"/>
          <p:cNvSpPr>
            <a:spLocks noGrp="1"/>
          </p:cNvSpPr>
          <p:nvPr>
            <p:ph type="body" sz="quarter" idx="16" hasCustomPrompt="1"/>
          </p:nvPr>
        </p:nvSpPr>
        <p:spPr>
          <a:xfrm>
            <a:off x="637261" y="5639514"/>
            <a:ext cx="5588591" cy="773203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32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7" name="正方形/長方形 16"/>
          <p:cNvSpPr/>
          <p:nvPr userDrawn="1"/>
        </p:nvSpPr>
        <p:spPr>
          <a:xfrm>
            <a:off x="6348117" y="2173170"/>
            <a:ext cx="5588591" cy="3347766"/>
          </a:xfrm>
          <a:prstGeom prst="rect">
            <a:avLst/>
          </a:prstGeom>
          <a:solidFill>
            <a:schemeClr val="accent1">
              <a:lumMod val="20000"/>
              <a:lumOff val="80000"/>
              <a:alpha val="30000"/>
            </a:schemeClr>
          </a:solidFill>
          <a:ln w="12700" cmpd="thinThick">
            <a:noFill/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" name="図プレースホルダー 9"/>
          <p:cNvSpPr>
            <a:spLocks noGrp="1"/>
          </p:cNvSpPr>
          <p:nvPr>
            <p:ph type="pic" sz="quarter" idx="17" hasCustomPrompt="1"/>
          </p:nvPr>
        </p:nvSpPr>
        <p:spPr>
          <a:xfrm>
            <a:off x="6523335" y="2336782"/>
            <a:ext cx="5238155" cy="3020542"/>
          </a:xfrm>
          <a:prstGeom prst="rect">
            <a:avLst/>
          </a:prstGeom>
        </p:spPr>
        <p:txBody>
          <a:bodyPr/>
          <a:lstStyle>
            <a:lvl1pPr marL="0" marR="0" indent="0" algn="l" defTabSz="1632753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 smtClean="0"/>
          </a:p>
          <a:p>
            <a:endParaRPr kumimoji="1" lang="ja-JP" altLang="en-US" dirty="0"/>
          </a:p>
        </p:txBody>
      </p:sp>
      <p:sp>
        <p:nvSpPr>
          <p:cNvPr id="19" name="テキスト プレースホルダー 11"/>
          <p:cNvSpPr>
            <a:spLocks noGrp="1"/>
          </p:cNvSpPr>
          <p:nvPr>
            <p:ph type="body" sz="quarter" idx="18" hasCustomPrompt="1"/>
          </p:nvPr>
        </p:nvSpPr>
        <p:spPr>
          <a:xfrm>
            <a:off x="6348117" y="6217985"/>
            <a:ext cx="5588591" cy="2705935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0" name="テキスト プレースホルダー 11"/>
          <p:cNvSpPr>
            <a:spLocks noGrp="1"/>
          </p:cNvSpPr>
          <p:nvPr>
            <p:ph type="body" sz="quarter" idx="19" hasCustomPrompt="1"/>
          </p:nvPr>
        </p:nvSpPr>
        <p:spPr>
          <a:xfrm>
            <a:off x="6348117" y="5638555"/>
            <a:ext cx="5588591" cy="773203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32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1" name="正方形/長方形 20"/>
          <p:cNvSpPr/>
          <p:nvPr userDrawn="1"/>
        </p:nvSpPr>
        <p:spPr>
          <a:xfrm>
            <a:off x="12023526" y="2174129"/>
            <a:ext cx="5588591" cy="3347766"/>
          </a:xfrm>
          <a:prstGeom prst="rect">
            <a:avLst/>
          </a:prstGeom>
          <a:solidFill>
            <a:schemeClr val="accent1">
              <a:lumMod val="20000"/>
              <a:lumOff val="80000"/>
              <a:alpha val="30000"/>
            </a:schemeClr>
          </a:solidFill>
          <a:ln w="12700" cmpd="thinThick">
            <a:noFill/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" name="図プレースホルダー 9"/>
          <p:cNvSpPr>
            <a:spLocks noGrp="1"/>
          </p:cNvSpPr>
          <p:nvPr>
            <p:ph type="pic" sz="quarter" idx="20" hasCustomPrompt="1"/>
          </p:nvPr>
        </p:nvSpPr>
        <p:spPr>
          <a:xfrm>
            <a:off x="12198744" y="2337741"/>
            <a:ext cx="5238155" cy="3020542"/>
          </a:xfrm>
          <a:prstGeom prst="rect">
            <a:avLst/>
          </a:prstGeom>
        </p:spPr>
        <p:txBody>
          <a:bodyPr/>
          <a:lstStyle>
            <a:lvl1pPr marL="0" marR="0" indent="0" algn="l" defTabSz="1632753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 smtClean="0"/>
          </a:p>
          <a:p>
            <a:endParaRPr kumimoji="1" lang="ja-JP" altLang="en-US" dirty="0"/>
          </a:p>
        </p:txBody>
      </p:sp>
      <p:sp>
        <p:nvSpPr>
          <p:cNvPr id="23" name="テキスト プレースホルダー 11"/>
          <p:cNvSpPr>
            <a:spLocks noGrp="1"/>
          </p:cNvSpPr>
          <p:nvPr>
            <p:ph type="body" sz="quarter" idx="21" hasCustomPrompt="1"/>
          </p:nvPr>
        </p:nvSpPr>
        <p:spPr>
          <a:xfrm>
            <a:off x="12023526" y="6218944"/>
            <a:ext cx="5588591" cy="2705935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4" name="テキスト プレースホルダー 11"/>
          <p:cNvSpPr>
            <a:spLocks noGrp="1"/>
          </p:cNvSpPr>
          <p:nvPr>
            <p:ph type="body" sz="quarter" idx="22" hasCustomPrompt="1"/>
          </p:nvPr>
        </p:nvSpPr>
        <p:spPr>
          <a:xfrm>
            <a:off x="12023526" y="5639514"/>
            <a:ext cx="5588591" cy="773203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32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92095240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2" presetClass="entr" presetSubtype="4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" presetID="2" presetClass="entr" presetSubtype="4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10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2000"/>
                            </p:stCondLst>
                            <p:childTnLst>
                              <p:par>
                                <p:cTn id="28" presetID="2" presetClass="entr" presetSubtype="4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2" presetID="2" presetClass="entr" presetSubtype="4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2500"/>
                            </p:stCondLst>
                            <p:childTnLst>
                              <p:par>
                                <p:cTn id="37" presetID="10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3500"/>
                            </p:stCondLst>
                            <p:childTnLst>
                              <p:par>
                                <p:cTn id="44" presetID="2" presetClass="entr" presetSubtype="4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8" presetID="2" presetClass="entr" presetSubtype="4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10" grpId="0"/>
      <p:bldP spid="13" grpId="0">
        <p:tmplLst>
          <p:tmpl>
            <p:tnLst>
              <p:par>
                <p:cTn presetID="2" presetClass="entr" presetSubtype="4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4" grpId="0">
        <p:tmplLst>
          <p:tmpl>
            <p:tnLst>
              <p:par>
                <p:cTn presetID="2" presetClass="entr" presetSubtype="4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7" grpId="0" animBg="1"/>
      <p:bldP spid="18" grpId="0"/>
      <p:bldP spid="19" grpId="0">
        <p:tmplLst>
          <p:tmpl>
            <p:tnLst>
              <p:par>
                <p:cTn presetID="2" presetClass="entr" presetSubtype="4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0" grpId="0">
        <p:tmplLst>
          <p:tmpl>
            <p:tnLst>
              <p:par>
                <p:cTn presetID="2" presetClass="entr" presetSubtype="4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1" grpId="0" animBg="1"/>
      <p:bldP spid="22" grpId="0"/>
      <p:bldP spid="23" grpId="0">
        <p:tmplLst>
          <p:tmpl>
            <p:tnLst>
              <p:par>
                <p:cTn presetID="2" presetClass="entr" presetSubtype="4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4" grpId="0">
        <p:tmplLst>
          <p:tmpl>
            <p:tnLst>
              <p:par>
                <p:cTn presetID="2" presetClass="entr" presetSubtype="4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2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x3 Imag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  <a:alpha val="70000"/>
                  </a:prstClr>
                </a:solidFill>
              </a:rPr>
              <a:t>The Power of PowerPoint | thepopp.com</a:t>
            </a:r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87164BF-D67A-46C0-81D2-5BAF67C00C80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  <p:sp>
        <p:nvSpPr>
          <p:cNvPr id="5" name="図プレースホルダー 9"/>
          <p:cNvSpPr>
            <a:spLocks noGrp="1"/>
          </p:cNvSpPr>
          <p:nvPr>
            <p:ph type="pic" sz="quarter" idx="12" hasCustomPrompt="1"/>
          </p:nvPr>
        </p:nvSpPr>
        <p:spPr>
          <a:xfrm>
            <a:off x="772276" y="1588105"/>
            <a:ext cx="5310590" cy="2700300"/>
          </a:xfrm>
          <a:prstGeom prst="rect">
            <a:avLst/>
          </a:prstGeom>
        </p:spPr>
        <p:txBody>
          <a:bodyPr/>
          <a:lstStyle>
            <a:lvl1pPr marL="0" marR="0" indent="0" algn="l" defTabSz="1632753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 smtClean="0"/>
          </a:p>
          <a:p>
            <a:endParaRPr kumimoji="1" lang="ja-JP" altLang="en-US" dirty="0"/>
          </a:p>
        </p:txBody>
      </p:sp>
      <p:sp>
        <p:nvSpPr>
          <p:cNvPr id="6" name="テキスト プレースホルダー 11"/>
          <p:cNvSpPr>
            <a:spLocks noGrp="1"/>
          </p:cNvSpPr>
          <p:nvPr>
            <p:ph type="body" sz="quarter" idx="15" hasCustomPrompt="1"/>
          </p:nvPr>
        </p:nvSpPr>
        <p:spPr>
          <a:xfrm>
            <a:off x="772276" y="4288405"/>
            <a:ext cx="5310590" cy="1170130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spcBef>
                <a:spcPts val="0"/>
              </a:spcBef>
              <a:defRPr sz="18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7" name="図プレースホルダー 9"/>
          <p:cNvSpPr>
            <a:spLocks noGrp="1"/>
          </p:cNvSpPr>
          <p:nvPr>
            <p:ph type="pic" sz="quarter" idx="16" hasCustomPrompt="1"/>
          </p:nvPr>
        </p:nvSpPr>
        <p:spPr>
          <a:xfrm>
            <a:off x="6487911" y="1588105"/>
            <a:ext cx="5310590" cy="2700300"/>
          </a:xfrm>
          <a:prstGeom prst="rect">
            <a:avLst/>
          </a:prstGeom>
        </p:spPr>
        <p:txBody>
          <a:bodyPr/>
          <a:lstStyle>
            <a:lvl1pPr marL="0" marR="0" indent="0" algn="l" defTabSz="1632753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 smtClean="0"/>
          </a:p>
          <a:p>
            <a:endParaRPr kumimoji="1" lang="ja-JP" altLang="en-US" dirty="0"/>
          </a:p>
        </p:txBody>
      </p:sp>
      <p:sp>
        <p:nvSpPr>
          <p:cNvPr id="18" name="テキスト プレースホルダー 11"/>
          <p:cNvSpPr>
            <a:spLocks noGrp="1"/>
          </p:cNvSpPr>
          <p:nvPr>
            <p:ph type="body" sz="quarter" idx="17" hasCustomPrompt="1"/>
          </p:nvPr>
        </p:nvSpPr>
        <p:spPr>
          <a:xfrm>
            <a:off x="6487911" y="4288405"/>
            <a:ext cx="5310590" cy="1170130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spcBef>
                <a:spcPts val="0"/>
              </a:spcBef>
              <a:defRPr sz="18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9" name="図プレースホルダー 9"/>
          <p:cNvSpPr>
            <a:spLocks noGrp="1"/>
          </p:cNvSpPr>
          <p:nvPr>
            <p:ph type="pic" sz="quarter" idx="18" hasCustomPrompt="1"/>
          </p:nvPr>
        </p:nvSpPr>
        <p:spPr>
          <a:xfrm>
            <a:off x="12203546" y="1588105"/>
            <a:ext cx="5310590" cy="2700300"/>
          </a:xfrm>
          <a:prstGeom prst="rect">
            <a:avLst/>
          </a:prstGeom>
        </p:spPr>
        <p:txBody>
          <a:bodyPr/>
          <a:lstStyle>
            <a:lvl1pPr marL="0" marR="0" indent="0" algn="l" defTabSz="1632753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 smtClean="0"/>
          </a:p>
          <a:p>
            <a:endParaRPr kumimoji="1" lang="ja-JP" altLang="en-US" dirty="0"/>
          </a:p>
        </p:txBody>
      </p:sp>
      <p:sp>
        <p:nvSpPr>
          <p:cNvPr id="20" name="テキスト プレースホルダー 11"/>
          <p:cNvSpPr>
            <a:spLocks noGrp="1"/>
          </p:cNvSpPr>
          <p:nvPr>
            <p:ph type="body" sz="quarter" idx="19" hasCustomPrompt="1"/>
          </p:nvPr>
        </p:nvSpPr>
        <p:spPr>
          <a:xfrm>
            <a:off x="12203546" y="4288405"/>
            <a:ext cx="5310590" cy="1170130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spcBef>
                <a:spcPts val="0"/>
              </a:spcBef>
              <a:defRPr sz="18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1" name="図プレースホルダー 9"/>
          <p:cNvSpPr>
            <a:spLocks noGrp="1"/>
          </p:cNvSpPr>
          <p:nvPr>
            <p:ph type="pic" sz="quarter" idx="20" hasCustomPrompt="1"/>
          </p:nvPr>
        </p:nvSpPr>
        <p:spPr>
          <a:xfrm>
            <a:off x="772276" y="5593550"/>
            <a:ext cx="5310590" cy="2700300"/>
          </a:xfrm>
          <a:prstGeom prst="rect">
            <a:avLst/>
          </a:prstGeom>
        </p:spPr>
        <p:txBody>
          <a:bodyPr/>
          <a:lstStyle>
            <a:lvl1pPr marL="0" marR="0" indent="0" algn="l" defTabSz="1632753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 smtClean="0"/>
          </a:p>
          <a:p>
            <a:endParaRPr kumimoji="1" lang="ja-JP" altLang="en-US" dirty="0"/>
          </a:p>
        </p:txBody>
      </p:sp>
      <p:sp>
        <p:nvSpPr>
          <p:cNvPr id="22" name="テキスト プレースホルダー 11"/>
          <p:cNvSpPr>
            <a:spLocks noGrp="1"/>
          </p:cNvSpPr>
          <p:nvPr>
            <p:ph type="body" sz="quarter" idx="21" hasCustomPrompt="1"/>
          </p:nvPr>
        </p:nvSpPr>
        <p:spPr>
          <a:xfrm>
            <a:off x="772276" y="8293850"/>
            <a:ext cx="5310590" cy="1170130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spcBef>
                <a:spcPts val="0"/>
              </a:spcBef>
              <a:defRPr sz="18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3" name="図プレースホルダー 9"/>
          <p:cNvSpPr>
            <a:spLocks noGrp="1"/>
          </p:cNvSpPr>
          <p:nvPr>
            <p:ph type="pic" sz="quarter" idx="22" hasCustomPrompt="1"/>
          </p:nvPr>
        </p:nvSpPr>
        <p:spPr>
          <a:xfrm>
            <a:off x="6487911" y="5593550"/>
            <a:ext cx="5310590" cy="2700300"/>
          </a:xfrm>
          <a:prstGeom prst="rect">
            <a:avLst/>
          </a:prstGeom>
        </p:spPr>
        <p:txBody>
          <a:bodyPr/>
          <a:lstStyle>
            <a:lvl1pPr marL="0" marR="0" indent="0" algn="l" defTabSz="1632753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 smtClean="0"/>
          </a:p>
          <a:p>
            <a:endParaRPr kumimoji="1" lang="ja-JP" altLang="en-US" dirty="0"/>
          </a:p>
        </p:txBody>
      </p:sp>
      <p:sp>
        <p:nvSpPr>
          <p:cNvPr id="24" name="テキスト プレースホルダー 11"/>
          <p:cNvSpPr>
            <a:spLocks noGrp="1"/>
          </p:cNvSpPr>
          <p:nvPr>
            <p:ph type="body" sz="quarter" idx="23" hasCustomPrompt="1"/>
          </p:nvPr>
        </p:nvSpPr>
        <p:spPr>
          <a:xfrm>
            <a:off x="6487911" y="8293850"/>
            <a:ext cx="5310590" cy="1170130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spcBef>
                <a:spcPts val="0"/>
              </a:spcBef>
              <a:defRPr sz="18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5" name="図プレースホルダー 9"/>
          <p:cNvSpPr>
            <a:spLocks noGrp="1"/>
          </p:cNvSpPr>
          <p:nvPr>
            <p:ph type="pic" sz="quarter" idx="24" hasCustomPrompt="1"/>
          </p:nvPr>
        </p:nvSpPr>
        <p:spPr>
          <a:xfrm>
            <a:off x="12203546" y="5593550"/>
            <a:ext cx="5310590" cy="2700300"/>
          </a:xfrm>
          <a:prstGeom prst="rect">
            <a:avLst/>
          </a:prstGeom>
        </p:spPr>
        <p:txBody>
          <a:bodyPr/>
          <a:lstStyle>
            <a:lvl1pPr marL="0" marR="0" indent="0" algn="l" defTabSz="1632753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 smtClean="0"/>
          </a:p>
          <a:p>
            <a:endParaRPr kumimoji="1" lang="ja-JP" altLang="en-US" dirty="0"/>
          </a:p>
        </p:txBody>
      </p:sp>
      <p:sp>
        <p:nvSpPr>
          <p:cNvPr id="26" name="テキスト プレースホルダー 11"/>
          <p:cNvSpPr>
            <a:spLocks noGrp="1"/>
          </p:cNvSpPr>
          <p:nvPr>
            <p:ph type="body" sz="quarter" idx="25" hasCustomPrompt="1"/>
          </p:nvPr>
        </p:nvSpPr>
        <p:spPr>
          <a:xfrm>
            <a:off x="12203546" y="8293850"/>
            <a:ext cx="5310590" cy="1170130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spcBef>
                <a:spcPts val="0"/>
              </a:spcBef>
              <a:defRPr sz="18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8" name="タイトル 1"/>
          <p:cNvSpPr>
            <a:spLocks noGrp="1"/>
          </p:cNvSpPr>
          <p:nvPr>
            <p:ph type="title" hasCustomPrompt="1"/>
          </p:nvPr>
        </p:nvSpPr>
        <p:spPr>
          <a:xfrm>
            <a:off x="637261" y="192950"/>
            <a:ext cx="16741860" cy="1125125"/>
          </a:xfrm>
        </p:spPr>
        <p:txBody>
          <a:bodyPr/>
          <a:lstStyle>
            <a:lvl1pPr>
              <a:defRPr spc="1500" baseline="0"/>
            </a:lvl1pPr>
          </a:lstStyle>
          <a:p>
            <a:r>
              <a:rPr lang="en-US" altLang="ja-JP" dirty="0" smtClean="0"/>
              <a:t>SLIDE TITLE HERE</a:t>
            </a:r>
            <a:endParaRPr kumimoji="1" lang="ja-JP" altLang="en-US" dirty="0"/>
          </a:p>
        </p:txBody>
      </p:sp>
    </p:spTree>
    <p:extLst>
      <p:ext uri="{BB962C8B-B14F-4D97-AF65-F5344CB8AC3E}">
        <p14:creationId xmlns:p14="http://schemas.microsoft.com/office/powerpoint/2010/main" val="273573847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10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10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2500"/>
                            </p:stCondLst>
                            <p:childTnLst>
                              <p:par>
                                <p:cTn id="26" presetID="10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3500"/>
                            </p:stCondLst>
                            <p:childTnLst>
                              <p:par>
                                <p:cTn id="33" presetID="10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4500"/>
                            </p:stCondLst>
                            <p:childTnLst>
                              <p:par>
                                <p:cTn id="40" presetID="10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6" grpId="0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7" grpId="0"/>
      <p:bldP spid="18" grpId="0">
        <p:tmplLst>
          <p:tmpl>
            <p:tnLst>
              <p:par>
                <p:cTn presetID="10" presetClass="entr" presetSubtype="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9" grpId="0"/>
      <p:bldP spid="20" grpId="0">
        <p:tmplLst>
          <p:tmpl>
            <p:tnLst>
              <p:par>
                <p:cTn presetID="10" presetClass="entr" presetSubtype="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1" grpId="0"/>
      <p:bldP spid="22" grpId="0">
        <p:tmplLst>
          <p:tmpl>
            <p:tnLst>
              <p:par>
                <p:cTn presetID="10" presetClass="entr" presetSubtype="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3" grpId="0"/>
      <p:bldP spid="24" grpId="0">
        <p:tmplLst>
          <p:tmpl>
            <p:tnLst>
              <p:par>
                <p:cTn presetID="10" presetClass="entr" presetSubtype="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5" grpId="0"/>
      <p:bldP spid="26" grpId="0">
        <p:tmplLst>
          <p:tmpl>
            <p:tnLst>
              <p:par>
                <p:cTn presetID="10" presetClass="entr" presetSubtype="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6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2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 Image - 1 Colum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正方形/長方形 9"/>
          <p:cNvSpPr/>
          <p:nvPr userDrawn="1"/>
        </p:nvSpPr>
        <p:spPr>
          <a:xfrm>
            <a:off x="727271" y="2909031"/>
            <a:ext cx="7110790" cy="5069784"/>
          </a:xfrm>
          <a:prstGeom prst="rect">
            <a:avLst/>
          </a:prstGeom>
          <a:solidFill>
            <a:schemeClr val="accent1">
              <a:lumMod val="20000"/>
              <a:lumOff val="80000"/>
              <a:alpha val="30000"/>
            </a:schemeClr>
          </a:solidFill>
          <a:ln w="12700" cmpd="thinThick">
            <a:noFill/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9" name="図プレースホルダー 8"/>
          <p:cNvSpPr>
            <a:spLocks noGrp="1"/>
          </p:cNvSpPr>
          <p:nvPr>
            <p:ph type="pic" sz="quarter" idx="12" hasCustomPrompt="1"/>
          </p:nvPr>
        </p:nvSpPr>
        <p:spPr>
          <a:xfrm>
            <a:off x="885185" y="3063876"/>
            <a:ext cx="6794962" cy="4760095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/>
          </a:p>
        </p:txBody>
      </p:sp>
      <p:sp>
        <p:nvSpPr>
          <p:cNvPr id="2" name="タイトル 1"/>
          <p:cNvSpPr>
            <a:spLocks noGrp="1"/>
          </p:cNvSpPr>
          <p:nvPr>
            <p:ph type="title" hasCustomPrompt="1"/>
          </p:nvPr>
        </p:nvSpPr>
        <p:spPr>
          <a:xfrm>
            <a:off x="637261" y="192950"/>
            <a:ext cx="16741860" cy="1125125"/>
          </a:xfrm>
        </p:spPr>
        <p:txBody>
          <a:bodyPr/>
          <a:lstStyle>
            <a:lvl1pPr>
              <a:defRPr spc="1500" baseline="0"/>
            </a:lvl1pPr>
          </a:lstStyle>
          <a:p>
            <a:r>
              <a:rPr lang="en-US" altLang="ja-JP" dirty="0" smtClean="0"/>
              <a:t>SLIDE TITLE HERE</a:t>
            </a:r>
            <a:endParaRPr kumimoji="1" lang="ja-JP" altLang="en-US" dirty="0"/>
          </a:p>
        </p:txBody>
      </p: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>
          <a:xfrm>
            <a:off x="9413236" y="9591367"/>
            <a:ext cx="7776864" cy="547688"/>
          </a:xfrm>
        </p:spPr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  <a:alpha val="70000"/>
                  </a:prstClr>
                </a:solidFill>
              </a:rPr>
              <a:t>The Power of PowerPoint | thepopp.com</a:t>
            </a:r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>
          <a:xfrm>
            <a:off x="17371930" y="9591367"/>
            <a:ext cx="907291" cy="547688"/>
          </a:xfrm>
        </p:spPr>
        <p:txBody>
          <a:bodyPr/>
          <a:lstStyle/>
          <a:p>
            <a:fld id="{387164BF-D67A-46C0-81D2-5BAF67C00C80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  <p:sp>
        <p:nvSpPr>
          <p:cNvPr id="11" name="ホームベース 10"/>
          <p:cNvSpPr/>
          <p:nvPr userDrawn="1"/>
        </p:nvSpPr>
        <p:spPr>
          <a:xfrm>
            <a:off x="8393479" y="2729295"/>
            <a:ext cx="479695" cy="359473"/>
          </a:xfrm>
          <a:prstGeom prst="homePlate">
            <a:avLst/>
          </a:prstGeom>
          <a:solidFill>
            <a:schemeClr val="accent1"/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2" name="テキスト プレースホルダー 11"/>
          <p:cNvSpPr>
            <a:spLocks noGrp="1"/>
          </p:cNvSpPr>
          <p:nvPr>
            <p:ph type="body" sz="quarter" idx="15" hasCustomPrompt="1"/>
          </p:nvPr>
        </p:nvSpPr>
        <p:spPr>
          <a:xfrm>
            <a:off x="8873176" y="3112640"/>
            <a:ext cx="8820980" cy="1035115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3" name="テキスト プレースホルダー 11"/>
          <p:cNvSpPr>
            <a:spLocks noGrp="1"/>
          </p:cNvSpPr>
          <p:nvPr>
            <p:ph type="body" sz="quarter" idx="16" hasCustomPrompt="1"/>
          </p:nvPr>
        </p:nvSpPr>
        <p:spPr>
          <a:xfrm>
            <a:off x="8873176" y="2533210"/>
            <a:ext cx="8820980" cy="773203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32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4" name="ホームベース 13"/>
          <p:cNvSpPr/>
          <p:nvPr userDrawn="1"/>
        </p:nvSpPr>
        <p:spPr>
          <a:xfrm>
            <a:off x="8393479" y="4716895"/>
            <a:ext cx="479695" cy="359473"/>
          </a:xfrm>
          <a:prstGeom prst="homePlate">
            <a:avLst/>
          </a:prstGeom>
          <a:solidFill>
            <a:schemeClr val="accent1"/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5" name="テキスト プレースホルダー 11"/>
          <p:cNvSpPr>
            <a:spLocks noGrp="1"/>
          </p:cNvSpPr>
          <p:nvPr>
            <p:ph type="body" sz="quarter" idx="17" hasCustomPrompt="1"/>
          </p:nvPr>
        </p:nvSpPr>
        <p:spPr>
          <a:xfrm>
            <a:off x="8873176" y="5100240"/>
            <a:ext cx="8820980" cy="1035115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6" name="テキスト プレースホルダー 11"/>
          <p:cNvSpPr>
            <a:spLocks noGrp="1"/>
          </p:cNvSpPr>
          <p:nvPr>
            <p:ph type="body" sz="quarter" idx="18" hasCustomPrompt="1"/>
          </p:nvPr>
        </p:nvSpPr>
        <p:spPr>
          <a:xfrm>
            <a:off x="8873176" y="4520810"/>
            <a:ext cx="8820980" cy="773203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32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7" name="ホームベース 16"/>
          <p:cNvSpPr/>
          <p:nvPr userDrawn="1"/>
        </p:nvSpPr>
        <p:spPr>
          <a:xfrm>
            <a:off x="8393477" y="6740375"/>
            <a:ext cx="479695" cy="359473"/>
          </a:xfrm>
          <a:prstGeom prst="homePlate">
            <a:avLst/>
          </a:prstGeom>
          <a:solidFill>
            <a:schemeClr val="accent1"/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8" name="テキスト プレースホルダー 11"/>
          <p:cNvSpPr>
            <a:spLocks noGrp="1"/>
          </p:cNvSpPr>
          <p:nvPr>
            <p:ph type="body" sz="quarter" idx="19" hasCustomPrompt="1"/>
          </p:nvPr>
        </p:nvSpPr>
        <p:spPr>
          <a:xfrm>
            <a:off x="8873174" y="7123720"/>
            <a:ext cx="8820980" cy="1035115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9" name="テキスト プレースホルダー 11"/>
          <p:cNvSpPr>
            <a:spLocks noGrp="1"/>
          </p:cNvSpPr>
          <p:nvPr>
            <p:ph type="body" sz="quarter" idx="20" hasCustomPrompt="1"/>
          </p:nvPr>
        </p:nvSpPr>
        <p:spPr>
          <a:xfrm>
            <a:off x="8873174" y="6544290"/>
            <a:ext cx="8820980" cy="773203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32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03952698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" presetID="2" presetClass="entr" presetSubtype="2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2" presetClass="entr" presetSubtype="2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000"/>
                            </p:stCondLst>
                            <p:childTnLst>
                              <p:par>
                                <p:cTn id="25" presetID="2" presetClass="entr" presetSubtype="8" decel="10000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2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2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2000"/>
                            </p:stCondLst>
                            <p:childTnLst>
                              <p:par>
                                <p:cTn id="38" presetID="2" presetClass="entr" presetSubtype="8" decel="10000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2" presetID="2" presetClass="entr" presetSubtype="2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6" presetID="2" presetClass="entr" presetSubtype="2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  <p:bldP spid="9" grpId="0"/>
      <p:bldP spid="11" grpId="0" animBg="1"/>
      <p:bldP spid="12" grpId="0">
        <p:tmplLst>
          <p:tmpl>
            <p:tnLst>
              <p:par>
                <p:cTn presetID="2" presetClass="entr" presetSubtype="2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3" grpId="0">
        <p:tmplLst>
          <p:tmpl>
            <p:tnLst>
              <p:par>
                <p:cTn presetID="2" presetClass="entr" presetSubtype="2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4" grpId="0" animBg="1"/>
      <p:bldP spid="15" grpId="0">
        <p:tmplLst>
          <p:tmpl>
            <p:tnLst>
              <p:par>
                <p:cTn presetID="2" presetClass="entr" presetSubtype="2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6" grpId="0">
        <p:tmplLst>
          <p:tmpl>
            <p:tnLst>
              <p:par>
                <p:cTn presetID="2" presetClass="entr" presetSubtype="2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7" grpId="0" animBg="1"/>
      <p:bldP spid="18" grpId="0">
        <p:tmplLst>
          <p:tmpl>
            <p:tnLst>
              <p:par>
                <p:cTn presetID="2" presetClass="entr" presetSubtype="2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9" grpId="0">
        <p:tmplLst>
          <p:tmpl>
            <p:tnLst>
              <p:par>
                <p:cTn presetID="2" presetClass="entr" presetSubtype="2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2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Numeric List - 6 Item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正方形/長方形 4"/>
          <p:cNvSpPr/>
          <p:nvPr userDrawn="1"/>
        </p:nvSpPr>
        <p:spPr>
          <a:xfrm>
            <a:off x="952296" y="2218131"/>
            <a:ext cx="7739208" cy="563185"/>
          </a:xfrm>
          <a:prstGeom prst="rect">
            <a:avLst/>
          </a:prstGeom>
          <a:solidFill>
            <a:schemeClr val="bg1">
              <a:lumMod val="95000"/>
            </a:schemeClr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2" name="タイトル 1"/>
          <p:cNvSpPr>
            <a:spLocks noGrp="1"/>
          </p:cNvSpPr>
          <p:nvPr>
            <p:ph type="title" hasCustomPrompt="1"/>
          </p:nvPr>
        </p:nvSpPr>
        <p:spPr>
          <a:xfrm>
            <a:off x="637261" y="192950"/>
            <a:ext cx="16741860" cy="1125125"/>
          </a:xfrm>
        </p:spPr>
        <p:txBody>
          <a:bodyPr/>
          <a:lstStyle>
            <a:lvl1pPr>
              <a:defRPr spc="1500" baseline="0"/>
            </a:lvl1pPr>
          </a:lstStyle>
          <a:p>
            <a:r>
              <a:rPr lang="en-US" altLang="ja-JP" dirty="0" smtClean="0"/>
              <a:t>SLIDE TITLE HERE</a:t>
            </a:r>
            <a:endParaRPr kumimoji="1" lang="ja-JP" altLang="en-US" dirty="0"/>
          </a:p>
        </p:txBody>
      </p: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>
          <a:xfrm>
            <a:off x="9413236" y="9591367"/>
            <a:ext cx="7776864" cy="547688"/>
          </a:xfrm>
        </p:spPr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  <a:alpha val="70000"/>
                  </a:prstClr>
                </a:solidFill>
              </a:rPr>
              <a:t>The Power of PowerPoint | thepopp.com</a:t>
            </a:r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>
          <a:xfrm>
            <a:off x="17371930" y="9591367"/>
            <a:ext cx="907291" cy="547688"/>
          </a:xfrm>
        </p:spPr>
        <p:txBody>
          <a:bodyPr/>
          <a:lstStyle/>
          <a:p>
            <a:fld id="{387164BF-D67A-46C0-81D2-5BAF67C00C80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  <p:sp>
        <p:nvSpPr>
          <p:cNvPr id="11" name="ホームベース 10"/>
          <p:cNvSpPr/>
          <p:nvPr userDrawn="1"/>
        </p:nvSpPr>
        <p:spPr>
          <a:xfrm>
            <a:off x="952296" y="2218131"/>
            <a:ext cx="900100" cy="563185"/>
          </a:xfrm>
          <a:prstGeom prst="homePlate">
            <a:avLst/>
          </a:prstGeom>
          <a:solidFill>
            <a:schemeClr val="accent1"/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2" name="テキスト プレースホルダー 11"/>
          <p:cNvSpPr>
            <a:spLocks noGrp="1"/>
          </p:cNvSpPr>
          <p:nvPr>
            <p:ph type="body" sz="quarter" idx="15" hasCustomPrompt="1"/>
          </p:nvPr>
        </p:nvSpPr>
        <p:spPr>
          <a:xfrm>
            <a:off x="937202" y="2856363"/>
            <a:ext cx="7755954" cy="1664618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</a:p>
          <a:p>
            <a:pPr lvl="0"/>
            <a:endParaRPr lang="en-US" dirty="0" smtClean="0"/>
          </a:p>
          <a:p>
            <a:pPr lvl="0"/>
            <a:endParaRPr lang="en-US" dirty="0"/>
          </a:p>
        </p:txBody>
      </p:sp>
      <p:sp>
        <p:nvSpPr>
          <p:cNvPr id="13" name="テキスト プレースホルダー 11"/>
          <p:cNvSpPr>
            <a:spLocks noGrp="1"/>
          </p:cNvSpPr>
          <p:nvPr>
            <p:ph type="body" sz="quarter" idx="16" hasCustomPrompt="1"/>
          </p:nvPr>
        </p:nvSpPr>
        <p:spPr>
          <a:xfrm>
            <a:off x="1852396" y="2128165"/>
            <a:ext cx="6839108" cy="773203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32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0" name="テキスト プレースホルダー 11"/>
          <p:cNvSpPr>
            <a:spLocks noGrp="1"/>
          </p:cNvSpPr>
          <p:nvPr>
            <p:ph type="body" sz="quarter" idx="21" hasCustomPrompt="1"/>
          </p:nvPr>
        </p:nvSpPr>
        <p:spPr>
          <a:xfrm>
            <a:off x="1042306" y="2128165"/>
            <a:ext cx="630070" cy="756855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280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dirty="0" smtClean="0"/>
              <a:t>0</a:t>
            </a:r>
            <a:endParaRPr lang="en-US" dirty="0"/>
          </a:p>
        </p:txBody>
      </p:sp>
      <p:sp>
        <p:nvSpPr>
          <p:cNvPr id="21" name="正方形/長方形 20"/>
          <p:cNvSpPr/>
          <p:nvPr userDrawn="1"/>
        </p:nvSpPr>
        <p:spPr>
          <a:xfrm>
            <a:off x="952296" y="4646277"/>
            <a:ext cx="7739208" cy="563185"/>
          </a:xfrm>
          <a:prstGeom prst="rect">
            <a:avLst/>
          </a:prstGeom>
          <a:solidFill>
            <a:schemeClr val="bg1">
              <a:lumMod val="95000"/>
            </a:schemeClr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22" name="ホームベース 21"/>
          <p:cNvSpPr/>
          <p:nvPr userDrawn="1"/>
        </p:nvSpPr>
        <p:spPr>
          <a:xfrm>
            <a:off x="952296" y="4646277"/>
            <a:ext cx="900100" cy="563185"/>
          </a:xfrm>
          <a:prstGeom prst="homePlate">
            <a:avLst/>
          </a:prstGeom>
          <a:solidFill>
            <a:schemeClr val="accent1"/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23" name="テキスト プレースホルダー 11"/>
          <p:cNvSpPr>
            <a:spLocks noGrp="1"/>
          </p:cNvSpPr>
          <p:nvPr>
            <p:ph type="body" sz="quarter" idx="22" hasCustomPrompt="1"/>
          </p:nvPr>
        </p:nvSpPr>
        <p:spPr>
          <a:xfrm>
            <a:off x="937202" y="5284509"/>
            <a:ext cx="7755954" cy="1664618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</a:p>
          <a:p>
            <a:pPr lvl="0"/>
            <a:endParaRPr lang="en-US" dirty="0" smtClean="0"/>
          </a:p>
          <a:p>
            <a:pPr lvl="0"/>
            <a:endParaRPr lang="en-US" dirty="0"/>
          </a:p>
        </p:txBody>
      </p:sp>
      <p:sp>
        <p:nvSpPr>
          <p:cNvPr id="24" name="テキスト プレースホルダー 11"/>
          <p:cNvSpPr>
            <a:spLocks noGrp="1"/>
          </p:cNvSpPr>
          <p:nvPr>
            <p:ph type="body" sz="quarter" idx="23" hasCustomPrompt="1"/>
          </p:nvPr>
        </p:nvSpPr>
        <p:spPr>
          <a:xfrm>
            <a:off x="1852396" y="4556311"/>
            <a:ext cx="6839108" cy="773203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32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5" name="テキスト プレースホルダー 11"/>
          <p:cNvSpPr>
            <a:spLocks noGrp="1"/>
          </p:cNvSpPr>
          <p:nvPr>
            <p:ph type="body" sz="quarter" idx="24" hasCustomPrompt="1"/>
          </p:nvPr>
        </p:nvSpPr>
        <p:spPr>
          <a:xfrm>
            <a:off x="1042306" y="4556311"/>
            <a:ext cx="630070" cy="756855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280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dirty="0" smtClean="0"/>
              <a:t>0</a:t>
            </a:r>
            <a:endParaRPr lang="en-US" dirty="0"/>
          </a:p>
        </p:txBody>
      </p:sp>
      <p:sp>
        <p:nvSpPr>
          <p:cNvPr id="26" name="正方形/長方形 25"/>
          <p:cNvSpPr/>
          <p:nvPr userDrawn="1"/>
        </p:nvSpPr>
        <p:spPr>
          <a:xfrm>
            <a:off x="952295" y="7071120"/>
            <a:ext cx="7739208" cy="563185"/>
          </a:xfrm>
          <a:prstGeom prst="rect">
            <a:avLst/>
          </a:prstGeom>
          <a:solidFill>
            <a:schemeClr val="bg1">
              <a:lumMod val="95000"/>
            </a:schemeClr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27" name="ホームベース 26"/>
          <p:cNvSpPr/>
          <p:nvPr userDrawn="1"/>
        </p:nvSpPr>
        <p:spPr>
          <a:xfrm>
            <a:off x="952295" y="7071120"/>
            <a:ext cx="900100" cy="563185"/>
          </a:xfrm>
          <a:prstGeom prst="homePlate">
            <a:avLst/>
          </a:prstGeom>
          <a:solidFill>
            <a:schemeClr val="accent1"/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28" name="テキスト プレースホルダー 11"/>
          <p:cNvSpPr>
            <a:spLocks noGrp="1"/>
          </p:cNvSpPr>
          <p:nvPr>
            <p:ph type="body" sz="quarter" idx="25" hasCustomPrompt="1"/>
          </p:nvPr>
        </p:nvSpPr>
        <p:spPr>
          <a:xfrm>
            <a:off x="937201" y="7709352"/>
            <a:ext cx="7755954" cy="1664618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</a:p>
          <a:p>
            <a:pPr lvl="0"/>
            <a:endParaRPr lang="en-US" dirty="0" smtClean="0"/>
          </a:p>
          <a:p>
            <a:pPr lvl="0"/>
            <a:endParaRPr lang="en-US" dirty="0"/>
          </a:p>
        </p:txBody>
      </p:sp>
      <p:sp>
        <p:nvSpPr>
          <p:cNvPr id="29" name="テキスト プレースホルダー 11"/>
          <p:cNvSpPr>
            <a:spLocks noGrp="1"/>
          </p:cNvSpPr>
          <p:nvPr>
            <p:ph type="body" sz="quarter" idx="26" hasCustomPrompt="1"/>
          </p:nvPr>
        </p:nvSpPr>
        <p:spPr>
          <a:xfrm>
            <a:off x="1852395" y="6981154"/>
            <a:ext cx="6839108" cy="773203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32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0" name="テキスト プレースホルダー 11"/>
          <p:cNvSpPr>
            <a:spLocks noGrp="1"/>
          </p:cNvSpPr>
          <p:nvPr>
            <p:ph type="body" sz="quarter" idx="27" hasCustomPrompt="1"/>
          </p:nvPr>
        </p:nvSpPr>
        <p:spPr>
          <a:xfrm>
            <a:off x="1042305" y="6981154"/>
            <a:ext cx="630070" cy="756855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280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dirty="0" smtClean="0"/>
              <a:t>0</a:t>
            </a:r>
            <a:endParaRPr lang="en-US" dirty="0"/>
          </a:p>
        </p:txBody>
      </p:sp>
      <p:sp>
        <p:nvSpPr>
          <p:cNvPr id="46" name="正方形/長方形 45"/>
          <p:cNvSpPr/>
          <p:nvPr userDrawn="1"/>
        </p:nvSpPr>
        <p:spPr>
          <a:xfrm>
            <a:off x="9503246" y="2218131"/>
            <a:ext cx="7739208" cy="563185"/>
          </a:xfrm>
          <a:prstGeom prst="rect">
            <a:avLst/>
          </a:prstGeom>
          <a:solidFill>
            <a:schemeClr val="bg1">
              <a:lumMod val="95000"/>
            </a:schemeClr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47" name="ホームベース 46"/>
          <p:cNvSpPr/>
          <p:nvPr userDrawn="1"/>
        </p:nvSpPr>
        <p:spPr>
          <a:xfrm>
            <a:off x="9503246" y="2218131"/>
            <a:ext cx="900100" cy="563185"/>
          </a:xfrm>
          <a:prstGeom prst="homePlate">
            <a:avLst/>
          </a:prstGeom>
          <a:solidFill>
            <a:schemeClr val="accent1"/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48" name="テキスト プレースホルダー 11"/>
          <p:cNvSpPr>
            <a:spLocks noGrp="1"/>
          </p:cNvSpPr>
          <p:nvPr>
            <p:ph type="body" sz="quarter" idx="28" hasCustomPrompt="1"/>
          </p:nvPr>
        </p:nvSpPr>
        <p:spPr>
          <a:xfrm>
            <a:off x="9488152" y="2856363"/>
            <a:ext cx="7755954" cy="1664618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</a:p>
          <a:p>
            <a:pPr lvl="0"/>
            <a:endParaRPr lang="en-US" dirty="0" smtClean="0"/>
          </a:p>
          <a:p>
            <a:pPr lvl="0"/>
            <a:endParaRPr lang="en-US" dirty="0"/>
          </a:p>
        </p:txBody>
      </p:sp>
      <p:sp>
        <p:nvSpPr>
          <p:cNvPr id="49" name="テキスト プレースホルダー 11"/>
          <p:cNvSpPr>
            <a:spLocks noGrp="1"/>
          </p:cNvSpPr>
          <p:nvPr>
            <p:ph type="body" sz="quarter" idx="29" hasCustomPrompt="1"/>
          </p:nvPr>
        </p:nvSpPr>
        <p:spPr>
          <a:xfrm>
            <a:off x="10403346" y="2128165"/>
            <a:ext cx="6839108" cy="773203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32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50" name="テキスト プレースホルダー 11"/>
          <p:cNvSpPr>
            <a:spLocks noGrp="1"/>
          </p:cNvSpPr>
          <p:nvPr>
            <p:ph type="body" sz="quarter" idx="30" hasCustomPrompt="1"/>
          </p:nvPr>
        </p:nvSpPr>
        <p:spPr>
          <a:xfrm>
            <a:off x="9593256" y="2128165"/>
            <a:ext cx="630070" cy="756855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280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dirty="0" smtClean="0"/>
              <a:t>0</a:t>
            </a:r>
            <a:endParaRPr lang="en-US" dirty="0"/>
          </a:p>
        </p:txBody>
      </p:sp>
      <p:sp>
        <p:nvSpPr>
          <p:cNvPr id="51" name="正方形/長方形 50"/>
          <p:cNvSpPr/>
          <p:nvPr userDrawn="1"/>
        </p:nvSpPr>
        <p:spPr>
          <a:xfrm>
            <a:off x="9503246" y="4646277"/>
            <a:ext cx="7739208" cy="563185"/>
          </a:xfrm>
          <a:prstGeom prst="rect">
            <a:avLst/>
          </a:prstGeom>
          <a:solidFill>
            <a:schemeClr val="bg1">
              <a:lumMod val="95000"/>
            </a:schemeClr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52" name="ホームベース 51"/>
          <p:cNvSpPr/>
          <p:nvPr userDrawn="1"/>
        </p:nvSpPr>
        <p:spPr>
          <a:xfrm>
            <a:off x="9503246" y="4646277"/>
            <a:ext cx="900100" cy="563185"/>
          </a:xfrm>
          <a:prstGeom prst="homePlate">
            <a:avLst/>
          </a:prstGeom>
          <a:solidFill>
            <a:schemeClr val="accent1"/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53" name="テキスト プレースホルダー 11"/>
          <p:cNvSpPr>
            <a:spLocks noGrp="1"/>
          </p:cNvSpPr>
          <p:nvPr>
            <p:ph type="body" sz="quarter" idx="31" hasCustomPrompt="1"/>
          </p:nvPr>
        </p:nvSpPr>
        <p:spPr>
          <a:xfrm>
            <a:off x="9488152" y="5284509"/>
            <a:ext cx="7755954" cy="1664618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</a:p>
          <a:p>
            <a:pPr lvl="0"/>
            <a:endParaRPr lang="en-US" dirty="0" smtClean="0"/>
          </a:p>
          <a:p>
            <a:pPr lvl="0"/>
            <a:endParaRPr lang="en-US" dirty="0"/>
          </a:p>
        </p:txBody>
      </p:sp>
      <p:sp>
        <p:nvSpPr>
          <p:cNvPr id="54" name="テキスト プレースホルダー 11"/>
          <p:cNvSpPr>
            <a:spLocks noGrp="1"/>
          </p:cNvSpPr>
          <p:nvPr>
            <p:ph type="body" sz="quarter" idx="32" hasCustomPrompt="1"/>
          </p:nvPr>
        </p:nvSpPr>
        <p:spPr>
          <a:xfrm>
            <a:off x="10403346" y="4556311"/>
            <a:ext cx="6839108" cy="773203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32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55" name="テキスト プレースホルダー 11"/>
          <p:cNvSpPr>
            <a:spLocks noGrp="1"/>
          </p:cNvSpPr>
          <p:nvPr>
            <p:ph type="body" sz="quarter" idx="33" hasCustomPrompt="1"/>
          </p:nvPr>
        </p:nvSpPr>
        <p:spPr>
          <a:xfrm>
            <a:off x="9593256" y="4556311"/>
            <a:ext cx="630070" cy="756855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280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dirty="0" smtClean="0"/>
              <a:t>0</a:t>
            </a:r>
            <a:endParaRPr lang="en-US" dirty="0"/>
          </a:p>
        </p:txBody>
      </p:sp>
      <p:sp>
        <p:nvSpPr>
          <p:cNvPr id="56" name="正方形/長方形 55"/>
          <p:cNvSpPr/>
          <p:nvPr userDrawn="1"/>
        </p:nvSpPr>
        <p:spPr>
          <a:xfrm>
            <a:off x="9503245" y="7071120"/>
            <a:ext cx="7739208" cy="563185"/>
          </a:xfrm>
          <a:prstGeom prst="rect">
            <a:avLst/>
          </a:prstGeom>
          <a:solidFill>
            <a:schemeClr val="bg1">
              <a:lumMod val="95000"/>
            </a:schemeClr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57" name="ホームベース 56"/>
          <p:cNvSpPr/>
          <p:nvPr userDrawn="1"/>
        </p:nvSpPr>
        <p:spPr>
          <a:xfrm>
            <a:off x="9503245" y="7071120"/>
            <a:ext cx="900100" cy="563185"/>
          </a:xfrm>
          <a:prstGeom prst="homePlate">
            <a:avLst/>
          </a:prstGeom>
          <a:solidFill>
            <a:schemeClr val="accent1"/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58" name="テキスト プレースホルダー 11"/>
          <p:cNvSpPr>
            <a:spLocks noGrp="1"/>
          </p:cNvSpPr>
          <p:nvPr>
            <p:ph type="body" sz="quarter" idx="34" hasCustomPrompt="1"/>
          </p:nvPr>
        </p:nvSpPr>
        <p:spPr>
          <a:xfrm>
            <a:off x="9488151" y="7709352"/>
            <a:ext cx="7755954" cy="1664618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</a:p>
          <a:p>
            <a:pPr lvl="0"/>
            <a:endParaRPr lang="en-US" dirty="0" smtClean="0"/>
          </a:p>
          <a:p>
            <a:pPr lvl="0"/>
            <a:endParaRPr lang="en-US" dirty="0"/>
          </a:p>
        </p:txBody>
      </p:sp>
      <p:sp>
        <p:nvSpPr>
          <p:cNvPr id="59" name="テキスト プレースホルダー 11"/>
          <p:cNvSpPr>
            <a:spLocks noGrp="1"/>
          </p:cNvSpPr>
          <p:nvPr>
            <p:ph type="body" sz="quarter" idx="35" hasCustomPrompt="1"/>
          </p:nvPr>
        </p:nvSpPr>
        <p:spPr>
          <a:xfrm>
            <a:off x="10403345" y="6981154"/>
            <a:ext cx="6839108" cy="773203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32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60" name="テキスト プレースホルダー 11"/>
          <p:cNvSpPr>
            <a:spLocks noGrp="1"/>
          </p:cNvSpPr>
          <p:nvPr>
            <p:ph type="body" sz="quarter" idx="36" hasCustomPrompt="1"/>
          </p:nvPr>
        </p:nvSpPr>
        <p:spPr>
          <a:xfrm>
            <a:off x="9593255" y="6981154"/>
            <a:ext cx="630070" cy="756855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280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dirty="0" smtClean="0"/>
              <a:t>0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41536083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500"/>
                            </p:stCondLst>
                            <p:childTnLst>
                              <p:par>
                                <p:cTn id="21" presetID="10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1500"/>
                            </p:stCondLst>
                            <p:childTnLst>
                              <p:par>
                                <p:cTn id="37" presetID="10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2500"/>
                            </p:stCondLst>
                            <p:childTnLst>
                              <p:par>
                                <p:cTn id="53" presetID="10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4" dur="500"/>
                                        <p:tgtEl>
                                          <p:spTgt spid="4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3500"/>
                            </p:stCondLst>
                            <p:childTnLst>
                              <p:par>
                                <p:cTn id="69" presetID="10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1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2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4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5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7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8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0" dur="500"/>
                                        <p:tgtEl>
                                          <p:spTgt spid="5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1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3" dur="500"/>
                                        <p:tgtEl>
                                          <p:spTgt spid="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4500"/>
                            </p:stCondLst>
                            <p:childTnLst>
                              <p:par>
                                <p:cTn id="85" presetID="10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7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8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0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1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3" dur="500"/>
                                        <p:tgtEl>
                                          <p:spTgt spid="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4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6" dur="500"/>
                                        <p:tgtEl>
                                          <p:spTgt spid="6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7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9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11" grpId="0" animBg="1"/>
      <p:bldP spid="12" grpId="0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3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0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1" grpId="0" animBg="1"/>
      <p:bldP spid="22" grpId="0" animBg="1"/>
      <p:bldP spid="23" grpId="0">
        <p:tmplLst>
          <p:tmpl>
            <p:tnLst>
              <p:par>
                <p:cTn presetID="10" presetClass="entr" presetSubtype="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4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5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6" grpId="0" animBg="1"/>
      <p:bldP spid="27" grpId="0" animBg="1"/>
      <p:bldP spid="28" grpId="0">
        <p:tmplLst>
          <p:tmpl>
            <p:tnLst>
              <p:par>
                <p:cTn presetID="10" presetClass="entr" presetSubtype="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9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0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6" grpId="0" animBg="1"/>
      <p:bldP spid="47" grpId="0" animBg="1"/>
      <p:bldP spid="48" grpId="0">
        <p:tmplLst>
          <p:tmpl>
            <p:tnLst>
              <p:par>
                <p:cTn presetID="10" presetClass="entr" presetSubtype="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4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9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4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0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5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1" grpId="0" animBg="1"/>
      <p:bldP spid="52" grpId="0" animBg="1"/>
      <p:bldP spid="53" grpId="0">
        <p:tmplLst>
          <p:tmpl>
            <p:tnLst>
              <p:par>
                <p:cTn presetID="10" presetClass="entr" presetSubtype="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5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4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5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5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5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6" grpId="0" animBg="1"/>
      <p:bldP spid="57" grpId="0" animBg="1"/>
      <p:bldP spid="58" grpId="0">
        <p:tmplLst>
          <p:tmpl>
            <p:tnLst>
              <p:par>
                <p:cTn presetID="10" presetClass="entr" presetSubtype="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5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9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5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0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60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2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Numeric List - 3 Item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正方形/長方形 4"/>
          <p:cNvSpPr/>
          <p:nvPr userDrawn="1"/>
        </p:nvSpPr>
        <p:spPr>
          <a:xfrm>
            <a:off x="952295" y="2218131"/>
            <a:ext cx="16137100" cy="563185"/>
          </a:xfrm>
          <a:prstGeom prst="rect">
            <a:avLst/>
          </a:prstGeom>
          <a:solidFill>
            <a:schemeClr val="bg1">
              <a:lumMod val="95000"/>
            </a:schemeClr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2" name="タイトル 1"/>
          <p:cNvSpPr>
            <a:spLocks noGrp="1"/>
          </p:cNvSpPr>
          <p:nvPr>
            <p:ph type="title" hasCustomPrompt="1"/>
          </p:nvPr>
        </p:nvSpPr>
        <p:spPr>
          <a:xfrm>
            <a:off x="637261" y="192950"/>
            <a:ext cx="16741860" cy="1125125"/>
          </a:xfrm>
        </p:spPr>
        <p:txBody>
          <a:bodyPr/>
          <a:lstStyle>
            <a:lvl1pPr>
              <a:defRPr spc="1500" baseline="0"/>
            </a:lvl1pPr>
          </a:lstStyle>
          <a:p>
            <a:r>
              <a:rPr lang="en-US" altLang="ja-JP" dirty="0" smtClean="0"/>
              <a:t>SLIDE TITLE HERE</a:t>
            </a:r>
            <a:endParaRPr kumimoji="1" lang="ja-JP" altLang="en-US" dirty="0"/>
          </a:p>
        </p:txBody>
      </p: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>
          <a:xfrm>
            <a:off x="9413236" y="9591367"/>
            <a:ext cx="7776864" cy="547688"/>
          </a:xfrm>
        </p:spPr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  <a:alpha val="70000"/>
                  </a:prstClr>
                </a:solidFill>
              </a:rPr>
              <a:t>The Power of PowerPoint | thepopp.com</a:t>
            </a:r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>
          <a:xfrm>
            <a:off x="17371930" y="9591367"/>
            <a:ext cx="907291" cy="547688"/>
          </a:xfrm>
        </p:spPr>
        <p:txBody>
          <a:bodyPr/>
          <a:lstStyle/>
          <a:p>
            <a:fld id="{387164BF-D67A-46C0-81D2-5BAF67C00C80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  <p:sp>
        <p:nvSpPr>
          <p:cNvPr id="11" name="ホームベース 10"/>
          <p:cNvSpPr/>
          <p:nvPr userDrawn="1"/>
        </p:nvSpPr>
        <p:spPr>
          <a:xfrm>
            <a:off x="952296" y="2218131"/>
            <a:ext cx="900100" cy="563185"/>
          </a:xfrm>
          <a:prstGeom prst="homePlate">
            <a:avLst/>
          </a:prstGeom>
          <a:solidFill>
            <a:schemeClr val="accent1"/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2" name="テキスト プレースホルダー 11"/>
          <p:cNvSpPr>
            <a:spLocks noGrp="1"/>
          </p:cNvSpPr>
          <p:nvPr>
            <p:ph type="body" sz="quarter" idx="15" hasCustomPrompt="1"/>
          </p:nvPr>
        </p:nvSpPr>
        <p:spPr>
          <a:xfrm>
            <a:off x="937202" y="2856363"/>
            <a:ext cx="16126884" cy="1664618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</a:p>
          <a:p>
            <a:pPr lvl="0"/>
            <a:endParaRPr lang="en-US" dirty="0" smtClean="0"/>
          </a:p>
          <a:p>
            <a:pPr lvl="0"/>
            <a:endParaRPr lang="en-US" dirty="0"/>
          </a:p>
        </p:txBody>
      </p:sp>
      <p:sp>
        <p:nvSpPr>
          <p:cNvPr id="13" name="テキスト プレースホルダー 11"/>
          <p:cNvSpPr>
            <a:spLocks noGrp="1"/>
          </p:cNvSpPr>
          <p:nvPr>
            <p:ph type="body" sz="quarter" idx="16" hasCustomPrompt="1"/>
          </p:nvPr>
        </p:nvSpPr>
        <p:spPr>
          <a:xfrm>
            <a:off x="1852395" y="2128165"/>
            <a:ext cx="15237001" cy="773203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32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0" name="テキスト プレースホルダー 11"/>
          <p:cNvSpPr>
            <a:spLocks noGrp="1"/>
          </p:cNvSpPr>
          <p:nvPr>
            <p:ph type="body" sz="quarter" idx="21" hasCustomPrompt="1"/>
          </p:nvPr>
        </p:nvSpPr>
        <p:spPr>
          <a:xfrm>
            <a:off x="1042306" y="2128165"/>
            <a:ext cx="630070" cy="756855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280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dirty="0" smtClean="0"/>
              <a:t>0</a:t>
            </a:r>
            <a:endParaRPr lang="en-US" dirty="0"/>
          </a:p>
        </p:txBody>
      </p:sp>
      <p:sp>
        <p:nvSpPr>
          <p:cNvPr id="21" name="正方形/長方形 20"/>
          <p:cNvSpPr/>
          <p:nvPr userDrawn="1"/>
        </p:nvSpPr>
        <p:spPr>
          <a:xfrm>
            <a:off x="952295" y="4646277"/>
            <a:ext cx="16137100" cy="563185"/>
          </a:xfrm>
          <a:prstGeom prst="rect">
            <a:avLst/>
          </a:prstGeom>
          <a:solidFill>
            <a:schemeClr val="bg1">
              <a:lumMod val="95000"/>
            </a:schemeClr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22" name="ホームベース 21"/>
          <p:cNvSpPr/>
          <p:nvPr userDrawn="1"/>
        </p:nvSpPr>
        <p:spPr>
          <a:xfrm>
            <a:off x="952296" y="4646277"/>
            <a:ext cx="900100" cy="563185"/>
          </a:xfrm>
          <a:prstGeom prst="homePlate">
            <a:avLst/>
          </a:prstGeom>
          <a:solidFill>
            <a:schemeClr val="accent1"/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23" name="テキスト プレースホルダー 11"/>
          <p:cNvSpPr>
            <a:spLocks noGrp="1"/>
          </p:cNvSpPr>
          <p:nvPr>
            <p:ph type="body" sz="quarter" idx="22" hasCustomPrompt="1"/>
          </p:nvPr>
        </p:nvSpPr>
        <p:spPr>
          <a:xfrm>
            <a:off x="937202" y="5284509"/>
            <a:ext cx="16126884" cy="1664618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</a:p>
          <a:p>
            <a:pPr lvl="0"/>
            <a:endParaRPr lang="en-US" dirty="0" smtClean="0"/>
          </a:p>
          <a:p>
            <a:pPr lvl="0"/>
            <a:endParaRPr lang="en-US" dirty="0"/>
          </a:p>
        </p:txBody>
      </p:sp>
      <p:sp>
        <p:nvSpPr>
          <p:cNvPr id="24" name="テキスト プレースホルダー 11"/>
          <p:cNvSpPr>
            <a:spLocks noGrp="1"/>
          </p:cNvSpPr>
          <p:nvPr>
            <p:ph type="body" sz="quarter" idx="23" hasCustomPrompt="1"/>
          </p:nvPr>
        </p:nvSpPr>
        <p:spPr>
          <a:xfrm>
            <a:off x="1852395" y="4556311"/>
            <a:ext cx="15237001" cy="773203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32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5" name="テキスト プレースホルダー 11"/>
          <p:cNvSpPr>
            <a:spLocks noGrp="1"/>
          </p:cNvSpPr>
          <p:nvPr>
            <p:ph type="body" sz="quarter" idx="24" hasCustomPrompt="1"/>
          </p:nvPr>
        </p:nvSpPr>
        <p:spPr>
          <a:xfrm>
            <a:off x="1042306" y="4556311"/>
            <a:ext cx="630070" cy="756855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280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dirty="0" smtClean="0"/>
              <a:t>0</a:t>
            </a:r>
            <a:endParaRPr lang="en-US" dirty="0"/>
          </a:p>
        </p:txBody>
      </p:sp>
      <p:sp>
        <p:nvSpPr>
          <p:cNvPr id="26" name="正方形/長方形 25"/>
          <p:cNvSpPr/>
          <p:nvPr userDrawn="1"/>
        </p:nvSpPr>
        <p:spPr>
          <a:xfrm>
            <a:off x="952294" y="7071120"/>
            <a:ext cx="16137101" cy="563185"/>
          </a:xfrm>
          <a:prstGeom prst="rect">
            <a:avLst/>
          </a:prstGeom>
          <a:solidFill>
            <a:schemeClr val="bg1">
              <a:lumMod val="95000"/>
            </a:schemeClr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27" name="ホームベース 26"/>
          <p:cNvSpPr/>
          <p:nvPr userDrawn="1"/>
        </p:nvSpPr>
        <p:spPr>
          <a:xfrm>
            <a:off x="952295" y="7071120"/>
            <a:ext cx="900100" cy="563185"/>
          </a:xfrm>
          <a:prstGeom prst="homePlate">
            <a:avLst/>
          </a:prstGeom>
          <a:solidFill>
            <a:schemeClr val="accent1"/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28" name="テキスト プレースホルダー 11"/>
          <p:cNvSpPr>
            <a:spLocks noGrp="1"/>
          </p:cNvSpPr>
          <p:nvPr>
            <p:ph type="body" sz="quarter" idx="25" hasCustomPrompt="1"/>
          </p:nvPr>
        </p:nvSpPr>
        <p:spPr>
          <a:xfrm>
            <a:off x="937200" y="7709352"/>
            <a:ext cx="16126885" cy="1664618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</a:p>
          <a:p>
            <a:pPr lvl="0"/>
            <a:endParaRPr lang="en-US" dirty="0" smtClean="0"/>
          </a:p>
          <a:p>
            <a:pPr lvl="0"/>
            <a:endParaRPr lang="en-US" dirty="0"/>
          </a:p>
        </p:txBody>
      </p:sp>
      <p:sp>
        <p:nvSpPr>
          <p:cNvPr id="29" name="テキスト プレースホルダー 11"/>
          <p:cNvSpPr>
            <a:spLocks noGrp="1"/>
          </p:cNvSpPr>
          <p:nvPr>
            <p:ph type="body" sz="quarter" idx="26" hasCustomPrompt="1"/>
          </p:nvPr>
        </p:nvSpPr>
        <p:spPr>
          <a:xfrm>
            <a:off x="1852394" y="6981154"/>
            <a:ext cx="15237001" cy="773203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32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0" name="テキスト プレースホルダー 11"/>
          <p:cNvSpPr>
            <a:spLocks noGrp="1"/>
          </p:cNvSpPr>
          <p:nvPr>
            <p:ph type="body" sz="quarter" idx="27" hasCustomPrompt="1"/>
          </p:nvPr>
        </p:nvSpPr>
        <p:spPr>
          <a:xfrm>
            <a:off x="1042305" y="6981154"/>
            <a:ext cx="630070" cy="756855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280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dirty="0" smtClean="0"/>
              <a:t>0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99635490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500"/>
                            </p:stCondLst>
                            <p:childTnLst>
                              <p:par>
                                <p:cTn id="21" presetID="10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1500"/>
                            </p:stCondLst>
                            <p:childTnLst>
                              <p:par>
                                <p:cTn id="37" presetID="10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11" grpId="0" animBg="1"/>
      <p:bldP spid="12" grpId="0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3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0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1" grpId="0" animBg="1"/>
      <p:bldP spid="22" grpId="0" animBg="1"/>
      <p:bldP spid="23" grpId="0">
        <p:tmplLst>
          <p:tmpl>
            <p:tnLst>
              <p:par>
                <p:cTn presetID="10" presetClass="entr" presetSubtype="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4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5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6" grpId="0" animBg="1"/>
      <p:bldP spid="27" grpId="0" animBg="1"/>
      <p:bldP spid="28" grpId="0">
        <p:tmplLst>
          <p:tmpl>
            <p:tnLst>
              <p:par>
                <p:cTn presetID="10" presetClass="entr" presetSubtype="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9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0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0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2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 Columns - Lis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 hasCustomPrompt="1"/>
          </p:nvPr>
        </p:nvSpPr>
        <p:spPr>
          <a:xfrm>
            <a:off x="637261" y="192950"/>
            <a:ext cx="16741860" cy="1125125"/>
          </a:xfrm>
        </p:spPr>
        <p:txBody>
          <a:bodyPr/>
          <a:lstStyle>
            <a:lvl1pPr>
              <a:defRPr spc="1500" baseline="0"/>
            </a:lvl1pPr>
          </a:lstStyle>
          <a:p>
            <a:r>
              <a:rPr lang="en-US" altLang="ja-JP" dirty="0" smtClean="0"/>
              <a:t>SLIDE TITLE HERE</a:t>
            </a:r>
            <a:endParaRPr kumimoji="1" lang="ja-JP" altLang="en-US" dirty="0"/>
          </a:p>
        </p:txBody>
      </p: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>
          <a:xfrm>
            <a:off x="9413236" y="9591367"/>
            <a:ext cx="7776864" cy="547688"/>
          </a:xfrm>
        </p:spPr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  <a:alpha val="70000"/>
                  </a:prstClr>
                </a:solidFill>
              </a:rPr>
              <a:t>The Power of PowerPoint | thepopp.com</a:t>
            </a:r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>
          <a:xfrm>
            <a:off x="17371930" y="9591367"/>
            <a:ext cx="907291" cy="547688"/>
          </a:xfrm>
        </p:spPr>
        <p:txBody>
          <a:bodyPr/>
          <a:lstStyle/>
          <a:p>
            <a:fld id="{387164BF-D67A-46C0-81D2-5BAF67C00C80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  <p:sp>
        <p:nvSpPr>
          <p:cNvPr id="5" name="テキスト プレースホルダー 11"/>
          <p:cNvSpPr>
            <a:spLocks noGrp="1"/>
          </p:cNvSpPr>
          <p:nvPr>
            <p:ph type="body" sz="quarter" idx="14" hasCustomPrompt="1"/>
          </p:nvPr>
        </p:nvSpPr>
        <p:spPr>
          <a:xfrm>
            <a:off x="1142999" y="1948145"/>
            <a:ext cx="7321380" cy="1453800"/>
          </a:xfrm>
        </p:spPr>
        <p:txBody>
          <a:bodyPr anchor="b">
            <a:noAutofit/>
          </a:bodyPr>
          <a:lstStyle>
            <a:lvl1pPr algn="ctr">
              <a:spcBef>
                <a:spcPts val="0"/>
              </a:spcBef>
              <a:defRPr sz="40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6" name="テキスト プレースホルダー 11"/>
          <p:cNvSpPr>
            <a:spLocks noGrp="1"/>
          </p:cNvSpPr>
          <p:nvPr>
            <p:ph type="body" sz="quarter" idx="15" hasCustomPrompt="1"/>
          </p:nvPr>
        </p:nvSpPr>
        <p:spPr>
          <a:xfrm>
            <a:off x="1133383" y="3747959"/>
            <a:ext cx="7330996" cy="5265971"/>
          </a:xfrm>
        </p:spPr>
        <p:txBody>
          <a:bodyPr anchor="t">
            <a:noAutofit/>
          </a:bodyPr>
          <a:lstStyle>
            <a:lvl1pPr marL="342900" indent="-396000" algn="l">
              <a:lnSpc>
                <a:spcPct val="120000"/>
              </a:lnSpc>
              <a:spcBef>
                <a:spcPts val="1200"/>
              </a:spcBef>
              <a:buClr>
                <a:schemeClr val="accent1"/>
              </a:buClr>
              <a:buFont typeface="Wingdings" panose="05000000000000000000" pitchFamily="2" charset="2"/>
              <a:buChar char="u"/>
              <a:defRPr sz="2400">
                <a:solidFill>
                  <a:schemeClr val="tx2"/>
                </a:solidFill>
                <a:latin typeface="+mn-lt"/>
              </a:defRPr>
            </a:lvl1pPr>
            <a:lvl2pPr marL="792000" indent="-396000">
              <a:buClr>
                <a:schemeClr val="accent1"/>
              </a:buClr>
              <a:buFont typeface="Wingdings" panose="05000000000000000000" pitchFamily="2" charset="2"/>
              <a:buChar char="l"/>
              <a:defRPr sz="2000" baseline="0"/>
            </a:lvl2pPr>
            <a:lvl3pPr marL="1080000" indent="-288000">
              <a:defRPr sz="1800" baseline="0">
                <a:solidFill>
                  <a:schemeClr val="tx2">
                    <a:lumMod val="60000"/>
                    <a:lumOff val="40000"/>
                  </a:schemeClr>
                </a:solidFill>
              </a:defRPr>
            </a:lvl3pPr>
          </a:lstStyle>
          <a:p>
            <a:pPr lvl="0"/>
            <a:r>
              <a:rPr lang="en-US" altLang="ja-JP" dirty="0" smtClean="0"/>
              <a:t>Text Here</a:t>
            </a:r>
          </a:p>
          <a:p>
            <a:pPr lvl="1"/>
            <a:r>
              <a:rPr lang="en-US" dirty="0" smtClean="0"/>
              <a:t>Level 2</a:t>
            </a:r>
          </a:p>
          <a:p>
            <a:pPr lvl="2"/>
            <a:r>
              <a:rPr lang="en-US" dirty="0" smtClean="0"/>
              <a:t>Level 3</a:t>
            </a:r>
            <a:endParaRPr lang="en-US" dirty="0"/>
          </a:p>
        </p:txBody>
      </p:sp>
      <p:cxnSp>
        <p:nvCxnSpPr>
          <p:cNvPr id="10" name="直線コネクタ 9"/>
          <p:cNvCxnSpPr/>
          <p:nvPr userDrawn="1"/>
        </p:nvCxnSpPr>
        <p:spPr>
          <a:xfrm>
            <a:off x="1127941" y="3642616"/>
            <a:ext cx="7336438" cy="0"/>
          </a:xfrm>
          <a:prstGeom prst="line">
            <a:avLst/>
          </a:prstGeom>
          <a:ln w="12700">
            <a:solidFill>
              <a:schemeClr val="accent1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テキスト プレースホルダー 11"/>
          <p:cNvSpPr>
            <a:spLocks noGrp="1"/>
          </p:cNvSpPr>
          <p:nvPr>
            <p:ph type="body" sz="quarter" idx="16" hasCustomPrompt="1"/>
          </p:nvPr>
        </p:nvSpPr>
        <p:spPr>
          <a:xfrm>
            <a:off x="9747420" y="1948145"/>
            <a:ext cx="7321380" cy="1453800"/>
          </a:xfrm>
        </p:spPr>
        <p:txBody>
          <a:bodyPr anchor="b">
            <a:noAutofit/>
          </a:bodyPr>
          <a:lstStyle>
            <a:lvl1pPr algn="ctr">
              <a:spcBef>
                <a:spcPts val="0"/>
              </a:spcBef>
              <a:defRPr sz="40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3" name="テキスト プレースホルダー 11"/>
          <p:cNvSpPr>
            <a:spLocks noGrp="1"/>
          </p:cNvSpPr>
          <p:nvPr>
            <p:ph type="body" sz="quarter" idx="17" hasCustomPrompt="1"/>
          </p:nvPr>
        </p:nvSpPr>
        <p:spPr>
          <a:xfrm>
            <a:off x="9737804" y="3747959"/>
            <a:ext cx="7330996" cy="5265971"/>
          </a:xfrm>
        </p:spPr>
        <p:txBody>
          <a:bodyPr anchor="t">
            <a:noAutofit/>
          </a:bodyPr>
          <a:lstStyle>
            <a:lvl1pPr marL="342900" indent="-396000" algn="l">
              <a:lnSpc>
                <a:spcPct val="120000"/>
              </a:lnSpc>
              <a:spcBef>
                <a:spcPts val="600"/>
              </a:spcBef>
              <a:buClr>
                <a:schemeClr val="accent1"/>
              </a:buClr>
              <a:buFont typeface="Wingdings" panose="05000000000000000000" pitchFamily="2" charset="2"/>
              <a:buChar char="u"/>
              <a:defRPr sz="2400">
                <a:solidFill>
                  <a:schemeClr val="tx2"/>
                </a:solidFill>
                <a:latin typeface="+mn-lt"/>
              </a:defRPr>
            </a:lvl1pPr>
            <a:lvl2pPr marL="792000" indent="-396000">
              <a:buClr>
                <a:schemeClr val="accent1"/>
              </a:buClr>
              <a:buFont typeface="Wingdings" panose="05000000000000000000" pitchFamily="2" charset="2"/>
              <a:buChar char="l"/>
              <a:defRPr sz="2000" baseline="0"/>
            </a:lvl2pPr>
            <a:lvl3pPr marL="1080000" indent="-288000">
              <a:defRPr sz="1800" baseline="0">
                <a:solidFill>
                  <a:schemeClr val="tx2">
                    <a:lumMod val="60000"/>
                    <a:lumOff val="40000"/>
                  </a:schemeClr>
                </a:solidFill>
              </a:defRPr>
            </a:lvl3pPr>
          </a:lstStyle>
          <a:p>
            <a:pPr lvl="0"/>
            <a:r>
              <a:rPr lang="en-US" altLang="ja-JP" dirty="0" smtClean="0"/>
              <a:t>Text Here</a:t>
            </a:r>
          </a:p>
          <a:p>
            <a:pPr lvl="1"/>
            <a:r>
              <a:rPr lang="en-US" dirty="0" smtClean="0"/>
              <a:t>Level 2</a:t>
            </a:r>
          </a:p>
          <a:p>
            <a:pPr lvl="2"/>
            <a:r>
              <a:rPr lang="en-US" dirty="0" smtClean="0"/>
              <a:t>Level 3</a:t>
            </a:r>
            <a:endParaRPr lang="en-US" dirty="0"/>
          </a:p>
        </p:txBody>
      </p:sp>
      <p:cxnSp>
        <p:nvCxnSpPr>
          <p:cNvPr id="14" name="直線コネクタ 13"/>
          <p:cNvCxnSpPr/>
          <p:nvPr userDrawn="1"/>
        </p:nvCxnSpPr>
        <p:spPr>
          <a:xfrm>
            <a:off x="9732362" y="3642616"/>
            <a:ext cx="7336438" cy="0"/>
          </a:xfrm>
          <a:prstGeom prst="line">
            <a:avLst/>
          </a:prstGeom>
          <a:ln w="12700">
            <a:solidFill>
              <a:schemeClr val="accent1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73885587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5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050"/>
                            </p:stCondLst>
                            <p:childTnLst>
                              <p:par>
                                <p:cTn id="17" presetID="2" presetClass="entr" presetSubtype="8" decel="100000" fill="hold" grpId="0" nodeType="afterEffect">
                                  <p:stCondLst>
                                    <p:cond delay="50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2" presetClass="entr" presetSubtype="8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100"/>
                            </p:stCondLst>
                            <p:childTnLst>
                              <p:par>
                                <p:cTn id="2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>
        <p:tmplLst>
          <p:tmpl>
            <p:tnLst>
              <p:par>
                <p:cTn presetID="2" presetClass="entr" presetSubtype="8" decel="100000" fill="hold" nodeType="afterEffect">
                  <p:stCondLst>
                    <p:cond delay="0"/>
                  </p:stCondLst>
                  <p:iterate type="wd">
                    <p:tmPct val="10000"/>
                  </p:iterate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6" grpId="0">
        <p:tmplLst>
          <p:tmpl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2" grpId="0">
        <p:tmplLst>
          <p:tmpl>
            <p:tnLst>
              <p:par>
                <p:cTn presetID="2" presetClass="entr" presetSubtype="8" decel="100000" fill="hold" nodeType="afterEffect">
                  <p:stCondLst>
                    <p:cond delay="500"/>
                  </p:stCondLst>
                  <p:iterate type="wd">
                    <p:tmPct val="10000"/>
                  </p:iterate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3" grpId="0">
        <p:tmplLst>
          <p:tmpl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3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2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conic List - 6 Item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 hasCustomPrompt="1"/>
          </p:nvPr>
        </p:nvSpPr>
        <p:spPr>
          <a:xfrm>
            <a:off x="637261" y="192950"/>
            <a:ext cx="16741860" cy="1125125"/>
          </a:xfrm>
        </p:spPr>
        <p:txBody>
          <a:bodyPr/>
          <a:lstStyle>
            <a:lvl1pPr>
              <a:defRPr spc="1500" baseline="0"/>
            </a:lvl1pPr>
          </a:lstStyle>
          <a:p>
            <a:r>
              <a:rPr lang="en-US" altLang="ja-JP" dirty="0" smtClean="0"/>
              <a:t>SLIDE TITLE HERE</a:t>
            </a:r>
            <a:endParaRPr kumimoji="1" lang="ja-JP" altLang="en-US" dirty="0"/>
          </a:p>
        </p:txBody>
      </p: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>
          <a:xfrm>
            <a:off x="9413236" y="9591367"/>
            <a:ext cx="7776864" cy="547688"/>
          </a:xfrm>
        </p:spPr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  <a:alpha val="70000"/>
                  </a:prstClr>
                </a:solidFill>
              </a:rPr>
              <a:t>The Power of PowerPoint | thepopp.com</a:t>
            </a:r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>
          <a:xfrm>
            <a:off x="17371930" y="9591367"/>
            <a:ext cx="907291" cy="547688"/>
          </a:xfrm>
        </p:spPr>
        <p:txBody>
          <a:bodyPr/>
          <a:lstStyle/>
          <a:p>
            <a:fld id="{387164BF-D67A-46C0-81D2-5BAF67C00C80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  <p:sp>
        <p:nvSpPr>
          <p:cNvPr id="12" name="テキスト プレースホルダー 11"/>
          <p:cNvSpPr>
            <a:spLocks noGrp="1"/>
          </p:cNvSpPr>
          <p:nvPr>
            <p:ph type="body" sz="quarter" idx="15" hasCustomPrompt="1"/>
          </p:nvPr>
        </p:nvSpPr>
        <p:spPr>
          <a:xfrm>
            <a:off x="1582367" y="2856363"/>
            <a:ext cx="7110789" cy="1664618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</a:p>
          <a:p>
            <a:pPr lvl="0"/>
            <a:endParaRPr lang="en-US" dirty="0" smtClean="0"/>
          </a:p>
          <a:p>
            <a:pPr lvl="0"/>
            <a:endParaRPr lang="en-US" dirty="0"/>
          </a:p>
        </p:txBody>
      </p:sp>
      <p:sp>
        <p:nvSpPr>
          <p:cNvPr id="13" name="テキスト プレースホルダー 11"/>
          <p:cNvSpPr>
            <a:spLocks noGrp="1"/>
          </p:cNvSpPr>
          <p:nvPr>
            <p:ph type="body" sz="quarter" idx="16" hasCustomPrompt="1"/>
          </p:nvPr>
        </p:nvSpPr>
        <p:spPr>
          <a:xfrm>
            <a:off x="1584018" y="2128165"/>
            <a:ext cx="7109138" cy="773203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32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3" name="テキスト プレースホルダー 11"/>
          <p:cNvSpPr>
            <a:spLocks noGrp="1"/>
          </p:cNvSpPr>
          <p:nvPr>
            <p:ph type="body" sz="quarter" idx="22" hasCustomPrompt="1"/>
          </p:nvPr>
        </p:nvSpPr>
        <p:spPr>
          <a:xfrm>
            <a:off x="1582367" y="5284509"/>
            <a:ext cx="7110789" cy="1664618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</a:p>
          <a:p>
            <a:pPr lvl="0"/>
            <a:endParaRPr lang="en-US" dirty="0" smtClean="0"/>
          </a:p>
          <a:p>
            <a:pPr lvl="0"/>
            <a:endParaRPr lang="en-US" dirty="0"/>
          </a:p>
        </p:txBody>
      </p:sp>
      <p:sp>
        <p:nvSpPr>
          <p:cNvPr id="24" name="テキスト プレースホルダー 11"/>
          <p:cNvSpPr>
            <a:spLocks noGrp="1"/>
          </p:cNvSpPr>
          <p:nvPr>
            <p:ph type="body" sz="quarter" idx="23" hasCustomPrompt="1"/>
          </p:nvPr>
        </p:nvSpPr>
        <p:spPr>
          <a:xfrm>
            <a:off x="1584018" y="4556311"/>
            <a:ext cx="7109138" cy="773203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32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8" name="テキスト プレースホルダー 11"/>
          <p:cNvSpPr>
            <a:spLocks noGrp="1"/>
          </p:cNvSpPr>
          <p:nvPr>
            <p:ph type="body" sz="quarter" idx="25" hasCustomPrompt="1"/>
          </p:nvPr>
        </p:nvSpPr>
        <p:spPr>
          <a:xfrm>
            <a:off x="1582366" y="7709352"/>
            <a:ext cx="7110789" cy="1664618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</a:p>
          <a:p>
            <a:pPr lvl="0"/>
            <a:endParaRPr lang="en-US" dirty="0" smtClean="0"/>
          </a:p>
          <a:p>
            <a:pPr lvl="0"/>
            <a:endParaRPr lang="en-US" dirty="0"/>
          </a:p>
        </p:txBody>
      </p:sp>
      <p:sp>
        <p:nvSpPr>
          <p:cNvPr id="29" name="テキスト プレースホルダー 11"/>
          <p:cNvSpPr>
            <a:spLocks noGrp="1"/>
          </p:cNvSpPr>
          <p:nvPr>
            <p:ph type="body" sz="quarter" idx="26" hasCustomPrompt="1"/>
          </p:nvPr>
        </p:nvSpPr>
        <p:spPr>
          <a:xfrm>
            <a:off x="1584017" y="6981154"/>
            <a:ext cx="7109138" cy="773203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32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48" name="テキスト プレースホルダー 11"/>
          <p:cNvSpPr>
            <a:spLocks noGrp="1"/>
          </p:cNvSpPr>
          <p:nvPr>
            <p:ph type="body" sz="quarter" idx="28" hasCustomPrompt="1"/>
          </p:nvPr>
        </p:nvSpPr>
        <p:spPr>
          <a:xfrm>
            <a:off x="10133316" y="2856363"/>
            <a:ext cx="7110790" cy="1664618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</a:p>
          <a:p>
            <a:pPr lvl="0"/>
            <a:endParaRPr lang="en-US" dirty="0" smtClean="0"/>
          </a:p>
          <a:p>
            <a:pPr lvl="0"/>
            <a:endParaRPr lang="en-US" dirty="0"/>
          </a:p>
        </p:txBody>
      </p:sp>
      <p:sp>
        <p:nvSpPr>
          <p:cNvPr id="49" name="テキスト プレースホルダー 11"/>
          <p:cNvSpPr>
            <a:spLocks noGrp="1"/>
          </p:cNvSpPr>
          <p:nvPr>
            <p:ph type="body" sz="quarter" idx="29" hasCustomPrompt="1"/>
          </p:nvPr>
        </p:nvSpPr>
        <p:spPr>
          <a:xfrm>
            <a:off x="10134968" y="2128165"/>
            <a:ext cx="7109138" cy="773203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32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53" name="テキスト プレースホルダー 11"/>
          <p:cNvSpPr>
            <a:spLocks noGrp="1"/>
          </p:cNvSpPr>
          <p:nvPr>
            <p:ph type="body" sz="quarter" idx="31" hasCustomPrompt="1"/>
          </p:nvPr>
        </p:nvSpPr>
        <p:spPr>
          <a:xfrm>
            <a:off x="10133316" y="5284509"/>
            <a:ext cx="7110790" cy="1664618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</a:p>
          <a:p>
            <a:pPr lvl="0"/>
            <a:endParaRPr lang="en-US" dirty="0" smtClean="0"/>
          </a:p>
          <a:p>
            <a:pPr lvl="0"/>
            <a:endParaRPr lang="en-US" dirty="0"/>
          </a:p>
        </p:txBody>
      </p:sp>
      <p:sp>
        <p:nvSpPr>
          <p:cNvPr id="54" name="テキスト プレースホルダー 11"/>
          <p:cNvSpPr>
            <a:spLocks noGrp="1"/>
          </p:cNvSpPr>
          <p:nvPr>
            <p:ph type="body" sz="quarter" idx="32" hasCustomPrompt="1"/>
          </p:nvPr>
        </p:nvSpPr>
        <p:spPr>
          <a:xfrm>
            <a:off x="10134968" y="4556311"/>
            <a:ext cx="7109138" cy="773203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32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58" name="テキスト プレースホルダー 11"/>
          <p:cNvSpPr>
            <a:spLocks noGrp="1"/>
          </p:cNvSpPr>
          <p:nvPr>
            <p:ph type="body" sz="quarter" idx="34" hasCustomPrompt="1"/>
          </p:nvPr>
        </p:nvSpPr>
        <p:spPr>
          <a:xfrm>
            <a:off x="10133315" y="7709352"/>
            <a:ext cx="7110790" cy="1664618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</a:p>
          <a:p>
            <a:pPr lvl="0"/>
            <a:endParaRPr lang="en-US" dirty="0" smtClean="0"/>
          </a:p>
          <a:p>
            <a:pPr lvl="0"/>
            <a:endParaRPr lang="en-US" dirty="0"/>
          </a:p>
        </p:txBody>
      </p:sp>
      <p:sp>
        <p:nvSpPr>
          <p:cNvPr id="59" name="テキスト プレースホルダー 11"/>
          <p:cNvSpPr>
            <a:spLocks noGrp="1"/>
          </p:cNvSpPr>
          <p:nvPr>
            <p:ph type="body" sz="quarter" idx="35" hasCustomPrompt="1"/>
          </p:nvPr>
        </p:nvSpPr>
        <p:spPr>
          <a:xfrm>
            <a:off x="10134967" y="6981154"/>
            <a:ext cx="7109138" cy="773203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32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5" name="図プレースホルダー 7"/>
          <p:cNvSpPr>
            <a:spLocks noGrp="1"/>
          </p:cNvSpPr>
          <p:nvPr>
            <p:ph type="pic" sz="quarter" idx="18" hasCustomPrompt="1"/>
          </p:nvPr>
        </p:nvSpPr>
        <p:spPr>
          <a:xfrm>
            <a:off x="952296" y="2128165"/>
            <a:ext cx="720080" cy="720080"/>
          </a:xfrm>
        </p:spPr>
        <p:txBody>
          <a:bodyPr>
            <a:normAutofit/>
          </a:bodyPr>
          <a:lstStyle>
            <a:lvl1pPr>
              <a:defRPr sz="1600"/>
            </a:lvl1pPr>
          </a:lstStyle>
          <a:p>
            <a:r>
              <a:rPr kumimoji="1" lang="en-US" altLang="ja-JP" dirty="0" smtClean="0"/>
              <a:t>ICON</a:t>
            </a:r>
            <a:endParaRPr kumimoji="1" lang="ja-JP" altLang="en-US" dirty="0"/>
          </a:p>
        </p:txBody>
      </p:sp>
      <p:sp>
        <p:nvSpPr>
          <p:cNvPr id="36" name="図プレースホルダー 7"/>
          <p:cNvSpPr>
            <a:spLocks noGrp="1"/>
          </p:cNvSpPr>
          <p:nvPr>
            <p:ph type="pic" sz="quarter" idx="36" hasCustomPrompt="1"/>
          </p:nvPr>
        </p:nvSpPr>
        <p:spPr>
          <a:xfrm>
            <a:off x="952296" y="4558435"/>
            <a:ext cx="720080" cy="720080"/>
          </a:xfrm>
        </p:spPr>
        <p:txBody>
          <a:bodyPr>
            <a:normAutofit/>
          </a:bodyPr>
          <a:lstStyle>
            <a:lvl1pPr>
              <a:defRPr sz="1600"/>
            </a:lvl1pPr>
          </a:lstStyle>
          <a:p>
            <a:r>
              <a:rPr kumimoji="1" lang="en-US" altLang="ja-JP" dirty="0" smtClean="0"/>
              <a:t>ICON</a:t>
            </a:r>
            <a:endParaRPr kumimoji="1" lang="ja-JP" altLang="en-US" dirty="0"/>
          </a:p>
        </p:txBody>
      </p:sp>
      <p:sp>
        <p:nvSpPr>
          <p:cNvPr id="37" name="図プレースホルダー 7"/>
          <p:cNvSpPr>
            <a:spLocks noGrp="1"/>
          </p:cNvSpPr>
          <p:nvPr>
            <p:ph type="pic" sz="quarter" idx="37" hasCustomPrompt="1"/>
          </p:nvPr>
        </p:nvSpPr>
        <p:spPr>
          <a:xfrm>
            <a:off x="952296" y="6988705"/>
            <a:ext cx="720080" cy="720080"/>
          </a:xfrm>
        </p:spPr>
        <p:txBody>
          <a:bodyPr>
            <a:normAutofit/>
          </a:bodyPr>
          <a:lstStyle>
            <a:lvl1pPr>
              <a:defRPr sz="1600"/>
            </a:lvl1pPr>
          </a:lstStyle>
          <a:p>
            <a:r>
              <a:rPr kumimoji="1" lang="en-US" altLang="ja-JP" dirty="0" smtClean="0"/>
              <a:t>ICON</a:t>
            </a:r>
            <a:endParaRPr kumimoji="1" lang="ja-JP" altLang="en-US" dirty="0"/>
          </a:p>
        </p:txBody>
      </p:sp>
      <p:sp>
        <p:nvSpPr>
          <p:cNvPr id="38" name="図プレースホルダー 7"/>
          <p:cNvSpPr>
            <a:spLocks noGrp="1"/>
          </p:cNvSpPr>
          <p:nvPr>
            <p:ph type="pic" sz="quarter" idx="38" hasCustomPrompt="1"/>
          </p:nvPr>
        </p:nvSpPr>
        <p:spPr>
          <a:xfrm>
            <a:off x="9503246" y="2128165"/>
            <a:ext cx="720080" cy="720080"/>
          </a:xfrm>
        </p:spPr>
        <p:txBody>
          <a:bodyPr>
            <a:normAutofit/>
          </a:bodyPr>
          <a:lstStyle>
            <a:lvl1pPr>
              <a:defRPr sz="1600"/>
            </a:lvl1pPr>
          </a:lstStyle>
          <a:p>
            <a:r>
              <a:rPr kumimoji="1" lang="en-US" altLang="ja-JP" dirty="0" smtClean="0"/>
              <a:t>ICON</a:t>
            </a:r>
            <a:endParaRPr kumimoji="1" lang="ja-JP" altLang="en-US" dirty="0"/>
          </a:p>
        </p:txBody>
      </p:sp>
      <p:sp>
        <p:nvSpPr>
          <p:cNvPr id="39" name="図プレースホルダー 7"/>
          <p:cNvSpPr>
            <a:spLocks noGrp="1"/>
          </p:cNvSpPr>
          <p:nvPr>
            <p:ph type="pic" sz="quarter" idx="39" hasCustomPrompt="1"/>
          </p:nvPr>
        </p:nvSpPr>
        <p:spPr>
          <a:xfrm>
            <a:off x="9503246" y="4558435"/>
            <a:ext cx="720080" cy="720080"/>
          </a:xfrm>
        </p:spPr>
        <p:txBody>
          <a:bodyPr>
            <a:normAutofit/>
          </a:bodyPr>
          <a:lstStyle>
            <a:lvl1pPr>
              <a:defRPr sz="1600"/>
            </a:lvl1pPr>
          </a:lstStyle>
          <a:p>
            <a:r>
              <a:rPr kumimoji="1" lang="en-US" altLang="ja-JP" dirty="0" smtClean="0"/>
              <a:t>ICON</a:t>
            </a:r>
            <a:endParaRPr kumimoji="1" lang="ja-JP" altLang="en-US" dirty="0"/>
          </a:p>
        </p:txBody>
      </p:sp>
      <p:sp>
        <p:nvSpPr>
          <p:cNvPr id="40" name="図プレースホルダー 7"/>
          <p:cNvSpPr>
            <a:spLocks noGrp="1"/>
          </p:cNvSpPr>
          <p:nvPr>
            <p:ph type="pic" sz="quarter" idx="40" hasCustomPrompt="1"/>
          </p:nvPr>
        </p:nvSpPr>
        <p:spPr>
          <a:xfrm>
            <a:off x="9503246" y="6988705"/>
            <a:ext cx="720080" cy="720080"/>
          </a:xfrm>
        </p:spPr>
        <p:txBody>
          <a:bodyPr>
            <a:normAutofit/>
          </a:bodyPr>
          <a:lstStyle>
            <a:lvl1pPr>
              <a:defRPr sz="1600"/>
            </a:lvl1pPr>
          </a:lstStyle>
          <a:p>
            <a:r>
              <a:rPr kumimoji="1" lang="en-US" altLang="ja-JP" dirty="0" smtClean="0"/>
              <a:t>ICON</a:t>
            </a:r>
            <a:endParaRPr kumimoji="1" lang="ja-JP" altLang="en-US" dirty="0"/>
          </a:p>
        </p:txBody>
      </p:sp>
    </p:spTree>
    <p:extLst>
      <p:ext uri="{BB962C8B-B14F-4D97-AF65-F5344CB8AC3E}">
        <p14:creationId xmlns:p14="http://schemas.microsoft.com/office/powerpoint/2010/main" val="95717130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10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500"/>
                            </p:stCondLst>
                            <p:childTnLst>
                              <p:par>
                                <p:cTn id="25" presetID="10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0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3500"/>
                            </p:stCondLst>
                            <p:childTnLst>
                              <p:par>
                                <p:cTn id="45" presetID="10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4500"/>
                            </p:stCondLst>
                            <p:childTnLst>
                              <p:par>
                                <p:cTn id="55" presetID="10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>
        <p:tmplLst>
          <p:tmpl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3" grpId="0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3" grpId="0">
        <p:tmplLst>
          <p:tmpl>
            <p:tnLst>
              <p:par>
                <p:cTn presetID="10" presetClass="entr" presetSubtype="0" fill="hold" nodeType="after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4" grpId="0">
        <p:tmplLst>
          <p:tmpl>
            <p:tnLst>
              <p:par>
                <p:cTn presetID="10" presetClass="entr" presetSubtype="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8" grpId="0">
        <p:tmplLst>
          <p:tmpl>
            <p:tnLst>
              <p:par>
                <p:cTn presetID="10" presetClass="entr" presetSubtype="0" fill="hold" nodeType="after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9" grpId="0">
        <p:tmplLst>
          <p:tmpl>
            <p:tnLst>
              <p:par>
                <p:cTn presetID="10" presetClass="entr" presetSubtype="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8" grpId="0">
        <p:tmplLst>
          <p:tmpl>
            <p:tnLst>
              <p:par>
                <p:cTn presetID="10" presetClass="entr" presetSubtype="0" fill="hold" nodeType="after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4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9" grpId="0">
        <p:tmplLst>
          <p:tmpl>
            <p:tnLst>
              <p:par>
                <p:cTn presetID="10" presetClass="entr" presetSubtype="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4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3" grpId="0">
        <p:tmplLst>
          <p:tmpl>
            <p:tnLst>
              <p:par>
                <p:cTn presetID="10" presetClass="entr" presetSubtype="0" fill="hold" nodeType="after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5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4" grpId="0">
        <p:tmplLst>
          <p:tmpl>
            <p:tnLst>
              <p:par>
                <p:cTn presetID="10" presetClass="entr" presetSubtype="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5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8" grpId="0">
        <p:tmplLst>
          <p:tmpl>
            <p:tnLst>
              <p:par>
                <p:cTn presetID="10" presetClass="entr" presetSubtype="0" fill="hold" nodeType="after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5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9" grpId="0">
        <p:tmplLst>
          <p:tmpl>
            <p:tnLst>
              <p:par>
                <p:cTn presetID="10" presetClass="entr" presetSubtype="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5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5" grpId="0"/>
      <p:bldP spid="36" grpId="0"/>
      <p:bldP spid="37" grpId="0"/>
      <p:bldP spid="38" grpId="0"/>
      <p:bldP spid="39" grpId="0"/>
      <p:bldP spid="40" grpId="0"/>
    </p:bldLst>
  </p:timing>
</p:sldLayout>
</file>

<file path=ppt/slideLayouts/slideLayout2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 Services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正方形/長方形 22"/>
          <p:cNvSpPr/>
          <p:nvPr userDrawn="1"/>
        </p:nvSpPr>
        <p:spPr>
          <a:xfrm>
            <a:off x="0" y="2128165"/>
            <a:ext cx="18286413" cy="5265585"/>
          </a:xfrm>
          <a:prstGeom prst="rect">
            <a:avLst/>
          </a:prstGeom>
          <a:solidFill>
            <a:schemeClr val="accent1">
              <a:alpha val="10000"/>
            </a:schemeClr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2" name="タイトル 1"/>
          <p:cNvSpPr>
            <a:spLocks noGrp="1"/>
          </p:cNvSpPr>
          <p:nvPr>
            <p:ph type="title" hasCustomPrompt="1"/>
          </p:nvPr>
        </p:nvSpPr>
        <p:spPr>
          <a:xfrm>
            <a:off x="637261" y="192950"/>
            <a:ext cx="16741860" cy="1125125"/>
          </a:xfrm>
        </p:spPr>
        <p:txBody>
          <a:bodyPr/>
          <a:lstStyle>
            <a:lvl1pPr>
              <a:defRPr spc="1500" baseline="0"/>
            </a:lvl1pPr>
          </a:lstStyle>
          <a:p>
            <a:r>
              <a:rPr lang="en-US" altLang="ja-JP" dirty="0" smtClean="0"/>
              <a:t>SLIDE TITLE HERE</a:t>
            </a:r>
            <a:endParaRPr kumimoji="1" lang="ja-JP" altLang="en-US" dirty="0"/>
          </a:p>
        </p:txBody>
      </p: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>
          <a:xfrm>
            <a:off x="9413236" y="9591367"/>
            <a:ext cx="7776864" cy="547688"/>
          </a:xfrm>
        </p:spPr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  <a:alpha val="70000"/>
                  </a:prstClr>
                </a:solidFill>
              </a:rPr>
              <a:t>The Power of PowerPoint | thepopp.com</a:t>
            </a:r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>
          <a:xfrm>
            <a:off x="17371930" y="9591367"/>
            <a:ext cx="907291" cy="547688"/>
          </a:xfrm>
        </p:spPr>
        <p:txBody>
          <a:bodyPr/>
          <a:lstStyle/>
          <a:p>
            <a:fld id="{387164BF-D67A-46C0-81D2-5BAF67C00C80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  <p:sp>
        <p:nvSpPr>
          <p:cNvPr id="7" name="図プレースホルダー 7"/>
          <p:cNvSpPr>
            <a:spLocks noGrp="1"/>
          </p:cNvSpPr>
          <p:nvPr>
            <p:ph type="pic" sz="quarter" idx="18" hasCustomPrompt="1"/>
          </p:nvPr>
        </p:nvSpPr>
        <p:spPr>
          <a:xfrm>
            <a:off x="2302446" y="2758235"/>
            <a:ext cx="1350150" cy="1350150"/>
          </a:xfrm>
        </p:spPr>
        <p:txBody>
          <a:bodyPr>
            <a:normAutofit/>
          </a:bodyPr>
          <a:lstStyle>
            <a:lvl1pPr>
              <a:defRPr sz="1600"/>
            </a:lvl1pPr>
          </a:lstStyle>
          <a:p>
            <a:r>
              <a:rPr kumimoji="1" lang="en-US" altLang="ja-JP" dirty="0" smtClean="0"/>
              <a:t>ICON</a:t>
            </a:r>
            <a:endParaRPr kumimoji="1" lang="ja-JP" altLang="en-US" dirty="0"/>
          </a:p>
        </p:txBody>
      </p:sp>
      <p:sp>
        <p:nvSpPr>
          <p:cNvPr id="8" name="図プレースホルダー 7"/>
          <p:cNvSpPr>
            <a:spLocks noGrp="1"/>
          </p:cNvSpPr>
          <p:nvPr>
            <p:ph type="pic" sz="quarter" idx="19" hasCustomPrompt="1"/>
          </p:nvPr>
        </p:nvSpPr>
        <p:spPr>
          <a:xfrm>
            <a:off x="6412903" y="2758235"/>
            <a:ext cx="1350150" cy="1350150"/>
          </a:xfrm>
        </p:spPr>
        <p:txBody>
          <a:bodyPr>
            <a:normAutofit/>
          </a:bodyPr>
          <a:lstStyle>
            <a:lvl1pPr>
              <a:defRPr sz="1600"/>
            </a:lvl1pPr>
          </a:lstStyle>
          <a:p>
            <a:r>
              <a:rPr kumimoji="1" lang="en-US" altLang="ja-JP" dirty="0" smtClean="0"/>
              <a:t>ICON</a:t>
            </a:r>
            <a:endParaRPr kumimoji="1" lang="ja-JP" altLang="en-US" dirty="0"/>
          </a:p>
        </p:txBody>
      </p:sp>
      <p:sp>
        <p:nvSpPr>
          <p:cNvPr id="9" name="図プレースホルダー 7"/>
          <p:cNvSpPr>
            <a:spLocks noGrp="1"/>
          </p:cNvSpPr>
          <p:nvPr>
            <p:ph type="pic" sz="quarter" idx="20" hasCustomPrompt="1"/>
          </p:nvPr>
        </p:nvSpPr>
        <p:spPr>
          <a:xfrm>
            <a:off x="10523360" y="2758235"/>
            <a:ext cx="1350150" cy="1350150"/>
          </a:xfrm>
        </p:spPr>
        <p:txBody>
          <a:bodyPr>
            <a:normAutofit/>
          </a:bodyPr>
          <a:lstStyle>
            <a:lvl1pPr>
              <a:defRPr sz="1600"/>
            </a:lvl1pPr>
          </a:lstStyle>
          <a:p>
            <a:r>
              <a:rPr kumimoji="1" lang="en-US" altLang="ja-JP" dirty="0" smtClean="0"/>
              <a:t>ICON</a:t>
            </a:r>
            <a:endParaRPr kumimoji="1" lang="ja-JP" altLang="en-US" dirty="0"/>
          </a:p>
        </p:txBody>
      </p:sp>
      <p:sp>
        <p:nvSpPr>
          <p:cNvPr id="10" name="図プレースホルダー 7"/>
          <p:cNvSpPr>
            <a:spLocks noGrp="1"/>
          </p:cNvSpPr>
          <p:nvPr>
            <p:ph type="pic" sz="quarter" idx="21" hasCustomPrompt="1"/>
          </p:nvPr>
        </p:nvSpPr>
        <p:spPr>
          <a:xfrm>
            <a:off x="14633816" y="2758235"/>
            <a:ext cx="1350150" cy="1350150"/>
          </a:xfrm>
        </p:spPr>
        <p:txBody>
          <a:bodyPr>
            <a:normAutofit/>
          </a:bodyPr>
          <a:lstStyle>
            <a:lvl1pPr>
              <a:defRPr sz="1600"/>
            </a:lvl1pPr>
          </a:lstStyle>
          <a:p>
            <a:r>
              <a:rPr kumimoji="1" lang="en-US" altLang="ja-JP" dirty="0" smtClean="0"/>
              <a:t>ICON</a:t>
            </a:r>
            <a:endParaRPr kumimoji="1" lang="ja-JP" altLang="en-US" dirty="0"/>
          </a:p>
        </p:txBody>
      </p:sp>
      <p:sp>
        <p:nvSpPr>
          <p:cNvPr id="11" name="テキスト プレースホルダー 11"/>
          <p:cNvSpPr>
            <a:spLocks noGrp="1"/>
          </p:cNvSpPr>
          <p:nvPr>
            <p:ph type="body" sz="quarter" idx="22" hasCustomPrompt="1"/>
          </p:nvPr>
        </p:nvSpPr>
        <p:spPr>
          <a:xfrm>
            <a:off x="952296" y="4267500"/>
            <a:ext cx="3915435" cy="720080"/>
          </a:xfrm>
        </p:spPr>
        <p:txBody>
          <a:bodyPr anchor="ctr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2800" spc="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2" name="テキスト プレースホルダー 11"/>
          <p:cNvSpPr>
            <a:spLocks noGrp="1"/>
          </p:cNvSpPr>
          <p:nvPr>
            <p:ph type="body" sz="quarter" idx="23" hasCustomPrompt="1"/>
          </p:nvPr>
        </p:nvSpPr>
        <p:spPr>
          <a:xfrm>
            <a:off x="13328671" y="4267500"/>
            <a:ext cx="3915435" cy="720080"/>
          </a:xfrm>
        </p:spPr>
        <p:txBody>
          <a:bodyPr anchor="ctr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2800" spc="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5" name="テキスト プレースホルダー 11"/>
          <p:cNvSpPr>
            <a:spLocks noGrp="1"/>
          </p:cNvSpPr>
          <p:nvPr>
            <p:ph type="body" sz="quarter" idx="24" hasCustomPrompt="1"/>
          </p:nvPr>
        </p:nvSpPr>
        <p:spPr>
          <a:xfrm>
            <a:off x="5077754" y="4267500"/>
            <a:ext cx="3915435" cy="720080"/>
          </a:xfrm>
        </p:spPr>
        <p:txBody>
          <a:bodyPr anchor="ctr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2800" spc="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6" name="テキスト プレースホルダー 11"/>
          <p:cNvSpPr>
            <a:spLocks noGrp="1"/>
          </p:cNvSpPr>
          <p:nvPr>
            <p:ph type="body" sz="quarter" idx="25" hasCustomPrompt="1"/>
          </p:nvPr>
        </p:nvSpPr>
        <p:spPr>
          <a:xfrm>
            <a:off x="9203212" y="4267500"/>
            <a:ext cx="3915435" cy="720080"/>
          </a:xfrm>
        </p:spPr>
        <p:txBody>
          <a:bodyPr anchor="ctr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2800" spc="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7" name="テキスト プレースホルダー 11"/>
          <p:cNvSpPr>
            <a:spLocks noGrp="1"/>
          </p:cNvSpPr>
          <p:nvPr>
            <p:ph type="body" sz="quarter" idx="15" hasCustomPrompt="1"/>
          </p:nvPr>
        </p:nvSpPr>
        <p:spPr>
          <a:xfrm>
            <a:off x="952296" y="5032585"/>
            <a:ext cx="3915435" cy="1755195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8" name="テキスト プレースホルダー 11"/>
          <p:cNvSpPr>
            <a:spLocks noGrp="1"/>
          </p:cNvSpPr>
          <p:nvPr>
            <p:ph type="body" sz="quarter" idx="26" hasCustomPrompt="1"/>
          </p:nvPr>
        </p:nvSpPr>
        <p:spPr>
          <a:xfrm>
            <a:off x="13328671" y="5032585"/>
            <a:ext cx="3915435" cy="1755195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9" name="テキスト プレースホルダー 11"/>
          <p:cNvSpPr>
            <a:spLocks noGrp="1"/>
          </p:cNvSpPr>
          <p:nvPr>
            <p:ph type="body" sz="quarter" idx="27" hasCustomPrompt="1"/>
          </p:nvPr>
        </p:nvSpPr>
        <p:spPr>
          <a:xfrm>
            <a:off x="9203212" y="5032585"/>
            <a:ext cx="3915435" cy="1755195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0" name="テキスト プレースホルダー 11"/>
          <p:cNvSpPr>
            <a:spLocks noGrp="1"/>
          </p:cNvSpPr>
          <p:nvPr>
            <p:ph type="body" sz="quarter" idx="28" hasCustomPrompt="1"/>
          </p:nvPr>
        </p:nvSpPr>
        <p:spPr>
          <a:xfrm>
            <a:off x="5077754" y="5032585"/>
            <a:ext cx="3915435" cy="1755195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1" name="テキスト プレースホルダー 11"/>
          <p:cNvSpPr>
            <a:spLocks noGrp="1"/>
          </p:cNvSpPr>
          <p:nvPr>
            <p:ph type="body" sz="quarter" idx="29" hasCustomPrompt="1"/>
          </p:nvPr>
        </p:nvSpPr>
        <p:spPr>
          <a:xfrm>
            <a:off x="1096312" y="7843800"/>
            <a:ext cx="16057784" cy="1260140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defRPr sz="24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86806565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37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000"/>
                            </p:stCondLst>
                            <p:childTnLst>
                              <p:par>
                                <p:cTn id="1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500"/>
                            </p:stCondLst>
                            <p:childTnLst>
                              <p:par>
                                <p:cTn id="2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000"/>
                            </p:stCondLst>
                            <p:childTnLst>
                              <p:par>
                                <p:cTn id="3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2500"/>
                            </p:stCondLst>
                            <p:childTnLst>
                              <p:par>
                                <p:cTn id="49" presetID="2" presetClass="entr" presetSubtype="4" decel="100000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" grpId="0" animBg="1"/>
      <p:bldP spid="7" grpId="0"/>
      <p:bldP spid="8" grpId="0"/>
      <p:bldP spid="9" grpId="0"/>
      <p:bldP spid="10" grpId="0"/>
      <p:bldP spid="11" grpId="0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2" grpId="0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5" grpId="0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6" grpId="0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7" grpId="0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8" grpId="0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9" grpId="0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0" grpId="0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1" grpId="0">
        <p:tmplLst>
          <p:tmpl>
            <p:tnLst>
              <p:par>
                <p:cTn presetID="2" presetClass="entr" presetSubtype="4" decel="100000" fill="hold" nodeType="after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2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gend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角丸四角形 13"/>
          <p:cNvSpPr/>
          <p:nvPr userDrawn="1"/>
        </p:nvSpPr>
        <p:spPr>
          <a:xfrm>
            <a:off x="1762386" y="2330883"/>
            <a:ext cx="7065785" cy="1687492"/>
          </a:xfrm>
          <a:prstGeom prst="roundRect">
            <a:avLst/>
          </a:prstGeom>
          <a:solidFill>
            <a:schemeClr val="accent1">
              <a:alpha val="10000"/>
            </a:schemeClr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2" name="タイトル 1"/>
          <p:cNvSpPr>
            <a:spLocks noGrp="1"/>
          </p:cNvSpPr>
          <p:nvPr>
            <p:ph type="title" hasCustomPrompt="1"/>
          </p:nvPr>
        </p:nvSpPr>
        <p:spPr>
          <a:xfrm>
            <a:off x="637261" y="192950"/>
            <a:ext cx="16741860" cy="1125125"/>
          </a:xfrm>
        </p:spPr>
        <p:txBody>
          <a:bodyPr/>
          <a:lstStyle>
            <a:lvl1pPr>
              <a:defRPr spc="1500" baseline="0"/>
            </a:lvl1pPr>
          </a:lstStyle>
          <a:p>
            <a:r>
              <a:rPr lang="en-US" altLang="ja-JP" dirty="0" smtClean="0"/>
              <a:t>SLIDE TITLE HERE</a:t>
            </a:r>
            <a:endParaRPr kumimoji="1" lang="ja-JP" altLang="en-US" dirty="0"/>
          </a:p>
        </p:txBody>
      </p: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>
          <a:xfrm>
            <a:off x="9413236" y="9591367"/>
            <a:ext cx="7776864" cy="547688"/>
          </a:xfrm>
        </p:spPr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  <a:alpha val="70000"/>
                  </a:prstClr>
                </a:solidFill>
              </a:rPr>
              <a:t>The Power of PowerPoint | thepopp.com</a:t>
            </a:r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>
          <a:xfrm>
            <a:off x="17371930" y="9591367"/>
            <a:ext cx="907291" cy="547688"/>
          </a:xfrm>
        </p:spPr>
        <p:txBody>
          <a:bodyPr/>
          <a:lstStyle/>
          <a:p>
            <a:fld id="{387164BF-D67A-46C0-81D2-5BAF67C00C80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  <p:sp>
        <p:nvSpPr>
          <p:cNvPr id="7" name="円/楕円 6"/>
          <p:cNvSpPr/>
          <p:nvPr userDrawn="1"/>
        </p:nvSpPr>
        <p:spPr>
          <a:xfrm>
            <a:off x="817281" y="1903140"/>
            <a:ext cx="1530170" cy="1530170"/>
          </a:xfrm>
          <a:prstGeom prst="ellipse">
            <a:avLst/>
          </a:prstGeom>
          <a:solidFill>
            <a:schemeClr val="accent1"/>
          </a:solidFill>
          <a:ln w="98425" cmpd="sng">
            <a:solidFill>
              <a:schemeClr val="bg1"/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8" name="テキスト プレースホルダー 11"/>
          <p:cNvSpPr>
            <a:spLocks noGrp="1"/>
          </p:cNvSpPr>
          <p:nvPr>
            <p:ph type="body" sz="quarter" idx="15" hasCustomPrompt="1"/>
          </p:nvPr>
        </p:nvSpPr>
        <p:spPr>
          <a:xfrm>
            <a:off x="1010803" y="2105663"/>
            <a:ext cx="1143127" cy="1125125"/>
          </a:xfrm>
        </p:spPr>
        <p:txBody>
          <a:bodyPr anchor="ctr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24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2" name="テキスト プレースホルダー 11"/>
          <p:cNvSpPr>
            <a:spLocks noGrp="1"/>
          </p:cNvSpPr>
          <p:nvPr>
            <p:ph type="body" sz="quarter" idx="21" hasCustomPrompt="1"/>
          </p:nvPr>
        </p:nvSpPr>
        <p:spPr>
          <a:xfrm>
            <a:off x="2672275" y="2983260"/>
            <a:ext cx="5625625" cy="900099"/>
          </a:xfrm>
        </p:spPr>
        <p:txBody>
          <a:bodyPr anchor="t">
            <a:noAutofit/>
          </a:bodyPr>
          <a:lstStyle>
            <a:lvl1pPr algn="l">
              <a:lnSpc>
                <a:spcPct val="100000"/>
              </a:lnSpc>
              <a:spcBef>
                <a:spcPts val="0"/>
              </a:spcBef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3" name="テキスト プレースホルダー 11"/>
          <p:cNvSpPr>
            <a:spLocks noGrp="1"/>
          </p:cNvSpPr>
          <p:nvPr>
            <p:ph type="body" sz="quarter" idx="22" hasCustomPrompt="1"/>
          </p:nvPr>
        </p:nvSpPr>
        <p:spPr>
          <a:xfrm>
            <a:off x="2672275" y="2330884"/>
            <a:ext cx="5625625" cy="720080"/>
          </a:xfrm>
        </p:spPr>
        <p:txBody>
          <a:bodyPr anchor="b">
            <a:noAutofit/>
          </a:bodyPr>
          <a:lstStyle>
            <a:lvl1pPr algn="l">
              <a:lnSpc>
                <a:spcPct val="100000"/>
              </a:lnSpc>
              <a:spcBef>
                <a:spcPts val="0"/>
              </a:spcBef>
              <a:defRPr sz="28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4" name="角丸四角形 33"/>
          <p:cNvSpPr/>
          <p:nvPr userDrawn="1"/>
        </p:nvSpPr>
        <p:spPr>
          <a:xfrm>
            <a:off x="1762386" y="4785222"/>
            <a:ext cx="7065785" cy="1687492"/>
          </a:xfrm>
          <a:prstGeom prst="roundRect">
            <a:avLst/>
          </a:prstGeom>
          <a:solidFill>
            <a:schemeClr val="accent1">
              <a:alpha val="10000"/>
            </a:schemeClr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35" name="円/楕円 34"/>
          <p:cNvSpPr/>
          <p:nvPr userDrawn="1"/>
        </p:nvSpPr>
        <p:spPr>
          <a:xfrm>
            <a:off x="817281" y="4357479"/>
            <a:ext cx="1530170" cy="1530170"/>
          </a:xfrm>
          <a:prstGeom prst="ellipse">
            <a:avLst/>
          </a:prstGeom>
          <a:solidFill>
            <a:schemeClr val="accent1"/>
          </a:solidFill>
          <a:ln w="98425" cmpd="sng">
            <a:solidFill>
              <a:schemeClr val="bg1"/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36" name="テキスト プレースホルダー 11"/>
          <p:cNvSpPr>
            <a:spLocks noGrp="1"/>
          </p:cNvSpPr>
          <p:nvPr>
            <p:ph type="body" sz="quarter" idx="23" hasCustomPrompt="1"/>
          </p:nvPr>
        </p:nvSpPr>
        <p:spPr>
          <a:xfrm>
            <a:off x="1010803" y="4560002"/>
            <a:ext cx="1143127" cy="1125125"/>
          </a:xfrm>
        </p:spPr>
        <p:txBody>
          <a:bodyPr anchor="ctr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24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7" name="テキスト プレースホルダー 11"/>
          <p:cNvSpPr>
            <a:spLocks noGrp="1"/>
          </p:cNvSpPr>
          <p:nvPr>
            <p:ph type="body" sz="quarter" idx="24" hasCustomPrompt="1"/>
          </p:nvPr>
        </p:nvSpPr>
        <p:spPr>
          <a:xfrm>
            <a:off x="2672275" y="5437599"/>
            <a:ext cx="5625625" cy="900099"/>
          </a:xfrm>
        </p:spPr>
        <p:txBody>
          <a:bodyPr anchor="t">
            <a:noAutofit/>
          </a:bodyPr>
          <a:lstStyle>
            <a:lvl1pPr algn="l">
              <a:lnSpc>
                <a:spcPct val="100000"/>
              </a:lnSpc>
              <a:spcBef>
                <a:spcPts val="0"/>
              </a:spcBef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8" name="テキスト プレースホルダー 11"/>
          <p:cNvSpPr>
            <a:spLocks noGrp="1"/>
          </p:cNvSpPr>
          <p:nvPr>
            <p:ph type="body" sz="quarter" idx="25" hasCustomPrompt="1"/>
          </p:nvPr>
        </p:nvSpPr>
        <p:spPr>
          <a:xfrm>
            <a:off x="2672275" y="4785223"/>
            <a:ext cx="5625625" cy="720080"/>
          </a:xfrm>
        </p:spPr>
        <p:txBody>
          <a:bodyPr anchor="b">
            <a:noAutofit/>
          </a:bodyPr>
          <a:lstStyle>
            <a:lvl1pPr algn="l">
              <a:lnSpc>
                <a:spcPct val="100000"/>
              </a:lnSpc>
              <a:spcBef>
                <a:spcPts val="0"/>
              </a:spcBef>
              <a:defRPr sz="28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41" name="角丸四角形 40"/>
          <p:cNvSpPr/>
          <p:nvPr userDrawn="1"/>
        </p:nvSpPr>
        <p:spPr>
          <a:xfrm>
            <a:off x="1762386" y="7236428"/>
            <a:ext cx="7065785" cy="1687492"/>
          </a:xfrm>
          <a:prstGeom prst="roundRect">
            <a:avLst/>
          </a:prstGeom>
          <a:solidFill>
            <a:schemeClr val="accent1">
              <a:alpha val="10000"/>
            </a:schemeClr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42" name="円/楕円 41"/>
          <p:cNvSpPr/>
          <p:nvPr userDrawn="1"/>
        </p:nvSpPr>
        <p:spPr>
          <a:xfrm>
            <a:off x="817281" y="6808685"/>
            <a:ext cx="1530170" cy="1530170"/>
          </a:xfrm>
          <a:prstGeom prst="ellipse">
            <a:avLst/>
          </a:prstGeom>
          <a:solidFill>
            <a:schemeClr val="accent1"/>
          </a:solidFill>
          <a:ln w="98425" cmpd="sng">
            <a:solidFill>
              <a:schemeClr val="bg1"/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43" name="テキスト プレースホルダー 11"/>
          <p:cNvSpPr>
            <a:spLocks noGrp="1"/>
          </p:cNvSpPr>
          <p:nvPr>
            <p:ph type="body" sz="quarter" idx="26" hasCustomPrompt="1"/>
          </p:nvPr>
        </p:nvSpPr>
        <p:spPr>
          <a:xfrm>
            <a:off x="1010803" y="7011208"/>
            <a:ext cx="1143127" cy="1125125"/>
          </a:xfrm>
        </p:spPr>
        <p:txBody>
          <a:bodyPr anchor="ctr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24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44" name="テキスト プレースホルダー 11"/>
          <p:cNvSpPr>
            <a:spLocks noGrp="1"/>
          </p:cNvSpPr>
          <p:nvPr>
            <p:ph type="body" sz="quarter" idx="27" hasCustomPrompt="1"/>
          </p:nvPr>
        </p:nvSpPr>
        <p:spPr>
          <a:xfrm>
            <a:off x="2672275" y="7888805"/>
            <a:ext cx="5625625" cy="900099"/>
          </a:xfrm>
        </p:spPr>
        <p:txBody>
          <a:bodyPr anchor="t">
            <a:noAutofit/>
          </a:bodyPr>
          <a:lstStyle>
            <a:lvl1pPr algn="l">
              <a:lnSpc>
                <a:spcPct val="100000"/>
              </a:lnSpc>
              <a:spcBef>
                <a:spcPts val="0"/>
              </a:spcBef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45" name="テキスト プレースホルダー 11"/>
          <p:cNvSpPr>
            <a:spLocks noGrp="1"/>
          </p:cNvSpPr>
          <p:nvPr>
            <p:ph type="body" sz="quarter" idx="28" hasCustomPrompt="1"/>
          </p:nvPr>
        </p:nvSpPr>
        <p:spPr>
          <a:xfrm>
            <a:off x="2672275" y="7236429"/>
            <a:ext cx="5625625" cy="720080"/>
          </a:xfrm>
        </p:spPr>
        <p:txBody>
          <a:bodyPr anchor="b">
            <a:noAutofit/>
          </a:bodyPr>
          <a:lstStyle>
            <a:lvl1pPr algn="l">
              <a:lnSpc>
                <a:spcPct val="100000"/>
              </a:lnSpc>
              <a:spcBef>
                <a:spcPts val="0"/>
              </a:spcBef>
              <a:defRPr sz="28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46" name="角丸四角形 45"/>
          <p:cNvSpPr/>
          <p:nvPr userDrawn="1"/>
        </p:nvSpPr>
        <p:spPr>
          <a:xfrm>
            <a:off x="10313336" y="2330883"/>
            <a:ext cx="7065785" cy="1687492"/>
          </a:xfrm>
          <a:prstGeom prst="roundRect">
            <a:avLst/>
          </a:prstGeom>
          <a:solidFill>
            <a:schemeClr val="accent1">
              <a:alpha val="10000"/>
            </a:schemeClr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47" name="円/楕円 46"/>
          <p:cNvSpPr/>
          <p:nvPr userDrawn="1"/>
        </p:nvSpPr>
        <p:spPr>
          <a:xfrm>
            <a:off x="9368231" y="1903140"/>
            <a:ext cx="1530170" cy="1530170"/>
          </a:xfrm>
          <a:prstGeom prst="ellipse">
            <a:avLst/>
          </a:prstGeom>
          <a:solidFill>
            <a:schemeClr val="accent1"/>
          </a:solidFill>
          <a:ln w="98425" cmpd="sng">
            <a:solidFill>
              <a:schemeClr val="bg1"/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48" name="テキスト プレースホルダー 11"/>
          <p:cNvSpPr>
            <a:spLocks noGrp="1"/>
          </p:cNvSpPr>
          <p:nvPr>
            <p:ph type="body" sz="quarter" idx="29" hasCustomPrompt="1"/>
          </p:nvPr>
        </p:nvSpPr>
        <p:spPr>
          <a:xfrm>
            <a:off x="9561753" y="2105663"/>
            <a:ext cx="1143127" cy="1125125"/>
          </a:xfrm>
        </p:spPr>
        <p:txBody>
          <a:bodyPr anchor="ctr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24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49" name="テキスト プレースホルダー 11"/>
          <p:cNvSpPr>
            <a:spLocks noGrp="1"/>
          </p:cNvSpPr>
          <p:nvPr>
            <p:ph type="body" sz="quarter" idx="30" hasCustomPrompt="1"/>
          </p:nvPr>
        </p:nvSpPr>
        <p:spPr>
          <a:xfrm>
            <a:off x="11223225" y="2983260"/>
            <a:ext cx="5625625" cy="900099"/>
          </a:xfrm>
        </p:spPr>
        <p:txBody>
          <a:bodyPr anchor="t">
            <a:noAutofit/>
          </a:bodyPr>
          <a:lstStyle>
            <a:lvl1pPr algn="l">
              <a:lnSpc>
                <a:spcPct val="100000"/>
              </a:lnSpc>
              <a:spcBef>
                <a:spcPts val="0"/>
              </a:spcBef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50" name="テキスト プレースホルダー 11"/>
          <p:cNvSpPr>
            <a:spLocks noGrp="1"/>
          </p:cNvSpPr>
          <p:nvPr>
            <p:ph type="body" sz="quarter" idx="31" hasCustomPrompt="1"/>
          </p:nvPr>
        </p:nvSpPr>
        <p:spPr>
          <a:xfrm>
            <a:off x="11223225" y="2330884"/>
            <a:ext cx="5625625" cy="720080"/>
          </a:xfrm>
        </p:spPr>
        <p:txBody>
          <a:bodyPr anchor="b">
            <a:noAutofit/>
          </a:bodyPr>
          <a:lstStyle>
            <a:lvl1pPr algn="l">
              <a:lnSpc>
                <a:spcPct val="100000"/>
              </a:lnSpc>
              <a:spcBef>
                <a:spcPts val="0"/>
              </a:spcBef>
              <a:defRPr sz="28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51" name="角丸四角形 50"/>
          <p:cNvSpPr/>
          <p:nvPr userDrawn="1"/>
        </p:nvSpPr>
        <p:spPr>
          <a:xfrm>
            <a:off x="10313336" y="4785222"/>
            <a:ext cx="7065785" cy="1687492"/>
          </a:xfrm>
          <a:prstGeom prst="roundRect">
            <a:avLst/>
          </a:prstGeom>
          <a:solidFill>
            <a:schemeClr val="accent1">
              <a:alpha val="10000"/>
            </a:schemeClr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52" name="円/楕円 51"/>
          <p:cNvSpPr/>
          <p:nvPr userDrawn="1"/>
        </p:nvSpPr>
        <p:spPr>
          <a:xfrm>
            <a:off x="9368231" y="4357479"/>
            <a:ext cx="1530170" cy="1530170"/>
          </a:xfrm>
          <a:prstGeom prst="ellipse">
            <a:avLst/>
          </a:prstGeom>
          <a:solidFill>
            <a:schemeClr val="accent1"/>
          </a:solidFill>
          <a:ln w="98425" cmpd="sng">
            <a:solidFill>
              <a:schemeClr val="bg1"/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53" name="テキスト プレースホルダー 11"/>
          <p:cNvSpPr>
            <a:spLocks noGrp="1"/>
          </p:cNvSpPr>
          <p:nvPr>
            <p:ph type="body" sz="quarter" idx="32" hasCustomPrompt="1"/>
          </p:nvPr>
        </p:nvSpPr>
        <p:spPr>
          <a:xfrm>
            <a:off x="9561753" y="4560002"/>
            <a:ext cx="1143127" cy="1125125"/>
          </a:xfrm>
        </p:spPr>
        <p:txBody>
          <a:bodyPr anchor="ctr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24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54" name="テキスト プレースホルダー 11"/>
          <p:cNvSpPr>
            <a:spLocks noGrp="1"/>
          </p:cNvSpPr>
          <p:nvPr>
            <p:ph type="body" sz="quarter" idx="33" hasCustomPrompt="1"/>
          </p:nvPr>
        </p:nvSpPr>
        <p:spPr>
          <a:xfrm>
            <a:off x="11223225" y="5437599"/>
            <a:ext cx="5625625" cy="900099"/>
          </a:xfrm>
        </p:spPr>
        <p:txBody>
          <a:bodyPr anchor="t">
            <a:noAutofit/>
          </a:bodyPr>
          <a:lstStyle>
            <a:lvl1pPr algn="l">
              <a:lnSpc>
                <a:spcPct val="100000"/>
              </a:lnSpc>
              <a:spcBef>
                <a:spcPts val="0"/>
              </a:spcBef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55" name="テキスト プレースホルダー 11"/>
          <p:cNvSpPr>
            <a:spLocks noGrp="1"/>
          </p:cNvSpPr>
          <p:nvPr>
            <p:ph type="body" sz="quarter" idx="34" hasCustomPrompt="1"/>
          </p:nvPr>
        </p:nvSpPr>
        <p:spPr>
          <a:xfrm>
            <a:off x="11223225" y="4785223"/>
            <a:ext cx="5625625" cy="720080"/>
          </a:xfrm>
        </p:spPr>
        <p:txBody>
          <a:bodyPr anchor="b">
            <a:noAutofit/>
          </a:bodyPr>
          <a:lstStyle>
            <a:lvl1pPr algn="l">
              <a:lnSpc>
                <a:spcPct val="100000"/>
              </a:lnSpc>
              <a:spcBef>
                <a:spcPts val="0"/>
              </a:spcBef>
              <a:defRPr sz="28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56" name="角丸四角形 55"/>
          <p:cNvSpPr/>
          <p:nvPr userDrawn="1"/>
        </p:nvSpPr>
        <p:spPr>
          <a:xfrm>
            <a:off x="10313336" y="7236428"/>
            <a:ext cx="7065785" cy="1687492"/>
          </a:xfrm>
          <a:prstGeom prst="roundRect">
            <a:avLst/>
          </a:prstGeom>
          <a:solidFill>
            <a:schemeClr val="accent1">
              <a:alpha val="10000"/>
            </a:schemeClr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57" name="円/楕円 56"/>
          <p:cNvSpPr/>
          <p:nvPr userDrawn="1"/>
        </p:nvSpPr>
        <p:spPr>
          <a:xfrm>
            <a:off x="9368231" y="6808685"/>
            <a:ext cx="1530170" cy="1530170"/>
          </a:xfrm>
          <a:prstGeom prst="ellipse">
            <a:avLst/>
          </a:prstGeom>
          <a:solidFill>
            <a:schemeClr val="accent1"/>
          </a:solidFill>
          <a:ln w="98425" cmpd="sng">
            <a:solidFill>
              <a:schemeClr val="bg1"/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58" name="テキスト プレースホルダー 11"/>
          <p:cNvSpPr>
            <a:spLocks noGrp="1"/>
          </p:cNvSpPr>
          <p:nvPr>
            <p:ph type="body" sz="quarter" idx="35" hasCustomPrompt="1"/>
          </p:nvPr>
        </p:nvSpPr>
        <p:spPr>
          <a:xfrm>
            <a:off x="9561753" y="7011208"/>
            <a:ext cx="1143127" cy="1125125"/>
          </a:xfrm>
        </p:spPr>
        <p:txBody>
          <a:bodyPr anchor="ctr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24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59" name="テキスト プレースホルダー 11"/>
          <p:cNvSpPr>
            <a:spLocks noGrp="1"/>
          </p:cNvSpPr>
          <p:nvPr>
            <p:ph type="body" sz="quarter" idx="36" hasCustomPrompt="1"/>
          </p:nvPr>
        </p:nvSpPr>
        <p:spPr>
          <a:xfrm>
            <a:off x="11223225" y="7888805"/>
            <a:ext cx="5625625" cy="900099"/>
          </a:xfrm>
        </p:spPr>
        <p:txBody>
          <a:bodyPr anchor="t">
            <a:noAutofit/>
          </a:bodyPr>
          <a:lstStyle>
            <a:lvl1pPr algn="l">
              <a:lnSpc>
                <a:spcPct val="100000"/>
              </a:lnSpc>
              <a:spcBef>
                <a:spcPts val="0"/>
              </a:spcBef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60" name="テキスト プレースホルダー 11"/>
          <p:cNvSpPr>
            <a:spLocks noGrp="1"/>
          </p:cNvSpPr>
          <p:nvPr>
            <p:ph type="body" sz="quarter" idx="37" hasCustomPrompt="1"/>
          </p:nvPr>
        </p:nvSpPr>
        <p:spPr>
          <a:xfrm>
            <a:off x="11223225" y="7236429"/>
            <a:ext cx="5625625" cy="720080"/>
          </a:xfrm>
        </p:spPr>
        <p:txBody>
          <a:bodyPr anchor="b">
            <a:noAutofit/>
          </a:bodyPr>
          <a:lstStyle>
            <a:lvl1pPr algn="l">
              <a:lnSpc>
                <a:spcPct val="100000"/>
              </a:lnSpc>
              <a:spcBef>
                <a:spcPts val="0"/>
              </a:spcBef>
              <a:defRPr sz="28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84283161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8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8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8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250"/>
                            </p:stCondLst>
                            <p:childTnLst>
                              <p:par>
                                <p:cTn id="21" presetID="10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22" presetClass="entr" presetSubtype="8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9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22" presetClass="entr" presetSubtype="8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2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22" presetClass="entr" presetSubtype="8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5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2500"/>
                            </p:stCondLst>
                            <p:childTnLst>
                              <p:par>
                                <p:cTn id="37" presetID="10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4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22" presetClass="entr" presetSubtype="8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5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22" presetClass="entr" presetSubtype="8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8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22" presetClass="entr" presetSubtype="8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1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3750"/>
                            </p:stCondLst>
                            <p:childTnLst>
                              <p:par>
                                <p:cTn id="53" presetID="10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4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22" presetClass="entr" presetSubtype="8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1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22" presetClass="entr" presetSubtype="8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4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22" presetClass="entr" presetSubtype="8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7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5000"/>
                            </p:stCondLst>
                            <p:childTnLst>
                              <p:par>
                                <p:cTn id="69" presetID="10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1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2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4" dur="500"/>
                                        <p:tgtEl>
                                          <p:spTgt spid="5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5" presetID="22" presetClass="entr" presetSubtype="8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7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8" presetID="22" presetClass="entr" presetSubtype="8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0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1" presetID="22" presetClass="entr" presetSubtype="8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3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6250"/>
                            </p:stCondLst>
                            <p:childTnLst>
                              <p:par>
                                <p:cTn id="85" presetID="10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7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8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0" dur="500"/>
                                        <p:tgtEl>
                                          <p:spTgt spid="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1" presetID="22" presetClass="entr" presetSubtype="8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3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4" presetID="22" presetClass="entr" presetSubtype="8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6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7" presetID="22" presetClass="entr" presetSubtype="8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9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 animBg="1"/>
      <p:bldP spid="7" grpId="0" animBg="1"/>
      <p:bldP spid="8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2" grpId="0">
        <p:tmplLst>
          <p:tmpl>
            <p:tnLst>
              <p:par>
                <p:cTn presetID="22" presetClass="entr" presetSubtype="8" fill="hold" nodeType="withEffect">
                  <p:stCondLst>
                    <p:cond delay="7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3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3" grpId="0">
        <p:tmplLst>
          <p:tmpl>
            <p:tnLst>
              <p:par>
                <p:cTn presetID="22" presetClass="entr" presetSubtype="8" fill="hold" nodeType="withEffect">
                  <p:stCondLst>
                    <p:cond delay="7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3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4" grpId="0" animBg="1"/>
      <p:bldP spid="35" grpId="0" animBg="1"/>
      <p:bldP spid="36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7" grpId="0">
        <p:tmplLst>
          <p:tmpl>
            <p:tnLst>
              <p:par>
                <p:cTn presetID="22" presetClass="entr" presetSubtype="8" fill="hold" nodeType="withEffect">
                  <p:stCondLst>
                    <p:cond delay="7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3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8" grpId="0">
        <p:tmplLst>
          <p:tmpl>
            <p:tnLst>
              <p:par>
                <p:cTn presetID="22" presetClass="entr" presetSubtype="8" fill="hold" nodeType="withEffect">
                  <p:stCondLst>
                    <p:cond delay="7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3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1" grpId="0" animBg="1"/>
      <p:bldP spid="42" grpId="0" animBg="1"/>
      <p:bldP spid="43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4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4" grpId="0">
        <p:tmplLst>
          <p:tmpl>
            <p:tnLst>
              <p:par>
                <p:cTn presetID="22" presetClass="entr" presetSubtype="8" fill="hold" nodeType="withEffect">
                  <p:stCondLst>
                    <p:cond delay="7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4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5" grpId="0">
        <p:tmplLst>
          <p:tmpl>
            <p:tnLst>
              <p:par>
                <p:cTn presetID="22" presetClass="entr" presetSubtype="8" fill="hold" nodeType="withEffect">
                  <p:stCondLst>
                    <p:cond delay="7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4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6" grpId="0" animBg="1"/>
      <p:bldP spid="47" grpId="0" animBg="1"/>
      <p:bldP spid="48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4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9" grpId="0">
        <p:tmplLst>
          <p:tmpl>
            <p:tnLst>
              <p:par>
                <p:cTn presetID="22" presetClass="entr" presetSubtype="8" fill="hold" nodeType="withEffect">
                  <p:stCondLst>
                    <p:cond delay="7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4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0" grpId="0">
        <p:tmplLst>
          <p:tmpl>
            <p:tnLst>
              <p:par>
                <p:cTn presetID="22" presetClass="entr" presetSubtype="8" fill="hold" nodeType="withEffect">
                  <p:stCondLst>
                    <p:cond delay="7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5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1" grpId="0" animBg="1"/>
      <p:bldP spid="52" grpId="0" animBg="1"/>
      <p:bldP spid="53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5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4" grpId="0">
        <p:tmplLst>
          <p:tmpl>
            <p:tnLst>
              <p:par>
                <p:cTn presetID="22" presetClass="entr" presetSubtype="8" fill="hold" nodeType="withEffect">
                  <p:stCondLst>
                    <p:cond delay="7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5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5" grpId="0">
        <p:tmplLst>
          <p:tmpl>
            <p:tnLst>
              <p:par>
                <p:cTn presetID="22" presetClass="entr" presetSubtype="8" fill="hold" nodeType="withEffect">
                  <p:stCondLst>
                    <p:cond delay="7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5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6" grpId="0" animBg="1"/>
      <p:bldP spid="57" grpId="0" animBg="1"/>
      <p:bldP spid="58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5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9" grpId="0">
        <p:tmplLst>
          <p:tmpl>
            <p:tnLst>
              <p:par>
                <p:cTn presetID="22" presetClass="entr" presetSubtype="8" fill="hold" nodeType="withEffect">
                  <p:stCondLst>
                    <p:cond delay="7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5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0" grpId="0">
        <p:tmplLst>
          <p:tmpl>
            <p:tnLst>
              <p:par>
                <p:cTn presetID="22" presetClass="entr" presetSubtype="8" fill="hold" nodeType="withEffect">
                  <p:stCondLst>
                    <p:cond delay="7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60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2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meline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 hasCustomPrompt="1"/>
          </p:nvPr>
        </p:nvSpPr>
        <p:spPr>
          <a:xfrm>
            <a:off x="637261" y="192950"/>
            <a:ext cx="16741860" cy="1125125"/>
          </a:xfrm>
        </p:spPr>
        <p:txBody>
          <a:bodyPr/>
          <a:lstStyle>
            <a:lvl1pPr>
              <a:defRPr spc="1500" baseline="0"/>
            </a:lvl1pPr>
          </a:lstStyle>
          <a:p>
            <a:r>
              <a:rPr lang="en-US" altLang="ja-JP" dirty="0" smtClean="0"/>
              <a:t>SLIDE TITLE HERE</a:t>
            </a:r>
            <a:endParaRPr kumimoji="1" lang="ja-JP" altLang="en-US" dirty="0"/>
          </a:p>
        </p:txBody>
      </p: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>
          <a:xfrm>
            <a:off x="9413236" y="9591367"/>
            <a:ext cx="7776864" cy="547688"/>
          </a:xfrm>
        </p:spPr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  <a:alpha val="70000"/>
                  </a:prstClr>
                </a:solidFill>
              </a:rPr>
              <a:t>The Power of PowerPoint | thepopp.com</a:t>
            </a:r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>
          <a:xfrm>
            <a:off x="17371930" y="9591367"/>
            <a:ext cx="907291" cy="547688"/>
          </a:xfrm>
        </p:spPr>
        <p:txBody>
          <a:bodyPr/>
          <a:lstStyle/>
          <a:p>
            <a:fld id="{387164BF-D67A-46C0-81D2-5BAF67C00C80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  <p:sp>
        <p:nvSpPr>
          <p:cNvPr id="8" name="テキスト プレースホルダー 11"/>
          <p:cNvSpPr>
            <a:spLocks noGrp="1"/>
          </p:cNvSpPr>
          <p:nvPr>
            <p:ph type="body" sz="quarter" idx="15" hasCustomPrompt="1"/>
          </p:nvPr>
        </p:nvSpPr>
        <p:spPr>
          <a:xfrm>
            <a:off x="981549" y="3253290"/>
            <a:ext cx="2581038" cy="1237639"/>
          </a:xfrm>
        </p:spPr>
        <p:txBody>
          <a:bodyPr anchor="b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28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9" name="正方形/長方形 8"/>
          <p:cNvSpPr/>
          <p:nvPr userDrawn="1"/>
        </p:nvSpPr>
        <p:spPr>
          <a:xfrm>
            <a:off x="0" y="5053490"/>
            <a:ext cx="18286413" cy="135015"/>
          </a:xfrm>
          <a:prstGeom prst="rect">
            <a:avLst/>
          </a:prstGeom>
          <a:solidFill>
            <a:schemeClr val="accent1">
              <a:alpha val="20000"/>
            </a:schemeClr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0" name="円/楕円 9"/>
          <p:cNvSpPr/>
          <p:nvPr userDrawn="1"/>
        </p:nvSpPr>
        <p:spPr>
          <a:xfrm>
            <a:off x="1852396" y="4603439"/>
            <a:ext cx="1035115" cy="1035115"/>
          </a:xfrm>
          <a:prstGeom prst="ellipse">
            <a:avLst/>
          </a:prstGeom>
          <a:solidFill>
            <a:schemeClr val="accent1"/>
          </a:solidFill>
          <a:ln w="98425" cmpd="sng">
            <a:solidFill>
              <a:schemeClr val="bg1"/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1" name="円/楕円 10"/>
          <p:cNvSpPr/>
          <p:nvPr userDrawn="1"/>
        </p:nvSpPr>
        <p:spPr>
          <a:xfrm>
            <a:off x="4534694" y="4603439"/>
            <a:ext cx="1035115" cy="1035115"/>
          </a:xfrm>
          <a:prstGeom prst="ellipse">
            <a:avLst/>
          </a:prstGeom>
          <a:solidFill>
            <a:schemeClr val="accent1"/>
          </a:solidFill>
          <a:ln w="98425" cmpd="sng">
            <a:solidFill>
              <a:schemeClr val="bg1"/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2" name="円/楕円 11"/>
          <p:cNvSpPr/>
          <p:nvPr userDrawn="1"/>
        </p:nvSpPr>
        <p:spPr>
          <a:xfrm>
            <a:off x="7216992" y="4589517"/>
            <a:ext cx="1035115" cy="1035115"/>
          </a:xfrm>
          <a:prstGeom prst="ellipse">
            <a:avLst/>
          </a:prstGeom>
          <a:solidFill>
            <a:schemeClr val="accent1"/>
          </a:solidFill>
          <a:ln w="98425" cmpd="sng">
            <a:solidFill>
              <a:schemeClr val="bg1"/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3" name="円/楕円 12"/>
          <p:cNvSpPr/>
          <p:nvPr userDrawn="1"/>
        </p:nvSpPr>
        <p:spPr>
          <a:xfrm>
            <a:off x="9899290" y="4603439"/>
            <a:ext cx="1035115" cy="1035115"/>
          </a:xfrm>
          <a:prstGeom prst="ellipse">
            <a:avLst/>
          </a:prstGeom>
          <a:solidFill>
            <a:schemeClr val="accent1"/>
          </a:solidFill>
          <a:ln w="98425" cmpd="sng">
            <a:solidFill>
              <a:schemeClr val="bg1"/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4" name="円/楕円 13"/>
          <p:cNvSpPr/>
          <p:nvPr userDrawn="1"/>
        </p:nvSpPr>
        <p:spPr>
          <a:xfrm>
            <a:off x="12581588" y="4603439"/>
            <a:ext cx="1035115" cy="1035115"/>
          </a:xfrm>
          <a:prstGeom prst="ellipse">
            <a:avLst/>
          </a:prstGeom>
          <a:solidFill>
            <a:schemeClr val="accent1"/>
          </a:solidFill>
          <a:ln w="98425" cmpd="sng">
            <a:solidFill>
              <a:schemeClr val="bg1"/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5" name="円/楕円 14"/>
          <p:cNvSpPr/>
          <p:nvPr userDrawn="1"/>
        </p:nvSpPr>
        <p:spPr>
          <a:xfrm>
            <a:off x="15263886" y="4603439"/>
            <a:ext cx="1035115" cy="1035115"/>
          </a:xfrm>
          <a:prstGeom prst="ellipse">
            <a:avLst/>
          </a:prstGeom>
          <a:solidFill>
            <a:schemeClr val="accent1"/>
          </a:solidFill>
          <a:ln w="98425" cmpd="sng">
            <a:solidFill>
              <a:schemeClr val="bg1"/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22" name="図プレースホルダー 7"/>
          <p:cNvSpPr>
            <a:spLocks noGrp="1"/>
          </p:cNvSpPr>
          <p:nvPr>
            <p:ph type="pic" sz="quarter" idx="16" hasCustomPrompt="1"/>
          </p:nvPr>
        </p:nvSpPr>
        <p:spPr>
          <a:xfrm>
            <a:off x="2061896" y="4812939"/>
            <a:ext cx="616114" cy="616114"/>
          </a:xfrm>
        </p:spPr>
        <p:txBody>
          <a:bodyPr>
            <a:normAutofit/>
          </a:bodyPr>
          <a:lstStyle>
            <a:lvl1pPr>
              <a:defRPr sz="1600"/>
            </a:lvl1pPr>
          </a:lstStyle>
          <a:p>
            <a:r>
              <a:rPr kumimoji="1" lang="en-US" altLang="ja-JP" dirty="0" smtClean="0"/>
              <a:t>ICON</a:t>
            </a:r>
            <a:endParaRPr kumimoji="1" lang="ja-JP" altLang="en-US" dirty="0"/>
          </a:p>
        </p:txBody>
      </p:sp>
      <p:sp>
        <p:nvSpPr>
          <p:cNvPr id="23" name="図プレースホルダー 7"/>
          <p:cNvSpPr>
            <a:spLocks noGrp="1"/>
          </p:cNvSpPr>
          <p:nvPr>
            <p:ph type="pic" sz="quarter" idx="17" hasCustomPrompt="1"/>
          </p:nvPr>
        </p:nvSpPr>
        <p:spPr>
          <a:xfrm>
            <a:off x="4744194" y="4812939"/>
            <a:ext cx="616114" cy="616114"/>
          </a:xfrm>
        </p:spPr>
        <p:txBody>
          <a:bodyPr>
            <a:normAutofit/>
          </a:bodyPr>
          <a:lstStyle>
            <a:lvl1pPr>
              <a:defRPr sz="1600"/>
            </a:lvl1pPr>
          </a:lstStyle>
          <a:p>
            <a:r>
              <a:rPr kumimoji="1" lang="en-US" altLang="ja-JP" dirty="0" smtClean="0"/>
              <a:t>ICON</a:t>
            </a:r>
            <a:endParaRPr kumimoji="1" lang="ja-JP" altLang="en-US" dirty="0"/>
          </a:p>
        </p:txBody>
      </p:sp>
      <p:sp>
        <p:nvSpPr>
          <p:cNvPr id="24" name="図プレースホルダー 7"/>
          <p:cNvSpPr>
            <a:spLocks noGrp="1"/>
          </p:cNvSpPr>
          <p:nvPr>
            <p:ph type="pic" sz="quarter" idx="18" hasCustomPrompt="1"/>
          </p:nvPr>
        </p:nvSpPr>
        <p:spPr>
          <a:xfrm>
            <a:off x="7426492" y="4799017"/>
            <a:ext cx="616114" cy="616114"/>
          </a:xfrm>
        </p:spPr>
        <p:txBody>
          <a:bodyPr>
            <a:normAutofit/>
          </a:bodyPr>
          <a:lstStyle>
            <a:lvl1pPr>
              <a:defRPr sz="1600"/>
            </a:lvl1pPr>
          </a:lstStyle>
          <a:p>
            <a:r>
              <a:rPr kumimoji="1" lang="en-US" altLang="ja-JP" dirty="0" smtClean="0"/>
              <a:t>ICON</a:t>
            </a:r>
            <a:endParaRPr kumimoji="1" lang="ja-JP" altLang="en-US" dirty="0"/>
          </a:p>
        </p:txBody>
      </p:sp>
      <p:sp>
        <p:nvSpPr>
          <p:cNvPr id="25" name="図プレースホルダー 7"/>
          <p:cNvSpPr>
            <a:spLocks noGrp="1"/>
          </p:cNvSpPr>
          <p:nvPr>
            <p:ph type="pic" sz="quarter" idx="19" hasCustomPrompt="1"/>
          </p:nvPr>
        </p:nvSpPr>
        <p:spPr>
          <a:xfrm>
            <a:off x="10108790" y="4812939"/>
            <a:ext cx="616114" cy="616114"/>
          </a:xfrm>
        </p:spPr>
        <p:txBody>
          <a:bodyPr>
            <a:normAutofit/>
          </a:bodyPr>
          <a:lstStyle>
            <a:lvl1pPr>
              <a:defRPr sz="1600"/>
            </a:lvl1pPr>
          </a:lstStyle>
          <a:p>
            <a:r>
              <a:rPr kumimoji="1" lang="en-US" altLang="ja-JP" dirty="0" smtClean="0"/>
              <a:t>ICON</a:t>
            </a:r>
            <a:endParaRPr kumimoji="1" lang="ja-JP" altLang="en-US" dirty="0"/>
          </a:p>
        </p:txBody>
      </p:sp>
      <p:sp>
        <p:nvSpPr>
          <p:cNvPr id="26" name="図プレースホルダー 7"/>
          <p:cNvSpPr>
            <a:spLocks noGrp="1"/>
          </p:cNvSpPr>
          <p:nvPr>
            <p:ph type="pic" sz="quarter" idx="20" hasCustomPrompt="1"/>
          </p:nvPr>
        </p:nvSpPr>
        <p:spPr>
          <a:xfrm>
            <a:off x="12791088" y="4812939"/>
            <a:ext cx="616114" cy="616114"/>
          </a:xfrm>
        </p:spPr>
        <p:txBody>
          <a:bodyPr>
            <a:normAutofit/>
          </a:bodyPr>
          <a:lstStyle>
            <a:lvl1pPr>
              <a:defRPr sz="1600"/>
            </a:lvl1pPr>
          </a:lstStyle>
          <a:p>
            <a:r>
              <a:rPr kumimoji="1" lang="en-US" altLang="ja-JP" dirty="0" smtClean="0"/>
              <a:t>ICON</a:t>
            </a:r>
            <a:endParaRPr kumimoji="1" lang="ja-JP" altLang="en-US" dirty="0"/>
          </a:p>
        </p:txBody>
      </p:sp>
      <p:sp>
        <p:nvSpPr>
          <p:cNvPr id="27" name="図プレースホルダー 7"/>
          <p:cNvSpPr>
            <a:spLocks noGrp="1"/>
          </p:cNvSpPr>
          <p:nvPr>
            <p:ph type="pic" sz="quarter" idx="21" hasCustomPrompt="1"/>
          </p:nvPr>
        </p:nvSpPr>
        <p:spPr>
          <a:xfrm>
            <a:off x="15473386" y="4812939"/>
            <a:ext cx="616114" cy="616114"/>
          </a:xfrm>
        </p:spPr>
        <p:txBody>
          <a:bodyPr>
            <a:normAutofit/>
          </a:bodyPr>
          <a:lstStyle>
            <a:lvl1pPr>
              <a:defRPr sz="1600"/>
            </a:lvl1pPr>
          </a:lstStyle>
          <a:p>
            <a:r>
              <a:rPr kumimoji="1" lang="en-US" altLang="ja-JP" dirty="0" smtClean="0"/>
              <a:t>ICON</a:t>
            </a:r>
            <a:endParaRPr kumimoji="1" lang="ja-JP" altLang="en-US" dirty="0"/>
          </a:p>
        </p:txBody>
      </p:sp>
      <p:sp>
        <p:nvSpPr>
          <p:cNvPr id="28" name="テキスト プレースホルダー 11"/>
          <p:cNvSpPr>
            <a:spLocks noGrp="1"/>
          </p:cNvSpPr>
          <p:nvPr>
            <p:ph type="body" sz="quarter" idx="22" hasCustomPrompt="1"/>
          </p:nvPr>
        </p:nvSpPr>
        <p:spPr>
          <a:xfrm>
            <a:off x="11795349" y="3253290"/>
            <a:ext cx="2581038" cy="1237639"/>
          </a:xfrm>
        </p:spPr>
        <p:txBody>
          <a:bodyPr anchor="b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28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9" name="テキスト プレースホルダー 11"/>
          <p:cNvSpPr>
            <a:spLocks noGrp="1"/>
          </p:cNvSpPr>
          <p:nvPr>
            <p:ph type="body" sz="quarter" idx="23" hasCustomPrompt="1"/>
          </p:nvPr>
        </p:nvSpPr>
        <p:spPr>
          <a:xfrm>
            <a:off x="3684999" y="3253290"/>
            <a:ext cx="2581038" cy="1237639"/>
          </a:xfrm>
        </p:spPr>
        <p:txBody>
          <a:bodyPr anchor="b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28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0" name="テキスト プレースホルダー 11"/>
          <p:cNvSpPr>
            <a:spLocks noGrp="1"/>
          </p:cNvSpPr>
          <p:nvPr>
            <p:ph type="body" sz="quarter" idx="24" hasCustomPrompt="1"/>
          </p:nvPr>
        </p:nvSpPr>
        <p:spPr>
          <a:xfrm>
            <a:off x="9091899" y="3253290"/>
            <a:ext cx="2581038" cy="1237639"/>
          </a:xfrm>
        </p:spPr>
        <p:txBody>
          <a:bodyPr anchor="b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28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1" name="テキスト プレースホルダー 11"/>
          <p:cNvSpPr>
            <a:spLocks noGrp="1"/>
          </p:cNvSpPr>
          <p:nvPr>
            <p:ph type="body" sz="quarter" idx="25" hasCustomPrompt="1"/>
          </p:nvPr>
        </p:nvSpPr>
        <p:spPr>
          <a:xfrm>
            <a:off x="6388449" y="3253290"/>
            <a:ext cx="2581038" cy="1237639"/>
          </a:xfrm>
        </p:spPr>
        <p:txBody>
          <a:bodyPr anchor="b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28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2" name="テキスト プレースホルダー 11"/>
          <p:cNvSpPr>
            <a:spLocks noGrp="1"/>
          </p:cNvSpPr>
          <p:nvPr>
            <p:ph type="body" sz="quarter" idx="26" hasCustomPrompt="1"/>
          </p:nvPr>
        </p:nvSpPr>
        <p:spPr>
          <a:xfrm>
            <a:off x="14498801" y="3253290"/>
            <a:ext cx="2581038" cy="1237639"/>
          </a:xfrm>
        </p:spPr>
        <p:txBody>
          <a:bodyPr anchor="b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28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3" name="テキスト プレースホルダー 11"/>
          <p:cNvSpPr>
            <a:spLocks noGrp="1"/>
          </p:cNvSpPr>
          <p:nvPr>
            <p:ph type="body" sz="quarter" idx="27" hasCustomPrompt="1"/>
          </p:nvPr>
        </p:nvSpPr>
        <p:spPr>
          <a:xfrm>
            <a:off x="1042306" y="5886081"/>
            <a:ext cx="2581038" cy="3172854"/>
          </a:xfrm>
        </p:spPr>
        <p:txBody>
          <a:bodyPr anchor="t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4" name="テキスト プレースホルダー 11"/>
          <p:cNvSpPr>
            <a:spLocks noGrp="1"/>
          </p:cNvSpPr>
          <p:nvPr>
            <p:ph type="body" sz="quarter" idx="28" hasCustomPrompt="1"/>
          </p:nvPr>
        </p:nvSpPr>
        <p:spPr>
          <a:xfrm>
            <a:off x="11824601" y="5886081"/>
            <a:ext cx="2581038" cy="3172854"/>
          </a:xfrm>
        </p:spPr>
        <p:txBody>
          <a:bodyPr anchor="t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5" name="テキスト プレースホルダー 11"/>
          <p:cNvSpPr>
            <a:spLocks noGrp="1"/>
          </p:cNvSpPr>
          <p:nvPr>
            <p:ph type="body" sz="quarter" idx="29" hasCustomPrompt="1"/>
          </p:nvPr>
        </p:nvSpPr>
        <p:spPr>
          <a:xfrm>
            <a:off x="3745756" y="5886081"/>
            <a:ext cx="2581038" cy="3172854"/>
          </a:xfrm>
        </p:spPr>
        <p:txBody>
          <a:bodyPr anchor="t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6" name="テキスト プレースホルダー 11"/>
          <p:cNvSpPr>
            <a:spLocks noGrp="1"/>
          </p:cNvSpPr>
          <p:nvPr>
            <p:ph type="body" sz="quarter" idx="30" hasCustomPrompt="1"/>
          </p:nvPr>
        </p:nvSpPr>
        <p:spPr>
          <a:xfrm>
            <a:off x="9127453" y="5886081"/>
            <a:ext cx="2581038" cy="3172854"/>
          </a:xfrm>
        </p:spPr>
        <p:txBody>
          <a:bodyPr anchor="t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7" name="テキスト プレースホルダー 11"/>
          <p:cNvSpPr>
            <a:spLocks noGrp="1"/>
          </p:cNvSpPr>
          <p:nvPr>
            <p:ph type="body" sz="quarter" idx="31" hasCustomPrompt="1"/>
          </p:nvPr>
        </p:nvSpPr>
        <p:spPr>
          <a:xfrm>
            <a:off x="6449206" y="5886081"/>
            <a:ext cx="2581038" cy="3172854"/>
          </a:xfrm>
        </p:spPr>
        <p:txBody>
          <a:bodyPr anchor="t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8" name="テキスト プレースホルダー 11"/>
          <p:cNvSpPr>
            <a:spLocks noGrp="1"/>
          </p:cNvSpPr>
          <p:nvPr>
            <p:ph type="body" sz="quarter" idx="32" hasCustomPrompt="1"/>
          </p:nvPr>
        </p:nvSpPr>
        <p:spPr>
          <a:xfrm>
            <a:off x="14528053" y="5886081"/>
            <a:ext cx="2581038" cy="3172854"/>
          </a:xfrm>
        </p:spPr>
        <p:txBody>
          <a:bodyPr anchor="t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91795837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1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1000"/>
                            </p:stCondLst>
                            <p:childTnLst>
                              <p:par>
                                <p:cTn id="26" presetID="2" presetClass="entr" presetSubtype="8" decel="10000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" presetID="2" presetClass="entr" presetSubtype="8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4" presetID="2" presetClass="entr" presetSubtype="1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8" presetID="2" presetClass="entr" presetSubtype="4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2000"/>
                            </p:stCondLst>
                            <p:childTnLst>
                              <p:par>
                                <p:cTn id="43" presetID="2" presetClass="entr" presetSubtype="8" decel="10000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8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1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" presetID="2" presetClass="entr" presetSubtype="4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00"/>
                            </p:stCondLst>
                            <p:childTnLst>
                              <p:par>
                                <p:cTn id="60" presetID="2" presetClass="entr" presetSubtype="8" decel="10000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4" presetID="2" presetClass="entr" presetSubtype="8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6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8" presetID="2" presetClass="entr" presetSubtype="1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0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1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2" presetID="2" presetClass="entr" presetSubtype="4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4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5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4000"/>
                            </p:stCondLst>
                            <p:childTnLst>
                              <p:par>
                                <p:cTn id="77" presetID="2" presetClass="entr" presetSubtype="8" decel="10000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9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0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1" presetID="2" presetClass="entr" presetSubtype="8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3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4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5" presetID="2" presetClass="entr" presetSubtype="1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7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8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9" presetID="2" presetClass="entr" presetSubtype="4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1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2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3" fill="hold">
                            <p:stCondLst>
                              <p:cond delay="5000"/>
                            </p:stCondLst>
                            <p:childTnLst>
                              <p:par>
                                <p:cTn id="94" presetID="2" presetClass="entr" presetSubtype="8" decel="10000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6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8" presetID="2" presetClass="entr" presetSubtype="8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0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1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2" presetID="2" presetClass="entr" presetSubtype="1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4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5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6" presetID="2" presetClass="entr" presetSubtype="4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8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9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>
        <p:tmplLst>
          <p:tmpl>
            <p:tnLst>
              <p:par>
                <p:cTn presetID="2" presetClass="entr" presetSubtype="1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0-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9" grpId="0" animBg="1"/>
      <p:bldP spid="10" grpId="0" animBg="1"/>
      <p:bldP spid="11" grpId="0" animBg="1"/>
      <p:bldP spid="12" grpId="0" animBg="1"/>
      <p:bldP spid="13" grpId="0" animBg="1"/>
      <p:bldP spid="14" grpId="0" animBg="1"/>
      <p:bldP spid="15" grpId="0" animBg="1"/>
      <p:bldP spid="22" grpId="0"/>
      <p:bldP spid="23" grpId="0"/>
      <p:bldP spid="24" grpId="0"/>
      <p:bldP spid="25" grpId="0"/>
      <p:bldP spid="26" grpId="0"/>
      <p:bldP spid="27" grpId="0"/>
      <p:bldP spid="28" grpId="0">
        <p:tmplLst>
          <p:tmpl>
            <p:tnLst>
              <p:par>
                <p:cTn presetID="2" presetClass="entr" presetSubtype="1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0-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9" grpId="0">
        <p:tmplLst>
          <p:tmpl>
            <p:tnLst>
              <p:par>
                <p:cTn presetID="2" presetClass="entr" presetSubtype="1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0-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0" grpId="0">
        <p:tmplLst>
          <p:tmpl>
            <p:tnLst>
              <p:par>
                <p:cTn presetID="2" presetClass="entr" presetSubtype="1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0-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1" grpId="0">
        <p:tmplLst>
          <p:tmpl>
            <p:tnLst>
              <p:par>
                <p:cTn presetID="2" presetClass="entr" presetSubtype="1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0-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2" grpId="0">
        <p:tmplLst>
          <p:tmpl>
            <p:tnLst>
              <p:par>
                <p:cTn presetID="2" presetClass="entr" presetSubtype="1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0-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3" grpId="0">
        <p:tmplLst>
          <p:tmpl>
            <p:tnLst>
              <p:par>
                <p:cTn presetID="2" presetClass="entr" presetSubtype="4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4" grpId="0">
        <p:tmplLst>
          <p:tmpl>
            <p:tnLst>
              <p:par>
                <p:cTn presetID="2" presetClass="entr" presetSubtype="4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5" grpId="0">
        <p:tmplLst>
          <p:tmpl>
            <p:tnLst>
              <p:par>
                <p:cTn presetID="2" presetClass="entr" presetSubtype="4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6" grpId="0">
        <p:tmplLst>
          <p:tmpl>
            <p:tnLst>
              <p:par>
                <p:cTn presetID="2" presetClass="entr" presetSubtype="4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7" grpId="0">
        <p:tmplLst>
          <p:tmpl>
            <p:tnLst>
              <p:par>
                <p:cTn presetID="2" presetClass="entr" presetSubtype="4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8" grpId="0">
        <p:tmplLst>
          <p:tmpl>
            <p:tnLst>
              <p:par>
                <p:cTn presetID="2" presetClass="entr" presetSubtype="4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2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WOT 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en-US" altLang="ja-JP" dirty="0" smtClean="0"/>
              <a:t>SLIDE TITLE HERE</a:t>
            </a:r>
            <a:endParaRPr kumimoji="1" lang="ja-JP" altLang="en-US" dirty="0"/>
          </a:p>
        </p:txBody>
      </p: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  <a:alpha val="70000"/>
                  </a:prstClr>
                </a:solidFill>
              </a:rPr>
              <a:t>The Power of PowerPoint | thepopp.com</a:t>
            </a:r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87164BF-D67A-46C0-81D2-5BAF67C00C80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  <p:sp>
        <p:nvSpPr>
          <p:cNvPr id="5" name="正方形/長方形 4"/>
          <p:cNvSpPr/>
          <p:nvPr userDrawn="1"/>
        </p:nvSpPr>
        <p:spPr>
          <a:xfrm>
            <a:off x="10837992" y="5592511"/>
            <a:ext cx="7448421" cy="31503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6" name="正方形/長方形 5"/>
          <p:cNvSpPr/>
          <p:nvPr userDrawn="1"/>
        </p:nvSpPr>
        <p:spPr>
          <a:xfrm>
            <a:off x="0" y="5582770"/>
            <a:ext cx="7448421" cy="31503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7" name="正方形/長方形 6"/>
          <p:cNvSpPr/>
          <p:nvPr userDrawn="1"/>
        </p:nvSpPr>
        <p:spPr>
          <a:xfrm>
            <a:off x="10837992" y="2184073"/>
            <a:ext cx="7448421" cy="31503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8" name="正方形/長方形 7"/>
          <p:cNvSpPr/>
          <p:nvPr userDrawn="1"/>
        </p:nvSpPr>
        <p:spPr>
          <a:xfrm>
            <a:off x="0" y="2184073"/>
            <a:ext cx="7448421" cy="31503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grpSp>
        <p:nvGrpSpPr>
          <p:cNvPr id="9" name="グループ化 8"/>
          <p:cNvGrpSpPr/>
          <p:nvPr userDrawn="1"/>
        </p:nvGrpSpPr>
        <p:grpSpPr>
          <a:xfrm>
            <a:off x="5863506" y="5582771"/>
            <a:ext cx="3160090" cy="3150350"/>
            <a:chOff x="6037861" y="5413530"/>
            <a:chExt cx="2889225" cy="2880320"/>
          </a:xfrm>
        </p:grpSpPr>
        <p:sp>
          <p:nvSpPr>
            <p:cNvPr id="10" name="涙形 9"/>
            <p:cNvSpPr/>
            <p:nvPr userDrawn="1"/>
          </p:nvSpPr>
          <p:spPr>
            <a:xfrm>
              <a:off x="6037861" y="5413530"/>
              <a:ext cx="2880320" cy="2880320"/>
            </a:xfrm>
            <a:prstGeom prst="teardrop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  <p:sp>
          <p:nvSpPr>
            <p:cNvPr id="11" name="涙形 10"/>
            <p:cNvSpPr/>
            <p:nvPr userDrawn="1"/>
          </p:nvSpPr>
          <p:spPr>
            <a:xfrm>
              <a:off x="6046766" y="5413530"/>
              <a:ext cx="2880320" cy="2880320"/>
            </a:xfrm>
            <a:prstGeom prst="teardrop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  <p:sp>
          <p:nvSpPr>
            <p:cNvPr id="12" name="涙形 11"/>
            <p:cNvSpPr/>
            <p:nvPr userDrawn="1"/>
          </p:nvSpPr>
          <p:spPr>
            <a:xfrm>
              <a:off x="6037861" y="5413530"/>
              <a:ext cx="2880320" cy="2880320"/>
            </a:xfrm>
            <a:prstGeom prst="teardrop">
              <a:avLst/>
            </a:prstGeom>
            <a:solidFill>
              <a:schemeClr val="accent1">
                <a:lumMod val="60000"/>
                <a:lumOff val="40000"/>
              </a:schemeClr>
            </a:solidFill>
            <a:ln w="1270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  <p:sp>
          <p:nvSpPr>
            <p:cNvPr id="13" name="涙形 12"/>
            <p:cNvSpPr/>
            <p:nvPr userDrawn="1"/>
          </p:nvSpPr>
          <p:spPr>
            <a:xfrm>
              <a:off x="6172876" y="5548545"/>
              <a:ext cx="2610290" cy="2610290"/>
            </a:xfrm>
            <a:prstGeom prst="teardrop">
              <a:avLst/>
            </a:prstGeom>
            <a:solidFill>
              <a:schemeClr val="bg1">
                <a:lumMod val="95000"/>
              </a:schemeClr>
            </a:solidFill>
            <a:ln w="1270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</p:grpSp>
      <p:grpSp>
        <p:nvGrpSpPr>
          <p:cNvPr id="14" name="グループ化 13"/>
          <p:cNvGrpSpPr/>
          <p:nvPr userDrawn="1"/>
        </p:nvGrpSpPr>
        <p:grpSpPr>
          <a:xfrm rot="5400000">
            <a:off x="5868376" y="2188943"/>
            <a:ext cx="3160090" cy="3150350"/>
            <a:chOff x="6037861" y="5413530"/>
            <a:chExt cx="2889225" cy="2880320"/>
          </a:xfrm>
        </p:grpSpPr>
        <p:sp>
          <p:nvSpPr>
            <p:cNvPr id="15" name="涙形 14"/>
            <p:cNvSpPr/>
            <p:nvPr userDrawn="1"/>
          </p:nvSpPr>
          <p:spPr>
            <a:xfrm>
              <a:off x="6037861" y="5413530"/>
              <a:ext cx="2880320" cy="2880320"/>
            </a:xfrm>
            <a:prstGeom prst="teardrop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  <p:sp>
          <p:nvSpPr>
            <p:cNvPr id="16" name="涙形 15"/>
            <p:cNvSpPr/>
            <p:nvPr userDrawn="1"/>
          </p:nvSpPr>
          <p:spPr>
            <a:xfrm>
              <a:off x="6046766" y="5413530"/>
              <a:ext cx="2880320" cy="2880320"/>
            </a:xfrm>
            <a:prstGeom prst="teardrop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  <p:sp>
          <p:nvSpPr>
            <p:cNvPr id="17" name="涙形 16"/>
            <p:cNvSpPr/>
            <p:nvPr userDrawn="1"/>
          </p:nvSpPr>
          <p:spPr>
            <a:xfrm>
              <a:off x="6037861" y="5413530"/>
              <a:ext cx="2880320" cy="2880320"/>
            </a:xfrm>
            <a:prstGeom prst="teardrop">
              <a:avLst/>
            </a:prstGeom>
            <a:solidFill>
              <a:schemeClr val="accent1">
                <a:lumMod val="60000"/>
                <a:lumOff val="40000"/>
              </a:schemeClr>
            </a:solidFill>
            <a:ln w="1270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  <p:sp>
          <p:nvSpPr>
            <p:cNvPr id="18" name="涙形 17"/>
            <p:cNvSpPr/>
            <p:nvPr userDrawn="1"/>
          </p:nvSpPr>
          <p:spPr>
            <a:xfrm>
              <a:off x="6172876" y="5548545"/>
              <a:ext cx="2610290" cy="2610290"/>
            </a:xfrm>
            <a:prstGeom prst="teardrop">
              <a:avLst/>
            </a:prstGeom>
            <a:solidFill>
              <a:schemeClr val="bg1">
                <a:lumMod val="95000"/>
              </a:schemeClr>
            </a:solidFill>
            <a:ln w="1270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</p:grpSp>
      <p:grpSp>
        <p:nvGrpSpPr>
          <p:cNvPr id="19" name="グループ化 18"/>
          <p:cNvGrpSpPr/>
          <p:nvPr userDrawn="1"/>
        </p:nvGrpSpPr>
        <p:grpSpPr>
          <a:xfrm rot="10800000">
            <a:off x="9278221" y="2193813"/>
            <a:ext cx="3160090" cy="3150350"/>
            <a:chOff x="6037861" y="5413530"/>
            <a:chExt cx="2889225" cy="2880320"/>
          </a:xfrm>
        </p:grpSpPr>
        <p:sp>
          <p:nvSpPr>
            <p:cNvPr id="20" name="涙形 19"/>
            <p:cNvSpPr/>
            <p:nvPr userDrawn="1"/>
          </p:nvSpPr>
          <p:spPr>
            <a:xfrm>
              <a:off x="6037861" y="5413530"/>
              <a:ext cx="2880320" cy="2880320"/>
            </a:xfrm>
            <a:prstGeom prst="teardrop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  <p:sp>
          <p:nvSpPr>
            <p:cNvPr id="21" name="涙形 20"/>
            <p:cNvSpPr/>
            <p:nvPr userDrawn="1"/>
          </p:nvSpPr>
          <p:spPr>
            <a:xfrm>
              <a:off x="6046766" y="5413530"/>
              <a:ext cx="2880320" cy="2880320"/>
            </a:xfrm>
            <a:prstGeom prst="teardrop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  <p:sp>
          <p:nvSpPr>
            <p:cNvPr id="22" name="涙形 21"/>
            <p:cNvSpPr/>
            <p:nvPr userDrawn="1"/>
          </p:nvSpPr>
          <p:spPr>
            <a:xfrm>
              <a:off x="6037861" y="5413530"/>
              <a:ext cx="2880320" cy="2880320"/>
            </a:xfrm>
            <a:prstGeom prst="teardrop">
              <a:avLst/>
            </a:prstGeom>
            <a:solidFill>
              <a:schemeClr val="accent1">
                <a:lumMod val="60000"/>
                <a:lumOff val="40000"/>
              </a:schemeClr>
            </a:solidFill>
            <a:ln w="1270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  <p:sp>
          <p:nvSpPr>
            <p:cNvPr id="23" name="涙形 22"/>
            <p:cNvSpPr/>
            <p:nvPr userDrawn="1"/>
          </p:nvSpPr>
          <p:spPr>
            <a:xfrm>
              <a:off x="6172876" y="5548545"/>
              <a:ext cx="2610290" cy="2610290"/>
            </a:xfrm>
            <a:prstGeom prst="teardrop">
              <a:avLst/>
            </a:prstGeom>
            <a:solidFill>
              <a:schemeClr val="bg1">
                <a:lumMod val="95000"/>
              </a:schemeClr>
            </a:solidFill>
            <a:ln w="1270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</p:grpSp>
      <p:grpSp>
        <p:nvGrpSpPr>
          <p:cNvPr id="24" name="グループ化 23"/>
          <p:cNvGrpSpPr/>
          <p:nvPr userDrawn="1"/>
        </p:nvGrpSpPr>
        <p:grpSpPr>
          <a:xfrm rot="16200000">
            <a:off x="9273351" y="5587641"/>
            <a:ext cx="3160090" cy="3150350"/>
            <a:chOff x="6037861" y="5413530"/>
            <a:chExt cx="2889225" cy="2880320"/>
          </a:xfrm>
        </p:grpSpPr>
        <p:sp>
          <p:nvSpPr>
            <p:cNvPr id="25" name="涙形 24"/>
            <p:cNvSpPr/>
            <p:nvPr userDrawn="1"/>
          </p:nvSpPr>
          <p:spPr>
            <a:xfrm>
              <a:off x="6037861" y="5413530"/>
              <a:ext cx="2880320" cy="2880320"/>
            </a:xfrm>
            <a:prstGeom prst="teardrop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  <p:sp>
          <p:nvSpPr>
            <p:cNvPr id="26" name="涙形 25"/>
            <p:cNvSpPr/>
            <p:nvPr userDrawn="1"/>
          </p:nvSpPr>
          <p:spPr>
            <a:xfrm>
              <a:off x="6046766" y="5413530"/>
              <a:ext cx="2880320" cy="2880320"/>
            </a:xfrm>
            <a:prstGeom prst="teardrop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  <p:sp>
          <p:nvSpPr>
            <p:cNvPr id="27" name="涙形 26"/>
            <p:cNvSpPr/>
            <p:nvPr userDrawn="1"/>
          </p:nvSpPr>
          <p:spPr>
            <a:xfrm>
              <a:off x="6037861" y="5413530"/>
              <a:ext cx="2880320" cy="2880320"/>
            </a:xfrm>
            <a:prstGeom prst="teardrop">
              <a:avLst/>
            </a:prstGeom>
            <a:solidFill>
              <a:schemeClr val="accent1">
                <a:lumMod val="60000"/>
                <a:lumOff val="40000"/>
              </a:schemeClr>
            </a:solidFill>
            <a:ln w="1270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  <p:sp>
          <p:nvSpPr>
            <p:cNvPr id="28" name="涙形 27"/>
            <p:cNvSpPr/>
            <p:nvPr userDrawn="1"/>
          </p:nvSpPr>
          <p:spPr>
            <a:xfrm>
              <a:off x="6172876" y="5548545"/>
              <a:ext cx="2610290" cy="2610290"/>
            </a:xfrm>
            <a:prstGeom prst="teardrop">
              <a:avLst/>
            </a:prstGeom>
            <a:solidFill>
              <a:schemeClr val="bg1">
                <a:lumMod val="95000"/>
              </a:schemeClr>
            </a:solidFill>
            <a:ln w="1270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</p:grpSp>
      <p:sp>
        <p:nvSpPr>
          <p:cNvPr id="29" name="テキスト プレースホルダー 11"/>
          <p:cNvSpPr>
            <a:spLocks noGrp="1"/>
          </p:cNvSpPr>
          <p:nvPr>
            <p:ph type="body" sz="quarter" idx="15" hasCustomPrompt="1"/>
          </p:nvPr>
        </p:nvSpPr>
        <p:spPr>
          <a:xfrm>
            <a:off x="6262886" y="4066561"/>
            <a:ext cx="2394497" cy="761903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defRPr sz="2400">
                <a:solidFill>
                  <a:schemeClr val="tx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0" name="テキスト プレースホルダー 11"/>
          <p:cNvSpPr>
            <a:spLocks noGrp="1"/>
          </p:cNvSpPr>
          <p:nvPr>
            <p:ph type="body" sz="quarter" idx="16" hasCustomPrompt="1"/>
          </p:nvPr>
        </p:nvSpPr>
        <p:spPr>
          <a:xfrm>
            <a:off x="6262886" y="2713230"/>
            <a:ext cx="2394497" cy="1631084"/>
          </a:xfrm>
        </p:spPr>
        <p:txBody>
          <a:bodyPr anchor="b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88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A</a:t>
            </a:r>
            <a:endParaRPr lang="en-US" dirty="0"/>
          </a:p>
        </p:txBody>
      </p:sp>
      <p:sp>
        <p:nvSpPr>
          <p:cNvPr id="31" name="テキスト プレースホルダー 11"/>
          <p:cNvSpPr>
            <a:spLocks noGrp="1"/>
          </p:cNvSpPr>
          <p:nvPr>
            <p:ph type="body" sz="quarter" idx="17" hasCustomPrompt="1"/>
          </p:nvPr>
        </p:nvSpPr>
        <p:spPr>
          <a:xfrm>
            <a:off x="9674034" y="4066561"/>
            <a:ext cx="2394497" cy="761903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defRPr sz="2400">
                <a:solidFill>
                  <a:schemeClr val="tx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2" name="テキスト プレースホルダー 11"/>
          <p:cNvSpPr>
            <a:spLocks noGrp="1"/>
          </p:cNvSpPr>
          <p:nvPr>
            <p:ph type="body" sz="quarter" idx="18" hasCustomPrompt="1"/>
          </p:nvPr>
        </p:nvSpPr>
        <p:spPr>
          <a:xfrm>
            <a:off x="9674034" y="2713230"/>
            <a:ext cx="2394497" cy="1631084"/>
          </a:xfrm>
        </p:spPr>
        <p:txBody>
          <a:bodyPr anchor="b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88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A</a:t>
            </a:r>
            <a:endParaRPr lang="en-US" dirty="0"/>
          </a:p>
        </p:txBody>
      </p:sp>
      <p:sp>
        <p:nvSpPr>
          <p:cNvPr id="33" name="テキスト プレースホルダー 11"/>
          <p:cNvSpPr>
            <a:spLocks noGrp="1"/>
          </p:cNvSpPr>
          <p:nvPr>
            <p:ph type="body" sz="quarter" idx="19" hasCustomPrompt="1"/>
          </p:nvPr>
        </p:nvSpPr>
        <p:spPr>
          <a:xfrm>
            <a:off x="6244999" y="7351926"/>
            <a:ext cx="2394497" cy="761903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defRPr sz="2400">
                <a:solidFill>
                  <a:schemeClr val="tx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4" name="テキスト プレースホルダー 11"/>
          <p:cNvSpPr>
            <a:spLocks noGrp="1"/>
          </p:cNvSpPr>
          <p:nvPr>
            <p:ph type="body" sz="quarter" idx="20" hasCustomPrompt="1"/>
          </p:nvPr>
        </p:nvSpPr>
        <p:spPr>
          <a:xfrm>
            <a:off x="6244999" y="5998595"/>
            <a:ext cx="2394497" cy="1631084"/>
          </a:xfrm>
        </p:spPr>
        <p:txBody>
          <a:bodyPr anchor="b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88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A</a:t>
            </a:r>
            <a:endParaRPr lang="en-US" dirty="0"/>
          </a:p>
        </p:txBody>
      </p:sp>
      <p:sp>
        <p:nvSpPr>
          <p:cNvPr id="35" name="テキスト プレースホルダー 11"/>
          <p:cNvSpPr>
            <a:spLocks noGrp="1"/>
          </p:cNvSpPr>
          <p:nvPr>
            <p:ph type="body" sz="quarter" idx="21" hasCustomPrompt="1"/>
          </p:nvPr>
        </p:nvSpPr>
        <p:spPr>
          <a:xfrm>
            <a:off x="9656147" y="7351926"/>
            <a:ext cx="2394497" cy="761903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defRPr sz="2400">
                <a:solidFill>
                  <a:schemeClr val="tx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6" name="テキスト プレースホルダー 11"/>
          <p:cNvSpPr>
            <a:spLocks noGrp="1"/>
          </p:cNvSpPr>
          <p:nvPr>
            <p:ph type="body" sz="quarter" idx="22" hasCustomPrompt="1"/>
          </p:nvPr>
        </p:nvSpPr>
        <p:spPr>
          <a:xfrm>
            <a:off x="9656147" y="5998595"/>
            <a:ext cx="2394497" cy="1631084"/>
          </a:xfrm>
        </p:spPr>
        <p:txBody>
          <a:bodyPr anchor="b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88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A</a:t>
            </a:r>
            <a:endParaRPr lang="en-US" dirty="0"/>
          </a:p>
        </p:txBody>
      </p:sp>
      <p:sp>
        <p:nvSpPr>
          <p:cNvPr id="37" name="テキスト プレースホルダー 11"/>
          <p:cNvSpPr>
            <a:spLocks noGrp="1"/>
          </p:cNvSpPr>
          <p:nvPr>
            <p:ph type="body" sz="quarter" idx="23" hasCustomPrompt="1"/>
          </p:nvPr>
        </p:nvSpPr>
        <p:spPr>
          <a:xfrm>
            <a:off x="637261" y="2769138"/>
            <a:ext cx="5040560" cy="2205245"/>
          </a:xfrm>
        </p:spPr>
        <p:txBody>
          <a:bodyPr anchor="ctr">
            <a:noAutofit/>
          </a:bodyPr>
          <a:lstStyle>
            <a:lvl1pPr marL="342900" indent="-360000" algn="l">
              <a:lnSpc>
                <a:spcPct val="120000"/>
              </a:lnSpc>
              <a:buClr>
                <a:schemeClr val="accent1"/>
              </a:buClr>
              <a:buFont typeface="Wingdings" panose="05000000000000000000" pitchFamily="2" charset="2"/>
              <a:buChar char="u"/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8" name="テキスト プレースホルダー 11"/>
          <p:cNvSpPr>
            <a:spLocks noGrp="1"/>
          </p:cNvSpPr>
          <p:nvPr>
            <p:ph type="body" sz="quarter" idx="24" hasCustomPrompt="1"/>
          </p:nvPr>
        </p:nvSpPr>
        <p:spPr>
          <a:xfrm>
            <a:off x="637261" y="5964493"/>
            <a:ext cx="5040560" cy="2205245"/>
          </a:xfrm>
        </p:spPr>
        <p:txBody>
          <a:bodyPr anchor="ctr">
            <a:noAutofit/>
          </a:bodyPr>
          <a:lstStyle>
            <a:lvl1pPr marL="342900" indent="-360000" algn="l">
              <a:lnSpc>
                <a:spcPct val="120000"/>
              </a:lnSpc>
              <a:buClr>
                <a:schemeClr val="accent1"/>
              </a:buClr>
              <a:buFont typeface="Wingdings" panose="05000000000000000000" pitchFamily="2" charset="2"/>
              <a:buChar char="u"/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9" name="テキスト プレースホルダー 11"/>
          <p:cNvSpPr>
            <a:spLocks noGrp="1"/>
          </p:cNvSpPr>
          <p:nvPr>
            <p:ph type="body" sz="quarter" idx="25" hasCustomPrompt="1"/>
          </p:nvPr>
        </p:nvSpPr>
        <p:spPr>
          <a:xfrm>
            <a:off x="12608591" y="2814143"/>
            <a:ext cx="5040560" cy="2205245"/>
          </a:xfrm>
        </p:spPr>
        <p:txBody>
          <a:bodyPr anchor="ctr">
            <a:noAutofit/>
          </a:bodyPr>
          <a:lstStyle>
            <a:lvl1pPr marL="342900" indent="-360000" algn="l">
              <a:lnSpc>
                <a:spcPct val="120000"/>
              </a:lnSpc>
              <a:buClr>
                <a:schemeClr val="accent1"/>
              </a:buClr>
              <a:buFont typeface="Wingdings" panose="05000000000000000000" pitchFamily="2" charset="2"/>
              <a:buChar char="u"/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40" name="テキスト プレースホルダー 11"/>
          <p:cNvSpPr>
            <a:spLocks noGrp="1"/>
          </p:cNvSpPr>
          <p:nvPr>
            <p:ph type="body" sz="quarter" idx="26" hasCustomPrompt="1"/>
          </p:nvPr>
        </p:nvSpPr>
        <p:spPr>
          <a:xfrm>
            <a:off x="12608591" y="6009498"/>
            <a:ext cx="5040560" cy="2205245"/>
          </a:xfrm>
        </p:spPr>
        <p:txBody>
          <a:bodyPr anchor="ctr">
            <a:noAutofit/>
          </a:bodyPr>
          <a:lstStyle>
            <a:lvl1pPr marL="342900" indent="-360000" algn="l">
              <a:lnSpc>
                <a:spcPct val="120000"/>
              </a:lnSpc>
              <a:buClr>
                <a:schemeClr val="accent1"/>
              </a:buClr>
              <a:buFont typeface="Wingdings" panose="05000000000000000000" pitchFamily="2" charset="2"/>
              <a:buChar char="u"/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41" name="図プレースホルダー 7"/>
          <p:cNvSpPr>
            <a:spLocks noGrp="1"/>
          </p:cNvSpPr>
          <p:nvPr>
            <p:ph type="pic" sz="quarter" idx="37" hasCustomPrompt="1"/>
          </p:nvPr>
        </p:nvSpPr>
        <p:spPr>
          <a:xfrm>
            <a:off x="637261" y="1546270"/>
            <a:ext cx="1222868" cy="1222868"/>
          </a:xfrm>
        </p:spPr>
        <p:txBody>
          <a:bodyPr>
            <a:normAutofit/>
          </a:bodyPr>
          <a:lstStyle>
            <a:lvl1pPr>
              <a:defRPr sz="1600"/>
            </a:lvl1pPr>
          </a:lstStyle>
          <a:p>
            <a:r>
              <a:rPr kumimoji="1" lang="en-US" altLang="ja-JP" dirty="0" smtClean="0"/>
              <a:t>ICON</a:t>
            </a:r>
            <a:endParaRPr kumimoji="1" lang="ja-JP" altLang="en-US" dirty="0"/>
          </a:p>
        </p:txBody>
      </p:sp>
      <p:sp>
        <p:nvSpPr>
          <p:cNvPr id="42" name="図プレースホルダー 7"/>
          <p:cNvSpPr>
            <a:spLocks noGrp="1"/>
          </p:cNvSpPr>
          <p:nvPr>
            <p:ph type="pic" sz="quarter" idx="38" hasCustomPrompt="1"/>
          </p:nvPr>
        </p:nvSpPr>
        <p:spPr>
          <a:xfrm>
            <a:off x="16434016" y="1572639"/>
            <a:ext cx="1222868" cy="1222868"/>
          </a:xfrm>
        </p:spPr>
        <p:txBody>
          <a:bodyPr>
            <a:normAutofit/>
          </a:bodyPr>
          <a:lstStyle>
            <a:lvl1pPr>
              <a:defRPr sz="1600"/>
            </a:lvl1pPr>
          </a:lstStyle>
          <a:p>
            <a:r>
              <a:rPr kumimoji="1" lang="en-US" altLang="ja-JP" dirty="0" smtClean="0"/>
              <a:t>ICON</a:t>
            </a:r>
            <a:endParaRPr kumimoji="1" lang="ja-JP" altLang="en-US" dirty="0"/>
          </a:p>
        </p:txBody>
      </p:sp>
      <p:sp>
        <p:nvSpPr>
          <p:cNvPr id="43" name="図プレースホルダー 7"/>
          <p:cNvSpPr>
            <a:spLocks noGrp="1"/>
          </p:cNvSpPr>
          <p:nvPr>
            <p:ph type="pic" sz="quarter" idx="39" hasCustomPrompt="1"/>
          </p:nvPr>
        </p:nvSpPr>
        <p:spPr>
          <a:xfrm>
            <a:off x="637261" y="8169738"/>
            <a:ext cx="1222868" cy="1222868"/>
          </a:xfrm>
        </p:spPr>
        <p:txBody>
          <a:bodyPr>
            <a:normAutofit/>
          </a:bodyPr>
          <a:lstStyle>
            <a:lvl1pPr>
              <a:defRPr sz="1600"/>
            </a:lvl1pPr>
          </a:lstStyle>
          <a:p>
            <a:r>
              <a:rPr kumimoji="1" lang="en-US" altLang="ja-JP" dirty="0" smtClean="0"/>
              <a:t>ICON</a:t>
            </a:r>
            <a:endParaRPr kumimoji="1" lang="ja-JP" altLang="en-US" dirty="0"/>
          </a:p>
        </p:txBody>
      </p:sp>
      <p:sp>
        <p:nvSpPr>
          <p:cNvPr id="44" name="図プレースホルダー 7"/>
          <p:cNvSpPr>
            <a:spLocks noGrp="1"/>
          </p:cNvSpPr>
          <p:nvPr>
            <p:ph type="pic" sz="quarter" idx="40" hasCustomPrompt="1"/>
          </p:nvPr>
        </p:nvSpPr>
        <p:spPr>
          <a:xfrm>
            <a:off x="16434016" y="8196107"/>
            <a:ext cx="1222868" cy="1222868"/>
          </a:xfrm>
        </p:spPr>
        <p:txBody>
          <a:bodyPr>
            <a:normAutofit/>
          </a:bodyPr>
          <a:lstStyle>
            <a:lvl1pPr>
              <a:defRPr sz="1600"/>
            </a:lvl1pPr>
          </a:lstStyle>
          <a:p>
            <a:r>
              <a:rPr kumimoji="1" lang="en-US" altLang="ja-JP" dirty="0" smtClean="0"/>
              <a:t>ICON</a:t>
            </a:r>
            <a:endParaRPr kumimoji="1" lang="ja-JP" altLang="en-US" dirty="0"/>
          </a:p>
        </p:txBody>
      </p:sp>
    </p:spTree>
    <p:extLst>
      <p:ext uri="{BB962C8B-B14F-4D97-AF65-F5344CB8AC3E}">
        <p14:creationId xmlns:p14="http://schemas.microsoft.com/office/powerpoint/2010/main" val="226854974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6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6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6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12" decel="10000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12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12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3" decel="100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3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3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9" decel="100000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9" decel="10000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9" decel="10000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1250"/>
                            </p:stCondLst>
                            <p:childTnLst>
                              <p:par>
                                <p:cTn id="54" presetID="22" presetClass="entr" presetSubtype="2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56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9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2250"/>
                            </p:stCondLst>
                            <p:childTnLst>
                              <p:par>
                                <p:cTn id="64" presetID="22" presetClass="entr" presetSubtype="8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6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9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2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3250"/>
                            </p:stCondLst>
                            <p:childTnLst>
                              <p:par>
                                <p:cTn id="74" presetID="22" presetClass="entr" presetSubtype="2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6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9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2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4250"/>
                            </p:stCondLst>
                            <p:childTnLst>
                              <p:par>
                                <p:cTn id="84" presetID="22" presetClass="entr" presetSubtype="8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6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7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9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0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2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6" grpId="0" animBg="1"/>
      <p:bldP spid="7" grpId="0" animBg="1"/>
      <p:bldP spid="8" grpId="0" animBg="1"/>
      <p:bldP spid="29" grpId="0" build="p">
        <p:tmplLst>
          <p:tmpl lvl="1">
            <p:tnLst>
              <p:par>
                <p:cTn presetID="2" presetClass="entr" presetSubtype="6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0" grpId="0" build="p">
        <p:tmplLst>
          <p:tmpl lvl="1">
            <p:tnLst>
              <p:par>
                <p:cTn presetID="2" presetClass="entr" presetSubtype="6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1" grpId="0" build="p">
        <p:tmplLst>
          <p:tmpl lvl="1">
            <p:tnLst>
              <p:par>
                <p:cTn presetID="2" presetClass="entr" presetSubtype="12" decel="10000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2" grpId="0" build="p">
        <p:tmplLst>
          <p:tmpl lvl="1">
            <p:tnLst>
              <p:par>
                <p:cTn presetID="2" presetClass="entr" presetSubtype="12" decel="10000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3" grpId="0" build="p">
        <p:tmplLst>
          <p:tmpl lvl="1">
            <p:tnLst>
              <p:par>
                <p:cTn presetID="2" presetClass="entr" presetSubtype="3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0-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4" grpId="0" build="p">
        <p:tmplLst>
          <p:tmpl lvl="1">
            <p:tnLst>
              <p:par>
                <p:cTn presetID="2" presetClass="entr" presetSubtype="3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0-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5" grpId="0" build="p">
        <p:tmplLst>
          <p:tmpl lvl="1">
            <p:tnLst>
              <p:par>
                <p:cTn presetID="2" presetClass="entr" presetSubtype="9" decel="100000" fill="hold" nodeType="withEffect">
                  <p:stCondLst>
                    <p:cond delay="7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0-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6" grpId="0" build="p">
        <p:tmplLst>
          <p:tmpl lvl="1">
            <p:tnLst>
              <p:par>
                <p:cTn presetID="2" presetClass="entr" presetSubtype="9" decel="100000" fill="hold" nodeType="withEffect">
                  <p:stCondLst>
                    <p:cond delay="7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0-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7" grpId="0">
        <p:tmplLst>
          <p:tmpl>
            <p:tnLst>
              <p:par>
                <p:cTn presetID="10" presetClass="entr" presetSubtype="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8" grpId="0">
        <p:tmplLst>
          <p:tmpl>
            <p:tnLst>
              <p:par>
                <p:cTn presetID="10" presetClass="entr" presetSubtype="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9" grpId="0">
        <p:tmplLst>
          <p:tmpl>
            <p:tnLst>
              <p:par>
                <p:cTn presetID="10" presetClass="entr" presetSubtype="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0" grpId="0">
        <p:tmplLst>
          <p:tmpl>
            <p:tnLst>
              <p:par>
                <p:cTn presetID="10" presetClass="entr" presetSubtype="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4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1" grpId="0"/>
      <p:bldP spid="42" grpId="0"/>
      <p:bldP spid="43" grpId="0"/>
      <p:bldP spid="44" grpId="0"/>
    </p:bldLst>
  </p:timing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正方形/長方形 7"/>
          <p:cNvSpPr/>
          <p:nvPr userDrawn="1"/>
        </p:nvSpPr>
        <p:spPr>
          <a:xfrm>
            <a:off x="-6324" y="1750729"/>
            <a:ext cx="18292737" cy="4877936"/>
          </a:xfrm>
          <a:prstGeom prst="rect">
            <a:avLst/>
          </a:prstGeom>
          <a:solidFill>
            <a:schemeClr val="accent1">
              <a:lumMod val="20000"/>
              <a:lumOff val="80000"/>
              <a:alpha val="30000"/>
            </a:schemeClr>
          </a:solidFill>
          <a:ln w="12700" cmpd="thinThick">
            <a:noFill/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 smtClean="0"/>
              <a:t>The Power of PowerPoint | thepopp.com</a:t>
            </a:r>
            <a:endParaRPr lang="en-US" dirty="0"/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87164BF-D67A-46C0-81D2-5BAF67C00C80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5" name="図プレースホルダー 9"/>
          <p:cNvSpPr>
            <a:spLocks noGrp="1"/>
          </p:cNvSpPr>
          <p:nvPr>
            <p:ph type="pic" sz="quarter" idx="12" hasCustomPrompt="1"/>
          </p:nvPr>
        </p:nvSpPr>
        <p:spPr>
          <a:xfrm>
            <a:off x="0" y="1903140"/>
            <a:ext cx="18267418" cy="4545505"/>
          </a:xfrm>
          <a:prstGeom prst="rect">
            <a:avLst/>
          </a:prstGeom>
        </p:spPr>
        <p:txBody>
          <a:bodyPr/>
          <a:lstStyle>
            <a:lvl1pPr marL="0" marR="0" indent="0" algn="l" defTabSz="1632753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 smtClean="0"/>
          </a:p>
          <a:p>
            <a:endParaRPr kumimoji="1" lang="ja-JP" altLang="en-US" dirty="0"/>
          </a:p>
        </p:txBody>
      </p:sp>
      <p:sp>
        <p:nvSpPr>
          <p:cNvPr id="17" name="タイトル 1"/>
          <p:cNvSpPr>
            <a:spLocks noGrp="1"/>
          </p:cNvSpPr>
          <p:nvPr>
            <p:ph type="title" hasCustomPrompt="1"/>
          </p:nvPr>
        </p:nvSpPr>
        <p:spPr>
          <a:xfrm>
            <a:off x="637261" y="192950"/>
            <a:ext cx="16741860" cy="1125125"/>
          </a:xfrm>
        </p:spPr>
        <p:txBody>
          <a:bodyPr/>
          <a:lstStyle>
            <a:lvl1pPr>
              <a:defRPr spc="1500" baseline="0"/>
            </a:lvl1pPr>
          </a:lstStyle>
          <a:p>
            <a:r>
              <a:rPr lang="en-US" altLang="ja-JP" dirty="0" smtClean="0"/>
              <a:t>SLIDE TITLE HERE</a:t>
            </a:r>
            <a:endParaRPr kumimoji="1" lang="ja-JP" altLang="en-US" dirty="0"/>
          </a:p>
        </p:txBody>
      </p:sp>
      <p:sp>
        <p:nvSpPr>
          <p:cNvPr id="18" name="テキスト プレースホルダー 11"/>
          <p:cNvSpPr>
            <a:spLocks noGrp="1"/>
          </p:cNvSpPr>
          <p:nvPr>
            <p:ph type="body" sz="quarter" idx="16" hasCustomPrompt="1"/>
          </p:nvPr>
        </p:nvSpPr>
        <p:spPr>
          <a:xfrm>
            <a:off x="3157541" y="7568135"/>
            <a:ext cx="11926325" cy="1625815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spcBef>
                <a:spcPts val="0"/>
              </a:spcBef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9" name="テキスト プレースホルダー 11"/>
          <p:cNvSpPr>
            <a:spLocks noGrp="1"/>
          </p:cNvSpPr>
          <p:nvPr>
            <p:ph type="body" sz="quarter" idx="17" hasCustomPrompt="1"/>
          </p:nvPr>
        </p:nvSpPr>
        <p:spPr>
          <a:xfrm>
            <a:off x="3157541" y="6898695"/>
            <a:ext cx="11926325" cy="773203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defRPr sz="32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32979738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37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37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0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2" presetClass="entr" presetSubtype="4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" presetID="2" presetClass="entr" presetSubtype="4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  <p:bldP spid="5" grpId="0"/>
      <p:bldP spid="18" grpId="0">
        <p:tmplLst>
          <p:tmpl>
            <p:tnLst>
              <p:par>
                <p:cTn presetID="2" presetClass="entr" presetSubtype="4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9" grpId="0">
        <p:tmplLst>
          <p:tmpl>
            <p:tnLst>
              <p:par>
                <p:cTn presetID="2" presetClass="entr" presetSubtype="4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2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x4 Images 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en-US" altLang="ja-JP" dirty="0" smtClean="0"/>
              <a:t>SLIDE TITLE HERE</a:t>
            </a:r>
            <a:endParaRPr kumimoji="1" lang="ja-JP" altLang="en-US" dirty="0"/>
          </a:p>
        </p:txBody>
      </p: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  <a:alpha val="70000"/>
                  </a:prstClr>
                </a:solidFill>
              </a:rPr>
              <a:t>The Power of PowerPoint | thepopp.com</a:t>
            </a:r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87164BF-D67A-46C0-81D2-5BAF67C00C80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  <p:sp>
        <p:nvSpPr>
          <p:cNvPr id="5" name="円/楕円 4"/>
          <p:cNvSpPr/>
          <p:nvPr userDrawn="1"/>
        </p:nvSpPr>
        <p:spPr>
          <a:xfrm>
            <a:off x="1498356" y="1634381"/>
            <a:ext cx="3063774" cy="3064040"/>
          </a:xfrm>
          <a:prstGeom prst="ellipse">
            <a:avLst/>
          </a:prstGeom>
          <a:solidFill>
            <a:schemeClr val="accent1">
              <a:lumMod val="20000"/>
              <a:lumOff val="80000"/>
              <a:alpha val="30000"/>
            </a:schemeClr>
          </a:solidFill>
          <a:ln w="12700">
            <a:solidFill>
              <a:schemeClr val="accent1"/>
            </a:solidFill>
            <a:prstDash val="dash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 sz="2400" dirty="0" smtClean="0">
              <a:solidFill>
                <a:prstClr val="black"/>
              </a:solidFill>
              <a:latin typeface="Roboto Condensed Light"/>
            </a:endParaRPr>
          </a:p>
        </p:txBody>
      </p:sp>
      <p:sp>
        <p:nvSpPr>
          <p:cNvPr id="6" name="図プレースホルダー 9"/>
          <p:cNvSpPr>
            <a:spLocks noGrp="1"/>
          </p:cNvSpPr>
          <p:nvPr>
            <p:ph type="pic" sz="quarter" idx="12" hasCustomPrompt="1"/>
          </p:nvPr>
        </p:nvSpPr>
        <p:spPr>
          <a:xfrm>
            <a:off x="1644130" y="1780168"/>
            <a:ext cx="2772227" cy="2772467"/>
          </a:xfrm>
          <a:prstGeom prst="ellipse">
            <a:avLst/>
          </a:prstGeom>
        </p:spPr>
        <p:txBody>
          <a:bodyPr/>
          <a:lstStyle>
            <a:lvl1pPr>
              <a:defRPr/>
            </a:lvl1pPr>
          </a:lstStyle>
          <a:p>
            <a:r>
              <a:rPr kumimoji="1" lang="en-US" altLang="ja-JP" dirty="0" smtClean="0"/>
              <a:t>Add Image</a:t>
            </a:r>
            <a:endParaRPr kumimoji="1" lang="ja-JP" altLang="en-US" dirty="0"/>
          </a:p>
        </p:txBody>
      </p:sp>
      <p:sp>
        <p:nvSpPr>
          <p:cNvPr id="7" name="テキスト プレースホルダー 6"/>
          <p:cNvSpPr>
            <a:spLocks noGrp="1"/>
          </p:cNvSpPr>
          <p:nvPr>
            <p:ph type="body" sz="quarter" idx="16" hasCustomPrompt="1"/>
          </p:nvPr>
        </p:nvSpPr>
        <p:spPr>
          <a:xfrm>
            <a:off x="1087311" y="4784731"/>
            <a:ext cx="3885863" cy="673804"/>
          </a:xfrm>
          <a:prstGeom prst="rect">
            <a:avLst/>
          </a:prstGeom>
        </p:spPr>
        <p:txBody>
          <a:bodyPr anchor="t">
            <a:normAutofit/>
          </a:bodyPr>
          <a:lstStyle>
            <a:lvl1pPr marL="0" indent="0" algn="ctr">
              <a:buNone/>
              <a:defRPr sz="2800" baseline="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kumimoji="1" lang="en-US" altLang="ja-JP" dirty="0" smtClean="0"/>
              <a:t>TEXT HERE</a:t>
            </a:r>
            <a:endParaRPr kumimoji="1" lang="ja-JP" altLang="en-US" dirty="0"/>
          </a:p>
        </p:txBody>
      </p:sp>
      <p:sp>
        <p:nvSpPr>
          <p:cNvPr id="8" name="円/楕円 7"/>
          <p:cNvSpPr/>
          <p:nvPr userDrawn="1"/>
        </p:nvSpPr>
        <p:spPr>
          <a:xfrm>
            <a:off x="5548806" y="1634380"/>
            <a:ext cx="3063774" cy="3064040"/>
          </a:xfrm>
          <a:prstGeom prst="ellipse">
            <a:avLst/>
          </a:prstGeom>
          <a:solidFill>
            <a:schemeClr val="accent1">
              <a:lumMod val="20000"/>
              <a:lumOff val="80000"/>
              <a:alpha val="30000"/>
            </a:schemeClr>
          </a:solidFill>
          <a:ln w="12700">
            <a:solidFill>
              <a:schemeClr val="accent1"/>
            </a:solidFill>
            <a:prstDash val="dash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 sz="2400" dirty="0" smtClean="0">
              <a:solidFill>
                <a:prstClr val="black"/>
              </a:solidFill>
              <a:latin typeface="Roboto Condensed Light"/>
            </a:endParaRPr>
          </a:p>
        </p:txBody>
      </p:sp>
      <p:sp>
        <p:nvSpPr>
          <p:cNvPr id="9" name="図プレースホルダー 9"/>
          <p:cNvSpPr>
            <a:spLocks noGrp="1"/>
          </p:cNvSpPr>
          <p:nvPr>
            <p:ph type="pic" sz="quarter" idx="17" hasCustomPrompt="1"/>
          </p:nvPr>
        </p:nvSpPr>
        <p:spPr>
          <a:xfrm>
            <a:off x="5694580" y="1780167"/>
            <a:ext cx="2772227" cy="2772467"/>
          </a:xfrm>
          <a:prstGeom prst="ellipse">
            <a:avLst/>
          </a:prstGeom>
        </p:spPr>
        <p:txBody>
          <a:bodyPr/>
          <a:lstStyle>
            <a:lvl1pPr>
              <a:defRPr/>
            </a:lvl1pPr>
          </a:lstStyle>
          <a:p>
            <a:r>
              <a:rPr kumimoji="1" lang="en-US" altLang="ja-JP" dirty="0" smtClean="0"/>
              <a:t>Add Image</a:t>
            </a:r>
            <a:endParaRPr kumimoji="1" lang="ja-JP" altLang="en-US" dirty="0"/>
          </a:p>
        </p:txBody>
      </p:sp>
      <p:sp>
        <p:nvSpPr>
          <p:cNvPr id="10" name="テキスト プレースホルダー 6"/>
          <p:cNvSpPr>
            <a:spLocks noGrp="1"/>
          </p:cNvSpPr>
          <p:nvPr>
            <p:ph type="body" sz="quarter" idx="18" hasCustomPrompt="1"/>
          </p:nvPr>
        </p:nvSpPr>
        <p:spPr>
          <a:xfrm>
            <a:off x="5137761" y="4784730"/>
            <a:ext cx="3885863" cy="673804"/>
          </a:xfrm>
          <a:prstGeom prst="rect">
            <a:avLst/>
          </a:prstGeom>
        </p:spPr>
        <p:txBody>
          <a:bodyPr anchor="t">
            <a:normAutofit/>
          </a:bodyPr>
          <a:lstStyle>
            <a:lvl1pPr marL="0" indent="0" algn="ctr">
              <a:buNone/>
              <a:defRPr sz="2800" baseline="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kumimoji="1" lang="en-US" altLang="ja-JP" dirty="0" smtClean="0"/>
              <a:t>TEXT HERE</a:t>
            </a:r>
            <a:endParaRPr kumimoji="1" lang="ja-JP" altLang="en-US" dirty="0"/>
          </a:p>
        </p:txBody>
      </p:sp>
      <p:sp>
        <p:nvSpPr>
          <p:cNvPr id="11" name="円/楕円 10"/>
          <p:cNvSpPr/>
          <p:nvPr userDrawn="1"/>
        </p:nvSpPr>
        <p:spPr>
          <a:xfrm>
            <a:off x="9612852" y="1634381"/>
            <a:ext cx="3063774" cy="3064040"/>
          </a:xfrm>
          <a:prstGeom prst="ellipse">
            <a:avLst/>
          </a:prstGeom>
          <a:solidFill>
            <a:schemeClr val="accent1">
              <a:lumMod val="20000"/>
              <a:lumOff val="80000"/>
              <a:alpha val="30000"/>
            </a:schemeClr>
          </a:solidFill>
          <a:ln w="12700">
            <a:solidFill>
              <a:schemeClr val="accent1"/>
            </a:solidFill>
            <a:prstDash val="dash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 sz="2400" dirty="0" smtClean="0">
              <a:solidFill>
                <a:prstClr val="black"/>
              </a:solidFill>
              <a:latin typeface="Roboto Condensed Light"/>
            </a:endParaRPr>
          </a:p>
        </p:txBody>
      </p:sp>
      <p:sp>
        <p:nvSpPr>
          <p:cNvPr id="12" name="図プレースホルダー 9"/>
          <p:cNvSpPr>
            <a:spLocks noGrp="1"/>
          </p:cNvSpPr>
          <p:nvPr>
            <p:ph type="pic" sz="quarter" idx="19" hasCustomPrompt="1"/>
          </p:nvPr>
        </p:nvSpPr>
        <p:spPr>
          <a:xfrm>
            <a:off x="9758626" y="1780168"/>
            <a:ext cx="2772227" cy="2772467"/>
          </a:xfrm>
          <a:prstGeom prst="ellipse">
            <a:avLst/>
          </a:prstGeom>
        </p:spPr>
        <p:txBody>
          <a:bodyPr/>
          <a:lstStyle>
            <a:lvl1pPr>
              <a:defRPr/>
            </a:lvl1pPr>
          </a:lstStyle>
          <a:p>
            <a:r>
              <a:rPr kumimoji="1" lang="en-US" altLang="ja-JP" dirty="0" smtClean="0"/>
              <a:t>Add Image</a:t>
            </a:r>
            <a:endParaRPr kumimoji="1" lang="ja-JP" altLang="en-US" dirty="0"/>
          </a:p>
        </p:txBody>
      </p:sp>
      <p:sp>
        <p:nvSpPr>
          <p:cNvPr id="13" name="テキスト プレースホルダー 6"/>
          <p:cNvSpPr>
            <a:spLocks noGrp="1"/>
          </p:cNvSpPr>
          <p:nvPr>
            <p:ph type="body" sz="quarter" idx="20" hasCustomPrompt="1"/>
          </p:nvPr>
        </p:nvSpPr>
        <p:spPr>
          <a:xfrm>
            <a:off x="9201807" y="4784731"/>
            <a:ext cx="3885863" cy="673804"/>
          </a:xfrm>
          <a:prstGeom prst="rect">
            <a:avLst/>
          </a:prstGeom>
        </p:spPr>
        <p:txBody>
          <a:bodyPr anchor="t">
            <a:normAutofit/>
          </a:bodyPr>
          <a:lstStyle>
            <a:lvl1pPr marL="0" indent="0" algn="ctr">
              <a:buNone/>
              <a:defRPr sz="2800" baseline="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kumimoji="1" lang="en-US" altLang="ja-JP" dirty="0" smtClean="0"/>
              <a:t>TEXT HERE</a:t>
            </a:r>
            <a:endParaRPr kumimoji="1" lang="ja-JP" altLang="en-US" dirty="0"/>
          </a:p>
        </p:txBody>
      </p:sp>
      <p:sp>
        <p:nvSpPr>
          <p:cNvPr id="14" name="円/楕円 13"/>
          <p:cNvSpPr/>
          <p:nvPr userDrawn="1"/>
        </p:nvSpPr>
        <p:spPr>
          <a:xfrm>
            <a:off x="13663302" y="1634380"/>
            <a:ext cx="3063774" cy="3064040"/>
          </a:xfrm>
          <a:prstGeom prst="ellipse">
            <a:avLst/>
          </a:prstGeom>
          <a:solidFill>
            <a:schemeClr val="accent1">
              <a:lumMod val="20000"/>
              <a:lumOff val="80000"/>
              <a:alpha val="30000"/>
            </a:schemeClr>
          </a:solidFill>
          <a:ln w="12700">
            <a:solidFill>
              <a:schemeClr val="accent1"/>
            </a:solidFill>
            <a:prstDash val="dash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 sz="2400" dirty="0" smtClean="0">
              <a:solidFill>
                <a:prstClr val="black"/>
              </a:solidFill>
              <a:latin typeface="Roboto Condensed Light"/>
            </a:endParaRPr>
          </a:p>
        </p:txBody>
      </p:sp>
      <p:sp>
        <p:nvSpPr>
          <p:cNvPr id="15" name="図プレースホルダー 9"/>
          <p:cNvSpPr>
            <a:spLocks noGrp="1"/>
          </p:cNvSpPr>
          <p:nvPr>
            <p:ph type="pic" sz="quarter" idx="21" hasCustomPrompt="1"/>
          </p:nvPr>
        </p:nvSpPr>
        <p:spPr>
          <a:xfrm>
            <a:off x="13809076" y="1780167"/>
            <a:ext cx="2772227" cy="2772467"/>
          </a:xfrm>
          <a:prstGeom prst="ellipse">
            <a:avLst/>
          </a:prstGeom>
        </p:spPr>
        <p:txBody>
          <a:bodyPr/>
          <a:lstStyle>
            <a:lvl1pPr>
              <a:defRPr/>
            </a:lvl1pPr>
          </a:lstStyle>
          <a:p>
            <a:r>
              <a:rPr kumimoji="1" lang="en-US" altLang="ja-JP" dirty="0" smtClean="0"/>
              <a:t>Add Image</a:t>
            </a:r>
            <a:endParaRPr kumimoji="1" lang="ja-JP" altLang="en-US" dirty="0"/>
          </a:p>
        </p:txBody>
      </p:sp>
      <p:sp>
        <p:nvSpPr>
          <p:cNvPr id="16" name="テキスト プレースホルダー 6"/>
          <p:cNvSpPr>
            <a:spLocks noGrp="1"/>
          </p:cNvSpPr>
          <p:nvPr>
            <p:ph type="body" sz="quarter" idx="22" hasCustomPrompt="1"/>
          </p:nvPr>
        </p:nvSpPr>
        <p:spPr>
          <a:xfrm>
            <a:off x="13252257" y="4784730"/>
            <a:ext cx="3885863" cy="673804"/>
          </a:xfrm>
          <a:prstGeom prst="rect">
            <a:avLst/>
          </a:prstGeom>
        </p:spPr>
        <p:txBody>
          <a:bodyPr anchor="t">
            <a:normAutofit/>
          </a:bodyPr>
          <a:lstStyle>
            <a:lvl1pPr marL="0" indent="0" algn="ctr">
              <a:buNone/>
              <a:defRPr sz="2800" baseline="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kumimoji="1" lang="en-US" altLang="ja-JP" dirty="0" smtClean="0"/>
              <a:t>TEXT HERE</a:t>
            </a:r>
            <a:endParaRPr kumimoji="1" lang="ja-JP" altLang="en-US" dirty="0"/>
          </a:p>
        </p:txBody>
      </p:sp>
      <p:sp>
        <p:nvSpPr>
          <p:cNvPr id="17" name="円/楕円 16"/>
          <p:cNvSpPr/>
          <p:nvPr userDrawn="1"/>
        </p:nvSpPr>
        <p:spPr>
          <a:xfrm>
            <a:off x="1498356" y="5711370"/>
            <a:ext cx="3063774" cy="3064040"/>
          </a:xfrm>
          <a:prstGeom prst="ellipse">
            <a:avLst/>
          </a:prstGeom>
          <a:solidFill>
            <a:schemeClr val="accent1">
              <a:lumMod val="20000"/>
              <a:lumOff val="80000"/>
              <a:alpha val="30000"/>
            </a:schemeClr>
          </a:solidFill>
          <a:ln w="12700">
            <a:solidFill>
              <a:schemeClr val="accent1"/>
            </a:solidFill>
            <a:prstDash val="dash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 sz="2400" dirty="0" smtClean="0">
              <a:solidFill>
                <a:prstClr val="black"/>
              </a:solidFill>
              <a:latin typeface="Roboto Condensed Light"/>
            </a:endParaRPr>
          </a:p>
        </p:txBody>
      </p:sp>
      <p:sp>
        <p:nvSpPr>
          <p:cNvPr id="18" name="図プレースホルダー 9"/>
          <p:cNvSpPr>
            <a:spLocks noGrp="1"/>
          </p:cNvSpPr>
          <p:nvPr>
            <p:ph type="pic" sz="quarter" idx="23" hasCustomPrompt="1"/>
          </p:nvPr>
        </p:nvSpPr>
        <p:spPr>
          <a:xfrm>
            <a:off x="1644130" y="5857157"/>
            <a:ext cx="2772227" cy="2772467"/>
          </a:xfrm>
          <a:prstGeom prst="ellipse">
            <a:avLst/>
          </a:prstGeom>
        </p:spPr>
        <p:txBody>
          <a:bodyPr/>
          <a:lstStyle>
            <a:lvl1pPr>
              <a:defRPr/>
            </a:lvl1pPr>
          </a:lstStyle>
          <a:p>
            <a:r>
              <a:rPr kumimoji="1" lang="en-US" altLang="ja-JP" dirty="0" smtClean="0"/>
              <a:t>Add Image</a:t>
            </a:r>
            <a:endParaRPr kumimoji="1" lang="ja-JP" altLang="en-US" dirty="0"/>
          </a:p>
        </p:txBody>
      </p:sp>
      <p:sp>
        <p:nvSpPr>
          <p:cNvPr id="19" name="テキスト プレースホルダー 6"/>
          <p:cNvSpPr>
            <a:spLocks noGrp="1"/>
          </p:cNvSpPr>
          <p:nvPr>
            <p:ph type="body" sz="quarter" idx="24" hasCustomPrompt="1"/>
          </p:nvPr>
        </p:nvSpPr>
        <p:spPr>
          <a:xfrm>
            <a:off x="1087311" y="8835181"/>
            <a:ext cx="3885863" cy="673804"/>
          </a:xfrm>
          <a:prstGeom prst="rect">
            <a:avLst/>
          </a:prstGeom>
        </p:spPr>
        <p:txBody>
          <a:bodyPr anchor="t">
            <a:normAutofit/>
          </a:bodyPr>
          <a:lstStyle>
            <a:lvl1pPr marL="0" indent="0" algn="ctr">
              <a:buNone/>
              <a:defRPr sz="2800" baseline="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kumimoji="1" lang="en-US" altLang="ja-JP" dirty="0" smtClean="0"/>
              <a:t>TEXT HERE</a:t>
            </a:r>
            <a:endParaRPr kumimoji="1" lang="ja-JP" altLang="en-US" dirty="0"/>
          </a:p>
        </p:txBody>
      </p:sp>
      <p:sp>
        <p:nvSpPr>
          <p:cNvPr id="20" name="円/楕円 19"/>
          <p:cNvSpPr/>
          <p:nvPr userDrawn="1"/>
        </p:nvSpPr>
        <p:spPr>
          <a:xfrm>
            <a:off x="5548806" y="5711369"/>
            <a:ext cx="3063774" cy="3064040"/>
          </a:xfrm>
          <a:prstGeom prst="ellipse">
            <a:avLst/>
          </a:prstGeom>
          <a:solidFill>
            <a:schemeClr val="accent1">
              <a:lumMod val="20000"/>
              <a:lumOff val="80000"/>
              <a:alpha val="30000"/>
            </a:schemeClr>
          </a:solidFill>
          <a:ln w="12700">
            <a:solidFill>
              <a:schemeClr val="accent1"/>
            </a:solidFill>
            <a:prstDash val="dash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 sz="2400" dirty="0" smtClean="0">
              <a:solidFill>
                <a:prstClr val="black"/>
              </a:solidFill>
              <a:latin typeface="Roboto Condensed Light"/>
            </a:endParaRPr>
          </a:p>
        </p:txBody>
      </p:sp>
      <p:sp>
        <p:nvSpPr>
          <p:cNvPr id="21" name="図プレースホルダー 9"/>
          <p:cNvSpPr>
            <a:spLocks noGrp="1"/>
          </p:cNvSpPr>
          <p:nvPr>
            <p:ph type="pic" sz="quarter" idx="25" hasCustomPrompt="1"/>
          </p:nvPr>
        </p:nvSpPr>
        <p:spPr>
          <a:xfrm>
            <a:off x="5694580" y="5857156"/>
            <a:ext cx="2772227" cy="2772467"/>
          </a:xfrm>
          <a:prstGeom prst="ellipse">
            <a:avLst/>
          </a:prstGeom>
        </p:spPr>
        <p:txBody>
          <a:bodyPr/>
          <a:lstStyle>
            <a:lvl1pPr>
              <a:defRPr/>
            </a:lvl1pPr>
          </a:lstStyle>
          <a:p>
            <a:r>
              <a:rPr kumimoji="1" lang="en-US" altLang="ja-JP" dirty="0" smtClean="0"/>
              <a:t>Add Image</a:t>
            </a:r>
            <a:endParaRPr kumimoji="1" lang="ja-JP" altLang="en-US" dirty="0"/>
          </a:p>
        </p:txBody>
      </p:sp>
      <p:sp>
        <p:nvSpPr>
          <p:cNvPr id="22" name="テキスト プレースホルダー 6"/>
          <p:cNvSpPr>
            <a:spLocks noGrp="1"/>
          </p:cNvSpPr>
          <p:nvPr>
            <p:ph type="body" sz="quarter" idx="26" hasCustomPrompt="1"/>
          </p:nvPr>
        </p:nvSpPr>
        <p:spPr>
          <a:xfrm>
            <a:off x="5137761" y="8835180"/>
            <a:ext cx="3885863" cy="673804"/>
          </a:xfrm>
          <a:prstGeom prst="rect">
            <a:avLst/>
          </a:prstGeom>
        </p:spPr>
        <p:txBody>
          <a:bodyPr anchor="t">
            <a:normAutofit/>
          </a:bodyPr>
          <a:lstStyle>
            <a:lvl1pPr marL="0" indent="0" algn="ctr">
              <a:buNone/>
              <a:defRPr sz="2800" baseline="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kumimoji="1" lang="en-US" altLang="ja-JP" dirty="0" smtClean="0"/>
              <a:t>TEXT HERE</a:t>
            </a:r>
            <a:endParaRPr kumimoji="1" lang="ja-JP" altLang="en-US" dirty="0"/>
          </a:p>
        </p:txBody>
      </p:sp>
      <p:sp>
        <p:nvSpPr>
          <p:cNvPr id="23" name="円/楕円 22"/>
          <p:cNvSpPr/>
          <p:nvPr userDrawn="1"/>
        </p:nvSpPr>
        <p:spPr>
          <a:xfrm>
            <a:off x="9612852" y="5711370"/>
            <a:ext cx="3063774" cy="3064040"/>
          </a:xfrm>
          <a:prstGeom prst="ellipse">
            <a:avLst/>
          </a:prstGeom>
          <a:solidFill>
            <a:schemeClr val="accent1">
              <a:lumMod val="20000"/>
              <a:lumOff val="80000"/>
              <a:alpha val="30000"/>
            </a:schemeClr>
          </a:solidFill>
          <a:ln w="12700">
            <a:solidFill>
              <a:schemeClr val="accent1"/>
            </a:solidFill>
            <a:prstDash val="dash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 sz="2400" dirty="0" smtClean="0">
              <a:solidFill>
                <a:prstClr val="black"/>
              </a:solidFill>
              <a:latin typeface="Roboto Condensed Light"/>
            </a:endParaRPr>
          </a:p>
        </p:txBody>
      </p:sp>
      <p:sp>
        <p:nvSpPr>
          <p:cNvPr id="24" name="図プレースホルダー 9"/>
          <p:cNvSpPr>
            <a:spLocks noGrp="1"/>
          </p:cNvSpPr>
          <p:nvPr>
            <p:ph type="pic" sz="quarter" idx="27" hasCustomPrompt="1"/>
          </p:nvPr>
        </p:nvSpPr>
        <p:spPr>
          <a:xfrm>
            <a:off x="9758626" y="5857157"/>
            <a:ext cx="2772227" cy="2772467"/>
          </a:xfrm>
          <a:prstGeom prst="ellipse">
            <a:avLst/>
          </a:prstGeom>
        </p:spPr>
        <p:txBody>
          <a:bodyPr/>
          <a:lstStyle>
            <a:lvl1pPr>
              <a:defRPr/>
            </a:lvl1pPr>
          </a:lstStyle>
          <a:p>
            <a:r>
              <a:rPr kumimoji="1" lang="en-US" altLang="ja-JP" dirty="0" smtClean="0"/>
              <a:t>Add Image</a:t>
            </a:r>
            <a:endParaRPr kumimoji="1" lang="ja-JP" altLang="en-US" dirty="0"/>
          </a:p>
        </p:txBody>
      </p:sp>
      <p:sp>
        <p:nvSpPr>
          <p:cNvPr id="25" name="テキスト プレースホルダー 6"/>
          <p:cNvSpPr>
            <a:spLocks noGrp="1"/>
          </p:cNvSpPr>
          <p:nvPr>
            <p:ph type="body" sz="quarter" idx="28" hasCustomPrompt="1"/>
          </p:nvPr>
        </p:nvSpPr>
        <p:spPr>
          <a:xfrm>
            <a:off x="9201807" y="8835181"/>
            <a:ext cx="3885863" cy="673804"/>
          </a:xfrm>
          <a:prstGeom prst="rect">
            <a:avLst/>
          </a:prstGeom>
        </p:spPr>
        <p:txBody>
          <a:bodyPr anchor="t">
            <a:normAutofit/>
          </a:bodyPr>
          <a:lstStyle>
            <a:lvl1pPr marL="0" indent="0" algn="ctr">
              <a:buNone/>
              <a:defRPr sz="2800" baseline="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kumimoji="1" lang="en-US" altLang="ja-JP" dirty="0" smtClean="0"/>
              <a:t>TEXT HERE</a:t>
            </a:r>
            <a:endParaRPr kumimoji="1" lang="ja-JP" altLang="en-US" dirty="0"/>
          </a:p>
        </p:txBody>
      </p:sp>
      <p:sp>
        <p:nvSpPr>
          <p:cNvPr id="26" name="円/楕円 25"/>
          <p:cNvSpPr/>
          <p:nvPr userDrawn="1"/>
        </p:nvSpPr>
        <p:spPr>
          <a:xfrm>
            <a:off x="13663302" y="5711369"/>
            <a:ext cx="3063774" cy="3064040"/>
          </a:xfrm>
          <a:prstGeom prst="ellipse">
            <a:avLst/>
          </a:prstGeom>
          <a:solidFill>
            <a:schemeClr val="accent1">
              <a:lumMod val="20000"/>
              <a:lumOff val="80000"/>
              <a:alpha val="30000"/>
            </a:schemeClr>
          </a:solidFill>
          <a:ln w="12700">
            <a:solidFill>
              <a:schemeClr val="accent1"/>
            </a:solidFill>
            <a:prstDash val="dash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 sz="2400" dirty="0" smtClean="0">
              <a:solidFill>
                <a:prstClr val="black"/>
              </a:solidFill>
              <a:latin typeface="Roboto Condensed Light"/>
            </a:endParaRPr>
          </a:p>
        </p:txBody>
      </p:sp>
      <p:sp>
        <p:nvSpPr>
          <p:cNvPr id="27" name="図プレースホルダー 9"/>
          <p:cNvSpPr>
            <a:spLocks noGrp="1"/>
          </p:cNvSpPr>
          <p:nvPr>
            <p:ph type="pic" sz="quarter" idx="29" hasCustomPrompt="1"/>
          </p:nvPr>
        </p:nvSpPr>
        <p:spPr>
          <a:xfrm>
            <a:off x="13809076" y="5857156"/>
            <a:ext cx="2772227" cy="2772467"/>
          </a:xfrm>
          <a:prstGeom prst="ellipse">
            <a:avLst/>
          </a:prstGeom>
        </p:spPr>
        <p:txBody>
          <a:bodyPr/>
          <a:lstStyle>
            <a:lvl1pPr>
              <a:defRPr/>
            </a:lvl1pPr>
          </a:lstStyle>
          <a:p>
            <a:r>
              <a:rPr kumimoji="1" lang="en-US" altLang="ja-JP" dirty="0" smtClean="0"/>
              <a:t>Add Image</a:t>
            </a:r>
            <a:endParaRPr kumimoji="1" lang="ja-JP" altLang="en-US" dirty="0"/>
          </a:p>
        </p:txBody>
      </p:sp>
      <p:sp>
        <p:nvSpPr>
          <p:cNvPr id="28" name="テキスト プレースホルダー 6"/>
          <p:cNvSpPr>
            <a:spLocks noGrp="1"/>
          </p:cNvSpPr>
          <p:nvPr>
            <p:ph type="body" sz="quarter" idx="30" hasCustomPrompt="1"/>
          </p:nvPr>
        </p:nvSpPr>
        <p:spPr>
          <a:xfrm>
            <a:off x="13252257" y="8835180"/>
            <a:ext cx="3885863" cy="673804"/>
          </a:xfrm>
          <a:prstGeom prst="rect">
            <a:avLst/>
          </a:prstGeom>
        </p:spPr>
        <p:txBody>
          <a:bodyPr anchor="t">
            <a:normAutofit/>
          </a:bodyPr>
          <a:lstStyle>
            <a:lvl1pPr marL="0" indent="0" algn="ctr">
              <a:buNone/>
              <a:defRPr sz="2800" baseline="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kumimoji="1" lang="en-US" altLang="ja-JP" dirty="0" smtClean="0"/>
              <a:t>TEXT HERE</a:t>
            </a:r>
            <a:endParaRPr kumimoji="1" lang="ja-JP" altLang="en-US" dirty="0"/>
          </a:p>
        </p:txBody>
      </p:sp>
    </p:spTree>
    <p:extLst>
      <p:ext uri="{BB962C8B-B14F-4D97-AF65-F5344CB8AC3E}">
        <p14:creationId xmlns:p14="http://schemas.microsoft.com/office/powerpoint/2010/main" val="309151269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49" presetClass="entr" presetSubtype="0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500"/>
                            </p:stCondLst>
                            <p:childTnLst>
                              <p:par>
                                <p:cTn id="21" presetID="49" presetClass="entr" presetSubtype="0" decel="100000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49" presetClass="entr" presetSubtype="0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1250"/>
                            </p:stCondLst>
                            <p:childTnLst>
                              <p:par>
                                <p:cTn id="37" presetID="49" presetClass="entr" presetSubtype="0" decel="100000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49" presetClass="entr" presetSubtype="0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2000"/>
                            </p:stCondLst>
                            <p:childTnLst>
                              <p:par>
                                <p:cTn id="53" presetID="49" presetClass="entr" presetSubtype="0" decel="100000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49" presetClass="entr" presetSubtype="0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4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2750"/>
                            </p:stCondLst>
                            <p:childTnLst>
                              <p:par>
                                <p:cTn id="69" presetID="49" presetClass="entr" presetSubtype="0" decel="100000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1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4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5" presetID="49" presetClass="entr" presetSubtype="0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7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0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1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3" dur="500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3500"/>
                            </p:stCondLst>
                            <p:childTnLst>
                              <p:par>
                                <p:cTn id="85" presetID="49" presetClass="entr" presetSubtype="0" decel="100000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7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0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1" presetID="49" presetClass="entr" presetSubtype="0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3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4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5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6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7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9" dur="500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>
                            <p:stCondLst>
                              <p:cond delay="4250"/>
                            </p:stCondLst>
                            <p:childTnLst>
                              <p:par>
                                <p:cTn id="101" presetID="49" presetClass="entr" presetSubtype="0" decel="100000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3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4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5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6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7" presetID="49" presetClass="entr" presetSubtype="0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9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0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1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2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3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5" dur="500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6" fill="hold">
                            <p:stCondLst>
                              <p:cond delay="5000"/>
                            </p:stCondLst>
                            <p:childTnLst>
                              <p:par>
                                <p:cTn id="117" presetID="49" presetClass="entr" presetSubtype="0" decel="100000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9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0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1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2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3" presetID="49" presetClass="entr" presetSubtype="0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5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6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7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8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9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1" dur="500"/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6" grpId="0"/>
      <p:bldP spid="7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8" grpId="0" animBg="1"/>
      <p:bldP spid="9" grpId="0"/>
      <p:bldP spid="10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1" grpId="0" animBg="1"/>
      <p:bldP spid="12" grpId="0"/>
      <p:bldP spid="13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4" grpId="0" animBg="1"/>
      <p:bldP spid="15" grpId="0"/>
      <p:bldP spid="16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7" grpId="0" animBg="1"/>
      <p:bldP spid="18" grpId="0"/>
      <p:bldP spid="19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0" grpId="0" animBg="1"/>
      <p:bldP spid="21" grpId="0"/>
      <p:bldP spid="22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3" grpId="0" animBg="1"/>
      <p:bldP spid="24" grpId="0"/>
      <p:bldP spid="25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6" grpId="0" animBg="1"/>
      <p:bldP spid="27" grpId="0"/>
      <p:bldP spid="28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8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2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x4 Images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円/楕円 19"/>
          <p:cNvSpPr/>
          <p:nvPr userDrawn="1"/>
        </p:nvSpPr>
        <p:spPr>
          <a:xfrm>
            <a:off x="1024052" y="1849270"/>
            <a:ext cx="3365500" cy="2608430"/>
          </a:xfrm>
          <a:custGeom>
            <a:avLst/>
            <a:gdLst/>
            <a:ahLst/>
            <a:cxnLst/>
            <a:rect l="l" t="t" r="r" b="b"/>
            <a:pathLst>
              <a:path w="3365500" h="2608430">
                <a:moveTo>
                  <a:pt x="1682750" y="0"/>
                </a:moveTo>
                <a:cubicBezTo>
                  <a:pt x="2612107" y="0"/>
                  <a:pt x="3365500" y="753393"/>
                  <a:pt x="3365500" y="1682750"/>
                </a:cubicBezTo>
                <a:cubicBezTo>
                  <a:pt x="3365500" y="2024906"/>
                  <a:pt x="3263382" y="2343211"/>
                  <a:pt x="3087324" y="2608430"/>
                </a:cubicBezTo>
                <a:lnTo>
                  <a:pt x="278177" y="2608430"/>
                </a:lnTo>
                <a:cubicBezTo>
                  <a:pt x="102119" y="2343211"/>
                  <a:pt x="0" y="2024906"/>
                  <a:pt x="0" y="1682750"/>
                </a:cubicBezTo>
                <a:cubicBezTo>
                  <a:pt x="0" y="753393"/>
                  <a:pt x="753393" y="0"/>
                  <a:pt x="1682750" y="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30000"/>
            </a:schemeClr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2" name="タイトル 1"/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en-US" altLang="ja-JP" dirty="0" smtClean="0"/>
              <a:t>SLIDE TITLE HERE</a:t>
            </a:r>
            <a:endParaRPr kumimoji="1" lang="ja-JP" altLang="en-US" dirty="0"/>
          </a:p>
        </p:txBody>
      </p: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  <a:alpha val="70000"/>
                  </a:prstClr>
                </a:solidFill>
              </a:rPr>
              <a:t>The Power of PowerPoint | thepopp.com</a:t>
            </a:r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87164BF-D67A-46C0-81D2-5BAF67C00C80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  <p:sp>
        <p:nvSpPr>
          <p:cNvPr id="16" name="テキスト プレースホルダー 11"/>
          <p:cNvSpPr>
            <a:spLocks noGrp="1"/>
          </p:cNvSpPr>
          <p:nvPr>
            <p:ph type="body" sz="quarter" idx="16" hasCustomPrompt="1"/>
          </p:nvPr>
        </p:nvSpPr>
        <p:spPr>
          <a:xfrm>
            <a:off x="658927" y="4513430"/>
            <a:ext cx="4095751" cy="720080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defRPr sz="24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9" name="図プレースホルダー 18"/>
          <p:cNvSpPr>
            <a:spLocks noGrp="1"/>
          </p:cNvSpPr>
          <p:nvPr>
            <p:ph type="pic" sz="quarter" idx="17" hasCustomPrompt="1"/>
          </p:nvPr>
        </p:nvSpPr>
        <p:spPr>
          <a:xfrm>
            <a:off x="1214552" y="2030245"/>
            <a:ext cx="2984500" cy="2425700"/>
          </a:xfrm>
          <a:custGeom>
            <a:avLst/>
            <a:gdLst/>
            <a:ahLst/>
            <a:cxnLst/>
            <a:rect l="l" t="t" r="r" b="b"/>
            <a:pathLst>
              <a:path w="2984500" h="2425700">
                <a:moveTo>
                  <a:pt x="1492250" y="0"/>
                </a:moveTo>
                <a:cubicBezTo>
                  <a:pt x="2316397" y="0"/>
                  <a:pt x="2984500" y="668103"/>
                  <a:pt x="2984500" y="1492250"/>
                </a:cubicBezTo>
                <a:cubicBezTo>
                  <a:pt x="2984500" y="1845748"/>
                  <a:pt x="2861585" y="2170537"/>
                  <a:pt x="2655528" y="2425700"/>
                </a:cubicBezTo>
                <a:lnTo>
                  <a:pt x="328973" y="2425700"/>
                </a:lnTo>
                <a:cubicBezTo>
                  <a:pt x="122916" y="2170537"/>
                  <a:pt x="0" y="1845748"/>
                  <a:pt x="0" y="1492250"/>
                </a:cubicBezTo>
                <a:cubicBezTo>
                  <a:pt x="0" y="668103"/>
                  <a:pt x="668103" y="0"/>
                  <a:pt x="1492250" y="0"/>
                </a:cubicBezTo>
                <a:close/>
              </a:path>
            </a:pathLst>
          </a:custGeom>
        </p:spPr>
        <p:txBody>
          <a:bodyPr/>
          <a:lstStyle/>
          <a:p>
            <a:r>
              <a:rPr kumimoji="1" lang="en-US" altLang="ja-JP" dirty="0" smtClean="0"/>
              <a:t> </a:t>
            </a:r>
            <a:endParaRPr kumimoji="1" lang="ja-JP" altLang="en-US" dirty="0"/>
          </a:p>
        </p:txBody>
      </p:sp>
      <p:cxnSp>
        <p:nvCxnSpPr>
          <p:cNvPr id="23" name="直線コネクタ 22"/>
          <p:cNvCxnSpPr/>
          <p:nvPr userDrawn="1"/>
        </p:nvCxnSpPr>
        <p:spPr>
          <a:xfrm>
            <a:off x="906314" y="4461671"/>
            <a:ext cx="3600000" cy="0"/>
          </a:xfrm>
          <a:prstGeom prst="line">
            <a:avLst/>
          </a:prstGeom>
          <a:ln w="12700">
            <a:solidFill>
              <a:schemeClr val="accent1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円/楕円 19"/>
          <p:cNvSpPr/>
          <p:nvPr userDrawn="1"/>
        </p:nvSpPr>
        <p:spPr>
          <a:xfrm>
            <a:off x="5285379" y="1849270"/>
            <a:ext cx="3365500" cy="2608430"/>
          </a:xfrm>
          <a:custGeom>
            <a:avLst/>
            <a:gdLst/>
            <a:ahLst/>
            <a:cxnLst/>
            <a:rect l="l" t="t" r="r" b="b"/>
            <a:pathLst>
              <a:path w="3365500" h="2608430">
                <a:moveTo>
                  <a:pt x="1682750" y="0"/>
                </a:moveTo>
                <a:cubicBezTo>
                  <a:pt x="2612107" y="0"/>
                  <a:pt x="3365500" y="753393"/>
                  <a:pt x="3365500" y="1682750"/>
                </a:cubicBezTo>
                <a:cubicBezTo>
                  <a:pt x="3365500" y="2024906"/>
                  <a:pt x="3263382" y="2343211"/>
                  <a:pt x="3087324" y="2608430"/>
                </a:cubicBezTo>
                <a:lnTo>
                  <a:pt x="278177" y="2608430"/>
                </a:lnTo>
                <a:cubicBezTo>
                  <a:pt x="102119" y="2343211"/>
                  <a:pt x="0" y="2024906"/>
                  <a:pt x="0" y="1682750"/>
                </a:cubicBezTo>
                <a:cubicBezTo>
                  <a:pt x="0" y="753393"/>
                  <a:pt x="753393" y="0"/>
                  <a:pt x="1682750" y="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30000"/>
            </a:schemeClr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28" name="テキスト プレースホルダー 11"/>
          <p:cNvSpPr>
            <a:spLocks noGrp="1"/>
          </p:cNvSpPr>
          <p:nvPr>
            <p:ph type="body" sz="quarter" idx="18" hasCustomPrompt="1"/>
          </p:nvPr>
        </p:nvSpPr>
        <p:spPr>
          <a:xfrm>
            <a:off x="4920254" y="4513430"/>
            <a:ext cx="4095751" cy="720080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defRPr sz="24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9" name="図プレースホルダー 18"/>
          <p:cNvSpPr>
            <a:spLocks noGrp="1"/>
          </p:cNvSpPr>
          <p:nvPr>
            <p:ph type="pic" sz="quarter" idx="19" hasCustomPrompt="1"/>
          </p:nvPr>
        </p:nvSpPr>
        <p:spPr>
          <a:xfrm>
            <a:off x="5475879" y="2030245"/>
            <a:ext cx="2984500" cy="2425700"/>
          </a:xfrm>
          <a:custGeom>
            <a:avLst/>
            <a:gdLst/>
            <a:ahLst/>
            <a:cxnLst/>
            <a:rect l="l" t="t" r="r" b="b"/>
            <a:pathLst>
              <a:path w="2984500" h="2425700">
                <a:moveTo>
                  <a:pt x="1492250" y="0"/>
                </a:moveTo>
                <a:cubicBezTo>
                  <a:pt x="2316397" y="0"/>
                  <a:pt x="2984500" y="668103"/>
                  <a:pt x="2984500" y="1492250"/>
                </a:cubicBezTo>
                <a:cubicBezTo>
                  <a:pt x="2984500" y="1845748"/>
                  <a:pt x="2861585" y="2170537"/>
                  <a:pt x="2655528" y="2425700"/>
                </a:cubicBezTo>
                <a:lnTo>
                  <a:pt x="328973" y="2425700"/>
                </a:lnTo>
                <a:cubicBezTo>
                  <a:pt x="122916" y="2170537"/>
                  <a:pt x="0" y="1845748"/>
                  <a:pt x="0" y="1492250"/>
                </a:cubicBezTo>
                <a:cubicBezTo>
                  <a:pt x="0" y="668103"/>
                  <a:pt x="668103" y="0"/>
                  <a:pt x="1492250" y="0"/>
                </a:cubicBezTo>
                <a:close/>
              </a:path>
            </a:pathLst>
          </a:custGeom>
        </p:spPr>
        <p:txBody>
          <a:bodyPr/>
          <a:lstStyle/>
          <a:p>
            <a:r>
              <a:rPr kumimoji="1" lang="en-US" altLang="ja-JP" dirty="0" smtClean="0"/>
              <a:t> </a:t>
            </a:r>
            <a:endParaRPr kumimoji="1" lang="ja-JP" altLang="en-US" dirty="0"/>
          </a:p>
        </p:txBody>
      </p:sp>
      <p:cxnSp>
        <p:nvCxnSpPr>
          <p:cNvPr id="30" name="直線コネクタ 29"/>
          <p:cNvCxnSpPr/>
          <p:nvPr userDrawn="1"/>
        </p:nvCxnSpPr>
        <p:spPr>
          <a:xfrm>
            <a:off x="5167641" y="4461671"/>
            <a:ext cx="3600000" cy="0"/>
          </a:xfrm>
          <a:prstGeom prst="line">
            <a:avLst/>
          </a:prstGeom>
          <a:ln w="12700">
            <a:solidFill>
              <a:schemeClr val="accent1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円/楕円 19"/>
          <p:cNvSpPr/>
          <p:nvPr userDrawn="1"/>
        </p:nvSpPr>
        <p:spPr>
          <a:xfrm>
            <a:off x="9567188" y="1851025"/>
            <a:ext cx="3365500" cy="2608430"/>
          </a:xfrm>
          <a:custGeom>
            <a:avLst/>
            <a:gdLst/>
            <a:ahLst/>
            <a:cxnLst/>
            <a:rect l="l" t="t" r="r" b="b"/>
            <a:pathLst>
              <a:path w="3365500" h="2608430">
                <a:moveTo>
                  <a:pt x="1682750" y="0"/>
                </a:moveTo>
                <a:cubicBezTo>
                  <a:pt x="2612107" y="0"/>
                  <a:pt x="3365500" y="753393"/>
                  <a:pt x="3365500" y="1682750"/>
                </a:cubicBezTo>
                <a:cubicBezTo>
                  <a:pt x="3365500" y="2024906"/>
                  <a:pt x="3263382" y="2343211"/>
                  <a:pt x="3087324" y="2608430"/>
                </a:cubicBezTo>
                <a:lnTo>
                  <a:pt x="278177" y="2608430"/>
                </a:lnTo>
                <a:cubicBezTo>
                  <a:pt x="102119" y="2343211"/>
                  <a:pt x="0" y="2024906"/>
                  <a:pt x="0" y="1682750"/>
                </a:cubicBezTo>
                <a:cubicBezTo>
                  <a:pt x="0" y="753393"/>
                  <a:pt x="753393" y="0"/>
                  <a:pt x="1682750" y="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30000"/>
            </a:schemeClr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32" name="テキスト プレースホルダー 11"/>
          <p:cNvSpPr>
            <a:spLocks noGrp="1"/>
          </p:cNvSpPr>
          <p:nvPr>
            <p:ph type="body" sz="quarter" idx="20" hasCustomPrompt="1"/>
          </p:nvPr>
        </p:nvSpPr>
        <p:spPr>
          <a:xfrm>
            <a:off x="9202063" y="4515185"/>
            <a:ext cx="4095751" cy="720080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defRPr sz="24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3" name="図プレースホルダー 18"/>
          <p:cNvSpPr>
            <a:spLocks noGrp="1"/>
          </p:cNvSpPr>
          <p:nvPr>
            <p:ph type="pic" sz="quarter" idx="21" hasCustomPrompt="1"/>
          </p:nvPr>
        </p:nvSpPr>
        <p:spPr>
          <a:xfrm>
            <a:off x="9757688" y="2032000"/>
            <a:ext cx="2984500" cy="2425700"/>
          </a:xfrm>
          <a:custGeom>
            <a:avLst/>
            <a:gdLst/>
            <a:ahLst/>
            <a:cxnLst/>
            <a:rect l="l" t="t" r="r" b="b"/>
            <a:pathLst>
              <a:path w="2984500" h="2425700">
                <a:moveTo>
                  <a:pt x="1492250" y="0"/>
                </a:moveTo>
                <a:cubicBezTo>
                  <a:pt x="2316397" y="0"/>
                  <a:pt x="2984500" y="668103"/>
                  <a:pt x="2984500" y="1492250"/>
                </a:cubicBezTo>
                <a:cubicBezTo>
                  <a:pt x="2984500" y="1845748"/>
                  <a:pt x="2861585" y="2170537"/>
                  <a:pt x="2655528" y="2425700"/>
                </a:cubicBezTo>
                <a:lnTo>
                  <a:pt x="328973" y="2425700"/>
                </a:lnTo>
                <a:cubicBezTo>
                  <a:pt x="122916" y="2170537"/>
                  <a:pt x="0" y="1845748"/>
                  <a:pt x="0" y="1492250"/>
                </a:cubicBezTo>
                <a:cubicBezTo>
                  <a:pt x="0" y="668103"/>
                  <a:pt x="668103" y="0"/>
                  <a:pt x="1492250" y="0"/>
                </a:cubicBezTo>
                <a:close/>
              </a:path>
            </a:pathLst>
          </a:custGeom>
        </p:spPr>
        <p:txBody>
          <a:bodyPr/>
          <a:lstStyle/>
          <a:p>
            <a:r>
              <a:rPr kumimoji="1" lang="en-US" altLang="ja-JP" dirty="0" smtClean="0"/>
              <a:t> </a:t>
            </a:r>
            <a:endParaRPr kumimoji="1" lang="ja-JP" altLang="en-US" dirty="0"/>
          </a:p>
        </p:txBody>
      </p:sp>
      <p:cxnSp>
        <p:nvCxnSpPr>
          <p:cNvPr id="34" name="直線コネクタ 33"/>
          <p:cNvCxnSpPr/>
          <p:nvPr userDrawn="1"/>
        </p:nvCxnSpPr>
        <p:spPr>
          <a:xfrm>
            <a:off x="9449450" y="4463426"/>
            <a:ext cx="3600000" cy="0"/>
          </a:xfrm>
          <a:prstGeom prst="line">
            <a:avLst/>
          </a:prstGeom>
          <a:ln w="12700">
            <a:solidFill>
              <a:schemeClr val="accent1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円/楕円 19"/>
          <p:cNvSpPr/>
          <p:nvPr userDrawn="1"/>
        </p:nvSpPr>
        <p:spPr>
          <a:xfrm>
            <a:off x="13828515" y="1851025"/>
            <a:ext cx="3365500" cy="2608430"/>
          </a:xfrm>
          <a:custGeom>
            <a:avLst/>
            <a:gdLst/>
            <a:ahLst/>
            <a:cxnLst/>
            <a:rect l="l" t="t" r="r" b="b"/>
            <a:pathLst>
              <a:path w="3365500" h="2608430">
                <a:moveTo>
                  <a:pt x="1682750" y="0"/>
                </a:moveTo>
                <a:cubicBezTo>
                  <a:pt x="2612107" y="0"/>
                  <a:pt x="3365500" y="753393"/>
                  <a:pt x="3365500" y="1682750"/>
                </a:cubicBezTo>
                <a:cubicBezTo>
                  <a:pt x="3365500" y="2024906"/>
                  <a:pt x="3263382" y="2343211"/>
                  <a:pt x="3087324" y="2608430"/>
                </a:cubicBezTo>
                <a:lnTo>
                  <a:pt x="278177" y="2608430"/>
                </a:lnTo>
                <a:cubicBezTo>
                  <a:pt x="102119" y="2343211"/>
                  <a:pt x="0" y="2024906"/>
                  <a:pt x="0" y="1682750"/>
                </a:cubicBezTo>
                <a:cubicBezTo>
                  <a:pt x="0" y="753393"/>
                  <a:pt x="753393" y="0"/>
                  <a:pt x="1682750" y="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30000"/>
            </a:schemeClr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36" name="テキスト プレースホルダー 11"/>
          <p:cNvSpPr>
            <a:spLocks noGrp="1"/>
          </p:cNvSpPr>
          <p:nvPr>
            <p:ph type="body" sz="quarter" idx="22" hasCustomPrompt="1"/>
          </p:nvPr>
        </p:nvSpPr>
        <p:spPr>
          <a:xfrm>
            <a:off x="13463390" y="4515185"/>
            <a:ext cx="4095751" cy="720080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defRPr sz="24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7" name="図プレースホルダー 18"/>
          <p:cNvSpPr>
            <a:spLocks noGrp="1"/>
          </p:cNvSpPr>
          <p:nvPr>
            <p:ph type="pic" sz="quarter" idx="23" hasCustomPrompt="1"/>
          </p:nvPr>
        </p:nvSpPr>
        <p:spPr>
          <a:xfrm>
            <a:off x="14019015" y="2032000"/>
            <a:ext cx="2984500" cy="2425700"/>
          </a:xfrm>
          <a:custGeom>
            <a:avLst/>
            <a:gdLst/>
            <a:ahLst/>
            <a:cxnLst/>
            <a:rect l="l" t="t" r="r" b="b"/>
            <a:pathLst>
              <a:path w="2984500" h="2425700">
                <a:moveTo>
                  <a:pt x="1492250" y="0"/>
                </a:moveTo>
                <a:cubicBezTo>
                  <a:pt x="2316397" y="0"/>
                  <a:pt x="2984500" y="668103"/>
                  <a:pt x="2984500" y="1492250"/>
                </a:cubicBezTo>
                <a:cubicBezTo>
                  <a:pt x="2984500" y="1845748"/>
                  <a:pt x="2861585" y="2170537"/>
                  <a:pt x="2655528" y="2425700"/>
                </a:cubicBezTo>
                <a:lnTo>
                  <a:pt x="328973" y="2425700"/>
                </a:lnTo>
                <a:cubicBezTo>
                  <a:pt x="122916" y="2170537"/>
                  <a:pt x="0" y="1845748"/>
                  <a:pt x="0" y="1492250"/>
                </a:cubicBezTo>
                <a:cubicBezTo>
                  <a:pt x="0" y="668103"/>
                  <a:pt x="668103" y="0"/>
                  <a:pt x="1492250" y="0"/>
                </a:cubicBezTo>
                <a:close/>
              </a:path>
            </a:pathLst>
          </a:custGeom>
        </p:spPr>
        <p:txBody>
          <a:bodyPr/>
          <a:lstStyle/>
          <a:p>
            <a:r>
              <a:rPr kumimoji="1" lang="en-US" altLang="ja-JP" dirty="0" smtClean="0"/>
              <a:t> </a:t>
            </a:r>
            <a:endParaRPr kumimoji="1" lang="ja-JP" altLang="en-US" dirty="0"/>
          </a:p>
        </p:txBody>
      </p:sp>
      <p:cxnSp>
        <p:nvCxnSpPr>
          <p:cNvPr id="38" name="直線コネクタ 37"/>
          <p:cNvCxnSpPr/>
          <p:nvPr userDrawn="1"/>
        </p:nvCxnSpPr>
        <p:spPr>
          <a:xfrm>
            <a:off x="13710777" y="4463426"/>
            <a:ext cx="3600000" cy="0"/>
          </a:xfrm>
          <a:prstGeom prst="line">
            <a:avLst/>
          </a:prstGeom>
          <a:ln w="12700">
            <a:solidFill>
              <a:schemeClr val="accent1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9" name="円/楕円 19"/>
          <p:cNvSpPr/>
          <p:nvPr userDrawn="1"/>
        </p:nvSpPr>
        <p:spPr>
          <a:xfrm>
            <a:off x="1047391" y="5627935"/>
            <a:ext cx="3365500" cy="2608430"/>
          </a:xfrm>
          <a:custGeom>
            <a:avLst/>
            <a:gdLst/>
            <a:ahLst/>
            <a:cxnLst/>
            <a:rect l="l" t="t" r="r" b="b"/>
            <a:pathLst>
              <a:path w="3365500" h="2608430">
                <a:moveTo>
                  <a:pt x="1682750" y="0"/>
                </a:moveTo>
                <a:cubicBezTo>
                  <a:pt x="2612107" y="0"/>
                  <a:pt x="3365500" y="753393"/>
                  <a:pt x="3365500" y="1682750"/>
                </a:cubicBezTo>
                <a:cubicBezTo>
                  <a:pt x="3365500" y="2024906"/>
                  <a:pt x="3263382" y="2343211"/>
                  <a:pt x="3087324" y="2608430"/>
                </a:cubicBezTo>
                <a:lnTo>
                  <a:pt x="278177" y="2608430"/>
                </a:lnTo>
                <a:cubicBezTo>
                  <a:pt x="102119" y="2343211"/>
                  <a:pt x="0" y="2024906"/>
                  <a:pt x="0" y="1682750"/>
                </a:cubicBezTo>
                <a:cubicBezTo>
                  <a:pt x="0" y="753393"/>
                  <a:pt x="753393" y="0"/>
                  <a:pt x="1682750" y="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30000"/>
            </a:schemeClr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40" name="テキスト プレースホルダー 11"/>
          <p:cNvSpPr>
            <a:spLocks noGrp="1"/>
          </p:cNvSpPr>
          <p:nvPr>
            <p:ph type="body" sz="quarter" idx="24" hasCustomPrompt="1"/>
          </p:nvPr>
        </p:nvSpPr>
        <p:spPr>
          <a:xfrm>
            <a:off x="682266" y="8292095"/>
            <a:ext cx="4095751" cy="720080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defRPr sz="24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41" name="図プレースホルダー 18"/>
          <p:cNvSpPr>
            <a:spLocks noGrp="1"/>
          </p:cNvSpPr>
          <p:nvPr>
            <p:ph type="pic" sz="quarter" idx="25" hasCustomPrompt="1"/>
          </p:nvPr>
        </p:nvSpPr>
        <p:spPr>
          <a:xfrm>
            <a:off x="1237891" y="5808910"/>
            <a:ext cx="2984500" cy="2425700"/>
          </a:xfrm>
          <a:custGeom>
            <a:avLst/>
            <a:gdLst/>
            <a:ahLst/>
            <a:cxnLst/>
            <a:rect l="l" t="t" r="r" b="b"/>
            <a:pathLst>
              <a:path w="2984500" h="2425700">
                <a:moveTo>
                  <a:pt x="1492250" y="0"/>
                </a:moveTo>
                <a:cubicBezTo>
                  <a:pt x="2316397" y="0"/>
                  <a:pt x="2984500" y="668103"/>
                  <a:pt x="2984500" y="1492250"/>
                </a:cubicBezTo>
                <a:cubicBezTo>
                  <a:pt x="2984500" y="1845748"/>
                  <a:pt x="2861585" y="2170537"/>
                  <a:pt x="2655528" y="2425700"/>
                </a:cubicBezTo>
                <a:lnTo>
                  <a:pt x="328973" y="2425700"/>
                </a:lnTo>
                <a:cubicBezTo>
                  <a:pt x="122916" y="2170537"/>
                  <a:pt x="0" y="1845748"/>
                  <a:pt x="0" y="1492250"/>
                </a:cubicBezTo>
                <a:cubicBezTo>
                  <a:pt x="0" y="668103"/>
                  <a:pt x="668103" y="0"/>
                  <a:pt x="1492250" y="0"/>
                </a:cubicBezTo>
                <a:close/>
              </a:path>
            </a:pathLst>
          </a:custGeom>
        </p:spPr>
        <p:txBody>
          <a:bodyPr/>
          <a:lstStyle/>
          <a:p>
            <a:r>
              <a:rPr kumimoji="1" lang="en-US" altLang="ja-JP" dirty="0" smtClean="0"/>
              <a:t> </a:t>
            </a:r>
            <a:endParaRPr kumimoji="1" lang="ja-JP" altLang="en-US" dirty="0"/>
          </a:p>
        </p:txBody>
      </p:sp>
      <p:cxnSp>
        <p:nvCxnSpPr>
          <p:cNvPr id="42" name="直線コネクタ 41"/>
          <p:cNvCxnSpPr/>
          <p:nvPr userDrawn="1"/>
        </p:nvCxnSpPr>
        <p:spPr>
          <a:xfrm>
            <a:off x="929653" y="8240336"/>
            <a:ext cx="3600000" cy="0"/>
          </a:xfrm>
          <a:prstGeom prst="line">
            <a:avLst/>
          </a:prstGeom>
          <a:ln w="12700">
            <a:solidFill>
              <a:schemeClr val="accent1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3" name="円/楕円 19"/>
          <p:cNvSpPr/>
          <p:nvPr userDrawn="1"/>
        </p:nvSpPr>
        <p:spPr>
          <a:xfrm>
            <a:off x="5308718" y="5627935"/>
            <a:ext cx="3365500" cy="2608430"/>
          </a:xfrm>
          <a:custGeom>
            <a:avLst/>
            <a:gdLst/>
            <a:ahLst/>
            <a:cxnLst/>
            <a:rect l="l" t="t" r="r" b="b"/>
            <a:pathLst>
              <a:path w="3365500" h="2608430">
                <a:moveTo>
                  <a:pt x="1682750" y="0"/>
                </a:moveTo>
                <a:cubicBezTo>
                  <a:pt x="2612107" y="0"/>
                  <a:pt x="3365500" y="753393"/>
                  <a:pt x="3365500" y="1682750"/>
                </a:cubicBezTo>
                <a:cubicBezTo>
                  <a:pt x="3365500" y="2024906"/>
                  <a:pt x="3263382" y="2343211"/>
                  <a:pt x="3087324" y="2608430"/>
                </a:cubicBezTo>
                <a:lnTo>
                  <a:pt x="278177" y="2608430"/>
                </a:lnTo>
                <a:cubicBezTo>
                  <a:pt x="102119" y="2343211"/>
                  <a:pt x="0" y="2024906"/>
                  <a:pt x="0" y="1682750"/>
                </a:cubicBezTo>
                <a:cubicBezTo>
                  <a:pt x="0" y="753393"/>
                  <a:pt x="753393" y="0"/>
                  <a:pt x="1682750" y="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30000"/>
            </a:schemeClr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44" name="テキスト プレースホルダー 11"/>
          <p:cNvSpPr>
            <a:spLocks noGrp="1"/>
          </p:cNvSpPr>
          <p:nvPr>
            <p:ph type="body" sz="quarter" idx="26" hasCustomPrompt="1"/>
          </p:nvPr>
        </p:nvSpPr>
        <p:spPr>
          <a:xfrm>
            <a:off x="4943593" y="8292095"/>
            <a:ext cx="4095751" cy="720080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defRPr sz="24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45" name="図プレースホルダー 18"/>
          <p:cNvSpPr>
            <a:spLocks noGrp="1"/>
          </p:cNvSpPr>
          <p:nvPr>
            <p:ph type="pic" sz="quarter" idx="27" hasCustomPrompt="1"/>
          </p:nvPr>
        </p:nvSpPr>
        <p:spPr>
          <a:xfrm>
            <a:off x="5499218" y="5808910"/>
            <a:ext cx="2984500" cy="2425700"/>
          </a:xfrm>
          <a:custGeom>
            <a:avLst/>
            <a:gdLst/>
            <a:ahLst/>
            <a:cxnLst/>
            <a:rect l="l" t="t" r="r" b="b"/>
            <a:pathLst>
              <a:path w="2984500" h="2425700">
                <a:moveTo>
                  <a:pt x="1492250" y="0"/>
                </a:moveTo>
                <a:cubicBezTo>
                  <a:pt x="2316397" y="0"/>
                  <a:pt x="2984500" y="668103"/>
                  <a:pt x="2984500" y="1492250"/>
                </a:cubicBezTo>
                <a:cubicBezTo>
                  <a:pt x="2984500" y="1845748"/>
                  <a:pt x="2861585" y="2170537"/>
                  <a:pt x="2655528" y="2425700"/>
                </a:cubicBezTo>
                <a:lnTo>
                  <a:pt x="328973" y="2425700"/>
                </a:lnTo>
                <a:cubicBezTo>
                  <a:pt x="122916" y="2170537"/>
                  <a:pt x="0" y="1845748"/>
                  <a:pt x="0" y="1492250"/>
                </a:cubicBezTo>
                <a:cubicBezTo>
                  <a:pt x="0" y="668103"/>
                  <a:pt x="668103" y="0"/>
                  <a:pt x="1492250" y="0"/>
                </a:cubicBezTo>
                <a:close/>
              </a:path>
            </a:pathLst>
          </a:custGeom>
        </p:spPr>
        <p:txBody>
          <a:bodyPr/>
          <a:lstStyle/>
          <a:p>
            <a:r>
              <a:rPr kumimoji="1" lang="en-US" altLang="ja-JP" dirty="0" smtClean="0"/>
              <a:t> </a:t>
            </a:r>
            <a:endParaRPr kumimoji="1" lang="ja-JP" altLang="en-US" dirty="0"/>
          </a:p>
        </p:txBody>
      </p:sp>
      <p:cxnSp>
        <p:nvCxnSpPr>
          <p:cNvPr id="46" name="直線コネクタ 45"/>
          <p:cNvCxnSpPr/>
          <p:nvPr userDrawn="1"/>
        </p:nvCxnSpPr>
        <p:spPr>
          <a:xfrm>
            <a:off x="5190980" y="8240336"/>
            <a:ext cx="3600000" cy="0"/>
          </a:xfrm>
          <a:prstGeom prst="line">
            <a:avLst/>
          </a:prstGeom>
          <a:ln w="12700">
            <a:solidFill>
              <a:schemeClr val="accent1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円/楕円 19"/>
          <p:cNvSpPr/>
          <p:nvPr userDrawn="1"/>
        </p:nvSpPr>
        <p:spPr>
          <a:xfrm>
            <a:off x="9590527" y="5629690"/>
            <a:ext cx="3365500" cy="2608430"/>
          </a:xfrm>
          <a:custGeom>
            <a:avLst/>
            <a:gdLst/>
            <a:ahLst/>
            <a:cxnLst/>
            <a:rect l="l" t="t" r="r" b="b"/>
            <a:pathLst>
              <a:path w="3365500" h="2608430">
                <a:moveTo>
                  <a:pt x="1682750" y="0"/>
                </a:moveTo>
                <a:cubicBezTo>
                  <a:pt x="2612107" y="0"/>
                  <a:pt x="3365500" y="753393"/>
                  <a:pt x="3365500" y="1682750"/>
                </a:cubicBezTo>
                <a:cubicBezTo>
                  <a:pt x="3365500" y="2024906"/>
                  <a:pt x="3263382" y="2343211"/>
                  <a:pt x="3087324" y="2608430"/>
                </a:cubicBezTo>
                <a:lnTo>
                  <a:pt x="278177" y="2608430"/>
                </a:lnTo>
                <a:cubicBezTo>
                  <a:pt x="102119" y="2343211"/>
                  <a:pt x="0" y="2024906"/>
                  <a:pt x="0" y="1682750"/>
                </a:cubicBezTo>
                <a:cubicBezTo>
                  <a:pt x="0" y="753393"/>
                  <a:pt x="753393" y="0"/>
                  <a:pt x="1682750" y="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30000"/>
            </a:schemeClr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48" name="テキスト プレースホルダー 11"/>
          <p:cNvSpPr>
            <a:spLocks noGrp="1"/>
          </p:cNvSpPr>
          <p:nvPr>
            <p:ph type="body" sz="quarter" idx="28" hasCustomPrompt="1"/>
          </p:nvPr>
        </p:nvSpPr>
        <p:spPr>
          <a:xfrm>
            <a:off x="9225402" y="8293850"/>
            <a:ext cx="4095751" cy="720080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defRPr sz="24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49" name="図プレースホルダー 18"/>
          <p:cNvSpPr>
            <a:spLocks noGrp="1"/>
          </p:cNvSpPr>
          <p:nvPr>
            <p:ph type="pic" sz="quarter" idx="29" hasCustomPrompt="1"/>
          </p:nvPr>
        </p:nvSpPr>
        <p:spPr>
          <a:xfrm>
            <a:off x="9781027" y="5810665"/>
            <a:ext cx="2984500" cy="2425700"/>
          </a:xfrm>
          <a:custGeom>
            <a:avLst/>
            <a:gdLst/>
            <a:ahLst/>
            <a:cxnLst/>
            <a:rect l="l" t="t" r="r" b="b"/>
            <a:pathLst>
              <a:path w="2984500" h="2425700">
                <a:moveTo>
                  <a:pt x="1492250" y="0"/>
                </a:moveTo>
                <a:cubicBezTo>
                  <a:pt x="2316397" y="0"/>
                  <a:pt x="2984500" y="668103"/>
                  <a:pt x="2984500" y="1492250"/>
                </a:cubicBezTo>
                <a:cubicBezTo>
                  <a:pt x="2984500" y="1845748"/>
                  <a:pt x="2861585" y="2170537"/>
                  <a:pt x="2655528" y="2425700"/>
                </a:cubicBezTo>
                <a:lnTo>
                  <a:pt x="328973" y="2425700"/>
                </a:lnTo>
                <a:cubicBezTo>
                  <a:pt x="122916" y="2170537"/>
                  <a:pt x="0" y="1845748"/>
                  <a:pt x="0" y="1492250"/>
                </a:cubicBezTo>
                <a:cubicBezTo>
                  <a:pt x="0" y="668103"/>
                  <a:pt x="668103" y="0"/>
                  <a:pt x="1492250" y="0"/>
                </a:cubicBezTo>
                <a:close/>
              </a:path>
            </a:pathLst>
          </a:custGeom>
        </p:spPr>
        <p:txBody>
          <a:bodyPr/>
          <a:lstStyle/>
          <a:p>
            <a:r>
              <a:rPr kumimoji="1" lang="en-US" altLang="ja-JP" dirty="0" smtClean="0"/>
              <a:t> </a:t>
            </a:r>
            <a:endParaRPr kumimoji="1" lang="ja-JP" altLang="en-US" dirty="0"/>
          </a:p>
        </p:txBody>
      </p:sp>
      <p:cxnSp>
        <p:nvCxnSpPr>
          <p:cNvPr id="50" name="直線コネクタ 49"/>
          <p:cNvCxnSpPr/>
          <p:nvPr userDrawn="1"/>
        </p:nvCxnSpPr>
        <p:spPr>
          <a:xfrm>
            <a:off x="9472789" y="8242091"/>
            <a:ext cx="3600000" cy="0"/>
          </a:xfrm>
          <a:prstGeom prst="line">
            <a:avLst/>
          </a:prstGeom>
          <a:ln w="12700">
            <a:solidFill>
              <a:schemeClr val="accent1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" name="円/楕円 19"/>
          <p:cNvSpPr/>
          <p:nvPr userDrawn="1"/>
        </p:nvSpPr>
        <p:spPr>
          <a:xfrm>
            <a:off x="13851854" y="5629690"/>
            <a:ext cx="3365500" cy="2608430"/>
          </a:xfrm>
          <a:custGeom>
            <a:avLst/>
            <a:gdLst/>
            <a:ahLst/>
            <a:cxnLst/>
            <a:rect l="l" t="t" r="r" b="b"/>
            <a:pathLst>
              <a:path w="3365500" h="2608430">
                <a:moveTo>
                  <a:pt x="1682750" y="0"/>
                </a:moveTo>
                <a:cubicBezTo>
                  <a:pt x="2612107" y="0"/>
                  <a:pt x="3365500" y="753393"/>
                  <a:pt x="3365500" y="1682750"/>
                </a:cubicBezTo>
                <a:cubicBezTo>
                  <a:pt x="3365500" y="2024906"/>
                  <a:pt x="3263382" y="2343211"/>
                  <a:pt x="3087324" y="2608430"/>
                </a:cubicBezTo>
                <a:lnTo>
                  <a:pt x="278177" y="2608430"/>
                </a:lnTo>
                <a:cubicBezTo>
                  <a:pt x="102119" y="2343211"/>
                  <a:pt x="0" y="2024906"/>
                  <a:pt x="0" y="1682750"/>
                </a:cubicBezTo>
                <a:cubicBezTo>
                  <a:pt x="0" y="753393"/>
                  <a:pt x="753393" y="0"/>
                  <a:pt x="1682750" y="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30000"/>
            </a:schemeClr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52" name="テキスト プレースホルダー 11"/>
          <p:cNvSpPr>
            <a:spLocks noGrp="1"/>
          </p:cNvSpPr>
          <p:nvPr>
            <p:ph type="body" sz="quarter" idx="30" hasCustomPrompt="1"/>
          </p:nvPr>
        </p:nvSpPr>
        <p:spPr>
          <a:xfrm>
            <a:off x="13486729" y="8293850"/>
            <a:ext cx="4095751" cy="720080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defRPr sz="24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53" name="図プレースホルダー 18"/>
          <p:cNvSpPr>
            <a:spLocks noGrp="1"/>
          </p:cNvSpPr>
          <p:nvPr>
            <p:ph type="pic" sz="quarter" idx="31" hasCustomPrompt="1"/>
          </p:nvPr>
        </p:nvSpPr>
        <p:spPr>
          <a:xfrm>
            <a:off x="14042354" y="5810665"/>
            <a:ext cx="2984500" cy="2425700"/>
          </a:xfrm>
          <a:custGeom>
            <a:avLst/>
            <a:gdLst/>
            <a:ahLst/>
            <a:cxnLst/>
            <a:rect l="l" t="t" r="r" b="b"/>
            <a:pathLst>
              <a:path w="2984500" h="2425700">
                <a:moveTo>
                  <a:pt x="1492250" y="0"/>
                </a:moveTo>
                <a:cubicBezTo>
                  <a:pt x="2316397" y="0"/>
                  <a:pt x="2984500" y="668103"/>
                  <a:pt x="2984500" y="1492250"/>
                </a:cubicBezTo>
                <a:cubicBezTo>
                  <a:pt x="2984500" y="1845748"/>
                  <a:pt x="2861585" y="2170537"/>
                  <a:pt x="2655528" y="2425700"/>
                </a:cubicBezTo>
                <a:lnTo>
                  <a:pt x="328973" y="2425700"/>
                </a:lnTo>
                <a:cubicBezTo>
                  <a:pt x="122916" y="2170537"/>
                  <a:pt x="0" y="1845748"/>
                  <a:pt x="0" y="1492250"/>
                </a:cubicBezTo>
                <a:cubicBezTo>
                  <a:pt x="0" y="668103"/>
                  <a:pt x="668103" y="0"/>
                  <a:pt x="1492250" y="0"/>
                </a:cubicBezTo>
                <a:close/>
              </a:path>
            </a:pathLst>
          </a:custGeom>
        </p:spPr>
        <p:txBody>
          <a:bodyPr/>
          <a:lstStyle/>
          <a:p>
            <a:r>
              <a:rPr kumimoji="1" lang="en-US" altLang="ja-JP" dirty="0" smtClean="0"/>
              <a:t> </a:t>
            </a:r>
            <a:endParaRPr kumimoji="1" lang="ja-JP" altLang="en-US" dirty="0"/>
          </a:p>
        </p:txBody>
      </p:sp>
      <p:cxnSp>
        <p:nvCxnSpPr>
          <p:cNvPr id="54" name="直線コネクタ 53"/>
          <p:cNvCxnSpPr/>
          <p:nvPr userDrawn="1"/>
        </p:nvCxnSpPr>
        <p:spPr>
          <a:xfrm>
            <a:off x="13734116" y="8242091"/>
            <a:ext cx="3600000" cy="0"/>
          </a:xfrm>
          <a:prstGeom prst="line">
            <a:avLst/>
          </a:prstGeom>
          <a:ln w="12700">
            <a:solidFill>
              <a:schemeClr val="accent1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48425745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0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6" presetClass="entr" presetSubtype="37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3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500"/>
                            </p:stCondLst>
                            <p:childTnLst>
                              <p:par>
                                <p:cTn id="18" presetID="22" presetClass="entr" presetSubtype="1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0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22" presetClass="entr" presetSubtype="1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3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16" presetClass="entr" presetSubtype="37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26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1250"/>
                            </p:stCondLst>
                            <p:childTnLst>
                              <p:par>
                                <p:cTn id="31" presetID="22" presetClass="entr" presetSubtype="1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3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22" presetClass="entr" presetSubtype="1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6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16" presetClass="entr" presetSubtype="37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39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2000"/>
                            </p:stCondLst>
                            <p:childTnLst>
                              <p:par>
                                <p:cTn id="44" presetID="22" presetClass="entr" presetSubtype="1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6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22" presetClass="entr" presetSubtype="1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9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16" presetClass="entr" presetSubtype="37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52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2750"/>
                            </p:stCondLst>
                            <p:childTnLst>
                              <p:par>
                                <p:cTn id="57" presetID="22" presetClass="entr" presetSubtype="1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9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22" presetClass="entr" presetSubtype="1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2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3" presetID="16" presetClass="entr" presetSubtype="37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65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8" dur="500"/>
                                        <p:tgtEl>
                                          <p:spTgt spid="4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9" fill="hold">
                            <p:stCondLst>
                              <p:cond delay="3500"/>
                            </p:stCondLst>
                            <p:childTnLst>
                              <p:par>
                                <p:cTn id="70" presetID="22" presetClass="entr" presetSubtype="1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2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3" presetID="22" presetClass="entr" presetSubtype="1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5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6" presetID="16" presetClass="entr" presetSubtype="37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78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9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1" dur="500"/>
                                        <p:tgtEl>
                                          <p:spTgt spid="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4250"/>
                            </p:stCondLst>
                            <p:childTnLst>
                              <p:par>
                                <p:cTn id="83" presetID="22" presetClass="entr" presetSubtype="1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85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6" presetID="22" presetClass="entr" presetSubtype="1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88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9" presetID="16" presetClass="entr" presetSubtype="37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91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2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4" dur="500"/>
                                        <p:tgtEl>
                                          <p:spTgt spid="4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5000"/>
                            </p:stCondLst>
                            <p:childTnLst>
                              <p:par>
                                <p:cTn id="96" presetID="22" presetClass="entr" presetSubtype="1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98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9" presetID="22" presetClass="entr" presetSubtype="1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01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2" presetID="16" presetClass="entr" presetSubtype="37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04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5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7" dur="500"/>
                                        <p:tgtEl>
                                          <p:spTgt spid="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" grpId="0" animBg="1"/>
      <p:bldP spid="16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9" grpId="0"/>
      <p:bldP spid="27" grpId="0" animBg="1"/>
      <p:bldP spid="28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9" grpId="0"/>
      <p:bldP spid="31" grpId="0" animBg="1"/>
      <p:bldP spid="32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3" grpId="0"/>
      <p:bldP spid="35" grpId="0" animBg="1"/>
      <p:bldP spid="36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7" grpId="0"/>
      <p:bldP spid="39" grpId="0" animBg="1"/>
      <p:bldP spid="40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4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1" grpId="0"/>
      <p:bldP spid="43" grpId="0" animBg="1"/>
      <p:bldP spid="44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4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5" grpId="0"/>
      <p:bldP spid="47" grpId="0" animBg="1"/>
      <p:bldP spid="48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4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9" grpId="0"/>
      <p:bldP spid="51" grpId="0" animBg="1"/>
      <p:bldP spid="52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5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3" grpId="0"/>
    </p:bldLst>
  </p:timing>
</p:sldLayout>
</file>

<file path=ppt/slideLayouts/slideLayout2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 Imag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en-US" altLang="ja-JP" dirty="0" smtClean="0"/>
              <a:t>SLIDE TITLE HERE</a:t>
            </a:r>
            <a:endParaRPr kumimoji="1" lang="ja-JP" altLang="en-US" dirty="0"/>
          </a:p>
        </p:txBody>
      </p: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  <a:alpha val="70000"/>
                  </a:prstClr>
                </a:solidFill>
              </a:rPr>
              <a:t>The Power of PowerPoint | thepopp.com</a:t>
            </a:r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87164BF-D67A-46C0-81D2-5BAF67C00C80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  <p:sp>
        <p:nvSpPr>
          <p:cNvPr id="5" name="円/楕円 4"/>
          <p:cNvSpPr/>
          <p:nvPr userDrawn="1"/>
        </p:nvSpPr>
        <p:spPr>
          <a:xfrm>
            <a:off x="723837" y="2490310"/>
            <a:ext cx="3771573" cy="3771900"/>
          </a:xfrm>
          <a:prstGeom prst="ellipse">
            <a:avLst/>
          </a:prstGeom>
          <a:solidFill>
            <a:schemeClr val="accent1">
              <a:lumMod val="20000"/>
              <a:lumOff val="80000"/>
              <a:alpha val="30000"/>
            </a:schemeClr>
          </a:solidFill>
          <a:ln w="12700">
            <a:solidFill>
              <a:schemeClr val="accent1"/>
            </a:solidFill>
            <a:prstDash val="dash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 sz="2400" dirty="0" smtClean="0">
              <a:solidFill>
                <a:prstClr val="black"/>
              </a:solidFill>
              <a:latin typeface="Roboto Condensed Light"/>
            </a:endParaRPr>
          </a:p>
        </p:txBody>
      </p:sp>
      <p:sp>
        <p:nvSpPr>
          <p:cNvPr id="6" name="図プレースホルダー 9"/>
          <p:cNvSpPr>
            <a:spLocks noGrp="1"/>
          </p:cNvSpPr>
          <p:nvPr>
            <p:ph type="pic" sz="quarter" idx="12" hasCustomPrompt="1"/>
          </p:nvPr>
        </p:nvSpPr>
        <p:spPr>
          <a:xfrm>
            <a:off x="892777" y="2659265"/>
            <a:ext cx="3433693" cy="3433990"/>
          </a:xfrm>
          <a:prstGeom prst="ellipse">
            <a:avLst/>
          </a:prstGeom>
        </p:spPr>
        <p:txBody>
          <a:bodyPr/>
          <a:lstStyle>
            <a:lvl1pPr>
              <a:defRPr/>
            </a:lvl1pPr>
          </a:lstStyle>
          <a:p>
            <a:r>
              <a:rPr kumimoji="1" lang="en-US" altLang="ja-JP" dirty="0" smtClean="0"/>
              <a:t>Add Image</a:t>
            </a:r>
            <a:endParaRPr kumimoji="1" lang="ja-JP" altLang="en-US" dirty="0"/>
          </a:p>
        </p:txBody>
      </p:sp>
      <p:sp>
        <p:nvSpPr>
          <p:cNvPr id="7" name="円/楕円 6"/>
          <p:cNvSpPr/>
          <p:nvPr userDrawn="1"/>
        </p:nvSpPr>
        <p:spPr>
          <a:xfrm>
            <a:off x="5066860" y="2490310"/>
            <a:ext cx="3771573" cy="3771900"/>
          </a:xfrm>
          <a:prstGeom prst="ellipse">
            <a:avLst/>
          </a:prstGeom>
          <a:solidFill>
            <a:schemeClr val="accent1">
              <a:lumMod val="20000"/>
              <a:lumOff val="80000"/>
              <a:alpha val="30000"/>
            </a:schemeClr>
          </a:solidFill>
          <a:ln w="12700">
            <a:solidFill>
              <a:schemeClr val="accent1"/>
            </a:solidFill>
            <a:prstDash val="dash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 sz="2400" dirty="0" smtClean="0">
              <a:solidFill>
                <a:prstClr val="black"/>
              </a:solidFill>
              <a:latin typeface="Roboto Condensed Light"/>
            </a:endParaRPr>
          </a:p>
        </p:txBody>
      </p:sp>
      <p:sp>
        <p:nvSpPr>
          <p:cNvPr id="8" name="図プレースホルダー 9"/>
          <p:cNvSpPr>
            <a:spLocks noGrp="1"/>
          </p:cNvSpPr>
          <p:nvPr>
            <p:ph type="pic" sz="quarter" idx="13" hasCustomPrompt="1"/>
          </p:nvPr>
        </p:nvSpPr>
        <p:spPr>
          <a:xfrm>
            <a:off x="5235800" y="2659265"/>
            <a:ext cx="3433693" cy="3433990"/>
          </a:xfrm>
          <a:prstGeom prst="ellipse">
            <a:avLst/>
          </a:prstGeom>
        </p:spPr>
        <p:txBody>
          <a:bodyPr/>
          <a:lstStyle>
            <a:lvl1pPr>
              <a:defRPr/>
            </a:lvl1pPr>
          </a:lstStyle>
          <a:p>
            <a:r>
              <a:rPr kumimoji="1" lang="en-US" altLang="ja-JP" dirty="0" smtClean="0"/>
              <a:t>Add Image</a:t>
            </a:r>
            <a:endParaRPr kumimoji="1" lang="ja-JP" altLang="en-US" dirty="0"/>
          </a:p>
        </p:txBody>
      </p:sp>
      <p:sp>
        <p:nvSpPr>
          <p:cNvPr id="9" name="円/楕円 8"/>
          <p:cNvSpPr/>
          <p:nvPr userDrawn="1"/>
        </p:nvSpPr>
        <p:spPr>
          <a:xfrm>
            <a:off x="9409883" y="2452210"/>
            <a:ext cx="3771573" cy="3771900"/>
          </a:xfrm>
          <a:prstGeom prst="ellipse">
            <a:avLst/>
          </a:prstGeom>
          <a:solidFill>
            <a:schemeClr val="accent1">
              <a:lumMod val="20000"/>
              <a:lumOff val="80000"/>
              <a:alpha val="30000"/>
            </a:schemeClr>
          </a:solidFill>
          <a:ln w="12700">
            <a:solidFill>
              <a:schemeClr val="accent1"/>
            </a:solidFill>
            <a:prstDash val="dash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 sz="2400" dirty="0" smtClean="0">
              <a:solidFill>
                <a:prstClr val="black"/>
              </a:solidFill>
              <a:latin typeface="Roboto Condensed Light"/>
            </a:endParaRPr>
          </a:p>
        </p:txBody>
      </p:sp>
      <p:sp>
        <p:nvSpPr>
          <p:cNvPr id="10" name="図プレースホルダー 9"/>
          <p:cNvSpPr>
            <a:spLocks noGrp="1"/>
          </p:cNvSpPr>
          <p:nvPr>
            <p:ph type="pic" sz="quarter" idx="14" hasCustomPrompt="1"/>
          </p:nvPr>
        </p:nvSpPr>
        <p:spPr>
          <a:xfrm>
            <a:off x="9578823" y="2621165"/>
            <a:ext cx="3433693" cy="3433990"/>
          </a:xfrm>
          <a:prstGeom prst="ellipse">
            <a:avLst/>
          </a:prstGeom>
        </p:spPr>
        <p:txBody>
          <a:bodyPr/>
          <a:lstStyle>
            <a:lvl1pPr>
              <a:defRPr/>
            </a:lvl1pPr>
          </a:lstStyle>
          <a:p>
            <a:r>
              <a:rPr kumimoji="1" lang="en-US" altLang="ja-JP" dirty="0" smtClean="0"/>
              <a:t>Add Image</a:t>
            </a:r>
            <a:endParaRPr kumimoji="1" lang="ja-JP" altLang="en-US" dirty="0"/>
          </a:p>
        </p:txBody>
      </p:sp>
      <p:sp>
        <p:nvSpPr>
          <p:cNvPr id="11" name="円/楕円 10"/>
          <p:cNvSpPr/>
          <p:nvPr userDrawn="1"/>
        </p:nvSpPr>
        <p:spPr>
          <a:xfrm>
            <a:off x="13752906" y="2452210"/>
            <a:ext cx="3771573" cy="3771900"/>
          </a:xfrm>
          <a:prstGeom prst="ellipse">
            <a:avLst/>
          </a:prstGeom>
          <a:solidFill>
            <a:schemeClr val="accent1">
              <a:lumMod val="20000"/>
              <a:lumOff val="80000"/>
              <a:alpha val="30000"/>
            </a:schemeClr>
          </a:solidFill>
          <a:ln w="12700">
            <a:solidFill>
              <a:schemeClr val="accent1"/>
            </a:solidFill>
            <a:prstDash val="dash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 sz="2400" dirty="0" smtClean="0">
              <a:solidFill>
                <a:prstClr val="black"/>
              </a:solidFill>
              <a:latin typeface="Roboto Condensed Light"/>
            </a:endParaRPr>
          </a:p>
        </p:txBody>
      </p:sp>
      <p:sp>
        <p:nvSpPr>
          <p:cNvPr id="12" name="図プレースホルダー 9"/>
          <p:cNvSpPr>
            <a:spLocks noGrp="1"/>
          </p:cNvSpPr>
          <p:nvPr>
            <p:ph type="pic" sz="quarter" idx="15" hasCustomPrompt="1"/>
          </p:nvPr>
        </p:nvSpPr>
        <p:spPr>
          <a:xfrm>
            <a:off x="13921846" y="2621165"/>
            <a:ext cx="3433693" cy="3433990"/>
          </a:xfrm>
          <a:prstGeom prst="ellipse">
            <a:avLst/>
          </a:prstGeom>
        </p:spPr>
        <p:txBody>
          <a:bodyPr/>
          <a:lstStyle>
            <a:lvl1pPr>
              <a:defRPr/>
            </a:lvl1pPr>
          </a:lstStyle>
          <a:p>
            <a:r>
              <a:rPr kumimoji="1" lang="en-US" altLang="ja-JP" dirty="0" smtClean="0"/>
              <a:t>Add Image</a:t>
            </a:r>
            <a:endParaRPr kumimoji="1" lang="ja-JP" altLang="en-US" dirty="0"/>
          </a:p>
        </p:txBody>
      </p:sp>
      <p:sp>
        <p:nvSpPr>
          <p:cNvPr id="13" name="テキスト プレースホルダー 6"/>
          <p:cNvSpPr>
            <a:spLocks noGrp="1"/>
          </p:cNvSpPr>
          <p:nvPr>
            <p:ph type="body" sz="quarter" idx="16" hasCustomPrompt="1"/>
          </p:nvPr>
        </p:nvSpPr>
        <p:spPr>
          <a:xfrm>
            <a:off x="685740" y="6483905"/>
            <a:ext cx="3885863" cy="693830"/>
          </a:xfrm>
          <a:prstGeom prst="rect">
            <a:avLst/>
          </a:prstGeom>
        </p:spPr>
        <p:txBody>
          <a:bodyPr anchor="t">
            <a:normAutofit/>
          </a:bodyPr>
          <a:lstStyle>
            <a:lvl1pPr marL="0" indent="0" algn="ctr">
              <a:buNone/>
              <a:defRPr sz="3200" baseline="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kumimoji="1" lang="en-US" altLang="ja-JP" dirty="0" smtClean="0"/>
              <a:t>TEXT HERE</a:t>
            </a:r>
            <a:endParaRPr kumimoji="1" lang="ja-JP" altLang="en-US" dirty="0"/>
          </a:p>
        </p:txBody>
      </p:sp>
      <p:sp>
        <p:nvSpPr>
          <p:cNvPr id="14" name="テキスト プレースホルダー 6"/>
          <p:cNvSpPr>
            <a:spLocks noGrp="1"/>
          </p:cNvSpPr>
          <p:nvPr>
            <p:ph type="body" sz="quarter" idx="17" hasCustomPrompt="1"/>
          </p:nvPr>
        </p:nvSpPr>
        <p:spPr>
          <a:xfrm>
            <a:off x="5028763" y="6483905"/>
            <a:ext cx="3885863" cy="693830"/>
          </a:xfrm>
          <a:prstGeom prst="rect">
            <a:avLst/>
          </a:prstGeom>
        </p:spPr>
        <p:txBody>
          <a:bodyPr anchor="t">
            <a:normAutofit/>
          </a:bodyPr>
          <a:lstStyle>
            <a:lvl1pPr marL="0" indent="0" algn="ctr">
              <a:buNone/>
              <a:defRPr sz="3200" baseline="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kumimoji="1" lang="en-US" altLang="ja-JP" dirty="0" smtClean="0"/>
              <a:t>TEXT HERE</a:t>
            </a:r>
            <a:endParaRPr kumimoji="1" lang="ja-JP" altLang="en-US" dirty="0"/>
          </a:p>
        </p:txBody>
      </p:sp>
      <p:sp>
        <p:nvSpPr>
          <p:cNvPr id="15" name="テキスト プレースホルダー 6"/>
          <p:cNvSpPr>
            <a:spLocks noGrp="1"/>
          </p:cNvSpPr>
          <p:nvPr>
            <p:ph type="body" sz="quarter" idx="18" hasCustomPrompt="1"/>
          </p:nvPr>
        </p:nvSpPr>
        <p:spPr>
          <a:xfrm>
            <a:off x="9447980" y="6483905"/>
            <a:ext cx="3885863" cy="693830"/>
          </a:xfrm>
          <a:prstGeom prst="rect">
            <a:avLst/>
          </a:prstGeom>
        </p:spPr>
        <p:txBody>
          <a:bodyPr anchor="t">
            <a:normAutofit/>
          </a:bodyPr>
          <a:lstStyle>
            <a:lvl1pPr marL="0" indent="0" algn="ctr">
              <a:buNone/>
              <a:defRPr sz="3200" baseline="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kumimoji="1" lang="en-US" altLang="ja-JP" dirty="0" smtClean="0"/>
              <a:t>TEXT HERE</a:t>
            </a:r>
            <a:endParaRPr kumimoji="1" lang="ja-JP" altLang="en-US" dirty="0"/>
          </a:p>
        </p:txBody>
      </p:sp>
      <p:sp>
        <p:nvSpPr>
          <p:cNvPr id="16" name="テキスト プレースホルダー 6"/>
          <p:cNvSpPr>
            <a:spLocks noGrp="1"/>
          </p:cNvSpPr>
          <p:nvPr>
            <p:ph type="body" sz="quarter" idx="19" hasCustomPrompt="1"/>
          </p:nvPr>
        </p:nvSpPr>
        <p:spPr>
          <a:xfrm>
            <a:off x="13791003" y="6483905"/>
            <a:ext cx="3885863" cy="693830"/>
          </a:xfrm>
          <a:prstGeom prst="rect">
            <a:avLst/>
          </a:prstGeom>
        </p:spPr>
        <p:txBody>
          <a:bodyPr anchor="t">
            <a:normAutofit/>
          </a:bodyPr>
          <a:lstStyle>
            <a:lvl1pPr marL="0" indent="0" algn="ctr">
              <a:buNone/>
              <a:defRPr sz="3200" baseline="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kumimoji="1" lang="en-US" altLang="ja-JP" dirty="0" smtClean="0"/>
              <a:t>TEXT HERE</a:t>
            </a:r>
            <a:endParaRPr kumimoji="1" lang="ja-JP" altLang="en-US" dirty="0"/>
          </a:p>
        </p:txBody>
      </p:sp>
      <p:sp>
        <p:nvSpPr>
          <p:cNvPr id="17" name="テキスト プレースホルダー 11"/>
          <p:cNvSpPr>
            <a:spLocks noGrp="1"/>
          </p:cNvSpPr>
          <p:nvPr>
            <p:ph type="body" sz="quarter" idx="20" hasCustomPrompt="1"/>
          </p:nvPr>
        </p:nvSpPr>
        <p:spPr>
          <a:xfrm>
            <a:off x="685740" y="7042720"/>
            <a:ext cx="3925243" cy="1872680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8" name="テキスト プレースホルダー 11"/>
          <p:cNvSpPr>
            <a:spLocks noGrp="1"/>
          </p:cNvSpPr>
          <p:nvPr>
            <p:ph type="body" sz="quarter" idx="21" hasCustomPrompt="1"/>
          </p:nvPr>
        </p:nvSpPr>
        <p:spPr>
          <a:xfrm>
            <a:off x="5028763" y="7042720"/>
            <a:ext cx="3925243" cy="1872680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9" name="テキスト プレースホルダー 11"/>
          <p:cNvSpPr>
            <a:spLocks noGrp="1"/>
          </p:cNvSpPr>
          <p:nvPr>
            <p:ph type="body" sz="quarter" idx="22" hasCustomPrompt="1"/>
          </p:nvPr>
        </p:nvSpPr>
        <p:spPr>
          <a:xfrm>
            <a:off x="9447980" y="7042720"/>
            <a:ext cx="3925243" cy="1872680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0" name="テキスト プレースホルダー 11"/>
          <p:cNvSpPr>
            <a:spLocks noGrp="1"/>
          </p:cNvSpPr>
          <p:nvPr>
            <p:ph type="body" sz="quarter" idx="23" hasCustomPrompt="1"/>
          </p:nvPr>
        </p:nvSpPr>
        <p:spPr>
          <a:xfrm>
            <a:off x="13791003" y="7042720"/>
            <a:ext cx="3925243" cy="1872680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81894690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49" presetClass="entr" presetSubtype="0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500"/>
                            </p:stCondLst>
                            <p:childTnLst>
                              <p:par>
                                <p:cTn id="18" presetID="2" presetClass="entr" presetSubtype="4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2" presetClass="entr" presetSubtype="4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000"/>
                            </p:stCondLst>
                            <p:childTnLst>
                              <p:par>
                                <p:cTn id="27" presetID="49" presetClass="entr" presetSubtype="0" decel="10000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49" presetClass="entr" presetSubtype="0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2000"/>
                            </p:stCondLst>
                            <p:childTnLst>
                              <p:par>
                                <p:cTn id="40" presetID="2" presetClass="entr" presetSubtype="4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4" presetID="2" presetClass="entr" presetSubtype="4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2500"/>
                            </p:stCondLst>
                            <p:childTnLst>
                              <p:par>
                                <p:cTn id="49" presetID="49" presetClass="entr" presetSubtype="0" decel="10000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49" presetClass="entr" presetSubtype="0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0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3500"/>
                            </p:stCondLst>
                            <p:childTnLst>
                              <p:par>
                                <p:cTn id="62" presetID="2" presetClass="entr" presetSubtype="4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4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5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6" presetID="2" presetClass="entr" presetSubtype="4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8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9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4000"/>
                            </p:stCondLst>
                            <p:childTnLst>
                              <p:par>
                                <p:cTn id="71" presetID="49" presetClass="entr" presetSubtype="0" decel="10000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3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6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" presetID="49" presetClass="entr" presetSubtype="0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9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5000"/>
                            </p:stCondLst>
                            <p:childTnLst>
                              <p:par>
                                <p:cTn id="84" presetID="2" presetClass="entr" presetSubtype="4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6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7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8" presetID="2" presetClass="entr" presetSubtype="4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0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1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6" grpId="0"/>
      <p:bldP spid="7" grpId="0" animBg="1"/>
      <p:bldP spid="8" grpId="0"/>
      <p:bldP spid="9" grpId="0" animBg="1"/>
      <p:bldP spid="10" grpId="0"/>
      <p:bldP spid="11" grpId="0" animBg="1"/>
      <p:bldP spid="12" grpId="0"/>
      <p:bldP spid="13" grpId="0">
        <p:tmplLst>
          <p:tmpl>
            <p:tnLst>
              <p:par>
                <p:cTn presetID="2" presetClass="entr" presetSubtype="4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4" grpId="0">
        <p:tmplLst>
          <p:tmpl>
            <p:tnLst>
              <p:par>
                <p:cTn presetID="2" presetClass="entr" presetSubtype="4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5" grpId="0">
        <p:tmplLst>
          <p:tmpl>
            <p:tnLst>
              <p:par>
                <p:cTn presetID="2" presetClass="entr" presetSubtype="4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6" grpId="0">
        <p:tmplLst>
          <p:tmpl>
            <p:tnLst>
              <p:par>
                <p:cTn presetID="2" presetClass="entr" presetSubtype="4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7" grpId="0">
        <p:tmplLst>
          <p:tmpl>
            <p:tnLst>
              <p:par>
                <p:cTn presetID="2" presetClass="entr" presetSubtype="4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8" grpId="0">
        <p:tmplLst>
          <p:tmpl>
            <p:tnLst>
              <p:par>
                <p:cTn presetID="2" presetClass="entr" presetSubtype="4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9" grpId="0">
        <p:tmplLst>
          <p:tmpl>
            <p:tnLst>
              <p:par>
                <p:cTn presetID="2" presetClass="entr" presetSubtype="4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0" grpId="0">
        <p:tmplLst>
          <p:tmpl>
            <p:tnLst>
              <p:par>
                <p:cTn presetID="2" presetClass="entr" presetSubtype="4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2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 Poin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en-US" altLang="ja-JP" dirty="0" smtClean="0"/>
              <a:t>SLIDE TITLE HERE</a:t>
            </a:r>
            <a:endParaRPr kumimoji="1" lang="ja-JP" altLang="en-US" dirty="0"/>
          </a:p>
        </p:txBody>
      </p: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  <a:alpha val="70000"/>
                  </a:prstClr>
                </a:solidFill>
              </a:rPr>
              <a:t>The Power of PowerPoint | thepopp.com</a:t>
            </a:r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87164BF-D67A-46C0-81D2-5BAF67C00C80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  <p:sp>
        <p:nvSpPr>
          <p:cNvPr id="5" name="テキスト プレースホルダー 11"/>
          <p:cNvSpPr>
            <a:spLocks noGrp="1"/>
          </p:cNvSpPr>
          <p:nvPr>
            <p:ph type="body" sz="quarter" idx="15" hasCustomPrompt="1"/>
          </p:nvPr>
        </p:nvSpPr>
        <p:spPr>
          <a:xfrm>
            <a:off x="959042" y="6697585"/>
            <a:ext cx="4854903" cy="2091320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spcBef>
                <a:spcPts val="600"/>
              </a:spcBef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cxnSp>
        <p:nvCxnSpPr>
          <p:cNvPr id="6" name="直線コネクタ 5"/>
          <p:cNvCxnSpPr/>
          <p:nvPr userDrawn="1"/>
        </p:nvCxnSpPr>
        <p:spPr>
          <a:xfrm flipH="1">
            <a:off x="870142" y="5863580"/>
            <a:ext cx="5032704" cy="0"/>
          </a:xfrm>
          <a:prstGeom prst="line">
            <a:avLst/>
          </a:prstGeom>
          <a:ln w="12700">
            <a:solidFill>
              <a:schemeClr val="accent1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テキスト プレースホルダー 11"/>
          <p:cNvSpPr>
            <a:spLocks noGrp="1"/>
          </p:cNvSpPr>
          <p:nvPr>
            <p:ph type="body" sz="quarter" idx="16" hasCustomPrompt="1"/>
          </p:nvPr>
        </p:nvSpPr>
        <p:spPr>
          <a:xfrm>
            <a:off x="961319" y="6043600"/>
            <a:ext cx="4850349" cy="720080"/>
          </a:xfrm>
        </p:spPr>
        <p:txBody>
          <a:bodyPr anchor="b">
            <a:noAutofit/>
          </a:bodyPr>
          <a:lstStyle>
            <a:lvl1pPr algn="l">
              <a:lnSpc>
                <a:spcPct val="100000"/>
              </a:lnSpc>
              <a:spcBef>
                <a:spcPts val="0"/>
              </a:spcBef>
              <a:defRPr sz="28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6" name="円/楕円 15"/>
          <p:cNvSpPr/>
          <p:nvPr userDrawn="1"/>
        </p:nvSpPr>
        <p:spPr>
          <a:xfrm>
            <a:off x="1782598" y="2315840"/>
            <a:ext cx="3187700" cy="3187700"/>
          </a:xfrm>
          <a:prstGeom prst="ellipse">
            <a:avLst/>
          </a:prstGeom>
          <a:solidFill>
            <a:schemeClr val="accent1"/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7" name="テキスト プレースホルダー 11"/>
          <p:cNvSpPr>
            <a:spLocks noGrp="1"/>
          </p:cNvSpPr>
          <p:nvPr>
            <p:ph type="body" sz="quarter" idx="21" hasCustomPrompt="1"/>
          </p:nvPr>
        </p:nvSpPr>
        <p:spPr>
          <a:xfrm>
            <a:off x="1870884" y="3459640"/>
            <a:ext cx="3011127" cy="900100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800" spc="3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8" name="テキスト プレースホルダー 11"/>
          <p:cNvSpPr>
            <a:spLocks noGrp="1"/>
          </p:cNvSpPr>
          <p:nvPr>
            <p:ph type="body" sz="quarter" idx="22" hasCustomPrompt="1"/>
          </p:nvPr>
        </p:nvSpPr>
        <p:spPr>
          <a:xfrm>
            <a:off x="6725007" y="6697585"/>
            <a:ext cx="4854903" cy="2091320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spcBef>
                <a:spcPts val="600"/>
              </a:spcBef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cxnSp>
        <p:nvCxnSpPr>
          <p:cNvPr id="19" name="直線コネクタ 18"/>
          <p:cNvCxnSpPr/>
          <p:nvPr userDrawn="1"/>
        </p:nvCxnSpPr>
        <p:spPr>
          <a:xfrm flipH="1">
            <a:off x="6636107" y="5863580"/>
            <a:ext cx="5032704" cy="0"/>
          </a:xfrm>
          <a:prstGeom prst="line">
            <a:avLst/>
          </a:prstGeom>
          <a:ln w="12700">
            <a:solidFill>
              <a:schemeClr val="accent1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" name="テキスト プレースホルダー 11"/>
          <p:cNvSpPr>
            <a:spLocks noGrp="1"/>
          </p:cNvSpPr>
          <p:nvPr>
            <p:ph type="body" sz="quarter" idx="23" hasCustomPrompt="1"/>
          </p:nvPr>
        </p:nvSpPr>
        <p:spPr>
          <a:xfrm>
            <a:off x="6727284" y="6043600"/>
            <a:ext cx="4850349" cy="720080"/>
          </a:xfrm>
        </p:spPr>
        <p:txBody>
          <a:bodyPr anchor="b">
            <a:noAutofit/>
          </a:bodyPr>
          <a:lstStyle>
            <a:lvl1pPr algn="l">
              <a:lnSpc>
                <a:spcPct val="100000"/>
              </a:lnSpc>
              <a:spcBef>
                <a:spcPts val="0"/>
              </a:spcBef>
              <a:defRPr sz="28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1" name="円/楕円 20"/>
          <p:cNvSpPr/>
          <p:nvPr userDrawn="1"/>
        </p:nvSpPr>
        <p:spPr>
          <a:xfrm>
            <a:off x="7548563" y="2315840"/>
            <a:ext cx="3187700" cy="31877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22" name="テキスト プレースホルダー 11"/>
          <p:cNvSpPr>
            <a:spLocks noGrp="1"/>
          </p:cNvSpPr>
          <p:nvPr>
            <p:ph type="body" sz="quarter" idx="24" hasCustomPrompt="1"/>
          </p:nvPr>
        </p:nvSpPr>
        <p:spPr>
          <a:xfrm>
            <a:off x="7636849" y="3459640"/>
            <a:ext cx="3011127" cy="900100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800" spc="3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3" name="テキスト プレースホルダー 11"/>
          <p:cNvSpPr>
            <a:spLocks noGrp="1"/>
          </p:cNvSpPr>
          <p:nvPr>
            <p:ph type="body" sz="quarter" idx="25" hasCustomPrompt="1"/>
          </p:nvPr>
        </p:nvSpPr>
        <p:spPr>
          <a:xfrm>
            <a:off x="12472466" y="6697585"/>
            <a:ext cx="4854903" cy="2091320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spcBef>
                <a:spcPts val="600"/>
              </a:spcBef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cxnSp>
        <p:nvCxnSpPr>
          <p:cNvPr id="24" name="直線コネクタ 23"/>
          <p:cNvCxnSpPr/>
          <p:nvPr userDrawn="1"/>
        </p:nvCxnSpPr>
        <p:spPr>
          <a:xfrm flipH="1">
            <a:off x="12383566" y="5863580"/>
            <a:ext cx="5032704" cy="0"/>
          </a:xfrm>
          <a:prstGeom prst="line">
            <a:avLst/>
          </a:prstGeom>
          <a:ln w="12700">
            <a:solidFill>
              <a:schemeClr val="accent1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" name="テキスト プレースホルダー 11"/>
          <p:cNvSpPr>
            <a:spLocks noGrp="1"/>
          </p:cNvSpPr>
          <p:nvPr>
            <p:ph type="body" sz="quarter" idx="26" hasCustomPrompt="1"/>
          </p:nvPr>
        </p:nvSpPr>
        <p:spPr>
          <a:xfrm>
            <a:off x="12474743" y="6043600"/>
            <a:ext cx="4850349" cy="720080"/>
          </a:xfrm>
        </p:spPr>
        <p:txBody>
          <a:bodyPr anchor="b">
            <a:noAutofit/>
          </a:bodyPr>
          <a:lstStyle>
            <a:lvl1pPr algn="l">
              <a:lnSpc>
                <a:spcPct val="100000"/>
              </a:lnSpc>
              <a:spcBef>
                <a:spcPts val="0"/>
              </a:spcBef>
              <a:defRPr sz="28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6" name="円/楕円 25"/>
          <p:cNvSpPr/>
          <p:nvPr userDrawn="1"/>
        </p:nvSpPr>
        <p:spPr>
          <a:xfrm>
            <a:off x="13296022" y="2315840"/>
            <a:ext cx="3187700" cy="3187700"/>
          </a:xfrm>
          <a:prstGeom prst="ellipse">
            <a:avLst/>
          </a:prstGeom>
          <a:solidFill>
            <a:schemeClr val="accent1">
              <a:lumMod val="50000"/>
            </a:schemeClr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27" name="テキスト プレースホルダー 11"/>
          <p:cNvSpPr>
            <a:spLocks noGrp="1"/>
          </p:cNvSpPr>
          <p:nvPr>
            <p:ph type="body" sz="quarter" idx="27" hasCustomPrompt="1"/>
          </p:nvPr>
        </p:nvSpPr>
        <p:spPr>
          <a:xfrm>
            <a:off x="13384308" y="3459640"/>
            <a:ext cx="3011127" cy="900100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800" spc="3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8" name="涙形 27"/>
          <p:cNvSpPr/>
          <p:nvPr userDrawn="1"/>
        </p:nvSpPr>
        <p:spPr>
          <a:xfrm rot="5400000">
            <a:off x="1447350" y="2171533"/>
            <a:ext cx="848875" cy="848875"/>
          </a:xfrm>
          <a:prstGeom prst="teardrop">
            <a:avLst/>
          </a:prstGeom>
          <a:solidFill>
            <a:schemeClr val="accent1">
              <a:lumMod val="20000"/>
              <a:lumOff val="80000"/>
            </a:schemeClr>
          </a:solidFill>
          <a:ln w="76200" cmpd="sng">
            <a:solidFill>
              <a:schemeClr val="accent1">
                <a:lumMod val="40000"/>
                <a:lumOff val="60000"/>
              </a:schemeClr>
            </a:solidFill>
            <a:beve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29" name="テキスト ボックス 28"/>
          <p:cNvSpPr txBox="1"/>
          <p:nvPr userDrawn="1"/>
        </p:nvSpPr>
        <p:spPr>
          <a:xfrm>
            <a:off x="1665641" y="2315840"/>
            <a:ext cx="412292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kumimoji="1" lang="en-US" altLang="ja-JP" dirty="0" smtClean="0">
                <a:solidFill>
                  <a:srgbClr val="53548A"/>
                </a:solidFill>
              </a:rPr>
              <a:t>1</a:t>
            </a:r>
            <a:endParaRPr kumimoji="1" lang="ja-JP" altLang="en-US" dirty="0">
              <a:solidFill>
                <a:srgbClr val="53548A"/>
              </a:solidFill>
            </a:endParaRPr>
          </a:p>
        </p:txBody>
      </p:sp>
      <p:sp>
        <p:nvSpPr>
          <p:cNvPr id="30" name="涙形 29"/>
          <p:cNvSpPr/>
          <p:nvPr userDrawn="1"/>
        </p:nvSpPr>
        <p:spPr>
          <a:xfrm rot="5400000">
            <a:off x="7214211" y="2171532"/>
            <a:ext cx="848875" cy="848875"/>
          </a:xfrm>
          <a:prstGeom prst="teardrop">
            <a:avLst/>
          </a:prstGeom>
          <a:solidFill>
            <a:schemeClr val="accent1">
              <a:lumMod val="20000"/>
              <a:lumOff val="80000"/>
            </a:schemeClr>
          </a:solidFill>
          <a:ln w="76200" cmpd="sng">
            <a:solidFill>
              <a:schemeClr val="accent1">
                <a:lumMod val="40000"/>
                <a:lumOff val="60000"/>
              </a:schemeClr>
            </a:solidFill>
            <a:beve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31" name="テキスト ボックス 30"/>
          <p:cNvSpPr txBox="1"/>
          <p:nvPr userDrawn="1"/>
        </p:nvSpPr>
        <p:spPr>
          <a:xfrm>
            <a:off x="7432502" y="2315839"/>
            <a:ext cx="412292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kumimoji="1" lang="en-US" altLang="ja-JP" dirty="0" smtClean="0">
                <a:solidFill>
                  <a:srgbClr val="53548A"/>
                </a:solidFill>
              </a:rPr>
              <a:t>2</a:t>
            </a:r>
            <a:endParaRPr kumimoji="1" lang="ja-JP" altLang="en-US" dirty="0">
              <a:solidFill>
                <a:srgbClr val="53548A"/>
              </a:solidFill>
            </a:endParaRPr>
          </a:p>
        </p:txBody>
      </p:sp>
      <p:sp>
        <p:nvSpPr>
          <p:cNvPr id="32" name="涙形 31"/>
          <p:cNvSpPr/>
          <p:nvPr userDrawn="1"/>
        </p:nvSpPr>
        <p:spPr>
          <a:xfrm rot="5400000">
            <a:off x="13006902" y="2198824"/>
            <a:ext cx="848875" cy="848875"/>
          </a:xfrm>
          <a:prstGeom prst="teardrop">
            <a:avLst/>
          </a:prstGeom>
          <a:solidFill>
            <a:schemeClr val="accent1">
              <a:lumMod val="20000"/>
              <a:lumOff val="80000"/>
            </a:schemeClr>
          </a:solidFill>
          <a:ln w="76200" cmpd="sng">
            <a:solidFill>
              <a:schemeClr val="accent1">
                <a:lumMod val="40000"/>
                <a:lumOff val="60000"/>
              </a:schemeClr>
            </a:solidFill>
            <a:beve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33" name="テキスト ボックス 32"/>
          <p:cNvSpPr txBox="1"/>
          <p:nvPr userDrawn="1"/>
        </p:nvSpPr>
        <p:spPr>
          <a:xfrm>
            <a:off x="13225193" y="2343131"/>
            <a:ext cx="412292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kumimoji="1" lang="en-US" altLang="ja-JP" dirty="0" smtClean="0">
                <a:solidFill>
                  <a:srgbClr val="53548A"/>
                </a:solidFill>
              </a:rPr>
              <a:t>3</a:t>
            </a:r>
            <a:endParaRPr kumimoji="1" lang="ja-JP" altLang="en-US" dirty="0">
              <a:solidFill>
                <a:srgbClr val="53548A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6096103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" presetClass="entr" presetSubtype="9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9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500"/>
                            </p:stCondLst>
                            <p:childTnLst>
                              <p:par>
                                <p:cTn id="20" presetID="16" presetClass="entr" presetSubtype="37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22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2" presetClass="entr" presetSubtype="4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8" presetID="2" presetClass="entr" presetSubtype="4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1500"/>
                            </p:stCondLst>
                            <p:childTnLst>
                              <p:par>
                                <p:cTn id="33" presetID="10" presetClass="entr" presetSubtype="0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2" presetClass="entr" presetSubtype="9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9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2250"/>
                            </p:stCondLst>
                            <p:childTnLst>
                              <p:par>
                                <p:cTn id="48" presetID="16" presetClass="entr" presetSubtype="37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50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2750"/>
                            </p:stCondLst>
                            <p:childTnLst>
                              <p:par>
                                <p:cTn id="52" presetID="2" presetClass="entr" presetSubtype="4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6" presetID="2" presetClass="entr" presetSubtype="4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3250"/>
                            </p:stCondLst>
                            <p:childTnLst>
                              <p:par>
                                <p:cTn id="61" presetID="10" presetClass="entr" presetSubtype="0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2" presetClass="entr" presetSubtype="9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9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0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1" presetID="2" presetClass="entr" presetSubtype="9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3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4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4000"/>
                            </p:stCondLst>
                            <p:childTnLst>
                              <p:par>
                                <p:cTn id="76" presetID="16" presetClass="entr" presetSubtype="37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78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4500"/>
                            </p:stCondLst>
                            <p:childTnLst>
                              <p:par>
                                <p:cTn id="80" presetID="2" presetClass="entr" presetSubtype="4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2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3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4" presetID="2" presetClass="entr" presetSubtype="4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6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7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>
        <p:tmplLst>
          <p:tmpl>
            <p:tnLst>
              <p:par>
                <p:cTn presetID="2" presetClass="entr" presetSubtype="4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7" grpId="0">
        <p:tmplLst>
          <p:tmpl>
            <p:tnLst>
              <p:par>
                <p:cTn presetID="2" presetClass="entr" presetSubtype="4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6" grpId="0" animBg="1"/>
      <p:bldP spid="17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8" grpId="0">
        <p:tmplLst>
          <p:tmpl>
            <p:tnLst>
              <p:par>
                <p:cTn presetID="2" presetClass="entr" presetSubtype="4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0" grpId="0">
        <p:tmplLst>
          <p:tmpl>
            <p:tnLst>
              <p:par>
                <p:cTn presetID="2" presetClass="entr" presetSubtype="4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1" grpId="0" animBg="1"/>
      <p:bldP spid="22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3" grpId="0">
        <p:tmplLst>
          <p:tmpl>
            <p:tnLst>
              <p:par>
                <p:cTn presetID="2" presetClass="entr" presetSubtype="4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5" grpId="0">
        <p:tmplLst>
          <p:tmpl>
            <p:tnLst>
              <p:par>
                <p:cTn presetID="2" presetClass="entr" presetSubtype="4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6" grpId="0" animBg="1"/>
      <p:bldP spid="27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8" grpId="0" animBg="1"/>
      <p:bldP spid="29" grpId="0"/>
      <p:bldP spid="30" grpId="0" animBg="1"/>
      <p:bldP spid="31" grpId="0"/>
      <p:bldP spid="32" grpId="0" animBg="1"/>
      <p:bldP spid="33" grpId="0"/>
    </p:bldLst>
  </p:timing>
</p:sldLayout>
</file>

<file path=ppt/slideLayouts/slideLayout2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 Points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六角形 6"/>
          <p:cNvSpPr/>
          <p:nvPr userDrawn="1"/>
        </p:nvSpPr>
        <p:spPr>
          <a:xfrm rot="5400000">
            <a:off x="7899295" y="2331670"/>
            <a:ext cx="3603388" cy="3106369"/>
          </a:xfrm>
          <a:prstGeom prst="hexagon">
            <a:avLst>
              <a:gd name="adj" fmla="val 29917"/>
              <a:gd name="vf" fmla="val 115470"/>
            </a:avLst>
          </a:prstGeom>
          <a:solidFill>
            <a:schemeClr val="accent1"/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2" name="タイトル 1"/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en-US" altLang="ja-JP" dirty="0" smtClean="0"/>
              <a:t>SLIDE TITLE HERE</a:t>
            </a:r>
            <a:endParaRPr kumimoji="1" lang="ja-JP" altLang="en-US" dirty="0"/>
          </a:p>
        </p:txBody>
      </p: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  <a:alpha val="70000"/>
                  </a:prstClr>
                </a:solidFill>
              </a:rPr>
              <a:t>The Power of PowerPoint | thepopp.com</a:t>
            </a:r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87164BF-D67A-46C0-81D2-5BAF67C00C80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  <p:sp>
        <p:nvSpPr>
          <p:cNvPr id="6" name="テキスト プレースホルダー 11"/>
          <p:cNvSpPr>
            <a:spLocks noGrp="1"/>
          </p:cNvSpPr>
          <p:nvPr>
            <p:ph type="body" sz="quarter" idx="21" hasCustomPrompt="1"/>
          </p:nvPr>
        </p:nvSpPr>
        <p:spPr>
          <a:xfrm>
            <a:off x="8195426" y="3208286"/>
            <a:ext cx="3011127" cy="1368824"/>
          </a:xfrm>
        </p:spPr>
        <p:txBody>
          <a:bodyPr anchor="ctr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2800" spc="3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8" name="六角形 7"/>
          <p:cNvSpPr/>
          <p:nvPr userDrawn="1"/>
        </p:nvSpPr>
        <p:spPr>
          <a:xfrm rot="5400000">
            <a:off x="9092208" y="5749061"/>
            <a:ext cx="3603388" cy="3106369"/>
          </a:xfrm>
          <a:prstGeom prst="hexagon">
            <a:avLst>
              <a:gd name="adj" fmla="val 29917"/>
              <a:gd name="vf" fmla="val 115470"/>
            </a:avLst>
          </a:prstGeom>
          <a:solidFill>
            <a:schemeClr val="accent1">
              <a:lumMod val="75000"/>
            </a:schemeClr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9" name="テキスト プレースホルダー 11"/>
          <p:cNvSpPr>
            <a:spLocks noGrp="1"/>
          </p:cNvSpPr>
          <p:nvPr>
            <p:ph type="body" sz="quarter" idx="22" hasCustomPrompt="1"/>
          </p:nvPr>
        </p:nvSpPr>
        <p:spPr>
          <a:xfrm>
            <a:off x="9388339" y="6625677"/>
            <a:ext cx="3011127" cy="1368824"/>
          </a:xfrm>
        </p:spPr>
        <p:txBody>
          <a:bodyPr anchor="ctr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2800" spc="3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0" name="六角形 9"/>
          <p:cNvSpPr/>
          <p:nvPr userDrawn="1"/>
        </p:nvSpPr>
        <p:spPr>
          <a:xfrm rot="5400000">
            <a:off x="5492833" y="5028981"/>
            <a:ext cx="3603388" cy="3106369"/>
          </a:xfrm>
          <a:prstGeom prst="hexagon">
            <a:avLst>
              <a:gd name="adj" fmla="val 29917"/>
              <a:gd name="vf" fmla="val 115470"/>
            </a:avLst>
          </a:prstGeom>
          <a:solidFill>
            <a:schemeClr val="accent1">
              <a:lumMod val="50000"/>
            </a:schemeClr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1" name="テキスト プレースホルダー 11"/>
          <p:cNvSpPr>
            <a:spLocks noGrp="1"/>
          </p:cNvSpPr>
          <p:nvPr>
            <p:ph type="body" sz="quarter" idx="23" hasCustomPrompt="1"/>
          </p:nvPr>
        </p:nvSpPr>
        <p:spPr>
          <a:xfrm>
            <a:off x="5788964" y="5905597"/>
            <a:ext cx="3011127" cy="1368824"/>
          </a:xfrm>
        </p:spPr>
        <p:txBody>
          <a:bodyPr anchor="ctr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2800" spc="3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2" name="テキスト プレースホルダー 11"/>
          <p:cNvSpPr>
            <a:spLocks noGrp="1"/>
          </p:cNvSpPr>
          <p:nvPr>
            <p:ph type="body" sz="quarter" idx="16" hasCustomPrompt="1"/>
          </p:nvPr>
        </p:nvSpPr>
        <p:spPr>
          <a:xfrm>
            <a:off x="11411974" y="2649472"/>
            <a:ext cx="5247068" cy="720080"/>
          </a:xfrm>
        </p:spPr>
        <p:txBody>
          <a:bodyPr anchor="ctr">
            <a:noAutofit/>
          </a:bodyPr>
          <a:lstStyle>
            <a:lvl1pPr algn="l">
              <a:lnSpc>
                <a:spcPct val="100000"/>
              </a:lnSpc>
              <a:spcBef>
                <a:spcPts val="0"/>
              </a:spcBef>
              <a:defRPr sz="28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3" name="テキスト プレースホルダー 11"/>
          <p:cNvSpPr>
            <a:spLocks noGrp="1"/>
          </p:cNvSpPr>
          <p:nvPr>
            <p:ph type="body" sz="quarter" idx="20" hasCustomPrompt="1"/>
          </p:nvPr>
        </p:nvSpPr>
        <p:spPr>
          <a:xfrm>
            <a:off x="11426086" y="3299162"/>
            <a:ext cx="5206468" cy="1709320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4" name="テキスト プレースホルダー 11"/>
          <p:cNvSpPr>
            <a:spLocks noGrp="1"/>
          </p:cNvSpPr>
          <p:nvPr>
            <p:ph type="body" sz="quarter" idx="24" hasCustomPrompt="1"/>
          </p:nvPr>
        </p:nvSpPr>
        <p:spPr>
          <a:xfrm>
            <a:off x="12582103" y="6088602"/>
            <a:ext cx="5247068" cy="720080"/>
          </a:xfrm>
        </p:spPr>
        <p:txBody>
          <a:bodyPr anchor="ctr">
            <a:noAutofit/>
          </a:bodyPr>
          <a:lstStyle>
            <a:lvl1pPr algn="l">
              <a:lnSpc>
                <a:spcPct val="100000"/>
              </a:lnSpc>
              <a:spcBef>
                <a:spcPts val="0"/>
              </a:spcBef>
              <a:defRPr sz="28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5" name="テキスト プレースホルダー 11"/>
          <p:cNvSpPr>
            <a:spLocks noGrp="1"/>
          </p:cNvSpPr>
          <p:nvPr>
            <p:ph type="body" sz="quarter" idx="25" hasCustomPrompt="1"/>
          </p:nvPr>
        </p:nvSpPr>
        <p:spPr>
          <a:xfrm>
            <a:off x="12596215" y="6738292"/>
            <a:ext cx="5206468" cy="1709320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6" name="テキスト プレースホルダー 11"/>
          <p:cNvSpPr>
            <a:spLocks noGrp="1"/>
          </p:cNvSpPr>
          <p:nvPr>
            <p:ph type="body" sz="quarter" idx="26" hasCustomPrompt="1"/>
          </p:nvPr>
        </p:nvSpPr>
        <p:spPr>
          <a:xfrm>
            <a:off x="371636" y="5282921"/>
            <a:ext cx="5247068" cy="720080"/>
          </a:xfrm>
        </p:spPr>
        <p:txBody>
          <a:bodyPr anchor="ctr">
            <a:noAutofit/>
          </a:bodyPr>
          <a:lstStyle>
            <a:lvl1pPr algn="r">
              <a:lnSpc>
                <a:spcPct val="100000"/>
              </a:lnSpc>
              <a:spcBef>
                <a:spcPts val="0"/>
              </a:spcBef>
              <a:defRPr sz="28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7" name="テキスト プレースホルダー 11"/>
          <p:cNvSpPr>
            <a:spLocks noGrp="1"/>
          </p:cNvSpPr>
          <p:nvPr>
            <p:ph type="body" sz="quarter" idx="27" hasCustomPrompt="1"/>
          </p:nvPr>
        </p:nvSpPr>
        <p:spPr>
          <a:xfrm>
            <a:off x="385748" y="5932611"/>
            <a:ext cx="5206468" cy="1709320"/>
          </a:xfrm>
        </p:spPr>
        <p:txBody>
          <a:bodyPr anchor="t">
            <a:noAutofit/>
          </a:bodyPr>
          <a:lstStyle>
            <a:lvl1pPr algn="r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49568567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2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12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500"/>
                            </p:stCondLst>
                            <p:childTnLst>
                              <p:par>
                                <p:cTn id="14" presetID="2" presetClass="entr" presetSubtype="2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" presetID="2" presetClass="entr" presetSubtype="2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000"/>
                            </p:stCondLst>
                            <p:childTnLst>
                              <p:par>
                                <p:cTn id="23" presetID="2" presetClass="entr" presetSubtype="9" decel="100000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9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750"/>
                            </p:stCondLst>
                            <p:childTnLst>
                              <p:par>
                                <p:cTn id="32" presetID="2" presetClass="entr" presetSubtype="2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6" presetID="2" presetClass="entr" presetSubtype="2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2250"/>
                            </p:stCondLst>
                            <p:childTnLst>
                              <p:par>
                                <p:cTn id="41" presetID="2" presetClass="entr" presetSubtype="3" decel="100000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3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3000"/>
                            </p:stCondLst>
                            <p:childTnLst>
                              <p:par>
                                <p:cTn id="50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4" presetID="2" presetClass="entr" presetSubtype="8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6" grpId="0" build="p">
        <p:tmplLst>
          <p:tmpl lvl="1">
            <p:tnLst>
              <p:par>
                <p:cTn presetID="2" presetClass="entr" presetSubtype="12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8" grpId="0" animBg="1"/>
      <p:bldP spid="9" grpId="0" build="p">
        <p:tmplLst>
          <p:tmpl lvl="1">
            <p:tnLst>
              <p:par>
                <p:cTn presetID="2" presetClass="entr" presetSubtype="9" decel="10000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0-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0" grpId="0" animBg="1"/>
      <p:bldP spid="11" grpId="0" build="p">
        <p:tmplLst>
          <p:tmpl lvl="1">
            <p:tnLst>
              <p:par>
                <p:cTn presetID="2" presetClass="entr" presetSubtype="3" decel="10000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0-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2" grpId="0">
        <p:tmplLst>
          <p:tmpl>
            <p:tnLst>
              <p:par>
                <p:cTn presetID="2" presetClass="entr" presetSubtype="2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3" grpId="0">
        <p:tmplLst>
          <p:tmpl>
            <p:tnLst>
              <p:par>
                <p:cTn presetID="2" presetClass="entr" presetSubtype="2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4" grpId="0">
        <p:tmplLst>
          <p:tmpl>
            <p:tnLst>
              <p:par>
                <p:cTn presetID="2" presetClass="entr" presetSubtype="2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5" grpId="0">
        <p:tmplLst>
          <p:tmpl>
            <p:tnLst>
              <p:par>
                <p:cTn presetID="2" presetClass="entr" presetSubtype="2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6" grpId="0">
        <p:tmplLst>
          <p:tmpl>
            <p:tnLst>
              <p:par>
                <p:cTn presetID="2" presetClass="entr" presetSubtype="8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7" grpId="0">
        <p:tmplLst>
          <p:tmpl>
            <p:tnLst>
              <p:par>
                <p:cTn presetID="2" presetClass="entr" presetSubtype="8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2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 Item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en-US" altLang="ja-JP" dirty="0" smtClean="0"/>
              <a:t>SLIDE TITLE HERE</a:t>
            </a:r>
            <a:endParaRPr kumimoji="1" lang="ja-JP" altLang="en-US" dirty="0"/>
          </a:p>
        </p:txBody>
      </p: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  <a:alpha val="70000"/>
                  </a:prstClr>
                </a:solidFill>
              </a:rPr>
              <a:t>The Power of PowerPoint | thepopp.com</a:t>
            </a:r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87164BF-D67A-46C0-81D2-5BAF67C00C80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  <p:sp>
        <p:nvSpPr>
          <p:cNvPr id="5" name="角丸四角形 4"/>
          <p:cNvSpPr/>
          <p:nvPr userDrawn="1"/>
        </p:nvSpPr>
        <p:spPr>
          <a:xfrm>
            <a:off x="939800" y="3619500"/>
            <a:ext cx="3479800" cy="1524000"/>
          </a:xfrm>
          <a:prstGeom prst="roundRect">
            <a:avLst>
              <a:gd name="adj" fmla="val 10000"/>
            </a:avLst>
          </a:prstGeom>
          <a:solidFill>
            <a:schemeClr val="accent1"/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6" name="角丸四角形 5"/>
          <p:cNvSpPr/>
          <p:nvPr userDrawn="1"/>
        </p:nvSpPr>
        <p:spPr>
          <a:xfrm>
            <a:off x="5194300" y="3619500"/>
            <a:ext cx="3479800" cy="1524000"/>
          </a:xfrm>
          <a:prstGeom prst="roundRect">
            <a:avLst>
              <a:gd name="adj" fmla="val 10000"/>
            </a:avLst>
          </a:prstGeom>
          <a:solidFill>
            <a:schemeClr val="accent1"/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7" name="角丸四角形 6"/>
          <p:cNvSpPr/>
          <p:nvPr userDrawn="1"/>
        </p:nvSpPr>
        <p:spPr>
          <a:xfrm>
            <a:off x="9448800" y="3619500"/>
            <a:ext cx="3479800" cy="1524000"/>
          </a:xfrm>
          <a:prstGeom prst="roundRect">
            <a:avLst>
              <a:gd name="adj" fmla="val 10000"/>
            </a:avLst>
          </a:prstGeom>
          <a:solidFill>
            <a:schemeClr val="accent1"/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8" name="角丸四角形 7"/>
          <p:cNvSpPr/>
          <p:nvPr userDrawn="1"/>
        </p:nvSpPr>
        <p:spPr>
          <a:xfrm>
            <a:off x="13703300" y="3619500"/>
            <a:ext cx="3479800" cy="1524000"/>
          </a:xfrm>
          <a:prstGeom prst="roundRect">
            <a:avLst>
              <a:gd name="adj" fmla="val 10000"/>
            </a:avLst>
          </a:prstGeom>
          <a:solidFill>
            <a:schemeClr val="accent1"/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9" name="図プレースホルダー 7"/>
          <p:cNvSpPr>
            <a:spLocks noGrp="1"/>
          </p:cNvSpPr>
          <p:nvPr>
            <p:ph type="pic" sz="quarter" idx="42" hasCustomPrompt="1"/>
          </p:nvPr>
        </p:nvSpPr>
        <p:spPr>
          <a:xfrm>
            <a:off x="2108918" y="3810718"/>
            <a:ext cx="1141564" cy="1141564"/>
          </a:xfrm>
        </p:spPr>
        <p:txBody>
          <a:bodyPr>
            <a:normAutofit/>
          </a:bodyPr>
          <a:lstStyle>
            <a:lvl1pPr>
              <a:defRPr sz="1600"/>
            </a:lvl1pPr>
          </a:lstStyle>
          <a:p>
            <a:r>
              <a:rPr kumimoji="1" lang="en-US" altLang="ja-JP" dirty="0" smtClean="0"/>
              <a:t>ICON</a:t>
            </a:r>
            <a:endParaRPr kumimoji="1" lang="ja-JP" altLang="en-US" dirty="0"/>
          </a:p>
        </p:txBody>
      </p:sp>
      <p:sp>
        <p:nvSpPr>
          <p:cNvPr id="11" name="図プレースホルダー 7"/>
          <p:cNvSpPr>
            <a:spLocks noGrp="1"/>
          </p:cNvSpPr>
          <p:nvPr>
            <p:ph type="pic" sz="quarter" idx="43" hasCustomPrompt="1"/>
          </p:nvPr>
        </p:nvSpPr>
        <p:spPr>
          <a:xfrm>
            <a:off x="6363418" y="3810718"/>
            <a:ext cx="1141564" cy="1141564"/>
          </a:xfrm>
        </p:spPr>
        <p:txBody>
          <a:bodyPr>
            <a:normAutofit/>
          </a:bodyPr>
          <a:lstStyle>
            <a:lvl1pPr>
              <a:defRPr sz="1600"/>
            </a:lvl1pPr>
          </a:lstStyle>
          <a:p>
            <a:r>
              <a:rPr kumimoji="1" lang="en-US" altLang="ja-JP" dirty="0" smtClean="0"/>
              <a:t>ICON</a:t>
            </a:r>
            <a:endParaRPr kumimoji="1" lang="ja-JP" altLang="en-US" dirty="0"/>
          </a:p>
        </p:txBody>
      </p:sp>
      <p:sp>
        <p:nvSpPr>
          <p:cNvPr id="12" name="図プレースホルダー 7"/>
          <p:cNvSpPr>
            <a:spLocks noGrp="1"/>
          </p:cNvSpPr>
          <p:nvPr>
            <p:ph type="pic" sz="quarter" idx="44" hasCustomPrompt="1"/>
          </p:nvPr>
        </p:nvSpPr>
        <p:spPr>
          <a:xfrm>
            <a:off x="10617918" y="3810718"/>
            <a:ext cx="1141564" cy="1141564"/>
          </a:xfrm>
        </p:spPr>
        <p:txBody>
          <a:bodyPr>
            <a:normAutofit/>
          </a:bodyPr>
          <a:lstStyle>
            <a:lvl1pPr>
              <a:defRPr sz="1600"/>
            </a:lvl1pPr>
          </a:lstStyle>
          <a:p>
            <a:r>
              <a:rPr kumimoji="1" lang="en-US" altLang="ja-JP" dirty="0" smtClean="0"/>
              <a:t>ICON</a:t>
            </a:r>
            <a:endParaRPr kumimoji="1" lang="ja-JP" altLang="en-US" dirty="0"/>
          </a:p>
        </p:txBody>
      </p:sp>
      <p:sp>
        <p:nvSpPr>
          <p:cNvPr id="13" name="図プレースホルダー 7"/>
          <p:cNvSpPr>
            <a:spLocks noGrp="1"/>
          </p:cNvSpPr>
          <p:nvPr>
            <p:ph type="pic" sz="quarter" idx="45" hasCustomPrompt="1"/>
          </p:nvPr>
        </p:nvSpPr>
        <p:spPr>
          <a:xfrm>
            <a:off x="14872418" y="3810718"/>
            <a:ext cx="1141564" cy="1141564"/>
          </a:xfrm>
        </p:spPr>
        <p:txBody>
          <a:bodyPr>
            <a:normAutofit/>
          </a:bodyPr>
          <a:lstStyle>
            <a:lvl1pPr>
              <a:defRPr sz="1600"/>
            </a:lvl1pPr>
          </a:lstStyle>
          <a:p>
            <a:r>
              <a:rPr kumimoji="1" lang="en-US" altLang="ja-JP" dirty="0" smtClean="0"/>
              <a:t>ICON</a:t>
            </a:r>
            <a:endParaRPr kumimoji="1" lang="ja-JP" altLang="en-US" dirty="0"/>
          </a:p>
        </p:txBody>
      </p:sp>
      <p:sp>
        <p:nvSpPr>
          <p:cNvPr id="14" name="テキスト プレースホルダー 11"/>
          <p:cNvSpPr>
            <a:spLocks noGrp="1"/>
          </p:cNvSpPr>
          <p:nvPr>
            <p:ph type="body" sz="quarter" idx="16" hasCustomPrompt="1"/>
          </p:nvPr>
        </p:nvSpPr>
        <p:spPr>
          <a:xfrm>
            <a:off x="658927" y="5364330"/>
            <a:ext cx="4095751" cy="720080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8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5" name="テキスト プレースホルダー 11"/>
          <p:cNvSpPr>
            <a:spLocks noGrp="1"/>
          </p:cNvSpPr>
          <p:nvPr>
            <p:ph type="body" sz="quarter" idx="46" hasCustomPrompt="1"/>
          </p:nvPr>
        </p:nvSpPr>
        <p:spPr>
          <a:xfrm>
            <a:off x="4904393" y="5364330"/>
            <a:ext cx="4095751" cy="720080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8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6" name="テキスト プレースホルダー 11"/>
          <p:cNvSpPr>
            <a:spLocks noGrp="1"/>
          </p:cNvSpPr>
          <p:nvPr>
            <p:ph type="body" sz="quarter" idx="47" hasCustomPrompt="1"/>
          </p:nvPr>
        </p:nvSpPr>
        <p:spPr>
          <a:xfrm>
            <a:off x="9149859" y="5364330"/>
            <a:ext cx="4095751" cy="720080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8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7" name="テキスト プレースホルダー 11"/>
          <p:cNvSpPr>
            <a:spLocks noGrp="1"/>
          </p:cNvSpPr>
          <p:nvPr>
            <p:ph type="body" sz="quarter" idx="48" hasCustomPrompt="1"/>
          </p:nvPr>
        </p:nvSpPr>
        <p:spPr>
          <a:xfrm>
            <a:off x="13395324" y="5364330"/>
            <a:ext cx="4095751" cy="720080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8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8" name="テキスト プレースホルダー 11"/>
          <p:cNvSpPr>
            <a:spLocks noGrp="1"/>
          </p:cNvSpPr>
          <p:nvPr>
            <p:ph type="body" sz="quarter" idx="20" hasCustomPrompt="1"/>
          </p:nvPr>
        </p:nvSpPr>
        <p:spPr>
          <a:xfrm>
            <a:off x="673040" y="6014020"/>
            <a:ext cx="4064060" cy="3015680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9" name="テキスト プレースホルダー 11"/>
          <p:cNvSpPr>
            <a:spLocks noGrp="1"/>
          </p:cNvSpPr>
          <p:nvPr>
            <p:ph type="body" sz="quarter" idx="21" hasCustomPrompt="1"/>
          </p:nvPr>
        </p:nvSpPr>
        <p:spPr>
          <a:xfrm>
            <a:off x="4904393" y="6014020"/>
            <a:ext cx="4064060" cy="3015680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0" name="テキスト プレースホルダー 11"/>
          <p:cNvSpPr>
            <a:spLocks noGrp="1"/>
          </p:cNvSpPr>
          <p:nvPr>
            <p:ph type="body" sz="quarter" idx="22" hasCustomPrompt="1"/>
          </p:nvPr>
        </p:nvSpPr>
        <p:spPr>
          <a:xfrm>
            <a:off x="9149859" y="6014020"/>
            <a:ext cx="4064060" cy="3015680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1" name="テキスト プレースホルダー 11"/>
          <p:cNvSpPr>
            <a:spLocks noGrp="1"/>
          </p:cNvSpPr>
          <p:nvPr>
            <p:ph type="body" sz="quarter" idx="23" hasCustomPrompt="1"/>
          </p:nvPr>
        </p:nvSpPr>
        <p:spPr>
          <a:xfrm>
            <a:off x="13395324" y="6014020"/>
            <a:ext cx="4064060" cy="3015680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2" name="テキスト プレースホルダー 11"/>
          <p:cNvSpPr>
            <a:spLocks noGrp="1"/>
          </p:cNvSpPr>
          <p:nvPr>
            <p:ph type="body" sz="quarter" idx="49" hasCustomPrompt="1"/>
          </p:nvPr>
        </p:nvSpPr>
        <p:spPr>
          <a:xfrm>
            <a:off x="1922433" y="1784920"/>
            <a:ext cx="14439960" cy="1390080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spcBef>
                <a:spcPts val="0"/>
              </a:spcBef>
              <a:defRPr sz="24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14186078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2" presetClass="entr" presetSubtype="4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4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1750"/>
                            </p:stCondLst>
                            <p:childTnLst>
                              <p:par>
                                <p:cTn id="31" presetID="2" presetClass="entr" presetSubtype="4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4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2250"/>
                            </p:stCondLst>
                            <p:childTnLst>
                              <p:par>
                                <p:cTn id="40" presetID="10" presetClass="entr" presetSubtype="0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3000"/>
                            </p:stCondLst>
                            <p:childTnLst>
                              <p:par>
                                <p:cTn id="47" presetID="2" presetClass="entr" presetSubtype="4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3500"/>
                            </p:stCondLst>
                            <p:childTnLst>
                              <p:par>
                                <p:cTn id="56" presetID="10" presetClass="entr" presetSubtype="0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4250"/>
                            </p:stCondLst>
                            <p:childTnLst>
                              <p:par>
                                <p:cTn id="63" presetID="2" presetClass="entr" presetSubtype="4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5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6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7" presetID="2" presetClass="entr" presetSubtype="4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9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0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6" grpId="0" animBg="1"/>
      <p:bldP spid="7" grpId="0" animBg="1"/>
      <p:bldP spid="8" grpId="0" animBg="1"/>
      <p:bldP spid="9" grpId="0"/>
      <p:bldP spid="11" grpId="0"/>
      <p:bldP spid="12" grpId="0"/>
      <p:bldP spid="13" grpId="0"/>
      <p:bldP spid="14" grpId="0">
        <p:tmplLst>
          <p:tmpl>
            <p:tnLst>
              <p:par>
                <p:cTn presetID="2" presetClass="entr" presetSubtype="4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5" grpId="0">
        <p:tmplLst>
          <p:tmpl>
            <p:tnLst>
              <p:par>
                <p:cTn presetID="2" presetClass="entr" presetSubtype="4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6" grpId="0">
        <p:tmplLst>
          <p:tmpl>
            <p:tnLst>
              <p:par>
                <p:cTn presetID="2" presetClass="entr" presetSubtype="4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7" grpId="0">
        <p:tmplLst>
          <p:tmpl>
            <p:tnLst>
              <p:par>
                <p:cTn presetID="2" presetClass="entr" presetSubtype="4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8" grpId="0">
        <p:tmplLst>
          <p:tmpl>
            <p:tnLst>
              <p:par>
                <p:cTn presetID="2" presetClass="entr" presetSubtype="4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9" grpId="0">
        <p:tmplLst>
          <p:tmpl>
            <p:tnLst>
              <p:par>
                <p:cTn presetID="2" presetClass="entr" presetSubtype="4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0" grpId="0">
        <p:tmplLst>
          <p:tmpl>
            <p:tnLst>
              <p:par>
                <p:cTn presetID="2" presetClass="entr" presetSubtype="4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1" grpId="0">
        <p:tmplLst>
          <p:tmpl>
            <p:tnLst>
              <p:par>
                <p:cTn presetID="2" presetClass="entr" presetSubtype="4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2" grpId="0">
        <p:tmplLst>
          <p:tmpl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2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2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ree 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en-US" altLang="ja-JP" dirty="0" smtClean="0"/>
              <a:t>SLIDE TITLE HERE</a:t>
            </a:r>
            <a:endParaRPr kumimoji="1" lang="ja-JP" altLang="en-US" dirty="0"/>
          </a:p>
        </p:txBody>
      </p: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  <a:alpha val="70000"/>
                  </a:prstClr>
                </a:solidFill>
              </a:rPr>
              <a:t>The Power of PowerPoint | thepopp.com</a:t>
            </a:r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87164BF-D67A-46C0-81D2-5BAF67C00C80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  <p:sp>
        <p:nvSpPr>
          <p:cNvPr id="5" name="角丸四角形 4"/>
          <p:cNvSpPr/>
          <p:nvPr userDrawn="1"/>
        </p:nvSpPr>
        <p:spPr>
          <a:xfrm>
            <a:off x="939800" y="4873470"/>
            <a:ext cx="3479800" cy="1524000"/>
          </a:xfrm>
          <a:prstGeom prst="roundRect">
            <a:avLst>
              <a:gd name="adj" fmla="val 10000"/>
            </a:avLst>
          </a:prstGeom>
          <a:solidFill>
            <a:schemeClr val="accent1"/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6" name="角丸四角形 5"/>
          <p:cNvSpPr/>
          <p:nvPr userDrawn="1"/>
        </p:nvSpPr>
        <p:spPr>
          <a:xfrm>
            <a:off x="5194300" y="4873470"/>
            <a:ext cx="3479800" cy="1524000"/>
          </a:xfrm>
          <a:prstGeom prst="roundRect">
            <a:avLst>
              <a:gd name="adj" fmla="val 10000"/>
            </a:avLst>
          </a:prstGeom>
          <a:solidFill>
            <a:schemeClr val="accent1"/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7" name="角丸四角形 6"/>
          <p:cNvSpPr/>
          <p:nvPr userDrawn="1"/>
        </p:nvSpPr>
        <p:spPr>
          <a:xfrm>
            <a:off x="9448800" y="4873470"/>
            <a:ext cx="3479800" cy="1524000"/>
          </a:xfrm>
          <a:prstGeom prst="roundRect">
            <a:avLst>
              <a:gd name="adj" fmla="val 10000"/>
            </a:avLst>
          </a:prstGeom>
          <a:solidFill>
            <a:schemeClr val="accent1"/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8" name="角丸四角形 7"/>
          <p:cNvSpPr/>
          <p:nvPr userDrawn="1"/>
        </p:nvSpPr>
        <p:spPr>
          <a:xfrm>
            <a:off x="13703300" y="4873470"/>
            <a:ext cx="3479800" cy="1524000"/>
          </a:xfrm>
          <a:prstGeom prst="roundRect">
            <a:avLst>
              <a:gd name="adj" fmla="val 10000"/>
            </a:avLst>
          </a:prstGeom>
          <a:solidFill>
            <a:schemeClr val="accent1"/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9" name="図プレースホルダー 7"/>
          <p:cNvSpPr>
            <a:spLocks noGrp="1"/>
          </p:cNvSpPr>
          <p:nvPr>
            <p:ph type="pic" sz="quarter" idx="42" hasCustomPrompt="1"/>
          </p:nvPr>
        </p:nvSpPr>
        <p:spPr>
          <a:xfrm>
            <a:off x="2108918" y="5064688"/>
            <a:ext cx="1141564" cy="1141564"/>
          </a:xfrm>
        </p:spPr>
        <p:txBody>
          <a:bodyPr>
            <a:normAutofit/>
          </a:bodyPr>
          <a:lstStyle>
            <a:lvl1pPr>
              <a:defRPr sz="1600"/>
            </a:lvl1pPr>
          </a:lstStyle>
          <a:p>
            <a:r>
              <a:rPr kumimoji="1" lang="en-US" altLang="ja-JP" dirty="0" smtClean="0"/>
              <a:t>ICON</a:t>
            </a:r>
            <a:endParaRPr kumimoji="1" lang="ja-JP" altLang="en-US" dirty="0"/>
          </a:p>
        </p:txBody>
      </p:sp>
      <p:sp>
        <p:nvSpPr>
          <p:cNvPr id="11" name="図プレースホルダー 7"/>
          <p:cNvSpPr>
            <a:spLocks noGrp="1"/>
          </p:cNvSpPr>
          <p:nvPr>
            <p:ph type="pic" sz="quarter" idx="43" hasCustomPrompt="1"/>
          </p:nvPr>
        </p:nvSpPr>
        <p:spPr>
          <a:xfrm>
            <a:off x="6363418" y="5064688"/>
            <a:ext cx="1141564" cy="1141564"/>
          </a:xfrm>
        </p:spPr>
        <p:txBody>
          <a:bodyPr>
            <a:normAutofit/>
          </a:bodyPr>
          <a:lstStyle>
            <a:lvl1pPr>
              <a:defRPr sz="1600"/>
            </a:lvl1pPr>
          </a:lstStyle>
          <a:p>
            <a:r>
              <a:rPr kumimoji="1" lang="en-US" altLang="ja-JP" dirty="0" smtClean="0"/>
              <a:t>ICON</a:t>
            </a:r>
            <a:endParaRPr kumimoji="1" lang="ja-JP" altLang="en-US" dirty="0"/>
          </a:p>
        </p:txBody>
      </p:sp>
      <p:sp>
        <p:nvSpPr>
          <p:cNvPr id="12" name="図プレースホルダー 7"/>
          <p:cNvSpPr>
            <a:spLocks noGrp="1"/>
          </p:cNvSpPr>
          <p:nvPr>
            <p:ph type="pic" sz="quarter" idx="44" hasCustomPrompt="1"/>
          </p:nvPr>
        </p:nvSpPr>
        <p:spPr>
          <a:xfrm>
            <a:off x="10617918" y="5064688"/>
            <a:ext cx="1141564" cy="1141564"/>
          </a:xfrm>
        </p:spPr>
        <p:txBody>
          <a:bodyPr>
            <a:normAutofit/>
          </a:bodyPr>
          <a:lstStyle>
            <a:lvl1pPr>
              <a:defRPr sz="1600"/>
            </a:lvl1pPr>
          </a:lstStyle>
          <a:p>
            <a:r>
              <a:rPr kumimoji="1" lang="en-US" altLang="ja-JP" dirty="0" smtClean="0"/>
              <a:t>ICON</a:t>
            </a:r>
            <a:endParaRPr kumimoji="1" lang="ja-JP" altLang="en-US" dirty="0"/>
          </a:p>
        </p:txBody>
      </p:sp>
      <p:sp>
        <p:nvSpPr>
          <p:cNvPr id="13" name="図プレースホルダー 7"/>
          <p:cNvSpPr>
            <a:spLocks noGrp="1"/>
          </p:cNvSpPr>
          <p:nvPr>
            <p:ph type="pic" sz="quarter" idx="45" hasCustomPrompt="1"/>
          </p:nvPr>
        </p:nvSpPr>
        <p:spPr>
          <a:xfrm>
            <a:off x="14872418" y="5064688"/>
            <a:ext cx="1141564" cy="1141564"/>
          </a:xfrm>
        </p:spPr>
        <p:txBody>
          <a:bodyPr>
            <a:normAutofit/>
          </a:bodyPr>
          <a:lstStyle>
            <a:lvl1pPr>
              <a:defRPr sz="1600"/>
            </a:lvl1pPr>
          </a:lstStyle>
          <a:p>
            <a:r>
              <a:rPr kumimoji="1" lang="en-US" altLang="ja-JP" dirty="0" smtClean="0"/>
              <a:t>ICON</a:t>
            </a:r>
            <a:endParaRPr kumimoji="1" lang="ja-JP" altLang="en-US" dirty="0"/>
          </a:p>
        </p:txBody>
      </p:sp>
      <p:sp>
        <p:nvSpPr>
          <p:cNvPr id="14" name="テキスト プレースホルダー 11"/>
          <p:cNvSpPr>
            <a:spLocks noGrp="1"/>
          </p:cNvSpPr>
          <p:nvPr>
            <p:ph type="body" sz="quarter" idx="16" hasCustomPrompt="1"/>
          </p:nvPr>
        </p:nvSpPr>
        <p:spPr>
          <a:xfrm>
            <a:off x="658927" y="6618300"/>
            <a:ext cx="4095751" cy="720080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8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5" name="テキスト プレースホルダー 11"/>
          <p:cNvSpPr>
            <a:spLocks noGrp="1"/>
          </p:cNvSpPr>
          <p:nvPr>
            <p:ph type="body" sz="quarter" idx="46" hasCustomPrompt="1"/>
          </p:nvPr>
        </p:nvSpPr>
        <p:spPr>
          <a:xfrm>
            <a:off x="4904393" y="6618300"/>
            <a:ext cx="4095751" cy="720080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8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6" name="テキスト プレースホルダー 11"/>
          <p:cNvSpPr>
            <a:spLocks noGrp="1"/>
          </p:cNvSpPr>
          <p:nvPr>
            <p:ph type="body" sz="quarter" idx="47" hasCustomPrompt="1"/>
          </p:nvPr>
        </p:nvSpPr>
        <p:spPr>
          <a:xfrm>
            <a:off x="9149859" y="6618300"/>
            <a:ext cx="4095751" cy="720080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8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7" name="テキスト プレースホルダー 11"/>
          <p:cNvSpPr>
            <a:spLocks noGrp="1"/>
          </p:cNvSpPr>
          <p:nvPr>
            <p:ph type="body" sz="quarter" idx="48" hasCustomPrompt="1"/>
          </p:nvPr>
        </p:nvSpPr>
        <p:spPr>
          <a:xfrm>
            <a:off x="13395324" y="6618300"/>
            <a:ext cx="4095751" cy="720080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8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8" name="テキスト プレースホルダー 11"/>
          <p:cNvSpPr>
            <a:spLocks noGrp="1"/>
          </p:cNvSpPr>
          <p:nvPr>
            <p:ph type="body" sz="quarter" idx="20" hasCustomPrompt="1"/>
          </p:nvPr>
        </p:nvSpPr>
        <p:spPr>
          <a:xfrm>
            <a:off x="673040" y="7267990"/>
            <a:ext cx="4064060" cy="1874785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9" name="テキスト プレースホルダー 11"/>
          <p:cNvSpPr>
            <a:spLocks noGrp="1"/>
          </p:cNvSpPr>
          <p:nvPr>
            <p:ph type="body" sz="quarter" idx="21" hasCustomPrompt="1"/>
          </p:nvPr>
        </p:nvSpPr>
        <p:spPr>
          <a:xfrm>
            <a:off x="4904393" y="7267990"/>
            <a:ext cx="4064060" cy="1874785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0" name="テキスト プレースホルダー 11"/>
          <p:cNvSpPr>
            <a:spLocks noGrp="1"/>
          </p:cNvSpPr>
          <p:nvPr>
            <p:ph type="body" sz="quarter" idx="22" hasCustomPrompt="1"/>
          </p:nvPr>
        </p:nvSpPr>
        <p:spPr>
          <a:xfrm>
            <a:off x="9149859" y="7267990"/>
            <a:ext cx="4064060" cy="1874785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1" name="テキスト プレースホルダー 11"/>
          <p:cNvSpPr>
            <a:spLocks noGrp="1"/>
          </p:cNvSpPr>
          <p:nvPr>
            <p:ph type="body" sz="quarter" idx="23" hasCustomPrompt="1"/>
          </p:nvPr>
        </p:nvSpPr>
        <p:spPr>
          <a:xfrm>
            <a:off x="13395324" y="7267990"/>
            <a:ext cx="4064060" cy="1874785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3" name="角丸四角形 22"/>
          <p:cNvSpPr/>
          <p:nvPr userDrawn="1"/>
        </p:nvSpPr>
        <p:spPr>
          <a:xfrm>
            <a:off x="7402513" y="1993150"/>
            <a:ext cx="3479800" cy="1524000"/>
          </a:xfrm>
          <a:prstGeom prst="roundRect">
            <a:avLst>
              <a:gd name="adj" fmla="val 10000"/>
            </a:avLst>
          </a:prstGeom>
          <a:solidFill>
            <a:schemeClr val="accent1">
              <a:lumMod val="75000"/>
            </a:schemeClr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24" name="図プレースホルダー 7"/>
          <p:cNvSpPr>
            <a:spLocks noGrp="1"/>
          </p:cNvSpPr>
          <p:nvPr>
            <p:ph type="pic" sz="quarter" idx="49" hasCustomPrompt="1"/>
          </p:nvPr>
        </p:nvSpPr>
        <p:spPr>
          <a:xfrm>
            <a:off x="8571631" y="2184368"/>
            <a:ext cx="1141564" cy="1141564"/>
          </a:xfrm>
        </p:spPr>
        <p:txBody>
          <a:bodyPr>
            <a:normAutofit/>
          </a:bodyPr>
          <a:lstStyle>
            <a:lvl1pPr>
              <a:defRPr sz="1600"/>
            </a:lvl1pPr>
          </a:lstStyle>
          <a:p>
            <a:r>
              <a:rPr kumimoji="1" lang="en-US" altLang="ja-JP" dirty="0" smtClean="0"/>
              <a:t>ICON</a:t>
            </a:r>
            <a:endParaRPr kumimoji="1" lang="ja-JP" altLang="en-US" dirty="0"/>
          </a:p>
        </p:txBody>
      </p:sp>
      <p:cxnSp>
        <p:nvCxnSpPr>
          <p:cNvPr id="25" name="直線コネクタ 24"/>
          <p:cNvCxnSpPr>
            <a:stCxn id="23" idx="2"/>
            <a:endCxn id="5" idx="0"/>
          </p:cNvCxnSpPr>
          <p:nvPr userDrawn="1"/>
        </p:nvCxnSpPr>
        <p:spPr>
          <a:xfrm flipH="1">
            <a:off x="2679700" y="3517150"/>
            <a:ext cx="6462713" cy="1356320"/>
          </a:xfrm>
          <a:prstGeom prst="line">
            <a:avLst/>
          </a:prstGeom>
          <a:ln w="28575">
            <a:solidFill>
              <a:schemeClr val="accent1"/>
            </a:solidFill>
            <a:prstDash val="solid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直線コネクタ 25"/>
          <p:cNvCxnSpPr>
            <a:stCxn id="23" idx="2"/>
            <a:endCxn id="6" idx="0"/>
          </p:cNvCxnSpPr>
          <p:nvPr userDrawn="1"/>
        </p:nvCxnSpPr>
        <p:spPr>
          <a:xfrm flipH="1">
            <a:off x="6934200" y="3517150"/>
            <a:ext cx="2208213" cy="1356320"/>
          </a:xfrm>
          <a:prstGeom prst="line">
            <a:avLst/>
          </a:prstGeom>
          <a:ln w="28575">
            <a:solidFill>
              <a:schemeClr val="accent1"/>
            </a:solidFill>
            <a:prstDash val="solid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直線コネクタ 28"/>
          <p:cNvCxnSpPr>
            <a:stCxn id="7" idx="0"/>
            <a:endCxn id="23" idx="2"/>
          </p:cNvCxnSpPr>
          <p:nvPr userDrawn="1"/>
        </p:nvCxnSpPr>
        <p:spPr>
          <a:xfrm flipH="1" flipV="1">
            <a:off x="9142413" y="3517150"/>
            <a:ext cx="2046287" cy="1356320"/>
          </a:xfrm>
          <a:prstGeom prst="line">
            <a:avLst/>
          </a:prstGeom>
          <a:ln w="28575">
            <a:solidFill>
              <a:schemeClr val="accent1"/>
            </a:solidFill>
            <a:prstDash val="solid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直線コネクタ 31"/>
          <p:cNvCxnSpPr>
            <a:stCxn id="8" idx="0"/>
            <a:endCxn id="23" idx="2"/>
          </p:cNvCxnSpPr>
          <p:nvPr userDrawn="1"/>
        </p:nvCxnSpPr>
        <p:spPr>
          <a:xfrm flipH="1" flipV="1">
            <a:off x="9142413" y="3517150"/>
            <a:ext cx="6300787" cy="1356320"/>
          </a:xfrm>
          <a:prstGeom prst="line">
            <a:avLst/>
          </a:prstGeom>
          <a:ln w="28575">
            <a:solidFill>
              <a:schemeClr val="accent1"/>
            </a:solidFill>
            <a:prstDash val="solid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89324440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4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500"/>
                            </p:stCondLst>
                            <p:childTnLst>
                              <p:par>
                                <p:cTn id="23" presetID="2" presetClass="entr" presetSubtype="4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4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4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2500"/>
                            </p:stCondLst>
                            <p:childTnLst>
                              <p:par>
                                <p:cTn id="3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3000"/>
                            </p:stCondLst>
                            <p:childTnLst>
                              <p:par>
                                <p:cTn id="43" presetID="2" presetClass="entr" presetSubtype="4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3500"/>
                            </p:stCondLst>
                            <p:childTnLst>
                              <p:par>
                                <p:cTn id="52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4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4000"/>
                            </p:stCondLst>
                            <p:childTnLst>
                              <p:par>
                                <p:cTn id="5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4500"/>
                            </p:stCondLst>
                            <p:childTnLst>
                              <p:par>
                                <p:cTn id="63" presetID="2" presetClass="entr" presetSubtype="4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5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6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7" presetID="2" presetClass="entr" presetSubtype="4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9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0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5000"/>
                            </p:stCondLst>
                            <p:childTnLst>
                              <p:par>
                                <p:cTn id="72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4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5500"/>
                            </p:stCondLst>
                            <p:childTnLst>
                              <p:par>
                                <p:cTn id="7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8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1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6000"/>
                            </p:stCondLst>
                            <p:childTnLst>
                              <p:par>
                                <p:cTn id="83" presetID="2" presetClass="entr" presetSubtype="4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5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6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7" presetID="2" presetClass="entr" presetSubtype="4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9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0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6" grpId="0" animBg="1"/>
      <p:bldP spid="7" grpId="0" animBg="1"/>
      <p:bldP spid="8" grpId="0" animBg="1"/>
      <p:bldP spid="9" grpId="0"/>
      <p:bldP spid="11" grpId="0"/>
      <p:bldP spid="12" grpId="0"/>
      <p:bldP spid="13" grpId="0"/>
      <p:bldP spid="14" grpId="0">
        <p:tmplLst>
          <p:tmpl>
            <p:tnLst>
              <p:par>
                <p:cTn presetID="2" presetClass="entr" presetSubtype="4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5" grpId="0">
        <p:tmplLst>
          <p:tmpl>
            <p:tnLst>
              <p:par>
                <p:cTn presetID="2" presetClass="entr" presetSubtype="4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6" grpId="0">
        <p:tmplLst>
          <p:tmpl>
            <p:tnLst>
              <p:par>
                <p:cTn presetID="2" presetClass="entr" presetSubtype="4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7" grpId="0">
        <p:tmplLst>
          <p:tmpl>
            <p:tnLst>
              <p:par>
                <p:cTn presetID="2" presetClass="entr" presetSubtype="4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8" grpId="0">
        <p:tmplLst>
          <p:tmpl>
            <p:tnLst>
              <p:par>
                <p:cTn presetID="2" presetClass="entr" presetSubtype="4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9" grpId="0">
        <p:tmplLst>
          <p:tmpl>
            <p:tnLst>
              <p:par>
                <p:cTn presetID="2" presetClass="entr" presetSubtype="4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0" grpId="0">
        <p:tmplLst>
          <p:tmpl>
            <p:tnLst>
              <p:par>
                <p:cTn presetID="2" presetClass="entr" presetSubtype="4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1" grpId="0">
        <p:tmplLst>
          <p:tmpl>
            <p:tnLst>
              <p:par>
                <p:cTn presetID="2" presetClass="entr" presetSubtype="4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3" grpId="0" animBg="1"/>
      <p:bldP spid="24" grpId="0"/>
    </p:bldLst>
  </p:timing>
</p:sldLayout>
</file>

<file path=ppt/slideLayouts/slideLayout2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 Imag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図プレースホルダー 5"/>
          <p:cNvSpPr>
            <a:spLocks noGrp="1"/>
          </p:cNvSpPr>
          <p:nvPr>
            <p:ph type="pic" sz="quarter" idx="12" hasCustomPrompt="1"/>
          </p:nvPr>
        </p:nvSpPr>
        <p:spPr>
          <a:xfrm>
            <a:off x="623216" y="1993150"/>
            <a:ext cx="3344415" cy="5760640"/>
          </a:xfrm>
        </p:spPr>
        <p:txBody>
          <a:bodyPr/>
          <a:lstStyle>
            <a:lvl1pPr>
              <a:defRPr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/>
          </a:p>
        </p:txBody>
      </p:sp>
      <p:sp>
        <p:nvSpPr>
          <p:cNvPr id="7" name="図プレースホルダー 5"/>
          <p:cNvSpPr>
            <a:spLocks noGrp="1"/>
          </p:cNvSpPr>
          <p:nvPr>
            <p:ph type="pic" sz="quarter" idx="13" hasCustomPrompt="1"/>
          </p:nvPr>
        </p:nvSpPr>
        <p:spPr>
          <a:xfrm>
            <a:off x="4045352" y="1993150"/>
            <a:ext cx="3344415" cy="5760640"/>
          </a:xfrm>
        </p:spPr>
        <p:txBody>
          <a:bodyPr/>
          <a:lstStyle>
            <a:lvl1pPr>
              <a:defRPr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/>
          </a:p>
        </p:txBody>
      </p:sp>
      <p:sp>
        <p:nvSpPr>
          <p:cNvPr id="8" name="図プレースホルダー 5"/>
          <p:cNvSpPr>
            <a:spLocks noGrp="1"/>
          </p:cNvSpPr>
          <p:nvPr>
            <p:ph type="pic" sz="quarter" idx="14" hasCustomPrompt="1"/>
          </p:nvPr>
        </p:nvSpPr>
        <p:spPr>
          <a:xfrm>
            <a:off x="7467488" y="1993150"/>
            <a:ext cx="3344415" cy="5760640"/>
          </a:xfrm>
        </p:spPr>
        <p:txBody>
          <a:bodyPr/>
          <a:lstStyle>
            <a:lvl1pPr>
              <a:defRPr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/>
          </a:p>
        </p:txBody>
      </p:sp>
      <p:sp>
        <p:nvSpPr>
          <p:cNvPr id="9" name="図プレースホルダー 5"/>
          <p:cNvSpPr>
            <a:spLocks noGrp="1"/>
          </p:cNvSpPr>
          <p:nvPr>
            <p:ph type="pic" sz="quarter" idx="15" hasCustomPrompt="1"/>
          </p:nvPr>
        </p:nvSpPr>
        <p:spPr>
          <a:xfrm>
            <a:off x="10889624" y="1993150"/>
            <a:ext cx="3344415" cy="5760640"/>
          </a:xfrm>
        </p:spPr>
        <p:txBody>
          <a:bodyPr/>
          <a:lstStyle>
            <a:lvl1pPr>
              <a:defRPr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/>
          </a:p>
        </p:txBody>
      </p:sp>
      <p:sp>
        <p:nvSpPr>
          <p:cNvPr id="10" name="図プレースホルダー 5"/>
          <p:cNvSpPr>
            <a:spLocks noGrp="1"/>
          </p:cNvSpPr>
          <p:nvPr>
            <p:ph type="pic" sz="quarter" idx="16" hasCustomPrompt="1"/>
          </p:nvPr>
        </p:nvSpPr>
        <p:spPr>
          <a:xfrm>
            <a:off x="14311758" y="1993150"/>
            <a:ext cx="3344415" cy="5760640"/>
          </a:xfrm>
        </p:spPr>
        <p:txBody>
          <a:bodyPr/>
          <a:lstStyle>
            <a:lvl1pPr>
              <a:defRPr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/>
          </a:p>
        </p:txBody>
      </p:sp>
      <p:sp>
        <p:nvSpPr>
          <p:cNvPr id="15" name="図プレースホルダー 14"/>
          <p:cNvSpPr>
            <a:spLocks noGrp="1"/>
          </p:cNvSpPr>
          <p:nvPr>
            <p:ph type="pic" sz="quarter" idx="33" hasCustomPrompt="1"/>
          </p:nvPr>
        </p:nvSpPr>
        <p:spPr>
          <a:xfrm>
            <a:off x="1408776" y="7213730"/>
            <a:ext cx="2558855" cy="542788"/>
          </a:xfrm>
          <a:custGeom>
            <a:avLst/>
            <a:gdLst/>
            <a:ahLst/>
            <a:cxnLst/>
            <a:rect l="l" t="t" r="r" b="b"/>
            <a:pathLst>
              <a:path w="1710190" h="362768">
                <a:moveTo>
                  <a:pt x="1710190" y="0"/>
                </a:moveTo>
                <a:lnTo>
                  <a:pt x="1710190" y="362768"/>
                </a:lnTo>
                <a:lnTo>
                  <a:pt x="0" y="362768"/>
                </a:lnTo>
                <a:close/>
              </a:path>
            </a:pathLst>
          </a:custGeom>
          <a:solidFill>
            <a:schemeClr val="accent1">
              <a:alpha val="50000"/>
            </a:schemeClr>
          </a:solidFill>
        </p:spPr>
        <p:txBody>
          <a:bodyPr/>
          <a:lstStyle/>
          <a:p>
            <a:r>
              <a:rPr kumimoji="1" lang="en-US" altLang="ja-JP" dirty="0" smtClean="0"/>
              <a:t> </a:t>
            </a:r>
            <a:endParaRPr kumimoji="1" lang="ja-JP" altLang="en-US" dirty="0"/>
          </a:p>
        </p:txBody>
      </p:sp>
      <p:sp>
        <p:nvSpPr>
          <p:cNvPr id="2" name="タイトル 1"/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en-US" altLang="ja-JP" dirty="0" smtClean="0"/>
              <a:t>SLIDE TITLE HERE</a:t>
            </a:r>
            <a:endParaRPr kumimoji="1" lang="ja-JP" altLang="en-US" dirty="0"/>
          </a:p>
        </p:txBody>
      </p: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  <a:alpha val="70000"/>
                  </a:prstClr>
                </a:solidFill>
              </a:rPr>
              <a:t>The Power of PowerPoint | thepopp.com</a:t>
            </a:r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87164BF-D67A-46C0-81D2-5BAF67C00C80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  <p:sp>
        <p:nvSpPr>
          <p:cNvPr id="11" name="テキスト プレースホルダー 11"/>
          <p:cNvSpPr>
            <a:spLocks noGrp="1"/>
          </p:cNvSpPr>
          <p:nvPr>
            <p:ph type="body" sz="quarter" idx="32" hasCustomPrompt="1"/>
          </p:nvPr>
        </p:nvSpPr>
        <p:spPr>
          <a:xfrm>
            <a:off x="2955019" y="8023820"/>
            <a:ext cx="12376375" cy="1305145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spcBef>
                <a:spcPts val="0"/>
              </a:spcBef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6" name="図プレースホルダー 14"/>
          <p:cNvSpPr>
            <a:spLocks noGrp="1"/>
          </p:cNvSpPr>
          <p:nvPr>
            <p:ph type="pic" sz="quarter" idx="34" hasCustomPrompt="1"/>
          </p:nvPr>
        </p:nvSpPr>
        <p:spPr>
          <a:xfrm>
            <a:off x="4830912" y="7213730"/>
            <a:ext cx="2558855" cy="542788"/>
          </a:xfrm>
          <a:custGeom>
            <a:avLst/>
            <a:gdLst/>
            <a:ahLst/>
            <a:cxnLst/>
            <a:rect l="l" t="t" r="r" b="b"/>
            <a:pathLst>
              <a:path w="1710190" h="362768">
                <a:moveTo>
                  <a:pt x="1710190" y="0"/>
                </a:moveTo>
                <a:lnTo>
                  <a:pt x="1710190" y="362768"/>
                </a:lnTo>
                <a:lnTo>
                  <a:pt x="0" y="362768"/>
                </a:lnTo>
                <a:close/>
              </a:path>
            </a:pathLst>
          </a:custGeom>
          <a:solidFill>
            <a:schemeClr val="accent1">
              <a:alpha val="50000"/>
            </a:schemeClr>
          </a:solidFill>
        </p:spPr>
        <p:txBody>
          <a:bodyPr/>
          <a:lstStyle/>
          <a:p>
            <a:r>
              <a:rPr kumimoji="1" lang="en-US" altLang="ja-JP" dirty="0" smtClean="0"/>
              <a:t> </a:t>
            </a:r>
            <a:endParaRPr kumimoji="1" lang="ja-JP" altLang="en-US" dirty="0"/>
          </a:p>
        </p:txBody>
      </p:sp>
      <p:sp>
        <p:nvSpPr>
          <p:cNvPr id="17" name="図プレースホルダー 14"/>
          <p:cNvSpPr>
            <a:spLocks noGrp="1"/>
          </p:cNvSpPr>
          <p:nvPr>
            <p:ph type="pic" sz="quarter" idx="35" hasCustomPrompt="1"/>
          </p:nvPr>
        </p:nvSpPr>
        <p:spPr>
          <a:xfrm>
            <a:off x="8253048" y="7213730"/>
            <a:ext cx="2558855" cy="542788"/>
          </a:xfrm>
          <a:custGeom>
            <a:avLst/>
            <a:gdLst/>
            <a:ahLst/>
            <a:cxnLst/>
            <a:rect l="l" t="t" r="r" b="b"/>
            <a:pathLst>
              <a:path w="1710190" h="362768">
                <a:moveTo>
                  <a:pt x="1710190" y="0"/>
                </a:moveTo>
                <a:lnTo>
                  <a:pt x="1710190" y="362768"/>
                </a:lnTo>
                <a:lnTo>
                  <a:pt x="0" y="362768"/>
                </a:lnTo>
                <a:close/>
              </a:path>
            </a:pathLst>
          </a:custGeom>
          <a:solidFill>
            <a:schemeClr val="accent1">
              <a:alpha val="50000"/>
            </a:schemeClr>
          </a:solidFill>
        </p:spPr>
        <p:txBody>
          <a:bodyPr/>
          <a:lstStyle/>
          <a:p>
            <a:r>
              <a:rPr kumimoji="1" lang="en-US" altLang="ja-JP" dirty="0" smtClean="0"/>
              <a:t> </a:t>
            </a:r>
            <a:endParaRPr kumimoji="1" lang="ja-JP" altLang="en-US" dirty="0"/>
          </a:p>
        </p:txBody>
      </p:sp>
      <p:sp>
        <p:nvSpPr>
          <p:cNvPr id="18" name="図プレースホルダー 14"/>
          <p:cNvSpPr>
            <a:spLocks noGrp="1"/>
          </p:cNvSpPr>
          <p:nvPr>
            <p:ph type="pic" sz="quarter" idx="36" hasCustomPrompt="1"/>
          </p:nvPr>
        </p:nvSpPr>
        <p:spPr>
          <a:xfrm>
            <a:off x="11675184" y="7213730"/>
            <a:ext cx="2558855" cy="542788"/>
          </a:xfrm>
          <a:custGeom>
            <a:avLst/>
            <a:gdLst/>
            <a:ahLst/>
            <a:cxnLst/>
            <a:rect l="l" t="t" r="r" b="b"/>
            <a:pathLst>
              <a:path w="1710190" h="362768">
                <a:moveTo>
                  <a:pt x="1710190" y="0"/>
                </a:moveTo>
                <a:lnTo>
                  <a:pt x="1710190" y="362768"/>
                </a:lnTo>
                <a:lnTo>
                  <a:pt x="0" y="362768"/>
                </a:lnTo>
                <a:close/>
              </a:path>
            </a:pathLst>
          </a:custGeom>
          <a:solidFill>
            <a:schemeClr val="accent1">
              <a:alpha val="50000"/>
            </a:schemeClr>
          </a:solidFill>
        </p:spPr>
        <p:txBody>
          <a:bodyPr/>
          <a:lstStyle/>
          <a:p>
            <a:r>
              <a:rPr kumimoji="1" lang="en-US" altLang="ja-JP" dirty="0" smtClean="0"/>
              <a:t> </a:t>
            </a:r>
            <a:endParaRPr kumimoji="1" lang="ja-JP" altLang="en-US" dirty="0"/>
          </a:p>
        </p:txBody>
      </p:sp>
      <p:sp>
        <p:nvSpPr>
          <p:cNvPr id="19" name="図プレースホルダー 14"/>
          <p:cNvSpPr>
            <a:spLocks noGrp="1"/>
          </p:cNvSpPr>
          <p:nvPr>
            <p:ph type="pic" sz="quarter" idx="37" hasCustomPrompt="1"/>
          </p:nvPr>
        </p:nvSpPr>
        <p:spPr>
          <a:xfrm>
            <a:off x="15097318" y="7213730"/>
            <a:ext cx="2558855" cy="542788"/>
          </a:xfrm>
          <a:custGeom>
            <a:avLst/>
            <a:gdLst/>
            <a:ahLst/>
            <a:cxnLst/>
            <a:rect l="l" t="t" r="r" b="b"/>
            <a:pathLst>
              <a:path w="1710190" h="362768">
                <a:moveTo>
                  <a:pt x="1710190" y="0"/>
                </a:moveTo>
                <a:lnTo>
                  <a:pt x="1710190" y="362768"/>
                </a:lnTo>
                <a:lnTo>
                  <a:pt x="0" y="362768"/>
                </a:lnTo>
                <a:close/>
              </a:path>
            </a:pathLst>
          </a:custGeom>
          <a:solidFill>
            <a:schemeClr val="accent1">
              <a:alpha val="50000"/>
            </a:schemeClr>
          </a:solidFill>
        </p:spPr>
        <p:txBody>
          <a:bodyPr/>
          <a:lstStyle/>
          <a:p>
            <a:r>
              <a:rPr kumimoji="1" lang="en-US" altLang="ja-JP" dirty="0" smtClean="0"/>
              <a:t> </a:t>
            </a:r>
            <a:endParaRPr kumimoji="1" lang="ja-JP" altLang="en-US" dirty="0"/>
          </a:p>
        </p:txBody>
      </p:sp>
    </p:spTree>
    <p:extLst>
      <p:ext uri="{BB962C8B-B14F-4D97-AF65-F5344CB8AC3E}">
        <p14:creationId xmlns:p14="http://schemas.microsoft.com/office/powerpoint/2010/main" val="198764759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000"/>
                            </p:stCondLst>
                            <p:childTnLst>
                              <p:par>
                                <p:cTn id="1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1500"/>
                            </p:stCondLst>
                            <p:childTnLst>
                              <p:par>
                                <p:cTn id="2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2000"/>
                            </p:stCondLst>
                            <p:childTnLst>
                              <p:par>
                                <p:cTn id="3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2500"/>
                            </p:stCondLst>
                            <p:childTnLst>
                              <p:par>
                                <p:cTn id="40" presetID="2" presetClass="entr" presetSubtype="4" decel="10000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7" grpId="0"/>
      <p:bldP spid="8" grpId="0"/>
      <p:bldP spid="9" grpId="0"/>
      <p:bldP spid="10" grpId="0"/>
      <p:bldP spid="15" grpId="0" animBg="1"/>
      <p:bldP spid="11" grpId="0"/>
      <p:bldP spid="16" grpId="0" animBg="1"/>
      <p:bldP spid="17" grpId="0" animBg="1"/>
      <p:bldP spid="18" grpId="0" animBg="1"/>
      <p:bldP spid="19" grpId="0" animBg="1"/>
    </p:bldLst>
  </p:timing>
</p:sldLayout>
</file>

<file path=ppt/slideLayouts/slideLayout2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yrami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en-US" altLang="ja-JP" dirty="0" smtClean="0"/>
              <a:t>SLIDE TITLE HERE</a:t>
            </a:r>
            <a:endParaRPr kumimoji="1" lang="ja-JP" altLang="en-US" dirty="0"/>
          </a:p>
        </p:txBody>
      </p: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  <a:alpha val="70000"/>
                  </a:prstClr>
                </a:solidFill>
              </a:rPr>
              <a:t>The Power of PowerPoint | thepopp.com</a:t>
            </a:r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87164BF-D67A-46C0-81D2-5BAF67C00C80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  <p:sp>
        <p:nvSpPr>
          <p:cNvPr id="5" name="二等辺三角形 25"/>
          <p:cNvSpPr/>
          <p:nvPr userDrawn="1"/>
        </p:nvSpPr>
        <p:spPr>
          <a:xfrm>
            <a:off x="1456190" y="2173170"/>
            <a:ext cx="7883076" cy="6795755"/>
          </a:xfrm>
          <a:custGeom>
            <a:avLst/>
            <a:gdLst/>
            <a:ahLst/>
            <a:cxnLst/>
            <a:rect l="l" t="t" r="r" b="b"/>
            <a:pathLst>
              <a:path w="7883076" h="6795755">
                <a:moveTo>
                  <a:pt x="1" y="6795754"/>
                </a:moveTo>
                <a:lnTo>
                  <a:pt x="7883075" y="6795754"/>
                </a:lnTo>
                <a:lnTo>
                  <a:pt x="7883076" y="6795755"/>
                </a:lnTo>
                <a:lnTo>
                  <a:pt x="0" y="6795755"/>
                </a:lnTo>
                <a:close/>
                <a:moveTo>
                  <a:pt x="978756" y="5108245"/>
                </a:moveTo>
                <a:lnTo>
                  <a:pt x="6904320" y="5108245"/>
                </a:lnTo>
                <a:lnTo>
                  <a:pt x="7856558" y="6750035"/>
                </a:lnTo>
                <a:lnTo>
                  <a:pt x="26518" y="6750035"/>
                </a:lnTo>
                <a:close/>
                <a:moveTo>
                  <a:pt x="1957511" y="3420736"/>
                </a:moveTo>
                <a:lnTo>
                  <a:pt x="5925565" y="3420736"/>
                </a:lnTo>
                <a:lnTo>
                  <a:pt x="6877803" y="5062526"/>
                </a:lnTo>
                <a:lnTo>
                  <a:pt x="1005273" y="5062526"/>
                </a:lnTo>
                <a:close/>
                <a:moveTo>
                  <a:pt x="2936267" y="1733227"/>
                </a:moveTo>
                <a:lnTo>
                  <a:pt x="4946810" y="1733227"/>
                </a:lnTo>
                <a:lnTo>
                  <a:pt x="5899048" y="3375017"/>
                </a:lnTo>
                <a:lnTo>
                  <a:pt x="1984028" y="3375017"/>
                </a:lnTo>
                <a:close/>
                <a:moveTo>
                  <a:pt x="3941538" y="0"/>
                </a:moveTo>
                <a:lnTo>
                  <a:pt x="4920293" y="1687508"/>
                </a:lnTo>
                <a:lnTo>
                  <a:pt x="2962784" y="1687508"/>
                </a:lnTo>
                <a:close/>
              </a:path>
            </a:pathLst>
          </a:custGeom>
          <a:solidFill>
            <a:schemeClr val="accent1"/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6" name="平行四辺形 5"/>
          <p:cNvSpPr/>
          <p:nvPr userDrawn="1"/>
        </p:nvSpPr>
        <p:spPr>
          <a:xfrm flipH="1">
            <a:off x="5397728" y="2173170"/>
            <a:ext cx="7869667" cy="1684455"/>
          </a:xfrm>
          <a:prstGeom prst="parallelogram">
            <a:avLst>
              <a:gd name="adj" fmla="val 58019"/>
            </a:avLst>
          </a:prstGeom>
          <a:solidFill>
            <a:schemeClr val="bg1">
              <a:lumMod val="95000"/>
            </a:schemeClr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7" name="平行四辺形 6"/>
          <p:cNvSpPr/>
          <p:nvPr userDrawn="1"/>
        </p:nvSpPr>
        <p:spPr>
          <a:xfrm flipH="1">
            <a:off x="6398666" y="3905251"/>
            <a:ext cx="7869667" cy="1636830"/>
          </a:xfrm>
          <a:prstGeom prst="parallelogram">
            <a:avLst>
              <a:gd name="adj" fmla="val 58019"/>
            </a:avLst>
          </a:prstGeom>
          <a:solidFill>
            <a:schemeClr val="bg1">
              <a:lumMod val="95000"/>
            </a:schemeClr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8" name="平行四辺形 7"/>
          <p:cNvSpPr/>
          <p:nvPr userDrawn="1"/>
        </p:nvSpPr>
        <p:spPr>
          <a:xfrm flipH="1">
            <a:off x="7381102" y="5596447"/>
            <a:ext cx="7869667" cy="1636830"/>
          </a:xfrm>
          <a:prstGeom prst="parallelogram">
            <a:avLst>
              <a:gd name="adj" fmla="val 58019"/>
            </a:avLst>
          </a:prstGeom>
          <a:solidFill>
            <a:schemeClr val="bg1">
              <a:lumMod val="95000"/>
            </a:schemeClr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9" name="平行四辺形 8"/>
          <p:cNvSpPr/>
          <p:nvPr userDrawn="1"/>
        </p:nvSpPr>
        <p:spPr>
          <a:xfrm flipH="1">
            <a:off x="8359002" y="7285547"/>
            <a:ext cx="7869667" cy="1636830"/>
          </a:xfrm>
          <a:prstGeom prst="parallelogram">
            <a:avLst>
              <a:gd name="adj" fmla="val 58019"/>
            </a:avLst>
          </a:prstGeom>
          <a:solidFill>
            <a:schemeClr val="bg1">
              <a:lumMod val="95000"/>
            </a:schemeClr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0" name="テキスト プレースホルダー 11"/>
          <p:cNvSpPr>
            <a:spLocks noGrp="1"/>
          </p:cNvSpPr>
          <p:nvPr>
            <p:ph type="body" sz="quarter" idx="16" hasCustomPrompt="1"/>
          </p:nvPr>
        </p:nvSpPr>
        <p:spPr>
          <a:xfrm>
            <a:off x="4140428" y="4787166"/>
            <a:ext cx="2514600" cy="720080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400" spc="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1" name="テキスト プレースホルダー 11"/>
          <p:cNvSpPr>
            <a:spLocks noGrp="1"/>
          </p:cNvSpPr>
          <p:nvPr>
            <p:ph type="body" sz="quarter" idx="17" hasCustomPrompt="1"/>
          </p:nvPr>
        </p:nvSpPr>
        <p:spPr>
          <a:xfrm>
            <a:off x="4730978" y="3103730"/>
            <a:ext cx="1333500" cy="720080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400" spc="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WORD</a:t>
            </a:r>
            <a:endParaRPr lang="en-US" dirty="0"/>
          </a:p>
        </p:txBody>
      </p:sp>
      <p:sp>
        <p:nvSpPr>
          <p:cNvPr id="12" name="テキスト プレースホルダー 11"/>
          <p:cNvSpPr>
            <a:spLocks noGrp="1"/>
          </p:cNvSpPr>
          <p:nvPr>
            <p:ph type="body" sz="quarter" idx="18" hasCustomPrompt="1"/>
          </p:nvPr>
        </p:nvSpPr>
        <p:spPr>
          <a:xfrm>
            <a:off x="3012463" y="6465662"/>
            <a:ext cx="4770530" cy="720080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400" spc="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3" name="テキスト プレースホルダー 11"/>
          <p:cNvSpPr>
            <a:spLocks noGrp="1"/>
          </p:cNvSpPr>
          <p:nvPr>
            <p:ph type="body" sz="quarter" idx="19" hasCustomPrompt="1"/>
          </p:nvPr>
        </p:nvSpPr>
        <p:spPr>
          <a:xfrm>
            <a:off x="3012463" y="8201562"/>
            <a:ext cx="4770530" cy="720080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400" spc="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4" name="テキスト プレースホルダー 11"/>
          <p:cNvSpPr>
            <a:spLocks noGrp="1"/>
          </p:cNvSpPr>
          <p:nvPr>
            <p:ph type="body" sz="quarter" idx="20" hasCustomPrompt="1"/>
          </p:nvPr>
        </p:nvSpPr>
        <p:spPr>
          <a:xfrm>
            <a:off x="6577921" y="2308185"/>
            <a:ext cx="5535615" cy="1440160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5" name="テキスト プレースホルダー 11"/>
          <p:cNvSpPr>
            <a:spLocks noGrp="1"/>
          </p:cNvSpPr>
          <p:nvPr>
            <p:ph type="body" sz="quarter" idx="21" hasCustomPrompt="1"/>
          </p:nvPr>
        </p:nvSpPr>
        <p:spPr>
          <a:xfrm>
            <a:off x="7523026" y="4018375"/>
            <a:ext cx="5535615" cy="1440160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6" name="テキスト プレースホルダー 11"/>
          <p:cNvSpPr>
            <a:spLocks noGrp="1"/>
          </p:cNvSpPr>
          <p:nvPr>
            <p:ph type="body" sz="quarter" idx="22" hasCustomPrompt="1"/>
          </p:nvPr>
        </p:nvSpPr>
        <p:spPr>
          <a:xfrm>
            <a:off x="8548127" y="5683560"/>
            <a:ext cx="5535615" cy="1440160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7" name="テキスト プレースホルダー 11"/>
          <p:cNvSpPr>
            <a:spLocks noGrp="1"/>
          </p:cNvSpPr>
          <p:nvPr>
            <p:ph type="body" sz="quarter" idx="23" hasCustomPrompt="1"/>
          </p:nvPr>
        </p:nvSpPr>
        <p:spPr>
          <a:xfrm>
            <a:off x="9458241" y="7383882"/>
            <a:ext cx="5535615" cy="1440160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57339618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900"/>
                            </p:stCondLst>
                            <p:childTnLst>
                              <p:par>
                                <p:cTn id="21" presetID="22" presetClass="entr" presetSubtype="8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22" presetClass="entr" presetSubtype="8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6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650"/>
                            </p:stCondLst>
                            <p:childTnLst>
                              <p:par>
                                <p:cTn id="28" presetID="22" presetClass="entr" presetSubtype="8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0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22" presetClass="entr" presetSubtype="8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3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650"/>
                            </p:stCondLst>
                            <p:childTnLst>
                              <p:par>
                                <p:cTn id="35" presetID="22" presetClass="entr" presetSubtype="8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22" presetClass="entr" presetSubtype="8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0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3650"/>
                            </p:stCondLst>
                            <p:childTnLst>
                              <p:par>
                                <p:cTn id="42" presetID="22" presetClass="entr" presetSubtype="8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4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22" presetClass="entr" presetSubtype="8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6" grpId="0" animBg="1"/>
      <p:bldP spid="7" grpId="0" animBg="1"/>
      <p:bldP spid="8" grpId="0" animBg="1"/>
      <p:bldP spid="9" grpId="0" animBg="1"/>
      <p:bldP spid="10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1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4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2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2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3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1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4" grpId="0">
        <p:tmplLst>
          <p:tmpl>
            <p:tnLst>
              <p:par>
                <p:cTn presetID="22" presetClass="entr" presetSubtype="8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1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5" grpId="0">
        <p:tmplLst>
          <p:tmpl>
            <p:tnLst>
              <p:par>
                <p:cTn presetID="22" presetClass="entr" presetSubtype="8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1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6" grpId="0">
        <p:tmplLst>
          <p:tmpl>
            <p:tnLst>
              <p:par>
                <p:cTn presetID="22" presetClass="entr" presetSubtype="8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1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7" grpId="0">
        <p:tmplLst>
          <p:tmpl>
            <p:tnLst>
              <p:par>
                <p:cTn presetID="22" presetClass="entr" presetSubtype="8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17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2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low 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en-US" altLang="ja-JP" dirty="0" smtClean="0"/>
              <a:t>SLIDE TITLE HERE</a:t>
            </a:r>
            <a:endParaRPr kumimoji="1" lang="ja-JP" altLang="en-US" dirty="0"/>
          </a:p>
        </p:txBody>
      </p: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  <a:alpha val="70000"/>
                  </a:prstClr>
                </a:solidFill>
              </a:rPr>
              <a:t>The Power of PowerPoint | thepopp.com</a:t>
            </a:r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87164BF-D67A-46C0-81D2-5BAF67C00C80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  <p:sp>
        <p:nvSpPr>
          <p:cNvPr id="5" name="正方形/長方形 4"/>
          <p:cNvSpPr/>
          <p:nvPr userDrawn="1"/>
        </p:nvSpPr>
        <p:spPr>
          <a:xfrm>
            <a:off x="1" y="4028745"/>
            <a:ext cx="10943406" cy="765083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6" name="平行四辺形 5"/>
          <p:cNvSpPr/>
          <p:nvPr userDrawn="1"/>
        </p:nvSpPr>
        <p:spPr>
          <a:xfrm rot="9000000">
            <a:off x="6914248" y="5105537"/>
            <a:ext cx="4505265" cy="675997"/>
          </a:xfrm>
          <a:prstGeom prst="parallelogram">
            <a:avLst>
              <a:gd name="adj" fmla="val 58044"/>
            </a:avLst>
          </a:prstGeom>
          <a:solidFill>
            <a:schemeClr val="bg1">
              <a:lumMod val="75000"/>
            </a:schemeClr>
          </a:solidFill>
          <a:ln w="127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7" name="正方形/長方形 6"/>
          <p:cNvSpPr/>
          <p:nvPr userDrawn="1"/>
        </p:nvSpPr>
        <p:spPr>
          <a:xfrm>
            <a:off x="7383248" y="6083608"/>
            <a:ext cx="10903165" cy="781200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8" name="テキスト プレースホルダー 11"/>
          <p:cNvSpPr>
            <a:spLocks noGrp="1"/>
          </p:cNvSpPr>
          <p:nvPr>
            <p:ph type="body" sz="quarter" idx="24" hasCustomPrompt="1"/>
          </p:nvPr>
        </p:nvSpPr>
        <p:spPr>
          <a:xfrm>
            <a:off x="862287" y="3974098"/>
            <a:ext cx="2771440" cy="848975"/>
          </a:xfrm>
        </p:spPr>
        <p:txBody>
          <a:bodyPr anchor="ctr">
            <a:noAutofit/>
          </a:bodyPr>
          <a:lstStyle>
            <a:lvl1pPr algn="ctr">
              <a:spcBef>
                <a:spcPts val="0"/>
              </a:spcBef>
              <a:defRPr sz="28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WORD</a:t>
            </a:r>
            <a:endParaRPr lang="en-US" dirty="0"/>
          </a:p>
        </p:txBody>
      </p:sp>
      <p:sp>
        <p:nvSpPr>
          <p:cNvPr id="9" name="テキスト プレースホルダー 11"/>
          <p:cNvSpPr>
            <a:spLocks noGrp="1"/>
          </p:cNvSpPr>
          <p:nvPr>
            <p:ph type="body" sz="quarter" idx="25" hasCustomPrompt="1"/>
          </p:nvPr>
        </p:nvSpPr>
        <p:spPr>
          <a:xfrm>
            <a:off x="3909559" y="3974098"/>
            <a:ext cx="2771440" cy="848975"/>
          </a:xfrm>
        </p:spPr>
        <p:txBody>
          <a:bodyPr anchor="ctr">
            <a:noAutofit/>
          </a:bodyPr>
          <a:lstStyle>
            <a:lvl1pPr algn="ctr">
              <a:spcBef>
                <a:spcPts val="0"/>
              </a:spcBef>
              <a:defRPr sz="28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WORD</a:t>
            </a:r>
            <a:endParaRPr lang="en-US" altLang="ja-JP" dirty="0"/>
          </a:p>
        </p:txBody>
      </p:sp>
      <p:sp>
        <p:nvSpPr>
          <p:cNvPr id="10" name="テキスト プレースホルダー 11"/>
          <p:cNvSpPr>
            <a:spLocks noGrp="1"/>
          </p:cNvSpPr>
          <p:nvPr>
            <p:ph type="body" sz="quarter" idx="26" hasCustomPrompt="1"/>
          </p:nvPr>
        </p:nvSpPr>
        <p:spPr>
          <a:xfrm>
            <a:off x="6956831" y="3974098"/>
            <a:ext cx="2771440" cy="848975"/>
          </a:xfrm>
        </p:spPr>
        <p:txBody>
          <a:bodyPr anchor="ctr">
            <a:noAutofit/>
          </a:bodyPr>
          <a:lstStyle>
            <a:lvl1pPr algn="ctr">
              <a:spcBef>
                <a:spcPts val="0"/>
              </a:spcBef>
              <a:defRPr sz="28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WORD</a:t>
            </a:r>
            <a:endParaRPr lang="en-US" altLang="ja-JP" dirty="0"/>
          </a:p>
        </p:txBody>
      </p:sp>
      <p:sp>
        <p:nvSpPr>
          <p:cNvPr id="11" name="テキスト プレースホルダー 11"/>
          <p:cNvSpPr>
            <a:spLocks noGrp="1"/>
          </p:cNvSpPr>
          <p:nvPr>
            <p:ph type="body" sz="quarter" idx="27" hasCustomPrompt="1"/>
          </p:nvPr>
        </p:nvSpPr>
        <p:spPr>
          <a:xfrm>
            <a:off x="8558142" y="6049720"/>
            <a:ext cx="2771440" cy="848975"/>
          </a:xfrm>
        </p:spPr>
        <p:txBody>
          <a:bodyPr anchor="ctr">
            <a:noAutofit/>
          </a:bodyPr>
          <a:lstStyle>
            <a:lvl1pPr algn="ctr">
              <a:spcBef>
                <a:spcPts val="0"/>
              </a:spcBef>
              <a:defRPr sz="28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WORD</a:t>
            </a:r>
            <a:endParaRPr lang="en-US" altLang="ja-JP" dirty="0"/>
          </a:p>
        </p:txBody>
      </p:sp>
      <p:sp>
        <p:nvSpPr>
          <p:cNvPr id="12" name="テキスト プレースホルダー 11"/>
          <p:cNvSpPr>
            <a:spLocks noGrp="1"/>
          </p:cNvSpPr>
          <p:nvPr>
            <p:ph type="body" sz="quarter" idx="28" hasCustomPrompt="1"/>
          </p:nvPr>
        </p:nvSpPr>
        <p:spPr>
          <a:xfrm>
            <a:off x="11605414" y="6049720"/>
            <a:ext cx="2771440" cy="848975"/>
          </a:xfrm>
        </p:spPr>
        <p:txBody>
          <a:bodyPr anchor="ctr">
            <a:noAutofit/>
          </a:bodyPr>
          <a:lstStyle>
            <a:lvl1pPr algn="ctr">
              <a:spcBef>
                <a:spcPts val="0"/>
              </a:spcBef>
              <a:defRPr sz="28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WORD</a:t>
            </a:r>
            <a:endParaRPr lang="en-US" altLang="ja-JP" dirty="0"/>
          </a:p>
        </p:txBody>
      </p:sp>
      <p:sp>
        <p:nvSpPr>
          <p:cNvPr id="13" name="テキスト プレースホルダー 11"/>
          <p:cNvSpPr>
            <a:spLocks noGrp="1"/>
          </p:cNvSpPr>
          <p:nvPr>
            <p:ph type="body" sz="quarter" idx="29" hasCustomPrompt="1"/>
          </p:nvPr>
        </p:nvSpPr>
        <p:spPr>
          <a:xfrm>
            <a:off x="14652686" y="6049720"/>
            <a:ext cx="2771440" cy="848975"/>
          </a:xfrm>
        </p:spPr>
        <p:txBody>
          <a:bodyPr anchor="ctr">
            <a:noAutofit/>
          </a:bodyPr>
          <a:lstStyle>
            <a:lvl1pPr algn="ctr">
              <a:spcBef>
                <a:spcPts val="0"/>
              </a:spcBef>
              <a:defRPr sz="28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WORD</a:t>
            </a:r>
            <a:endParaRPr lang="en-US" altLang="ja-JP" dirty="0"/>
          </a:p>
        </p:txBody>
      </p:sp>
      <p:grpSp>
        <p:nvGrpSpPr>
          <p:cNvPr id="16" name="グループ化 15"/>
          <p:cNvGrpSpPr/>
          <p:nvPr userDrawn="1"/>
        </p:nvGrpSpPr>
        <p:grpSpPr>
          <a:xfrm>
            <a:off x="817281" y="2263180"/>
            <a:ext cx="2925325" cy="1706701"/>
            <a:chOff x="817281" y="2038155"/>
            <a:chExt cx="2925325" cy="1706701"/>
          </a:xfrm>
          <a:solidFill>
            <a:schemeClr val="accent1">
              <a:lumMod val="20000"/>
              <a:lumOff val="80000"/>
            </a:schemeClr>
          </a:solidFill>
        </p:grpSpPr>
        <p:sp>
          <p:nvSpPr>
            <p:cNvPr id="14" name="正方形/長方形 13"/>
            <p:cNvSpPr/>
            <p:nvPr userDrawn="1"/>
          </p:nvSpPr>
          <p:spPr>
            <a:xfrm>
              <a:off x="817281" y="2038155"/>
              <a:ext cx="2925325" cy="1485165"/>
            </a:xfrm>
            <a:prstGeom prst="rect">
              <a:avLst/>
            </a:prstGeom>
            <a:grpFill/>
            <a:ln w="98425" cmpd="thinThick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  <p:sp>
          <p:nvSpPr>
            <p:cNvPr id="15" name="二等辺三角形 14"/>
            <p:cNvSpPr/>
            <p:nvPr userDrawn="1"/>
          </p:nvSpPr>
          <p:spPr>
            <a:xfrm rot="10800000">
              <a:off x="2022961" y="3301784"/>
              <a:ext cx="513963" cy="443072"/>
            </a:xfrm>
            <a:prstGeom prst="triangle">
              <a:avLst/>
            </a:prstGeom>
            <a:grpFill/>
            <a:ln w="98425" cmpd="thinThick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</p:grpSp>
      <p:sp>
        <p:nvSpPr>
          <p:cNvPr id="17" name="テキスト プレースホルダー 11"/>
          <p:cNvSpPr>
            <a:spLocks noGrp="1"/>
          </p:cNvSpPr>
          <p:nvPr>
            <p:ph type="body" sz="quarter" idx="20" hasCustomPrompt="1"/>
          </p:nvPr>
        </p:nvSpPr>
        <p:spPr>
          <a:xfrm>
            <a:off x="907290" y="2353190"/>
            <a:ext cx="2700301" cy="1260140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16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grpSp>
        <p:nvGrpSpPr>
          <p:cNvPr id="18" name="グループ化 17"/>
          <p:cNvGrpSpPr/>
          <p:nvPr userDrawn="1"/>
        </p:nvGrpSpPr>
        <p:grpSpPr>
          <a:xfrm>
            <a:off x="3895006" y="2257255"/>
            <a:ext cx="2925325" cy="1706701"/>
            <a:chOff x="817281" y="2038155"/>
            <a:chExt cx="2925325" cy="1706701"/>
          </a:xfrm>
          <a:solidFill>
            <a:schemeClr val="accent1">
              <a:lumMod val="20000"/>
              <a:lumOff val="80000"/>
            </a:schemeClr>
          </a:solidFill>
        </p:grpSpPr>
        <p:sp>
          <p:nvSpPr>
            <p:cNvPr id="19" name="正方形/長方形 18"/>
            <p:cNvSpPr/>
            <p:nvPr userDrawn="1"/>
          </p:nvSpPr>
          <p:spPr>
            <a:xfrm>
              <a:off x="817281" y="2038155"/>
              <a:ext cx="2925325" cy="1485165"/>
            </a:xfrm>
            <a:prstGeom prst="rect">
              <a:avLst/>
            </a:prstGeom>
            <a:grpFill/>
            <a:ln w="98425" cmpd="thinThick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  <p:sp>
          <p:nvSpPr>
            <p:cNvPr id="20" name="二等辺三角形 19"/>
            <p:cNvSpPr/>
            <p:nvPr userDrawn="1"/>
          </p:nvSpPr>
          <p:spPr>
            <a:xfrm rot="10800000">
              <a:off x="2022961" y="3301784"/>
              <a:ext cx="513963" cy="443072"/>
            </a:xfrm>
            <a:prstGeom prst="triangle">
              <a:avLst/>
            </a:prstGeom>
            <a:grpFill/>
            <a:ln w="98425" cmpd="thinThick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</p:grpSp>
      <p:sp>
        <p:nvSpPr>
          <p:cNvPr id="21" name="テキスト プレースホルダー 11"/>
          <p:cNvSpPr>
            <a:spLocks noGrp="1"/>
          </p:cNvSpPr>
          <p:nvPr>
            <p:ph type="body" sz="quarter" idx="30" hasCustomPrompt="1"/>
          </p:nvPr>
        </p:nvSpPr>
        <p:spPr>
          <a:xfrm>
            <a:off x="3985015" y="2347265"/>
            <a:ext cx="2700301" cy="1260140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16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grpSp>
        <p:nvGrpSpPr>
          <p:cNvPr id="22" name="グループ化 21"/>
          <p:cNvGrpSpPr/>
          <p:nvPr userDrawn="1"/>
        </p:nvGrpSpPr>
        <p:grpSpPr>
          <a:xfrm>
            <a:off x="6972731" y="2266669"/>
            <a:ext cx="2925325" cy="1706701"/>
            <a:chOff x="817281" y="2038155"/>
            <a:chExt cx="2925325" cy="1706701"/>
          </a:xfrm>
          <a:solidFill>
            <a:schemeClr val="accent1">
              <a:lumMod val="20000"/>
              <a:lumOff val="80000"/>
            </a:schemeClr>
          </a:solidFill>
        </p:grpSpPr>
        <p:sp>
          <p:nvSpPr>
            <p:cNvPr id="23" name="正方形/長方形 22"/>
            <p:cNvSpPr/>
            <p:nvPr userDrawn="1"/>
          </p:nvSpPr>
          <p:spPr>
            <a:xfrm>
              <a:off x="817281" y="2038155"/>
              <a:ext cx="2925325" cy="1485165"/>
            </a:xfrm>
            <a:prstGeom prst="rect">
              <a:avLst/>
            </a:prstGeom>
            <a:grpFill/>
            <a:ln w="98425" cmpd="thinThick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  <p:sp>
          <p:nvSpPr>
            <p:cNvPr id="24" name="二等辺三角形 23"/>
            <p:cNvSpPr/>
            <p:nvPr userDrawn="1"/>
          </p:nvSpPr>
          <p:spPr>
            <a:xfrm rot="10800000">
              <a:off x="2022961" y="3301784"/>
              <a:ext cx="513963" cy="443072"/>
            </a:xfrm>
            <a:prstGeom prst="triangle">
              <a:avLst/>
            </a:prstGeom>
            <a:grpFill/>
            <a:ln w="98425" cmpd="thinThick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</p:grpSp>
      <p:sp>
        <p:nvSpPr>
          <p:cNvPr id="25" name="テキスト プレースホルダー 11"/>
          <p:cNvSpPr>
            <a:spLocks noGrp="1"/>
          </p:cNvSpPr>
          <p:nvPr>
            <p:ph type="body" sz="quarter" idx="31" hasCustomPrompt="1"/>
          </p:nvPr>
        </p:nvSpPr>
        <p:spPr>
          <a:xfrm>
            <a:off x="7062740" y="2356679"/>
            <a:ext cx="2700301" cy="1260140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16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grpSp>
        <p:nvGrpSpPr>
          <p:cNvPr id="26" name="グループ化 25"/>
          <p:cNvGrpSpPr/>
          <p:nvPr userDrawn="1"/>
        </p:nvGrpSpPr>
        <p:grpSpPr>
          <a:xfrm rot="10800000">
            <a:off x="8523371" y="6943700"/>
            <a:ext cx="2925325" cy="1706701"/>
            <a:chOff x="817281" y="2038155"/>
            <a:chExt cx="2925325" cy="1706701"/>
          </a:xfrm>
          <a:solidFill>
            <a:schemeClr val="accent1">
              <a:lumMod val="20000"/>
              <a:lumOff val="80000"/>
            </a:schemeClr>
          </a:solidFill>
        </p:grpSpPr>
        <p:sp>
          <p:nvSpPr>
            <p:cNvPr id="27" name="正方形/長方形 26"/>
            <p:cNvSpPr/>
            <p:nvPr userDrawn="1"/>
          </p:nvSpPr>
          <p:spPr>
            <a:xfrm>
              <a:off x="817281" y="2038155"/>
              <a:ext cx="2925325" cy="1485165"/>
            </a:xfrm>
            <a:prstGeom prst="rect">
              <a:avLst/>
            </a:prstGeom>
            <a:grpFill/>
            <a:ln w="98425" cmpd="thinThick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  <p:sp>
          <p:nvSpPr>
            <p:cNvPr id="28" name="二等辺三角形 27"/>
            <p:cNvSpPr/>
            <p:nvPr userDrawn="1"/>
          </p:nvSpPr>
          <p:spPr>
            <a:xfrm rot="10800000">
              <a:off x="2022961" y="3301784"/>
              <a:ext cx="513963" cy="443072"/>
            </a:xfrm>
            <a:prstGeom prst="triangle">
              <a:avLst/>
            </a:prstGeom>
            <a:grpFill/>
            <a:ln w="98425" cmpd="thinThick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</p:grpSp>
      <p:sp>
        <p:nvSpPr>
          <p:cNvPr id="29" name="テキスト プレースホルダー 11"/>
          <p:cNvSpPr>
            <a:spLocks noGrp="1"/>
          </p:cNvSpPr>
          <p:nvPr>
            <p:ph type="body" sz="quarter" idx="32" hasCustomPrompt="1"/>
          </p:nvPr>
        </p:nvSpPr>
        <p:spPr>
          <a:xfrm>
            <a:off x="8613380" y="7258735"/>
            <a:ext cx="2700301" cy="1260140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16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grpSp>
        <p:nvGrpSpPr>
          <p:cNvPr id="30" name="グループ化 29"/>
          <p:cNvGrpSpPr/>
          <p:nvPr userDrawn="1"/>
        </p:nvGrpSpPr>
        <p:grpSpPr>
          <a:xfrm rot="10800000">
            <a:off x="11601096" y="6937775"/>
            <a:ext cx="2925325" cy="1706701"/>
            <a:chOff x="817281" y="2038155"/>
            <a:chExt cx="2925325" cy="1706701"/>
          </a:xfrm>
          <a:solidFill>
            <a:schemeClr val="accent1">
              <a:lumMod val="20000"/>
              <a:lumOff val="80000"/>
            </a:schemeClr>
          </a:solidFill>
        </p:grpSpPr>
        <p:sp>
          <p:nvSpPr>
            <p:cNvPr id="31" name="正方形/長方形 30"/>
            <p:cNvSpPr/>
            <p:nvPr userDrawn="1"/>
          </p:nvSpPr>
          <p:spPr>
            <a:xfrm>
              <a:off x="817281" y="2038155"/>
              <a:ext cx="2925325" cy="1485165"/>
            </a:xfrm>
            <a:prstGeom prst="rect">
              <a:avLst/>
            </a:prstGeom>
            <a:grpFill/>
            <a:ln w="98425" cmpd="thinThick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  <p:sp>
          <p:nvSpPr>
            <p:cNvPr id="32" name="二等辺三角形 31"/>
            <p:cNvSpPr/>
            <p:nvPr userDrawn="1"/>
          </p:nvSpPr>
          <p:spPr>
            <a:xfrm rot="10800000">
              <a:off x="2022961" y="3301784"/>
              <a:ext cx="513963" cy="443072"/>
            </a:xfrm>
            <a:prstGeom prst="triangle">
              <a:avLst/>
            </a:prstGeom>
            <a:grpFill/>
            <a:ln w="98425" cmpd="thinThick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</p:grpSp>
      <p:sp>
        <p:nvSpPr>
          <p:cNvPr id="33" name="テキスト プレースホルダー 11"/>
          <p:cNvSpPr>
            <a:spLocks noGrp="1"/>
          </p:cNvSpPr>
          <p:nvPr>
            <p:ph type="body" sz="quarter" idx="33" hasCustomPrompt="1"/>
          </p:nvPr>
        </p:nvSpPr>
        <p:spPr>
          <a:xfrm>
            <a:off x="11691105" y="7252810"/>
            <a:ext cx="2700301" cy="1260140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16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grpSp>
        <p:nvGrpSpPr>
          <p:cNvPr id="34" name="グループ化 33"/>
          <p:cNvGrpSpPr/>
          <p:nvPr userDrawn="1"/>
        </p:nvGrpSpPr>
        <p:grpSpPr>
          <a:xfrm rot="10800000">
            <a:off x="14678821" y="6947189"/>
            <a:ext cx="2925325" cy="1706701"/>
            <a:chOff x="817281" y="2038155"/>
            <a:chExt cx="2925325" cy="1706701"/>
          </a:xfrm>
          <a:solidFill>
            <a:schemeClr val="accent1">
              <a:lumMod val="20000"/>
              <a:lumOff val="80000"/>
            </a:schemeClr>
          </a:solidFill>
        </p:grpSpPr>
        <p:sp>
          <p:nvSpPr>
            <p:cNvPr id="35" name="正方形/長方形 34"/>
            <p:cNvSpPr/>
            <p:nvPr userDrawn="1"/>
          </p:nvSpPr>
          <p:spPr>
            <a:xfrm>
              <a:off x="817281" y="2038155"/>
              <a:ext cx="2925325" cy="1485165"/>
            </a:xfrm>
            <a:prstGeom prst="rect">
              <a:avLst/>
            </a:prstGeom>
            <a:grpFill/>
            <a:ln w="98425" cmpd="thinThick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  <p:sp>
          <p:nvSpPr>
            <p:cNvPr id="36" name="二等辺三角形 35"/>
            <p:cNvSpPr/>
            <p:nvPr userDrawn="1"/>
          </p:nvSpPr>
          <p:spPr>
            <a:xfrm rot="10800000">
              <a:off x="2022961" y="3301784"/>
              <a:ext cx="513963" cy="443072"/>
            </a:xfrm>
            <a:prstGeom prst="triangle">
              <a:avLst/>
            </a:prstGeom>
            <a:grpFill/>
            <a:ln w="98425" cmpd="thinThick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</p:grpSp>
      <p:sp>
        <p:nvSpPr>
          <p:cNvPr id="37" name="テキスト プレースホルダー 11"/>
          <p:cNvSpPr>
            <a:spLocks noGrp="1"/>
          </p:cNvSpPr>
          <p:nvPr>
            <p:ph type="body" sz="quarter" idx="34" hasCustomPrompt="1"/>
          </p:nvPr>
        </p:nvSpPr>
        <p:spPr>
          <a:xfrm>
            <a:off x="14768830" y="7262224"/>
            <a:ext cx="2700301" cy="1260140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16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8" name="テキスト プレースホルダー 11"/>
          <p:cNvSpPr>
            <a:spLocks noGrp="1"/>
          </p:cNvSpPr>
          <p:nvPr>
            <p:ph type="body" sz="quarter" idx="35" hasCustomPrompt="1"/>
          </p:nvPr>
        </p:nvSpPr>
        <p:spPr>
          <a:xfrm>
            <a:off x="743139" y="5844138"/>
            <a:ext cx="6229592" cy="2809752"/>
          </a:xfrm>
        </p:spPr>
        <p:txBody>
          <a:bodyPr anchor="b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31010982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1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1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2000"/>
                            </p:stCondLst>
                            <p:childTnLst>
                              <p:par>
                                <p:cTn id="30" presetID="2" presetClass="entr" presetSubtype="8" decel="10000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4" presetID="2" presetClass="entr" presetSubtype="1" decel="100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8" presetID="2" presetClass="entr" presetSubtype="1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3000"/>
                            </p:stCondLst>
                            <p:childTnLst>
                              <p:par>
                                <p:cTn id="43" presetID="2" presetClass="entr" presetSubtype="8" decel="10000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1" decel="100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1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4000"/>
                            </p:stCondLst>
                            <p:childTnLst>
                              <p:par>
                                <p:cTn id="56" presetID="2" presetClass="entr" presetSubtype="2" decel="10000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0" presetID="2" presetClass="entr" presetSubtype="4" decel="100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4" presetID="2" presetClass="entr" presetSubtype="4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6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5000"/>
                            </p:stCondLst>
                            <p:childTnLst>
                              <p:par>
                                <p:cTn id="69" presetID="2" presetClass="entr" presetSubtype="2" decel="10000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500" fill="hold"/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2" dur="500" fill="hold"/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3" presetID="2" presetClass="entr" presetSubtype="4" decel="100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5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6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7" presetID="2" presetClass="entr" presetSubtype="4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9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0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1" fill="hold">
                            <p:stCondLst>
                              <p:cond delay="6000"/>
                            </p:stCondLst>
                            <p:childTnLst>
                              <p:par>
                                <p:cTn id="82" presetID="2" presetClass="entr" presetSubtype="2" decel="10000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4" dur="5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5" dur="5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6" presetID="2" presetClass="entr" presetSubtype="4" decel="100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8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9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0" presetID="2" presetClass="entr" presetSubtype="4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2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3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7000"/>
                            </p:stCondLst>
                            <p:childTnLst>
                              <p:par>
                                <p:cTn id="95" presetID="10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7" dur="500"/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6" grpId="0" animBg="1"/>
      <p:bldP spid="7" grpId="0" animBg="1"/>
      <p:bldP spid="8" grpId="0" build="p">
        <p:tmplLst>
          <p:tmpl lvl="1">
            <p:tnLst>
              <p:par>
                <p:cTn presetID="2" presetClass="entr" presetSubtype="8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9" grpId="0" build="p">
        <p:tmplLst>
          <p:tmpl lvl="1">
            <p:tnLst>
              <p:par>
                <p:cTn presetID="2" presetClass="entr" presetSubtype="8" decel="100000" fill="hold" nodeType="after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0" grpId="0" build="p">
        <p:tmplLst>
          <p:tmpl lvl="1">
            <p:tnLst>
              <p:par>
                <p:cTn presetID="2" presetClass="entr" presetSubtype="8" decel="100000" fill="hold" nodeType="after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1" grpId="0" build="p">
        <p:tmplLst>
          <p:tmpl lvl="1">
            <p:tnLst>
              <p:par>
                <p:cTn presetID="2" presetClass="entr" presetSubtype="2" decel="100000" fill="hold" nodeType="after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2" grpId="0" build="p">
        <p:tmplLst>
          <p:tmpl lvl="1">
            <p:tnLst>
              <p:par>
                <p:cTn presetID="2" presetClass="entr" presetSubtype="2" decel="100000" fill="hold" nodeType="after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3" grpId="0" build="p">
        <p:tmplLst>
          <p:tmpl lvl="1">
            <p:tnLst>
              <p:par>
                <p:cTn presetID="2" presetClass="entr" presetSubtype="2" decel="100000" fill="hold" nodeType="after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7" grpId="0">
        <p:tmplLst>
          <p:tmpl>
            <p:tnLst>
              <p:par>
                <p:cTn presetID="2" presetClass="entr" presetSubtype="1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0-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1" grpId="0">
        <p:tmplLst>
          <p:tmpl>
            <p:tnLst>
              <p:par>
                <p:cTn presetID="2" presetClass="entr" presetSubtype="1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0-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5" grpId="0">
        <p:tmplLst>
          <p:tmpl>
            <p:tnLst>
              <p:par>
                <p:cTn presetID="2" presetClass="entr" presetSubtype="1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0-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9" grpId="0">
        <p:tmplLst>
          <p:tmpl>
            <p:tnLst>
              <p:par>
                <p:cTn presetID="2" presetClass="entr" presetSubtype="4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3" grpId="0">
        <p:tmplLst>
          <p:tmpl>
            <p:tnLst>
              <p:par>
                <p:cTn presetID="2" presetClass="entr" presetSubtype="4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7" grpId="0">
        <p:tmplLst>
          <p:tmpl>
            <p:tnLst>
              <p:par>
                <p:cTn presetID="2" presetClass="entr" presetSubtype="4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8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8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4x4 Imag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 smtClean="0"/>
              <a:t>The Power of PowerPoint | thepopp.com</a:t>
            </a:r>
            <a:endParaRPr lang="en-US" dirty="0"/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87164BF-D67A-46C0-81D2-5BAF67C00C80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5" name="図プレースホルダー 9"/>
          <p:cNvSpPr>
            <a:spLocks noGrp="1"/>
          </p:cNvSpPr>
          <p:nvPr>
            <p:ph type="pic" sz="quarter" idx="12" hasCustomPrompt="1"/>
          </p:nvPr>
        </p:nvSpPr>
        <p:spPr>
          <a:xfrm>
            <a:off x="772276" y="1588105"/>
            <a:ext cx="8010890" cy="2700300"/>
          </a:xfrm>
          <a:prstGeom prst="rect">
            <a:avLst/>
          </a:prstGeom>
        </p:spPr>
        <p:txBody>
          <a:bodyPr/>
          <a:lstStyle>
            <a:lvl1pPr marL="0" marR="0" indent="0" algn="l" defTabSz="1632753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 smtClean="0"/>
          </a:p>
          <a:p>
            <a:endParaRPr kumimoji="1" lang="ja-JP" altLang="en-US" dirty="0"/>
          </a:p>
        </p:txBody>
      </p:sp>
      <p:sp>
        <p:nvSpPr>
          <p:cNvPr id="6" name="テキスト プレースホルダー 11"/>
          <p:cNvSpPr>
            <a:spLocks noGrp="1"/>
          </p:cNvSpPr>
          <p:nvPr>
            <p:ph type="body" sz="quarter" idx="15" hasCustomPrompt="1"/>
          </p:nvPr>
        </p:nvSpPr>
        <p:spPr>
          <a:xfrm>
            <a:off x="772276" y="4288405"/>
            <a:ext cx="8010890" cy="1170130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spcBef>
                <a:spcPts val="0"/>
              </a:spcBef>
              <a:defRPr sz="18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7" name="図プレースホルダー 9"/>
          <p:cNvSpPr>
            <a:spLocks noGrp="1"/>
          </p:cNvSpPr>
          <p:nvPr>
            <p:ph type="pic" sz="quarter" idx="16" hasCustomPrompt="1"/>
          </p:nvPr>
        </p:nvSpPr>
        <p:spPr>
          <a:xfrm>
            <a:off x="9458241" y="1588105"/>
            <a:ext cx="8010890" cy="2700300"/>
          </a:xfrm>
          <a:prstGeom prst="rect">
            <a:avLst/>
          </a:prstGeom>
        </p:spPr>
        <p:txBody>
          <a:bodyPr/>
          <a:lstStyle>
            <a:lvl1pPr marL="0" marR="0" indent="0" algn="l" defTabSz="1632753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 smtClean="0"/>
          </a:p>
          <a:p>
            <a:endParaRPr kumimoji="1" lang="ja-JP" altLang="en-US" dirty="0"/>
          </a:p>
        </p:txBody>
      </p:sp>
      <p:sp>
        <p:nvSpPr>
          <p:cNvPr id="8" name="テキスト プレースホルダー 11"/>
          <p:cNvSpPr>
            <a:spLocks noGrp="1"/>
          </p:cNvSpPr>
          <p:nvPr>
            <p:ph type="body" sz="quarter" idx="17" hasCustomPrompt="1"/>
          </p:nvPr>
        </p:nvSpPr>
        <p:spPr>
          <a:xfrm>
            <a:off x="9458241" y="4288405"/>
            <a:ext cx="8010890" cy="1170130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spcBef>
                <a:spcPts val="0"/>
              </a:spcBef>
              <a:defRPr sz="18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3" name="図プレースホルダー 9"/>
          <p:cNvSpPr>
            <a:spLocks noGrp="1"/>
          </p:cNvSpPr>
          <p:nvPr>
            <p:ph type="pic" sz="quarter" idx="18" hasCustomPrompt="1"/>
          </p:nvPr>
        </p:nvSpPr>
        <p:spPr>
          <a:xfrm>
            <a:off x="772276" y="5548545"/>
            <a:ext cx="8010890" cy="2700300"/>
          </a:xfrm>
          <a:prstGeom prst="rect">
            <a:avLst/>
          </a:prstGeom>
        </p:spPr>
        <p:txBody>
          <a:bodyPr/>
          <a:lstStyle>
            <a:lvl1pPr marL="0" marR="0" indent="0" algn="l" defTabSz="1632753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 smtClean="0"/>
          </a:p>
          <a:p>
            <a:endParaRPr kumimoji="1" lang="ja-JP" altLang="en-US" dirty="0"/>
          </a:p>
        </p:txBody>
      </p:sp>
      <p:sp>
        <p:nvSpPr>
          <p:cNvPr id="14" name="テキスト プレースホルダー 11"/>
          <p:cNvSpPr>
            <a:spLocks noGrp="1"/>
          </p:cNvSpPr>
          <p:nvPr>
            <p:ph type="body" sz="quarter" idx="19" hasCustomPrompt="1"/>
          </p:nvPr>
        </p:nvSpPr>
        <p:spPr>
          <a:xfrm>
            <a:off x="772276" y="8248845"/>
            <a:ext cx="8010890" cy="1170130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spcBef>
                <a:spcPts val="0"/>
              </a:spcBef>
              <a:defRPr sz="18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5" name="図プレースホルダー 9"/>
          <p:cNvSpPr>
            <a:spLocks noGrp="1"/>
          </p:cNvSpPr>
          <p:nvPr>
            <p:ph type="pic" sz="quarter" idx="20" hasCustomPrompt="1"/>
          </p:nvPr>
        </p:nvSpPr>
        <p:spPr>
          <a:xfrm>
            <a:off x="9458241" y="5548545"/>
            <a:ext cx="8010890" cy="2700300"/>
          </a:xfrm>
          <a:prstGeom prst="rect">
            <a:avLst/>
          </a:prstGeom>
        </p:spPr>
        <p:txBody>
          <a:bodyPr/>
          <a:lstStyle>
            <a:lvl1pPr marL="0" marR="0" indent="0" algn="l" defTabSz="1632753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 smtClean="0"/>
          </a:p>
          <a:p>
            <a:endParaRPr kumimoji="1" lang="ja-JP" altLang="en-US" dirty="0"/>
          </a:p>
        </p:txBody>
      </p:sp>
      <p:sp>
        <p:nvSpPr>
          <p:cNvPr id="16" name="テキスト プレースホルダー 11"/>
          <p:cNvSpPr>
            <a:spLocks noGrp="1"/>
          </p:cNvSpPr>
          <p:nvPr>
            <p:ph type="body" sz="quarter" idx="21" hasCustomPrompt="1"/>
          </p:nvPr>
        </p:nvSpPr>
        <p:spPr>
          <a:xfrm>
            <a:off x="9458241" y="8248845"/>
            <a:ext cx="8010890" cy="1170130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spcBef>
                <a:spcPts val="0"/>
              </a:spcBef>
              <a:defRPr sz="18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7" name="タイトル 1"/>
          <p:cNvSpPr>
            <a:spLocks noGrp="1"/>
          </p:cNvSpPr>
          <p:nvPr>
            <p:ph type="title" hasCustomPrompt="1"/>
          </p:nvPr>
        </p:nvSpPr>
        <p:spPr>
          <a:xfrm>
            <a:off x="637261" y="192950"/>
            <a:ext cx="16741860" cy="1125125"/>
          </a:xfrm>
        </p:spPr>
        <p:txBody>
          <a:bodyPr/>
          <a:lstStyle>
            <a:lvl1pPr>
              <a:defRPr spc="1500" baseline="0"/>
            </a:lvl1pPr>
          </a:lstStyle>
          <a:p>
            <a:r>
              <a:rPr lang="en-US" altLang="ja-JP" dirty="0" smtClean="0"/>
              <a:t>SLIDE TITLE HERE</a:t>
            </a:r>
            <a:endParaRPr kumimoji="1" lang="ja-JP" altLang="en-US" dirty="0"/>
          </a:p>
        </p:txBody>
      </p:sp>
    </p:spTree>
    <p:extLst>
      <p:ext uri="{BB962C8B-B14F-4D97-AF65-F5344CB8AC3E}">
        <p14:creationId xmlns:p14="http://schemas.microsoft.com/office/powerpoint/2010/main" val="95313453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10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10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2500"/>
                            </p:stCondLst>
                            <p:childTnLst>
                              <p:par>
                                <p:cTn id="26" presetID="10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6" grpId="0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7" grpId="0"/>
      <p:bldP spid="8" grpId="0">
        <p:tmplLst>
          <p:tmpl>
            <p:tnLst>
              <p:par>
                <p:cTn presetID="10" presetClass="entr" presetSubtype="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3" grpId="0"/>
      <p:bldP spid="14" grpId="0">
        <p:tmplLst>
          <p:tmpl>
            <p:tnLst>
              <p:par>
                <p:cTn presetID="10" presetClass="entr" presetSubtype="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5" grpId="0"/>
      <p:bldP spid="16" grpId="0">
        <p:tmplLst>
          <p:tmpl>
            <p:tnLst>
              <p:par>
                <p:cTn presetID="10" presetClass="entr" presetSubtype="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6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2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 Images and Caption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図プレースホルダー 5"/>
          <p:cNvSpPr>
            <a:spLocks noGrp="1"/>
          </p:cNvSpPr>
          <p:nvPr>
            <p:ph type="pic" sz="quarter" idx="12" hasCustomPrompt="1"/>
          </p:nvPr>
        </p:nvSpPr>
        <p:spPr>
          <a:xfrm>
            <a:off x="623214" y="1993150"/>
            <a:ext cx="4212000" cy="5760640"/>
          </a:xfrm>
        </p:spPr>
        <p:txBody>
          <a:bodyPr/>
          <a:lstStyle>
            <a:lvl1pPr>
              <a:defRPr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/>
          </a:p>
        </p:txBody>
      </p:sp>
      <p:sp>
        <p:nvSpPr>
          <p:cNvPr id="2" name="タイトル 1"/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en-US" altLang="ja-JP" dirty="0" smtClean="0"/>
              <a:t>SLIDE TITLE HERE</a:t>
            </a:r>
            <a:endParaRPr kumimoji="1" lang="ja-JP" altLang="en-US" dirty="0"/>
          </a:p>
        </p:txBody>
      </p: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  <a:alpha val="70000"/>
                  </a:prstClr>
                </a:solidFill>
              </a:rPr>
              <a:t>The Power of PowerPoint | thepopp.com</a:t>
            </a:r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87164BF-D67A-46C0-81D2-5BAF67C00C80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  <p:sp>
        <p:nvSpPr>
          <p:cNvPr id="11" name="テキスト プレースホルダー 11"/>
          <p:cNvSpPr>
            <a:spLocks noGrp="1"/>
          </p:cNvSpPr>
          <p:nvPr>
            <p:ph type="body" sz="quarter" idx="32" hasCustomPrompt="1"/>
          </p:nvPr>
        </p:nvSpPr>
        <p:spPr>
          <a:xfrm>
            <a:off x="2955019" y="8023820"/>
            <a:ext cx="12376375" cy="1305145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spcBef>
                <a:spcPts val="0"/>
              </a:spcBef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0" name="図プレースホルダー 5"/>
          <p:cNvSpPr>
            <a:spLocks noGrp="1"/>
          </p:cNvSpPr>
          <p:nvPr>
            <p:ph type="pic" sz="quarter" idx="33" hasCustomPrompt="1"/>
          </p:nvPr>
        </p:nvSpPr>
        <p:spPr>
          <a:xfrm>
            <a:off x="4894526" y="1993150"/>
            <a:ext cx="4212000" cy="5760640"/>
          </a:xfrm>
        </p:spPr>
        <p:txBody>
          <a:bodyPr/>
          <a:lstStyle>
            <a:lvl1pPr>
              <a:defRPr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/>
          </a:p>
        </p:txBody>
      </p:sp>
      <p:sp>
        <p:nvSpPr>
          <p:cNvPr id="21" name="図プレースホルダー 5"/>
          <p:cNvSpPr>
            <a:spLocks noGrp="1"/>
          </p:cNvSpPr>
          <p:nvPr>
            <p:ph type="pic" sz="quarter" idx="34" hasCustomPrompt="1"/>
          </p:nvPr>
        </p:nvSpPr>
        <p:spPr>
          <a:xfrm>
            <a:off x="9165838" y="1993150"/>
            <a:ext cx="4212000" cy="5760640"/>
          </a:xfrm>
        </p:spPr>
        <p:txBody>
          <a:bodyPr/>
          <a:lstStyle>
            <a:lvl1pPr>
              <a:defRPr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/>
          </a:p>
        </p:txBody>
      </p:sp>
      <p:sp>
        <p:nvSpPr>
          <p:cNvPr id="22" name="図プレースホルダー 5"/>
          <p:cNvSpPr>
            <a:spLocks noGrp="1"/>
          </p:cNvSpPr>
          <p:nvPr>
            <p:ph type="pic" sz="quarter" idx="35" hasCustomPrompt="1"/>
          </p:nvPr>
        </p:nvSpPr>
        <p:spPr>
          <a:xfrm>
            <a:off x="13437151" y="1993150"/>
            <a:ext cx="4212000" cy="5760640"/>
          </a:xfrm>
        </p:spPr>
        <p:txBody>
          <a:bodyPr/>
          <a:lstStyle>
            <a:lvl1pPr>
              <a:defRPr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/>
          </a:p>
        </p:txBody>
      </p:sp>
      <p:sp>
        <p:nvSpPr>
          <p:cNvPr id="12" name="テキスト プレースホルダー 11"/>
          <p:cNvSpPr>
            <a:spLocks noGrp="1"/>
          </p:cNvSpPr>
          <p:nvPr>
            <p:ph type="body" sz="quarter" idx="36" hasCustomPrompt="1"/>
          </p:nvPr>
        </p:nvSpPr>
        <p:spPr>
          <a:xfrm>
            <a:off x="623214" y="6403641"/>
            <a:ext cx="4212000" cy="1349710"/>
          </a:xfrm>
          <a:solidFill>
            <a:schemeClr val="tx2">
              <a:alpha val="65000"/>
            </a:schemeClr>
          </a:solidFill>
        </p:spPr>
        <p:txBody>
          <a:bodyPr/>
          <a:lstStyle>
            <a:lvl1pPr>
              <a:lnSpc>
                <a:spcPct val="120000"/>
              </a:lnSpc>
              <a:defRPr>
                <a:solidFill>
                  <a:schemeClr val="bg1"/>
                </a:solidFill>
              </a:defRPr>
            </a:lvl1pPr>
          </a:lstStyle>
          <a:p>
            <a:pPr lvl="0"/>
            <a:r>
              <a:rPr kumimoji="1" lang="en-US" altLang="ja-JP" dirty="0" smtClean="0"/>
              <a:t>TEXT</a:t>
            </a:r>
            <a:endParaRPr kumimoji="1" lang="ja-JP" altLang="en-US" dirty="0"/>
          </a:p>
        </p:txBody>
      </p:sp>
      <p:sp>
        <p:nvSpPr>
          <p:cNvPr id="23" name="テキスト プレースホルダー 11"/>
          <p:cNvSpPr>
            <a:spLocks noGrp="1"/>
          </p:cNvSpPr>
          <p:nvPr>
            <p:ph type="body" sz="quarter" idx="37" hasCustomPrompt="1"/>
          </p:nvPr>
        </p:nvSpPr>
        <p:spPr>
          <a:xfrm>
            <a:off x="623214" y="5818575"/>
            <a:ext cx="4212000" cy="584625"/>
          </a:xfrm>
          <a:solidFill>
            <a:schemeClr val="accent1">
              <a:alpha val="65000"/>
            </a:schemeClr>
          </a:solidFill>
        </p:spPr>
        <p:txBody>
          <a:bodyPr anchor="ctr">
            <a:noAutofit/>
          </a:bodyPr>
          <a:lstStyle>
            <a:lvl1pPr>
              <a:spcBef>
                <a:spcPts val="0"/>
              </a:spcBef>
              <a:defRPr sz="2800" spc="3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kumimoji="1" lang="en-US" altLang="ja-JP" dirty="0" smtClean="0"/>
              <a:t>TEXT</a:t>
            </a:r>
            <a:endParaRPr kumimoji="1" lang="ja-JP" altLang="en-US" dirty="0"/>
          </a:p>
        </p:txBody>
      </p:sp>
      <p:sp>
        <p:nvSpPr>
          <p:cNvPr id="24" name="テキスト プレースホルダー 11"/>
          <p:cNvSpPr>
            <a:spLocks noGrp="1"/>
          </p:cNvSpPr>
          <p:nvPr>
            <p:ph type="body" sz="quarter" idx="38" hasCustomPrompt="1"/>
          </p:nvPr>
        </p:nvSpPr>
        <p:spPr>
          <a:xfrm>
            <a:off x="4894526" y="6403640"/>
            <a:ext cx="4212000" cy="1349710"/>
          </a:xfrm>
          <a:solidFill>
            <a:schemeClr val="tx2">
              <a:alpha val="65000"/>
            </a:schemeClr>
          </a:solidFill>
        </p:spPr>
        <p:txBody>
          <a:bodyPr/>
          <a:lstStyle>
            <a:lvl1pPr>
              <a:lnSpc>
                <a:spcPct val="120000"/>
              </a:lnSpc>
              <a:defRPr>
                <a:solidFill>
                  <a:schemeClr val="bg1"/>
                </a:solidFill>
              </a:defRPr>
            </a:lvl1pPr>
          </a:lstStyle>
          <a:p>
            <a:pPr lvl="0"/>
            <a:r>
              <a:rPr kumimoji="1" lang="en-US" altLang="ja-JP" dirty="0" smtClean="0"/>
              <a:t>TEXT</a:t>
            </a:r>
            <a:endParaRPr kumimoji="1" lang="ja-JP" altLang="en-US" dirty="0"/>
          </a:p>
        </p:txBody>
      </p:sp>
      <p:sp>
        <p:nvSpPr>
          <p:cNvPr id="25" name="テキスト プレースホルダー 11"/>
          <p:cNvSpPr>
            <a:spLocks noGrp="1"/>
          </p:cNvSpPr>
          <p:nvPr>
            <p:ph type="body" sz="quarter" idx="39" hasCustomPrompt="1"/>
          </p:nvPr>
        </p:nvSpPr>
        <p:spPr>
          <a:xfrm>
            <a:off x="4894526" y="5818574"/>
            <a:ext cx="4212000" cy="584625"/>
          </a:xfrm>
          <a:solidFill>
            <a:schemeClr val="accent1">
              <a:alpha val="65000"/>
            </a:schemeClr>
          </a:solidFill>
        </p:spPr>
        <p:txBody>
          <a:bodyPr anchor="ctr">
            <a:noAutofit/>
          </a:bodyPr>
          <a:lstStyle>
            <a:lvl1pPr>
              <a:spcBef>
                <a:spcPts val="0"/>
              </a:spcBef>
              <a:defRPr sz="2800" spc="3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kumimoji="1" lang="en-US" altLang="ja-JP" dirty="0" smtClean="0"/>
              <a:t>TEXT</a:t>
            </a:r>
            <a:endParaRPr kumimoji="1" lang="ja-JP" altLang="en-US" dirty="0"/>
          </a:p>
        </p:txBody>
      </p:sp>
      <p:sp>
        <p:nvSpPr>
          <p:cNvPr id="26" name="テキスト プレースホルダー 11"/>
          <p:cNvSpPr>
            <a:spLocks noGrp="1"/>
          </p:cNvSpPr>
          <p:nvPr>
            <p:ph type="body" sz="quarter" idx="40" hasCustomPrompt="1"/>
          </p:nvPr>
        </p:nvSpPr>
        <p:spPr>
          <a:xfrm>
            <a:off x="9165838" y="6404080"/>
            <a:ext cx="4212000" cy="1349710"/>
          </a:xfrm>
          <a:solidFill>
            <a:schemeClr val="tx2">
              <a:alpha val="65000"/>
            </a:schemeClr>
          </a:solidFill>
        </p:spPr>
        <p:txBody>
          <a:bodyPr/>
          <a:lstStyle>
            <a:lvl1pPr>
              <a:lnSpc>
                <a:spcPct val="120000"/>
              </a:lnSpc>
              <a:defRPr>
                <a:solidFill>
                  <a:schemeClr val="bg1"/>
                </a:solidFill>
              </a:defRPr>
            </a:lvl1pPr>
          </a:lstStyle>
          <a:p>
            <a:pPr lvl="0"/>
            <a:r>
              <a:rPr kumimoji="1" lang="en-US" altLang="ja-JP" dirty="0" smtClean="0"/>
              <a:t>TEXT</a:t>
            </a:r>
            <a:endParaRPr kumimoji="1" lang="ja-JP" altLang="en-US" dirty="0"/>
          </a:p>
        </p:txBody>
      </p:sp>
      <p:sp>
        <p:nvSpPr>
          <p:cNvPr id="27" name="テキスト プレースホルダー 11"/>
          <p:cNvSpPr>
            <a:spLocks noGrp="1"/>
          </p:cNvSpPr>
          <p:nvPr>
            <p:ph type="body" sz="quarter" idx="41" hasCustomPrompt="1"/>
          </p:nvPr>
        </p:nvSpPr>
        <p:spPr>
          <a:xfrm>
            <a:off x="9165838" y="5819014"/>
            <a:ext cx="4212000" cy="584625"/>
          </a:xfrm>
          <a:solidFill>
            <a:schemeClr val="accent1">
              <a:alpha val="65000"/>
            </a:schemeClr>
          </a:solidFill>
        </p:spPr>
        <p:txBody>
          <a:bodyPr anchor="ctr">
            <a:noAutofit/>
          </a:bodyPr>
          <a:lstStyle>
            <a:lvl1pPr>
              <a:spcBef>
                <a:spcPts val="0"/>
              </a:spcBef>
              <a:defRPr sz="2800" spc="3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kumimoji="1" lang="en-US" altLang="ja-JP" dirty="0" smtClean="0"/>
              <a:t>TEXT</a:t>
            </a:r>
            <a:endParaRPr kumimoji="1" lang="ja-JP" altLang="en-US" dirty="0"/>
          </a:p>
        </p:txBody>
      </p:sp>
      <p:sp>
        <p:nvSpPr>
          <p:cNvPr id="28" name="テキスト プレースホルダー 11"/>
          <p:cNvSpPr>
            <a:spLocks noGrp="1"/>
          </p:cNvSpPr>
          <p:nvPr>
            <p:ph type="body" sz="quarter" idx="42" hasCustomPrompt="1"/>
          </p:nvPr>
        </p:nvSpPr>
        <p:spPr>
          <a:xfrm>
            <a:off x="13437151" y="6404079"/>
            <a:ext cx="4212000" cy="1349710"/>
          </a:xfrm>
          <a:solidFill>
            <a:schemeClr val="tx2">
              <a:alpha val="65000"/>
            </a:schemeClr>
          </a:solidFill>
        </p:spPr>
        <p:txBody>
          <a:bodyPr/>
          <a:lstStyle>
            <a:lvl1pPr>
              <a:lnSpc>
                <a:spcPct val="120000"/>
              </a:lnSpc>
              <a:defRPr>
                <a:solidFill>
                  <a:schemeClr val="bg1"/>
                </a:solidFill>
              </a:defRPr>
            </a:lvl1pPr>
          </a:lstStyle>
          <a:p>
            <a:pPr lvl="0"/>
            <a:r>
              <a:rPr kumimoji="1" lang="en-US" altLang="ja-JP" dirty="0" smtClean="0"/>
              <a:t>TEXT</a:t>
            </a:r>
            <a:endParaRPr kumimoji="1" lang="ja-JP" altLang="en-US" dirty="0"/>
          </a:p>
        </p:txBody>
      </p:sp>
      <p:sp>
        <p:nvSpPr>
          <p:cNvPr id="29" name="テキスト プレースホルダー 11"/>
          <p:cNvSpPr>
            <a:spLocks noGrp="1"/>
          </p:cNvSpPr>
          <p:nvPr>
            <p:ph type="body" sz="quarter" idx="43" hasCustomPrompt="1"/>
          </p:nvPr>
        </p:nvSpPr>
        <p:spPr>
          <a:xfrm>
            <a:off x="13437151" y="5819013"/>
            <a:ext cx="4212000" cy="584625"/>
          </a:xfrm>
          <a:solidFill>
            <a:schemeClr val="accent1">
              <a:alpha val="65000"/>
            </a:schemeClr>
          </a:solidFill>
        </p:spPr>
        <p:txBody>
          <a:bodyPr anchor="ctr">
            <a:noAutofit/>
          </a:bodyPr>
          <a:lstStyle>
            <a:lvl1pPr>
              <a:spcBef>
                <a:spcPts val="0"/>
              </a:spcBef>
              <a:defRPr sz="2800" spc="3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kumimoji="1" lang="en-US" altLang="ja-JP" dirty="0" smtClean="0"/>
              <a:t>TEXT</a:t>
            </a:r>
            <a:endParaRPr kumimoji="1" lang="ja-JP" altLang="en-US" dirty="0"/>
          </a:p>
        </p:txBody>
      </p:sp>
    </p:spTree>
    <p:extLst>
      <p:ext uri="{BB962C8B-B14F-4D97-AF65-F5344CB8AC3E}">
        <p14:creationId xmlns:p14="http://schemas.microsoft.com/office/powerpoint/2010/main" val="58181004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10" presetClass="entr" presetSubtype="0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750"/>
                            </p:stCondLst>
                            <p:childTnLst>
                              <p:par>
                                <p:cTn id="2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2250"/>
                            </p:stCondLst>
                            <p:childTnLst>
                              <p:par>
                                <p:cTn id="27" presetID="10" presetClass="entr" presetSubtype="0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3000"/>
                            </p:stCondLst>
                            <p:childTnLst>
                              <p:par>
                                <p:cTn id="3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3500"/>
                            </p:stCondLst>
                            <p:childTnLst>
                              <p:par>
                                <p:cTn id="38" presetID="10" presetClass="entr" presetSubtype="0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4250"/>
                            </p:stCondLst>
                            <p:childTnLst>
                              <p:par>
                                <p:cTn id="4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4750"/>
                            </p:stCondLst>
                            <p:childTnLst>
                              <p:par>
                                <p:cTn id="49" presetID="2" presetClass="entr" presetSubtype="4" decel="10000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11" grpId="0">
        <p:tmplLst>
          <p:tmpl>
            <p:tnLst>
              <p:par>
                <p:cTn presetID="2" presetClass="entr" presetSubtype="4" decel="100000" fill="hold" nodeType="after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0" grpId="0"/>
      <p:bldP spid="21" grpId="0"/>
      <p:bldP spid="22" grpId="0"/>
      <p:bldP spid="12" grpId="0" animBg="1">
        <p:tmplLst>
          <p:tmpl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3" grpId="0" animBg="1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4" grpId="0" animBg="1">
        <p:tmplLst>
          <p:tmpl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5" grpId="0" animBg="1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6" grpId="0" animBg="1">
        <p:tmplLst>
          <p:tmpl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7" grpId="0" animBg="1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8" grpId="0" animBg="1">
        <p:tmplLst>
          <p:tmpl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9" grpId="0" animBg="1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9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24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ircle 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en-US" altLang="ja-JP" dirty="0" smtClean="0"/>
              <a:t>SLIDE TITLE HERE</a:t>
            </a:r>
            <a:endParaRPr kumimoji="1" lang="ja-JP" altLang="en-US" dirty="0"/>
          </a:p>
        </p:txBody>
      </p: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  <a:alpha val="70000"/>
                  </a:prstClr>
                </a:solidFill>
              </a:rPr>
              <a:t>The Power of PowerPoint | thepopp.com</a:t>
            </a:r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87164BF-D67A-46C0-81D2-5BAF67C00C80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  <p:sp>
        <p:nvSpPr>
          <p:cNvPr id="5" name="ドーナツ 4"/>
          <p:cNvSpPr/>
          <p:nvPr userDrawn="1"/>
        </p:nvSpPr>
        <p:spPr>
          <a:xfrm>
            <a:off x="6262886" y="2579009"/>
            <a:ext cx="5760642" cy="5769284"/>
          </a:xfrm>
          <a:prstGeom prst="donut">
            <a:avLst>
              <a:gd name="adj" fmla="val 8728"/>
            </a:avLst>
          </a:prstGeom>
          <a:solidFill>
            <a:schemeClr val="bg1">
              <a:lumMod val="95000"/>
            </a:schemeClr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black"/>
              </a:solidFill>
            </a:endParaRPr>
          </a:p>
        </p:txBody>
      </p:sp>
      <p:sp>
        <p:nvSpPr>
          <p:cNvPr id="6" name="アーチ 6"/>
          <p:cNvSpPr/>
          <p:nvPr userDrawn="1"/>
        </p:nvSpPr>
        <p:spPr>
          <a:xfrm>
            <a:off x="9178776" y="2579009"/>
            <a:ext cx="2844750" cy="3158992"/>
          </a:xfrm>
          <a:custGeom>
            <a:avLst/>
            <a:gdLst/>
            <a:ahLst/>
            <a:cxnLst/>
            <a:rect l="l" t="t" r="r" b="b"/>
            <a:pathLst>
              <a:path w="2844750" h="3158992">
                <a:moveTo>
                  <a:pt x="0" y="0"/>
                </a:moveTo>
                <a:cubicBezTo>
                  <a:pt x="766552" y="20660"/>
                  <a:pt x="1499688" y="342349"/>
                  <a:pt x="2035609" y="903232"/>
                </a:cubicBezTo>
                <a:cubicBezTo>
                  <a:pt x="2555046" y="1446863"/>
                  <a:pt x="2841583" y="2165348"/>
                  <a:pt x="2844558" y="2907144"/>
                </a:cubicBezTo>
                <a:lnTo>
                  <a:pt x="2844750" y="2907144"/>
                </a:lnTo>
                <a:lnTo>
                  <a:pt x="2844567" y="2907327"/>
                </a:lnTo>
                <a:cubicBezTo>
                  <a:pt x="2844742" y="2908528"/>
                  <a:pt x="2844746" y="2909731"/>
                  <a:pt x="2844750" y="2910933"/>
                </a:cubicBezTo>
                <a:lnTo>
                  <a:pt x="2840961" y="2910933"/>
                </a:lnTo>
                <a:lnTo>
                  <a:pt x="2592902" y="3158992"/>
                </a:lnTo>
                <a:lnTo>
                  <a:pt x="2344843" y="2910933"/>
                </a:lnTo>
                <a:lnTo>
                  <a:pt x="2342765" y="2910933"/>
                </a:lnTo>
                <a:lnTo>
                  <a:pt x="2342652" y="2908742"/>
                </a:lnTo>
                <a:lnTo>
                  <a:pt x="2341054" y="2907144"/>
                </a:lnTo>
                <a:lnTo>
                  <a:pt x="2342570" y="2907144"/>
                </a:lnTo>
                <a:cubicBezTo>
                  <a:pt x="2339408" y="2293718"/>
                  <a:pt x="2102129" y="1699740"/>
                  <a:pt x="1672540" y="1250142"/>
                </a:cubicBezTo>
                <a:cubicBezTo>
                  <a:pt x="1232013" y="789097"/>
                  <a:pt x="630616" y="523165"/>
                  <a:pt x="927" y="502769"/>
                </a:cubicBezTo>
                <a:lnTo>
                  <a:pt x="251847" y="251850"/>
                </a:lnTo>
                <a:lnTo>
                  <a:pt x="0" y="2"/>
                </a:lnTo>
                <a:close/>
              </a:path>
            </a:pathLst>
          </a:custGeom>
          <a:solidFill>
            <a:schemeClr val="accent1">
              <a:lumMod val="40000"/>
              <a:lumOff val="60000"/>
            </a:schemeClr>
          </a:solidFill>
          <a:ln w="38100" cmpd="sng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black"/>
              </a:solidFill>
            </a:endParaRPr>
          </a:p>
        </p:txBody>
      </p:sp>
      <p:sp>
        <p:nvSpPr>
          <p:cNvPr id="7" name="アーチ 6"/>
          <p:cNvSpPr/>
          <p:nvPr userDrawn="1"/>
        </p:nvSpPr>
        <p:spPr>
          <a:xfrm rot="5400000">
            <a:off x="9021655" y="5346420"/>
            <a:ext cx="2844750" cy="3158992"/>
          </a:xfrm>
          <a:custGeom>
            <a:avLst/>
            <a:gdLst/>
            <a:ahLst/>
            <a:cxnLst/>
            <a:rect l="l" t="t" r="r" b="b"/>
            <a:pathLst>
              <a:path w="2844750" h="3158992">
                <a:moveTo>
                  <a:pt x="0" y="0"/>
                </a:moveTo>
                <a:cubicBezTo>
                  <a:pt x="766552" y="20660"/>
                  <a:pt x="1499688" y="342349"/>
                  <a:pt x="2035609" y="903232"/>
                </a:cubicBezTo>
                <a:cubicBezTo>
                  <a:pt x="2555046" y="1446863"/>
                  <a:pt x="2841583" y="2165348"/>
                  <a:pt x="2844558" y="2907144"/>
                </a:cubicBezTo>
                <a:lnTo>
                  <a:pt x="2844750" y="2907144"/>
                </a:lnTo>
                <a:lnTo>
                  <a:pt x="2844567" y="2907327"/>
                </a:lnTo>
                <a:cubicBezTo>
                  <a:pt x="2844742" y="2908528"/>
                  <a:pt x="2844746" y="2909731"/>
                  <a:pt x="2844750" y="2910933"/>
                </a:cubicBezTo>
                <a:lnTo>
                  <a:pt x="2840961" y="2910933"/>
                </a:lnTo>
                <a:lnTo>
                  <a:pt x="2592902" y="3158992"/>
                </a:lnTo>
                <a:lnTo>
                  <a:pt x="2344843" y="2910933"/>
                </a:lnTo>
                <a:lnTo>
                  <a:pt x="2342765" y="2910933"/>
                </a:lnTo>
                <a:lnTo>
                  <a:pt x="2342652" y="2908742"/>
                </a:lnTo>
                <a:lnTo>
                  <a:pt x="2341054" y="2907144"/>
                </a:lnTo>
                <a:lnTo>
                  <a:pt x="2342570" y="2907144"/>
                </a:lnTo>
                <a:cubicBezTo>
                  <a:pt x="2339408" y="2293718"/>
                  <a:pt x="2102129" y="1699740"/>
                  <a:pt x="1672540" y="1250142"/>
                </a:cubicBezTo>
                <a:cubicBezTo>
                  <a:pt x="1232013" y="789097"/>
                  <a:pt x="630616" y="523165"/>
                  <a:pt x="927" y="502769"/>
                </a:cubicBezTo>
                <a:lnTo>
                  <a:pt x="251847" y="251850"/>
                </a:lnTo>
                <a:lnTo>
                  <a:pt x="0" y="2"/>
                </a:lnTo>
                <a:close/>
              </a:path>
            </a:pathLst>
          </a:custGeom>
          <a:solidFill>
            <a:schemeClr val="accent1">
              <a:lumMod val="40000"/>
              <a:lumOff val="60000"/>
            </a:schemeClr>
          </a:solidFill>
          <a:ln w="38100" cmpd="sng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black"/>
              </a:solidFill>
            </a:endParaRPr>
          </a:p>
        </p:txBody>
      </p:sp>
      <p:sp>
        <p:nvSpPr>
          <p:cNvPr id="8" name="アーチ 6"/>
          <p:cNvSpPr/>
          <p:nvPr userDrawn="1"/>
        </p:nvSpPr>
        <p:spPr>
          <a:xfrm rot="10800000">
            <a:off x="6254245" y="5189298"/>
            <a:ext cx="2844750" cy="3158992"/>
          </a:xfrm>
          <a:custGeom>
            <a:avLst/>
            <a:gdLst/>
            <a:ahLst/>
            <a:cxnLst/>
            <a:rect l="l" t="t" r="r" b="b"/>
            <a:pathLst>
              <a:path w="2844750" h="3158992">
                <a:moveTo>
                  <a:pt x="0" y="0"/>
                </a:moveTo>
                <a:cubicBezTo>
                  <a:pt x="766552" y="20660"/>
                  <a:pt x="1499688" y="342349"/>
                  <a:pt x="2035609" y="903232"/>
                </a:cubicBezTo>
                <a:cubicBezTo>
                  <a:pt x="2555046" y="1446863"/>
                  <a:pt x="2841583" y="2165348"/>
                  <a:pt x="2844558" y="2907144"/>
                </a:cubicBezTo>
                <a:lnTo>
                  <a:pt x="2844750" y="2907144"/>
                </a:lnTo>
                <a:lnTo>
                  <a:pt x="2844567" y="2907327"/>
                </a:lnTo>
                <a:cubicBezTo>
                  <a:pt x="2844742" y="2908528"/>
                  <a:pt x="2844746" y="2909731"/>
                  <a:pt x="2844750" y="2910933"/>
                </a:cubicBezTo>
                <a:lnTo>
                  <a:pt x="2840961" y="2910933"/>
                </a:lnTo>
                <a:lnTo>
                  <a:pt x="2592902" y="3158992"/>
                </a:lnTo>
                <a:lnTo>
                  <a:pt x="2344843" y="2910933"/>
                </a:lnTo>
                <a:lnTo>
                  <a:pt x="2342765" y="2910933"/>
                </a:lnTo>
                <a:lnTo>
                  <a:pt x="2342652" y="2908742"/>
                </a:lnTo>
                <a:lnTo>
                  <a:pt x="2341054" y="2907144"/>
                </a:lnTo>
                <a:lnTo>
                  <a:pt x="2342570" y="2907144"/>
                </a:lnTo>
                <a:cubicBezTo>
                  <a:pt x="2339408" y="2293718"/>
                  <a:pt x="2102129" y="1699740"/>
                  <a:pt x="1672540" y="1250142"/>
                </a:cubicBezTo>
                <a:cubicBezTo>
                  <a:pt x="1232013" y="789097"/>
                  <a:pt x="630616" y="523165"/>
                  <a:pt x="927" y="502769"/>
                </a:cubicBezTo>
                <a:lnTo>
                  <a:pt x="251847" y="251850"/>
                </a:lnTo>
                <a:lnTo>
                  <a:pt x="0" y="2"/>
                </a:lnTo>
                <a:close/>
              </a:path>
            </a:pathLst>
          </a:custGeom>
          <a:solidFill>
            <a:schemeClr val="accent1">
              <a:lumMod val="40000"/>
              <a:lumOff val="60000"/>
            </a:schemeClr>
          </a:solidFill>
          <a:ln w="38100" cmpd="sng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black"/>
              </a:solidFill>
            </a:endParaRPr>
          </a:p>
        </p:txBody>
      </p:sp>
      <p:sp>
        <p:nvSpPr>
          <p:cNvPr id="9" name="アーチ 6"/>
          <p:cNvSpPr/>
          <p:nvPr userDrawn="1"/>
        </p:nvSpPr>
        <p:spPr>
          <a:xfrm rot="16200000">
            <a:off x="6411365" y="2421095"/>
            <a:ext cx="2844750" cy="3158992"/>
          </a:xfrm>
          <a:custGeom>
            <a:avLst/>
            <a:gdLst/>
            <a:ahLst/>
            <a:cxnLst/>
            <a:rect l="l" t="t" r="r" b="b"/>
            <a:pathLst>
              <a:path w="2844750" h="3158992">
                <a:moveTo>
                  <a:pt x="0" y="0"/>
                </a:moveTo>
                <a:cubicBezTo>
                  <a:pt x="766552" y="20660"/>
                  <a:pt x="1499688" y="342349"/>
                  <a:pt x="2035609" y="903232"/>
                </a:cubicBezTo>
                <a:cubicBezTo>
                  <a:pt x="2555046" y="1446863"/>
                  <a:pt x="2841583" y="2165348"/>
                  <a:pt x="2844558" y="2907144"/>
                </a:cubicBezTo>
                <a:lnTo>
                  <a:pt x="2844750" y="2907144"/>
                </a:lnTo>
                <a:lnTo>
                  <a:pt x="2844567" y="2907327"/>
                </a:lnTo>
                <a:cubicBezTo>
                  <a:pt x="2844742" y="2908528"/>
                  <a:pt x="2844746" y="2909731"/>
                  <a:pt x="2844750" y="2910933"/>
                </a:cubicBezTo>
                <a:lnTo>
                  <a:pt x="2840961" y="2910933"/>
                </a:lnTo>
                <a:lnTo>
                  <a:pt x="2592902" y="3158992"/>
                </a:lnTo>
                <a:lnTo>
                  <a:pt x="2344843" y="2910933"/>
                </a:lnTo>
                <a:lnTo>
                  <a:pt x="2342765" y="2910933"/>
                </a:lnTo>
                <a:lnTo>
                  <a:pt x="2342652" y="2908742"/>
                </a:lnTo>
                <a:lnTo>
                  <a:pt x="2341054" y="2907144"/>
                </a:lnTo>
                <a:lnTo>
                  <a:pt x="2342570" y="2907144"/>
                </a:lnTo>
                <a:cubicBezTo>
                  <a:pt x="2339408" y="2293718"/>
                  <a:pt x="2102129" y="1699740"/>
                  <a:pt x="1672540" y="1250142"/>
                </a:cubicBezTo>
                <a:cubicBezTo>
                  <a:pt x="1232013" y="789097"/>
                  <a:pt x="630616" y="523165"/>
                  <a:pt x="927" y="502769"/>
                </a:cubicBezTo>
                <a:lnTo>
                  <a:pt x="251847" y="251850"/>
                </a:lnTo>
                <a:lnTo>
                  <a:pt x="0" y="2"/>
                </a:lnTo>
                <a:close/>
              </a:path>
            </a:pathLst>
          </a:custGeom>
          <a:solidFill>
            <a:schemeClr val="accent1">
              <a:lumMod val="40000"/>
              <a:lumOff val="60000"/>
            </a:schemeClr>
          </a:solidFill>
          <a:ln w="38100" cmpd="sng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black"/>
              </a:solidFill>
            </a:endParaRPr>
          </a:p>
        </p:txBody>
      </p:sp>
      <p:sp>
        <p:nvSpPr>
          <p:cNvPr id="18" name="テキスト プレースホルダー 11"/>
          <p:cNvSpPr>
            <a:spLocks noGrp="1"/>
          </p:cNvSpPr>
          <p:nvPr>
            <p:ph type="body" sz="quarter" idx="31" hasCustomPrompt="1"/>
          </p:nvPr>
        </p:nvSpPr>
        <p:spPr>
          <a:xfrm>
            <a:off x="12158541" y="3397743"/>
            <a:ext cx="5490610" cy="1651134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9" name="テキスト プレースホルダー 11"/>
          <p:cNvSpPr>
            <a:spLocks noGrp="1"/>
          </p:cNvSpPr>
          <p:nvPr>
            <p:ph type="body" sz="quarter" idx="32" hasCustomPrompt="1"/>
          </p:nvPr>
        </p:nvSpPr>
        <p:spPr>
          <a:xfrm>
            <a:off x="12158541" y="2660883"/>
            <a:ext cx="5490610" cy="773203"/>
          </a:xfrm>
        </p:spPr>
        <p:txBody>
          <a:bodyPr anchor="b">
            <a:noAutofit/>
          </a:bodyPr>
          <a:lstStyle>
            <a:lvl1pPr algn="l">
              <a:lnSpc>
                <a:spcPct val="100000"/>
              </a:lnSpc>
              <a:spcBef>
                <a:spcPts val="0"/>
              </a:spcBef>
              <a:defRPr sz="28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0" name="テキスト プレースホルダー 11"/>
          <p:cNvSpPr>
            <a:spLocks noGrp="1"/>
          </p:cNvSpPr>
          <p:nvPr>
            <p:ph type="body" sz="quarter" idx="33" hasCustomPrompt="1"/>
          </p:nvPr>
        </p:nvSpPr>
        <p:spPr>
          <a:xfrm>
            <a:off x="12158541" y="6683108"/>
            <a:ext cx="5490610" cy="1651134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1" name="テキスト プレースホルダー 11"/>
          <p:cNvSpPr>
            <a:spLocks noGrp="1"/>
          </p:cNvSpPr>
          <p:nvPr>
            <p:ph type="body" sz="quarter" idx="34" hasCustomPrompt="1"/>
          </p:nvPr>
        </p:nvSpPr>
        <p:spPr>
          <a:xfrm>
            <a:off x="12158541" y="5946248"/>
            <a:ext cx="5490610" cy="773203"/>
          </a:xfrm>
        </p:spPr>
        <p:txBody>
          <a:bodyPr anchor="b">
            <a:noAutofit/>
          </a:bodyPr>
          <a:lstStyle>
            <a:lvl1pPr algn="l">
              <a:lnSpc>
                <a:spcPct val="100000"/>
              </a:lnSpc>
              <a:spcBef>
                <a:spcPts val="0"/>
              </a:spcBef>
              <a:defRPr sz="28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2" name="テキスト プレースホルダー 11"/>
          <p:cNvSpPr>
            <a:spLocks noGrp="1"/>
          </p:cNvSpPr>
          <p:nvPr>
            <p:ph type="body" sz="quarter" idx="35" hasCustomPrompt="1"/>
          </p:nvPr>
        </p:nvSpPr>
        <p:spPr>
          <a:xfrm>
            <a:off x="637261" y="3411794"/>
            <a:ext cx="5490610" cy="1651134"/>
          </a:xfrm>
        </p:spPr>
        <p:txBody>
          <a:bodyPr anchor="t">
            <a:noAutofit/>
          </a:bodyPr>
          <a:lstStyle>
            <a:lvl1pPr algn="r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3" name="テキスト プレースホルダー 11"/>
          <p:cNvSpPr>
            <a:spLocks noGrp="1"/>
          </p:cNvSpPr>
          <p:nvPr>
            <p:ph type="body" sz="quarter" idx="36" hasCustomPrompt="1"/>
          </p:nvPr>
        </p:nvSpPr>
        <p:spPr>
          <a:xfrm>
            <a:off x="637261" y="2674934"/>
            <a:ext cx="5490610" cy="773203"/>
          </a:xfrm>
        </p:spPr>
        <p:txBody>
          <a:bodyPr anchor="b">
            <a:noAutofit/>
          </a:bodyPr>
          <a:lstStyle>
            <a:lvl1pPr algn="r">
              <a:lnSpc>
                <a:spcPct val="100000"/>
              </a:lnSpc>
              <a:spcBef>
                <a:spcPts val="0"/>
              </a:spcBef>
              <a:defRPr sz="28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4" name="テキスト プレースホルダー 11"/>
          <p:cNvSpPr>
            <a:spLocks noGrp="1"/>
          </p:cNvSpPr>
          <p:nvPr>
            <p:ph type="body" sz="quarter" idx="37" hasCustomPrompt="1"/>
          </p:nvPr>
        </p:nvSpPr>
        <p:spPr>
          <a:xfrm>
            <a:off x="637261" y="6697159"/>
            <a:ext cx="5490610" cy="1651134"/>
          </a:xfrm>
        </p:spPr>
        <p:txBody>
          <a:bodyPr anchor="t">
            <a:noAutofit/>
          </a:bodyPr>
          <a:lstStyle>
            <a:lvl1pPr algn="r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5" name="テキスト プレースホルダー 11"/>
          <p:cNvSpPr>
            <a:spLocks noGrp="1"/>
          </p:cNvSpPr>
          <p:nvPr>
            <p:ph type="body" sz="quarter" idx="38" hasCustomPrompt="1"/>
          </p:nvPr>
        </p:nvSpPr>
        <p:spPr>
          <a:xfrm>
            <a:off x="637261" y="5960299"/>
            <a:ext cx="5490610" cy="773203"/>
          </a:xfrm>
        </p:spPr>
        <p:txBody>
          <a:bodyPr anchor="b">
            <a:noAutofit/>
          </a:bodyPr>
          <a:lstStyle>
            <a:lvl1pPr algn="r">
              <a:lnSpc>
                <a:spcPct val="100000"/>
              </a:lnSpc>
              <a:spcBef>
                <a:spcPts val="0"/>
              </a:spcBef>
              <a:defRPr sz="28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6" name="テキスト プレースホルダー 11"/>
          <p:cNvSpPr>
            <a:spLocks noGrp="1"/>
          </p:cNvSpPr>
          <p:nvPr>
            <p:ph type="body" sz="quarter" idx="39" hasCustomPrompt="1"/>
          </p:nvPr>
        </p:nvSpPr>
        <p:spPr>
          <a:xfrm>
            <a:off x="6982966" y="5008485"/>
            <a:ext cx="4275474" cy="773203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32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7" name="円/楕円 26"/>
          <p:cNvSpPr/>
          <p:nvPr userDrawn="1"/>
        </p:nvSpPr>
        <p:spPr>
          <a:xfrm>
            <a:off x="10444030" y="3163280"/>
            <a:ext cx="1350150" cy="1350150"/>
          </a:xfrm>
          <a:prstGeom prst="ellipse">
            <a:avLst/>
          </a:prstGeom>
          <a:solidFill>
            <a:schemeClr val="accent1"/>
          </a:solidFill>
          <a:ln w="76200" cmpd="sng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0" name="図プレースホルダー 7"/>
          <p:cNvSpPr>
            <a:spLocks noGrp="1"/>
          </p:cNvSpPr>
          <p:nvPr>
            <p:ph type="pic" sz="quarter" idx="17" hasCustomPrompt="1"/>
          </p:nvPr>
        </p:nvSpPr>
        <p:spPr>
          <a:xfrm>
            <a:off x="10793062" y="3478952"/>
            <a:ext cx="684364" cy="684364"/>
          </a:xfrm>
        </p:spPr>
        <p:txBody>
          <a:bodyPr>
            <a:normAutofit/>
          </a:bodyPr>
          <a:lstStyle>
            <a:lvl1pPr>
              <a:defRPr sz="1600"/>
            </a:lvl1pPr>
          </a:lstStyle>
          <a:p>
            <a:r>
              <a:rPr kumimoji="1" lang="en-US" altLang="ja-JP" dirty="0" smtClean="0"/>
              <a:t>ICON</a:t>
            </a:r>
            <a:endParaRPr kumimoji="1" lang="ja-JP" altLang="en-US" dirty="0"/>
          </a:p>
        </p:txBody>
      </p:sp>
      <p:sp>
        <p:nvSpPr>
          <p:cNvPr id="28" name="円/楕円 27"/>
          <p:cNvSpPr/>
          <p:nvPr userDrawn="1"/>
        </p:nvSpPr>
        <p:spPr>
          <a:xfrm>
            <a:off x="10448351" y="6528729"/>
            <a:ext cx="1350150" cy="1350150"/>
          </a:xfrm>
          <a:prstGeom prst="ellipse">
            <a:avLst/>
          </a:prstGeom>
          <a:solidFill>
            <a:schemeClr val="accent1"/>
          </a:solidFill>
          <a:ln w="76200" cmpd="sng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29" name="図プレースホルダー 7"/>
          <p:cNvSpPr>
            <a:spLocks noGrp="1"/>
          </p:cNvSpPr>
          <p:nvPr>
            <p:ph type="pic" sz="quarter" idx="40" hasCustomPrompt="1"/>
          </p:nvPr>
        </p:nvSpPr>
        <p:spPr>
          <a:xfrm>
            <a:off x="10797383" y="6844401"/>
            <a:ext cx="684364" cy="684364"/>
          </a:xfrm>
        </p:spPr>
        <p:txBody>
          <a:bodyPr>
            <a:normAutofit/>
          </a:bodyPr>
          <a:lstStyle>
            <a:lvl1pPr>
              <a:defRPr sz="1600"/>
            </a:lvl1pPr>
          </a:lstStyle>
          <a:p>
            <a:r>
              <a:rPr kumimoji="1" lang="en-US" altLang="ja-JP" dirty="0" smtClean="0"/>
              <a:t>ICON</a:t>
            </a:r>
            <a:endParaRPr kumimoji="1" lang="ja-JP" altLang="en-US" dirty="0"/>
          </a:p>
        </p:txBody>
      </p:sp>
      <p:sp>
        <p:nvSpPr>
          <p:cNvPr id="30" name="円/楕円 29"/>
          <p:cNvSpPr/>
          <p:nvPr userDrawn="1"/>
        </p:nvSpPr>
        <p:spPr>
          <a:xfrm>
            <a:off x="6543924" y="6528729"/>
            <a:ext cx="1350150" cy="1350150"/>
          </a:xfrm>
          <a:prstGeom prst="ellipse">
            <a:avLst/>
          </a:prstGeom>
          <a:solidFill>
            <a:schemeClr val="accent1"/>
          </a:solidFill>
          <a:ln w="76200" cmpd="sng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31" name="図プレースホルダー 7"/>
          <p:cNvSpPr>
            <a:spLocks noGrp="1"/>
          </p:cNvSpPr>
          <p:nvPr>
            <p:ph type="pic" sz="quarter" idx="41" hasCustomPrompt="1"/>
          </p:nvPr>
        </p:nvSpPr>
        <p:spPr>
          <a:xfrm>
            <a:off x="6892956" y="6844401"/>
            <a:ext cx="684364" cy="684364"/>
          </a:xfrm>
        </p:spPr>
        <p:txBody>
          <a:bodyPr>
            <a:normAutofit/>
          </a:bodyPr>
          <a:lstStyle>
            <a:lvl1pPr>
              <a:defRPr sz="1600"/>
            </a:lvl1pPr>
          </a:lstStyle>
          <a:p>
            <a:r>
              <a:rPr kumimoji="1" lang="en-US" altLang="ja-JP" dirty="0" smtClean="0"/>
              <a:t>ICON</a:t>
            </a:r>
            <a:endParaRPr kumimoji="1" lang="ja-JP" altLang="en-US" dirty="0"/>
          </a:p>
        </p:txBody>
      </p:sp>
      <p:sp>
        <p:nvSpPr>
          <p:cNvPr id="32" name="円/楕円 31"/>
          <p:cNvSpPr/>
          <p:nvPr userDrawn="1"/>
        </p:nvSpPr>
        <p:spPr>
          <a:xfrm>
            <a:off x="6543924" y="3163280"/>
            <a:ext cx="1350150" cy="1350150"/>
          </a:xfrm>
          <a:prstGeom prst="ellipse">
            <a:avLst/>
          </a:prstGeom>
          <a:solidFill>
            <a:schemeClr val="accent1"/>
          </a:solidFill>
          <a:ln w="76200" cmpd="sng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33" name="図プレースホルダー 7"/>
          <p:cNvSpPr>
            <a:spLocks noGrp="1"/>
          </p:cNvSpPr>
          <p:nvPr>
            <p:ph type="pic" sz="quarter" idx="42" hasCustomPrompt="1"/>
          </p:nvPr>
        </p:nvSpPr>
        <p:spPr>
          <a:xfrm>
            <a:off x="6892956" y="3478952"/>
            <a:ext cx="684364" cy="684364"/>
          </a:xfrm>
        </p:spPr>
        <p:txBody>
          <a:bodyPr>
            <a:normAutofit/>
          </a:bodyPr>
          <a:lstStyle>
            <a:lvl1pPr>
              <a:defRPr sz="1600"/>
            </a:lvl1pPr>
          </a:lstStyle>
          <a:p>
            <a:r>
              <a:rPr kumimoji="1" lang="en-US" altLang="ja-JP" dirty="0" smtClean="0"/>
              <a:t>ICON</a:t>
            </a:r>
            <a:endParaRPr kumimoji="1" lang="ja-JP" altLang="en-US" dirty="0"/>
          </a:p>
        </p:txBody>
      </p:sp>
    </p:spTree>
    <p:extLst>
      <p:ext uri="{BB962C8B-B14F-4D97-AF65-F5344CB8AC3E}">
        <p14:creationId xmlns:p14="http://schemas.microsoft.com/office/powerpoint/2010/main" val="408817587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1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7" dur="75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75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250"/>
                            </p:stCondLst>
                            <p:childTnLst>
                              <p:par>
                                <p:cTn id="13" presetID="22" presetClass="entr" presetSubtype="1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5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2250"/>
                            </p:stCondLst>
                            <p:childTnLst>
                              <p:par>
                                <p:cTn id="1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2750"/>
                            </p:stCondLst>
                            <p:childTnLst>
                              <p:par>
                                <p:cTn id="30" presetID="22" presetClass="entr" presetSubtype="1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3500"/>
                            </p:stCondLst>
                            <p:childTnLst>
                              <p:par>
                                <p:cTn id="3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4000"/>
                            </p:stCondLst>
                            <p:childTnLst>
                              <p:par>
                                <p:cTn id="47" presetID="22" presetClass="entr" presetSubtype="4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9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4750"/>
                            </p:stCondLst>
                            <p:childTnLst>
                              <p:par>
                                <p:cTn id="5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9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5250"/>
                            </p:stCondLst>
                            <p:childTnLst>
                              <p:par>
                                <p:cTn id="64" presetID="22" presetClass="entr" presetSubtype="4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6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6000"/>
                            </p:stCondLst>
                            <p:childTnLst>
                              <p:par>
                                <p:cTn id="6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0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3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6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9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6" grpId="0" animBg="1"/>
      <p:bldP spid="7" grpId="0" animBg="1"/>
      <p:bldP spid="8" grpId="0" animBg="1"/>
      <p:bldP spid="9" grpId="0" animBg="1"/>
      <p:bldP spid="18" grpId="0"/>
      <p:bldP spid="19" grpId="0"/>
      <p:bldP spid="20" grpId="0"/>
      <p:bldP spid="21" grpId="0"/>
      <p:bldP spid="22" grpId="0"/>
      <p:bldP spid="23" grpId="0"/>
      <p:bldP spid="24" grpId="0"/>
      <p:bldP spid="25" grpId="0"/>
      <p:bldP spid="26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7" grpId="0" animBg="1"/>
      <p:bldP spid="10" grpId="0"/>
      <p:bldP spid="28" grpId="0" animBg="1"/>
      <p:bldP spid="29" grpId="0"/>
      <p:bldP spid="30" grpId="0" animBg="1"/>
      <p:bldP spid="31" grpId="0"/>
      <p:bldP spid="32" grpId="0" animBg="1"/>
      <p:bldP spid="33" grpId="0"/>
    </p:bldLst>
  </p:timing>
</p:sldLayout>
</file>

<file path=ppt/slideLayouts/slideLayout24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ircle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" name="図プレースホルダー 46"/>
          <p:cNvSpPr>
            <a:spLocks noGrp="1"/>
          </p:cNvSpPr>
          <p:nvPr>
            <p:ph type="pic" sz="quarter" idx="42" hasCustomPrompt="1"/>
          </p:nvPr>
        </p:nvSpPr>
        <p:spPr>
          <a:xfrm>
            <a:off x="6857758" y="5484220"/>
            <a:ext cx="2245748" cy="2253696"/>
          </a:xfrm>
          <a:custGeom>
            <a:avLst/>
            <a:gdLst/>
            <a:ahLst/>
            <a:cxnLst/>
            <a:rect l="l" t="t" r="r" b="b"/>
            <a:pathLst>
              <a:path w="2153093" h="2160713">
                <a:moveTo>
                  <a:pt x="2151584" y="0"/>
                </a:moveTo>
                <a:lnTo>
                  <a:pt x="2153093" y="0"/>
                </a:lnTo>
                <a:lnTo>
                  <a:pt x="2153093" y="2160637"/>
                </a:lnTo>
                <a:cubicBezTo>
                  <a:pt x="2152590" y="2160713"/>
                  <a:pt x="2152087" y="2160713"/>
                  <a:pt x="2151584" y="2160713"/>
                </a:cubicBezTo>
                <a:cubicBezTo>
                  <a:pt x="963297" y="2160713"/>
                  <a:pt x="0" y="1197416"/>
                  <a:pt x="0" y="9129"/>
                </a:cubicBezTo>
                <a:lnTo>
                  <a:pt x="2151584" y="9129"/>
                </a:lnTo>
                <a:close/>
              </a:path>
            </a:pathLst>
          </a:custGeom>
        </p:spPr>
        <p:txBody>
          <a:bodyPr/>
          <a:lstStyle/>
          <a:p>
            <a:r>
              <a:rPr kumimoji="1" lang="en-US" altLang="ja-JP" dirty="0" smtClean="0"/>
              <a:t> </a:t>
            </a:r>
            <a:endParaRPr kumimoji="1" lang="ja-JP" altLang="en-US" dirty="0"/>
          </a:p>
        </p:txBody>
      </p:sp>
      <p:sp>
        <p:nvSpPr>
          <p:cNvPr id="45" name="図プレースホルダー 44"/>
          <p:cNvSpPr>
            <a:spLocks noGrp="1"/>
          </p:cNvSpPr>
          <p:nvPr>
            <p:ph type="pic" sz="quarter" idx="41" hasCustomPrompt="1"/>
          </p:nvPr>
        </p:nvSpPr>
        <p:spPr>
          <a:xfrm>
            <a:off x="9161994" y="5484548"/>
            <a:ext cx="2253696" cy="2245748"/>
          </a:xfrm>
          <a:custGeom>
            <a:avLst/>
            <a:gdLst/>
            <a:ahLst/>
            <a:cxnLst/>
            <a:rect l="l" t="t" r="r" b="b"/>
            <a:pathLst>
              <a:path w="2160713" h="2153093">
                <a:moveTo>
                  <a:pt x="0" y="0"/>
                </a:moveTo>
                <a:lnTo>
                  <a:pt x="2160637" y="0"/>
                </a:lnTo>
                <a:cubicBezTo>
                  <a:pt x="2160713" y="503"/>
                  <a:pt x="2160713" y="1006"/>
                  <a:pt x="2160713" y="1509"/>
                </a:cubicBezTo>
                <a:cubicBezTo>
                  <a:pt x="2160713" y="1189796"/>
                  <a:pt x="1197416" y="2153093"/>
                  <a:pt x="9129" y="2153093"/>
                </a:cubicBezTo>
                <a:lnTo>
                  <a:pt x="9129" y="1509"/>
                </a:lnTo>
                <a:lnTo>
                  <a:pt x="0" y="1509"/>
                </a:lnTo>
                <a:close/>
              </a:path>
            </a:pathLst>
          </a:custGeom>
        </p:spPr>
        <p:txBody>
          <a:bodyPr/>
          <a:lstStyle/>
          <a:p>
            <a:r>
              <a:rPr kumimoji="1" lang="en-US" altLang="ja-JP" dirty="0" smtClean="0"/>
              <a:t> </a:t>
            </a:r>
            <a:endParaRPr kumimoji="1" lang="ja-JP" altLang="en-US" dirty="0"/>
          </a:p>
        </p:txBody>
      </p:sp>
      <p:sp>
        <p:nvSpPr>
          <p:cNvPr id="43" name="図プレースホルダー 42"/>
          <p:cNvSpPr>
            <a:spLocks noGrp="1"/>
          </p:cNvSpPr>
          <p:nvPr>
            <p:ph type="pic" sz="quarter" idx="40" hasCustomPrompt="1"/>
          </p:nvPr>
        </p:nvSpPr>
        <p:spPr>
          <a:xfrm>
            <a:off x="9162322" y="3181184"/>
            <a:ext cx="2245748" cy="2253696"/>
          </a:xfrm>
          <a:custGeom>
            <a:avLst/>
            <a:gdLst/>
            <a:ahLst/>
            <a:cxnLst/>
            <a:rect l="l" t="t" r="r" b="b"/>
            <a:pathLst>
              <a:path w="2153093" h="2160713">
                <a:moveTo>
                  <a:pt x="1509" y="0"/>
                </a:moveTo>
                <a:cubicBezTo>
                  <a:pt x="1189796" y="0"/>
                  <a:pt x="2153093" y="963297"/>
                  <a:pt x="2153093" y="2151584"/>
                </a:cubicBezTo>
                <a:lnTo>
                  <a:pt x="1509" y="2151584"/>
                </a:lnTo>
                <a:lnTo>
                  <a:pt x="1509" y="2160713"/>
                </a:lnTo>
                <a:lnTo>
                  <a:pt x="0" y="2160713"/>
                </a:lnTo>
                <a:lnTo>
                  <a:pt x="0" y="76"/>
                </a:lnTo>
                <a:cubicBezTo>
                  <a:pt x="503" y="0"/>
                  <a:pt x="1006" y="0"/>
                  <a:pt x="1509" y="0"/>
                </a:cubicBezTo>
                <a:close/>
              </a:path>
            </a:pathLst>
          </a:custGeom>
        </p:spPr>
        <p:txBody>
          <a:bodyPr/>
          <a:lstStyle/>
          <a:p>
            <a:r>
              <a:rPr kumimoji="1" lang="en-US" altLang="ja-JP" dirty="0" smtClean="0"/>
              <a:t> </a:t>
            </a:r>
            <a:endParaRPr kumimoji="1" lang="ja-JP" altLang="en-US" dirty="0"/>
          </a:p>
        </p:txBody>
      </p:sp>
      <p:sp>
        <p:nvSpPr>
          <p:cNvPr id="41" name="図プレースホルダー 40"/>
          <p:cNvSpPr>
            <a:spLocks noGrp="1"/>
          </p:cNvSpPr>
          <p:nvPr>
            <p:ph type="pic" sz="quarter" idx="39" hasCustomPrompt="1"/>
          </p:nvPr>
        </p:nvSpPr>
        <p:spPr>
          <a:xfrm>
            <a:off x="6858001" y="3189132"/>
            <a:ext cx="2253696" cy="2245748"/>
          </a:xfrm>
          <a:custGeom>
            <a:avLst/>
            <a:gdLst/>
            <a:ahLst/>
            <a:cxnLst/>
            <a:rect l="l" t="t" r="r" b="b"/>
            <a:pathLst>
              <a:path w="2160713" h="2153093">
                <a:moveTo>
                  <a:pt x="2151584" y="0"/>
                </a:moveTo>
                <a:lnTo>
                  <a:pt x="2151584" y="2151584"/>
                </a:lnTo>
                <a:lnTo>
                  <a:pt x="2160713" y="2151584"/>
                </a:lnTo>
                <a:lnTo>
                  <a:pt x="2160713" y="2153093"/>
                </a:lnTo>
                <a:lnTo>
                  <a:pt x="76" y="2153093"/>
                </a:lnTo>
                <a:cubicBezTo>
                  <a:pt x="0" y="2152590"/>
                  <a:pt x="0" y="2152087"/>
                  <a:pt x="0" y="2151584"/>
                </a:cubicBezTo>
                <a:cubicBezTo>
                  <a:pt x="0" y="963297"/>
                  <a:pt x="963297" y="0"/>
                  <a:pt x="2151584" y="0"/>
                </a:cubicBezTo>
                <a:close/>
              </a:path>
            </a:pathLst>
          </a:custGeom>
        </p:spPr>
        <p:txBody>
          <a:bodyPr/>
          <a:lstStyle/>
          <a:p>
            <a:r>
              <a:rPr kumimoji="1" lang="en-US" altLang="ja-JP" dirty="0" smtClean="0"/>
              <a:t> </a:t>
            </a:r>
            <a:endParaRPr kumimoji="1" lang="ja-JP" altLang="en-US" dirty="0"/>
          </a:p>
        </p:txBody>
      </p:sp>
      <p:sp>
        <p:nvSpPr>
          <p:cNvPr id="2" name="タイトル 1"/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en-US" altLang="ja-JP" dirty="0" smtClean="0"/>
              <a:t>SLIDE TITLE HERE</a:t>
            </a:r>
            <a:endParaRPr kumimoji="1" lang="ja-JP" altLang="en-US" dirty="0"/>
          </a:p>
        </p:txBody>
      </p: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  <a:alpha val="70000"/>
                  </a:prstClr>
                </a:solidFill>
              </a:rPr>
              <a:t>The Power of PowerPoint | thepopp.com</a:t>
            </a:r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87164BF-D67A-46C0-81D2-5BAF67C00C80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  <p:sp>
        <p:nvSpPr>
          <p:cNvPr id="5" name="ドーナツ 4"/>
          <p:cNvSpPr/>
          <p:nvPr userDrawn="1"/>
        </p:nvSpPr>
        <p:spPr>
          <a:xfrm>
            <a:off x="6263526" y="2579009"/>
            <a:ext cx="5760000" cy="5760000"/>
          </a:xfrm>
          <a:prstGeom prst="donut">
            <a:avLst>
              <a:gd name="adj" fmla="val 8728"/>
            </a:avLst>
          </a:prstGeom>
          <a:solidFill>
            <a:schemeClr val="bg1">
              <a:lumMod val="95000"/>
            </a:schemeClr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black"/>
              </a:solidFill>
            </a:endParaRPr>
          </a:p>
        </p:txBody>
      </p:sp>
      <p:sp>
        <p:nvSpPr>
          <p:cNvPr id="6" name="アーチ 6"/>
          <p:cNvSpPr/>
          <p:nvPr userDrawn="1"/>
        </p:nvSpPr>
        <p:spPr>
          <a:xfrm>
            <a:off x="9178776" y="2579009"/>
            <a:ext cx="2844750" cy="3158992"/>
          </a:xfrm>
          <a:custGeom>
            <a:avLst/>
            <a:gdLst/>
            <a:ahLst/>
            <a:cxnLst/>
            <a:rect l="l" t="t" r="r" b="b"/>
            <a:pathLst>
              <a:path w="2844750" h="3158992">
                <a:moveTo>
                  <a:pt x="0" y="0"/>
                </a:moveTo>
                <a:cubicBezTo>
                  <a:pt x="766552" y="20660"/>
                  <a:pt x="1499688" y="342349"/>
                  <a:pt x="2035609" y="903232"/>
                </a:cubicBezTo>
                <a:cubicBezTo>
                  <a:pt x="2555046" y="1446863"/>
                  <a:pt x="2841583" y="2165348"/>
                  <a:pt x="2844558" y="2907144"/>
                </a:cubicBezTo>
                <a:lnTo>
                  <a:pt x="2844750" y="2907144"/>
                </a:lnTo>
                <a:lnTo>
                  <a:pt x="2844567" y="2907327"/>
                </a:lnTo>
                <a:cubicBezTo>
                  <a:pt x="2844742" y="2908528"/>
                  <a:pt x="2844746" y="2909731"/>
                  <a:pt x="2844750" y="2910933"/>
                </a:cubicBezTo>
                <a:lnTo>
                  <a:pt x="2840961" y="2910933"/>
                </a:lnTo>
                <a:lnTo>
                  <a:pt x="2592902" y="3158992"/>
                </a:lnTo>
                <a:lnTo>
                  <a:pt x="2344843" y="2910933"/>
                </a:lnTo>
                <a:lnTo>
                  <a:pt x="2342765" y="2910933"/>
                </a:lnTo>
                <a:lnTo>
                  <a:pt x="2342652" y="2908742"/>
                </a:lnTo>
                <a:lnTo>
                  <a:pt x="2341054" y="2907144"/>
                </a:lnTo>
                <a:lnTo>
                  <a:pt x="2342570" y="2907144"/>
                </a:lnTo>
                <a:cubicBezTo>
                  <a:pt x="2339408" y="2293718"/>
                  <a:pt x="2102129" y="1699740"/>
                  <a:pt x="1672540" y="1250142"/>
                </a:cubicBezTo>
                <a:cubicBezTo>
                  <a:pt x="1232013" y="789097"/>
                  <a:pt x="630616" y="523165"/>
                  <a:pt x="927" y="502769"/>
                </a:cubicBezTo>
                <a:lnTo>
                  <a:pt x="251847" y="251850"/>
                </a:lnTo>
                <a:lnTo>
                  <a:pt x="0" y="2"/>
                </a:lnTo>
                <a:close/>
              </a:path>
            </a:pathLst>
          </a:custGeom>
          <a:solidFill>
            <a:schemeClr val="accent1">
              <a:lumMod val="60000"/>
              <a:lumOff val="40000"/>
            </a:schemeClr>
          </a:solidFill>
          <a:ln w="38100" cmpd="sng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black"/>
              </a:solidFill>
            </a:endParaRPr>
          </a:p>
        </p:txBody>
      </p:sp>
      <p:sp>
        <p:nvSpPr>
          <p:cNvPr id="7" name="アーチ 6"/>
          <p:cNvSpPr/>
          <p:nvPr userDrawn="1"/>
        </p:nvSpPr>
        <p:spPr>
          <a:xfrm rot="5400000">
            <a:off x="9021655" y="5346420"/>
            <a:ext cx="2844750" cy="3158992"/>
          </a:xfrm>
          <a:custGeom>
            <a:avLst/>
            <a:gdLst/>
            <a:ahLst/>
            <a:cxnLst/>
            <a:rect l="l" t="t" r="r" b="b"/>
            <a:pathLst>
              <a:path w="2844750" h="3158992">
                <a:moveTo>
                  <a:pt x="0" y="0"/>
                </a:moveTo>
                <a:cubicBezTo>
                  <a:pt x="766552" y="20660"/>
                  <a:pt x="1499688" y="342349"/>
                  <a:pt x="2035609" y="903232"/>
                </a:cubicBezTo>
                <a:cubicBezTo>
                  <a:pt x="2555046" y="1446863"/>
                  <a:pt x="2841583" y="2165348"/>
                  <a:pt x="2844558" y="2907144"/>
                </a:cubicBezTo>
                <a:lnTo>
                  <a:pt x="2844750" y="2907144"/>
                </a:lnTo>
                <a:lnTo>
                  <a:pt x="2844567" y="2907327"/>
                </a:lnTo>
                <a:cubicBezTo>
                  <a:pt x="2844742" y="2908528"/>
                  <a:pt x="2844746" y="2909731"/>
                  <a:pt x="2844750" y="2910933"/>
                </a:cubicBezTo>
                <a:lnTo>
                  <a:pt x="2840961" y="2910933"/>
                </a:lnTo>
                <a:lnTo>
                  <a:pt x="2592902" y="3158992"/>
                </a:lnTo>
                <a:lnTo>
                  <a:pt x="2344843" y="2910933"/>
                </a:lnTo>
                <a:lnTo>
                  <a:pt x="2342765" y="2910933"/>
                </a:lnTo>
                <a:lnTo>
                  <a:pt x="2342652" y="2908742"/>
                </a:lnTo>
                <a:lnTo>
                  <a:pt x="2341054" y="2907144"/>
                </a:lnTo>
                <a:lnTo>
                  <a:pt x="2342570" y="2907144"/>
                </a:lnTo>
                <a:cubicBezTo>
                  <a:pt x="2339408" y="2293718"/>
                  <a:pt x="2102129" y="1699740"/>
                  <a:pt x="1672540" y="1250142"/>
                </a:cubicBezTo>
                <a:cubicBezTo>
                  <a:pt x="1232013" y="789097"/>
                  <a:pt x="630616" y="523165"/>
                  <a:pt x="927" y="502769"/>
                </a:cubicBezTo>
                <a:lnTo>
                  <a:pt x="251847" y="251850"/>
                </a:lnTo>
                <a:lnTo>
                  <a:pt x="0" y="2"/>
                </a:lnTo>
                <a:close/>
              </a:path>
            </a:pathLst>
          </a:custGeom>
          <a:solidFill>
            <a:schemeClr val="accent1">
              <a:lumMod val="60000"/>
              <a:lumOff val="40000"/>
            </a:schemeClr>
          </a:solidFill>
          <a:ln w="38100" cmpd="sng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black"/>
              </a:solidFill>
            </a:endParaRPr>
          </a:p>
        </p:txBody>
      </p:sp>
      <p:sp>
        <p:nvSpPr>
          <p:cNvPr id="8" name="アーチ 6"/>
          <p:cNvSpPr/>
          <p:nvPr userDrawn="1"/>
        </p:nvSpPr>
        <p:spPr>
          <a:xfrm rot="10800000">
            <a:off x="6254245" y="5189298"/>
            <a:ext cx="2844750" cy="3158992"/>
          </a:xfrm>
          <a:custGeom>
            <a:avLst/>
            <a:gdLst/>
            <a:ahLst/>
            <a:cxnLst/>
            <a:rect l="l" t="t" r="r" b="b"/>
            <a:pathLst>
              <a:path w="2844750" h="3158992">
                <a:moveTo>
                  <a:pt x="0" y="0"/>
                </a:moveTo>
                <a:cubicBezTo>
                  <a:pt x="766552" y="20660"/>
                  <a:pt x="1499688" y="342349"/>
                  <a:pt x="2035609" y="903232"/>
                </a:cubicBezTo>
                <a:cubicBezTo>
                  <a:pt x="2555046" y="1446863"/>
                  <a:pt x="2841583" y="2165348"/>
                  <a:pt x="2844558" y="2907144"/>
                </a:cubicBezTo>
                <a:lnTo>
                  <a:pt x="2844750" y="2907144"/>
                </a:lnTo>
                <a:lnTo>
                  <a:pt x="2844567" y="2907327"/>
                </a:lnTo>
                <a:cubicBezTo>
                  <a:pt x="2844742" y="2908528"/>
                  <a:pt x="2844746" y="2909731"/>
                  <a:pt x="2844750" y="2910933"/>
                </a:cubicBezTo>
                <a:lnTo>
                  <a:pt x="2840961" y="2910933"/>
                </a:lnTo>
                <a:lnTo>
                  <a:pt x="2592902" y="3158992"/>
                </a:lnTo>
                <a:lnTo>
                  <a:pt x="2344843" y="2910933"/>
                </a:lnTo>
                <a:lnTo>
                  <a:pt x="2342765" y="2910933"/>
                </a:lnTo>
                <a:lnTo>
                  <a:pt x="2342652" y="2908742"/>
                </a:lnTo>
                <a:lnTo>
                  <a:pt x="2341054" y="2907144"/>
                </a:lnTo>
                <a:lnTo>
                  <a:pt x="2342570" y="2907144"/>
                </a:lnTo>
                <a:cubicBezTo>
                  <a:pt x="2339408" y="2293718"/>
                  <a:pt x="2102129" y="1699740"/>
                  <a:pt x="1672540" y="1250142"/>
                </a:cubicBezTo>
                <a:cubicBezTo>
                  <a:pt x="1232013" y="789097"/>
                  <a:pt x="630616" y="523165"/>
                  <a:pt x="927" y="502769"/>
                </a:cubicBezTo>
                <a:lnTo>
                  <a:pt x="251847" y="251850"/>
                </a:lnTo>
                <a:lnTo>
                  <a:pt x="0" y="2"/>
                </a:lnTo>
                <a:close/>
              </a:path>
            </a:pathLst>
          </a:custGeom>
          <a:solidFill>
            <a:schemeClr val="accent1">
              <a:lumMod val="60000"/>
              <a:lumOff val="40000"/>
            </a:schemeClr>
          </a:solidFill>
          <a:ln w="38100" cmpd="sng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black"/>
              </a:solidFill>
            </a:endParaRPr>
          </a:p>
        </p:txBody>
      </p:sp>
      <p:sp>
        <p:nvSpPr>
          <p:cNvPr id="9" name="アーチ 6"/>
          <p:cNvSpPr/>
          <p:nvPr userDrawn="1"/>
        </p:nvSpPr>
        <p:spPr>
          <a:xfrm rot="16200000">
            <a:off x="6411365" y="2421095"/>
            <a:ext cx="2844750" cy="3158992"/>
          </a:xfrm>
          <a:custGeom>
            <a:avLst/>
            <a:gdLst/>
            <a:ahLst/>
            <a:cxnLst/>
            <a:rect l="l" t="t" r="r" b="b"/>
            <a:pathLst>
              <a:path w="2844750" h="3158992">
                <a:moveTo>
                  <a:pt x="0" y="0"/>
                </a:moveTo>
                <a:cubicBezTo>
                  <a:pt x="766552" y="20660"/>
                  <a:pt x="1499688" y="342349"/>
                  <a:pt x="2035609" y="903232"/>
                </a:cubicBezTo>
                <a:cubicBezTo>
                  <a:pt x="2555046" y="1446863"/>
                  <a:pt x="2841583" y="2165348"/>
                  <a:pt x="2844558" y="2907144"/>
                </a:cubicBezTo>
                <a:lnTo>
                  <a:pt x="2844750" y="2907144"/>
                </a:lnTo>
                <a:lnTo>
                  <a:pt x="2844567" y="2907327"/>
                </a:lnTo>
                <a:cubicBezTo>
                  <a:pt x="2844742" y="2908528"/>
                  <a:pt x="2844746" y="2909731"/>
                  <a:pt x="2844750" y="2910933"/>
                </a:cubicBezTo>
                <a:lnTo>
                  <a:pt x="2840961" y="2910933"/>
                </a:lnTo>
                <a:lnTo>
                  <a:pt x="2592902" y="3158992"/>
                </a:lnTo>
                <a:lnTo>
                  <a:pt x="2344843" y="2910933"/>
                </a:lnTo>
                <a:lnTo>
                  <a:pt x="2342765" y="2910933"/>
                </a:lnTo>
                <a:lnTo>
                  <a:pt x="2342652" y="2908742"/>
                </a:lnTo>
                <a:lnTo>
                  <a:pt x="2341054" y="2907144"/>
                </a:lnTo>
                <a:lnTo>
                  <a:pt x="2342570" y="2907144"/>
                </a:lnTo>
                <a:cubicBezTo>
                  <a:pt x="2339408" y="2293718"/>
                  <a:pt x="2102129" y="1699740"/>
                  <a:pt x="1672540" y="1250142"/>
                </a:cubicBezTo>
                <a:cubicBezTo>
                  <a:pt x="1232013" y="789097"/>
                  <a:pt x="630616" y="523165"/>
                  <a:pt x="927" y="502769"/>
                </a:cubicBezTo>
                <a:lnTo>
                  <a:pt x="251847" y="251850"/>
                </a:lnTo>
                <a:lnTo>
                  <a:pt x="0" y="2"/>
                </a:lnTo>
                <a:close/>
              </a:path>
            </a:pathLst>
          </a:custGeom>
          <a:solidFill>
            <a:schemeClr val="accent1">
              <a:lumMod val="60000"/>
              <a:lumOff val="40000"/>
            </a:schemeClr>
          </a:solidFill>
          <a:ln w="38100" cmpd="sng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black"/>
              </a:solidFill>
            </a:endParaRPr>
          </a:p>
        </p:txBody>
      </p:sp>
      <p:sp>
        <p:nvSpPr>
          <p:cNvPr id="18" name="テキスト プレースホルダー 11"/>
          <p:cNvSpPr>
            <a:spLocks noGrp="1"/>
          </p:cNvSpPr>
          <p:nvPr>
            <p:ph type="body" sz="quarter" idx="31" hasCustomPrompt="1"/>
          </p:nvPr>
        </p:nvSpPr>
        <p:spPr>
          <a:xfrm>
            <a:off x="12158541" y="3397742"/>
            <a:ext cx="5490610" cy="1925777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9" name="テキスト プレースホルダー 11"/>
          <p:cNvSpPr>
            <a:spLocks noGrp="1"/>
          </p:cNvSpPr>
          <p:nvPr>
            <p:ph type="body" sz="quarter" idx="32" hasCustomPrompt="1"/>
          </p:nvPr>
        </p:nvSpPr>
        <p:spPr>
          <a:xfrm>
            <a:off x="12158541" y="2384854"/>
            <a:ext cx="5490610" cy="1111017"/>
          </a:xfrm>
        </p:spPr>
        <p:txBody>
          <a:bodyPr anchor="b">
            <a:noAutofit/>
          </a:bodyPr>
          <a:lstStyle>
            <a:lvl1pPr algn="l">
              <a:lnSpc>
                <a:spcPct val="100000"/>
              </a:lnSpc>
              <a:spcBef>
                <a:spcPts val="0"/>
              </a:spcBef>
              <a:defRPr sz="28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0" name="テキスト プレースホルダー 11"/>
          <p:cNvSpPr>
            <a:spLocks noGrp="1"/>
          </p:cNvSpPr>
          <p:nvPr>
            <p:ph type="body" sz="quarter" idx="33" hasCustomPrompt="1"/>
          </p:nvPr>
        </p:nvSpPr>
        <p:spPr>
          <a:xfrm>
            <a:off x="12158541" y="6683107"/>
            <a:ext cx="5490610" cy="1925777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1" name="テキスト プレースホルダー 11"/>
          <p:cNvSpPr>
            <a:spLocks noGrp="1"/>
          </p:cNvSpPr>
          <p:nvPr>
            <p:ph type="body" sz="quarter" idx="34" hasCustomPrompt="1"/>
          </p:nvPr>
        </p:nvSpPr>
        <p:spPr>
          <a:xfrm>
            <a:off x="12158541" y="5670219"/>
            <a:ext cx="5490610" cy="1111017"/>
          </a:xfrm>
        </p:spPr>
        <p:txBody>
          <a:bodyPr anchor="b">
            <a:noAutofit/>
          </a:bodyPr>
          <a:lstStyle>
            <a:lvl1pPr algn="l">
              <a:lnSpc>
                <a:spcPct val="100000"/>
              </a:lnSpc>
              <a:spcBef>
                <a:spcPts val="0"/>
              </a:spcBef>
              <a:defRPr sz="28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2" name="テキスト プレースホルダー 11"/>
          <p:cNvSpPr>
            <a:spLocks noGrp="1"/>
          </p:cNvSpPr>
          <p:nvPr>
            <p:ph type="body" sz="quarter" idx="35" hasCustomPrompt="1"/>
          </p:nvPr>
        </p:nvSpPr>
        <p:spPr>
          <a:xfrm>
            <a:off x="637261" y="3411793"/>
            <a:ext cx="5490610" cy="1925777"/>
          </a:xfrm>
        </p:spPr>
        <p:txBody>
          <a:bodyPr anchor="t">
            <a:noAutofit/>
          </a:bodyPr>
          <a:lstStyle>
            <a:lvl1pPr algn="r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3" name="テキスト プレースホルダー 11"/>
          <p:cNvSpPr>
            <a:spLocks noGrp="1"/>
          </p:cNvSpPr>
          <p:nvPr>
            <p:ph type="body" sz="quarter" idx="36" hasCustomPrompt="1"/>
          </p:nvPr>
        </p:nvSpPr>
        <p:spPr>
          <a:xfrm>
            <a:off x="637261" y="2398905"/>
            <a:ext cx="5490610" cy="1111017"/>
          </a:xfrm>
        </p:spPr>
        <p:txBody>
          <a:bodyPr anchor="b">
            <a:noAutofit/>
          </a:bodyPr>
          <a:lstStyle>
            <a:lvl1pPr algn="r">
              <a:lnSpc>
                <a:spcPct val="100000"/>
              </a:lnSpc>
              <a:spcBef>
                <a:spcPts val="0"/>
              </a:spcBef>
              <a:defRPr sz="28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4" name="テキスト プレースホルダー 11"/>
          <p:cNvSpPr>
            <a:spLocks noGrp="1"/>
          </p:cNvSpPr>
          <p:nvPr>
            <p:ph type="body" sz="quarter" idx="37" hasCustomPrompt="1"/>
          </p:nvPr>
        </p:nvSpPr>
        <p:spPr>
          <a:xfrm>
            <a:off x="637261" y="6697158"/>
            <a:ext cx="5490610" cy="1925777"/>
          </a:xfrm>
        </p:spPr>
        <p:txBody>
          <a:bodyPr anchor="t">
            <a:noAutofit/>
          </a:bodyPr>
          <a:lstStyle>
            <a:lvl1pPr algn="r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5" name="テキスト プレースホルダー 11"/>
          <p:cNvSpPr>
            <a:spLocks noGrp="1"/>
          </p:cNvSpPr>
          <p:nvPr>
            <p:ph type="body" sz="quarter" idx="38" hasCustomPrompt="1"/>
          </p:nvPr>
        </p:nvSpPr>
        <p:spPr>
          <a:xfrm>
            <a:off x="637261" y="5684270"/>
            <a:ext cx="5490610" cy="1111017"/>
          </a:xfrm>
        </p:spPr>
        <p:txBody>
          <a:bodyPr anchor="b">
            <a:noAutofit/>
          </a:bodyPr>
          <a:lstStyle>
            <a:lvl1pPr algn="r">
              <a:lnSpc>
                <a:spcPct val="100000"/>
              </a:lnSpc>
              <a:spcBef>
                <a:spcPts val="0"/>
              </a:spcBef>
              <a:defRPr sz="28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39588722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1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7" dur="75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750"/>
                            </p:stCondLst>
                            <p:childTnLst>
                              <p:par>
                                <p:cTn id="9" presetID="22" presetClass="entr" presetSubtype="1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22" presetClass="entr" presetSubtype="1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4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500"/>
                            </p:stCondLst>
                            <p:childTnLst>
                              <p:par>
                                <p:cTn id="1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2000"/>
                            </p:stCondLst>
                            <p:childTnLst>
                              <p:par>
                                <p:cTn id="23" presetID="22" presetClass="entr" presetSubtype="1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5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22" presetClass="entr" presetSubtype="1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8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2750"/>
                            </p:stCondLst>
                            <p:childTnLst>
                              <p:par>
                                <p:cTn id="3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3250"/>
                            </p:stCondLst>
                            <p:childTnLst>
                              <p:par>
                                <p:cTn id="37" presetID="22" presetClass="entr" presetSubtype="4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9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22" presetClass="entr" presetSubtype="4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2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4000"/>
                            </p:stCondLst>
                            <p:childTnLst>
                              <p:par>
                                <p:cTn id="4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4500"/>
                            </p:stCondLst>
                            <p:childTnLst>
                              <p:par>
                                <p:cTn id="51" presetID="22" presetClass="entr" presetSubtype="4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3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" presetID="22" presetClass="entr" presetSubtype="4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6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>
                            <p:stCondLst>
                              <p:cond delay="5250"/>
                            </p:stCondLst>
                            <p:childTnLst>
                              <p:par>
                                <p:cTn id="5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/>
      <p:bldP spid="45" grpId="0"/>
      <p:bldP spid="43" grpId="0"/>
      <p:bldP spid="41" grpId="0"/>
      <p:bldP spid="5" grpId="0" animBg="1"/>
      <p:bldP spid="6" grpId="0" animBg="1"/>
      <p:bldP spid="7" grpId="0" animBg="1"/>
      <p:bldP spid="8" grpId="0" animBg="1"/>
      <p:bldP spid="9" grpId="0" animBg="1"/>
      <p:bldP spid="18" grpId="0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9" grpId="0">
        <p:tmplLst>
          <p:tmpl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0" grpId="0">
        <p:tmplLst>
          <p:tmpl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1" grpId="0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2" grpId="0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3" grpId="0">
        <p:tmplLst>
          <p:tmpl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4" grpId="0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5" grpId="0">
        <p:tmplLst>
          <p:tmpl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5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24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low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en-US" altLang="ja-JP" dirty="0" smtClean="0"/>
              <a:t>SLIDE TITLE HERE</a:t>
            </a:r>
            <a:endParaRPr kumimoji="1" lang="ja-JP" altLang="en-US" dirty="0"/>
          </a:p>
        </p:txBody>
      </p: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  <a:alpha val="70000"/>
                  </a:prstClr>
                </a:solidFill>
              </a:rPr>
              <a:t>The Power of PowerPoint | thepopp.com</a:t>
            </a:r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87164BF-D67A-46C0-81D2-5BAF67C00C80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  <p:sp>
        <p:nvSpPr>
          <p:cNvPr id="5" name="山形 4"/>
          <p:cNvSpPr/>
          <p:nvPr userDrawn="1"/>
        </p:nvSpPr>
        <p:spPr>
          <a:xfrm>
            <a:off x="660400" y="4386533"/>
            <a:ext cx="3530600" cy="469900"/>
          </a:xfrm>
          <a:prstGeom prst="chevron">
            <a:avLst/>
          </a:prstGeom>
          <a:solidFill>
            <a:schemeClr val="accent1">
              <a:lumMod val="60000"/>
              <a:lumOff val="40000"/>
            </a:schemeClr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black"/>
              </a:solidFill>
            </a:endParaRPr>
          </a:p>
        </p:txBody>
      </p:sp>
      <p:sp>
        <p:nvSpPr>
          <p:cNvPr id="6" name="山形 5"/>
          <p:cNvSpPr/>
          <p:nvPr userDrawn="1"/>
        </p:nvSpPr>
        <p:spPr>
          <a:xfrm>
            <a:off x="4035425" y="4386533"/>
            <a:ext cx="3530600" cy="469900"/>
          </a:xfrm>
          <a:prstGeom prst="chevron">
            <a:avLst/>
          </a:prstGeom>
          <a:solidFill>
            <a:schemeClr val="accent1">
              <a:lumMod val="60000"/>
              <a:lumOff val="40000"/>
            </a:schemeClr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black"/>
              </a:solidFill>
            </a:endParaRPr>
          </a:p>
        </p:txBody>
      </p:sp>
      <p:sp>
        <p:nvSpPr>
          <p:cNvPr id="7" name="山形 6"/>
          <p:cNvSpPr/>
          <p:nvPr userDrawn="1"/>
        </p:nvSpPr>
        <p:spPr>
          <a:xfrm>
            <a:off x="7410450" y="4386533"/>
            <a:ext cx="3530600" cy="469900"/>
          </a:xfrm>
          <a:prstGeom prst="chevron">
            <a:avLst/>
          </a:prstGeom>
          <a:solidFill>
            <a:schemeClr val="accent1">
              <a:lumMod val="60000"/>
              <a:lumOff val="40000"/>
            </a:schemeClr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black"/>
              </a:solidFill>
            </a:endParaRPr>
          </a:p>
        </p:txBody>
      </p:sp>
      <p:sp>
        <p:nvSpPr>
          <p:cNvPr id="8" name="山形 7"/>
          <p:cNvSpPr/>
          <p:nvPr userDrawn="1"/>
        </p:nvSpPr>
        <p:spPr>
          <a:xfrm>
            <a:off x="10785475" y="4386533"/>
            <a:ext cx="3530600" cy="469900"/>
          </a:xfrm>
          <a:prstGeom prst="chevron">
            <a:avLst/>
          </a:prstGeom>
          <a:solidFill>
            <a:schemeClr val="accent1">
              <a:lumMod val="60000"/>
              <a:lumOff val="40000"/>
            </a:schemeClr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black"/>
              </a:solidFill>
            </a:endParaRPr>
          </a:p>
        </p:txBody>
      </p:sp>
      <p:sp>
        <p:nvSpPr>
          <p:cNvPr id="9" name="山形 8"/>
          <p:cNvSpPr/>
          <p:nvPr userDrawn="1"/>
        </p:nvSpPr>
        <p:spPr>
          <a:xfrm>
            <a:off x="14160500" y="4386533"/>
            <a:ext cx="3530600" cy="469900"/>
          </a:xfrm>
          <a:prstGeom prst="chevron">
            <a:avLst/>
          </a:prstGeom>
          <a:solidFill>
            <a:schemeClr val="accent1">
              <a:lumMod val="60000"/>
              <a:lumOff val="40000"/>
            </a:schemeClr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black"/>
              </a:solidFill>
            </a:endParaRPr>
          </a:p>
        </p:txBody>
      </p:sp>
      <p:sp>
        <p:nvSpPr>
          <p:cNvPr id="10" name="円/楕円 9"/>
          <p:cNvSpPr/>
          <p:nvPr userDrawn="1"/>
        </p:nvSpPr>
        <p:spPr>
          <a:xfrm>
            <a:off x="1750625" y="3946408"/>
            <a:ext cx="1350150" cy="1350150"/>
          </a:xfrm>
          <a:prstGeom prst="ellipse">
            <a:avLst/>
          </a:prstGeom>
          <a:solidFill>
            <a:schemeClr val="accent1"/>
          </a:solidFill>
          <a:ln w="76200" cmpd="sng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1" name="図プレースホルダー 7"/>
          <p:cNvSpPr>
            <a:spLocks noGrp="1"/>
          </p:cNvSpPr>
          <p:nvPr>
            <p:ph type="pic" sz="quarter" idx="42" hasCustomPrompt="1"/>
          </p:nvPr>
        </p:nvSpPr>
        <p:spPr>
          <a:xfrm>
            <a:off x="2099657" y="4262080"/>
            <a:ext cx="684364" cy="684364"/>
          </a:xfrm>
        </p:spPr>
        <p:txBody>
          <a:bodyPr>
            <a:normAutofit/>
          </a:bodyPr>
          <a:lstStyle>
            <a:lvl1pPr>
              <a:defRPr sz="1600"/>
            </a:lvl1pPr>
          </a:lstStyle>
          <a:p>
            <a:r>
              <a:rPr kumimoji="1" lang="en-US" altLang="ja-JP" dirty="0" smtClean="0"/>
              <a:t>ICON</a:t>
            </a:r>
            <a:endParaRPr kumimoji="1" lang="ja-JP" altLang="en-US" dirty="0"/>
          </a:p>
        </p:txBody>
      </p:sp>
      <p:sp>
        <p:nvSpPr>
          <p:cNvPr id="12" name="円/楕円 11"/>
          <p:cNvSpPr/>
          <p:nvPr userDrawn="1"/>
        </p:nvSpPr>
        <p:spPr>
          <a:xfrm>
            <a:off x="5092756" y="3946408"/>
            <a:ext cx="1350150" cy="1350150"/>
          </a:xfrm>
          <a:prstGeom prst="ellipse">
            <a:avLst/>
          </a:prstGeom>
          <a:solidFill>
            <a:schemeClr val="accent1"/>
          </a:solidFill>
          <a:ln w="76200" cmpd="sng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3" name="図プレースホルダー 7"/>
          <p:cNvSpPr>
            <a:spLocks noGrp="1"/>
          </p:cNvSpPr>
          <p:nvPr>
            <p:ph type="pic" sz="quarter" idx="43" hasCustomPrompt="1"/>
          </p:nvPr>
        </p:nvSpPr>
        <p:spPr>
          <a:xfrm>
            <a:off x="5441788" y="4262080"/>
            <a:ext cx="684364" cy="684364"/>
          </a:xfrm>
        </p:spPr>
        <p:txBody>
          <a:bodyPr>
            <a:normAutofit/>
          </a:bodyPr>
          <a:lstStyle>
            <a:lvl1pPr>
              <a:defRPr sz="1600"/>
            </a:lvl1pPr>
          </a:lstStyle>
          <a:p>
            <a:r>
              <a:rPr kumimoji="1" lang="en-US" altLang="ja-JP" dirty="0" smtClean="0"/>
              <a:t>ICON</a:t>
            </a:r>
            <a:endParaRPr kumimoji="1" lang="ja-JP" altLang="en-US" dirty="0"/>
          </a:p>
        </p:txBody>
      </p:sp>
      <p:sp>
        <p:nvSpPr>
          <p:cNvPr id="14" name="円/楕円 13"/>
          <p:cNvSpPr/>
          <p:nvPr userDrawn="1"/>
        </p:nvSpPr>
        <p:spPr>
          <a:xfrm>
            <a:off x="8467338" y="3946408"/>
            <a:ext cx="1350150" cy="1350150"/>
          </a:xfrm>
          <a:prstGeom prst="ellipse">
            <a:avLst/>
          </a:prstGeom>
          <a:solidFill>
            <a:schemeClr val="accent1"/>
          </a:solidFill>
          <a:ln w="76200" cmpd="sng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5" name="図プレースホルダー 7"/>
          <p:cNvSpPr>
            <a:spLocks noGrp="1"/>
          </p:cNvSpPr>
          <p:nvPr>
            <p:ph type="pic" sz="quarter" idx="44" hasCustomPrompt="1"/>
          </p:nvPr>
        </p:nvSpPr>
        <p:spPr>
          <a:xfrm>
            <a:off x="8816370" y="4262080"/>
            <a:ext cx="684364" cy="684364"/>
          </a:xfrm>
        </p:spPr>
        <p:txBody>
          <a:bodyPr>
            <a:normAutofit/>
          </a:bodyPr>
          <a:lstStyle>
            <a:lvl1pPr>
              <a:defRPr sz="1600"/>
            </a:lvl1pPr>
          </a:lstStyle>
          <a:p>
            <a:r>
              <a:rPr kumimoji="1" lang="en-US" altLang="ja-JP" dirty="0" smtClean="0"/>
              <a:t>ICON</a:t>
            </a:r>
            <a:endParaRPr kumimoji="1" lang="ja-JP" altLang="en-US" dirty="0"/>
          </a:p>
        </p:txBody>
      </p:sp>
      <p:sp>
        <p:nvSpPr>
          <p:cNvPr id="16" name="円/楕円 15"/>
          <p:cNvSpPr/>
          <p:nvPr userDrawn="1"/>
        </p:nvSpPr>
        <p:spPr>
          <a:xfrm>
            <a:off x="11875700" y="3946408"/>
            <a:ext cx="1350150" cy="1350150"/>
          </a:xfrm>
          <a:prstGeom prst="ellipse">
            <a:avLst/>
          </a:prstGeom>
          <a:solidFill>
            <a:schemeClr val="accent1"/>
          </a:solidFill>
          <a:ln w="76200" cmpd="sng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7" name="図プレースホルダー 7"/>
          <p:cNvSpPr>
            <a:spLocks noGrp="1"/>
          </p:cNvSpPr>
          <p:nvPr>
            <p:ph type="pic" sz="quarter" idx="45" hasCustomPrompt="1"/>
          </p:nvPr>
        </p:nvSpPr>
        <p:spPr>
          <a:xfrm>
            <a:off x="12224732" y="4262080"/>
            <a:ext cx="684364" cy="684364"/>
          </a:xfrm>
        </p:spPr>
        <p:txBody>
          <a:bodyPr>
            <a:normAutofit/>
          </a:bodyPr>
          <a:lstStyle>
            <a:lvl1pPr>
              <a:defRPr sz="1600"/>
            </a:lvl1pPr>
          </a:lstStyle>
          <a:p>
            <a:r>
              <a:rPr kumimoji="1" lang="en-US" altLang="ja-JP" dirty="0" smtClean="0"/>
              <a:t>ICON</a:t>
            </a:r>
            <a:endParaRPr kumimoji="1" lang="ja-JP" altLang="en-US" dirty="0"/>
          </a:p>
        </p:txBody>
      </p:sp>
      <p:sp>
        <p:nvSpPr>
          <p:cNvPr id="18" name="円/楕円 17"/>
          <p:cNvSpPr/>
          <p:nvPr userDrawn="1"/>
        </p:nvSpPr>
        <p:spPr>
          <a:xfrm>
            <a:off x="15250725" y="3946408"/>
            <a:ext cx="1350150" cy="1350150"/>
          </a:xfrm>
          <a:prstGeom prst="ellipse">
            <a:avLst/>
          </a:prstGeom>
          <a:solidFill>
            <a:schemeClr val="accent1"/>
          </a:solidFill>
          <a:ln w="76200" cmpd="sng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9" name="図プレースホルダー 7"/>
          <p:cNvSpPr>
            <a:spLocks noGrp="1"/>
          </p:cNvSpPr>
          <p:nvPr>
            <p:ph type="pic" sz="quarter" idx="46" hasCustomPrompt="1"/>
          </p:nvPr>
        </p:nvSpPr>
        <p:spPr>
          <a:xfrm>
            <a:off x="15599757" y="4262080"/>
            <a:ext cx="684364" cy="684364"/>
          </a:xfrm>
        </p:spPr>
        <p:txBody>
          <a:bodyPr>
            <a:normAutofit/>
          </a:bodyPr>
          <a:lstStyle>
            <a:lvl1pPr>
              <a:defRPr sz="1600"/>
            </a:lvl1pPr>
          </a:lstStyle>
          <a:p>
            <a:r>
              <a:rPr kumimoji="1" lang="en-US" altLang="ja-JP" dirty="0" smtClean="0"/>
              <a:t>ICON</a:t>
            </a:r>
            <a:endParaRPr kumimoji="1" lang="ja-JP" altLang="en-US" dirty="0"/>
          </a:p>
        </p:txBody>
      </p:sp>
      <p:sp>
        <p:nvSpPr>
          <p:cNvPr id="20" name="テキスト プレースホルダー 11"/>
          <p:cNvSpPr>
            <a:spLocks noGrp="1"/>
          </p:cNvSpPr>
          <p:nvPr>
            <p:ph type="body" sz="quarter" idx="36" hasCustomPrompt="1"/>
          </p:nvPr>
        </p:nvSpPr>
        <p:spPr>
          <a:xfrm>
            <a:off x="817281" y="2360141"/>
            <a:ext cx="3240360" cy="1531337"/>
          </a:xfrm>
        </p:spPr>
        <p:txBody>
          <a:bodyPr anchor="b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28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1" name="テキスト プレースホルダー 11"/>
          <p:cNvSpPr>
            <a:spLocks noGrp="1"/>
          </p:cNvSpPr>
          <p:nvPr>
            <p:ph type="body" sz="quarter" idx="47" hasCustomPrompt="1"/>
          </p:nvPr>
        </p:nvSpPr>
        <p:spPr>
          <a:xfrm>
            <a:off x="4147651" y="2360141"/>
            <a:ext cx="3240360" cy="1531337"/>
          </a:xfrm>
        </p:spPr>
        <p:txBody>
          <a:bodyPr anchor="b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28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2" name="テキスト プレースホルダー 11"/>
          <p:cNvSpPr>
            <a:spLocks noGrp="1"/>
          </p:cNvSpPr>
          <p:nvPr>
            <p:ph type="body" sz="quarter" idx="48" hasCustomPrompt="1"/>
          </p:nvPr>
        </p:nvSpPr>
        <p:spPr>
          <a:xfrm>
            <a:off x="7523026" y="2360141"/>
            <a:ext cx="3240360" cy="1531337"/>
          </a:xfrm>
        </p:spPr>
        <p:txBody>
          <a:bodyPr anchor="b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28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3" name="テキスト プレースホルダー 11"/>
          <p:cNvSpPr>
            <a:spLocks noGrp="1"/>
          </p:cNvSpPr>
          <p:nvPr>
            <p:ph type="body" sz="quarter" idx="49" hasCustomPrompt="1"/>
          </p:nvPr>
        </p:nvSpPr>
        <p:spPr>
          <a:xfrm>
            <a:off x="10853396" y="2360141"/>
            <a:ext cx="3240360" cy="1531337"/>
          </a:xfrm>
        </p:spPr>
        <p:txBody>
          <a:bodyPr anchor="b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28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4" name="テキスト プレースホルダー 11"/>
          <p:cNvSpPr>
            <a:spLocks noGrp="1"/>
          </p:cNvSpPr>
          <p:nvPr>
            <p:ph type="body" sz="quarter" idx="50" hasCustomPrompt="1"/>
          </p:nvPr>
        </p:nvSpPr>
        <p:spPr>
          <a:xfrm>
            <a:off x="14305620" y="2360141"/>
            <a:ext cx="3240360" cy="1531337"/>
          </a:xfrm>
        </p:spPr>
        <p:txBody>
          <a:bodyPr anchor="b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28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5" name="テキスト プレースホルダー 11"/>
          <p:cNvSpPr>
            <a:spLocks noGrp="1"/>
          </p:cNvSpPr>
          <p:nvPr>
            <p:ph type="body" sz="quarter" idx="35" hasCustomPrompt="1"/>
          </p:nvPr>
        </p:nvSpPr>
        <p:spPr>
          <a:xfrm>
            <a:off x="817281" y="5386080"/>
            <a:ext cx="3218144" cy="2907769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6" name="テキスト プレースホルダー 11"/>
          <p:cNvSpPr>
            <a:spLocks noGrp="1"/>
          </p:cNvSpPr>
          <p:nvPr>
            <p:ph type="body" sz="quarter" idx="51" hasCustomPrompt="1"/>
          </p:nvPr>
        </p:nvSpPr>
        <p:spPr>
          <a:xfrm>
            <a:off x="4192656" y="5386080"/>
            <a:ext cx="3218144" cy="2907769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7" name="テキスト プレースホルダー 11"/>
          <p:cNvSpPr>
            <a:spLocks noGrp="1"/>
          </p:cNvSpPr>
          <p:nvPr>
            <p:ph type="body" sz="quarter" idx="52" hasCustomPrompt="1"/>
          </p:nvPr>
        </p:nvSpPr>
        <p:spPr>
          <a:xfrm>
            <a:off x="7568031" y="5386080"/>
            <a:ext cx="3218144" cy="2907769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8" name="テキスト プレースホルダー 11"/>
          <p:cNvSpPr>
            <a:spLocks noGrp="1"/>
          </p:cNvSpPr>
          <p:nvPr>
            <p:ph type="body" sz="quarter" idx="53" hasCustomPrompt="1"/>
          </p:nvPr>
        </p:nvSpPr>
        <p:spPr>
          <a:xfrm>
            <a:off x="10943406" y="5386080"/>
            <a:ext cx="3218144" cy="2907769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9" name="テキスト プレースホルダー 11"/>
          <p:cNvSpPr>
            <a:spLocks noGrp="1"/>
          </p:cNvSpPr>
          <p:nvPr>
            <p:ph type="body" sz="quarter" idx="54" hasCustomPrompt="1"/>
          </p:nvPr>
        </p:nvSpPr>
        <p:spPr>
          <a:xfrm>
            <a:off x="14318781" y="5386080"/>
            <a:ext cx="3218144" cy="2907769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4438039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2" presetClass="entr" presetSubtype="1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4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22" presetClass="entr" presetSubtype="8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6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750"/>
                            </p:stCondLst>
                            <p:childTnLst>
                              <p:par>
                                <p:cTn id="2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2" presetClass="entr" presetSubtype="1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8" presetID="2" presetClass="entr" presetSubtype="4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2250"/>
                            </p:stCondLst>
                            <p:childTnLst>
                              <p:par>
                                <p:cTn id="43" presetID="22" presetClass="entr" presetSubtype="8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5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3000"/>
                            </p:stCondLst>
                            <p:childTnLst>
                              <p:par>
                                <p:cTn id="4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2" presetClass="entr" presetSubtype="1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2" presetClass="entr" presetSubtype="4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3500"/>
                            </p:stCondLst>
                            <p:childTnLst>
                              <p:par>
                                <p:cTn id="62" presetID="22" presetClass="entr" presetSubtype="8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4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5" fill="hold">
                            <p:stCondLst>
                              <p:cond delay="4250"/>
                            </p:stCondLst>
                            <p:childTnLst>
                              <p:par>
                                <p:cTn id="6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8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1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2" presetID="2" presetClass="entr" presetSubtype="1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4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5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6" presetID="2" presetClass="entr" presetSubtype="4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8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9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0" fill="hold">
                            <p:stCondLst>
                              <p:cond delay="4750"/>
                            </p:stCondLst>
                            <p:childTnLst>
                              <p:par>
                                <p:cTn id="81" presetID="22" presetClass="entr" presetSubtype="8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3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5500"/>
                            </p:stCondLst>
                            <p:childTnLst>
                              <p:par>
                                <p:cTn id="8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0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1" presetID="2" presetClass="entr" presetSubtype="1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3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4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5" presetID="2" presetClass="entr" presetSubtype="4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7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8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6" grpId="0" animBg="1"/>
      <p:bldP spid="7" grpId="0" animBg="1"/>
      <p:bldP spid="8" grpId="0" animBg="1"/>
      <p:bldP spid="9" grpId="0" animBg="1"/>
      <p:bldP spid="10" grpId="0" animBg="1"/>
      <p:bldP spid="11" grpId="0"/>
      <p:bldP spid="12" grpId="0" animBg="1"/>
      <p:bldP spid="13" grpId="0"/>
      <p:bldP spid="14" grpId="0" animBg="1"/>
      <p:bldP spid="15" grpId="0"/>
      <p:bldP spid="16" grpId="0" animBg="1"/>
      <p:bldP spid="17" grpId="0"/>
      <p:bldP spid="18" grpId="0" animBg="1"/>
      <p:bldP spid="19" grpId="0"/>
      <p:bldP spid="20" grpId="0">
        <p:tmplLst>
          <p:tmpl>
            <p:tnLst>
              <p:par>
                <p:cTn presetID="2" presetClass="entr" presetSubtype="1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0-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1" grpId="0">
        <p:tmplLst>
          <p:tmpl>
            <p:tnLst>
              <p:par>
                <p:cTn presetID="2" presetClass="entr" presetSubtype="1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0-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2" grpId="0">
        <p:tmplLst>
          <p:tmpl>
            <p:tnLst>
              <p:par>
                <p:cTn presetID="2" presetClass="entr" presetSubtype="1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0-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3" grpId="0">
        <p:tmplLst>
          <p:tmpl>
            <p:tnLst>
              <p:par>
                <p:cTn presetID="2" presetClass="entr" presetSubtype="1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0-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4" grpId="0">
        <p:tmplLst>
          <p:tmpl>
            <p:tnLst>
              <p:par>
                <p:cTn presetID="2" presetClass="entr" presetSubtype="1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0-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5" grpId="0">
        <p:tmplLst>
          <p:tmpl>
            <p:tnLst>
              <p:par>
                <p:cTn presetID="2" presetClass="entr" presetSubtype="4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6" grpId="0">
        <p:tmplLst>
          <p:tmpl>
            <p:tnLst>
              <p:par>
                <p:cTn presetID="2" presetClass="entr" presetSubtype="4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7" grpId="0">
        <p:tmplLst>
          <p:tmpl>
            <p:tnLst>
              <p:par>
                <p:cTn presetID="2" presetClass="entr" presetSubtype="4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8" grpId="0">
        <p:tmplLst>
          <p:tmpl>
            <p:tnLst>
              <p:par>
                <p:cTn presetID="2" presetClass="entr" presetSubtype="4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9" grpId="0">
        <p:tmplLst>
          <p:tmpl>
            <p:tnLst>
              <p:par>
                <p:cTn presetID="2" presetClass="entr" presetSubtype="4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24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ユーザー設定レイアウ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en-US" altLang="ja-JP" dirty="0" smtClean="0"/>
              <a:t>SLIDE TITLE HERE</a:t>
            </a:r>
            <a:endParaRPr kumimoji="1" lang="ja-JP" altLang="en-US" dirty="0"/>
          </a:p>
        </p:txBody>
      </p: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  <a:alpha val="70000"/>
                  </a:prstClr>
                </a:solidFill>
              </a:rPr>
              <a:t>The Power of PowerPoint | thepopp.com</a:t>
            </a:r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87164BF-D67A-46C0-81D2-5BAF67C00C80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  <p:sp>
        <p:nvSpPr>
          <p:cNvPr id="6" name="図プレースホルダー 5"/>
          <p:cNvSpPr>
            <a:spLocks noGrp="1"/>
          </p:cNvSpPr>
          <p:nvPr>
            <p:ph type="pic" sz="quarter" idx="12" hasCustomPrompt="1"/>
          </p:nvPr>
        </p:nvSpPr>
        <p:spPr>
          <a:xfrm>
            <a:off x="-794" y="1903140"/>
            <a:ext cx="18286413" cy="4545506"/>
          </a:xfrm>
        </p:spPr>
        <p:txBody>
          <a:bodyPr/>
          <a:lstStyle>
            <a:lvl1pPr>
              <a:defRPr baseline="0"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/>
          </a:p>
        </p:txBody>
      </p:sp>
      <p:sp>
        <p:nvSpPr>
          <p:cNvPr id="10" name="テキスト プレースホルダー 9"/>
          <p:cNvSpPr>
            <a:spLocks noGrp="1"/>
          </p:cNvSpPr>
          <p:nvPr>
            <p:ph type="body" sz="quarter" idx="13" hasCustomPrompt="1"/>
          </p:nvPr>
        </p:nvSpPr>
        <p:spPr>
          <a:xfrm>
            <a:off x="9142413" y="1903413"/>
            <a:ext cx="9144000" cy="4545012"/>
          </a:xfrm>
          <a:solidFill>
            <a:schemeClr val="tx2">
              <a:alpha val="80000"/>
            </a:schemeClr>
          </a:solidFill>
        </p:spPr>
        <p:txBody>
          <a:bodyPr/>
          <a:lstStyle>
            <a:lvl1pPr>
              <a:defRPr baseline="0"/>
            </a:lvl1pPr>
          </a:lstStyle>
          <a:p>
            <a:pPr lvl="0"/>
            <a:r>
              <a:rPr kumimoji="1" lang="en-US" altLang="ja-JP" dirty="0" smtClean="0"/>
              <a:t> </a:t>
            </a:r>
            <a:endParaRPr kumimoji="1" lang="ja-JP" altLang="en-US" dirty="0"/>
          </a:p>
        </p:txBody>
      </p:sp>
      <p:sp>
        <p:nvSpPr>
          <p:cNvPr id="11" name="テキスト プレースホルダー 11"/>
          <p:cNvSpPr>
            <a:spLocks noGrp="1"/>
          </p:cNvSpPr>
          <p:nvPr>
            <p:ph type="body" sz="quarter" idx="16" hasCustomPrompt="1"/>
          </p:nvPr>
        </p:nvSpPr>
        <p:spPr>
          <a:xfrm>
            <a:off x="3157541" y="7568135"/>
            <a:ext cx="11926325" cy="1625815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spcBef>
                <a:spcPts val="0"/>
              </a:spcBef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2" name="テキスト プレースホルダー 11"/>
          <p:cNvSpPr>
            <a:spLocks noGrp="1"/>
          </p:cNvSpPr>
          <p:nvPr>
            <p:ph type="body" sz="quarter" idx="17" hasCustomPrompt="1"/>
          </p:nvPr>
        </p:nvSpPr>
        <p:spPr>
          <a:xfrm>
            <a:off x="3157541" y="6898695"/>
            <a:ext cx="11926325" cy="773203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defRPr sz="32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3" name="テキスト プレースホルダー 11"/>
          <p:cNvSpPr>
            <a:spLocks noGrp="1"/>
          </p:cNvSpPr>
          <p:nvPr>
            <p:ph type="body" sz="quarter" idx="18" hasCustomPrompt="1"/>
          </p:nvPr>
        </p:nvSpPr>
        <p:spPr>
          <a:xfrm>
            <a:off x="9323226" y="2083160"/>
            <a:ext cx="900100" cy="1102622"/>
          </a:xfrm>
        </p:spPr>
        <p:txBody>
          <a:bodyPr anchor="ctr">
            <a:noAutofit/>
          </a:bodyPr>
          <a:lstStyle>
            <a:lvl1pPr algn="r">
              <a:lnSpc>
                <a:spcPct val="120000"/>
              </a:lnSpc>
              <a:defRPr sz="4400" spc="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0</a:t>
            </a:r>
            <a:endParaRPr lang="en-US" dirty="0"/>
          </a:p>
        </p:txBody>
      </p:sp>
      <p:sp>
        <p:nvSpPr>
          <p:cNvPr id="14" name="テキスト プレースホルダー 9"/>
          <p:cNvSpPr>
            <a:spLocks noGrp="1"/>
          </p:cNvSpPr>
          <p:nvPr>
            <p:ph type="body" sz="quarter" idx="19" hasCustomPrompt="1"/>
          </p:nvPr>
        </p:nvSpPr>
        <p:spPr>
          <a:xfrm>
            <a:off x="10268331" y="2199732"/>
            <a:ext cx="90010" cy="900100"/>
          </a:xfrm>
          <a:solidFill>
            <a:schemeClr val="accent1">
              <a:alpha val="69000"/>
            </a:schemeClr>
          </a:solidFill>
        </p:spPr>
        <p:txBody>
          <a:bodyPr/>
          <a:lstStyle>
            <a:lvl1pPr>
              <a:defRPr baseline="0"/>
            </a:lvl1pPr>
          </a:lstStyle>
          <a:p>
            <a:pPr lvl="0"/>
            <a:r>
              <a:rPr kumimoji="1" lang="en-US" altLang="ja-JP" dirty="0" smtClean="0"/>
              <a:t> </a:t>
            </a:r>
            <a:endParaRPr kumimoji="1" lang="ja-JP" altLang="en-US" dirty="0"/>
          </a:p>
        </p:txBody>
      </p:sp>
      <p:sp>
        <p:nvSpPr>
          <p:cNvPr id="15" name="テキスト プレースホルダー 11"/>
          <p:cNvSpPr>
            <a:spLocks noGrp="1"/>
          </p:cNvSpPr>
          <p:nvPr>
            <p:ph type="body" sz="quarter" idx="20" hasCustomPrompt="1"/>
          </p:nvPr>
        </p:nvSpPr>
        <p:spPr>
          <a:xfrm>
            <a:off x="10403346" y="2173170"/>
            <a:ext cx="7290810" cy="945105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6" name="テキスト プレースホルダー 11"/>
          <p:cNvSpPr>
            <a:spLocks noGrp="1"/>
          </p:cNvSpPr>
          <p:nvPr>
            <p:ph type="body" sz="quarter" idx="21" hasCustomPrompt="1"/>
          </p:nvPr>
        </p:nvSpPr>
        <p:spPr>
          <a:xfrm>
            <a:off x="9323226" y="3091713"/>
            <a:ext cx="900100" cy="1102622"/>
          </a:xfrm>
        </p:spPr>
        <p:txBody>
          <a:bodyPr anchor="ctr">
            <a:noAutofit/>
          </a:bodyPr>
          <a:lstStyle>
            <a:lvl1pPr algn="r">
              <a:lnSpc>
                <a:spcPct val="120000"/>
              </a:lnSpc>
              <a:defRPr sz="4400" spc="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0</a:t>
            </a:r>
            <a:endParaRPr lang="en-US" dirty="0"/>
          </a:p>
        </p:txBody>
      </p:sp>
      <p:sp>
        <p:nvSpPr>
          <p:cNvPr id="17" name="テキスト プレースホルダー 9"/>
          <p:cNvSpPr>
            <a:spLocks noGrp="1"/>
          </p:cNvSpPr>
          <p:nvPr>
            <p:ph type="body" sz="quarter" idx="22" hasCustomPrompt="1"/>
          </p:nvPr>
        </p:nvSpPr>
        <p:spPr>
          <a:xfrm>
            <a:off x="10268331" y="3208285"/>
            <a:ext cx="90010" cy="900100"/>
          </a:xfrm>
          <a:solidFill>
            <a:schemeClr val="accent1">
              <a:alpha val="69000"/>
            </a:schemeClr>
          </a:solidFill>
        </p:spPr>
        <p:txBody>
          <a:bodyPr/>
          <a:lstStyle>
            <a:lvl1pPr>
              <a:defRPr baseline="0"/>
            </a:lvl1pPr>
          </a:lstStyle>
          <a:p>
            <a:pPr lvl="0"/>
            <a:r>
              <a:rPr kumimoji="1" lang="en-US" altLang="ja-JP" dirty="0" smtClean="0"/>
              <a:t> </a:t>
            </a:r>
            <a:endParaRPr kumimoji="1" lang="ja-JP" altLang="en-US" dirty="0"/>
          </a:p>
        </p:txBody>
      </p:sp>
      <p:sp>
        <p:nvSpPr>
          <p:cNvPr id="18" name="テキスト プレースホルダー 11"/>
          <p:cNvSpPr>
            <a:spLocks noGrp="1"/>
          </p:cNvSpPr>
          <p:nvPr>
            <p:ph type="body" sz="quarter" idx="23" hasCustomPrompt="1"/>
          </p:nvPr>
        </p:nvSpPr>
        <p:spPr>
          <a:xfrm>
            <a:off x="10403346" y="3181723"/>
            <a:ext cx="7290810" cy="945105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9" name="テキスト プレースホルダー 11"/>
          <p:cNvSpPr>
            <a:spLocks noGrp="1"/>
          </p:cNvSpPr>
          <p:nvPr>
            <p:ph type="body" sz="quarter" idx="24" hasCustomPrompt="1"/>
          </p:nvPr>
        </p:nvSpPr>
        <p:spPr>
          <a:xfrm>
            <a:off x="9323226" y="4108385"/>
            <a:ext cx="900100" cy="1102622"/>
          </a:xfrm>
        </p:spPr>
        <p:txBody>
          <a:bodyPr anchor="ctr">
            <a:noAutofit/>
          </a:bodyPr>
          <a:lstStyle>
            <a:lvl1pPr algn="r">
              <a:lnSpc>
                <a:spcPct val="120000"/>
              </a:lnSpc>
              <a:defRPr sz="4400" spc="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0</a:t>
            </a:r>
            <a:endParaRPr lang="en-US" dirty="0"/>
          </a:p>
        </p:txBody>
      </p:sp>
      <p:sp>
        <p:nvSpPr>
          <p:cNvPr id="20" name="テキスト プレースホルダー 9"/>
          <p:cNvSpPr>
            <a:spLocks noGrp="1"/>
          </p:cNvSpPr>
          <p:nvPr>
            <p:ph type="body" sz="quarter" idx="25" hasCustomPrompt="1"/>
          </p:nvPr>
        </p:nvSpPr>
        <p:spPr>
          <a:xfrm>
            <a:off x="10268331" y="4224957"/>
            <a:ext cx="90010" cy="900100"/>
          </a:xfrm>
          <a:solidFill>
            <a:schemeClr val="accent1">
              <a:alpha val="69000"/>
            </a:schemeClr>
          </a:solidFill>
        </p:spPr>
        <p:txBody>
          <a:bodyPr/>
          <a:lstStyle>
            <a:lvl1pPr>
              <a:defRPr baseline="0"/>
            </a:lvl1pPr>
          </a:lstStyle>
          <a:p>
            <a:pPr lvl="0"/>
            <a:r>
              <a:rPr kumimoji="1" lang="en-US" altLang="ja-JP" dirty="0" smtClean="0"/>
              <a:t> </a:t>
            </a:r>
            <a:endParaRPr kumimoji="1" lang="ja-JP" altLang="en-US" dirty="0"/>
          </a:p>
        </p:txBody>
      </p:sp>
      <p:sp>
        <p:nvSpPr>
          <p:cNvPr id="21" name="テキスト プレースホルダー 11"/>
          <p:cNvSpPr>
            <a:spLocks noGrp="1"/>
          </p:cNvSpPr>
          <p:nvPr>
            <p:ph type="body" sz="quarter" idx="26" hasCustomPrompt="1"/>
          </p:nvPr>
        </p:nvSpPr>
        <p:spPr>
          <a:xfrm>
            <a:off x="10403346" y="4198395"/>
            <a:ext cx="7290810" cy="945105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2" name="テキスト プレースホルダー 11"/>
          <p:cNvSpPr>
            <a:spLocks noGrp="1"/>
          </p:cNvSpPr>
          <p:nvPr>
            <p:ph type="body" sz="quarter" idx="27" hasCustomPrompt="1"/>
          </p:nvPr>
        </p:nvSpPr>
        <p:spPr>
          <a:xfrm>
            <a:off x="9323226" y="5098495"/>
            <a:ext cx="900100" cy="1102622"/>
          </a:xfrm>
        </p:spPr>
        <p:txBody>
          <a:bodyPr anchor="ctr">
            <a:noAutofit/>
          </a:bodyPr>
          <a:lstStyle>
            <a:lvl1pPr algn="r">
              <a:lnSpc>
                <a:spcPct val="120000"/>
              </a:lnSpc>
              <a:defRPr sz="4400" spc="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0</a:t>
            </a:r>
            <a:endParaRPr lang="en-US" dirty="0"/>
          </a:p>
        </p:txBody>
      </p:sp>
      <p:sp>
        <p:nvSpPr>
          <p:cNvPr id="23" name="テキスト プレースホルダー 9"/>
          <p:cNvSpPr>
            <a:spLocks noGrp="1"/>
          </p:cNvSpPr>
          <p:nvPr>
            <p:ph type="body" sz="quarter" idx="28" hasCustomPrompt="1"/>
          </p:nvPr>
        </p:nvSpPr>
        <p:spPr>
          <a:xfrm>
            <a:off x="10268331" y="5215067"/>
            <a:ext cx="90010" cy="900100"/>
          </a:xfrm>
          <a:solidFill>
            <a:schemeClr val="accent1">
              <a:alpha val="69000"/>
            </a:schemeClr>
          </a:solidFill>
        </p:spPr>
        <p:txBody>
          <a:bodyPr/>
          <a:lstStyle>
            <a:lvl1pPr>
              <a:defRPr baseline="0"/>
            </a:lvl1pPr>
          </a:lstStyle>
          <a:p>
            <a:pPr lvl="0"/>
            <a:r>
              <a:rPr kumimoji="1" lang="en-US" altLang="ja-JP" dirty="0" smtClean="0"/>
              <a:t> </a:t>
            </a:r>
            <a:endParaRPr kumimoji="1" lang="ja-JP" altLang="en-US" dirty="0"/>
          </a:p>
        </p:txBody>
      </p:sp>
      <p:sp>
        <p:nvSpPr>
          <p:cNvPr id="24" name="テキスト プレースホルダー 11"/>
          <p:cNvSpPr>
            <a:spLocks noGrp="1"/>
          </p:cNvSpPr>
          <p:nvPr>
            <p:ph type="body" sz="quarter" idx="29" hasCustomPrompt="1"/>
          </p:nvPr>
        </p:nvSpPr>
        <p:spPr>
          <a:xfrm>
            <a:off x="10403346" y="5188505"/>
            <a:ext cx="7290810" cy="945105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86688937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37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2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1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25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750"/>
                            </p:stCondLst>
                            <p:childTnLst>
                              <p:par>
                                <p:cTn id="23" presetID="10" presetClass="entr" presetSubtype="0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2500"/>
                            </p:stCondLst>
                            <p:childTnLst>
                              <p:par>
                                <p:cTn id="33" presetID="10" presetClass="entr" presetSubtype="0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3250"/>
                            </p:stCondLst>
                            <p:childTnLst>
                              <p:par>
                                <p:cTn id="43" presetID="10" presetClass="entr" presetSubtype="0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4000"/>
                            </p:stCondLst>
                            <p:childTnLst>
                              <p:par>
                                <p:cTn id="53" presetID="2" presetClass="entr" presetSubtype="4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2" presetClass="entr" presetSubtype="4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10" grpId="0" animBg="1">
        <p:tmplLst>
          <p:tmpl>
            <p:tnLst>
              <p:par>
                <p:cTn presetID="22" presetClass="entr" presetSubtype="2" fill="hold" nodeType="after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right)">
                      <p:cBhvr>
                        <p:cTn dur="500"/>
                        <p:tgtEl>
                          <p:spTgt spid="1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1" grpId="0">
        <p:tmplLst>
          <p:tmpl>
            <p:tnLst>
              <p:par>
                <p:cTn presetID="2" presetClass="entr" presetSubtype="4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2" grpId="0">
        <p:tmplLst>
          <p:tmpl>
            <p:tnLst>
              <p:par>
                <p:cTn presetID="2" presetClass="entr" presetSubtype="4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3" grpId="0">
        <p:tmplLst>
          <p:tmpl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4" grpId="0" animBg="1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5" grpId="0"/>
      <p:bldP spid="16" grpId="0">
        <p:tmplLst>
          <p:tmpl>
            <p:tnLst>
              <p:par>
                <p:cTn presetID="10" presetClass="entr" presetSubtype="0" fill="hold" nodeType="after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7" grpId="0" animBg="1">
        <p:tmplLst>
          <p:tmpl>
            <p:tnLst>
              <p:par>
                <p:cTn presetID="10" presetClass="entr" presetSubtype="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8" grpId="0"/>
      <p:bldP spid="19" grpId="0">
        <p:tmplLst>
          <p:tmpl>
            <p:tnLst>
              <p:par>
                <p:cTn presetID="10" presetClass="entr" presetSubtype="0" fill="hold" nodeType="after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0" grpId="0" animBg="1">
        <p:tmplLst>
          <p:tmpl>
            <p:tnLst>
              <p:par>
                <p:cTn presetID="10" presetClass="entr" presetSubtype="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1" grpId="0"/>
      <p:bldP spid="22" grpId="0">
        <p:tmplLst>
          <p:tmpl>
            <p:tnLst>
              <p:par>
                <p:cTn presetID="10" presetClass="entr" presetSubtype="0" fill="hold" nodeType="after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3" grpId="0" animBg="1">
        <p:tmplLst>
          <p:tmpl>
            <p:tnLst>
              <p:par>
                <p:cTn presetID="10" presetClass="entr" presetSubtype="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4" grpId="0"/>
    </p:bldLst>
  </p:timing>
</p:sldLayout>
</file>

<file path=ppt/slideLayouts/slideLayout24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ユーザー設定レイアウ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en-US" altLang="ja-JP" dirty="0" smtClean="0"/>
              <a:t>SLIDE TITLE HERE</a:t>
            </a:r>
            <a:endParaRPr kumimoji="1" lang="ja-JP" altLang="en-US" dirty="0"/>
          </a:p>
        </p:txBody>
      </p: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  <a:alpha val="70000"/>
                  </a:prstClr>
                </a:solidFill>
              </a:rPr>
              <a:t>The Power of PowerPoint | thepopp.com</a:t>
            </a:r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87164BF-D67A-46C0-81D2-5BAF67C00C80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  <p:grpSp>
        <p:nvGrpSpPr>
          <p:cNvPr id="7" name="グループ化 25"/>
          <p:cNvGrpSpPr/>
          <p:nvPr userDrawn="1"/>
        </p:nvGrpSpPr>
        <p:grpSpPr>
          <a:xfrm>
            <a:off x="7952769" y="2287309"/>
            <a:ext cx="3234708" cy="3259869"/>
            <a:chOff x="3775000" y="2576471"/>
            <a:chExt cx="5088444" cy="5128022"/>
          </a:xfrm>
          <a:solidFill>
            <a:schemeClr val="accent1">
              <a:lumMod val="60000"/>
              <a:lumOff val="40000"/>
            </a:schemeClr>
          </a:solidFill>
        </p:grpSpPr>
        <p:sp>
          <p:nvSpPr>
            <p:cNvPr id="5" name="ドーナツ 4"/>
            <p:cNvSpPr/>
            <p:nvPr userDrawn="1"/>
          </p:nvSpPr>
          <p:spPr>
            <a:xfrm>
              <a:off x="4282666" y="3118275"/>
              <a:ext cx="4050450" cy="4050450"/>
            </a:xfrm>
            <a:prstGeom prst="donut">
              <a:avLst>
                <a:gd name="adj" fmla="val 10789"/>
              </a:avLst>
            </a:prstGeom>
            <a:grpFill/>
            <a:ln w="98425" cmpd="thinThick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>
                <a:solidFill>
                  <a:prstClr val="black"/>
                </a:solidFill>
              </a:endParaRPr>
            </a:p>
          </p:txBody>
        </p:sp>
        <p:sp>
          <p:nvSpPr>
            <p:cNvPr id="6" name="台形 5"/>
            <p:cNvSpPr/>
            <p:nvPr userDrawn="1"/>
          </p:nvSpPr>
          <p:spPr>
            <a:xfrm>
              <a:off x="5919624" y="2576471"/>
              <a:ext cx="776534" cy="898904"/>
            </a:xfrm>
            <a:prstGeom prst="trapezoid">
              <a:avLst/>
            </a:prstGeom>
            <a:grpFill/>
            <a:ln w="98425" cmpd="thinThick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  <p:sp>
          <p:nvSpPr>
            <p:cNvPr id="10" name="台形 9"/>
            <p:cNvSpPr/>
            <p:nvPr userDrawn="1"/>
          </p:nvSpPr>
          <p:spPr>
            <a:xfrm rot="10800000">
              <a:off x="5919624" y="6764875"/>
              <a:ext cx="776534" cy="898904"/>
            </a:xfrm>
            <a:prstGeom prst="trapezoid">
              <a:avLst/>
            </a:prstGeom>
            <a:grpFill/>
            <a:ln w="98425" cmpd="thinThick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  <p:grpSp>
          <p:nvGrpSpPr>
            <p:cNvPr id="8" name="グループ化 12"/>
            <p:cNvGrpSpPr/>
            <p:nvPr userDrawn="1"/>
          </p:nvGrpSpPr>
          <p:grpSpPr>
            <a:xfrm rot="8683707">
              <a:off x="5919624" y="2599846"/>
              <a:ext cx="776534" cy="5087308"/>
              <a:chOff x="9953296" y="2728871"/>
              <a:chExt cx="776534" cy="5087308"/>
            </a:xfrm>
            <a:grpFill/>
          </p:grpSpPr>
          <p:sp>
            <p:nvSpPr>
              <p:cNvPr id="11" name="台形 10"/>
              <p:cNvSpPr/>
              <p:nvPr userDrawn="1"/>
            </p:nvSpPr>
            <p:spPr>
              <a:xfrm>
                <a:off x="9953296" y="2728871"/>
                <a:ext cx="776534" cy="898904"/>
              </a:xfrm>
              <a:prstGeom prst="trapezoid">
                <a:avLst/>
              </a:prstGeom>
              <a:grpFill/>
              <a:ln w="98425" cmpd="thinThick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12" name="台形 11"/>
              <p:cNvSpPr/>
              <p:nvPr userDrawn="1"/>
            </p:nvSpPr>
            <p:spPr>
              <a:xfrm rot="10800000">
                <a:off x="9953296" y="6917275"/>
                <a:ext cx="776534" cy="898904"/>
              </a:xfrm>
              <a:prstGeom prst="trapezoid">
                <a:avLst/>
              </a:prstGeom>
              <a:grpFill/>
              <a:ln w="98425" cmpd="thinThick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9" name="グループ化 15"/>
            <p:cNvGrpSpPr/>
            <p:nvPr userDrawn="1"/>
          </p:nvGrpSpPr>
          <p:grpSpPr>
            <a:xfrm rot="6486146">
              <a:off x="5930387" y="2598115"/>
              <a:ext cx="776534" cy="5087308"/>
              <a:chOff x="9953296" y="2728871"/>
              <a:chExt cx="776534" cy="5087308"/>
            </a:xfrm>
            <a:grpFill/>
          </p:grpSpPr>
          <p:sp>
            <p:nvSpPr>
              <p:cNvPr id="17" name="台形 16"/>
              <p:cNvSpPr/>
              <p:nvPr userDrawn="1"/>
            </p:nvSpPr>
            <p:spPr>
              <a:xfrm>
                <a:off x="9953296" y="2728871"/>
                <a:ext cx="776534" cy="898904"/>
              </a:xfrm>
              <a:prstGeom prst="trapezoid">
                <a:avLst/>
              </a:prstGeom>
              <a:grpFill/>
              <a:ln w="98425" cmpd="thinThick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18" name="台形 17"/>
              <p:cNvSpPr/>
              <p:nvPr userDrawn="1"/>
            </p:nvSpPr>
            <p:spPr>
              <a:xfrm rot="10800000">
                <a:off x="9953296" y="6917275"/>
                <a:ext cx="776534" cy="898904"/>
              </a:xfrm>
              <a:prstGeom prst="trapezoid">
                <a:avLst/>
              </a:prstGeom>
              <a:grpFill/>
              <a:ln w="98425" cmpd="thinThick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13" name="グループ化 18"/>
            <p:cNvGrpSpPr/>
            <p:nvPr userDrawn="1"/>
          </p:nvGrpSpPr>
          <p:grpSpPr>
            <a:xfrm rot="4265237">
              <a:off x="5931523" y="2576485"/>
              <a:ext cx="776534" cy="5087308"/>
              <a:chOff x="9953296" y="2728871"/>
              <a:chExt cx="776534" cy="5087308"/>
            </a:xfrm>
            <a:grpFill/>
          </p:grpSpPr>
          <p:sp>
            <p:nvSpPr>
              <p:cNvPr id="20" name="台形 19"/>
              <p:cNvSpPr/>
              <p:nvPr userDrawn="1"/>
            </p:nvSpPr>
            <p:spPr>
              <a:xfrm>
                <a:off x="9953296" y="2728871"/>
                <a:ext cx="776534" cy="898904"/>
              </a:xfrm>
              <a:prstGeom prst="trapezoid">
                <a:avLst/>
              </a:prstGeom>
              <a:grpFill/>
              <a:ln w="98425" cmpd="thinThick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21" name="台形 20"/>
              <p:cNvSpPr/>
              <p:nvPr userDrawn="1"/>
            </p:nvSpPr>
            <p:spPr>
              <a:xfrm rot="10800000">
                <a:off x="9953296" y="6917275"/>
                <a:ext cx="776534" cy="898904"/>
              </a:xfrm>
              <a:prstGeom prst="trapezoid">
                <a:avLst/>
              </a:prstGeom>
              <a:grpFill/>
              <a:ln w="98425" cmpd="thinThick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14" name="グループ化 21"/>
            <p:cNvGrpSpPr/>
            <p:nvPr userDrawn="1"/>
          </p:nvGrpSpPr>
          <p:grpSpPr>
            <a:xfrm rot="2213029">
              <a:off x="5911663" y="2617185"/>
              <a:ext cx="776534" cy="5087308"/>
              <a:chOff x="9953296" y="2728871"/>
              <a:chExt cx="776534" cy="5087308"/>
            </a:xfrm>
            <a:grpFill/>
          </p:grpSpPr>
          <p:sp>
            <p:nvSpPr>
              <p:cNvPr id="23" name="台形 22"/>
              <p:cNvSpPr/>
              <p:nvPr userDrawn="1"/>
            </p:nvSpPr>
            <p:spPr>
              <a:xfrm>
                <a:off x="9953296" y="2728871"/>
                <a:ext cx="776534" cy="898904"/>
              </a:xfrm>
              <a:prstGeom prst="trapezoid">
                <a:avLst/>
              </a:prstGeom>
              <a:grpFill/>
              <a:ln w="98425" cmpd="thinThick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24" name="台形 23"/>
              <p:cNvSpPr/>
              <p:nvPr userDrawn="1"/>
            </p:nvSpPr>
            <p:spPr>
              <a:xfrm rot="10800000">
                <a:off x="9953296" y="6917275"/>
                <a:ext cx="776534" cy="898904"/>
              </a:xfrm>
              <a:prstGeom prst="trapezoid">
                <a:avLst/>
              </a:prstGeom>
              <a:grpFill/>
              <a:ln w="98425" cmpd="thinThick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>
                  <a:solidFill>
                    <a:prstClr val="white"/>
                  </a:solidFill>
                </a:endParaRPr>
              </a:p>
            </p:txBody>
          </p:sp>
        </p:grpSp>
      </p:grpSp>
      <p:grpSp>
        <p:nvGrpSpPr>
          <p:cNvPr id="15" name="グループ化 26"/>
          <p:cNvGrpSpPr/>
          <p:nvPr userDrawn="1"/>
        </p:nvGrpSpPr>
        <p:grpSpPr>
          <a:xfrm>
            <a:off x="10821438" y="4862070"/>
            <a:ext cx="1954027" cy="1969226"/>
            <a:chOff x="3775000" y="2576471"/>
            <a:chExt cx="5088444" cy="5128022"/>
          </a:xfrm>
          <a:solidFill>
            <a:schemeClr val="accent1">
              <a:lumMod val="60000"/>
              <a:lumOff val="40000"/>
            </a:schemeClr>
          </a:solidFill>
        </p:grpSpPr>
        <p:sp>
          <p:nvSpPr>
            <p:cNvPr id="28" name="ドーナツ 27"/>
            <p:cNvSpPr/>
            <p:nvPr userDrawn="1"/>
          </p:nvSpPr>
          <p:spPr>
            <a:xfrm>
              <a:off x="4282666" y="3118275"/>
              <a:ext cx="4050450" cy="4050450"/>
            </a:xfrm>
            <a:prstGeom prst="donut">
              <a:avLst>
                <a:gd name="adj" fmla="val 10789"/>
              </a:avLst>
            </a:prstGeom>
            <a:grpFill/>
            <a:ln w="98425" cmpd="thinThick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>
                <a:solidFill>
                  <a:prstClr val="black"/>
                </a:solidFill>
              </a:endParaRPr>
            </a:p>
          </p:txBody>
        </p:sp>
        <p:sp>
          <p:nvSpPr>
            <p:cNvPr id="29" name="台形 28"/>
            <p:cNvSpPr/>
            <p:nvPr userDrawn="1"/>
          </p:nvSpPr>
          <p:spPr>
            <a:xfrm>
              <a:off x="5919624" y="2576471"/>
              <a:ext cx="776534" cy="898904"/>
            </a:xfrm>
            <a:prstGeom prst="trapezoid">
              <a:avLst/>
            </a:prstGeom>
            <a:grpFill/>
            <a:ln w="98425" cmpd="thinThick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  <p:sp>
          <p:nvSpPr>
            <p:cNvPr id="30" name="台形 29"/>
            <p:cNvSpPr/>
            <p:nvPr userDrawn="1"/>
          </p:nvSpPr>
          <p:spPr>
            <a:xfrm rot="10800000">
              <a:off x="5919624" y="6764875"/>
              <a:ext cx="776534" cy="898904"/>
            </a:xfrm>
            <a:prstGeom prst="trapezoid">
              <a:avLst/>
            </a:prstGeom>
            <a:grpFill/>
            <a:ln w="98425" cmpd="thinThick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  <p:grpSp>
          <p:nvGrpSpPr>
            <p:cNvPr id="16" name="グループ化 30"/>
            <p:cNvGrpSpPr/>
            <p:nvPr userDrawn="1"/>
          </p:nvGrpSpPr>
          <p:grpSpPr>
            <a:xfrm rot="8683707">
              <a:off x="5919624" y="2599846"/>
              <a:ext cx="776534" cy="5087308"/>
              <a:chOff x="9953296" y="2728871"/>
              <a:chExt cx="776534" cy="5087308"/>
            </a:xfrm>
            <a:grpFill/>
          </p:grpSpPr>
          <p:sp>
            <p:nvSpPr>
              <p:cNvPr id="41" name="台形 40"/>
              <p:cNvSpPr/>
              <p:nvPr userDrawn="1"/>
            </p:nvSpPr>
            <p:spPr>
              <a:xfrm>
                <a:off x="9953296" y="2728871"/>
                <a:ext cx="776534" cy="898904"/>
              </a:xfrm>
              <a:prstGeom prst="trapezoid">
                <a:avLst/>
              </a:prstGeom>
              <a:grpFill/>
              <a:ln w="98425" cmpd="thinThick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42" name="台形 41"/>
              <p:cNvSpPr/>
              <p:nvPr userDrawn="1"/>
            </p:nvSpPr>
            <p:spPr>
              <a:xfrm rot="10800000">
                <a:off x="9953296" y="6917275"/>
                <a:ext cx="776534" cy="898904"/>
              </a:xfrm>
              <a:prstGeom prst="trapezoid">
                <a:avLst/>
              </a:prstGeom>
              <a:grpFill/>
              <a:ln w="98425" cmpd="thinThick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19" name="グループ化 31"/>
            <p:cNvGrpSpPr/>
            <p:nvPr userDrawn="1"/>
          </p:nvGrpSpPr>
          <p:grpSpPr>
            <a:xfrm rot="6486146">
              <a:off x="5930387" y="2598115"/>
              <a:ext cx="776534" cy="5087308"/>
              <a:chOff x="9953296" y="2728871"/>
              <a:chExt cx="776534" cy="5087308"/>
            </a:xfrm>
            <a:grpFill/>
          </p:grpSpPr>
          <p:sp>
            <p:nvSpPr>
              <p:cNvPr id="39" name="台形 38"/>
              <p:cNvSpPr/>
              <p:nvPr userDrawn="1"/>
            </p:nvSpPr>
            <p:spPr>
              <a:xfrm>
                <a:off x="9953296" y="2728871"/>
                <a:ext cx="776534" cy="898904"/>
              </a:xfrm>
              <a:prstGeom prst="trapezoid">
                <a:avLst/>
              </a:prstGeom>
              <a:grpFill/>
              <a:ln w="98425" cmpd="thinThick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40" name="台形 39"/>
              <p:cNvSpPr/>
              <p:nvPr userDrawn="1"/>
            </p:nvSpPr>
            <p:spPr>
              <a:xfrm rot="10800000">
                <a:off x="9953296" y="6917275"/>
                <a:ext cx="776534" cy="898904"/>
              </a:xfrm>
              <a:prstGeom prst="trapezoid">
                <a:avLst/>
              </a:prstGeom>
              <a:grpFill/>
              <a:ln w="98425" cmpd="thinThick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22" name="グループ化 32"/>
            <p:cNvGrpSpPr/>
            <p:nvPr userDrawn="1"/>
          </p:nvGrpSpPr>
          <p:grpSpPr>
            <a:xfrm rot="4265237">
              <a:off x="5931523" y="2576485"/>
              <a:ext cx="776534" cy="5087308"/>
              <a:chOff x="9953296" y="2728871"/>
              <a:chExt cx="776534" cy="5087308"/>
            </a:xfrm>
            <a:grpFill/>
          </p:grpSpPr>
          <p:sp>
            <p:nvSpPr>
              <p:cNvPr id="37" name="台形 36"/>
              <p:cNvSpPr/>
              <p:nvPr userDrawn="1"/>
            </p:nvSpPr>
            <p:spPr>
              <a:xfrm>
                <a:off x="9953296" y="2728871"/>
                <a:ext cx="776534" cy="898904"/>
              </a:xfrm>
              <a:prstGeom prst="trapezoid">
                <a:avLst/>
              </a:prstGeom>
              <a:grpFill/>
              <a:ln w="98425" cmpd="thinThick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38" name="台形 37"/>
              <p:cNvSpPr/>
              <p:nvPr userDrawn="1"/>
            </p:nvSpPr>
            <p:spPr>
              <a:xfrm rot="10800000">
                <a:off x="9953296" y="6917275"/>
                <a:ext cx="776534" cy="898904"/>
              </a:xfrm>
              <a:prstGeom prst="trapezoid">
                <a:avLst/>
              </a:prstGeom>
              <a:grpFill/>
              <a:ln w="98425" cmpd="thinThick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25" name="グループ化 33"/>
            <p:cNvGrpSpPr/>
            <p:nvPr userDrawn="1"/>
          </p:nvGrpSpPr>
          <p:grpSpPr>
            <a:xfrm rot="2213029">
              <a:off x="5911663" y="2617185"/>
              <a:ext cx="776534" cy="5087308"/>
              <a:chOff x="9953296" y="2728871"/>
              <a:chExt cx="776534" cy="5087308"/>
            </a:xfrm>
            <a:grpFill/>
          </p:grpSpPr>
          <p:sp>
            <p:nvSpPr>
              <p:cNvPr id="35" name="台形 34"/>
              <p:cNvSpPr/>
              <p:nvPr userDrawn="1"/>
            </p:nvSpPr>
            <p:spPr>
              <a:xfrm>
                <a:off x="9953296" y="2728871"/>
                <a:ext cx="776534" cy="898904"/>
              </a:xfrm>
              <a:prstGeom prst="trapezoid">
                <a:avLst/>
              </a:prstGeom>
              <a:grpFill/>
              <a:ln w="98425" cmpd="thinThick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36" name="台形 35"/>
              <p:cNvSpPr/>
              <p:nvPr userDrawn="1"/>
            </p:nvSpPr>
            <p:spPr>
              <a:xfrm rot="10800000">
                <a:off x="9953296" y="6917275"/>
                <a:ext cx="776534" cy="898904"/>
              </a:xfrm>
              <a:prstGeom prst="trapezoid">
                <a:avLst/>
              </a:prstGeom>
              <a:grpFill/>
              <a:ln w="98425" cmpd="thinThick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>
                  <a:solidFill>
                    <a:prstClr val="white"/>
                  </a:solidFill>
                </a:endParaRPr>
              </a:p>
            </p:txBody>
          </p:sp>
        </p:grpSp>
      </p:grpSp>
      <p:grpSp>
        <p:nvGrpSpPr>
          <p:cNvPr id="26" name="グループ化 42"/>
          <p:cNvGrpSpPr/>
          <p:nvPr userDrawn="1"/>
        </p:nvGrpSpPr>
        <p:grpSpPr>
          <a:xfrm>
            <a:off x="6720664" y="5228491"/>
            <a:ext cx="2475236" cy="2494489"/>
            <a:chOff x="3775000" y="2576471"/>
            <a:chExt cx="5088444" cy="5128022"/>
          </a:xfrm>
          <a:solidFill>
            <a:schemeClr val="accent1">
              <a:lumMod val="60000"/>
              <a:lumOff val="40000"/>
            </a:schemeClr>
          </a:solidFill>
        </p:grpSpPr>
        <p:sp>
          <p:nvSpPr>
            <p:cNvPr id="44" name="ドーナツ 43"/>
            <p:cNvSpPr/>
            <p:nvPr userDrawn="1"/>
          </p:nvSpPr>
          <p:spPr>
            <a:xfrm>
              <a:off x="4282666" y="3118275"/>
              <a:ext cx="4050450" cy="4050450"/>
            </a:xfrm>
            <a:prstGeom prst="donut">
              <a:avLst>
                <a:gd name="adj" fmla="val 10789"/>
              </a:avLst>
            </a:prstGeom>
            <a:grpFill/>
            <a:ln w="98425" cmpd="thinThick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>
                <a:solidFill>
                  <a:prstClr val="black"/>
                </a:solidFill>
              </a:endParaRPr>
            </a:p>
          </p:txBody>
        </p:sp>
        <p:sp>
          <p:nvSpPr>
            <p:cNvPr id="45" name="台形 44"/>
            <p:cNvSpPr/>
            <p:nvPr userDrawn="1"/>
          </p:nvSpPr>
          <p:spPr>
            <a:xfrm>
              <a:off x="5919624" y="2576471"/>
              <a:ext cx="776534" cy="898904"/>
            </a:xfrm>
            <a:prstGeom prst="trapezoid">
              <a:avLst/>
            </a:prstGeom>
            <a:grpFill/>
            <a:ln w="98425" cmpd="thinThick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  <p:sp>
          <p:nvSpPr>
            <p:cNvPr id="46" name="台形 45"/>
            <p:cNvSpPr/>
            <p:nvPr userDrawn="1"/>
          </p:nvSpPr>
          <p:spPr>
            <a:xfrm rot="10800000">
              <a:off x="5919624" y="6764875"/>
              <a:ext cx="776534" cy="898904"/>
            </a:xfrm>
            <a:prstGeom prst="trapezoid">
              <a:avLst/>
            </a:prstGeom>
            <a:grpFill/>
            <a:ln w="98425" cmpd="thinThick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  <p:grpSp>
          <p:nvGrpSpPr>
            <p:cNvPr id="27" name="グループ化 46"/>
            <p:cNvGrpSpPr/>
            <p:nvPr userDrawn="1"/>
          </p:nvGrpSpPr>
          <p:grpSpPr>
            <a:xfrm rot="8683707">
              <a:off x="5919624" y="2599846"/>
              <a:ext cx="776534" cy="5087308"/>
              <a:chOff x="9953296" y="2728871"/>
              <a:chExt cx="776534" cy="5087308"/>
            </a:xfrm>
            <a:grpFill/>
          </p:grpSpPr>
          <p:sp>
            <p:nvSpPr>
              <p:cNvPr id="57" name="台形 56"/>
              <p:cNvSpPr/>
              <p:nvPr userDrawn="1"/>
            </p:nvSpPr>
            <p:spPr>
              <a:xfrm>
                <a:off x="9953296" y="2728871"/>
                <a:ext cx="776534" cy="898904"/>
              </a:xfrm>
              <a:prstGeom prst="trapezoid">
                <a:avLst/>
              </a:prstGeom>
              <a:grpFill/>
              <a:ln w="98425" cmpd="thinThick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58" name="台形 57"/>
              <p:cNvSpPr/>
              <p:nvPr userDrawn="1"/>
            </p:nvSpPr>
            <p:spPr>
              <a:xfrm rot="10800000">
                <a:off x="9953296" y="6917275"/>
                <a:ext cx="776534" cy="898904"/>
              </a:xfrm>
              <a:prstGeom prst="trapezoid">
                <a:avLst/>
              </a:prstGeom>
              <a:grpFill/>
              <a:ln w="98425" cmpd="thinThick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31" name="グループ化 47"/>
            <p:cNvGrpSpPr/>
            <p:nvPr userDrawn="1"/>
          </p:nvGrpSpPr>
          <p:grpSpPr>
            <a:xfrm rot="6486146">
              <a:off x="5930387" y="2598115"/>
              <a:ext cx="776534" cy="5087308"/>
              <a:chOff x="9953296" y="2728871"/>
              <a:chExt cx="776534" cy="5087308"/>
            </a:xfrm>
            <a:grpFill/>
          </p:grpSpPr>
          <p:sp>
            <p:nvSpPr>
              <p:cNvPr id="55" name="台形 54"/>
              <p:cNvSpPr/>
              <p:nvPr userDrawn="1"/>
            </p:nvSpPr>
            <p:spPr>
              <a:xfrm>
                <a:off x="9953296" y="2728871"/>
                <a:ext cx="776534" cy="898904"/>
              </a:xfrm>
              <a:prstGeom prst="trapezoid">
                <a:avLst/>
              </a:prstGeom>
              <a:grpFill/>
              <a:ln w="98425" cmpd="thinThick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56" name="台形 55"/>
              <p:cNvSpPr/>
              <p:nvPr userDrawn="1"/>
            </p:nvSpPr>
            <p:spPr>
              <a:xfrm rot="10800000">
                <a:off x="9953296" y="6917275"/>
                <a:ext cx="776534" cy="898904"/>
              </a:xfrm>
              <a:prstGeom prst="trapezoid">
                <a:avLst/>
              </a:prstGeom>
              <a:grpFill/>
              <a:ln w="98425" cmpd="thinThick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32" name="グループ化 48"/>
            <p:cNvGrpSpPr/>
            <p:nvPr userDrawn="1"/>
          </p:nvGrpSpPr>
          <p:grpSpPr>
            <a:xfrm rot="4265237">
              <a:off x="5931523" y="2576485"/>
              <a:ext cx="776534" cy="5087308"/>
              <a:chOff x="9953296" y="2728871"/>
              <a:chExt cx="776534" cy="5087308"/>
            </a:xfrm>
            <a:grpFill/>
          </p:grpSpPr>
          <p:sp>
            <p:nvSpPr>
              <p:cNvPr id="53" name="台形 52"/>
              <p:cNvSpPr/>
              <p:nvPr userDrawn="1"/>
            </p:nvSpPr>
            <p:spPr>
              <a:xfrm>
                <a:off x="9953296" y="2728871"/>
                <a:ext cx="776534" cy="898904"/>
              </a:xfrm>
              <a:prstGeom prst="trapezoid">
                <a:avLst/>
              </a:prstGeom>
              <a:grpFill/>
              <a:ln w="98425" cmpd="thinThick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54" name="台形 53"/>
              <p:cNvSpPr/>
              <p:nvPr userDrawn="1"/>
            </p:nvSpPr>
            <p:spPr>
              <a:xfrm rot="10800000">
                <a:off x="9953296" y="6917275"/>
                <a:ext cx="776534" cy="898904"/>
              </a:xfrm>
              <a:prstGeom prst="trapezoid">
                <a:avLst/>
              </a:prstGeom>
              <a:grpFill/>
              <a:ln w="98425" cmpd="thinThick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33" name="グループ化 49"/>
            <p:cNvGrpSpPr/>
            <p:nvPr userDrawn="1"/>
          </p:nvGrpSpPr>
          <p:grpSpPr>
            <a:xfrm rot="2213029">
              <a:off x="5911663" y="2617185"/>
              <a:ext cx="776534" cy="5087308"/>
              <a:chOff x="9953296" y="2728871"/>
              <a:chExt cx="776534" cy="5087308"/>
            </a:xfrm>
            <a:grpFill/>
          </p:grpSpPr>
          <p:sp>
            <p:nvSpPr>
              <p:cNvPr id="51" name="台形 50"/>
              <p:cNvSpPr/>
              <p:nvPr userDrawn="1"/>
            </p:nvSpPr>
            <p:spPr>
              <a:xfrm>
                <a:off x="9953296" y="2728871"/>
                <a:ext cx="776534" cy="898904"/>
              </a:xfrm>
              <a:prstGeom prst="trapezoid">
                <a:avLst/>
              </a:prstGeom>
              <a:grpFill/>
              <a:ln w="98425" cmpd="thinThick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52" name="台形 51"/>
              <p:cNvSpPr/>
              <p:nvPr userDrawn="1"/>
            </p:nvSpPr>
            <p:spPr>
              <a:xfrm rot="10800000">
                <a:off x="9953296" y="6917275"/>
                <a:ext cx="776534" cy="898904"/>
              </a:xfrm>
              <a:prstGeom prst="trapezoid">
                <a:avLst/>
              </a:prstGeom>
              <a:grpFill/>
              <a:ln w="98425" cmpd="thinThick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>
                  <a:solidFill>
                    <a:prstClr val="white"/>
                  </a:solidFill>
                </a:endParaRPr>
              </a:p>
            </p:txBody>
          </p:sp>
        </p:grpSp>
      </p:grpSp>
      <p:grpSp>
        <p:nvGrpSpPr>
          <p:cNvPr id="34" name="グループ化 58"/>
          <p:cNvGrpSpPr/>
          <p:nvPr userDrawn="1"/>
        </p:nvGrpSpPr>
        <p:grpSpPr>
          <a:xfrm>
            <a:off x="4850094" y="3546320"/>
            <a:ext cx="2368323" cy="2386745"/>
            <a:chOff x="3775000" y="2576471"/>
            <a:chExt cx="5088444" cy="5128022"/>
          </a:xfrm>
          <a:solidFill>
            <a:schemeClr val="accent1">
              <a:lumMod val="60000"/>
              <a:lumOff val="40000"/>
            </a:schemeClr>
          </a:solidFill>
        </p:grpSpPr>
        <p:sp>
          <p:nvSpPr>
            <p:cNvPr id="60" name="ドーナツ 59"/>
            <p:cNvSpPr/>
            <p:nvPr userDrawn="1"/>
          </p:nvSpPr>
          <p:spPr>
            <a:xfrm>
              <a:off x="4282666" y="3118275"/>
              <a:ext cx="4050450" cy="4050450"/>
            </a:xfrm>
            <a:prstGeom prst="donut">
              <a:avLst>
                <a:gd name="adj" fmla="val 10789"/>
              </a:avLst>
            </a:prstGeom>
            <a:grpFill/>
            <a:ln w="98425" cmpd="thinThick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>
                <a:solidFill>
                  <a:prstClr val="black"/>
                </a:solidFill>
              </a:endParaRPr>
            </a:p>
          </p:txBody>
        </p:sp>
        <p:sp>
          <p:nvSpPr>
            <p:cNvPr id="61" name="台形 60"/>
            <p:cNvSpPr/>
            <p:nvPr userDrawn="1"/>
          </p:nvSpPr>
          <p:spPr>
            <a:xfrm>
              <a:off x="5919624" y="2576471"/>
              <a:ext cx="776534" cy="898904"/>
            </a:xfrm>
            <a:prstGeom prst="trapezoid">
              <a:avLst/>
            </a:prstGeom>
            <a:grpFill/>
            <a:ln w="98425" cmpd="thinThick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  <p:sp>
          <p:nvSpPr>
            <p:cNvPr id="62" name="台形 61"/>
            <p:cNvSpPr/>
            <p:nvPr userDrawn="1"/>
          </p:nvSpPr>
          <p:spPr>
            <a:xfrm rot="10800000">
              <a:off x="5919624" y="6764875"/>
              <a:ext cx="776534" cy="898904"/>
            </a:xfrm>
            <a:prstGeom prst="trapezoid">
              <a:avLst/>
            </a:prstGeom>
            <a:grpFill/>
            <a:ln w="98425" cmpd="thinThick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  <p:grpSp>
          <p:nvGrpSpPr>
            <p:cNvPr id="43" name="グループ化 62"/>
            <p:cNvGrpSpPr/>
            <p:nvPr userDrawn="1"/>
          </p:nvGrpSpPr>
          <p:grpSpPr>
            <a:xfrm rot="8683707">
              <a:off x="5919624" y="2599846"/>
              <a:ext cx="776534" cy="5087308"/>
              <a:chOff x="9953296" y="2728871"/>
              <a:chExt cx="776534" cy="5087308"/>
            </a:xfrm>
            <a:grpFill/>
          </p:grpSpPr>
          <p:sp>
            <p:nvSpPr>
              <p:cNvPr id="73" name="台形 72"/>
              <p:cNvSpPr/>
              <p:nvPr userDrawn="1"/>
            </p:nvSpPr>
            <p:spPr>
              <a:xfrm>
                <a:off x="9953296" y="2728871"/>
                <a:ext cx="776534" cy="898904"/>
              </a:xfrm>
              <a:prstGeom prst="trapezoid">
                <a:avLst/>
              </a:prstGeom>
              <a:grpFill/>
              <a:ln w="98425" cmpd="thinThick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74" name="台形 73"/>
              <p:cNvSpPr/>
              <p:nvPr userDrawn="1"/>
            </p:nvSpPr>
            <p:spPr>
              <a:xfrm rot="10800000">
                <a:off x="9953296" y="6917275"/>
                <a:ext cx="776534" cy="898904"/>
              </a:xfrm>
              <a:prstGeom prst="trapezoid">
                <a:avLst/>
              </a:prstGeom>
              <a:grpFill/>
              <a:ln w="98425" cmpd="thinThick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47" name="グループ化 63"/>
            <p:cNvGrpSpPr/>
            <p:nvPr userDrawn="1"/>
          </p:nvGrpSpPr>
          <p:grpSpPr>
            <a:xfrm rot="6486146">
              <a:off x="5930387" y="2598115"/>
              <a:ext cx="776534" cy="5087308"/>
              <a:chOff x="9953296" y="2728871"/>
              <a:chExt cx="776534" cy="5087308"/>
            </a:xfrm>
            <a:grpFill/>
          </p:grpSpPr>
          <p:sp>
            <p:nvSpPr>
              <p:cNvPr id="71" name="台形 70"/>
              <p:cNvSpPr/>
              <p:nvPr userDrawn="1"/>
            </p:nvSpPr>
            <p:spPr>
              <a:xfrm>
                <a:off x="9953296" y="2728871"/>
                <a:ext cx="776534" cy="898904"/>
              </a:xfrm>
              <a:prstGeom prst="trapezoid">
                <a:avLst/>
              </a:prstGeom>
              <a:grpFill/>
              <a:ln w="98425" cmpd="thinThick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72" name="台形 71"/>
              <p:cNvSpPr/>
              <p:nvPr userDrawn="1"/>
            </p:nvSpPr>
            <p:spPr>
              <a:xfrm rot="10800000">
                <a:off x="9953296" y="6917275"/>
                <a:ext cx="776534" cy="898904"/>
              </a:xfrm>
              <a:prstGeom prst="trapezoid">
                <a:avLst/>
              </a:prstGeom>
              <a:grpFill/>
              <a:ln w="98425" cmpd="thinThick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48" name="グループ化 64"/>
            <p:cNvGrpSpPr/>
            <p:nvPr userDrawn="1"/>
          </p:nvGrpSpPr>
          <p:grpSpPr>
            <a:xfrm rot="4265237">
              <a:off x="5931523" y="2576485"/>
              <a:ext cx="776534" cy="5087308"/>
              <a:chOff x="9953296" y="2728871"/>
              <a:chExt cx="776534" cy="5087308"/>
            </a:xfrm>
            <a:grpFill/>
          </p:grpSpPr>
          <p:sp>
            <p:nvSpPr>
              <p:cNvPr id="69" name="台形 68"/>
              <p:cNvSpPr/>
              <p:nvPr userDrawn="1"/>
            </p:nvSpPr>
            <p:spPr>
              <a:xfrm>
                <a:off x="9953296" y="2728871"/>
                <a:ext cx="776534" cy="898904"/>
              </a:xfrm>
              <a:prstGeom prst="trapezoid">
                <a:avLst/>
              </a:prstGeom>
              <a:grpFill/>
              <a:ln w="98425" cmpd="thinThick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70" name="台形 69"/>
              <p:cNvSpPr/>
              <p:nvPr userDrawn="1"/>
            </p:nvSpPr>
            <p:spPr>
              <a:xfrm rot="10800000">
                <a:off x="9953296" y="6917275"/>
                <a:ext cx="776534" cy="898904"/>
              </a:xfrm>
              <a:prstGeom prst="trapezoid">
                <a:avLst/>
              </a:prstGeom>
              <a:grpFill/>
              <a:ln w="98425" cmpd="thinThick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49" name="グループ化 65"/>
            <p:cNvGrpSpPr/>
            <p:nvPr userDrawn="1"/>
          </p:nvGrpSpPr>
          <p:grpSpPr>
            <a:xfrm rot="2213029">
              <a:off x="5911663" y="2617185"/>
              <a:ext cx="776534" cy="5087308"/>
              <a:chOff x="9953296" y="2728871"/>
              <a:chExt cx="776534" cy="5087308"/>
            </a:xfrm>
            <a:grpFill/>
          </p:grpSpPr>
          <p:sp>
            <p:nvSpPr>
              <p:cNvPr id="67" name="台形 66"/>
              <p:cNvSpPr/>
              <p:nvPr userDrawn="1"/>
            </p:nvSpPr>
            <p:spPr>
              <a:xfrm>
                <a:off x="9953296" y="2728871"/>
                <a:ext cx="776534" cy="898904"/>
              </a:xfrm>
              <a:prstGeom prst="trapezoid">
                <a:avLst/>
              </a:prstGeom>
              <a:grpFill/>
              <a:ln w="98425" cmpd="thinThick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68" name="台形 67"/>
              <p:cNvSpPr/>
              <p:nvPr userDrawn="1"/>
            </p:nvSpPr>
            <p:spPr>
              <a:xfrm rot="10800000">
                <a:off x="9953296" y="6917275"/>
                <a:ext cx="776534" cy="898904"/>
              </a:xfrm>
              <a:prstGeom prst="trapezoid">
                <a:avLst/>
              </a:prstGeom>
              <a:grpFill/>
              <a:ln w="98425" cmpd="thinThick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>
                  <a:solidFill>
                    <a:prstClr val="white"/>
                  </a:solidFill>
                </a:endParaRPr>
              </a:p>
            </p:txBody>
          </p:sp>
        </p:grpSp>
      </p:grpSp>
      <p:grpSp>
        <p:nvGrpSpPr>
          <p:cNvPr id="50" name="グループ化 74"/>
          <p:cNvGrpSpPr/>
          <p:nvPr userDrawn="1"/>
        </p:nvGrpSpPr>
        <p:grpSpPr>
          <a:xfrm>
            <a:off x="3068709" y="4765313"/>
            <a:ext cx="2077973" cy="2094136"/>
            <a:chOff x="3775000" y="2576471"/>
            <a:chExt cx="5088444" cy="5128022"/>
          </a:xfrm>
          <a:solidFill>
            <a:schemeClr val="accent1">
              <a:lumMod val="60000"/>
              <a:lumOff val="40000"/>
            </a:schemeClr>
          </a:solidFill>
        </p:grpSpPr>
        <p:sp>
          <p:nvSpPr>
            <p:cNvPr id="76" name="ドーナツ 75"/>
            <p:cNvSpPr/>
            <p:nvPr userDrawn="1"/>
          </p:nvSpPr>
          <p:spPr>
            <a:xfrm>
              <a:off x="4282666" y="3118275"/>
              <a:ext cx="4050450" cy="4050450"/>
            </a:xfrm>
            <a:prstGeom prst="donut">
              <a:avLst>
                <a:gd name="adj" fmla="val 10789"/>
              </a:avLst>
            </a:prstGeom>
            <a:grpFill/>
            <a:ln w="98425" cmpd="thinThick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>
                <a:solidFill>
                  <a:prstClr val="black"/>
                </a:solidFill>
              </a:endParaRPr>
            </a:p>
          </p:txBody>
        </p:sp>
        <p:sp>
          <p:nvSpPr>
            <p:cNvPr id="77" name="台形 76"/>
            <p:cNvSpPr/>
            <p:nvPr userDrawn="1"/>
          </p:nvSpPr>
          <p:spPr>
            <a:xfrm>
              <a:off x="5919624" y="2576471"/>
              <a:ext cx="776534" cy="898904"/>
            </a:xfrm>
            <a:prstGeom prst="trapezoid">
              <a:avLst/>
            </a:prstGeom>
            <a:grpFill/>
            <a:ln w="98425" cmpd="thinThick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  <p:sp>
          <p:nvSpPr>
            <p:cNvPr id="78" name="台形 77"/>
            <p:cNvSpPr/>
            <p:nvPr userDrawn="1"/>
          </p:nvSpPr>
          <p:spPr>
            <a:xfrm rot="10800000">
              <a:off x="5919624" y="6764875"/>
              <a:ext cx="776534" cy="898904"/>
            </a:xfrm>
            <a:prstGeom prst="trapezoid">
              <a:avLst/>
            </a:prstGeom>
            <a:grpFill/>
            <a:ln w="98425" cmpd="thinThick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  <p:grpSp>
          <p:nvGrpSpPr>
            <p:cNvPr id="59" name="グループ化 78"/>
            <p:cNvGrpSpPr/>
            <p:nvPr userDrawn="1"/>
          </p:nvGrpSpPr>
          <p:grpSpPr>
            <a:xfrm rot="8683707">
              <a:off x="5919624" y="2599846"/>
              <a:ext cx="776534" cy="5087308"/>
              <a:chOff x="9953296" y="2728871"/>
              <a:chExt cx="776534" cy="5087308"/>
            </a:xfrm>
            <a:grpFill/>
          </p:grpSpPr>
          <p:sp>
            <p:nvSpPr>
              <p:cNvPr id="89" name="台形 88"/>
              <p:cNvSpPr/>
              <p:nvPr userDrawn="1"/>
            </p:nvSpPr>
            <p:spPr>
              <a:xfrm>
                <a:off x="9953296" y="2728871"/>
                <a:ext cx="776534" cy="898904"/>
              </a:xfrm>
              <a:prstGeom prst="trapezoid">
                <a:avLst/>
              </a:prstGeom>
              <a:grpFill/>
              <a:ln w="98425" cmpd="thinThick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90" name="台形 89"/>
              <p:cNvSpPr/>
              <p:nvPr userDrawn="1"/>
            </p:nvSpPr>
            <p:spPr>
              <a:xfrm rot="10800000">
                <a:off x="9953296" y="6917275"/>
                <a:ext cx="776534" cy="898904"/>
              </a:xfrm>
              <a:prstGeom prst="trapezoid">
                <a:avLst/>
              </a:prstGeom>
              <a:grpFill/>
              <a:ln w="98425" cmpd="thinThick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63" name="グループ化 79"/>
            <p:cNvGrpSpPr/>
            <p:nvPr userDrawn="1"/>
          </p:nvGrpSpPr>
          <p:grpSpPr>
            <a:xfrm rot="6486146">
              <a:off x="5930387" y="2598115"/>
              <a:ext cx="776534" cy="5087308"/>
              <a:chOff x="9953296" y="2728871"/>
              <a:chExt cx="776534" cy="5087308"/>
            </a:xfrm>
            <a:grpFill/>
          </p:grpSpPr>
          <p:sp>
            <p:nvSpPr>
              <p:cNvPr id="87" name="台形 86"/>
              <p:cNvSpPr/>
              <p:nvPr userDrawn="1"/>
            </p:nvSpPr>
            <p:spPr>
              <a:xfrm>
                <a:off x="9953296" y="2728871"/>
                <a:ext cx="776534" cy="898904"/>
              </a:xfrm>
              <a:prstGeom prst="trapezoid">
                <a:avLst/>
              </a:prstGeom>
              <a:grpFill/>
              <a:ln w="98425" cmpd="thinThick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88" name="台形 87"/>
              <p:cNvSpPr/>
              <p:nvPr userDrawn="1"/>
            </p:nvSpPr>
            <p:spPr>
              <a:xfrm rot="10800000">
                <a:off x="9953296" y="6917275"/>
                <a:ext cx="776534" cy="898904"/>
              </a:xfrm>
              <a:prstGeom prst="trapezoid">
                <a:avLst/>
              </a:prstGeom>
              <a:grpFill/>
              <a:ln w="98425" cmpd="thinThick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64" name="グループ化 80"/>
            <p:cNvGrpSpPr/>
            <p:nvPr userDrawn="1"/>
          </p:nvGrpSpPr>
          <p:grpSpPr>
            <a:xfrm rot="4265237">
              <a:off x="5931523" y="2576485"/>
              <a:ext cx="776534" cy="5087308"/>
              <a:chOff x="9953296" y="2728871"/>
              <a:chExt cx="776534" cy="5087308"/>
            </a:xfrm>
            <a:grpFill/>
          </p:grpSpPr>
          <p:sp>
            <p:nvSpPr>
              <p:cNvPr id="85" name="台形 84"/>
              <p:cNvSpPr/>
              <p:nvPr userDrawn="1"/>
            </p:nvSpPr>
            <p:spPr>
              <a:xfrm>
                <a:off x="9953296" y="2728871"/>
                <a:ext cx="776534" cy="898904"/>
              </a:xfrm>
              <a:prstGeom prst="trapezoid">
                <a:avLst/>
              </a:prstGeom>
              <a:grpFill/>
              <a:ln w="98425" cmpd="thinThick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86" name="台形 85"/>
              <p:cNvSpPr/>
              <p:nvPr userDrawn="1"/>
            </p:nvSpPr>
            <p:spPr>
              <a:xfrm rot="10800000">
                <a:off x="9953296" y="6917275"/>
                <a:ext cx="776534" cy="898904"/>
              </a:xfrm>
              <a:prstGeom prst="trapezoid">
                <a:avLst/>
              </a:prstGeom>
              <a:grpFill/>
              <a:ln w="98425" cmpd="thinThick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65" name="グループ化 81"/>
            <p:cNvGrpSpPr/>
            <p:nvPr userDrawn="1"/>
          </p:nvGrpSpPr>
          <p:grpSpPr>
            <a:xfrm rot="2213029">
              <a:off x="5911663" y="2617185"/>
              <a:ext cx="776534" cy="5087308"/>
              <a:chOff x="9953296" y="2728871"/>
              <a:chExt cx="776534" cy="5087308"/>
            </a:xfrm>
            <a:grpFill/>
          </p:grpSpPr>
          <p:sp>
            <p:nvSpPr>
              <p:cNvPr id="83" name="台形 82"/>
              <p:cNvSpPr/>
              <p:nvPr userDrawn="1"/>
            </p:nvSpPr>
            <p:spPr>
              <a:xfrm>
                <a:off x="9953296" y="2728871"/>
                <a:ext cx="776534" cy="898904"/>
              </a:xfrm>
              <a:prstGeom prst="trapezoid">
                <a:avLst/>
              </a:prstGeom>
              <a:grpFill/>
              <a:ln w="98425" cmpd="thinThick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84" name="台形 83"/>
              <p:cNvSpPr/>
              <p:nvPr userDrawn="1"/>
            </p:nvSpPr>
            <p:spPr>
              <a:xfrm rot="10800000">
                <a:off x="9953296" y="6917275"/>
                <a:ext cx="776534" cy="898904"/>
              </a:xfrm>
              <a:prstGeom prst="trapezoid">
                <a:avLst/>
              </a:prstGeom>
              <a:grpFill/>
              <a:ln w="98425" cmpd="thinThick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>
                  <a:solidFill>
                    <a:prstClr val="white"/>
                  </a:solidFill>
                </a:endParaRPr>
              </a:p>
            </p:txBody>
          </p:sp>
        </p:grpSp>
      </p:grpSp>
      <p:sp>
        <p:nvSpPr>
          <p:cNvPr id="91" name="テキスト プレースホルダー 11"/>
          <p:cNvSpPr>
            <a:spLocks noGrp="1"/>
          </p:cNvSpPr>
          <p:nvPr>
            <p:ph type="body" sz="quarter" idx="16" hasCustomPrompt="1"/>
          </p:nvPr>
        </p:nvSpPr>
        <p:spPr>
          <a:xfrm>
            <a:off x="1057972" y="7777592"/>
            <a:ext cx="4294891" cy="1625815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spcBef>
                <a:spcPts val="0"/>
              </a:spcBef>
              <a:defRPr sz="18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92" name="テキスト プレースホルダー 11"/>
          <p:cNvSpPr>
            <a:spLocks noGrp="1"/>
          </p:cNvSpPr>
          <p:nvPr>
            <p:ph type="body" sz="quarter" idx="17" hasCustomPrompt="1"/>
          </p:nvPr>
        </p:nvSpPr>
        <p:spPr>
          <a:xfrm>
            <a:off x="1057972" y="7236332"/>
            <a:ext cx="4294891" cy="645023"/>
          </a:xfrm>
        </p:spPr>
        <p:txBody>
          <a:bodyPr anchor="b">
            <a:noAutofit/>
          </a:bodyPr>
          <a:lstStyle>
            <a:lvl1pPr algn="l">
              <a:lnSpc>
                <a:spcPct val="120000"/>
              </a:lnSpc>
              <a:defRPr sz="24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93" name="テキスト プレースホルダー 11"/>
          <p:cNvSpPr>
            <a:spLocks noGrp="1"/>
          </p:cNvSpPr>
          <p:nvPr>
            <p:ph type="body" sz="quarter" idx="18" hasCustomPrompt="1"/>
          </p:nvPr>
        </p:nvSpPr>
        <p:spPr>
          <a:xfrm>
            <a:off x="805021" y="2473401"/>
            <a:ext cx="4312026" cy="1625815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spcBef>
                <a:spcPts val="0"/>
              </a:spcBef>
              <a:defRPr sz="18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94" name="テキスト プレースホルダー 11"/>
          <p:cNvSpPr>
            <a:spLocks noGrp="1"/>
          </p:cNvSpPr>
          <p:nvPr>
            <p:ph type="body" sz="quarter" idx="19" hasCustomPrompt="1"/>
          </p:nvPr>
        </p:nvSpPr>
        <p:spPr>
          <a:xfrm>
            <a:off x="805021" y="1932141"/>
            <a:ext cx="4312026" cy="645023"/>
          </a:xfrm>
        </p:spPr>
        <p:txBody>
          <a:bodyPr anchor="b">
            <a:noAutofit/>
          </a:bodyPr>
          <a:lstStyle>
            <a:lvl1pPr algn="l">
              <a:lnSpc>
                <a:spcPct val="120000"/>
              </a:lnSpc>
              <a:defRPr sz="24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95" name="テキスト プレースホルダー 11"/>
          <p:cNvSpPr>
            <a:spLocks noGrp="1"/>
          </p:cNvSpPr>
          <p:nvPr>
            <p:ph type="body" sz="quarter" idx="20" hasCustomPrompt="1"/>
          </p:nvPr>
        </p:nvSpPr>
        <p:spPr>
          <a:xfrm>
            <a:off x="13103646" y="5342450"/>
            <a:ext cx="4905545" cy="1625815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spcBef>
                <a:spcPts val="0"/>
              </a:spcBef>
              <a:defRPr sz="18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96" name="テキスト プレースホルダー 11"/>
          <p:cNvSpPr>
            <a:spLocks noGrp="1"/>
          </p:cNvSpPr>
          <p:nvPr>
            <p:ph type="body" sz="quarter" idx="21" hasCustomPrompt="1"/>
          </p:nvPr>
        </p:nvSpPr>
        <p:spPr>
          <a:xfrm>
            <a:off x="13103646" y="4801190"/>
            <a:ext cx="4905545" cy="645023"/>
          </a:xfrm>
        </p:spPr>
        <p:txBody>
          <a:bodyPr anchor="b">
            <a:noAutofit/>
          </a:bodyPr>
          <a:lstStyle>
            <a:lvl1pPr algn="l">
              <a:lnSpc>
                <a:spcPct val="120000"/>
              </a:lnSpc>
              <a:defRPr sz="24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97" name="テキスト プレースホルダー 11"/>
          <p:cNvSpPr>
            <a:spLocks noGrp="1"/>
          </p:cNvSpPr>
          <p:nvPr>
            <p:ph type="body" sz="quarter" idx="22" hasCustomPrompt="1"/>
          </p:nvPr>
        </p:nvSpPr>
        <p:spPr>
          <a:xfrm>
            <a:off x="11667139" y="2506057"/>
            <a:ext cx="4905545" cy="1625815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spcBef>
                <a:spcPts val="0"/>
              </a:spcBef>
              <a:defRPr sz="18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98" name="テキスト プレースホルダー 11"/>
          <p:cNvSpPr>
            <a:spLocks noGrp="1"/>
          </p:cNvSpPr>
          <p:nvPr>
            <p:ph type="body" sz="quarter" idx="23" hasCustomPrompt="1"/>
          </p:nvPr>
        </p:nvSpPr>
        <p:spPr>
          <a:xfrm>
            <a:off x="11667139" y="1964797"/>
            <a:ext cx="4905545" cy="645023"/>
          </a:xfrm>
        </p:spPr>
        <p:txBody>
          <a:bodyPr anchor="b">
            <a:noAutofit/>
          </a:bodyPr>
          <a:lstStyle>
            <a:lvl1pPr algn="l">
              <a:lnSpc>
                <a:spcPct val="120000"/>
              </a:lnSpc>
              <a:defRPr sz="24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99" name="テキスト プレースホルダー 11"/>
          <p:cNvSpPr>
            <a:spLocks noGrp="1"/>
          </p:cNvSpPr>
          <p:nvPr>
            <p:ph type="body" sz="quarter" idx="24" hasCustomPrompt="1"/>
          </p:nvPr>
        </p:nvSpPr>
        <p:spPr>
          <a:xfrm>
            <a:off x="9341327" y="7815212"/>
            <a:ext cx="4905545" cy="1625815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spcBef>
                <a:spcPts val="0"/>
              </a:spcBef>
              <a:defRPr sz="18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00" name="テキスト プレースホルダー 11"/>
          <p:cNvSpPr>
            <a:spLocks noGrp="1"/>
          </p:cNvSpPr>
          <p:nvPr>
            <p:ph type="body" sz="quarter" idx="25" hasCustomPrompt="1"/>
          </p:nvPr>
        </p:nvSpPr>
        <p:spPr>
          <a:xfrm>
            <a:off x="9341327" y="7273952"/>
            <a:ext cx="4905545" cy="645023"/>
          </a:xfrm>
        </p:spPr>
        <p:txBody>
          <a:bodyPr anchor="b">
            <a:noAutofit/>
          </a:bodyPr>
          <a:lstStyle>
            <a:lvl1pPr algn="l">
              <a:lnSpc>
                <a:spcPct val="120000"/>
              </a:lnSpc>
              <a:defRPr sz="24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grpSp>
        <p:nvGrpSpPr>
          <p:cNvPr id="66" name="グループ化 7"/>
          <p:cNvGrpSpPr/>
          <p:nvPr userDrawn="1"/>
        </p:nvGrpSpPr>
        <p:grpSpPr>
          <a:xfrm>
            <a:off x="5214551" y="2965622"/>
            <a:ext cx="894445" cy="1824663"/>
            <a:chOff x="5214551" y="2965622"/>
            <a:chExt cx="894445" cy="1824663"/>
          </a:xfrm>
        </p:grpSpPr>
        <p:sp>
          <p:nvSpPr>
            <p:cNvPr id="108" name="円/楕円 107"/>
            <p:cNvSpPr/>
            <p:nvPr userDrawn="1"/>
          </p:nvSpPr>
          <p:spPr>
            <a:xfrm>
              <a:off x="5948968" y="4630257"/>
              <a:ext cx="160028" cy="160028"/>
            </a:xfrm>
            <a:prstGeom prst="ellipse">
              <a:avLst/>
            </a:prstGeom>
            <a:solidFill>
              <a:schemeClr val="accent1"/>
            </a:solidFill>
            <a:ln w="98425" cmpd="thinThick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  <p:sp>
          <p:nvSpPr>
            <p:cNvPr id="117" name="フリーフォーム 116"/>
            <p:cNvSpPr/>
            <p:nvPr userDrawn="1"/>
          </p:nvSpPr>
          <p:spPr>
            <a:xfrm>
              <a:off x="5214551" y="2965622"/>
              <a:ext cx="853068" cy="1729946"/>
            </a:xfrm>
            <a:custGeom>
              <a:avLst/>
              <a:gdLst>
                <a:gd name="connsiteX0" fmla="*/ 803190 w 853068"/>
                <a:gd name="connsiteY0" fmla="*/ 2384854 h 2384854"/>
                <a:gd name="connsiteX1" fmla="*/ 766119 w 853068"/>
                <a:gd name="connsiteY1" fmla="*/ 877329 h 2384854"/>
                <a:gd name="connsiteX2" fmla="*/ 0 w 853068"/>
                <a:gd name="connsiteY2" fmla="*/ 0 h 2384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3068" h="2384854">
                  <a:moveTo>
                    <a:pt x="803190" y="2384854"/>
                  </a:moveTo>
                  <a:cubicBezTo>
                    <a:pt x="851587" y="1829829"/>
                    <a:pt x="899984" y="1274805"/>
                    <a:pt x="766119" y="877329"/>
                  </a:cubicBezTo>
                  <a:cubicBezTo>
                    <a:pt x="632254" y="479853"/>
                    <a:pt x="316127" y="239926"/>
                    <a:pt x="0" y="0"/>
                  </a:cubicBezTo>
                </a:path>
              </a:pathLst>
            </a:custGeom>
            <a:noFill/>
            <a:ln w="12700" cmpd="thinThick">
              <a:solidFill>
                <a:schemeClr val="accent1"/>
              </a:solidFill>
              <a:tailEnd type="triangle" w="lg" len="lg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</p:grpSp>
      <p:grpSp>
        <p:nvGrpSpPr>
          <p:cNvPr id="75" name="グループ化 13"/>
          <p:cNvGrpSpPr/>
          <p:nvPr userDrawn="1"/>
        </p:nvGrpSpPr>
        <p:grpSpPr>
          <a:xfrm>
            <a:off x="9482906" y="2323070"/>
            <a:ext cx="2033591" cy="1655487"/>
            <a:chOff x="9482906" y="2323070"/>
            <a:chExt cx="2033591" cy="1655487"/>
          </a:xfrm>
        </p:grpSpPr>
        <p:sp>
          <p:nvSpPr>
            <p:cNvPr id="106" name="円/楕円 105"/>
            <p:cNvSpPr/>
            <p:nvPr userDrawn="1"/>
          </p:nvSpPr>
          <p:spPr>
            <a:xfrm>
              <a:off x="9482906" y="3818529"/>
              <a:ext cx="160028" cy="160028"/>
            </a:xfrm>
            <a:prstGeom prst="ellipse">
              <a:avLst/>
            </a:prstGeom>
            <a:solidFill>
              <a:schemeClr val="accent1"/>
            </a:solidFill>
            <a:ln w="98425" cmpd="thinThick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  <p:sp>
          <p:nvSpPr>
            <p:cNvPr id="121" name="フリーフォーム 120"/>
            <p:cNvSpPr/>
            <p:nvPr userDrawn="1"/>
          </p:nvSpPr>
          <p:spPr>
            <a:xfrm>
              <a:off x="9564130" y="2323070"/>
              <a:ext cx="1952367" cy="1544595"/>
            </a:xfrm>
            <a:custGeom>
              <a:avLst/>
              <a:gdLst>
                <a:gd name="connsiteX0" fmla="*/ 0 w 1952367"/>
                <a:gd name="connsiteY0" fmla="*/ 1544595 h 1544595"/>
                <a:gd name="connsiteX1" fmla="*/ 642551 w 1952367"/>
                <a:gd name="connsiteY1" fmla="*/ 308919 h 1544595"/>
                <a:gd name="connsiteX2" fmla="*/ 1952367 w 1952367"/>
                <a:gd name="connsiteY2" fmla="*/ 0 h 1544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52367" h="1544595">
                  <a:moveTo>
                    <a:pt x="0" y="1544595"/>
                  </a:moveTo>
                  <a:cubicBezTo>
                    <a:pt x="158578" y="1055473"/>
                    <a:pt x="317157" y="566351"/>
                    <a:pt x="642551" y="308919"/>
                  </a:cubicBezTo>
                  <a:cubicBezTo>
                    <a:pt x="967945" y="51487"/>
                    <a:pt x="1460156" y="25743"/>
                    <a:pt x="1952367" y="0"/>
                  </a:cubicBezTo>
                </a:path>
              </a:pathLst>
            </a:custGeom>
            <a:noFill/>
            <a:ln w="12700" cmpd="thinThick">
              <a:solidFill>
                <a:schemeClr val="accent1"/>
              </a:solidFill>
              <a:tailEnd type="triangle" w="lg" len="lg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</p:grpSp>
      <p:grpSp>
        <p:nvGrpSpPr>
          <p:cNvPr id="79" name="グループ化 6"/>
          <p:cNvGrpSpPr/>
          <p:nvPr userDrawn="1"/>
        </p:nvGrpSpPr>
        <p:grpSpPr>
          <a:xfrm>
            <a:off x="1977081" y="5726081"/>
            <a:ext cx="2206001" cy="1440838"/>
            <a:chOff x="1977081" y="5726081"/>
            <a:chExt cx="2206001" cy="1440838"/>
          </a:xfrm>
        </p:grpSpPr>
        <p:sp>
          <p:nvSpPr>
            <p:cNvPr id="103" name="円/楕円 102"/>
            <p:cNvSpPr/>
            <p:nvPr userDrawn="1"/>
          </p:nvSpPr>
          <p:spPr>
            <a:xfrm>
              <a:off x="4023054" y="5726081"/>
              <a:ext cx="160028" cy="160028"/>
            </a:xfrm>
            <a:prstGeom prst="ellipse">
              <a:avLst/>
            </a:prstGeom>
            <a:solidFill>
              <a:schemeClr val="accent1"/>
            </a:solidFill>
            <a:ln w="98425" cmpd="thinThick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  <p:sp>
          <p:nvSpPr>
            <p:cNvPr id="122" name="フリーフォーム 121"/>
            <p:cNvSpPr/>
            <p:nvPr userDrawn="1"/>
          </p:nvSpPr>
          <p:spPr>
            <a:xfrm>
              <a:off x="1977081" y="5807676"/>
              <a:ext cx="2075935" cy="1359243"/>
            </a:xfrm>
            <a:custGeom>
              <a:avLst/>
              <a:gdLst>
                <a:gd name="connsiteX0" fmla="*/ 2075935 w 2075935"/>
                <a:gd name="connsiteY0" fmla="*/ 0 h 1359243"/>
                <a:gd name="connsiteX1" fmla="*/ 778476 w 2075935"/>
                <a:gd name="connsiteY1" fmla="*/ 358346 h 1359243"/>
                <a:gd name="connsiteX2" fmla="*/ 0 w 2075935"/>
                <a:gd name="connsiteY2" fmla="*/ 1359243 h 1359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75935" h="1359243">
                  <a:moveTo>
                    <a:pt x="2075935" y="0"/>
                  </a:moveTo>
                  <a:cubicBezTo>
                    <a:pt x="1600200" y="65903"/>
                    <a:pt x="1124465" y="131806"/>
                    <a:pt x="778476" y="358346"/>
                  </a:cubicBezTo>
                  <a:cubicBezTo>
                    <a:pt x="432487" y="584886"/>
                    <a:pt x="216243" y="972064"/>
                    <a:pt x="0" y="1359243"/>
                  </a:cubicBezTo>
                </a:path>
              </a:pathLst>
            </a:custGeom>
            <a:noFill/>
            <a:ln w="12700" cmpd="thinThick">
              <a:solidFill>
                <a:schemeClr val="accent1"/>
              </a:solidFill>
              <a:tailEnd type="triangle" w="lg" len="lg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</p:grpSp>
      <p:grpSp>
        <p:nvGrpSpPr>
          <p:cNvPr id="80" name="グループ化 8"/>
          <p:cNvGrpSpPr/>
          <p:nvPr userDrawn="1"/>
        </p:nvGrpSpPr>
        <p:grpSpPr>
          <a:xfrm>
            <a:off x="7872755" y="6385186"/>
            <a:ext cx="1431883" cy="1214219"/>
            <a:chOff x="7872755" y="6385186"/>
            <a:chExt cx="1431883" cy="1214219"/>
          </a:xfrm>
        </p:grpSpPr>
        <p:sp>
          <p:nvSpPr>
            <p:cNvPr id="105" name="円/楕円 104"/>
            <p:cNvSpPr/>
            <p:nvPr userDrawn="1"/>
          </p:nvSpPr>
          <p:spPr>
            <a:xfrm>
              <a:off x="7872755" y="6385186"/>
              <a:ext cx="160028" cy="160028"/>
            </a:xfrm>
            <a:prstGeom prst="ellipse">
              <a:avLst/>
            </a:prstGeom>
            <a:solidFill>
              <a:schemeClr val="accent1"/>
            </a:solidFill>
            <a:ln w="98425" cmpd="thinThick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  <p:sp>
          <p:nvSpPr>
            <p:cNvPr id="124" name="フリーフォーム 123"/>
            <p:cNvSpPr/>
            <p:nvPr userDrawn="1"/>
          </p:nvSpPr>
          <p:spPr>
            <a:xfrm>
              <a:off x="7970108" y="6524368"/>
              <a:ext cx="1334530" cy="1075037"/>
            </a:xfrm>
            <a:custGeom>
              <a:avLst/>
              <a:gdLst>
                <a:gd name="connsiteX0" fmla="*/ 0 w 1334530"/>
                <a:gd name="connsiteY0" fmla="*/ 0 h 1075037"/>
                <a:gd name="connsiteX1" fmla="*/ 494270 w 1334530"/>
                <a:gd name="connsiteY1" fmla="*/ 790832 h 1075037"/>
                <a:gd name="connsiteX2" fmla="*/ 1334530 w 1334530"/>
                <a:gd name="connsiteY2" fmla="*/ 1075037 h 1075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4530" h="1075037">
                  <a:moveTo>
                    <a:pt x="0" y="0"/>
                  </a:moveTo>
                  <a:cubicBezTo>
                    <a:pt x="135924" y="305829"/>
                    <a:pt x="271848" y="611659"/>
                    <a:pt x="494270" y="790832"/>
                  </a:cubicBezTo>
                  <a:cubicBezTo>
                    <a:pt x="716692" y="970005"/>
                    <a:pt x="1025611" y="1022521"/>
                    <a:pt x="1334530" y="1075037"/>
                  </a:cubicBezTo>
                </a:path>
              </a:pathLst>
            </a:custGeom>
            <a:noFill/>
            <a:ln w="12700" cmpd="thinThick">
              <a:solidFill>
                <a:schemeClr val="accent1"/>
              </a:solidFill>
              <a:tailEnd type="triangle" w="lg" len="lg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</p:grpSp>
      <p:grpSp>
        <p:nvGrpSpPr>
          <p:cNvPr id="81" name="グループ化 14"/>
          <p:cNvGrpSpPr/>
          <p:nvPr userDrawn="1"/>
        </p:nvGrpSpPr>
        <p:grpSpPr>
          <a:xfrm>
            <a:off x="11714086" y="5075269"/>
            <a:ext cx="1322292" cy="852587"/>
            <a:chOff x="11714086" y="5075269"/>
            <a:chExt cx="1322292" cy="852587"/>
          </a:xfrm>
        </p:grpSpPr>
        <p:sp>
          <p:nvSpPr>
            <p:cNvPr id="107" name="円/楕円 106"/>
            <p:cNvSpPr/>
            <p:nvPr userDrawn="1"/>
          </p:nvSpPr>
          <p:spPr>
            <a:xfrm>
              <a:off x="11714086" y="5767828"/>
              <a:ext cx="160028" cy="160028"/>
            </a:xfrm>
            <a:prstGeom prst="ellipse">
              <a:avLst/>
            </a:prstGeom>
            <a:solidFill>
              <a:schemeClr val="accent1"/>
            </a:solidFill>
            <a:ln w="98425" cmpd="thinThick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  <p:sp>
          <p:nvSpPr>
            <p:cNvPr id="125" name="フリーフォーム 124"/>
            <p:cNvSpPr/>
            <p:nvPr userDrawn="1"/>
          </p:nvSpPr>
          <p:spPr>
            <a:xfrm>
              <a:off x="11813059" y="5075269"/>
              <a:ext cx="1223319" cy="757120"/>
            </a:xfrm>
            <a:custGeom>
              <a:avLst/>
              <a:gdLst>
                <a:gd name="connsiteX0" fmla="*/ 0 w 1223319"/>
                <a:gd name="connsiteY0" fmla="*/ 757120 h 757120"/>
                <a:gd name="connsiteX1" fmla="*/ 593125 w 1223319"/>
                <a:gd name="connsiteY1" fmla="*/ 114569 h 757120"/>
                <a:gd name="connsiteX2" fmla="*/ 1223319 w 1223319"/>
                <a:gd name="connsiteY2" fmla="*/ 3358 h 7571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23319" h="757120">
                  <a:moveTo>
                    <a:pt x="0" y="757120"/>
                  </a:moveTo>
                  <a:cubicBezTo>
                    <a:pt x="194619" y="498658"/>
                    <a:pt x="389239" y="240196"/>
                    <a:pt x="593125" y="114569"/>
                  </a:cubicBezTo>
                  <a:cubicBezTo>
                    <a:pt x="797011" y="-11058"/>
                    <a:pt x="1010165" y="-3850"/>
                    <a:pt x="1223319" y="3358"/>
                  </a:cubicBezTo>
                </a:path>
              </a:pathLst>
            </a:custGeom>
            <a:noFill/>
            <a:ln w="12700" cmpd="thinThick">
              <a:solidFill>
                <a:schemeClr val="accent1"/>
              </a:solidFill>
              <a:tailEnd type="triangle" w="lg" len="lg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3887910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9" presetClass="entr" presetSubtype="0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3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49" presetClass="entr" presetSubtype="0" decel="100000" fill="hold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22" presetClass="entr" presetSubtype="4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0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750"/>
                            </p:stCondLst>
                            <p:childTnLst>
                              <p:par>
                                <p:cTn id="3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250"/>
                            </p:stCondLst>
                            <p:childTnLst>
                              <p:par>
                                <p:cTn id="39" presetID="49" presetClass="entr" presetSubtype="0" decel="100000" fill="hold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22" presetClass="entr" presetSubtype="1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7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3000"/>
                            </p:stCondLst>
                            <p:childTnLst>
                              <p:par>
                                <p:cTn id="4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3500"/>
                            </p:stCondLst>
                            <p:childTnLst>
                              <p:par>
                                <p:cTn id="56" presetID="49" presetClass="entr" presetSubtype="0" decel="100000" fill="hold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22" presetClass="entr" presetSubtype="8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4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5" fill="hold">
                            <p:stCondLst>
                              <p:cond delay="4250"/>
                            </p:stCondLst>
                            <p:childTnLst>
                              <p:par>
                                <p:cTn id="6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8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1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4750"/>
                            </p:stCondLst>
                            <p:childTnLst>
                              <p:par>
                                <p:cTn id="73" presetID="49" presetClass="entr" presetSubtype="0" decel="100000" fill="hold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5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8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9" presetID="22" presetClass="entr" presetSubtype="8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1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5500"/>
                            </p:stCondLst>
                            <p:childTnLst>
                              <p:par>
                                <p:cTn id="8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5" dur="5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8" dur="5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1" grpId="0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9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9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92" grpId="0">
        <p:tmplLst>
          <p:tmpl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9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9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93" grpId="0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9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9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94" grpId="0">
        <p:tmplLst>
          <p:tmpl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9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9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95" grpId="0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9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9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96" grpId="0">
        <p:tmplLst>
          <p:tmpl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9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9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97" grpId="0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9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9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98" grpId="0">
        <p:tmplLst>
          <p:tmpl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9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9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99" grpId="0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9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9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00" grpId="0">
        <p:tmplLst>
          <p:tmpl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0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00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24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lan Table 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en-US" altLang="ja-JP" dirty="0" smtClean="0"/>
              <a:t>SLIDE TITLE HERE</a:t>
            </a:r>
            <a:endParaRPr kumimoji="1" lang="ja-JP" altLang="en-US" dirty="0"/>
          </a:p>
        </p:txBody>
      </p: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  <a:alpha val="70000"/>
                  </a:prstClr>
                </a:solidFill>
              </a:rPr>
              <a:t>The Power of PowerPoint | thepopp.com</a:t>
            </a:r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87164BF-D67A-46C0-81D2-5BAF67C00C80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  <p:grpSp>
        <p:nvGrpSpPr>
          <p:cNvPr id="8" name="グループ化 12"/>
          <p:cNvGrpSpPr/>
          <p:nvPr userDrawn="1"/>
        </p:nvGrpSpPr>
        <p:grpSpPr>
          <a:xfrm>
            <a:off x="1582365" y="1826282"/>
            <a:ext cx="4545506" cy="5621309"/>
            <a:chOff x="1582365" y="2308464"/>
            <a:chExt cx="4545506" cy="5621309"/>
          </a:xfrm>
        </p:grpSpPr>
        <p:sp>
          <p:nvSpPr>
            <p:cNvPr id="5" name="角丸四角形 4"/>
            <p:cNvSpPr/>
            <p:nvPr userDrawn="1"/>
          </p:nvSpPr>
          <p:spPr>
            <a:xfrm>
              <a:off x="1582366" y="2308464"/>
              <a:ext cx="4545505" cy="5621309"/>
            </a:xfrm>
            <a:prstGeom prst="roundRect">
              <a:avLst>
                <a:gd name="adj" fmla="val 2803"/>
              </a:avLst>
            </a:prstGeom>
            <a:solidFill>
              <a:schemeClr val="accent1"/>
            </a:solidFill>
            <a:ln w="12700" cmpd="thinThick">
              <a:noFill/>
              <a:tailEnd type="triangle" w="lg" len="lg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  <p:sp>
          <p:nvSpPr>
            <p:cNvPr id="6" name="正方形/長方形 5"/>
            <p:cNvSpPr/>
            <p:nvPr userDrawn="1"/>
          </p:nvSpPr>
          <p:spPr>
            <a:xfrm>
              <a:off x="1582366" y="3073270"/>
              <a:ext cx="4545505" cy="1440160"/>
            </a:xfrm>
            <a:prstGeom prst="rect">
              <a:avLst/>
            </a:prstGeom>
            <a:solidFill>
              <a:schemeClr val="accent1">
                <a:lumMod val="60000"/>
                <a:lumOff val="40000"/>
              </a:schemeClr>
            </a:solidFill>
            <a:ln w="12700" cmpd="thinThick">
              <a:noFill/>
              <a:tailEnd type="triangle" w="lg" len="lg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  <p:sp>
          <p:nvSpPr>
            <p:cNvPr id="7" name="正方形/長方形 6"/>
            <p:cNvSpPr/>
            <p:nvPr userDrawn="1"/>
          </p:nvSpPr>
          <p:spPr>
            <a:xfrm>
              <a:off x="1582365" y="4513430"/>
              <a:ext cx="4545505" cy="2876283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" cmpd="thinThick">
              <a:noFill/>
              <a:tailEnd type="triangle" w="lg" len="lg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</p:grpSp>
      <p:sp>
        <p:nvSpPr>
          <p:cNvPr id="14" name="テキスト プレースホルダー 11"/>
          <p:cNvSpPr>
            <a:spLocks noGrp="1"/>
          </p:cNvSpPr>
          <p:nvPr>
            <p:ph type="body" sz="quarter" idx="36" hasCustomPrompt="1"/>
          </p:nvPr>
        </p:nvSpPr>
        <p:spPr>
          <a:xfrm>
            <a:off x="1582365" y="1817885"/>
            <a:ext cx="4545505" cy="773203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800" spc="3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5" name="テキスト プレースホルダー 11"/>
          <p:cNvSpPr>
            <a:spLocks noGrp="1"/>
          </p:cNvSpPr>
          <p:nvPr>
            <p:ph type="body" sz="quarter" idx="37" hasCustomPrompt="1"/>
          </p:nvPr>
        </p:nvSpPr>
        <p:spPr>
          <a:xfrm>
            <a:off x="1582364" y="6907531"/>
            <a:ext cx="4545505" cy="540060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000" spc="3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6" name="テキスト プレースホルダー 11"/>
          <p:cNvSpPr>
            <a:spLocks noGrp="1"/>
          </p:cNvSpPr>
          <p:nvPr>
            <p:ph type="body" sz="quarter" idx="38" hasCustomPrompt="1"/>
          </p:nvPr>
        </p:nvSpPr>
        <p:spPr>
          <a:xfrm>
            <a:off x="1582366" y="2591088"/>
            <a:ext cx="4545505" cy="1440160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6600" spc="3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WORD</a:t>
            </a:r>
            <a:endParaRPr lang="en-US" dirty="0"/>
          </a:p>
        </p:txBody>
      </p:sp>
      <p:sp>
        <p:nvSpPr>
          <p:cNvPr id="17" name="ホームベース 16"/>
          <p:cNvSpPr/>
          <p:nvPr userDrawn="1"/>
        </p:nvSpPr>
        <p:spPr>
          <a:xfrm>
            <a:off x="1798874" y="4278776"/>
            <a:ext cx="405045" cy="315035"/>
          </a:xfrm>
          <a:prstGeom prst="homePlate">
            <a:avLst/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8" name="テキスト プレースホルダー 11"/>
          <p:cNvSpPr>
            <a:spLocks noGrp="1"/>
          </p:cNvSpPr>
          <p:nvPr>
            <p:ph type="body" sz="quarter" idx="39" hasCustomPrompt="1"/>
          </p:nvPr>
        </p:nvSpPr>
        <p:spPr>
          <a:xfrm>
            <a:off x="2158915" y="4166263"/>
            <a:ext cx="3780419" cy="540060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18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9" name="ホームベース 18"/>
          <p:cNvSpPr/>
          <p:nvPr userDrawn="1"/>
        </p:nvSpPr>
        <p:spPr>
          <a:xfrm>
            <a:off x="1798874" y="4973238"/>
            <a:ext cx="405045" cy="315035"/>
          </a:xfrm>
          <a:prstGeom prst="homePlate">
            <a:avLst/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20" name="テキスト プレースホルダー 11"/>
          <p:cNvSpPr>
            <a:spLocks noGrp="1"/>
          </p:cNvSpPr>
          <p:nvPr>
            <p:ph type="body" sz="quarter" idx="40" hasCustomPrompt="1"/>
          </p:nvPr>
        </p:nvSpPr>
        <p:spPr>
          <a:xfrm>
            <a:off x="2158915" y="4860725"/>
            <a:ext cx="3780419" cy="540060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18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1" name="ホームベース 20"/>
          <p:cNvSpPr/>
          <p:nvPr userDrawn="1"/>
        </p:nvSpPr>
        <p:spPr>
          <a:xfrm>
            <a:off x="1798874" y="5649061"/>
            <a:ext cx="405045" cy="315035"/>
          </a:xfrm>
          <a:prstGeom prst="homePlate">
            <a:avLst/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22" name="テキスト プレースホルダー 11"/>
          <p:cNvSpPr>
            <a:spLocks noGrp="1"/>
          </p:cNvSpPr>
          <p:nvPr>
            <p:ph type="body" sz="quarter" idx="41" hasCustomPrompt="1"/>
          </p:nvPr>
        </p:nvSpPr>
        <p:spPr>
          <a:xfrm>
            <a:off x="2158915" y="5536548"/>
            <a:ext cx="3780419" cy="540060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18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3" name="ホームベース 22"/>
          <p:cNvSpPr/>
          <p:nvPr userDrawn="1"/>
        </p:nvSpPr>
        <p:spPr>
          <a:xfrm>
            <a:off x="1798874" y="6326503"/>
            <a:ext cx="405045" cy="315035"/>
          </a:xfrm>
          <a:prstGeom prst="homePlate">
            <a:avLst/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24" name="テキスト プレースホルダー 11"/>
          <p:cNvSpPr>
            <a:spLocks noGrp="1"/>
          </p:cNvSpPr>
          <p:nvPr>
            <p:ph type="body" sz="quarter" idx="42" hasCustomPrompt="1"/>
          </p:nvPr>
        </p:nvSpPr>
        <p:spPr>
          <a:xfrm>
            <a:off x="2158915" y="6213990"/>
            <a:ext cx="3780419" cy="540060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18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grpSp>
        <p:nvGrpSpPr>
          <p:cNvPr id="9" name="グループ化 24"/>
          <p:cNvGrpSpPr/>
          <p:nvPr userDrawn="1"/>
        </p:nvGrpSpPr>
        <p:grpSpPr>
          <a:xfrm>
            <a:off x="6869660" y="1830319"/>
            <a:ext cx="4545506" cy="5621309"/>
            <a:chOff x="1582365" y="2308464"/>
            <a:chExt cx="4545506" cy="5621309"/>
          </a:xfrm>
        </p:grpSpPr>
        <p:sp>
          <p:nvSpPr>
            <p:cNvPr id="26" name="角丸四角形 25"/>
            <p:cNvSpPr/>
            <p:nvPr userDrawn="1"/>
          </p:nvSpPr>
          <p:spPr>
            <a:xfrm>
              <a:off x="1582366" y="2308464"/>
              <a:ext cx="4545505" cy="5621309"/>
            </a:xfrm>
            <a:prstGeom prst="roundRect">
              <a:avLst>
                <a:gd name="adj" fmla="val 2803"/>
              </a:avLst>
            </a:prstGeom>
            <a:solidFill>
              <a:schemeClr val="accent1">
                <a:lumMod val="75000"/>
              </a:schemeClr>
            </a:solidFill>
            <a:ln w="12700" cmpd="thinThick">
              <a:noFill/>
              <a:tailEnd type="triangle" w="lg" len="lg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  <p:sp>
          <p:nvSpPr>
            <p:cNvPr id="27" name="正方形/長方形 26"/>
            <p:cNvSpPr/>
            <p:nvPr userDrawn="1"/>
          </p:nvSpPr>
          <p:spPr>
            <a:xfrm>
              <a:off x="1582366" y="3073270"/>
              <a:ext cx="4545505" cy="1440160"/>
            </a:xfrm>
            <a:prstGeom prst="rect">
              <a:avLst/>
            </a:prstGeom>
            <a:solidFill>
              <a:schemeClr val="accent1"/>
            </a:solidFill>
            <a:ln w="12700" cmpd="thinThick">
              <a:noFill/>
              <a:tailEnd type="triangle" w="lg" len="lg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  <p:sp>
          <p:nvSpPr>
            <p:cNvPr id="28" name="正方形/長方形 27"/>
            <p:cNvSpPr/>
            <p:nvPr userDrawn="1"/>
          </p:nvSpPr>
          <p:spPr>
            <a:xfrm>
              <a:off x="1582365" y="4513430"/>
              <a:ext cx="4545505" cy="2876283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" cmpd="thinThick">
              <a:noFill/>
              <a:tailEnd type="triangle" w="lg" len="lg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</p:grpSp>
      <p:sp>
        <p:nvSpPr>
          <p:cNvPr id="29" name="テキスト プレースホルダー 11"/>
          <p:cNvSpPr>
            <a:spLocks noGrp="1"/>
          </p:cNvSpPr>
          <p:nvPr>
            <p:ph type="body" sz="quarter" idx="43" hasCustomPrompt="1"/>
          </p:nvPr>
        </p:nvSpPr>
        <p:spPr>
          <a:xfrm>
            <a:off x="6869660" y="1821922"/>
            <a:ext cx="4545505" cy="773203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800" spc="3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0" name="テキスト プレースホルダー 11"/>
          <p:cNvSpPr>
            <a:spLocks noGrp="1"/>
          </p:cNvSpPr>
          <p:nvPr>
            <p:ph type="body" sz="quarter" idx="44" hasCustomPrompt="1"/>
          </p:nvPr>
        </p:nvSpPr>
        <p:spPr>
          <a:xfrm>
            <a:off x="6869659" y="6911568"/>
            <a:ext cx="4545505" cy="540060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000" spc="3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1" name="テキスト プレースホルダー 11"/>
          <p:cNvSpPr>
            <a:spLocks noGrp="1"/>
          </p:cNvSpPr>
          <p:nvPr>
            <p:ph type="body" sz="quarter" idx="45" hasCustomPrompt="1"/>
          </p:nvPr>
        </p:nvSpPr>
        <p:spPr>
          <a:xfrm>
            <a:off x="6869661" y="2595125"/>
            <a:ext cx="4545505" cy="1440160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6600" spc="3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WORD</a:t>
            </a:r>
            <a:endParaRPr lang="en-US" dirty="0"/>
          </a:p>
        </p:txBody>
      </p:sp>
      <p:sp>
        <p:nvSpPr>
          <p:cNvPr id="32" name="ホームベース 31"/>
          <p:cNvSpPr/>
          <p:nvPr userDrawn="1"/>
        </p:nvSpPr>
        <p:spPr>
          <a:xfrm>
            <a:off x="7086169" y="4282813"/>
            <a:ext cx="405045" cy="315035"/>
          </a:xfrm>
          <a:prstGeom prst="homePlate">
            <a:avLst/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33" name="テキスト プレースホルダー 11"/>
          <p:cNvSpPr>
            <a:spLocks noGrp="1"/>
          </p:cNvSpPr>
          <p:nvPr>
            <p:ph type="body" sz="quarter" idx="46" hasCustomPrompt="1"/>
          </p:nvPr>
        </p:nvSpPr>
        <p:spPr>
          <a:xfrm>
            <a:off x="7446210" y="4170300"/>
            <a:ext cx="3780419" cy="540060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18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4" name="ホームベース 33"/>
          <p:cNvSpPr/>
          <p:nvPr userDrawn="1"/>
        </p:nvSpPr>
        <p:spPr>
          <a:xfrm>
            <a:off x="7086169" y="4977275"/>
            <a:ext cx="405045" cy="315035"/>
          </a:xfrm>
          <a:prstGeom prst="homePlate">
            <a:avLst/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35" name="テキスト プレースホルダー 11"/>
          <p:cNvSpPr>
            <a:spLocks noGrp="1"/>
          </p:cNvSpPr>
          <p:nvPr>
            <p:ph type="body" sz="quarter" idx="47" hasCustomPrompt="1"/>
          </p:nvPr>
        </p:nvSpPr>
        <p:spPr>
          <a:xfrm>
            <a:off x="7446210" y="4864762"/>
            <a:ext cx="3780419" cy="540060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18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6" name="ホームベース 35"/>
          <p:cNvSpPr/>
          <p:nvPr userDrawn="1"/>
        </p:nvSpPr>
        <p:spPr>
          <a:xfrm>
            <a:off x="7086169" y="5653098"/>
            <a:ext cx="405045" cy="315035"/>
          </a:xfrm>
          <a:prstGeom prst="homePlate">
            <a:avLst/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37" name="テキスト プレースホルダー 11"/>
          <p:cNvSpPr>
            <a:spLocks noGrp="1"/>
          </p:cNvSpPr>
          <p:nvPr>
            <p:ph type="body" sz="quarter" idx="48" hasCustomPrompt="1"/>
          </p:nvPr>
        </p:nvSpPr>
        <p:spPr>
          <a:xfrm>
            <a:off x="7446210" y="5540585"/>
            <a:ext cx="3780419" cy="540060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18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8" name="ホームベース 37"/>
          <p:cNvSpPr/>
          <p:nvPr userDrawn="1"/>
        </p:nvSpPr>
        <p:spPr>
          <a:xfrm>
            <a:off x="7086169" y="6330540"/>
            <a:ext cx="405045" cy="315035"/>
          </a:xfrm>
          <a:prstGeom prst="homePlate">
            <a:avLst/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39" name="テキスト プレースホルダー 11"/>
          <p:cNvSpPr>
            <a:spLocks noGrp="1"/>
          </p:cNvSpPr>
          <p:nvPr>
            <p:ph type="body" sz="quarter" idx="49" hasCustomPrompt="1"/>
          </p:nvPr>
        </p:nvSpPr>
        <p:spPr>
          <a:xfrm>
            <a:off x="7446210" y="6218027"/>
            <a:ext cx="3780419" cy="540060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18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grpSp>
        <p:nvGrpSpPr>
          <p:cNvPr id="10" name="グループ化 39"/>
          <p:cNvGrpSpPr/>
          <p:nvPr userDrawn="1"/>
        </p:nvGrpSpPr>
        <p:grpSpPr>
          <a:xfrm>
            <a:off x="12158542" y="1812181"/>
            <a:ext cx="4545506" cy="5621309"/>
            <a:chOff x="1582365" y="2308464"/>
            <a:chExt cx="4545506" cy="5621309"/>
          </a:xfrm>
        </p:grpSpPr>
        <p:sp>
          <p:nvSpPr>
            <p:cNvPr id="41" name="角丸四角形 40"/>
            <p:cNvSpPr/>
            <p:nvPr userDrawn="1"/>
          </p:nvSpPr>
          <p:spPr>
            <a:xfrm>
              <a:off x="1582366" y="2308464"/>
              <a:ext cx="4545505" cy="5621309"/>
            </a:xfrm>
            <a:prstGeom prst="roundRect">
              <a:avLst>
                <a:gd name="adj" fmla="val 2803"/>
              </a:avLst>
            </a:prstGeom>
            <a:solidFill>
              <a:schemeClr val="accent1"/>
            </a:solidFill>
            <a:ln w="12700" cmpd="thinThick">
              <a:noFill/>
              <a:tailEnd type="triangle" w="lg" len="lg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  <p:sp>
          <p:nvSpPr>
            <p:cNvPr id="42" name="正方形/長方形 41"/>
            <p:cNvSpPr/>
            <p:nvPr userDrawn="1"/>
          </p:nvSpPr>
          <p:spPr>
            <a:xfrm>
              <a:off x="1582366" y="3073270"/>
              <a:ext cx="4545505" cy="1440160"/>
            </a:xfrm>
            <a:prstGeom prst="rect">
              <a:avLst/>
            </a:prstGeom>
            <a:solidFill>
              <a:schemeClr val="accent1">
                <a:lumMod val="60000"/>
                <a:lumOff val="40000"/>
              </a:schemeClr>
            </a:solidFill>
            <a:ln w="12700" cmpd="thinThick">
              <a:noFill/>
              <a:tailEnd type="triangle" w="lg" len="lg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  <p:sp>
          <p:nvSpPr>
            <p:cNvPr id="43" name="正方形/長方形 42"/>
            <p:cNvSpPr/>
            <p:nvPr userDrawn="1"/>
          </p:nvSpPr>
          <p:spPr>
            <a:xfrm>
              <a:off x="1582365" y="4513430"/>
              <a:ext cx="4545505" cy="2876283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" cmpd="thinThick">
              <a:noFill/>
              <a:tailEnd type="triangle" w="lg" len="lg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</p:grpSp>
      <p:sp>
        <p:nvSpPr>
          <p:cNvPr id="44" name="テキスト プレースホルダー 11"/>
          <p:cNvSpPr>
            <a:spLocks noGrp="1"/>
          </p:cNvSpPr>
          <p:nvPr>
            <p:ph type="body" sz="quarter" idx="50" hasCustomPrompt="1"/>
          </p:nvPr>
        </p:nvSpPr>
        <p:spPr>
          <a:xfrm>
            <a:off x="12158542" y="1803784"/>
            <a:ext cx="4545505" cy="773203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800" spc="3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45" name="テキスト プレースホルダー 11"/>
          <p:cNvSpPr>
            <a:spLocks noGrp="1"/>
          </p:cNvSpPr>
          <p:nvPr>
            <p:ph type="body" sz="quarter" idx="51" hasCustomPrompt="1"/>
          </p:nvPr>
        </p:nvSpPr>
        <p:spPr>
          <a:xfrm>
            <a:off x="12158541" y="6893430"/>
            <a:ext cx="4545505" cy="540060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000" spc="3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46" name="テキスト プレースホルダー 11"/>
          <p:cNvSpPr>
            <a:spLocks noGrp="1"/>
          </p:cNvSpPr>
          <p:nvPr>
            <p:ph type="body" sz="quarter" idx="52" hasCustomPrompt="1"/>
          </p:nvPr>
        </p:nvSpPr>
        <p:spPr>
          <a:xfrm>
            <a:off x="12158543" y="2576987"/>
            <a:ext cx="4545505" cy="1440160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6600" spc="3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WORD</a:t>
            </a:r>
            <a:endParaRPr lang="en-US" dirty="0"/>
          </a:p>
        </p:txBody>
      </p:sp>
      <p:sp>
        <p:nvSpPr>
          <p:cNvPr id="47" name="ホームベース 46"/>
          <p:cNvSpPr/>
          <p:nvPr userDrawn="1"/>
        </p:nvSpPr>
        <p:spPr>
          <a:xfrm>
            <a:off x="12375051" y="4264675"/>
            <a:ext cx="405045" cy="315035"/>
          </a:xfrm>
          <a:prstGeom prst="homePlate">
            <a:avLst/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48" name="テキスト プレースホルダー 11"/>
          <p:cNvSpPr>
            <a:spLocks noGrp="1"/>
          </p:cNvSpPr>
          <p:nvPr>
            <p:ph type="body" sz="quarter" idx="53" hasCustomPrompt="1"/>
          </p:nvPr>
        </p:nvSpPr>
        <p:spPr>
          <a:xfrm>
            <a:off x="12735092" y="4152162"/>
            <a:ext cx="3780419" cy="540060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18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49" name="ホームベース 48"/>
          <p:cNvSpPr/>
          <p:nvPr userDrawn="1"/>
        </p:nvSpPr>
        <p:spPr>
          <a:xfrm>
            <a:off x="12375051" y="4959137"/>
            <a:ext cx="405045" cy="315035"/>
          </a:xfrm>
          <a:prstGeom prst="homePlate">
            <a:avLst/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50" name="テキスト プレースホルダー 11"/>
          <p:cNvSpPr>
            <a:spLocks noGrp="1"/>
          </p:cNvSpPr>
          <p:nvPr>
            <p:ph type="body" sz="quarter" idx="54" hasCustomPrompt="1"/>
          </p:nvPr>
        </p:nvSpPr>
        <p:spPr>
          <a:xfrm>
            <a:off x="12735092" y="4846624"/>
            <a:ext cx="3780419" cy="540060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18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51" name="ホームベース 50"/>
          <p:cNvSpPr/>
          <p:nvPr userDrawn="1"/>
        </p:nvSpPr>
        <p:spPr>
          <a:xfrm>
            <a:off x="12375051" y="5634960"/>
            <a:ext cx="405045" cy="315035"/>
          </a:xfrm>
          <a:prstGeom prst="homePlate">
            <a:avLst/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52" name="テキスト プレースホルダー 11"/>
          <p:cNvSpPr>
            <a:spLocks noGrp="1"/>
          </p:cNvSpPr>
          <p:nvPr>
            <p:ph type="body" sz="quarter" idx="55" hasCustomPrompt="1"/>
          </p:nvPr>
        </p:nvSpPr>
        <p:spPr>
          <a:xfrm>
            <a:off x="12735092" y="5522447"/>
            <a:ext cx="3780419" cy="540060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18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53" name="ホームベース 52"/>
          <p:cNvSpPr/>
          <p:nvPr userDrawn="1"/>
        </p:nvSpPr>
        <p:spPr>
          <a:xfrm>
            <a:off x="12375051" y="6312402"/>
            <a:ext cx="405045" cy="315035"/>
          </a:xfrm>
          <a:prstGeom prst="homePlate">
            <a:avLst/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54" name="テキスト プレースホルダー 11"/>
          <p:cNvSpPr>
            <a:spLocks noGrp="1"/>
          </p:cNvSpPr>
          <p:nvPr>
            <p:ph type="body" sz="quarter" idx="56" hasCustomPrompt="1"/>
          </p:nvPr>
        </p:nvSpPr>
        <p:spPr>
          <a:xfrm>
            <a:off x="12735092" y="6199889"/>
            <a:ext cx="3780419" cy="540060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18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cxnSp>
        <p:nvCxnSpPr>
          <p:cNvPr id="55" name="直線コネクタ 54"/>
          <p:cNvCxnSpPr/>
          <p:nvPr userDrawn="1"/>
        </p:nvCxnSpPr>
        <p:spPr>
          <a:xfrm flipH="1" flipV="1">
            <a:off x="3332956" y="7753789"/>
            <a:ext cx="11620500" cy="1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6" name="テキスト プレースホルダー 11"/>
          <p:cNvSpPr>
            <a:spLocks noGrp="1"/>
          </p:cNvSpPr>
          <p:nvPr>
            <p:ph type="body" sz="quarter" idx="57" hasCustomPrompt="1"/>
          </p:nvPr>
        </p:nvSpPr>
        <p:spPr>
          <a:xfrm>
            <a:off x="2097255" y="7975591"/>
            <a:ext cx="14102428" cy="1539112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spcBef>
                <a:spcPts val="0"/>
              </a:spcBef>
              <a:defRPr sz="24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91524618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500"/>
                            </p:stCondLst>
                            <p:childTnLst>
                              <p:par>
                                <p:cTn id="2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1000"/>
                            </p:stCondLst>
                            <p:childTnLst>
                              <p:par>
                                <p:cTn id="51" presetID="53" presetClass="entr" presetSubtype="16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8" dur="500" fill="hold"/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500" fill="hold"/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0" dur="500"/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500" fill="hold"/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8" dur="500" fill="hold"/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500" fill="hold"/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0" dur="500"/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2000"/>
                            </p:stCondLst>
                            <p:childTnLst>
                              <p:par>
                                <p:cTn id="7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4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7" dur="500"/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0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3" dur="500"/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6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9" dur="500"/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2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5" dur="500"/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6" fill="hold">
                            <p:stCondLst>
                              <p:cond delay="2500"/>
                            </p:stCondLst>
                            <p:childTnLst>
                              <p:par>
                                <p:cTn id="97" presetID="53" presetClass="entr" presetSubtype="16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9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1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2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4" dur="500" fill="hold"/>
                                        <p:tgtEl>
                                          <p:spTgt spid="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5" dur="500" fill="hold"/>
                                        <p:tgtEl>
                                          <p:spTgt spid="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6" dur="500"/>
                                        <p:tgtEl>
                                          <p:spTgt spid="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7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9" dur="500" fill="hold"/>
                                        <p:tgtEl>
                                          <p:spTgt spid="4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0" dur="500" fill="hold"/>
                                        <p:tgtEl>
                                          <p:spTgt spid="4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1" dur="500"/>
                                        <p:tgtEl>
                                          <p:spTgt spid="4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2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4" dur="500" fill="hold"/>
                                        <p:tgtEl>
                                          <p:spTgt spid="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5" dur="500" fill="hold"/>
                                        <p:tgtEl>
                                          <p:spTgt spid="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6" dur="500"/>
                                        <p:tgtEl>
                                          <p:spTgt spid="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7" fill="hold">
                            <p:stCondLst>
                              <p:cond delay="3500"/>
                            </p:stCondLst>
                            <p:childTnLst>
                              <p:par>
                                <p:cTn id="11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0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3" dur="500"/>
                                        <p:tgtEl>
                                          <p:spTgt spid="4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6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9" dur="500"/>
                                        <p:tgtEl>
                                          <p:spTgt spid="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2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5" dur="500"/>
                                        <p:tgtEl>
                                          <p:spTgt spid="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8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1" dur="500"/>
                                        <p:tgtEl>
                                          <p:spTgt spid="5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2" fill="hold">
                            <p:stCondLst>
                              <p:cond delay="4000"/>
                            </p:stCondLst>
                            <p:childTnLst>
                              <p:par>
                                <p:cTn id="143" presetID="16" presetClass="entr" presetSubtype="37" fill="hold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45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6" presetID="2" presetClass="entr" presetSubtype="4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8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9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 build="p">
        <p:tmplLst>
          <p:tmpl lvl="1">
            <p:tnLst>
              <p:par>
                <p:cTn presetID="53" presetClass="entr" presetSubtype="16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500" fill="hold"/>
                        <p:tgtEl>
                          <p:spTgt spid="14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14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500"/>
                        <p:tgtEl>
                          <p:spTgt spid="1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5" grpId="0" build="p">
        <p:tmplLst>
          <p:tmpl lvl="1">
            <p:tnLst>
              <p:par>
                <p:cTn presetID="53" presetClass="entr" presetSubtype="16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500" fill="hold"/>
                        <p:tgtEl>
                          <p:spTgt spid="15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15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500"/>
                        <p:tgtEl>
                          <p:spTgt spid="1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6" grpId="0" build="p">
        <p:tmplLst>
          <p:tmpl lvl="1">
            <p:tnLst>
              <p:par>
                <p:cTn presetID="53" presetClass="entr" presetSubtype="16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500" fill="hold"/>
                        <p:tgtEl>
                          <p:spTgt spid="16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16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500"/>
                        <p:tgtEl>
                          <p:spTgt spid="1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7" grpId="0" animBg="1"/>
      <p:bldP spid="18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9" grpId="0" animBg="1"/>
      <p:bldP spid="20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1" grpId="0" animBg="1"/>
      <p:bldP spid="22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3" grpId="0" animBg="1"/>
      <p:bldP spid="24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9" grpId="0" build="p">
        <p:tmplLst>
          <p:tmpl lvl="1">
            <p:tnLst>
              <p:par>
                <p:cTn presetID="53" presetClass="entr" presetSubtype="16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500" fill="hold"/>
                        <p:tgtEl>
                          <p:spTgt spid="29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29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500"/>
                        <p:tgtEl>
                          <p:spTgt spid="2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0" grpId="0" build="p">
        <p:tmplLst>
          <p:tmpl lvl="1">
            <p:tnLst>
              <p:par>
                <p:cTn presetID="53" presetClass="entr" presetSubtype="16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500" fill="hold"/>
                        <p:tgtEl>
                          <p:spTgt spid="30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30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500"/>
                        <p:tgtEl>
                          <p:spTgt spid="3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1" grpId="0" build="p">
        <p:tmplLst>
          <p:tmpl lvl="1">
            <p:tnLst>
              <p:par>
                <p:cTn presetID="53" presetClass="entr" presetSubtype="16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500" fill="hold"/>
                        <p:tgtEl>
                          <p:spTgt spid="31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31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500"/>
                        <p:tgtEl>
                          <p:spTgt spid="3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2" grpId="0" animBg="1"/>
      <p:bldP spid="33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4" grpId="0" animBg="1"/>
      <p:bldP spid="35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6" grpId="0" animBg="1"/>
      <p:bldP spid="37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8" grpId="0" animBg="1"/>
      <p:bldP spid="39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4" grpId="0" build="p">
        <p:tmplLst>
          <p:tmpl lvl="1">
            <p:tnLst>
              <p:par>
                <p:cTn presetID="53" presetClass="entr" presetSubtype="16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500" fill="hold"/>
                        <p:tgtEl>
                          <p:spTgt spid="44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44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500"/>
                        <p:tgtEl>
                          <p:spTgt spid="4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5" grpId="0" build="p">
        <p:tmplLst>
          <p:tmpl lvl="1">
            <p:tnLst>
              <p:par>
                <p:cTn presetID="53" presetClass="entr" presetSubtype="16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500" fill="hold"/>
                        <p:tgtEl>
                          <p:spTgt spid="45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45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500"/>
                        <p:tgtEl>
                          <p:spTgt spid="4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6" grpId="0" build="p">
        <p:tmplLst>
          <p:tmpl lvl="1">
            <p:tnLst>
              <p:par>
                <p:cTn presetID="53" presetClass="entr" presetSubtype="16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500" fill="hold"/>
                        <p:tgtEl>
                          <p:spTgt spid="46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46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500"/>
                        <p:tgtEl>
                          <p:spTgt spid="4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7" grpId="0" animBg="1"/>
      <p:bldP spid="48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4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9" grpId="0" animBg="1"/>
      <p:bldP spid="50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5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1" grpId="0" animBg="1"/>
      <p:bldP spid="52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5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3" grpId="0" animBg="1"/>
      <p:bldP spid="54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5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6" grpId="0">
        <p:tmplLst>
          <p:tmpl>
            <p:tnLst>
              <p:par>
                <p:cTn presetID="2" presetClass="entr" presetSubtype="4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5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5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24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Plan Table 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en-US" altLang="ja-JP" dirty="0" smtClean="0"/>
              <a:t>SLIDE TITLE HERE</a:t>
            </a:r>
            <a:endParaRPr kumimoji="1" lang="ja-JP" altLang="en-US" dirty="0"/>
          </a:p>
        </p:txBody>
      </p: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  <a:alpha val="70000"/>
                  </a:prstClr>
                </a:solidFill>
              </a:rPr>
              <a:t>The Power of PowerPoint | thepopp.com</a:t>
            </a:r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87164BF-D67A-46C0-81D2-5BAF67C00C80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  <p:grpSp>
        <p:nvGrpSpPr>
          <p:cNvPr id="8" name="グループ化 12"/>
          <p:cNvGrpSpPr/>
          <p:nvPr userDrawn="1"/>
        </p:nvGrpSpPr>
        <p:grpSpPr>
          <a:xfrm>
            <a:off x="817282" y="1826282"/>
            <a:ext cx="3780420" cy="5621309"/>
            <a:chOff x="1582365" y="2308464"/>
            <a:chExt cx="4545506" cy="5621309"/>
          </a:xfrm>
        </p:grpSpPr>
        <p:sp>
          <p:nvSpPr>
            <p:cNvPr id="5" name="角丸四角形 4"/>
            <p:cNvSpPr/>
            <p:nvPr userDrawn="1"/>
          </p:nvSpPr>
          <p:spPr>
            <a:xfrm>
              <a:off x="1582366" y="2308464"/>
              <a:ext cx="4545505" cy="5621309"/>
            </a:xfrm>
            <a:prstGeom prst="roundRect">
              <a:avLst>
                <a:gd name="adj" fmla="val 2803"/>
              </a:avLst>
            </a:prstGeom>
            <a:solidFill>
              <a:schemeClr val="accent1"/>
            </a:solidFill>
            <a:ln w="12700" cmpd="thinThick">
              <a:noFill/>
              <a:tailEnd type="triangle" w="lg" len="lg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  <p:sp>
          <p:nvSpPr>
            <p:cNvPr id="6" name="正方形/長方形 5"/>
            <p:cNvSpPr/>
            <p:nvPr userDrawn="1"/>
          </p:nvSpPr>
          <p:spPr>
            <a:xfrm>
              <a:off x="1582366" y="3073270"/>
              <a:ext cx="4545505" cy="1440160"/>
            </a:xfrm>
            <a:prstGeom prst="rect">
              <a:avLst/>
            </a:prstGeom>
            <a:solidFill>
              <a:schemeClr val="accent1">
                <a:lumMod val="60000"/>
                <a:lumOff val="40000"/>
              </a:schemeClr>
            </a:solidFill>
            <a:ln w="12700" cmpd="thinThick">
              <a:noFill/>
              <a:tailEnd type="triangle" w="lg" len="lg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  <p:sp>
          <p:nvSpPr>
            <p:cNvPr id="7" name="正方形/長方形 6"/>
            <p:cNvSpPr/>
            <p:nvPr userDrawn="1"/>
          </p:nvSpPr>
          <p:spPr>
            <a:xfrm>
              <a:off x="1582365" y="4513430"/>
              <a:ext cx="4545505" cy="2876283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" cmpd="thinThick">
              <a:noFill/>
              <a:tailEnd type="triangle" w="lg" len="lg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</p:grpSp>
      <p:sp>
        <p:nvSpPr>
          <p:cNvPr id="14" name="テキスト プレースホルダー 11"/>
          <p:cNvSpPr>
            <a:spLocks noGrp="1"/>
          </p:cNvSpPr>
          <p:nvPr>
            <p:ph type="body" sz="quarter" idx="36" hasCustomPrompt="1"/>
          </p:nvPr>
        </p:nvSpPr>
        <p:spPr>
          <a:xfrm>
            <a:off x="817282" y="1817885"/>
            <a:ext cx="3780419" cy="773203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800" spc="3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5" name="テキスト プレースホルダー 11"/>
          <p:cNvSpPr>
            <a:spLocks noGrp="1"/>
          </p:cNvSpPr>
          <p:nvPr>
            <p:ph type="body" sz="quarter" idx="37" hasCustomPrompt="1"/>
          </p:nvPr>
        </p:nvSpPr>
        <p:spPr>
          <a:xfrm>
            <a:off x="817281" y="6907531"/>
            <a:ext cx="3780419" cy="540060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000" spc="3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6" name="テキスト プレースホルダー 11"/>
          <p:cNvSpPr>
            <a:spLocks noGrp="1"/>
          </p:cNvSpPr>
          <p:nvPr>
            <p:ph type="body" sz="quarter" idx="38" hasCustomPrompt="1"/>
          </p:nvPr>
        </p:nvSpPr>
        <p:spPr>
          <a:xfrm>
            <a:off x="817283" y="2591088"/>
            <a:ext cx="3780419" cy="1440160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6600" spc="3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WORD</a:t>
            </a:r>
            <a:endParaRPr lang="en-US" dirty="0"/>
          </a:p>
        </p:txBody>
      </p:sp>
      <p:sp>
        <p:nvSpPr>
          <p:cNvPr id="17" name="ホームベース 16"/>
          <p:cNvSpPr/>
          <p:nvPr userDrawn="1"/>
        </p:nvSpPr>
        <p:spPr>
          <a:xfrm>
            <a:off x="1042305" y="4278776"/>
            <a:ext cx="405045" cy="315035"/>
          </a:xfrm>
          <a:prstGeom prst="homePlate">
            <a:avLst/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8" name="テキスト プレースホルダー 11"/>
          <p:cNvSpPr>
            <a:spLocks noGrp="1"/>
          </p:cNvSpPr>
          <p:nvPr>
            <p:ph type="body" sz="quarter" idx="39" hasCustomPrompt="1"/>
          </p:nvPr>
        </p:nvSpPr>
        <p:spPr>
          <a:xfrm>
            <a:off x="1357342" y="4166263"/>
            <a:ext cx="3051823" cy="540060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18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9" name="ホームベース 18"/>
          <p:cNvSpPr/>
          <p:nvPr userDrawn="1"/>
        </p:nvSpPr>
        <p:spPr>
          <a:xfrm>
            <a:off x="1033788" y="4973238"/>
            <a:ext cx="405045" cy="315035"/>
          </a:xfrm>
          <a:prstGeom prst="homePlate">
            <a:avLst/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20" name="テキスト プレースホルダー 11"/>
          <p:cNvSpPr>
            <a:spLocks noGrp="1"/>
          </p:cNvSpPr>
          <p:nvPr>
            <p:ph type="body" sz="quarter" idx="40" hasCustomPrompt="1"/>
          </p:nvPr>
        </p:nvSpPr>
        <p:spPr>
          <a:xfrm>
            <a:off x="1357342" y="4860725"/>
            <a:ext cx="3051823" cy="540060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18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1" name="ホームベース 20"/>
          <p:cNvSpPr/>
          <p:nvPr userDrawn="1"/>
        </p:nvSpPr>
        <p:spPr>
          <a:xfrm>
            <a:off x="1042305" y="5649061"/>
            <a:ext cx="405045" cy="315035"/>
          </a:xfrm>
          <a:prstGeom prst="homePlate">
            <a:avLst/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22" name="テキスト プレースホルダー 11"/>
          <p:cNvSpPr>
            <a:spLocks noGrp="1"/>
          </p:cNvSpPr>
          <p:nvPr>
            <p:ph type="body" sz="quarter" idx="41" hasCustomPrompt="1"/>
          </p:nvPr>
        </p:nvSpPr>
        <p:spPr>
          <a:xfrm>
            <a:off x="1357342" y="5536548"/>
            <a:ext cx="3051823" cy="540060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18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3" name="ホームベース 22"/>
          <p:cNvSpPr/>
          <p:nvPr userDrawn="1"/>
        </p:nvSpPr>
        <p:spPr>
          <a:xfrm>
            <a:off x="1042305" y="6326503"/>
            <a:ext cx="405045" cy="315035"/>
          </a:xfrm>
          <a:prstGeom prst="homePlate">
            <a:avLst/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24" name="テキスト プレースホルダー 11"/>
          <p:cNvSpPr>
            <a:spLocks noGrp="1"/>
          </p:cNvSpPr>
          <p:nvPr>
            <p:ph type="body" sz="quarter" idx="42" hasCustomPrompt="1"/>
          </p:nvPr>
        </p:nvSpPr>
        <p:spPr>
          <a:xfrm>
            <a:off x="1357342" y="6213990"/>
            <a:ext cx="3051823" cy="540060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18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grpSp>
        <p:nvGrpSpPr>
          <p:cNvPr id="9" name="グループ化 24"/>
          <p:cNvGrpSpPr/>
          <p:nvPr userDrawn="1"/>
        </p:nvGrpSpPr>
        <p:grpSpPr>
          <a:xfrm>
            <a:off x="5101276" y="1830319"/>
            <a:ext cx="3780420" cy="5621309"/>
            <a:chOff x="1582365" y="2308464"/>
            <a:chExt cx="4545506" cy="5621309"/>
          </a:xfrm>
        </p:grpSpPr>
        <p:sp>
          <p:nvSpPr>
            <p:cNvPr id="26" name="角丸四角形 25"/>
            <p:cNvSpPr/>
            <p:nvPr userDrawn="1"/>
          </p:nvSpPr>
          <p:spPr>
            <a:xfrm>
              <a:off x="1582366" y="2308464"/>
              <a:ext cx="4545505" cy="5621309"/>
            </a:xfrm>
            <a:prstGeom prst="roundRect">
              <a:avLst>
                <a:gd name="adj" fmla="val 2803"/>
              </a:avLst>
            </a:prstGeom>
            <a:solidFill>
              <a:schemeClr val="accent1">
                <a:lumMod val="75000"/>
              </a:schemeClr>
            </a:solidFill>
            <a:ln w="12700" cmpd="thinThick">
              <a:noFill/>
              <a:tailEnd type="triangle" w="lg" len="lg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  <p:sp>
          <p:nvSpPr>
            <p:cNvPr id="27" name="正方形/長方形 26"/>
            <p:cNvSpPr/>
            <p:nvPr userDrawn="1"/>
          </p:nvSpPr>
          <p:spPr>
            <a:xfrm>
              <a:off x="1582366" y="3073270"/>
              <a:ext cx="4545505" cy="1440160"/>
            </a:xfrm>
            <a:prstGeom prst="rect">
              <a:avLst/>
            </a:prstGeom>
            <a:solidFill>
              <a:schemeClr val="accent1"/>
            </a:solidFill>
            <a:ln w="12700" cmpd="thinThick">
              <a:noFill/>
              <a:tailEnd type="triangle" w="lg" len="lg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  <p:sp>
          <p:nvSpPr>
            <p:cNvPr id="28" name="正方形/長方形 27"/>
            <p:cNvSpPr/>
            <p:nvPr userDrawn="1"/>
          </p:nvSpPr>
          <p:spPr>
            <a:xfrm>
              <a:off x="1582365" y="4513430"/>
              <a:ext cx="4545505" cy="2876283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" cmpd="thinThick">
              <a:noFill/>
              <a:tailEnd type="triangle" w="lg" len="lg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</p:grpSp>
      <p:sp>
        <p:nvSpPr>
          <p:cNvPr id="29" name="テキスト プレースホルダー 11"/>
          <p:cNvSpPr>
            <a:spLocks noGrp="1"/>
          </p:cNvSpPr>
          <p:nvPr>
            <p:ph type="body" sz="quarter" idx="43" hasCustomPrompt="1"/>
          </p:nvPr>
        </p:nvSpPr>
        <p:spPr>
          <a:xfrm>
            <a:off x="5101276" y="1821922"/>
            <a:ext cx="3780419" cy="773203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800" spc="3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0" name="テキスト プレースホルダー 11"/>
          <p:cNvSpPr>
            <a:spLocks noGrp="1"/>
          </p:cNvSpPr>
          <p:nvPr>
            <p:ph type="body" sz="quarter" idx="44" hasCustomPrompt="1"/>
          </p:nvPr>
        </p:nvSpPr>
        <p:spPr>
          <a:xfrm>
            <a:off x="5101275" y="6911568"/>
            <a:ext cx="3780419" cy="540060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000" spc="3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1" name="テキスト プレースホルダー 11"/>
          <p:cNvSpPr>
            <a:spLocks noGrp="1"/>
          </p:cNvSpPr>
          <p:nvPr>
            <p:ph type="body" sz="quarter" idx="45" hasCustomPrompt="1"/>
          </p:nvPr>
        </p:nvSpPr>
        <p:spPr>
          <a:xfrm>
            <a:off x="5101277" y="2595125"/>
            <a:ext cx="3780419" cy="1440160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6600" spc="3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WORD</a:t>
            </a:r>
            <a:endParaRPr lang="en-US" dirty="0"/>
          </a:p>
        </p:txBody>
      </p:sp>
      <p:sp>
        <p:nvSpPr>
          <p:cNvPr id="32" name="ホームベース 31"/>
          <p:cNvSpPr/>
          <p:nvPr userDrawn="1"/>
        </p:nvSpPr>
        <p:spPr>
          <a:xfrm>
            <a:off x="5317782" y="4282813"/>
            <a:ext cx="405045" cy="315035"/>
          </a:xfrm>
          <a:prstGeom prst="homePlate">
            <a:avLst/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33" name="テキスト プレースホルダー 11"/>
          <p:cNvSpPr>
            <a:spLocks noGrp="1"/>
          </p:cNvSpPr>
          <p:nvPr>
            <p:ph type="body" sz="quarter" idx="46" hasCustomPrompt="1"/>
          </p:nvPr>
        </p:nvSpPr>
        <p:spPr>
          <a:xfrm>
            <a:off x="5641336" y="4170300"/>
            <a:ext cx="3051823" cy="540060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18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4" name="ホームベース 33"/>
          <p:cNvSpPr/>
          <p:nvPr userDrawn="1"/>
        </p:nvSpPr>
        <p:spPr>
          <a:xfrm>
            <a:off x="5317782" y="4977275"/>
            <a:ext cx="405045" cy="315035"/>
          </a:xfrm>
          <a:prstGeom prst="homePlate">
            <a:avLst/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35" name="テキスト プレースホルダー 11"/>
          <p:cNvSpPr>
            <a:spLocks noGrp="1"/>
          </p:cNvSpPr>
          <p:nvPr>
            <p:ph type="body" sz="quarter" idx="47" hasCustomPrompt="1"/>
          </p:nvPr>
        </p:nvSpPr>
        <p:spPr>
          <a:xfrm>
            <a:off x="5641336" y="4864762"/>
            <a:ext cx="3051823" cy="540060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18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6" name="ホームベース 35"/>
          <p:cNvSpPr/>
          <p:nvPr userDrawn="1"/>
        </p:nvSpPr>
        <p:spPr>
          <a:xfrm>
            <a:off x="5317782" y="5653098"/>
            <a:ext cx="405045" cy="315035"/>
          </a:xfrm>
          <a:prstGeom prst="homePlate">
            <a:avLst/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37" name="テキスト プレースホルダー 11"/>
          <p:cNvSpPr>
            <a:spLocks noGrp="1"/>
          </p:cNvSpPr>
          <p:nvPr>
            <p:ph type="body" sz="quarter" idx="48" hasCustomPrompt="1"/>
          </p:nvPr>
        </p:nvSpPr>
        <p:spPr>
          <a:xfrm>
            <a:off x="5641336" y="5540585"/>
            <a:ext cx="3051823" cy="540060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18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8" name="ホームベース 37"/>
          <p:cNvSpPr/>
          <p:nvPr userDrawn="1"/>
        </p:nvSpPr>
        <p:spPr>
          <a:xfrm>
            <a:off x="5317782" y="6330540"/>
            <a:ext cx="405045" cy="315035"/>
          </a:xfrm>
          <a:prstGeom prst="homePlate">
            <a:avLst/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39" name="テキスト プレースホルダー 11"/>
          <p:cNvSpPr>
            <a:spLocks noGrp="1"/>
          </p:cNvSpPr>
          <p:nvPr>
            <p:ph type="body" sz="quarter" idx="49" hasCustomPrompt="1"/>
          </p:nvPr>
        </p:nvSpPr>
        <p:spPr>
          <a:xfrm>
            <a:off x="5641336" y="6218027"/>
            <a:ext cx="3051823" cy="540060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18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cxnSp>
        <p:nvCxnSpPr>
          <p:cNvPr id="55" name="直線コネクタ 54"/>
          <p:cNvCxnSpPr/>
          <p:nvPr userDrawn="1"/>
        </p:nvCxnSpPr>
        <p:spPr>
          <a:xfrm flipH="1" flipV="1">
            <a:off x="3476491" y="7753789"/>
            <a:ext cx="11620500" cy="1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6" name="テキスト プレースホルダー 11"/>
          <p:cNvSpPr>
            <a:spLocks noGrp="1"/>
          </p:cNvSpPr>
          <p:nvPr>
            <p:ph type="body" sz="quarter" idx="57" hasCustomPrompt="1"/>
          </p:nvPr>
        </p:nvSpPr>
        <p:spPr>
          <a:xfrm>
            <a:off x="2097255" y="7975591"/>
            <a:ext cx="14102428" cy="1539112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spcBef>
                <a:spcPts val="0"/>
              </a:spcBef>
              <a:defRPr sz="24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grpSp>
        <p:nvGrpSpPr>
          <p:cNvPr id="10" name="グループ化 71"/>
          <p:cNvGrpSpPr/>
          <p:nvPr userDrawn="1"/>
        </p:nvGrpSpPr>
        <p:grpSpPr>
          <a:xfrm>
            <a:off x="9368232" y="1832544"/>
            <a:ext cx="3780420" cy="5621309"/>
            <a:chOff x="1582365" y="2308464"/>
            <a:chExt cx="4545506" cy="5621309"/>
          </a:xfrm>
        </p:grpSpPr>
        <p:sp>
          <p:nvSpPr>
            <p:cNvPr id="73" name="角丸四角形 72"/>
            <p:cNvSpPr/>
            <p:nvPr userDrawn="1"/>
          </p:nvSpPr>
          <p:spPr>
            <a:xfrm>
              <a:off x="1582366" y="2308464"/>
              <a:ext cx="4545505" cy="5621309"/>
            </a:xfrm>
            <a:prstGeom prst="roundRect">
              <a:avLst>
                <a:gd name="adj" fmla="val 2803"/>
              </a:avLst>
            </a:prstGeom>
            <a:solidFill>
              <a:schemeClr val="accent1"/>
            </a:solidFill>
            <a:ln w="12700" cmpd="thinThick">
              <a:noFill/>
              <a:tailEnd type="triangle" w="lg" len="lg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  <p:sp>
          <p:nvSpPr>
            <p:cNvPr id="74" name="正方形/長方形 73"/>
            <p:cNvSpPr/>
            <p:nvPr userDrawn="1"/>
          </p:nvSpPr>
          <p:spPr>
            <a:xfrm>
              <a:off x="1582366" y="3073270"/>
              <a:ext cx="4545505" cy="1440160"/>
            </a:xfrm>
            <a:prstGeom prst="rect">
              <a:avLst/>
            </a:prstGeom>
            <a:solidFill>
              <a:schemeClr val="accent1">
                <a:lumMod val="60000"/>
                <a:lumOff val="40000"/>
              </a:schemeClr>
            </a:solidFill>
            <a:ln w="12700" cmpd="thinThick">
              <a:noFill/>
              <a:tailEnd type="triangle" w="lg" len="lg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  <p:sp>
          <p:nvSpPr>
            <p:cNvPr id="75" name="正方形/長方形 74"/>
            <p:cNvSpPr/>
            <p:nvPr userDrawn="1"/>
          </p:nvSpPr>
          <p:spPr>
            <a:xfrm>
              <a:off x="1582365" y="4513430"/>
              <a:ext cx="4545505" cy="2876283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" cmpd="thinThick">
              <a:noFill/>
              <a:tailEnd type="triangle" w="lg" len="lg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</p:grpSp>
      <p:sp>
        <p:nvSpPr>
          <p:cNvPr id="76" name="テキスト プレースホルダー 11"/>
          <p:cNvSpPr>
            <a:spLocks noGrp="1"/>
          </p:cNvSpPr>
          <p:nvPr>
            <p:ph type="body" sz="quarter" idx="58" hasCustomPrompt="1"/>
          </p:nvPr>
        </p:nvSpPr>
        <p:spPr>
          <a:xfrm>
            <a:off x="9368232" y="1824147"/>
            <a:ext cx="3780419" cy="773203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800" spc="3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77" name="テキスト プレースホルダー 11"/>
          <p:cNvSpPr>
            <a:spLocks noGrp="1"/>
          </p:cNvSpPr>
          <p:nvPr>
            <p:ph type="body" sz="quarter" idx="59" hasCustomPrompt="1"/>
          </p:nvPr>
        </p:nvSpPr>
        <p:spPr>
          <a:xfrm>
            <a:off x="9368231" y="6913793"/>
            <a:ext cx="3780419" cy="540060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000" spc="3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78" name="テキスト プレースホルダー 11"/>
          <p:cNvSpPr>
            <a:spLocks noGrp="1"/>
          </p:cNvSpPr>
          <p:nvPr>
            <p:ph type="body" sz="quarter" idx="60" hasCustomPrompt="1"/>
          </p:nvPr>
        </p:nvSpPr>
        <p:spPr>
          <a:xfrm>
            <a:off x="9368233" y="2597350"/>
            <a:ext cx="3780419" cy="1440160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6600" spc="3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WORD</a:t>
            </a:r>
            <a:endParaRPr lang="en-US" dirty="0"/>
          </a:p>
        </p:txBody>
      </p:sp>
      <p:sp>
        <p:nvSpPr>
          <p:cNvPr id="79" name="ホームベース 78"/>
          <p:cNvSpPr/>
          <p:nvPr userDrawn="1"/>
        </p:nvSpPr>
        <p:spPr>
          <a:xfrm>
            <a:off x="9584738" y="4285038"/>
            <a:ext cx="405045" cy="315035"/>
          </a:xfrm>
          <a:prstGeom prst="homePlate">
            <a:avLst/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80" name="テキスト プレースホルダー 11"/>
          <p:cNvSpPr>
            <a:spLocks noGrp="1"/>
          </p:cNvSpPr>
          <p:nvPr>
            <p:ph type="body" sz="quarter" idx="61" hasCustomPrompt="1"/>
          </p:nvPr>
        </p:nvSpPr>
        <p:spPr>
          <a:xfrm>
            <a:off x="9908292" y="4172525"/>
            <a:ext cx="3051823" cy="540060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18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81" name="ホームベース 80"/>
          <p:cNvSpPr/>
          <p:nvPr userDrawn="1"/>
        </p:nvSpPr>
        <p:spPr>
          <a:xfrm>
            <a:off x="9584738" y="4979500"/>
            <a:ext cx="405045" cy="315035"/>
          </a:xfrm>
          <a:prstGeom prst="homePlate">
            <a:avLst/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82" name="テキスト プレースホルダー 11"/>
          <p:cNvSpPr>
            <a:spLocks noGrp="1"/>
          </p:cNvSpPr>
          <p:nvPr>
            <p:ph type="body" sz="quarter" idx="62" hasCustomPrompt="1"/>
          </p:nvPr>
        </p:nvSpPr>
        <p:spPr>
          <a:xfrm>
            <a:off x="9908292" y="4866987"/>
            <a:ext cx="3051823" cy="540060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18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83" name="ホームベース 82"/>
          <p:cNvSpPr/>
          <p:nvPr userDrawn="1"/>
        </p:nvSpPr>
        <p:spPr>
          <a:xfrm>
            <a:off x="9584738" y="5655323"/>
            <a:ext cx="405045" cy="315035"/>
          </a:xfrm>
          <a:prstGeom prst="homePlate">
            <a:avLst/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84" name="テキスト プレースホルダー 11"/>
          <p:cNvSpPr>
            <a:spLocks noGrp="1"/>
          </p:cNvSpPr>
          <p:nvPr>
            <p:ph type="body" sz="quarter" idx="63" hasCustomPrompt="1"/>
          </p:nvPr>
        </p:nvSpPr>
        <p:spPr>
          <a:xfrm>
            <a:off x="9908292" y="5542810"/>
            <a:ext cx="3051823" cy="540060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18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85" name="ホームベース 84"/>
          <p:cNvSpPr/>
          <p:nvPr userDrawn="1"/>
        </p:nvSpPr>
        <p:spPr>
          <a:xfrm>
            <a:off x="9584738" y="6332765"/>
            <a:ext cx="405045" cy="315035"/>
          </a:xfrm>
          <a:prstGeom prst="homePlate">
            <a:avLst/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86" name="テキスト プレースホルダー 11"/>
          <p:cNvSpPr>
            <a:spLocks noGrp="1"/>
          </p:cNvSpPr>
          <p:nvPr>
            <p:ph type="body" sz="quarter" idx="64" hasCustomPrompt="1"/>
          </p:nvPr>
        </p:nvSpPr>
        <p:spPr>
          <a:xfrm>
            <a:off x="9908292" y="6220252"/>
            <a:ext cx="3051823" cy="540060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18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grpSp>
        <p:nvGrpSpPr>
          <p:cNvPr id="11" name="グループ化 86"/>
          <p:cNvGrpSpPr/>
          <p:nvPr userDrawn="1"/>
        </p:nvGrpSpPr>
        <p:grpSpPr>
          <a:xfrm>
            <a:off x="13652226" y="1836581"/>
            <a:ext cx="3780420" cy="5621309"/>
            <a:chOff x="1582365" y="2308464"/>
            <a:chExt cx="4545506" cy="5621309"/>
          </a:xfrm>
        </p:grpSpPr>
        <p:sp>
          <p:nvSpPr>
            <p:cNvPr id="88" name="角丸四角形 87"/>
            <p:cNvSpPr/>
            <p:nvPr userDrawn="1"/>
          </p:nvSpPr>
          <p:spPr>
            <a:xfrm>
              <a:off x="1582366" y="2308464"/>
              <a:ext cx="4545505" cy="5621309"/>
            </a:xfrm>
            <a:prstGeom prst="roundRect">
              <a:avLst>
                <a:gd name="adj" fmla="val 2803"/>
              </a:avLst>
            </a:prstGeom>
            <a:solidFill>
              <a:schemeClr val="accent1">
                <a:lumMod val="75000"/>
              </a:schemeClr>
            </a:solidFill>
            <a:ln w="12700" cmpd="thinThick">
              <a:noFill/>
              <a:tailEnd type="triangle" w="lg" len="lg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  <p:sp>
          <p:nvSpPr>
            <p:cNvPr id="89" name="正方形/長方形 88"/>
            <p:cNvSpPr/>
            <p:nvPr userDrawn="1"/>
          </p:nvSpPr>
          <p:spPr>
            <a:xfrm>
              <a:off x="1582366" y="3073270"/>
              <a:ext cx="4545505" cy="1440160"/>
            </a:xfrm>
            <a:prstGeom prst="rect">
              <a:avLst/>
            </a:prstGeom>
            <a:solidFill>
              <a:schemeClr val="accent1"/>
            </a:solidFill>
            <a:ln w="12700" cmpd="thinThick">
              <a:noFill/>
              <a:tailEnd type="triangle" w="lg" len="lg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  <p:sp>
          <p:nvSpPr>
            <p:cNvPr id="90" name="正方形/長方形 89"/>
            <p:cNvSpPr/>
            <p:nvPr userDrawn="1"/>
          </p:nvSpPr>
          <p:spPr>
            <a:xfrm>
              <a:off x="1582365" y="4513430"/>
              <a:ext cx="4545505" cy="2876283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" cmpd="thinThick">
              <a:noFill/>
              <a:tailEnd type="triangle" w="lg" len="lg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</p:grpSp>
      <p:sp>
        <p:nvSpPr>
          <p:cNvPr id="91" name="テキスト プレースホルダー 11"/>
          <p:cNvSpPr>
            <a:spLocks noGrp="1"/>
          </p:cNvSpPr>
          <p:nvPr>
            <p:ph type="body" sz="quarter" idx="65" hasCustomPrompt="1"/>
          </p:nvPr>
        </p:nvSpPr>
        <p:spPr>
          <a:xfrm>
            <a:off x="13652226" y="1828184"/>
            <a:ext cx="3780419" cy="773203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800" spc="3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92" name="テキスト プレースホルダー 11"/>
          <p:cNvSpPr>
            <a:spLocks noGrp="1"/>
          </p:cNvSpPr>
          <p:nvPr>
            <p:ph type="body" sz="quarter" idx="66" hasCustomPrompt="1"/>
          </p:nvPr>
        </p:nvSpPr>
        <p:spPr>
          <a:xfrm>
            <a:off x="13652225" y="6917830"/>
            <a:ext cx="3780419" cy="540060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000" spc="3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93" name="テキスト プレースホルダー 11"/>
          <p:cNvSpPr>
            <a:spLocks noGrp="1"/>
          </p:cNvSpPr>
          <p:nvPr>
            <p:ph type="body" sz="quarter" idx="67" hasCustomPrompt="1"/>
          </p:nvPr>
        </p:nvSpPr>
        <p:spPr>
          <a:xfrm>
            <a:off x="13652227" y="2601387"/>
            <a:ext cx="3780419" cy="1440160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6600" spc="3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WORD</a:t>
            </a:r>
            <a:endParaRPr lang="en-US" dirty="0"/>
          </a:p>
        </p:txBody>
      </p:sp>
      <p:sp>
        <p:nvSpPr>
          <p:cNvPr id="94" name="ホームベース 93"/>
          <p:cNvSpPr/>
          <p:nvPr userDrawn="1"/>
        </p:nvSpPr>
        <p:spPr>
          <a:xfrm>
            <a:off x="13868732" y="4289075"/>
            <a:ext cx="405045" cy="315035"/>
          </a:xfrm>
          <a:prstGeom prst="homePlate">
            <a:avLst/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95" name="テキスト プレースホルダー 11"/>
          <p:cNvSpPr>
            <a:spLocks noGrp="1"/>
          </p:cNvSpPr>
          <p:nvPr>
            <p:ph type="body" sz="quarter" idx="68" hasCustomPrompt="1"/>
          </p:nvPr>
        </p:nvSpPr>
        <p:spPr>
          <a:xfrm>
            <a:off x="14192286" y="4176562"/>
            <a:ext cx="3051823" cy="540060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18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96" name="ホームベース 95"/>
          <p:cNvSpPr/>
          <p:nvPr userDrawn="1"/>
        </p:nvSpPr>
        <p:spPr>
          <a:xfrm>
            <a:off x="13868732" y="4983537"/>
            <a:ext cx="405045" cy="315035"/>
          </a:xfrm>
          <a:prstGeom prst="homePlate">
            <a:avLst/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97" name="テキスト プレースホルダー 11"/>
          <p:cNvSpPr>
            <a:spLocks noGrp="1"/>
          </p:cNvSpPr>
          <p:nvPr>
            <p:ph type="body" sz="quarter" idx="69" hasCustomPrompt="1"/>
          </p:nvPr>
        </p:nvSpPr>
        <p:spPr>
          <a:xfrm>
            <a:off x="14192286" y="4871024"/>
            <a:ext cx="3051823" cy="540060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18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98" name="ホームベース 97"/>
          <p:cNvSpPr/>
          <p:nvPr userDrawn="1"/>
        </p:nvSpPr>
        <p:spPr>
          <a:xfrm>
            <a:off x="13868732" y="5659360"/>
            <a:ext cx="405045" cy="315035"/>
          </a:xfrm>
          <a:prstGeom prst="homePlate">
            <a:avLst/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99" name="テキスト プレースホルダー 11"/>
          <p:cNvSpPr>
            <a:spLocks noGrp="1"/>
          </p:cNvSpPr>
          <p:nvPr>
            <p:ph type="body" sz="quarter" idx="70" hasCustomPrompt="1"/>
          </p:nvPr>
        </p:nvSpPr>
        <p:spPr>
          <a:xfrm>
            <a:off x="14192286" y="5546847"/>
            <a:ext cx="3051823" cy="540060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18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00" name="ホームベース 99"/>
          <p:cNvSpPr/>
          <p:nvPr userDrawn="1"/>
        </p:nvSpPr>
        <p:spPr>
          <a:xfrm>
            <a:off x="13868732" y="6336802"/>
            <a:ext cx="405045" cy="315035"/>
          </a:xfrm>
          <a:prstGeom prst="homePlate">
            <a:avLst/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01" name="テキスト プレースホルダー 11"/>
          <p:cNvSpPr>
            <a:spLocks noGrp="1"/>
          </p:cNvSpPr>
          <p:nvPr>
            <p:ph type="body" sz="quarter" idx="71" hasCustomPrompt="1"/>
          </p:nvPr>
        </p:nvSpPr>
        <p:spPr>
          <a:xfrm>
            <a:off x="14192286" y="6224289"/>
            <a:ext cx="3051823" cy="540060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18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83837462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500"/>
                            </p:stCondLst>
                            <p:childTnLst>
                              <p:par>
                                <p:cTn id="42" presetID="10" presetClass="entr" presetSubtype="0" fill="hold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9" dur="500"/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3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8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9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1" dur="500"/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2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4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5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7" dur="500"/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8" fill="hold">
                            <p:stCondLst>
                              <p:cond delay="1250"/>
                            </p:stCondLst>
                            <p:childTnLst>
                              <p:par>
                                <p:cTn id="79" presetID="10" presetClass="entr" presetSubtype="0" fill="hold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1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2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4" dur="500"/>
                                        <p:tgtEl>
                                          <p:spTgt spid="7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5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7" dur="500"/>
                                        <p:tgtEl>
                                          <p:spTgt spid="7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8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0" dur="500"/>
                                        <p:tgtEl>
                                          <p:spTgt spid="7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1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3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4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6" dur="500"/>
                                        <p:tgtEl>
                                          <p:spTgt spid="8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7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9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0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2" dur="500"/>
                                        <p:tgtEl>
                                          <p:spTgt spid="8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3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6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8" dur="500"/>
                                        <p:tgtEl>
                                          <p:spTgt spid="8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9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1" dur="5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2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4" dur="500"/>
                                        <p:tgtEl>
                                          <p:spTgt spid="8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5" fill="hold">
                            <p:stCondLst>
                              <p:cond delay="2000"/>
                            </p:stCondLst>
                            <p:childTnLst>
                              <p:par>
                                <p:cTn id="116" presetID="10" presetClass="entr" presetSubtype="0" fill="hold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8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9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1" dur="500"/>
                                        <p:tgtEl>
                                          <p:spTgt spid="9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2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4" dur="500"/>
                                        <p:tgtEl>
                                          <p:spTgt spid="9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5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7" dur="500"/>
                                        <p:tgtEl>
                                          <p:spTgt spid="9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8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0" dur="500"/>
                                        <p:tgtEl>
                                          <p:spTgt spid="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1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3" dur="500"/>
                                        <p:tgtEl>
                                          <p:spTgt spid="9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4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6" dur="5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7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9" dur="500"/>
                                        <p:tgtEl>
                                          <p:spTgt spid="9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0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2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3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5" dur="500"/>
                                        <p:tgtEl>
                                          <p:spTgt spid="9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6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8" dur="50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9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1" dur="500"/>
                                        <p:tgtEl>
                                          <p:spTgt spid="10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2" fill="hold">
                            <p:stCondLst>
                              <p:cond delay="2750"/>
                            </p:stCondLst>
                            <p:childTnLst>
                              <p:par>
                                <p:cTn id="153" presetID="16" presetClass="entr" presetSubtype="37" fill="hold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55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6" presetID="2" presetClass="entr" presetSubtype="4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8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9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5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6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7" grpId="0" animBg="1"/>
      <p:bldP spid="18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9" grpId="0" animBg="1"/>
      <p:bldP spid="20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1" grpId="0" animBg="1"/>
      <p:bldP spid="22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3" grpId="0" animBg="1"/>
      <p:bldP spid="24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9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0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1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2" grpId="0" animBg="1"/>
      <p:bldP spid="33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4" grpId="0" animBg="1"/>
      <p:bldP spid="35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6" grpId="0" animBg="1"/>
      <p:bldP spid="37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8" grpId="0" animBg="1"/>
      <p:bldP spid="39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6" grpId="0"/>
      <p:bldP spid="76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7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77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7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78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7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79" grpId="0" animBg="1"/>
      <p:bldP spid="80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8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81" grpId="0" animBg="1"/>
      <p:bldP spid="82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8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83" grpId="0" animBg="1"/>
      <p:bldP spid="84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8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85" grpId="0" animBg="1"/>
      <p:bldP spid="86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8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91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9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9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92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9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9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93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9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9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94" grpId="0" animBg="1"/>
      <p:bldP spid="95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9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9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96" grpId="0" animBg="1"/>
      <p:bldP spid="97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9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9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98" grpId="0" animBg="1"/>
      <p:bldP spid="99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9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9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00" grpId="0" animBg="1"/>
      <p:bldP spid="101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0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01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24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Normal Table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en-US" altLang="ja-JP" dirty="0" smtClean="0"/>
              <a:t>SLIDE TITLE HERE</a:t>
            </a:r>
            <a:endParaRPr kumimoji="1" lang="ja-JP" altLang="en-US" dirty="0"/>
          </a:p>
        </p:txBody>
      </p: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  <a:alpha val="70000"/>
                  </a:prstClr>
                </a:solidFill>
              </a:rPr>
              <a:t>The Power of PowerPoint | thepopp.com</a:t>
            </a:r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87164BF-D67A-46C0-81D2-5BAF67C00C80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  <p:sp>
        <p:nvSpPr>
          <p:cNvPr id="5" name="1 つの角を丸めた四角形 4"/>
          <p:cNvSpPr/>
          <p:nvPr userDrawn="1"/>
        </p:nvSpPr>
        <p:spPr>
          <a:xfrm flipH="1">
            <a:off x="1034618" y="2668225"/>
            <a:ext cx="3780420" cy="1048493"/>
          </a:xfrm>
          <a:prstGeom prst="round1Rect">
            <a:avLst/>
          </a:prstGeom>
          <a:solidFill>
            <a:schemeClr val="accent1">
              <a:lumMod val="75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6" name="正方形/長方形 5"/>
          <p:cNvSpPr/>
          <p:nvPr userDrawn="1"/>
        </p:nvSpPr>
        <p:spPr>
          <a:xfrm>
            <a:off x="4878870" y="2668225"/>
            <a:ext cx="4042080" cy="1048493"/>
          </a:xfrm>
          <a:prstGeom prst="rect">
            <a:avLst/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7" name="正方形/長方形 6"/>
          <p:cNvSpPr/>
          <p:nvPr userDrawn="1"/>
        </p:nvSpPr>
        <p:spPr>
          <a:xfrm>
            <a:off x="8989720" y="2668225"/>
            <a:ext cx="4042080" cy="1048493"/>
          </a:xfrm>
          <a:prstGeom prst="rect">
            <a:avLst/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8" name="1 つの角を丸めた四角形 7"/>
          <p:cNvSpPr/>
          <p:nvPr userDrawn="1"/>
        </p:nvSpPr>
        <p:spPr>
          <a:xfrm>
            <a:off x="13100571" y="2668225"/>
            <a:ext cx="4042080" cy="1048493"/>
          </a:xfrm>
          <a:prstGeom prst="round1Rect">
            <a:avLst/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9" name="正方形/長方形 8"/>
          <p:cNvSpPr/>
          <p:nvPr userDrawn="1"/>
        </p:nvSpPr>
        <p:spPr>
          <a:xfrm>
            <a:off x="1037960" y="3787309"/>
            <a:ext cx="3777078" cy="660290"/>
          </a:xfrm>
          <a:prstGeom prst="rect">
            <a:avLst/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0" name="正方形/長方形 9"/>
          <p:cNvSpPr/>
          <p:nvPr userDrawn="1"/>
        </p:nvSpPr>
        <p:spPr>
          <a:xfrm>
            <a:off x="1037960" y="4534003"/>
            <a:ext cx="3777078" cy="660290"/>
          </a:xfrm>
          <a:prstGeom prst="rect">
            <a:avLst/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1" name="正方形/長方形 10"/>
          <p:cNvSpPr/>
          <p:nvPr userDrawn="1"/>
        </p:nvSpPr>
        <p:spPr>
          <a:xfrm>
            <a:off x="1037960" y="5280697"/>
            <a:ext cx="3777078" cy="660290"/>
          </a:xfrm>
          <a:prstGeom prst="rect">
            <a:avLst/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4" name="1 つの角を丸めた四角形 13"/>
          <p:cNvSpPr/>
          <p:nvPr userDrawn="1"/>
        </p:nvSpPr>
        <p:spPr>
          <a:xfrm flipH="1" flipV="1">
            <a:off x="1037960" y="6011158"/>
            <a:ext cx="3777078" cy="660290"/>
          </a:xfrm>
          <a:prstGeom prst="round1Rect">
            <a:avLst>
              <a:gd name="adj" fmla="val 31639"/>
            </a:avLst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7" name="正方形/長方形 16"/>
          <p:cNvSpPr/>
          <p:nvPr userDrawn="1"/>
        </p:nvSpPr>
        <p:spPr>
          <a:xfrm>
            <a:off x="4878870" y="3787309"/>
            <a:ext cx="4042080" cy="66029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8" name="正方形/長方形 17"/>
          <p:cNvSpPr/>
          <p:nvPr userDrawn="1"/>
        </p:nvSpPr>
        <p:spPr>
          <a:xfrm>
            <a:off x="4878870" y="4534003"/>
            <a:ext cx="4042080" cy="66029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9" name="正方形/長方形 18"/>
          <p:cNvSpPr/>
          <p:nvPr userDrawn="1"/>
        </p:nvSpPr>
        <p:spPr>
          <a:xfrm>
            <a:off x="4878870" y="5280697"/>
            <a:ext cx="4042080" cy="66029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22" name="正方形/長方形 21"/>
          <p:cNvSpPr/>
          <p:nvPr userDrawn="1"/>
        </p:nvSpPr>
        <p:spPr>
          <a:xfrm>
            <a:off x="4878870" y="6011158"/>
            <a:ext cx="4042080" cy="66029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23" name="正方形/長方形 22"/>
          <p:cNvSpPr/>
          <p:nvPr userDrawn="1"/>
        </p:nvSpPr>
        <p:spPr>
          <a:xfrm>
            <a:off x="8989720" y="3787309"/>
            <a:ext cx="4042080" cy="66029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24" name="正方形/長方形 23"/>
          <p:cNvSpPr/>
          <p:nvPr userDrawn="1"/>
        </p:nvSpPr>
        <p:spPr>
          <a:xfrm>
            <a:off x="8989720" y="4534003"/>
            <a:ext cx="4042080" cy="66029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25" name="正方形/長方形 24"/>
          <p:cNvSpPr/>
          <p:nvPr userDrawn="1"/>
        </p:nvSpPr>
        <p:spPr>
          <a:xfrm>
            <a:off x="8989720" y="5280697"/>
            <a:ext cx="4042080" cy="66029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28" name="正方形/長方形 27"/>
          <p:cNvSpPr/>
          <p:nvPr userDrawn="1"/>
        </p:nvSpPr>
        <p:spPr>
          <a:xfrm>
            <a:off x="8989720" y="6011158"/>
            <a:ext cx="4042080" cy="66029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29" name="正方形/長方形 28"/>
          <p:cNvSpPr/>
          <p:nvPr userDrawn="1"/>
        </p:nvSpPr>
        <p:spPr>
          <a:xfrm>
            <a:off x="13100571" y="3787309"/>
            <a:ext cx="4042080" cy="66029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30" name="正方形/長方形 29"/>
          <p:cNvSpPr/>
          <p:nvPr userDrawn="1"/>
        </p:nvSpPr>
        <p:spPr>
          <a:xfrm>
            <a:off x="13100571" y="4534003"/>
            <a:ext cx="4042080" cy="66029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31" name="正方形/長方形 30"/>
          <p:cNvSpPr/>
          <p:nvPr userDrawn="1"/>
        </p:nvSpPr>
        <p:spPr>
          <a:xfrm>
            <a:off x="13100571" y="5280697"/>
            <a:ext cx="4042080" cy="66029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34" name="1 つの角を丸めた四角形 33"/>
          <p:cNvSpPr/>
          <p:nvPr userDrawn="1"/>
        </p:nvSpPr>
        <p:spPr>
          <a:xfrm flipV="1">
            <a:off x="13100571" y="6011158"/>
            <a:ext cx="4042080" cy="660290"/>
          </a:xfrm>
          <a:prstGeom prst="round1Rect">
            <a:avLst>
              <a:gd name="adj" fmla="val 33510"/>
            </a:avLst>
          </a:prstGeom>
          <a:solidFill>
            <a:schemeClr val="accent1">
              <a:lumMod val="40000"/>
              <a:lumOff val="6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35" name="テキスト プレースホルダー 11"/>
          <p:cNvSpPr>
            <a:spLocks noGrp="1"/>
          </p:cNvSpPr>
          <p:nvPr>
            <p:ph type="body" sz="quarter" idx="36" hasCustomPrompt="1"/>
          </p:nvPr>
        </p:nvSpPr>
        <p:spPr>
          <a:xfrm>
            <a:off x="4878871" y="2805869"/>
            <a:ext cx="4042080" cy="773203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400" spc="3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6" name="テキスト プレースホルダー 11"/>
          <p:cNvSpPr>
            <a:spLocks noGrp="1"/>
          </p:cNvSpPr>
          <p:nvPr>
            <p:ph type="body" sz="quarter" idx="37" hasCustomPrompt="1"/>
          </p:nvPr>
        </p:nvSpPr>
        <p:spPr>
          <a:xfrm>
            <a:off x="9000490" y="2805869"/>
            <a:ext cx="4042080" cy="773203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400" spc="3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7" name="テキスト プレースホルダー 11"/>
          <p:cNvSpPr>
            <a:spLocks noGrp="1"/>
          </p:cNvSpPr>
          <p:nvPr>
            <p:ph type="body" sz="quarter" idx="38" hasCustomPrompt="1"/>
          </p:nvPr>
        </p:nvSpPr>
        <p:spPr>
          <a:xfrm>
            <a:off x="13086627" y="2805869"/>
            <a:ext cx="4042080" cy="773203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400" spc="3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8" name="テキスト プレースホルダー 11"/>
          <p:cNvSpPr>
            <a:spLocks noGrp="1"/>
          </p:cNvSpPr>
          <p:nvPr>
            <p:ph type="body" sz="quarter" idx="39" hasCustomPrompt="1"/>
          </p:nvPr>
        </p:nvSpPr>
        <p:spPr>
          <a:xfrm>
            <a:off x="1037960" y="3805046"/>
            <a:ext cx="3777078" cy="624867"/>
          </a:xfrm>
        </p:spPr>
        <p:txBody>
          <a:bodyPr anchor="ctr">
            <a:noAutofit/>
          </a:bodyPr>
          <a:lstStyle>
            <a:lvl1pPr algn="r">
              <a:lnSpc>
                <a:spcPct val="120000"/>
              </a:lnSpc>
              <a:defRPr sz="2400" spc="3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9" name="テキスト プレースホルダー 11"/>
          <p:cNvSpPr>
            <a:spLocks noGrp="1"/>
          </p:cNvSpPr>
          <p:nvPr>
            <p:ph type="body" sz="quarter" idx="40" hasCustomPrompt="1"/>
          </p:nvPr>
        </p:nvSpPr>
        <p:spPr>
          <a:xfrm>
            <a:off x="1037960" y="4534003"/>
            <a:ext cx="3777078" cy="624867"/>
          </a:xfrm>
        </p:spPr>
        <p:txBody>
          <a:bodyPr anchor="ctr">
            <a:noAutofit/>
          </a:bodyPr>
          <a:lstStyle>
            <a:lvl1pPr algn="r">
              <a:lnSpc>
                <a:spcPct val="120000"/>
              </a:lnSpc>
              <a:defRPr sz="2400" spc="3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40" name="テキスト プレースホルダー 11"/>
          <p:cNvSpPr>
            <a:spLocks noGrp="1"/>
          </p:cNvSpPr>
          <p:nvPr>
            <p:ph type="body" sz="quarter" idx="41" hasCustomPrompt="1"/>
          </p:nvPr>
        </p:nvSpPr>
        <p:spPr>
          <a:xfrm>
            <a:off x="1037960" y="5280697"/>
            <a:ext cx="3777078" cy="624867"/>
          </a:xfrm>
        </p:spPr>
        <p:txBody>
          <a:bodyPr anchor="ctr">
            <a:noAutofit/>
          </a:bodyPr>
          <a:lstStyle>
            <a:lvl1pPr algn="r">
              <a:lnSpc>
                <a:spcPct val="120000"/>
              </a:lnSpc>
              <a:defRPr sz="2400" spc="3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43" name="テキスト プレースホルダー 11"/>
          <p:cNvSpPr>
            <a:spLocks noGrp="1"/>
          </p:cNvSpPr>
          <p:nvPr>
            <p:ph type="body" sz="quarter" idx="44" hasCustomPrompt="1"/>
          </p:nvPr>
        </p:nvSpPr>
        <p:spPr>
          <a:xfrm>
            <a:off x="1037960" y="6023515"/>
            <a:ext cx="3777078" cy="624867"/>
          </a:xfrm>
        </p:spPr>
        <p:txBody>
          <a:bodyPr anchor="ctr">
            <a:noAutofit/>
          </a:bodyPr>
          <a:lstStyle>
            <a:lvl1pPr algn="r">
              <a:lnSpc>
                <a:spcPct val="120000"/>
              </a:lnSpc>
              <a:defRPr sz="2400" spc="3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56" name="テキスト プレースホルダー 11"/>
          <p:cNvSpPr>
            <a:spLocks noGrp="1"/>
          </p:cNvSpPr>
          <p:nvPr>
            <p:ph type="body" sz="quarter" idx="45" hasCustomPrompt="1"/>
          </p:nvPr>
        </p:nvSpPr>
        <p:spPr>
          <a:xfrm>
            <a:off x="4878870" y="3822732"/>
            <a:ext cx="4042080" cy="624867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0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57" name="テキスト プレースホルダー 11"/>
          <p:cNvSpPr>
            <a:spLocks noGrp="1"/>
          </p:cNvSpPr>
          <p:nvPr>
            <p:ph type="body" sz="quarter" idx="46" hasCustomPrompt="1"/>
          </p:nvPr>
        </p:nvSpPr>
        <p:spPr>
          <a:xfrm>
            <a:off x="4875528" y="4551689"/>
            <a:ext cx="4042080" cy="624867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0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58" name="テキスト プレースホルダー 11"/>
          <p:cNvSpPr>
            <a:spLocks noGrp="1"/>
          </p:cNvSpPr>
          <p:nvPr>
            <p:ph type="body" sz="quarter" idx="47" hasCustomPrompt="1"/>
          </p:nvPr>
        </p:nvSpPr>
        <p:spPr>
          <a:xfrm>
            <a:off x="4875528" y="5298383"/>
            <a:ext cx="4042080" cy="624867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0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61" name="テキスト プレースホルダー 11"/>
          <p:cNvSpPr>
            <a:spLocks noGrp="1"/>
          </p:cNvSpPr>
          <p:nvPr>
            <p:ph type="body" sz="quarter" idx="50" hasCustomPrompt="1"/>
          </p:nvPr>
        </p:nvSpPr>
        <p:spPr>
          <a:xfrm>
            <a:off x="4871452" y="6041201"/>
            <a:ext cx="4042080" cy="624867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0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62" name="テキスト プレースホルダー 11"/>
          <p:cNvSpPr>
            <a:spLocks noGrp="1"/>
          </p:cNvSpPr>
          <p:nvPr>
            <p:ph type="body" sz="quarter" idx="51" hasCustomPrompt="1"/>
          </p:nvPr>
        </p:nvSpPr>
        <p:spPr>
          <a:xfrm>
            <a:off x="9007908" y="3822732"/>
            <a:ext cx="4042080" cy="624867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0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63" name="テキスト プレースホルダー 11"/>
          <p:cNvSpPr>
            <a:spLocks noGrp="1"/>
          </p:cNvSpPr>
          <p:nvPr>
            <p:ph type="body" sz="quarter" idx="52" hasCustomPrompt="1"/>
          </p:nvPr>
        </p:nvSpPr>
        <p:spPr>
          <a:xfrm>
            <a:off x="9004566" y="4551689"/>
            <a:ext cx="4042080" cy="624867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0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64" name="テキスト プレースホルダー 11"/>
          <p:cNvSpPr>
            <a:spLocks noGrp="1"/>
          </p:cNvSpPr>
          <p:nvPr>
            <p:ph type="body" sz="quarter" idx="53" hasCustomPrompt="1"/>
          </p:nvPr>
        </p:nvSpPr>
        <p:spPr>
          <a:xfrm>
            <a:off x="9004566" y="5298383"/>
            <a:ext cx="4042080" cy="624867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0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67" name="テキスト プレースホルダー 11"/>
          <p:cNvSpPr>
            <a:spLocks noGrp="1"/>
          </p:cNvSpPr>
          <p:nvPr>
            <p:ph type="body" sz="quarter" idx="56" hasCustomPrompt="1"/>
          </p:nvPr>
        </p:nvSpPr>
        <p:spPr>
          <a:xfrm>
            <a:off x="9000490" y="6041201"/>
            <a:ext cx="4042080" cy="624867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0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68" name="テキスト プレースホルダー 11"/>
          <p:cNvSpPr>
            <a:spLocks noGrp="1"/>
          </p:cNvSpPr>
          <p:nvPr>
            <p:ph type="body" sz="quarter" idx="57" hasCustomPrompt="1"/>
          </p:nvPr>
        </p:nvSpPr>
        <p:spPr>
          <a:xfrm>
            <a:off x="13100571" y="3822732"/>
            <a:ext cx="4042080" cy="624867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0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69" name="テキスト プレースホルダー 11"/>
          <p:cNvSpPr>
            <a:spLocks noGrp="1"/>
          </p:cNvSpPr>
          <p:nvPr>
            <p:ph type="body" sz="quarter" idx="58" hasCustomPrompt="1"/>
          </p:nvPr>
        </p:nvSpPr>
        <p:spPr>
          <a:xfrm>
            <a:off x="13097229" y="4551689"/>
            <a:ext cx="4042080" cy="624867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0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70" name="テキスト プレースホルダー 11"/>
          <p:cNvSpPr>
            <a:spLocks noGrp="1"/>
          </p:cNvSpPr>
          <p:nvPr>
            <p:ph type="body" sz="quarter" idx="59" hasCustomPrompt="1"/>
          </p:nvPr>
        </p:nvSpPr>
        <p:spPr>
          <a:xfrm>
            <a:off x="13097229" y="5298383"/>
            <a:ext cx="4042080" cy="624867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0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73" name="テキスト プレースホルダー 11"/>
          <p:cNvSpPr>
            <a:spLocks noGrp="1"/>
          </p:cNvSpPr>
          <p:nvPr>
            <p:ph type="body" sz="quarter" idx="62" hasCustomPrompt="1"/>
          </p:nvPr>
        </p:nvSpPr>
        <p:spPr>
          <a:xfrm>
            <a:off x="13093153" y="6041201"/>
            <a:ext cx="4042080" cy="624867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0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cxnSp>
        <p:nvCxnSpPr>
          <p:cNvPr id="74" name="直線コネクタ 73"/>
          <p:cNvCxnSpPr/>
          <p:nvPr userDrawn="1"/>
        </p:nvCxnSpPr>
        <p:spPr>
          <a:xfrm flipH="1" flipV="1">
            <a:off x="3332956" y="7753789"/>
            <a:ext cx="11620500" cy="1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5" name="テキスト プレースホルダー 11"/>
          <p:cNvSpPr>
            <a:spLocks noGrp="1"/>
          </p:cNvSpPr>
          <p:nvPr>
            <p:ph type="body" sz="quarter" idx="63" hasCustomPrompt="1"/>
          </p:nvPr>
        </p:nvSpPr>
        <p:spPr>
          <a:xfrm>
            <a:off x="2097255" y="7975591"/>
            <a:ext cx="14102428" cy="1539112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spcBef>
                <a:spcPts val="0"/>
              </a:spcBef>
              <a:defRPr sz="24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32739596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500"/>
                            </p:stCondLst>
                            <p:childTnLst>
                              <p:par>
                                <p:cTn id="2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5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6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6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1000"/>
                            </p:stCondLst>
                            <p:childTnLst>
                              <p:par>
                                <p:cTn id="5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" dur="500"/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9" dur="500"/>
                                        <p:tgtEl>
                                          <p:spTgt spid="5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2" dur="500"/>
                                        <p:tgtEl>
                                          <p:spTgt spid="6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5" dur="500"/>
                                        <p:tgtEl>
                                          <p:spTgt spid="6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1500"/>
                            </p:stCondLst>
                            <p:childTnLst>
                              <p:par>
                                <p:cTn id="7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9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2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5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8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1" dur="500"/>
                                        <p:tgtEl>
                                          <p:spTgt spid="4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4" dur="500"/>
                                        <p:tgtEl>
                                          <p:spTgt spid="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7" dur="500"/>
                                        <p:tgtEl>
                                          <p:spTgt spid="6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0" dur="500"/>
                                        <p:tgtEl>
                                          <p:spTgt spid="7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1" fill="hold">
                            <p:stCondLst>
                              <p:cond delay="2000"/>
                            </p:stCondLst>
                            <p:childTnLst>
                              <p:par>
                                <p:cTn id="10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4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7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0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3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6" dur="500"/>
                                        <p:tgtEl>
                                          <p:spTgt spid="4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9" dur="500"/>
                                        <p:tgtEl>
                                          <p:spTgt spid="6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2" dur="500"/>
                                        <p:tgtEl>
                                          <p:spTgt spid="6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5" dur="500"/>
                                        <p:tgtEl>
                                          <p:spTgt spid="7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6" fill="hold">
                            <p:stCondLst>
                              <p:cond delay="2500"/>
                            </p:stCondLst>
                            <p:childTnLst>
                              <p:par>
                                <p:cTn id="127" presetID="16" presetClass="entr" presetSubtype="37" fill="hold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29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0" presetID="2" presetClass="entr" presetSubtype="4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2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3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6" grpId="0" animBg="1"/>
      <p:bldP spid="7" grpId="0" animBg="1"/>
      <p:bldP spid="8" grpId="0" animBg="1"/>
      <p:bldP spid="9" grpId="0" animBg="1"/>
      <p:bldP spid="10" grpId="0" animBg="1"/>
      <p:bldP spid="11" grpId="0" animBg="1"/>
      <p:bldP spid="14" grpId="0" animBg="1"/>
      <p:bldP spid="17" grpId="0" animBg="1"/>
      <p:bldP spid="18" grpId="0" animBg="1"/>
      <p:bldP spid="19" grpId="0" animBg="1"/>
      <p:bldP spid="22" grpId="0" animBg="1"/>
      <p:bldP spid="23" grpId="0" animBg="1"/>
      <p:bldP spid="24" grpId="0" animBg="1"/>
      <p:bldP spid="25" grpId="0" animBg="1"/>
      <p:bldP spid="28" grpId="0" animBg="1"/>
      <p:bldP spid="29" grpId="0" animBg="1"/>
      <p:bldP spid="30" grpId="0" animBg="1"/>
      <p:bldP spid="31" grpId="0" animBg="1"/>
      <p:bldP spid="34" grpId="0" animBg="1"/>
      <p:bldP spid="35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6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7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8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9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0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4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3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4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6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5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7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5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8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5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1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6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2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6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3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6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4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6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7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6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8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6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9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6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70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7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73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7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75" grpId="0">
        <p:tmplLst>
          <p:tmpl>
            <p:tnLst>
              <p:par>
                <p:cTn presetID="2" presetClass="entr" presetSubtype="4" decel="10000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7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7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24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Normal Table 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en-US" altLang="ja-JP" dirty="0" smtClean="0"/>
              <a:t>SLIDE TITLE HERE</a:t>
            </a:r>
            <a:endParaRPr kumimoji="1" lang="ja-JP" altLang="en-US" dirty="0"/>
          </a:p>
        </p:txBody>
      </p: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  <a:alpha val="70000"/>
                  </a:prstClr>
                </a:solidFill>
              </a:rPr>
              <a:t>The Power of PowerPoint | thepopp.com</a:t>
            </a:r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87164BF-D67A-46C0-81D2-5BAF67C00C80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  <p:sp>
        <p:nvSpPr>
          <p:cNvPr id="5" name="1 つの角を丸めた四角形 4"/>
          <p:cNvSpPr/>
          <p:nvPr userDrawn="1"/>
        </p:nvSpPr>
        <p:spPr>
          <a:xfrm flipH="1">
            <a:off x="1034618" y="1890577"/>
            <a:ext cx="3780420" cy="1048493"/>
          </a:xfrm>
          <a:prstGeom prst="round1Rect">
            <a:avLst/>
          </a:prstGeom>
          <a:solidFill>
            <a:schemeClr val="accent1">
              <a:lumMod val="75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6" name="正方形/長方形 5"/>
          <p:cNvSpPr/>
          <p:nvPr userDrawn="1"/>
        </p:nvSpPr>
        <p:spPr>
          <a:xfrm>
            <a:off x="4878870" y="1890577"/>
            <a:ext cx="4042080" cy="1048493"/>
          </a:xfrm>
          <a:prstGeom prst="rect">
            <a:avLst/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7" name="正方形/長方形 6"/>
          <p:cNvSpPr/>
          <p:nvPr userDrawn="1"/>
        </p:nvSpPr>
        <p:spPr>
          <a:xfrm>
            <a:off x="8989720" y="1890577"/>
            <a:ext cx="4042080" cy="1048493"/>
          </a:xfrm>
          <a:prstGeom prst="rect">
            <a:avLst/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8" name="1 つの角を丸めた四角形 7"/>
          <p:cNvSpPr/>
          <p:nvPr userDrawn="1"/>
        </p:nvSpPr>
        <p:spPr>
          <a:xfrm>
            <a:off x="13100571" y="1890577"/>
            <a:ext cx="4042080" cy="1048493"/>
          </a:xfrm>
          <a:prstGeom prst="round1Rect">
            <a:avLst/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9" name="正方形/長方形 8"/>
          <p:cNvSpPr/>
          <p:nvPr userDrawn="1"/>
        </p:nvSpPr>
        <p:spPr>
          <a:xfrm>
            <a:off x="1037960" y="3009661"/>
            <a:ext cx="3777078" cy="660290"/>
          </a:xfrm>
          <a:prstGeom prst="rect">
            <a:avLst/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0" name="正方形/長方形 9"/>
          <p:cNvSpPr/>
          <p:nvPr userDrawn="1"/>
        </p:nvSpPr>
        <p:spPr>
          <a:xfrm>
            <a:off x="1037960" y="3756355"/>
            <a:ext cx="3777078" cy="660290"/>
          </a:xfrm>
          <a:prstGeom prst="rect">
            <a:avLst/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1" name="正方形/長方形 10"/>
          <p:cNvSpPr/>
          <p:nvPr userDrawn="1"/>
        </p:nvSpPr>
        <p:spPr>
          <a:xfrm>
            <a:off x="1037960" y="4503049"/>
            <a:ext cx="3777078" cy="660290"/>
          </a:xfrm>
          <a:prstGeom prst="rect">
            <a:avLst/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2" name="正方形/長方形 11"/>
          <p:cNvSpPr/>
          <p:nvPr userDrawn="1"/>
        </p:nvSpPr>
        <p:spPr>
          <a:xfrm>
            <a:off x="1037960" y="5249743"/>
            <a:ext cx="3777078" cy="660290"/>
          </a:xfrm>
          <a:prstGeom prst="rect">
            <a:avLst/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3" name="正方形/長方形 12"/>
          <p:cNvSpPr/>
          <p:nvPr userDrawn="1"/>
        </p:nvSpPr>
        <p:spPr>
          <a:xfrm>
            <a:off x="1037960" y="5996437"/>
            <a:ext cx="3777078" cy="660290"/>
          </a:xfrm>
          <a:prstGeom prst="rect">
            <a:avLst/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4" name="1 つの角を丸めた四角形 13"/>
          <p:cNvSpPr/>
          <p:nvPr userDrawn="1"/>
        </p:nvSpPr>
        <p:spPr>
          <a:xfrm flipH="1" flipV="1">
            <a:off x="1037960" y="6743133"/>
            <a:ext cx="3777078" cy="660290"/>
          </a:xfrm>
          <a:prstGeom prst="round1Rect">
            <a:avLst>
              <a:gd name="adj" fmla="val 31639"/>
            </a:avLst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7" name="正方形/長方形 16"/>
          <p:cNvSpPr/>
          <p:nvPr userDrawn="1"/>
        </p:nvSpPr>
        <p:spPr>
          <a:xfrm>
            <a:off x="4878870" y="3009661"/>
            <a:ext cx="4042080" cy="66029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8" name="正方形/長方形 17"/>
          <p:cNvSpPr/>
          <p:nvPr userDrawn="1"/>
        </p:nvSpPr>
        <p:spPr>
          <a:xfrm>
            <a:off x="4878870" y="3756355"/>
            <a:ext cx="4042080" cy="66029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9" name="正方形/長方形 18"/>
          <p:cNvSpPr/>
          <p:nvPr userDrawn="1"/>
        </p:nvSpPr>
        <p:spPr>
          <a:xfrm>
            <a:off x="4878870" y="4503049"/>
            <a:ext cx="4042080" cy="66029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20" name="正方形/長方形 19"/>
          <p:cNvSpPr/>
          <p:nvPr userDrawn="1"/>
        </p:nvSpPr>
        <p:spPr>
          <a:xfrm>
            <a:off x="4878870" y="5249743"/>
            <a:ext cx="4042080" cy="66029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21" name="正方形/長方形 20"/>
          <p:cNvSpPr/>
          <p:nvPr userDrawn="1"/>
        </p:nvSpPr>
        <p:spPr>
          <a:xfrm>
            <a:off x="4878870" y="5996437"/>
            <a:ext cx="4042080" cy="66029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22" name="正方形/長方形 21"/>
          <p:cNvSpPr/>
          <p:nvPr userDrawn="1"/>
        </p:nvSpPr>
        <p:spPr>
          <a:xfrm>
            <a:off x="4878870" y="6743133"/>
            <a:ext cx="4042080" cy="66029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23" name="正方形/長方形 22"/>
          <p:cNvSpPr/>
          <p:nvPr userDrawn="1"/>
        </p:nvSpPr>
        <p:spPr>
          <a:xfrm>
            <a:off x="8989720" y="3009661"/>
            <a:ext cx="4042080" cy="66029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24" name="正方形/長方形 23"/>
          <p:cNvSpPr/>
          <p:nvPr userDrawn="1"/>
        </p:nvSpPr>
        <p:spPr>
          <a:xfrm>
            <a:off x="8989720" y="3756355"/>
            <a:ext cx="4042080" cy="66029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25" name="正方形/長方形 24"/>
          <p:cNvSpPr/>
          <p:nvPr userDrawn="1"/>
        </p:nvSpPr>
        <p:spPr>
          <a:xfrm>
            <a:off x="8989720" y="4503049"/>
            <a:ext cx="4042080" cy="66029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26" name="正方形/長方形 25"/>
          <p:cNvSpPr/>
          <p:nvPr userDrawn="1"/>
        </p:nvSpPr>
        <p:spPr>
          <a:xfrm>
            <a:off x="8989720" y="5249743"/>
            <a:ext cx="4042080" cy="66029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27" name="正方形/長方形 26"/>
          <p:cNvSpPr/>
          <p:nvPr userDrawn="1"/>
        </p:nvSpPr>
        <p:spPr>
          <a:xfrm>
            <a:off x="8989720" y="5996437"/>
            <a:ext cx="4042080" cy="66029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28" name="正方形/長方形 27"/>
          <p:cNvSpPr/>
          <p:nvPr userDrawn="1"/>
        </p:nvSpPr>
        <p:spPr>
          <a:xfrm>
            <a:off x="8989720" y="6743133"/>
            <a:ext cx="4042080" cy="66029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29" name="正方形/長方形 28"/>
          <p:cNvSpPr/>
          <p:nvPr userDrawn="1"/>
        </p:nvSpPr>
        <p:spPr>
          <a:xfrm>
            <a:off x="13100571" y="3009661"/>
            <a:ext cx="4042080" cy="66029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30" name="正方形/長方形 29"/>
          <p:cNvSpPr/>
          <p:nvPr userDrawn="1"/>
        </p:nvSpPr>
        <p:spPr>
          <a:xfrm>
            <a:off x="13100571" y="3756355"/>
            <a:ext cx="4042080" cy="66029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31" name="正方形/長方形 30"/>
          <p:cNvSpPr/>
          <p:nvPr userDrawn="1"/>
        </p:nvSpPr>
        <p:spPr>
          <a:xfrm>
            <a:off x="13100571" y="4503049"/>
            <a:ext cx="4042080" cy="66029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32" name="正方形/長方形 31"/>
          <p:cNvSpPr/>
          <p:nvPr userDrawn="1"/>
        </p:nvSpPr>
        <p:spPr>
          <a:xfrm>
            <a:off x="13100571" y="5249743"/>
            <a:ext cx="4042080" cy="66029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33" name="正方形/長方形 32"/>
          <p:cNvSpPr/>
          <p:nvPr userDrawn="1"/>
        </p:nvSpPr>
        <p:spPr>
          <a:xfrm>
            <a:off x="13100571" y="5996437"/>
            <a:ext cx="4042080" cy="66029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34" name="1 つの角を丸めた四角形 33"/>
          <p:cNvSpPr/>
          <p:nvPr userDrawn="1"/>
        </p:nvSpPr>
        <p:spPr>
          <a:xfrm flipV="1">
            <a:off x="13100571" y="6743133"/>
            <a:ext cx="4042080" cy="660290"/>
          </a:xfrm>
          <a:prstGeom prst="round1Rect">
            <a:avLst>
              <a:gd name="adj" fmla="val 33510"/>
            </a:avLst>
          </a:prstGeom>
          <a:solidFill>
            <a:schemeClr val="accent1">
              <a:lumMod val="40000"/>
              <a:lumOff val="6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35" name="テキスト プレースホルダー 11"/>
          <p:cNvSpPr>
            <a:spLocks noGrp="1"/>
          </p:cNvSpPr>
          <p:nvPr>
            <p:ph type="body" sz="quarter" idx="36" hasCustomPrompt="1"/>
          </p:nvPr>
        </p:nvSpPr>
        <p:spPr>
          <a:xfrm>
            <a:off x="4878871" y="2028221"/>
            <a:ext cx="4042080" cy="773203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400" spc="3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6" name="テキスト プレースホルダー 11"/>
          <p:cNvSpPr>
            <a:spLocks noGrp="1"/>
          </p:cNvSpPr>
          <p:nvPr>
            <p:ph type="body" sz="quarter" idx="37" hasCustomPrompt="1"/>
          </p:nvPr>
        </p:nvSpPr>
        <p:spPr>
          <a:xfrm>
            <a:off x="9000490" y="2028221"/>
            <a:ext cx="4042080" cy="773203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400" spc="3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7" name="テキスト プレースホルダー 11"/>
          <p:cNvSpPr>
            <a:spLocks noGrp="1"/>
          </p:cNvSpPr>
          <p:nvPr>
            <p:ph type="body" sz="quarter" idx="38" hasCustomPrompt="1"/>
          </p:nvPr>
        </p:nvSpPr>
        <p:spPr>
          <a:xfrm>
            <a:off x="13086627" y="2028221"/>
            <a:ext cx="4042080" cy="773203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400" spc="3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8" name="テキスト プレースホルダー 11"/>
          <p:cNvSpPr>
            <a:spLocks noGrp="1"/>
          </p:cNvSpPr>
          <p:nvPr>
            <p:ph type="body" sz="quarter" idx="39" hasCustomPrompt="1"/>
          </p:nvPr>
        </p:nvSpPr>
        <p:spPr>
          <a:xfrm>
            <a:off x="1037960" y="3027398"/>
            <a:ext cx="3777078" cy="624867"/>
          </a:xfrm>
        </p:spPr>
        <p:txBody>
          <a:bodyPr anchor="ctr">
            <a:noAutofit/>
          </a:bodyPr>
          <a:lstStyle>
            <a:lvl1pPr algn="r">
              <a:lnSpc>
                <a:spcPct val="120000"/>
              </a:lnSpc>
              <a:defRPr sz="2400" spc="3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9" name="テキスト プレースホルダー 11"/>
          <p:cNvSpPr>
            <a:spLocks noGrp="1"/>
          </p:cNvSpPr>
          <p:nvPr>
            <p:ph type="body" sz="quarter" idx="40" hasCustomPrompt="1"/>
          </p:nvPr>
        </p:nvSpPr>
        <p:spPr>
          <a:xfrm>
            <a:off x="1037960" y="3756355"/>
            <a:ext cx="3777078" cy="624867"/>
          </a:xfrm>
        </p:spPr>
        <p:txBody>
          <a:bodyPr anchor="ctr">
            <a:noAutofit/>
          </a:bodyPr>
          <a:lstStyle>
            <a:lvl1pPr algn="r">
              <a:lnSpc>
                <a:spcPct val="120000"/>
              </a:lnSpc>
              <a:defRPr sz="2400" spc="3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40" name="テキスト プレースホルダー 11"/>
          <p:cNvSpPr>
            <a:spLocks noGrp="1"/>
          </p:cNvSpPr>
          <p:nvPr>
            <p:ph type="body" sz="quarter" idx="41" hasCustomPrompt="1"/>
          </p:nvPr>
        </p:nvSpPr>
        <p:spPr>
          <a:xfrm>
            <a:off x="1037960" y="4503049"/>
            <a:ext cx="3777078" cy="624867"/>
          </a:xfrm>
        </p:spPr>
        <p:txBody>
          <a:bodyPr anchor="ctr">
            <a:noAutofit/>
          </a:bodyPr>
          <a:lstStyle>
            <a:lvl1pPr algn="r">
              <a:lnSpc>
                <a:spcPct val="120000"/>
              </a:lnSpc>
              <a:defRPr sz="2400" spc="3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41" name="テキスト プレースホルダー 11"/>
          <p:cNvSpPr>
            <a:spLocks noGrp="1"/>
          </p:cNvSpPr>
          <p:nvPr>
            <p:ph type="body" sz="quarter" idx="42" hasCustomPrompt="1"/>
          </p:nvPr>
        </p:nvSpPr>
        <p:spPr>
          <a:xfrm>
            <a:off x="1037960" y="5249743"/>
            <a:ext cx="3777078" cy="624867"/>
          </a:xfrm>
        </p:spPr>
        <p:txBody>
          <a:bodyPr anchor="ctr">
            <a:noAutofit/>
          </a:bodyPr>
          <a:lstStyle>
            <a:lvl1pPr algn="r">
              <a:lnSpc>
                <a:spcPct val="120000"/>
              </a:lnSpc>
              <a:defRPr sz="2400" spc="3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42" name="テキスト プレースホルダー 11"/>
          <p:cNvSpPr>
            <a:spLocks noGrp="1"/>
          </p:cNvSpPr>
          <p:nvPr>
            <p:ph type="body" sz="quarter" idx="43" hasCustomPrompt="1"/>
          </p:nvPr>
        </p:nvSpPr>
        <p:spPr>
          <a:xfrm>
            <a:off x="1037960" y="6014148"/>
            <a:ext cx="3777078" cy="624867"/>
          </a:xfrm>
        </p:spPr>
        <p:txBody>
          <a:bodyPr anchor="ctr">
            <a:noAutofit/>
          </a:bodyPr>
          <a:lstStyle>
            <a:lvl1pPr algn="r">
              <a:lnSpc>
                <a:spcPct val="120000"/>
              </a:lnSpc>
              <a:defRPr sz="2400" spc="3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43" name="テキスト プレースホルダー 11"/>
          <p:cNvSpPr>
            <a:spLocks noGrp="1"/>
          </p:cNvSpPr>
          <p:nvPr>
            <p:ph type="body" sz="quarter" idx="44" hasCustomPrompt="1"/>
          </p:nvPr>
        </p:nvSpPr>
        <p:spPr>
          <a:xfrm>
            <a:off x="1037960" y="6755490"/>
            <a:ext cx="3777078" cy="624867"/>
          </a:xfrm>
        </p:spPr>
        <p:txBody>
          <a:bodyPr anchor="ctr">
            <a:noAutofit/>
          </a:bodyPr>
          <a:lstStyle>
            <a:lvl1pPr algn="r">
              <a:lnSpc>
                <a:spcPct val="120000"/>
              </a:lnSpc>
              <a:defRPr sz="2400" spc="3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56" name="テキスト プレースホルダー 11"/>
          <p:cNvSpPr>
            <a:spLocks noGrp="1"/>
          </p:cNvSpPr>
          <p:nvPr>
            <p:ph type="body" sz="quarter" idx="45" hasCustomPrompt="1"/>
          </p:nvPr>
        </p:nvSpPr>
        <p:spPr>
          <a:xfrm>
            <a:off x="4878870" y="3045084"/>
            <a:ext cx="4042080" cy="624867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0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57" name="テキスト プレースホルダー 11"/>
          <p:cNvSpPr>
            <a:spLocks noGrp="1"/>
          </p:cNvSpPr>
          <p:nvPr>
            <p:ph type="body" sz="quarter" idx="46" hasCustomPrompt="1"/>
          </p:nvPr>
        </p:nvSpPr>
        <p:spPr>
          <a:xfrm>
            <a:off x="4875528" y="3774041"/>
            <a:ext cx="4042080" cy="624867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0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58" name="テキスト プレースホルダー 11"/>
          <p:cNvSpPr>
            <a:spLocks noGrp="1"/>
          </p:cNvSpPr>
          <p:nvPr>
            <p:ph type="body" sz="quarter" idx="47" hasCustomPrompt="1"/>
          </p:nvPr>
        </p:nvSpPr>
        <p:spPr>
          <a:xfrm>
            <a:off x="4875528" y="4520735"/>
            <a:ext cx="4042080" cy="624867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0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59" name="テキスト プレースホルダー 11"/>
          <p:cNvSpPr>
            <a:spLocks noGrp="1"/>
          </p:cNvSpPr>
          <p:nvPr>
            <p:ph type="body" sz="quarter" idx="48" hasCustomPrompt="1"/>
          </p:nvPr>
        </p:nvSpPr>
        <p:spPr>
          <a:xfrm>
            <a:off x="4878870" y="5267429"/>
            <a:ext cx="4042080" cy="624867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0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60" name="テキスト プレースホルダー 11"/>
          <p:cNvSpPr>
            <a:spLocks noGrp="1"/>
          </p:cNvSpPr>
          <p:nvPr>
            <p:ph type="body" sz="quarter" idx="49" hasCustomPrompt="1"/>
          </p:nvPr>
        </p:nvSpPr>
        <p:spPr>
          <a:xfrm>
            <a:off x="4883808" y="6031834"/>
            <a:ext cx="4042080" cy="624867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0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61" name="テキスト プレースホルダー 11"/>
          <p:cNvSpPr>
            <a:spLocks noGrp="1"/>
          </p:cNvSpPr>
          <p:nvPr>
            <p:ph type="body" sz="quarter" idx="50" hasCustomPrompt="1"/>
          </p:nvPr>
        </p:nvSpPr>
        <p:spPr>
          <a:xfrm>
            <a:off x="4871452" y="6773176"/>
            <a:ext cx="4042080" cy="624867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0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62" name="テキスト プレースホルダー 11"/>
          <p:cNvSpPr>
            <a:spLocks noGrp="1"/>
          </p:cNvSpPr>
          <p:nvPr>
            <p:ph type="body" sz="quarter" idx="51" hasCustomPrompt="1"/>
          </p:nvPr>
        </p:nvSpPr>
        <p:spPr>
          <a:xfrm>
            <a:off x="9007908" y="3045084"/>
            <a:ext cx="4042080" cy="624867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0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63" name="テキスト プレースホルダー 11"/>
          <p:cNvSpPr>
            <a:spLocks noGrp="1"/>
          </p:cNvSpPr>
          <p:nvPr>
            <p:ph type="body" sz="quarter" idx="52" hasCustomPrompt="1"/>
          </p:nvPr>
        </p:nvSpPr>
        <p:spPr>
          <a:xfrm>
            <a:off x="9004566" y="3774041"/>
            <a:ext cx="4042080" cy="624867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0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64" name="テキスト プレースホルダー 11"/>
          <p:cNvSpPr>
            <a:spLocks noGrp="1"/>
          </p:cNvSpPr>
          <p:nvPr>
            <p:ph type="body" sz="quarter" idx="53" hasCustomPrompt="1"/>
          </p:nvPr>
        </p:nvSpPr>
        <p:spPr>
          <a:xfrm>
            <a:off x="9004566" y="4520735"/>
            <a:ext cx="4042080" cy="624867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0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65" name="テキスト プレースホルダー 11"/>
          <p:cNvSpPr>
            <a:spLocks noGrp="1"/>
          </p:cNvSpPr>
          <p:nvPr>
            <p:ph type="body" sz="quarter" idx="54" hasCustomPrompt="1"/>
          </p:nvPr>
        </p:nvSpPr>
        <p:spPr>
          <a:xfrm>
            <a:off x="9007908" y="5267429"/>
            <a:ext cx="4042080" cy="624867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0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66" name="テキスト プレースホルダー 11"/>
          <p:cNvSpPr>
            <a:spLocks noGrp="1"/>
          </p:cNvSpPr>
          <p:nvPr>
            <p:ph type="body" sz="quarter" idx="55" hasCustomPrompt="1"/>
          </p:nvPr>
        </p:nvSpPr>
        <p:spPr>
          <a:xfrm>
            <a:off x="9012846" y="6031834"/>
            <a:ext cx="4042080" cy="624867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0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67" name="テキスト プレースホルダー 11"/>
          <p:cNvSpPr>
            <a:spLocks noGrp="1"/>
          </p:cNvSpPr>
          <p:nvPr>
            <p:ph type="body" sz="quarter" idx="56" hasCustomPrompt="1"/>
          </p:nvPr>
        </p:nvSpPr>
        <p:spPr>
          <a:xfrm>
            <a:off x="9000490" y="6773176"/>
            <a:ext cx="4042080" cy="624867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0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68" name="テキスト プレースホルダー 11"/>
          <p:cNvSpPr>
            <a:spLocks noGrp="1"/>
          </p:cNvSpPr>
          <p:nvPr>
            <p:ph type="body" sz="quarter" idx="57" hasCustomPrompt="1"/>
          </p:nvPr>
        </p:nvSpPr>
        <p:spPr>
          <a:xfrm>
            <a:off x="13100571" y="3045084"/>
            <a:ext cx="4042080" cy="624867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0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69" name="テキスト プレースホルダー 11"/>
          <p:cNvSpPr>
            <a:spLocks noGrp="1"/>
          </p:cNvSpPr>
          <p:nvPr>
            <p:ph type="body" sz="quarter" idx="58" hasCustomPrompt="1"/>
          </p:nvPr>
        </p:nvSpPr>
        <p:spPr>
          <a:xfrm>
            <a:off x="13097229" y="3774041"/>
            <a:ext cx="4042080" cy="624867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0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70" name="テキスト プレースホルダー 11"/>
          <p:cNvSpPr>
            <a:spLocks noGrp="1"/>
          </p:cNvSpPr>
          <p:nvPr>
            <p:ph type="body" sz="quarter" idx="59" hasCustomPrompt="1"/>
          </p:nvPr>
        </p:nvSpPr>
        <p:spPr>
          <a:xfrm>
            <a:off x="13097229" y="4520735"/>
            <a:ext cx="4042080" cy="624867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0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71" name="テキスト プレースホルダー 11"/>
          <p:cNvSpPr>
            <a:spLocks noGrp="1"/>
          </p:cNvSpPr>
          <p:nvPr>
            <p:ph type="body" sz="quarter" idx="60" hasCustomPrompt="1"/>
          </p:nvPr>
        </p:nvSpPr>
        <p:spPr>
          <a:xfrm>
            <a:off x="13100571" y="5267429"/>
            <a:ext cx="4042080" cy="624867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0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72" name="テキスト プレースホルダー 11"/>
          <p:cNvSpPr>
            <a:spLocks noGrp="1"/>
          </p:cNvSpPr>
          <p:nvPr>
            <p:ph type="body" sz="quarter" idx="61" hasCustomPrompt="1"/>
          </p:nvPr>
        </p:nvSpPr>
        <p:spPr>
          <a:xfrm>
            <a:off x="13105509" y="6031834"/>
            <a:ext cx="4042080" cy="624867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0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73" name="テキスト プレースホルダー 11"/>
          <p:cNvSpPr>
            <a:spLocks noGrp="1"/>
          </p:cNvSpPr>
          <p:nvPr>
            <p:ph type="body" sz="quarter" idx="62" hasCustomPrompt="1"/>
          </p:nvPr>
        </p:nvSpPr>
        <p:spPr>
          <a:xfrm>
            <a:off x="13093153" y="6773176"/>
            <a:ext cx="4042080" cy="624867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0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cxnSp>
        <p:nvCxnSpPr>
          <p:cNvPr id="74" name="直線コネクタ 73"/>
          <p:cNvCxnSpPr/>
          <p:nvPr userDrawn="1"/>
        </p:nvCxnSpPr>
        <p:spPr>
          <a:xfrm flipH="1" flipV="1">
            <a:off x="3332956" y="7753789"/>
            <a:ext cx="11620500" cy="1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5" name="テキスト プレースホルダー 11"/>
          <p:cNvSpPr>
            <a:spLocks noGrp="1"/>
          </p:cNvSpPr>
          <p:nvPr>
            <p:ph type="body" sz="quarter" idx="63" hasCustomPrompt="1"/>
          </p:nvPr>
        </p:nvSpPr>
        <p:spPr>
          <a:xfrm>
            <a:off x="2097255" y="7975591"/>
            <a:ext cx="14102428" cy="1539112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spcBef>
                <a:spcPts val="0"/>
              </a:spcBef>
              <a:defRPr sz="24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88500912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500"/>
                            </p:stCondLst>
                            <p:childTnLst>
                              <p:par>
                                <p:cTn id="2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5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6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6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1000"/>
                            </p:stCondLst>
                            <p:childTnLst>
                              <p:par>
                                <p:cTn id="5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" dur="500"/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9" dur="500"/>
                                        <p:tgtEl>
                                          <p:spTgt spid="5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2" dur="500"/>
                                        <p:tgtEl>
                                          <p:spTgt spid="6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5" dur="500"/>
                                        <p:tgtEl>
                                          <p:spTgt spid="6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1500"/>
                            </p:stCondLst>
                            <p:childTnLst>
                              <p:par>
                                <p:cTn id="7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9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2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5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8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1" dur="500"/>
                                        <p:tgtEl>
                                          <p:spTgt spid="4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4" dur="500"/>
                                        <p:tgtEl>
                                          <p:spTgt spid="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7" dur="500"/>
                                        <p:tgtEl>
                                          <p:spTgt spid="6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0" dur="500"/>
                                        <p:tgtEl>
                                          <p:spTgt spid="7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1" fill="hold">
                            <p:stCondLst>
                              <p:cond delay="2000"/>
                            </p:stCondLst>
                            <p:childTnLst>
                              <p:par>
                                <p:cTn id="10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4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0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3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6" dur="500"/>
                                        <p:tgtEl>
                                          <p:spTgt spid="4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9" dur="500"/>
                                        <p:tgtEl>
                                          <p:spTgt spid="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2" dur="500"/>
                                        <p:tgtEl>
                                          <p:spTgt spid="6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5" dur="500"/>
                                        <p:tgtEl>
                                          <p:spTgt spid="7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6" fill="hold">
                            <p:stCondLst>
                              <p:cond delay="2500"/>
                            </p:stCondLst>
                            <p:childTnLst>
                              <p:par>
                                <p:cTn id="12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9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2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5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8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1" dur="500"/>
                                        <p:tgtEl>
                                          <p:spTgt spid="4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4" dur="500"/>
                                        <p:tgtEl>
                                          <p:spTgt spid="6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7" dur="500"/>
                                        <p:tgtEl>
                                          <p:spTgt spid="6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0" dur="500"/>
                                        <p:tgtEl>
                                          <p:spTgt spid="7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1" fill="hold">
                            <p:stCondLst>
                              <p:cond delay="3000"/>
                            </p:stCondLst>
                            <p:childTnLst>
                              <p:par>
                                <p:cTn id="15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4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7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0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3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6" dur="500"/>
                                        <p:tgtEl>
                                          <p:spTgt spid="4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9" dur="500"/>
                                        <p:tgtEl>
                                          <p:spTgt spid="6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2" dur="500"/>
                                        <p:tgtEl>
                                          <p:spTgt spid="6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5" dur="500"/>
                                        <p:tgtEl>
                                          <p:spTgt spid="7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6" fill="hold">
                            <p:stCondLst>
                              <p:cond delay="3500"/>
                            </p:stCondLst>
                            <p:childTnLst>
                              <p:par>
                                <p:cTn id="177" presetID="16" presetClass="entr" presetSubtype="37" fill="hold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79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0" presetID="2" presetClass="entr" presetSubtype="4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2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3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6" grpId="0" animBg="1"/>
      <p:bldP spid="7" grpId="0" animBg="1"/>
      <p:bldP spid="8" grpId="0" animBg="1"/>
      <p:bldP spid="9" grpId="0" animBg="1"/>
      <p:bldP spid="10" grpId="0" animBg="1"/>
      <p:bldP spid="11" grpId="0" animBg="1"/>
      <p:bldP spid="12" grpId="0" animBg="1"/>
      <p:bldP spid="13" grpId="0" animBg="1"/>
      <p:bldP spid="14" grpId="0" animBg="1"/>
      <p:bldP spid="17" grpId="0" animBg="1"/>
      <p:bldP spid="18" grpId="0" animBg="1"/>
      <p:bldP spid="19" grpId="0" animBg="1"/>
      <p:bldP spid="20" grpId="0" animBg="1"/>
      <p:bldP spid="21" grpId="0" animBg="1"/>
      <p:bldP spid="22" grpId="0" animBg="1"/>
      <p:bldP spid="23" grpId="0" animBg="1"/>
      <p:bldP spid="24" grpId="0" animBg="1"/>
      <p:bldP spid="25" grpId="0" animBg="1"/>
      <p:bldP spid="26" grpId="0" animBg="1"/>
      <p:bldP spid="27" grpId="0" animBg="1"/>
      <p:bldP spid="28" grpId="0" animBg="1"/>
      <p:bldP spid="29" grpId="0" animBg="1"/>
      <p:bldP spid="30" grpId="0" animBg="1"/>
      <p:bldP spid="31" grpId="0" animBg="1"/>
      <p:bldP spid="32" grpId="0" animBg="1"/>
      <p:bldP spid="33" grpId="0" animBg="1"/>
      <p:bldP spid="34" grpId="0" animBg="1"/>
      <p:bldP spid="35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6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7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8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9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0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4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1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4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2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4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3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4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6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5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7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5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8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5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9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5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0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6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1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6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2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6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3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6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4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6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5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6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6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6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7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6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8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6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9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6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70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7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71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7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72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7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73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7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75" grpId="0"/>
    </p:bldLst>
  </p:timing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x3 Imag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 smtClean="0"/>
              <a:t>The Power of PowerPoint | thepopp.com</a:t>
            </a:r>
            <a:endParaRPr lang="en-US" dirty="0"/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87164BF-D67A-46C0-81D2-5BAF67C00C80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5" name="図プレースホルダー 9"/>
          <p:cNvSpPr>
            <a:spLocks noGrp="1"/>
          </p:cNvSpPr>
          <p:nvPr>
            <p:ph type="pic" sz="quarter" idx="12" hasCustomPrompt="1"/>
          </p:nvPr>
        </p:nvSpPr>
        <p:spPr>
          <a:xfrm>
            <a:off x="772276" y="1588105"/>
            <a:ext cx="5310590" cy="2700300"/>
          </a:xfrm>
          <a:prstGeom prst="rect">
            <a:avLst/>
          </a:prstGeom>
        </p:spPr>
        <p:txBody>
          <a:bodyPr/>
          <a:lstStyle>
            <a:lvl1pPr marL="0" marR="0" indent="0" algn="l" defTabSz="1632753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 smtClean="0"/>
          </a:p>
          <a:p>
            <a:endParaRPr kumimoji="1" lang="ja-JP" altLang="en-US" dirty="0"/>
          </a:p>
        </p:txBody>
      </p:sp>
      <p:sp>
        <p:nvSpPr>
          <p:cNvPr id="6" name="テキスト プレースホルダー 11"/>
          <p:cNvSpPr>
            <a:spLocks noGrp="1"/>
          </p:cNvSpPr>
          <p:nvPr>
            <p:ph type="body" sz="quarter" idx="15" hasCustomPrompt="1"/>
          </p:nvPr>
        </p:nvSpPr>
        <p:spPr>
          <a:xfrm>
            <a:off x="772276" y="4288405"/>
            <a:ext cx="5310590" cy="1170130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spcBef>
                <a:spcPts val="0"/>
              </a:spcBef>
              <a:defRPr sz="18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7" name="図プレースホルダー 9"/>
          <p:cNvSpPr>
            <a:spLocks noGrp="1"/>
          </p:cNvSpPr>
          <p:nvPr>
            <p:ph type="pic" sz="quarter" idx="16" hasCustomPrompt="1"/>
          </p:nvPr>
        </p:nvSpPr>
        <p:spPr>
          <a:xfrm>
            <a:off x="6487911" y="1588105"/>
            <a:ext cx="5310590" cy="2700300"/>
          </a:xfrm>
          <a:prstGeom prst="rect">
            <a:avLst/>
          </a:prstGeom>
        </p:spPr>
        <p:txBody>
          <a:bodyPr/>
          <a:lstStyle>
            <a:lvl1pPr marL="0" marR="0" indent="0" algn="l" defTabSz="1632753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 smtClean="0"/>
          </a:p>
          <a:p>
            <a:endParaRPr kumimoji="1" lang="ja-JP" altLang="en-US" dirty="0"/>
          </a:p>
        </p:txBody>
      </p:sp>
      <p:sp>
        <p:nvSpPr>
          <p:cNvPr id="18" name="テキスト プレースホルダー 11"/>
          <p:cNvSpPr>
            <a:spLocks noGrp="1"/>
          </p:cNvSpPr>
          <p:nvPr>
            <p:ph type="body" sz="quarter" idx="17" hasCustomPrompt="1"/>
          </p:nvPr>
        </p:nvSpPr>
        <p:spPr>
          <a:xfrm>
            <a:off x="6487911" y="4288405"/>
            <a:ext cx="5310590" cy="1170130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spcBef>
                <a:spcPts val="0"/>
              </a:spcBef>
              <a:defRPr sz="18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9" name="図プレースホルダー 9"/>
          <p:cNvSpPr>
            <a:spLocks noGrp="1"/>
          </p:cNvSpPr>
          <p:nvPr>
            <p:ph type="pic" sz="quarter" idx="18" hasCustomPrompt="1"/>
          </p:nvPr>
        </p:nvSpPr>
        <p:spPr>
          <a:xfrm>
            <a:off x="12203546" y="1588105"/>
            <a:ext cx="5310590" cy="2700300"/>
          </a:xfrm>
          <a:prstGeom prst="rect">
            <a:avLst/>
          </a:prstGeom>
        </p:spPr>
        <p:txBody>
          <a:bodyPr/>
          <a:lstStyle>
            <a:lvl1pPr marL="0" marR="0" indent="0" algn="l" defTabSz="1632753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 smtClean="0"/>
          </a:p>
          <a:p>
            <a:endParaRPr kumimoji="1" lang="ja-JP" altLang="en-US" dirty="0"/>
          </a:p>
        </p:txBody>
      </p:sp>
      <p:sp>
        <p:nvSpPr>
          <p:cNvPr id="20" name="テキスト プレースホルダー 11"/>
          <p:cNvSpPr>
            <a:spLocks noGrp="1"/>
          </p:cNvSpPr>
          <p:nvPr>
            <p:ph type="body" sz="quarter" idx="19" hasCustomPrompt="1"/>
          </p:nvPr>
        </p:nvSpPr>
        <p:spPr>
          <a:xfrm>
            <a:off x="12203546" y="4288405"/>
            <a:ext cx="5310590" cy="1170130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spcBef>
                <a:spcPts val="0"/>
              </a:spcBef>
              <a:defRPr sz="18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1" name="図プレースホルダー 9"/>
          <p:cNvSpPr>
            <a:spLocks noGrp="1"/>
          </p:cNvSpPr>
          <p:nvPr>
            <p:ph type="pic" sz="quarter" idx="20" hasCustomPrompt="1"/>
          </p:nvPr>
        </p:nvSpPr>
        <p:spPr>
          <a:xfrm>
            <a:off x="772276" y="5593550"/>
            <a:ext cx="5310590" cy="2700300"/>
          </a:xfrm>
          <a:prstGeom prst="rect">
            <a:avLst/>
          </a:prstGeom>
        </p:spPr>
        <p:txBody>
          <a:bodyPr/>
          <a:lstStyle>
            <a:lvl1pPr marL="0" marR="0" indent="0" algn="l" defTabSz="1632753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 smtClean="0"/>
          </a:p>
          <a:p>
            <a:endParaRPr kumimoji="1" lang="ja-JP" altLang="en-US" dirty="0"/>
          </a:p>
        </p:txBody>
      </p:sp>
      <p:sp>
        <p:nvSpPr>
          <p:cNvPr id="22" name="テキスト プレースホルダー 11"/>
          <p:cNvSpPr>
            <a:spLocks noGrp="1"/>
          </p:cNvSpPr>
          <p:nvPr>
            <p:ph type="body" sz="quarter" idx="21" hasCustomPrompt="1"/>
          </p:nvPr>
        </p:nvSpPr>
        <p:spPr>
          <a:xfrm>
            <a:off x="772276" y="8293850"/>
            <a:ext cx="5310590" cy="1170130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spcBef>
                <a:spcPts val="0"/>
              </a:spcBef>
              <a:defRPr sz="18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3" name="図プレースホルダー 9"/>
          <p:cNvSpPr>
            <a:spLocks noGrp="1"/>
          </p:cNvSpPr>
          <p:nvPr>
            <p:ph type="pic" sz="quarter" idx="22" hasCustomPrompt="1"/>
          </p:nvPr>
        </p:nvSpPr>
        <p:spPr>
          <a:xfrm>
            <a:off x="6487911" y="5593550"/>
            <a:ext cx="5310590" cy="2700300"/>
          </a:xfrm>
          <a:prstGeom prst="rect">
            <a:avLst/>
          </a:prstGeom>
        </p:spPr>
        <p:txBody>
          <a:bodyPr/>
          <a:lstStyle>
            <a:lvl1pPr marL="0" marR="0" indent="0" algn="l" defTabSz="1632753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 smtClean="0"/>
          </a:p>
          <a:p>
            <a:endParaRPr kumimoji="1" lang="ja-JP" altLang="en-US" dirty="0"/>
          </a:p>
        </p:txBody>
      </p:sp>
      <p:sp>
        <p:nvSpPr>
          <p:cNvPr id="24" name="テキスト プレースホルダー 11"/>
          <p:cNvSpPr>
            <a:spLocks noGrp="1"/>
          </p:cNvSpPr>
          <p:nvPr>
            <p:ph type="body" sz="quarter" idx="23" hasCustomPrompt="1"/>
          </p:nvPr>
        </p:nvSpPr>
        <p:spPr>
          <a:xfrm>
            <a:off x="6487911" y="8293850"/>
            <a:ext cx="5310590" cy="1170130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spcBef>
                <a:spcPts val="0"/>
              </a:spcBef>
              <a:defRPr sz="18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5" name="図プレースホルダー 9"/>
          <p:cNvSpPr>
            <a:spLocks noGrp="1"/>
          </p:cNvSpPr>
          <p:nvPr>
            <p:ph type="pic" sz="quarter" idx="24" hasCustomPrompt="1"/>
          </p:nvPr>
        </p:nvSpPr>
        <p:spPr>
          <a:xfrm>
            <a:off x="12203546" y="5593550"/>
            <a:ext cx="5310590" cy="2700300"/>
          </a:xfrm>
          <a:prstGeom prst="rect">
            <a:avLst/>
          </a:prstGeom>
        </p:spPr>
        <p:txBody>
          <a:bodyPr/>
          <a:lstStyle>
            <a:lvl1pPr marL="0" marR="0" indent="0" algn="l" defTabSz="1632753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 smtClean="0"/>
          </a:p>
          <a:p>
            <a:endParaRPr kumimoji="1" lang="ja-JP" altLang="en-US" dirty="0"/>
          </a:p>
        </p:txBody>
      </p:sp>
      <p:sp>
        <p:nvSpPr>
          <p:cNvPr id="26" name="テキスト プレースホルダー 11"/>
          <p:cNvSpPr>
            <a:spLocks noGrp="1"/>
          </p:cNvSpPr>
          <p:nvPr>
            <p:ph type="body" sz="quarter" idx="25" hasCustomPrompt="1"/>
          </p:nvPr>
        </p:nvSpPr>
        <p:spPr>
          <a:xfrm>
            <a:off x="12203546" y="8293850"/>
            <a:ext cx="5310590" cy="1170130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spcBef>
                <a:spcPts val="0"/>
              </a:spcBef>
              <a:defRPr sz="18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8" name="タイトル 1"/>
          <p:cNvSpPr>
            <a:spLocks noGrp="1"/>
          </p:cNvSpPr>
          <p:nvPr>
            <p:ph type="title" hasCustomPrompt="1"/>
          </p:nvPr>
        </p:nvSpPr>
        <p:spPr>
          <a:xfrm>
            <a:off x="637261" y="192950"/>
            <a:ext cx="16741860" cy="1125125"/>
          </a:xfrm>
        </p:spPr>
        <p:txBody>
          <a:bodyPr/>
          <a:lstStyle>
            <a:lvl1pPr>
              <a:defRPr spc="1500" baseline="0"/>
            </a:lvl1pPr>
          </a:lstStyle>
          <a:p>
            <a:r>
              <a:rPr lang="en-US" altLang="ja-JP" dirty="0" smtClean="0"/>
              <a:t>SLIDE TITLE HERE</a:t>
            </a:r>
            <a:endParaRPr kumimoji="1" lang="ja-JP" altLang="en-US" dirty="0"/>
          </a:p>
        </p:txBody>
      </p:sp>
    </p:spTree>
    <p:extLst>
      <p:ext uri="{BB962C8B-B14F-4D97-AF65-F5344CB8AC3E}">
        <p14:creationId xmlns:p14="http://schemas.microsoft.com/office/powerpoint/2010/main" val="273573847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10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10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2500"/>
                            </p:stCondLst>
                            <p:childTnLst>
                              <p:par>
                                <p:cTn id="26" presetID="10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3500"/>
                            </p:stCondLst>
                            <p:childTnLst>
                              <p:par>
                                <p:cTn id="33" presetID="10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4500"/>
                            </p:stCondLst>
                            <p:childTnLst>
                              <p:par>
                                <p:cTn id="40" presetID="10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6" grpId="0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7" grpId="0"/>
      <p:bldP spid="18" grpId="0">
        <p:tmplLst>
          <p:tmpl>
            <p:tnLst>
              <p:par>
                <p:cTn presetID="10" presetClass="entr" presetSubtype="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9" grpId="0"/>
      <p:bldP spid="20" grpId="0">
        <p:tmplLst>
          <p:tmpl>
            <p:tnLst>
              <p:par>
                <p:cTn presetID="10" presetClass="entr" presetSubtype="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1" grpId="0"/>
      <p:bldP spid="22" grpId="0">
        <p:tmplLst>
          <p:tmpl>
            <p:tnLst>
              <p:par>
                <p:cTn presetID="10" presetClass="entr" presetSubtype="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3" grpId="0"/>
      <p:bldP spid="24" grpId="0">
        <p:tmplLst>
          <p:tmpl>
            <p:tnLst>
              <p:par>
                <p:cTn presetID="10" presetClass="entr" presetSubtype="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5" grpId="0"/>
      <p:bldP spid="26" grpId="0">
        <p:tmplLst>
          <p:tmpl>
            <p:tnLst>
              <p:par>
                <p:cTn presetID="10" presetClass="entr" presetSubtype="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6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25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Normal Table 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en-US" altLang="ja-JP" dirty="0" smtClean="0"/>
              <a:t>SLIDE TITLE HERE</a:t>
            </a:r>
            <a:endParaRPr kumimoji="1" lang="ja-JP" altLang="en-US" dirty="0"/>
          </a:p>
        </p:txBody>
      </p: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  <a:alpha val="70000"/>
                  </a:prstClr>
                </a:solidFill>
              </a:rPr>
              <a:t>The Power of PowerPoint | thepopp.com</a:t>
            </a:r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87164BF-D67A-46C0-81D2-5BAF67C00C80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  <p:sp>
        <p:nvSpPr>
          <p:cNvPr id="5" name="1 つの角を丸めた四角形 4"/>
          <p:cNvSpPr/>
          <p:nvPr userDrawn="1"/>
        </p:nvSpPr>
        <p:spPr>
          <a:xfrm flipH="1">
            <a:off x="1034618" y="1890577"/>
            <a:ext cx="3780420" cy="1048493"/>
          </a:xfrm>
          <a:prstGeom prst="round1Rect">
            <a:avLst/>
          </a:prstGeom>
          <a:solidFill>
            <a:schemeClr val="accent1">
              <a:lumMod val="75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6" name="正方形/長方形 5"/>
          <p:cNvSpPr/>
          <p:nvPr userDrawn="1"/>
        </p:nvSpPr>
        <p:spPr>
          <a:xfrm>
            <a:off x="4912736" y="1890577"/>
            <a:ext cx="3029416" cy="1048493"/>
          </a:xfrm>
          <a:prstGeom prst="rect">
            <a:avLst/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7" name="正方形/長方形 6"/>
          <p:cNvSpPr/>
          <p:nvPr userDrawn="1"/>
        </p:nvSpPr>
        <p:spPr>
          <a:xfrm>
            <a:off x="8018081" y="1890577"/>
            <a:ext cx="3029416" cy="1048493"/>
          </a:xfrm>
          <a:prstGeom prst="rect">
            <a:avLst/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8" name="1 つの角を丸めた四角形 7"/>
          <p:cNvSpPr/>
          <p:nvPr userDrawn="1"/>
        </p:nvSpPr>
        <p:spPr>
          <a:xfrm>
            <a:off x="14259561" y="1890577"/>
            <a:ext cx="2883089" cy="1048493"/>
          </a:xfrm>
          <a:prstGeom prst="round1Rect">
            <a:avLst/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9" name="正方形/長方形 8"/>
          <p:cNvSpPr/>
          <p:nvPr userDrawn="1"/>
        </p:nvSpPr>
        <p:spPr>
          <a:xfrm>
            <a:off x="1037960" y="3009661"/>
            <a:ext cx="3777078" cy="660290"/>
          </a:xfrm>
          <a:prstGeom prst="rect">
            <a:avLst/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0" name="正方形/長方形 9"/>
          <p:cNvSpPr/>
          <p:nvPr userDrawn="1"/>
        </p:nvSpPr>
        <p:spPr>
          <a:xfrm>
            <a:off x="1037960" y="3756355"/>
            <a:ext cx="3777078" cy="660290"/>
          </a:xfrm>
          <a:prstGeom prst="rect">
            <a:avLst/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1" name="正方形/長方形 10"/>
          <p:cNvSpPr/>
          <p:nvPr userDrawn="1"/>
        </p:nvSpPr>
        <p:spPr>
          <a:xfrm>
            <a:off x="1037960" y="4503049"/>
            <a:ext cx="3777078" cy="660290"/>
          </a:xfrm>
          <a:prstGeom prst="rect">
            <a:avLst/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2" name="正方形/長方形 11"/>
          <p:cNvSpPr/>
          <p:nvPr userDrawn="1"/>
        </p:nvSpPr>
        <p:spPr>
          <a:xfrm>
            <a:off x="1037960" y="5249743"/>
            <a:ext cx="3777078" cy="660290"/>
          </a:xfrm>
          <a:prstGeom prst="rect">
            <a:avLst/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3" name="正方形/長方形 12"/>
          <p:cNvSpPr/>
          <p:nvPr userDrawn="1"/>
        </p:nvSpPr>
        <p:spPr>
          <a:xfrm>
            <a:off x="1037960" y="5996437"/>
            <a:ext cx="3777078" cy="660290"/>
          </a:xfrm>
          <a:prstGeom prst="rect">
            <a:avLst/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4" name="1 つの角を丸めた四角形 13"/>
          <p:cNvSpPr/>
          <p:nvPr userDrawn="1"/>
        </p:nvSpPr>
        <p:spPr>
          <a:xfrm flipH="1" flipV="1">
            <a:off x="1037960" y="6743133"/>
            <a:ext cx="3777078" cy="660290"/>
          </a:xfrm>
          <a:prstGeom prst="round1Rect">
            <a:avLst>
              <a:gd name="adj" fmla="val 31639"/>
            </a:avLst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7" name="正方形/長方形 16"/>
          <p:cNvSpPr/>
          <p:nvPr userDrawn="1"/>
        </p:nvSpPr>
        <p:spPr>
          <a:xfrm>
            <a:off x="4912736" y="3009661"/>
            <a:ext cx="3029416" cy="66029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8" name="正方形/長方形 17"/>
          <p:cNvSpPr/>
          <p:nvPr userDrawn="1"/>
        </p:nvSpPr>
        <p:spPr>
          <a:xfrm>
            <a:off x="4912736" y="3756355"/>
            <a:ext cx="3029416" cy="66029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9" name="正方形/長方形 18"/>
          <p:cNvSpPr/>
          <p:nvPr userDrawn="1"/>
        </p:nvSpPr>
        <p:spPr>
          <a:xfrm>
            <a:off x="4912736" y="4503049"/>
            <a:ext cx="3029416" cy="66029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20" name="正方形/長方形 19"/>
          <p:cNvSpPr/>
          <p:nvPr userDrawn="1"/>
        </p:nvSpPr>
        <p:spPr>
          <a:xfrm>
            <a:off x="4912736" y="5249743"/>
            <a:ext cx="3029416" cy="66029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21" name="正方形/長方形 20"/>
          <p:cNvSpPr/>
          <p:nvPr userDrawn="1"/>
        </p:nvSpPr>
        <p:spPr>
          <a:xfrm>
            <a:off x="4912736" y="5996437"/>
            <a:ext cx="3029416" cy="66029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22" name="正方形/長方形 21"/>
          <p:cNvSpPr/>
          <p:nvPr userDrawn="1"/>
        </p:nvSpPr>
        <p:spPr>
          <a:xfrm>
            <a:off x="4912736" y="6743133"/>
            <a:ext cx="3029416" cy="66029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23" name="正方形/長方形 22"/>
          <p:cNvSpPr/>
          <p:nvPr userDrawn="1"/>
        </p:nvSpPr>
        <p:spPr>
          <a:xfrm>
            <a:off x="8018081" y="3009661"/>
            <a:ext cx="3029416" cy="66029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24" name="正方形/長方形 23"/>
          <p:cNvSpPr/>
          <p:nvPr userDrawn="1"/>
        </p:nvSpPr>
        <p:spPr>
          <a:xfrm>
            <a:off x="8018081" y="3756355"/>
            <a:ext cx="3029416" cy="66029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25" name="正方形/長方形 24"/>
          <p:cNvSpPr/>
          <p:nvPr userDrawn="1"/>
        </p:nvSpPr>
        <p:spPr>
          <a:xfrm>
            <a:off x="8018081" y="4503049"/>
            <a:ext cx="3029416" cy="66029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26" name="正方形/長方形 25"/>
          <p:cNvSpPr/>
          <p:nvPr userDrawn="1"/>
        </p:nvSpPr>
        <p:spPr>
          <a:xfrm>
            <a:off x="8018081" y="5249743"/>
            <a:ext cx="3029416" cy="66029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27" name="正方形/長方形 26"/>
          <p:cNvSpPr/>
          <p:nvPr userDrawn="1"/>
        </p:nvSpPr>
        <p:spPr>
          <a:xfrm>
            <a:off x="8018081" y="5996437"/>
            <a:ext cx="3029416" cy="66029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28" name="正方形/長方形 27"/>
          <p:cNvSpPr/>
          <p:nvPr userDrawn="1"/>
        </p:nvSpPr>
        <p:spPr>
          <a:xfrm>
            <a:off x="8018081" y="6743133"/>
            <a:ext cx="3029416" cy="66029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29" name="正方形/長方形 28"/>
          <p:cNvSpPr/>
          <p:nvPr userDrawn="1"/>
        </p:nvSpPr>
        <p:spPr>
          <a:xfrm>
            <a:off x="14259561" y="3009661"/>
            <a:ext cx="2883089" cy="66029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30" name="正方形/長方形 29"/>
          <p:cNvSpPr/>
          <p:nvPr userDrawn="1"/>
        </p:nvSpPr>
        <p:spPr>
          <a:xfrm>
            <a:off x="14259561" y="3756355"/>
            <a:ext cx="2883089" cy="66029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31" name="正方形/長方形 30"/>
          <p:cNvSpPr/>
          <p:nvPr userDrawn="1"/>
        </p:nvSpPr>
        <p:spPr>
          <a:xfrm>
            <a:off x="14259561" y="4503049"/>
            <a:ext cx="2883089" cy="66029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32" name="正方形/長方形 31"/>
          <p:cNvSpPr/>
          <p:nvPr userDrawn="1"/>
        </p:nvSpPr>
        <p:spPr>
          <a:xfrm>
            <a:off x="14259561" y="5249743"/>
            <a:ext cx="2883089" cy="66029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33" name="正方形/長方形 32"/>
          <p:cNvSpPr/>
          <p:nvPr userDrawn="1"/>
        </p:nvSpPr>
        <p:spPr>
          <a:xfrm>
            <a:off x="14259561" y="5996437"/>
            <a:ext cx="2883089" cy="66029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34" name="1 つの角を丸めた四角形 33"/>
          <p:cNvSpPr/>
          <p:nvPr userDrawn="1"/>
        </p:nvSpPr>
        <p:spPr>
          <a:xfrm flipV="1">
            <a:off x="14259561" y="6743133"/>
            <a:ext cx="2883089" cy="660290"/>
          </a:xfrm>
          <a:prstGeom prst="round1Rect">
            <a:avLst>
              <a:gd name="adj" fmla="val 33510"/>
            </a:avLst>
          </a:prstGeom>
          <a:solidFill>
            <a:schemeClr val="accent1">
              <a:lumMod val="40000"/>
              <a:lumOff val="6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35" name="テキスト プレースホルダー 11"/>
          <p:cNvSpPr>
            <a:spLocks noGrp="1"/>
          </p:cNvSpPr>
          <p:nvPr>
            <p:ph type="body" sz="quarter" idx="36" hasCustomPrompt="1"/>
          </p:nvPr>
        </p:nvSpPr>
        <p:spPr>
          <a:xfrm>
            <a:off x="4912737" y="2028221"/>
            <a:ext cx="3029416" cy="773203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400" spc="3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6" name="テキスト プレースホルダー 11"/>
          <p:cNvSpPr>
            <a:spLocks noGrp="1"/>
          </p:cNvSpPr>
          <p:nvPr>
            <p:ph type="body" sz="quarter" idx="37" hasCustomPrompt="1"/>
          </p:nvPr>
        </p:nvSpPr>
        <p:spPr>
          <a:xfrm>
            <a:off x="8028851" y="2028221"/>
            <a:ext cx="3029416" cy="773203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400" spc="3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7" name="テキスト プレースホルダー 11"/>
          <p:cNvSpPr>
            <a:spLocks noGrp="1"/>
          </p:cNvSpPr>
          <p:nvPr>
            <p:ph type="body" sz="quarter" idx="38" hasCustomPrompt="1"/>
          </p:nvPr>
        </p:nvSpPr>
        <p:spPr>
          <a:xfrm>
            <a:off x="14245617" y="2028221"/>
            <a:ext cx="2883089" cy="773203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400" spc="3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8" name="テキスト プレースホルダー 11"/>
          <p:cNvSpPr>
            <a:spLocks noGrp="1"/>
          </p:cNvSpPr>
          <p:nvPr>
            <p:ph type="body" sz="quarter" idx="39" hasCustomPrompt="1"/>
          </p:nvPr>
        </p:nvSpPr>
        <p:spPr>
          <a:xfrm>
            <a:off x="1037960" y="3027398"/>
            <a:ext cx="3777078" cy="624867"/>
          </a:xfrm>
        </p:spPr>
        <p:txBody>
          <a:bodyPr anchor="ctr">
            <a:noAutofit/>
          </a:bodyPr>
          <a:lstStyle>
            <a:lvl1pPr algn="r">
              <a:lnSpc>
                <a:spcPct val="120000"/>
              </a:lnSpc>
              <a:defRPr sz="2400" spc="3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9" name="テキスト プレースホルダー 11"/>
          <p:cNvSpPr>
            <a:spLocks noGrp="1"/>
          </p:cNvSpPr>
          <p:nvPr>
            <p:ph type="body" sz="quarter" idx="40" hasCustomPrompt="1"/>
          </p:nvPr>
        </p:nvSpPr>
        <p:spPr>
          <a:xfrm>
            <a:off x="1037960" y="3756355"/>
            <a:ext cx="3777078" cy="624867"/>
          </a:xfrm>
        </p:spPr>
        <p:txBody>
          <a:bodyPr anchor="ctr">
            <a:noAutofit/>
          </a:bodyPr>
          <a:lstStyle>
            <a:lvl1pPr algn="r">
              <a:lnSpc>
                <a:spcPct val="120000"/>
              </a:lnSpc>
              <a:defRPr sz="2400" spc="3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40" name="テキスト プレースホルダー 11"/>
          <p:cNvSpPr>
            <a:spLocks noGrp="1"/>
          </p:cNvSpPr>
          <p:nvPr>
            <p:ph type="body" sz="quarter" idx="41" hasCustomPrompt="1"/>
          </p:nvPr>
        </p:nvSpPr>
        <p:spPr>
          <a:xfrm>
            <a:off x="1037960" y="4503049"/>
            <a:ext cx="3777078" cy="624867"/>
          </a:xfrm>
        </p:spPr>
        <p:txBody>
          <a:bodyPr anchor="ctr">
            <a:noAutofit/>
          </a:bodyPr>
          <a:lstStyle>
            <a:lvl1pPr algn="r">
              <a:lnSpc>
                <a:spcPct val="120000"/>
              </a:lnSpc>
              <a:defRPr sz="2400" spc="3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41" name="テキスト プレースホルダー 11"/>
          <p:cNvSpPr>
            <a:spLocks noGrp="1"/>
          </p:cNvSpPr>
          <p:nvPr>
            <p:ph type="body" sz="quarter" idx="42" hasCustomPrompt="1"/>
          </p:nvPr>
        </p:nvSpPr>
        <p:spPr>
          <a:xfrm>
            <a:off x="1037960" y="5249743"/>
            <a:ext cx="3777078" cy="624867"/>
          </a:xfrm>
        </p:spPr>
        <p:txBody>
          <a:bodyPr anchor="ctr">
            <a:noAutofit/>
          </a:bodyPr>
          <a:lstStyle>
            <a:lvl1pPr algn="r">
              <a:lnSpc>
                <a:spcPct val="120000"/>
              </a:lnSpc>
              <a:defRPr sz="2400" spc="3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42" name="テキスト プレースホルダー 11"/>
          <p:cNvSpPr>
            <a:spLocks noGrp="1"/>
          </p:cNvSpPr>
          <p:nvPr>
            <p:ph type="body" sz="quarter" idx="43" hasCustomPrompt="1"/>
          </p:nvPr>
        </p:nvSpPr>
        <p:spPr>
          <a:xfrm>
            <a:off x="1037960" y="6014148"/>
            <a:ext cx="3777078" cy="624867"/>
          </a:xfrm>
        </p:spPr>
        <p:txBody>
          <a:bodyPr anchor="ctr">
            <a:noAutofit/>
          </a:bodyPr>
          <a:lstStyle>
            <a:lvl1pPr algn="r">
              <a:lnSpc>
                <a:spcPct val="120000"/>
              </a:lnSpc>
              <a:defRPr sz="2400" spc="3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43" name="テキスト プレースホルダー 11"/>
          <p:cNvSpPr>
            <a:spLocks noGrp="1"/>
          </p:cNvSpPr>
          <p:nvPr>
            <p:ph type="body" sz="quarter" idx="44" hasCustomPrompt="1"/>
          </p:nvPr>
        </p:nvSpPr>
        <p:spPr>
          <a:xfrm>
            <a:off x="1037960" y="6755490"/>
            <a:ext cx="3777078" cy="624867"/>
          </a:xfrm>
        </p:spPr>
        <p:txBody>
          <a:bodyPr anchor="ctr">
            <a:noAutofit/>
          </a:bodyPr>
          <a:lstStyle>
            <a:lvl1pPr algn="r">
              <a:lnSpc>
                <a:spcPct val="120000"/>
              </a:lnSpc>
              <a:defRPr sz="2400" spc="3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56" name="テキスト プレースホルダー 11"/>
          <p:cNvSpPr>
            <a:spLocks noGrp="1"/>
          </p:cNvSpPr>
          <p:nvPr>
            <p:ph type="body" sz="quarter" idx="45" hasCustomPrompt="1"/>
          </p:nvPr>
        </p:nvSpPr>
        <p:spPr>
          <a:xfrm>
            <a:off x="4912736" y="3045084"/>
            <a:ext cx="3029416" cy="624867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0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57" name="テキスト プレースホルダー 11"/>
          <p:cNvSpPr>
            <a:spLocks noGrp="1"/>
          </p:cNvSpPr>
          <p:nvPr>
            <p:ph type="body" sz="quarter" idx="46" hasCustomPrompt="1"/>
          </p:nvPr>
        </p:nvSpPr>
        <p:spPr>
          <a:xfrm>
            <a:off x="4909394" y="3774041"/>
            <a:ext cx="3029416" cy="624867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0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58" name="テキスト プレースホルダー 11"/>
          <p:cNvSpPr>
            <a:spLocks noGrp="1"/>
          </p:cNvSpPr>
          <p:nvPr>
            <p:ph type="body" sz="quarter" idx="47" hasCustomPrompt="1"/>
          </p:nvPr>
        </p:nvSpPr>
        <p:spPr>
          <a:xfrm>
            <a:off x="4909394" y="4520735"/>
            <a:ext cx="3029416" cy="624867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0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59" name="テキスト プレースホルダー 11"/>
          <p:cNvSpPr>
            <a:spLocks noGrp="1"/>
          </p:cNvSpPr>
          <p:nvPr>
            <p:ph type="body" sz="quarter" idx="48" hasCustomPrompt="1"/>
          </p:nvPr>
        </p:nvSpPr>
        <p:spPr>
          <a:xfrm>
            <a:off x="4912736" y="5267429"/>
            <a:ext cx="3029416" cy="624867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0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60" name="テキスト プレースホルダー 11"/>
          <p:cNvSpPr>
            <a:spLocks noGrp="1"/>
          </p:cNvSpPr>
          <p:nvPr>
            <p:ph type="body" sz="quarter" idx="49" hasCustomPrompt="1"/>
          </p:nvPr>
        </p:nvSpPr>
        <p:spPr>
          <a:xfrm>
            <a:off x="4917674" y="6031834"/>
            <a:ext cx="3029416" cy="624867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0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61" name="テキスト プレースホルダー 11"/>
          <p:cNvSpPr>
            <a:spLocks noGrp="1"/>
          </p:cNvSpPr>
          <p:nvPr>
            <p:ph type="body" sz="quarter" idx="50" hasCustomPrompt="1"/>
          </p:nvPr>
        </p:nvSpPr>
        <p:spPr>
          <a:xfrm>
            <a:off x="4905318" y="6773176"/>
            <a:ext cx="3029416" cy="624867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0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62" name="テキスト プレースホルダー 11"/>
          <p:cNvSpPr>
            <a:spLocks noGrp="1"/>
          </p:cNvSpPr>
          <p:nvPr>
            <p:ph type="body" sz="quarter" idx="51" hasCustomPrompt="1"/>
          </p:nvPr>
        </p:nvSpPr>
        <p:spPr>
          <a:xfrm>
            <a:off x="8036269" y="3045084"/>
            <a:ext cx="3029416" cy="624867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0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63" name="テキスト プレースホルダー 11"/>
          <p:cNvSpPr>
            <a:spLocks noGrp="1"/>
          </p:cNvSpPr>
          <p:nvPr>
            <p:ph type="body" sz="quarter" idx="52" hasCustomPrompt="1"/>
          </p:nvPr>
        </p:nvSpPr>
        <p:spPr>
          <a:xfrm>
            <a:off x="8032927" y="3774041"/>
            <a:ext cx="3029416" cy="624867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0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64" name="テキスト プレースホルダー 11"/>
          <p:cNvSpPr>
            <a:spLocks noGrp="1"/>
          </p:cNvSpPr>
          <p:nvPr>
            <p:ph type="body" sz="quarter" idx="53" hasCustomPrompt="1"/>
          </p:nvPr>
        </p:nvSpPr>
        <p:spPr>
          <a:xfrm>
            <a:off x="8032927" y="4520735"/>
            <a:ext cx="3029416" cy="624867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0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65" name="テキスト プレースホルダー 11"/>
          <p:cNvSpPr>
            <a:spLocks noGrp="1"/>
          </p:cNvSpPr>
          <p:nvPr>
            <p:ph type="body" sz="quarter" idx="54" hasCustomPrompt="1"/>
          </p:nvPr>
        </p:nvSpPr>
        <p:spPr>
          <a:xfrm>
            <a:off x="8036269" y="5267429"/>
            <a:ext cx="3029416" cy="624867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0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66" name="テキスト プレースホルダー 11"/>
          <p:cNvSpPr>
            <a:spLocks noGrp="1"/>
          </p:cNvSpPr>
          <p:nvPr>
            <p:ph type="body" sz="quarter" idx="55" hasCustomPrompt="1"/>
          </p:nvPr>
        </p:nvSpPr>
        <p:spPr>
          <a:xfrm>
            <a:off x="8041207" y="6031834"/>
            <a:ext cx="3029416" cy="624867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0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67" name="テキスト プレースホルダー 11"/>
          <p:cNvSpPr>
            <a:spLocks noGrp="1"/>
          </p:cNvSpPr>
          <p:nvPr>
            <p:ph type="body" sz="quarter" idx="56" hasCustomPrompt="1"/>
          </p:nvPr>
        </p:nvSpPr>
        <p:spPr>
          <a:xfrm>
            <a:off x="8028851" y="6773176"/>
            <a:ext cx="3029416" cy="624867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0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68" name="テキスト プレースホルダー 11"/>
          <p:cNvSpPr>
            <a:spLocks noGrp="1"/>
          </p:cNvSpPr>
          <p:nvPr>
            <p:ph type="body" sz="quarter" idx="57" hasCustomPrompt="1"/>
          </p:nvPr>
        </p:nvSpPr>
        <p:spPr>
          <a:xfrm>
            <a:off x="14259561" y="3045084"/>
            <a:ext cx="2883089" cy="624867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0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69" name="テキスト プレースホルダー 11"/>
          <p:cNvSpPr>
            <a:spLocks noGrp="1"/>
          </p:cNvSpPr>
          <p:nvPr>
            <p:ph type="body" sz="quarter" idx="58" hasCustomPrompt="1"/>
          </p:nvPr>
        </p:nvSpPr>
        <p:spPr>
          <a:xfrm>
            <a:off x="14256219" y="3774041"/>
            <a:ext cx="2883089" cy="624867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0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70" name="テキスト プレースホルダー 11"/>
          <p:cNvSpPr>
            <a:spLocks noGrp="1"/>
          </p:cNvSpPr>
          <p:nvPr>
            <p:ph type="body" sz="quarter" idx="59" hasCustomPrompt="1"/>
          </p:nvPr>
        </p:nvSpPr>
        <p:spPr>
          <a:xfrm>
            <a:off x="14256219" y="4520735"/>
            <a:ext cx="2883089" cy="624867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0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71" name="テキスト プレースホルダー 11"/>
          <p:cNvSpPr>
            <a:spLocks noGrp="1"/>
          </p:cNvSpPr>
          <p:nvPr>
            <p:ph type="body" sz="quarter" idx="60" hasCustomPrompt="1"/>
          </p:nvPr>
        </p:nvSpPr>
        <p:spPr>
          <a:xfrm>
            <a:off x="14259561" y="5267429"/>
            <a:ext cx="2883089" cy="624867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0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72" name="テキスト プレースホルダー 11"/>
          <p:cNvSpPr>
            <a:spLocks noGrp="1"/>
          </p:cNvSpPr>
          <p:nvPr>
            <p:ph type="body" sz="quarter" idx="61" hasCustomPrompt="1"/>
          </p:nvPr>
        </p:nvSpPr>
        <p:spPr>
          <a:xfrm>
            <a:off x="14264499" y="6031834"/>
            <a:ext cx="2883089" cy="624867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0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73" name="テキスト プレースホルダー 11"/>
          <p:cNvSpPr>
            <a:spLocks noGrp="1"/>
          </p:cNvSpPr>
          <p:nvPr>
            <p:ph type="body" sz="quarter" idx="62" hasCustomPrompt="1"/>
          </p:nvPr>
        </p:nvSpPr>
        <p:spPr>
          <a:xfrm>
            <a:off x="14252143" y="6773176"/>
            <a:ext cx="2883089" cy="624867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0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cxnSp>
        <p:nvCxnSpPr>
          <p:cNvPr id="74" name="直線コネクタ 73"/>
          <p:cNvCxnSpPr/>
          <p:nvPr userDrawn="1"/>
        </p:nvCxnSpPr>
        <p:spPr>
          <a:xfrm flipH="1" flipV="1">
            <a:off x="3332956" y="7753789"/>
            <a:ext cx="11620500" cy="1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5" name="テキスト プレースホルダー 11"/>
          <p:cNvSpPr>
            <a:spLocks noGrp="1"/>
          </p:cNvSpPr>
          <p:nvPr>
            <p:ph type="body" sz="quarter" idx="63" hasCustomPrompt="1"/>
          </p:nvPr>
        </p:nvSpPr>
        <p:spPr>
          <a:xfrm>
            <a:off x="2097255" y="7975591"/>
            <a:ext cx="14102428" cy="1539112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spcBef>
                <a:spcPts val="0"/>
              </a:spcBef>
              <a:defRPr sz="24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76" name="正方形/長方形 75"/>
          <p:cNvSpPr/>
          <p:nvPr userDrawn="1"/>
        </p:nvSpPr>
        <p:spPr>
          <a:xfrm>
            <a:off x="11131224" y="1890577"/>
            <a:ext cx="3029416" cy="1048493"/>
          </a:xfrm>
          <a:prstGeom prst="rect">
            <a:avLst/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77" name="正方形/長方形 76"/>
          <p:cNvSpPr/>
          <p:nvPr userDrawn="1"/>
        </p:nvSpPr>
        <p:spPr>
          <a:xfrm>
            <a:off x="11131224" y="3009661"/>
            <a:ext cx="3029416" cy="66029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78" name="正方形/長方形 77"/>
          <p:cNvSpPr/>
          <p:nvPr userDrawn="1"/>
        </p:nvSpPr>
        <p:spPr>
          <a:xfrm>
            <a:off x="11131224" y="3756355"/>
            <a:ext cx="3029416" cy="66029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79" name="正方形/長方形 78"/>
          <p:cNvSpPr/>
          <p:nvPr userDrawn="1"/>
        </p:nvSpPr>
        <p:spPr>
          <a:xfrm>
            <a:off x="11131224" y="4503049"/>
            <a:ext cx="3029416" cy="66029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80" name="正方形/長方形 79"/>
          <p:cNvSpPr/>
          <p:nvPr userDrawn="1"/>
        </p:nvSpPr>
        <p:spPr>
          <a:xfrm>
            <a:off x="11131224" y="5249743"/>
            <a:ext cx="3029416" cy="66029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81" name="正方形/長方形 80"/>
          <p:cNvSpPr/>
          <p:nvPr userDrawn="1"/>
        </p:nvSpPr>
        <p:spPr>
          <a:xfrm>
            <a:off x="11131224" y="5996437"/>
            <a:ext cx="3029416" cy="66029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82" name="正方形/長方形 81"/>
          <p:cNvSpPr/>
          <p:nvPr userDrawn="1"/>
        </p:nvSpPr>
        <p:spPr>
          <a:xfrm>
            <a:off x="11131224" y="6743133"/>
            <a:ext cx="3029416" cy="66029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83" name="テキスト プレースホルダー 11"/>
          <p:cNvSpPr>
            <a:spLocks noGrp="1"/>
          </p:cNvSpPr>
          <p:nvPr>
            <p:ph type="body" sz="quarter" idx="64" hasCustomPrompt="1"/>
          </p:nvPr>
        </p:nvSpPr>
        <p:spPr>
          <a:xfrm>
            <a:off x="11141994" y="2028221"/>
            <a:ext cx="3029416" cy="773203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400" spc="3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84" name="テキスト プレースホルダー 11"/>
          <p:cNvSpPr>
            <a:spLocks noGrp="1"/>
          </p:cNvSpPr>
          <p:nvPr>
            <p:ph type="body" sz="quarter" idx="65" hasCustomPrompt="1"/>
          </p:nvPr>
        </p:nvSpPr>
        <p:spPr>
          <a:xfrm>
            <a:off x="11149412" y="3045084"/>
            <a:ext cx="3029416" cy="624867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0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85" name="テキスト プレースホルダー 11"/>
          <p:cNvSpPr>
            <a:spLocks noGrp="1"/>
          </p:cNvSpPr>
          <p:nvPr>
            <p:ph type="body" sz="quarter" idx="66" hasCustomPrompt="1"/>
          </p:nvPr>
        </p:nvSpPr>
        <p:spPr>
          <a:xfrm>
            <a:off x="11146070" y="3774041"/>
            <a:ext cx="3029416" cy="624867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0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86" name="テキスト プレースホルダー 11"/>
          <p:cNvSpPr>
            <a:spLocks noGrp="1"/>
          </p:cNvSpPr>
          <p:nvPr>
            <p:ph type="body" sz="quarter" idx="67" hasCustomPrompt="1"/>
          </p:nvPr>
        </p:nvSpPr>
        <p:spPr>
          <a:xfrm>
            <a:off x="11146070" y="4520735"/>
            <a:ext cx="3029416" cy="624867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0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87" name="テキスト プレースホルダー 11"/>
          <p:cNvSpPr>
            <a:spLocks noGrp="1"/>
          </p:cNvSpPr>
          <p:nvPr>
            <p:ph type="body" sz="quarter" idx="68" hasCustomPrompt="1"/>
          </p:nvPr>
        </p:nvSpPr>
        <p:spPr>
          <a:xfrm>
            <a:off x="11149412" y="5267429"/>
            <a:ext cx="3029416" cy="624867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0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88" name="テキスト プレースホルダー 11"/>
          <p:cNvSpPr>
            <a:spLocks noGrp="1"/>
          </p:cNvSpPr>
          <p:nvPr>
            <p:ph type="body" sz="quarter" idx="69" hasCustomPrompt="1"/>
          </p:nvPr>
        </p:nvSpPr>
        <p:spPr>
          <a:xfrm>
            <a:off x="11154350" y="6031834"/>
            <a:ext cx="3029416" cy="624867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0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89" name="テキスト プレースホルダー 11"/>
          <p:cNvSpPr>
            <a:spLocks noGrp="1"/>
          </p:cNvSpPr>
          <p:nvPr>
            <p:ph type="body" sz="quarter" idx="70" hasCustomPrompt="1"/>
          </p:nvPr>
        </p:nvSpPr>
        <p:spPr>
          <a:xfrm>
            <a:off x="11141994" y="6773176"/>
            <a:ext cx="3029416" cy="624867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0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94027274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8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500"/>
                            </p:stCondLst>
                            <p:childTnLst>
                              <p:par>
                                <p:cTn id="3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5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6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500"/>
                                        <p:tgtEl>
                                          <p:spTgt spid="6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9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8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1000"/>
                            </p:stCondLst>
                            <p:childTnLst>
                              <p:par>
                                <p:cTn id="6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9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2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5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8" dur="500"/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1" dur="500"/>
                                        <p:tgtEl>
                                          <p:spTgt spid="5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4" dur="500"/>
                                        <p:tgtEl>
                                          <p:spTgt spid="6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7" dur="500"/>
                                        <p:tgtEl>
                                          <p:spTgt spid="6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0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3" dur="500"/>
                                        <p:tgtEl>
                                          <p:spTgt spid="8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1500"/>
                            </p:stCondLst>
                            <p:childTnLst>
                              <p:par>
                                <p:cTn id="9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0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3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6" dur="500"/>
                                        <p:tgtEl>
                                          <p:spTgt spid="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9" dur="500"/>
                                        <p:tgtEl>
                                          <p:spTgt spid="6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2" dur="500"/>
                                        <p:tgtEl>
                                          <p:spTgt spid="7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5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8" dur="500"/>
                                        <p:tgtEl>
                                          <p:spTgt spid="8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1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2" fill="hold">
                            <p:stCondLst>
                              <p:cond delay="2000"/>
                            </p:stCondLst>
                            <p:childTnLst>
                              <p:par>
                                <p:cTn id="12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5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8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1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4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7" dur="500"/>
                                        <p:tgtEl>
                                          <p:spTgt spid="4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0" dur="500"/>
                                        <p:tgtEl>
                                          <p:spTgt spid="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3" dur="500"/>
                                        <p:tgtEl>
                                          <p:spTgt spid="6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6" dur="500"/>
                                        <p:tgtEl>
                                          <p:spTgt spid="7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9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2" dur="500"/>
                                        <p:tgtEl>
                                          <p:spTgt spid="8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3" fill="hold">
                            <p:stCondLst>
                              <p:cond delay="2500"/>
                            </p:stCondLst>
                            <p:childTnLst>
                              <p:par>
                                <p:cTn id="15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6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9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2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5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8" dur="500"/>
                                        <p:tgtEl>
                                          <p:spTgt spid="4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1" dur="500"/>
                                        <p:tgtEl>
                                          <p:spTgt spid="6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4" dur="500"/>
                                        <p:tgtEl>
                                          <p:spTgt spid="6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7" dur="500"/>
                                        <p:tgtEl>
                                          <p:spTgt spid="7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0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3" dur="500"/>
                                        <p:tgtEl>
                                          <p:spTgt spid="8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4" fill="hold">
                            <p:stCondLst>
                              <p:cond delay="3000"/>
                            </p:stCondLst>
                            <p:childTnLst>
                              <p:par>
                                <p:cTn id="18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0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3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6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9" dur="500"/>
                                        <p:tgtEl>
                                          <p:spTgt spid="4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2" dur="500"/>
                                        <p:tgtEl>
                                          <p:spTgt spid="6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5" dur="500"/>
                                        <p:tgtEl>
                                          <p:spTgt spid="6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8" dur="500"/>
                                        <p:tgtEl>
                                          <p:spTgt spid="7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1" dur="5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4" dur="500"/>
                                        <p:tgtEl>
                                          <p:spTgt spid="8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5" fill="hold">
                            <p:stCondLst>
                              <p:cond delay="3500"/>
                            </p:stCondLst>
                            <p:childTnLst>
                              <p:par>
                                <p:cTn id="216" presetID="16" presetClass="entr" presetSubtype="37" fill="hold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218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9" presetID="2" presetClass="entr" presetSubtype="4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1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2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6" grpId="0" animBg="1"/>
      <p:bldP spid="7" grpId="0" animBg="1"/>
      <p:bldP spid="8" grpId="0" animBg="1"/>
      <p:bldP spid="9" grpId="0" animBg="1"/>
      <p:bldP spid="10" grpId="0" animBg="1"/>
      <p:bldP spid="11" grpId="0" animBg="1"/>
      <p:bldP spid="12" grpId="0" animBg="1"/>
      <p:bldP spid="13" grpId="0" animBg="1"/>
      <p:bldP spid="14" grpId="0" animBg="1"/>
      <p:bldP spid="17" grpId="0" animBg="1"/>
      <p:bldP spid="18" grpId="0" animBg="1"/>
      <p:bldP spid="19" grpId="0" animBg="1"/>
      <p:bldP spid="20" grpId="0" animBg="1"/>
      <p:bldP spid="21" grpId="0" animBg="1"/>
      <p:bldP spid="22" grpId="0" animBg="1"/>
      <p:bldP spid="23" grpId="0" animBg="1"/>
      <p:bldP spid="24" grpId="0" animBg="1"/>
      <p:bldP spid="25" grpId="0" animBg="1"/>
      <p:bldP spid="26" grpId="0" animBg="1"/>
      <p:bldP spid="27" grpId="0" animBg="1"/>
      <p:bldP spid="28" grpId="0" animBg="1"/>
      <p:bldP spid="29" grpId="0" animBg="1"/>
      <p:bldP spid="30" grpId="0" animBg="1"/>
      <p:bldP spid="31" grpId="0" animBg="1"/>
      <p:bldP spid="32" grpId="0" animBg="1"/>
      <p:bldP spid="33" grpId="0" animBg="1"/>
      <p:bldP spid="34" grpId="0" animBg="1"/>
      <p:bldP spid="35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6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7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8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9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1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4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2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4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3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4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6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5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7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5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8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5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9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5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0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6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1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6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2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6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3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6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4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6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5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6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6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6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7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6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8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6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9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6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70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7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71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7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72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7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73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7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75" grpId="0"/>
      <p:bldP spid="76" grpId="0" animBg="1"/>
      <p:bldP spid="77" grpId="0" animBg="1"/>
      <p:bldP spid="78" grpId="0" animBg="1"/>
      <p:bldP spid="79" grpId="0" animBg="1"/>
      <p:bldP spid="80" grpId="0" animBg="1"/>
      <p:bldP spid="81" grpId="0" animBg="1"/>
      <p:bldP spid="82" grpId="0" animBg="1"/>
      <p:bldP spid="83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8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84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8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85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8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86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8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87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8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88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8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89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89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25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able 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en-US" altLang="ja-JP" dirty="0" smtClean="0"/>
              <a:t>SLIDE TITLE HERE</a:t>
            </a:r>
            <a:endParaRPr kumimoji="1" lang="ja-JP" altLang="en-US" dirty="0"/>
          </a:p>
        </p:txBody>
      </p: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  <a:alpha val="70000"/>
                  </a:prstClr>
                </a:solidFill>
              </a:rPr>
              <a:t>The Power of PowerPoint | thepopp.com</a:t>
            </a:r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87164BF-D67A-46C0-81D2-5BAF67C00C80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  <p:sp>
        <p:nvSpPr>
          <p:cNvPr id="5" name="1 つの角を丸めた四角形 4"/>
          <p:cNvSpPr/>
          <p:nvPr userDrawn="1"/>
        </p:nvSpPr>
        <p:spPr>
          <a:xfrm flipH="1">
            <a:off x="1034618" y="1890577"/>
            <a:ext cx="3780420" cy="2520000"/>
          </a:xfrm>
          <a:prstGeom prst="round1Rect">
            <a:avLst>
              <a:gd name="adj" fmla="val 6860"/>
            </a:avLst>
          </a:prstGeom>
          <a:solidFill>
            <a:schemeClr val="accent1">
              <a:lumMod val="75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1" name="正方形/長方形 10"/>
          <p:cNvSpPr/>
          <p:nvPr userDrawn="1"/>
        </p:nvSpPr>
        <p:spPr>
          <a:xfrm>
            <a:off x="1037960" y="4503049"/>
            <a:ext cx="3777078" cy="660290"/>
          </a:xfrm>
          <a:prstGeom prst="rect">
            <a:avLst/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2" name="正方形/長方形 11"/>
          <p:cNvSpPr/>
          <p:nvPr userDrawn="1"/>
        </p:nvSpPr>
        <p:spPr>
          <a:xfrm>
            <a:off x="1037960" y="5249743"/>
            <a:ext cx="3777078" cy="660290"/>
          </a:xfrm>
          <a:prstGeom prst="rect">
            <a:avLst/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3" name="正方形/長方形 12"/>
          <p:cNvSpPr/>
          <p:nvPr userDrawn="1"/>
        </p:nvSpPr>
        <p:spPr>
          <a:xfrm>
            <a:off x="1037960" y="5996437"/>
            <a:ext cx="3777078" cy="660290"/>
          </a:xfrm>
          <a:prstGeom prst="rect">
            <a:avLst/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4" name="1 つの角を丸めた四角形 13"/>
          <p:cNvSpPr/>
          <p:nvPr userDrawn="1"/>
        </p:nvSpPr>
        <p:spPr>
          <a:xfrm flipH="1" flipV="1">
            <a:off x="1037960" y="6743133"/>
            <a:ext cx="3777078" cy="660290"/>
          </a:xfrm>
          <a:prstGeom prst="round1Rect">
            <a:avLst>
              <a:gd name="adj" fmla="val 29767"/>
            </a:avLst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9" name="正方形/長方形 18"/>
          <p:cNvSpPr/>
          <p:nvPr userDrawn="1"/>
        </p:nvSpPr>
        <p:spPr>
          <a:xfrm>
            <a:off x="4878870" y="4503049"/>
            <a:ext cx="4042080" cy="66029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 dirty="0">
              <a:solidFill>
                <a:prstClr val="white"/>
              </a:solidFill>
            </a:endParaRPr>
          </a:p>
        </p:txBody>
      </p:sp>
      <p:sp>
        <p:nvSpPr>
          <p:cNvPr id="20" name="正方形/長方形 19"/>
          <p:cNvSpPr/>
          <p:nvPr userDrawn="1"/>
        </p:nvSpPr>
        <p:spPr>
          <a:xfrm>
            <a:off x="4878870" y="5249743"/>
            <a:ext cx="4042080" cy="66029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21" name="正方形/長方形 20"/>
          <p:cNvSpPr/>
          <p:nvPr userDrawn="1"/>
        </p:nvSpPr>
        <p:spPr>
          <a:xfrm>
            <a:off x="4878870" y="5996437"/>
            <a:ext cx="4042080" cy="66029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22" name="正方形/長方形 21"/>
          <p:cNvSpPr/>
          <p:nvPr userDrawn="1"/>
        </p:nvSpPr>
        <p:spPr>
          <a:xfrm>
            <a:off x="4878870" y="6743133"/>
            <a:ext cx="4042080" cy="66029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25" name="正方形/長方形 24"/>
          <p:cNvSpPr/>
          <p:nvPr userDrawn="1"/>
        </p:nvSpPr>
        <p:spPr>
          <a:xfrm>
            <a:off x="8989720" y="4503049"/>
            <a:ext cx="4042080" cy="66029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26" name="正方形/長方形 25"/>
          <p:cNvSpPr/>
          <p:nvPr userDrawn="1"/>
        </p:nvSpPr>
        <p:spPr>
          <a:xfrm>
            <a:off x="8989720" y="5249743"/>
            <a:ext cx="4042080" cy="66029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27" name="正方形/長方形 26"/>
          <p:cNvSpPr/>
          <p:nvPr userDrawn="1"/>
        </p:nvSpPr>
        <p:spPr>
          <a:xfrm>
            <a:off x="8989720" y="5996437"/>
            <a:ext cx="4042080" cy="66029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28" name="正方形/長方形 27"/>
          <p:cNvSpPr/>
          <p:nvPr userDrawn="1"/>
        </p:nvSpPr>
        <p:spPr>
          <a:xfrm>
            <a:off x="8989720" y="6743133"/>
            <a:ext cx="4042080" cy="66029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31" name="正方形/長方形 30"/>
          <p:cNvSpPr/>
          <p:nvPr userDrawn="1"/>
        </p:nvSpPr>
        <p:spPr>
          <a:xfrm>
            <a:off x="13100571" y="4503049"/>
            <a:ext cx="4042080" cy="66029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32" name="正方形/長方形 31"/>
          <p:cNvSpPr/>
          <p:nvPr userDrawn="1"/>
        </p:nvSpPr>
        <p:spPr>
          <a:xfrm>
            <a:off x="13100571" y="5249743"/>
            <a:ext cx="4042080" cy="66029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33" name="正方形/長方形 32"/>
          <p:cNvSpPr/>
          <p:nvPr userDrawn="1"/>
        </p:nvSpPr>
        <p:spPr>
          <a:xfrm>
            <a:off x="13100571" y="5996437"/>
            <a:ext cx="4042080" cy="66029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34" name="1 つの角を丸めた四角形 33"/>
          <p:cNvSpPr/>
          <p:nvPr userDrawn="1"/>
        </p:nvSpPr>
        <p:spPr>
          <a:xfrm flipV="1">
            <a:off x="13100571" y="6743133"/>
            <a:ext cx="4042080" cy="660290"/>
          </a:xfrm>
          <a:prstGeom prst="round1Rect">
            <a:avLst>
              <a:gd name="adj" fmla="val 27896"/>
            </a:avLst>
          </a:prstGeom>
          <a:solidFill>
            <a:schemeClr val="accent1">
              <a:lumMod val="40000"/>
              <a:lumOff val="6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40" name="テキスト プレースホルダー 11"/>
          <p:cNvSpPr>
            <a:spLocks noGrp="1"/>
          </p:cNvSpPr>
          <p:nvPr>
            <p:ph type="body" sz="quarter" idx="41" hasCustomPrompt="1"/>
          </p:nvPr>
        </p:nvSpPr>
        <p:spPr>
          <a:xfrm>
            <a:off x="1037960" y="4503049"/>
            <a:ext cx="3777078" cy="624867"/>
          </a:xfrm>
        </p:spPr>
        <p:txBody>
          <a:bodyPr anchor="ctr">
            <a:noAutofit/>
          </a:bodyPr>
          <a:lstStyle>
            <a:lvl1pPr algn="r">
              <a:lnSpc>
                <a:spcPct val="120000"/>
              </a:lnSpc>
              <a:defRPr sz="2400" spc="3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41" name="テキスト プレースホルダー 11"/>
          <p:cNvSpPr>
            <a:spLocks noGrp="1"/>
          </p:cNvSpPr>
          <p:nvPr>
            <p:ph type="body" sz="quarter" idx="42" hasCustomPrompt="1"/>
          </p:nvPr>
        </p:nvSpPr>
        <p:spPr>
          <a:xfrm>
            <a:off x="1037960" y="5249743"/>
            <a:ext cx="3777078" cy="624867"/>
          </a:xfrm>
        </p:spPr>
        <p:txBody>
          <a:bodyPr anchor="ctr">
            <a:noAutofit/>
          </a:bodyPr>
          <a:lstStyle>
            <a:lvl1pPr algn="r">
              <a:lnSpc>
                <a:spcPct val="120000"/>
              </a:lnSpc>
              <a:defRPr sz="2400" spc="3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42" name="テキスト プレースホルダー 11"/>
          <p:cNvSpPr>
            <a:spLocks noGrp="1"/>
          </p:cNvSpPr>
          <p:nvPr>
            <p:ph type="body" sz="quarter" idx="43" hasCustomPrompt="1"/>
          </p:nvPr>
        </p:nvSpPr>
        <p:spPr>
          <a:xfrm>
            <a:off x="1037960" y="6014148"/>
            <a:ext cx="3777078" cy="624867"/>
          </a:xfrm>
        </p:spPr>
        <p:txBody>
          <a:bodyPr anchor="ctr">
            <a:noAutofit/>
          </a:bodyPr>
          <a:lstStyle>
            <a:lvl1pPr algn="r">
              <a:lnSpc>
                <a:spcPct val="120000"/>
              </a:lnSpc>
              <a:defRPr sz="2400" spc="3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43" name="テキスト プレースホルダー 11"/>
          <p:cNvSpPr>
            <a:spLocks noGrp="1"/>
          </p:cNvSpPr>
          <p:nvPr>
            <p:ph type="body" sz="quarter" idx="44" hasCustomPrompt="1"/>
          </p:nvPr>
        </p:nvSpPr>
        <p:spPr>
          <a:xfrm>
            <a:off x="1037960" y="6755490"/>
            <a:ext cx="3777078" cy="624867"/>
          </a:xfrm>
        </p:spPr>
        <p:txBody>
          <a:bodyPr anchor="ctr">
            <a:noAutofit/>
          </a:bodyPr>
          <a:lstStyle>
            <a:lvl1pPr algn="r">
              <a:lnSpc>
                <a:spcPct val="120000"/>
              </a:lnSpc>
              <a:defRPr sz="2400" spc="3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58" name="テキスト プレースホルダー 11"/>
          <p:cNvSpPr>
            <a:spLocks noGrp="1"/>
          </p:cNvSpPr>
          <p:nvPr>
            <p:ph type="body" sz="quarter" idx="47" hasCustomPrompt="1"/>
          </p:nvPr>
        </p:nvSpPr>
        <p:spPr>
          <a:xfrm>
            <a:off x="4875528" y="4520735"/>
            <a:ext cx="4042080" cy="624867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0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59" name="テキスト プレースホルダー 11"/>
          <p:cNvSpPr>
            <a:spLocks noGrp="1"/>
          </p:cNvSpPr>
          <p:nvPr>
            <p:ph type="body" sz="quarter" idx="48" hasCustomPrompt="1"/>
          </p:nvPr>
        </p:nvSpPr>
        <p:spPr>
          <a:xfrm>
            <a:off x="4878870" y="5267429"/>
            <a:ext cx="4042080" cy="624867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0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60" name="テキスト プレースホルダー 11"/>
          <p:cNvSpPr>
            <a:spLocks noGrp="1"/>
          </p:cNvSpPr>
          <p:nvPr>
            <p:ph type="body" sz="quarter" idx="49" hasCustomPrompt="1"/>
          </p:nvPr>
        </p:nvSpPr>
        <p:spPr>
          <a:xfrm>
            <a:off x="4883808" y="6031834"/>
            <a:ext cx="4042080" cy="624867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0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61" name="テキスト プレースホルダー 11"/>
          <p:cNvSpPr>
            <a:spLocks noGrp="1"/>
          </p:cNvSpPr>
          <p:nvPr>
            <p:ph type="body" sz="quarter" idx="50" hasCustomPrompt="1"/>
          </p:nvPr>
        </p:nvSpPr>
        <p:spPr>
          <a:xfrm>
            <a:off x="4871452" y="6773176"/>
            <a:ext cx="4042080" cy="624867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0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64" name="テキスト プレースホルダー 11"/>
          <p:cNvSpPr>
            <a:spLocks noGrp="1"/>
          </p:cNvSpPr>
          <p:nvPr>
            <p:ph type="body" sz="quarter" idx="53" hasCustomPrompt="1"/>
          </p:nvPr>
        </p:nvSpPr>
        <p:spPr>
          <a:xfrm>
            <a:off x="9004566" y="4520735"/>
            <a:ext cx="4042080" cy="624867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0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65" name="テキスト プレースホルダー 11"/>
          <p:cNvSpPr>
            <a:spLocks noGrp="1"/>
          </p:cNvSpPr>
          <p:nvPr>
            <p:ph type="body" sz="quarter" idx="54" hasCustomPrompt="1"/>
          </p:nvPr>
        </p:nvSpPr>
        <p:spPr>
          <a:xfrm>
            <a:off x="9007908" y="5267429"/>
            <a:ext cx="4042080" cy="624867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0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66" name="テキスト プレースホルダー 11"/>
          <p:cNvSpPr>
            <a:spLocks noGrp="1"/>
          </p:cNvSpPr>
          <p:nvPr>
            <p:ph type="body" sz="quarter" idx="55" hasCustomPrompt="1"/>
          </p:nvPr>
        </p:nvSpPr>
        <p:spPr>
          <a:xfrm>
            <a:off x="9012846" y="6031834"/>
            <a:ext cx="4042080" cy="624867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0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67" name="テキスト プレースホルダー 11"/>
          <p:cNvSpPr>
            <a:spLocks noGrp="1"/>
          </p:cNvSpPr>
          <p:nvPr>
            <p:ph type="body" sz="quarter" idx="56" hasCustomPrompt="1"/>
          </p:nvPr>
        </p:nvSpPr>
        <p:spPr>
          <a:xfrm>
            <a:off x="9000490" y="6773176"/>
            <a:ext cx="4042080" cy="624867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0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70" name="テキスト プレースホルダー 11"/>
          <p:cNvSpPr>
            <a:spLocks noGrp="1"/>
          </p:cNvSpPr>
          <p:nvPr>
            <p:ph type="body" sz="quarter" idx="59" hasCustomPrompt="1"/>
          </p:nvPr>
        </p:nvSpPr>
        <p:spPr>
          <a:xfrm>
            <a:off x="13097229" y="4520735"/>
            <a:ext cx="4042080" cy="624867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0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71" name="テキスト プレースホルダー 11"/>
          <p:cNvSpPr>
            <a:spLocks noGrp="1"/>
          </p:cNvSpPr>
          <p:nvPr>
            <p:ph type="body" sz="quarter" idx="60" hasCustomPrompt="1"/>
          </p:nvPr>
        </p:nvSpPr>
        <p:spPr>
          <a:xfrm>
            <a:off x="13100571" y="5267429"/>
            <a:ext cx="4042080" cy="624867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0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72" name="テキスト プレースホルダー 11"/>
          <p:cNvSpPr>
            <a:spLocks noGrp="1"/>
          </p:cNvSpPr>
          <p:nvPr>
            <p:ph type="body" sz="quarter" idx="61" hasCustomPrompt="1"/>
          </p:nvPr>
        </p:nvSpPr>
        <p:spPr>
          <a:xfrm>
            <a:off x="13105509" y="6031834"/>
            <a:ext cx="4042080" cy="624867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0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73" name="テキスト プレースホルダー 11"/>
          <p:cNvSpPr>
            <a:spLocks noGrp="1"/>
          </p:cNvSpPr>
          <p:nvPr>
            <p:ph type="body" sz="quarter" idx="62" hasCustomPrompt="1"/>
          </p:nvPr>
        </p:nvSpPr>
        <p:spPr>
          <a:xfrm>
            <a:off x="13093153" y="6773176"/>
            <a:ext cx="4042080" cy="624867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0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cxnSp>
        <p:nvCxnSpPr>
          <p:cNvPr id="74" name="直線コネクタ 73"/>
          <p:cNvCxnSpPr/>
          <p:nvPr userDrawn="1"/>
        </p:nvCxnSpPr>
        <p:spPr>
          <a:xfrm flipH="1" flipV="1">
            <a:off x="3332956" y="7753789"/>
            <a:ext cx="11620500" cy="1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5" name="テキスト プレースホルダー 11"/>
          <p:cNvSpPr>
            <a:spLocks noGrp="1"/>
          </p:cNvSpPr>
          <p:nvPr>
            <p:ph type="body" sz="quarter" idx="63" hasCustomPrompt="1"/>
          </p:nvPr>
        </p:nvSpPr>
        <p:spPr>
          <a:xfrm>
            <a:off x="2097255" y="7975591"/>
            <a:ext cx="14102428" cy="1539112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spcBef>
                <a:spcPts val="0"/>
              </a:spcBef>
              <a:defRPr sz="24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6" name="図プレースホルダー 15"/>
          <p:cNvSpPr>
            <a:spLocks noGrp="1"/>
          </p:cNvSpPr>
          <p:nvPr>
            <p:ph type="pic" sz="quarter" idx="64" hasCustomPrompt="1"/>
          </p:nvPr>
        </p:nvSpPr>
        <p:spPr>
          <a:xfrm>
            <a:off x="4878870" y="1890713"/>
            <a:ext cx="4042080" cy="2519362"/>
          </a:xfrm>
        </p:spPr>
        <p:txBody>
          <a:bodyPr/>
          <a:lstStyle>
            <a:lvl1pPr>
              <a:defRPr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/>
          </a:p>
        </p:txBody>
      </p:sp>
      <p:sp>
        <p:nvSpPr>
          <p:cNvPr id="76" name="図プレースホルダー 15"/>
          <p:cNvSpPr>
            <a:spLocks noGrp="1"/>
          </p:cNvSpPr>
          <p:nvPr>
            <p:ph type="pic" sz="quarter" idx="65" hasCustomPrompt="1"/>
          </p:nvPr>
        </p:nvSpPr>
        <p:spPr>
          <a:xfrm>
            <a:off x="8989720" y="1890577"/>
            <a:ext cx="4042080" cy="2519362"/>
          </a:xfrm>
        </p:spPr>
        <p:txBody>
          <a:bodyPr/>
          <a:lstStyle>
            <a:lvl1pPr>
              <a:defRPr baseline="0"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/>
          </a:p>
        </p:txBody>
      </p:sp>
      <p:sp>
        <p:nvSpPr>
          <p:cNvPr id="77" name="図プレースホルダー 15"/>
          <p:cNvSpPr>
            <a:spLocks noGrp="1"/>
          </p:cNvSpPr>
          <p:nvPr>
            <p:ph type="pic" sz="quarter" idx="66" hasCustomPrompt="1"/>
          </p:nvPr>
        </p:nvSpPr>
        <p:spPr>
          <a:xfrm>
            <a:off x="13100571" y="1891215"/>
            <a:ext cx="4042080" cy="2519362"/>
          </a:xfrm>
          <a:prstGeom prst="round1Rect">
            <a:avLst>
              <a:gd name="adj" fmla="val 9800"/>
            </a:avLst>
          </a:prstGeom>
        </p:spPr>
        <p:txBody>
          <a:bodyPr/>
          <a:lstStyle>
            <a:lvl1pPr>
              <a:defRPr baseline="0"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/>
          </a:p>
        </p:txBody>
      </p:sp>
      <p:sp>
        <p:nvSpPr>
          <p:cNvPr id="78" name="テキスト プレースホルダー 11"/>
          <p:cNvSpPr>
            <a:spLocks noGrp="1"/>
          </p:cNvSpPr>
          <p:nvPr>
            <p:ph type="body" sz="quarter" idx="67" hasCustomPrompt="1"/>
          </p:nvPr>
        </p:nvSpPr>
        <p:spPr>
          <a:xfrm>
            <a:off x="4878870" y="3785710"/>
            <a:ext cx="4042080" cy="624867"/>
          </a:xfrm>
          <a:solidFill>
            <a:schemeClr val="accent1">
              <a:alpha val="69000"/>
            </a:schemeClr>
          </a:solidFill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400" spc="3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79" name="テキスト プレースホルダー 11"/>
          <p:cNvSpPr>
            <a:spLocks noGrp="1"/>
          </p:cNvSpPr>
          <p:nvPr>
            <p:ph type="body" sz="quarter" idx="68" hasCustomPrompt="1"/>
          </p:nvPr>
        </p:nvSpPr>
        <p:spPr>
          <a:xfrm>
            <a:off x="8989720" y="3785710"/>
            <a:ext cx="4042080" cy="624867"/>
          </a:xfrm>
          <a:solidFill>
            <a:schemeClr val="accent1">
              <a:alpha val="69000"/>
            </a:schemeClr>
          </a:solidFill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400" spc="3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80" name="テキスト プレースホルダー 11"/>
          <p:cNvSpPr>
            <a:spLocks noGrp="1"/>
          </p:cNvSpPr>
          <p:nvPr>
            <p:ph type="body" sz="quarter" idx="69" hasCustomPrompt="1"/>
          </p:nvPr>
        </p:nvSpPr>
        <p:spPr>
          <a:xfrm>
            <a:off x="13100571" y="3785710"/>
            <a:ext cx="4042080" cy="624867"/>
          </a:xfrm>
          <a:solidFill>
            <a:schemeClr val="accent1">
              <a:alpha val="69000"/>
            </a:schemeClr>
          </a:solidFill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400" spc="3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83" name="テキスト プレースホルダー 11"/>
          <p:cNvSpPr>
            <a:spLocks noGrp="1"/>
          </p:cNvSpPr>
          <p:nvPr>
            <p:ph type="body" sz="quarter" idx="70" hasCustomPrompt="1"/>
          </p:nvPr>
        </p:nvSpPr>
        <p:spPr>
          <a:xfrm>
            <a:off x="1556942" y="3474651"/>
            <a:ext cx="2783592" cy="567626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000" spc="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84" name="テキスト プレースホルダー 11"/>
          <p:cNvSpPr>
            <a:spLocks noGrp="1"/>
          </p:cNvSpPr>
          <p:nvPr>
            <p:ph type="body" sz="quarter" idx="71" hasCustomPrompt="1"/>
          </p:nvPr>
        </p:nvSpPr>
        <p:spPr>
          <a:xfrm>
            <a:off x="1696014" y="2718146"/>
            <a:ext cx="2711628" cy="534661"/>
          </a:xfrm>
        </p:spPr>
        <p:txBody>
          <a:bodyPr anchor="ctr">
            <a:noAutofit/>
          </a:bodyPr>
          <a:lstStyle>
            <a:lvl1pPr algn="r">
              <a:lnSpc>
                <a:spcPct val="120000"/>
              </a:lnSpc>
              <a:defRPr sz="2000" spc="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pic>
        <p:nvPicPr>
          <p:cNvPr id="44" name="図 43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242892" y="2705099"/>
            <a:ext cx="585177" cy="585177"/>
          </a:xfrm>
          <a:prstGeom prst="rect">
            <a:avLst/>
          </a:prstGeom>
        </p:spPr>
      </p:pic>
      <p:pic>
        <p:nvPicPr>
          <p:cNvPr id="85" name="図 84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5400000">
            <a:off x="2672010" y="3848432"/>
            <a:ext cx="585177" cy="58517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0985516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8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2250"/>
                            </p:stCondLst>
                            <p:childTnLst>
                              <p:par>
                                <p:cTn id="3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8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2750"/>
                            </p:stCondLst>
                            <p:childTnLst>
                              <p:par>
                                <p:cTn id="4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4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500"/>
                                        <p:tgtEl>
                                          <p:spTgt spid="6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7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3250"/>
                            </p:stCondLst>
                            <p:childTnLst>
                              <p:par>
                                <p:cTn id="6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0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3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6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9" dur="500"/>
                                        <p:tgtEl>
                                          <p:spTgt spid="4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2" dur="500"/>
                                        <p:tgtEl>
                                          <p:spTgt spid="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5" dur="500"/>
                                        <p:tgtEl>
                                          <p:spTgt spid="6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8" dur="500"/>
                                        <p:tgtEl>
                                          <p:spTgt spid="7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9" fill="hold">
                            <p:stCondLst>
                              <p:cond delay="3750"/>
                            </p:stCondLst>
                            <p:childTnLst>
                              <p:par>
                                <p:cTn id="9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5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1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4" dur="500"/>
                                        <p:tgtEl>
                                          <p:spTgt spid="4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7" dur="500"/>
                                        <p:tgtEl>
                                          <p:spTgt spid="6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0" dur="500"/>
                                        <p:tgtEl>
                                          <p:spTgt spid="6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3" dur="500"/>
                                        <p:tgtEl>
                                          <p:spTgt spid="7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4" fill="hold">
                            <p:stCondLst>
                              <p:cond delay="4250"/>
                            </p:stCondLst>
                            <p:childTnLst>
                              <p:par>
                                <p:cTn id="11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0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3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6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9" dur="500"/>
                                        <p:tgtEl>
                                          <p:spTgt spid="4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2" dur="500"/>
                                        <p:tgtEl>
                                          <p:spTgt spid="6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5" dur="500"/>
                                        <p:tgtEl>
                                          <p:spTgt spid="6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8" dur="500"/>
                                        <p:tgtEl>
                                          <p:spTgt spid="7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9" fill="hold">
                            <p:stCondLst>
                              <p:cond delay="4750"/>
                            </p:stCondLst>
                            <p:childTnLst>
                              <p:par>
                                <p:cTn id="140" presetID="16" presetClass="entr" presetSubtype="37" fill="hold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42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3" presetID="2" presetClass="entr" presetSubtype="4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5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6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11" grpId="0" animBg="1"/>
      <p:bldP spid="12" grpId="0" animBg="1"/>
      <p:bldP spid="13" grpId="0" animBg="1"/>
      <p:bldP spid="14" grpId="0" animBg="1"/>
      <p:bldP spid="19" grpId="0" animBg="1"/>
      <p:bldP spid="20" grpId="0" animBg="1"/>
      <p:bldP spid="21" grpId="0" animBg="1"/>
      <p:bldP spid="22" grpId="0" animBg="1"/>
      <p:bldP spid="25" grpId="0" animBg="1"/>
      <p:bldP spid="26" grpId="0" animBg="1"/>
      <p:bldP spid="27" grpId="0" animBg="1"/>
      <p:bldP spid="28" grpId="0" animBg="1"/>
      <p:bldP spid="31" grpId="0" animBg="1"/>
      <p:bldP spid="32" grpId="0" animBg="1"/>
      <p:bldP spid="33" grpId="0" animBg="1"/>
      <p:bldP spid="34" grpId="0" animBg="1"/>
      <p:bldP spid="40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4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1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4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2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4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3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4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8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5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9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5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0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6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1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6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4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6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5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6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6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6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7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6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70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7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71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7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72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7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73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7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75" grpId="0">
        <p:tmplLst>
          <p:tmpl>
            <p:tnLst>
              <p:par>
                <p:cTn presetID="2" presetClass="entr" presetSubtype="4" decel="10000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7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7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6" grpId="0"/>
      <p:bldP spid="76" grpId="0"/>
      <p:bldP spid="77" grpId="0"/>
      <p:bldP spid="78" grpId="0" animBg="1">
        <p:tmplLst>
          <p:tmpl>
            <p:tnLst>
              <p:par>
                <p:cTn presetID="10" presetClass="entr" presetSubtype="0" fill="hold" nodeType="withEffect">
                  <p:stCondLst>
                    <p:cond delay="7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7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79" grpId="0" animBg="1">
        <p:tmplLst>
          <p:tmpl>
            <p:tnLst>
              <p:par>
                <p:cTn presetID="10" presetClass="entr" presetSubtype="0" fill="hold" nodeType="withEffect">
                  <p:stCondLst>
                    <p:cond delay="1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7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80" grpId="0" animBg="1">
        <p:tmplLst>
          <p:tmpl>
            <p:tnLst>
              <p:par>
                <p:cTn presetID="10" presetClass="entr" presetSubtype="0" fill="hold" nodeType="withEffect">
                  <p:stCondLst>
                    <p:cond delay="17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8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83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8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84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84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25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ubbl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円/楕円 26"/>
          <p:cNvSpPr/>
          <p:nvPr userDrawn="1"/>
        </p:nvSpPr>
        <p:spPr>
          <a:xfrm>
            <a:off x="14198282" y="6213600"/>
            <a:ext cx="1188926" cy="1188926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26" name="円/楕円 25"/>
          <p:cNvSpPr/>
          <p:nvPr userDrawn="1"/>
        </p:nvSpPr>
        <p:spPr>
          <a:xfrm>
            <a:off x="13530104" y="1966361"/>
            <a:ext cx="1037296" cy="1037296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28" name="円/楕円 27"/>
          <p:cNvSpPr/>
          <p:nvPr userDrawn="1"/>
        </p:nvSpPr>
        <p:spPr>
          <a:xfrm>
            <a:off x="3060880" y="1810202"/>
            <a:ext cx="902281" cy="902281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25" name="円/楕円 24"/>
          <p:cNvSpPr/>
          <p:nvPr userDrawn="1"/>
        </p:nvSpPr>
        <p:spPr>
          <a:xfrm>
            <a:off x="5109198" y="5722650"/>
            <a:ext cx="1025291" cy="1025291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29" name="円/楕円 28"/>
          <p:cNvSpPr/>
          <p:nvPr userDrawn="1"/>
        </p:nvSpPr>
        <p:spPr>
          <a:xfrm>
            <a:off x="495076" y="6032126"/>
            <a:ext cx="1482480" cy="1482480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1" name="円/楕円 10"/>
          <p:cNvSpPr/>
          <p:nvPr userDrawn="1"/>
        </p:nvSpPr>
        <p:spPr>
          <a:xfrm>
            <a:off x="14712150" y="2938255"/>
            <a:ext cx="3297041" cy="3297041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0" name="円/楕円 9"/>
          <p:cNvSpPr/>
          <p:nvPr userDrawn="1"/>
        </p:nvSpPr>
        <p:spPr>
          <a:xfrm>
            <a:off x="10808391" y="1666041"/>
            <a:ext cx="3375375" cy="3375375"/>
          </a:xfrm>
          <a:prstGeom prst="ellipse">
            <a:avLst/>
          </a:prstGeom>
          <a:solidFill>
            <a:schemeClr val="accent1">
              <a:lumMod val="40000"/>
              <a:lumOff val="6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9" name="円/楕円 8"/>
          <p:cNvSpPr/>
          <p:nvPr userDrawn="1"/>
        </p:nvSpPr>
        <p:spPr>
          <a:xfrm>
            <a:off x="11123426" y="3929158"/>
            <a:ext cx="4004652" cy="4004652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8" name="円/楕円 7"/>
          <p:cNvSpPr/>
          <p:nvPr userDrawn="1"/>
        </p:nvSpPr>
        <p:spPr>
          <a:xfrm>
            <a:off x="161915" y="2038155"/>
            <a:ext cx="3130641" cy="3130641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7" name="円/楕円 6"/>
          <p:cNvSpPr/>
          <p:nvPr userDrawn="1"/>
        </p:nvSpPr>
        <p:spPr>
          <a:xfrm>
            <a:off x="1222326" y="4018375"/>
            <a:ext cx="3533742" cy="3533742"/>
          </a:xfrm>
          <a:prstGeom prst="ellipse">
            <a:avLst/>
          </a:prstGeom>
          <a:solidFill>
            <a:schemeClr val="accent1">
              <a:lumMod val="40000"/>
              <a:lumOff val="6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2" name="タイトル 1"/>
          <p:cNvSpPr>
            <a:spLocks noGrp="1"/>
          </p:cNvSpPr>
          <p:nvPr>
            <p:ph type="title" hasCustomPrompt="1"/>
          </p:nvPr>
        </p:nvSpPr>
        <p:spPr>
          <a:xfrm>
            <a:off x="637261" y="192950"/>
            <a:ext cx="16741860" cy="1125125"/>
          </a:xfrm>
        </p:spPr>
        <p:txBody>
          <a:bodyPr/>
          <a:lstStyle>
            <a:lvl1pPr>
              <a:defRPr spc="1500" baseline="0"/>
            </a:lvl1pPr>
          </a:lstStyle>
          <a:p>
            <a:r>
              <a:rPr lang="en-US" altLang="ja-JP" dirty="0" smtClean="0"/>
              <a:t>SLIDE TITLE HERE</a:t>
            </a:r>
            <a:endParaRPr kumimoji="1" lang="ja-JP" altLang="en-US" dirty="0"/>
          </a:p>
        </p:txBody>
      </p: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>
          <a:xfrm>
            <a:off x="9413236" y="9591367"/>
            <a:ext cx="7776864" cy="547688"/>
          </a:xfrm>
        </p:spPr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  <a:alpha val="70000"/>
                  </a:prstClr>
                </a:solidFill>
              </a:rPr>
              <a:t>The Power of PowerPoint | thepopp.com</a:t>
            </a:r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>
          <a:xfrm>
            <a:off x="17371930" y="9591367"/>
            <a:ext cx="907291" cy="547688"/>
          </a:xfrm>
        </p:spPr>
        <p:txBody>
          <a:bodyPr/>
          <a:lstStyle/>
          <a:p>
            <a:fld id="{387164BF-D67A-46C0-81D2-5BAF67C00C80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  <p:sp>
        <p:nvSpPr>
          <p:cNvPr id="5" name="円/楕円 4"/>
          <p:cNvSpPr/>
          <p:nvPr userDrawn="1"/>
        </p:nvSpPr>
        <p:spPr>
          <a:xfrm>
            <a:off x="3293349" y="1588105"/>
            <a:ext cx="4004652" cy="4004652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6" name="円/楕円 5"/>
          <p:cNvSpPr/>
          <p:nvPr userDrawn="1"/>
        </p:nvSpPr>
        <p:spPr>
          <a:xfrm>
            <a:off x="6662184" y="2803240"/>
            <a:ext cx="4904752" cy="4904752"/>
          </a:xfrm>
          <a:prstGeom prst="ellipse">
            <a:avLst/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2" name="テキスト プレースホルダー 11"/>
          <p:cNvSpPr>
            <a:spLocks noGrp="1"/>
          </p:cNvSpPr>
          <p:nvPr>
            <p:ph type="body" sz="quarter" idx="16" hasCustomPrompt="1"/>
          </p:nvPr>
        </p:nvSpPr>
        <p:spPr>
          <a:xfrm>
            <a:off x="2493649" y="7843800"/>
            <a:ext cx="13298280" cy="1710190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spcBef>
                <a:spcPts val="0"/>
              </a:spcBef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3" name="テキスト プレースホルダー 11"/>
          <p:cNvSpPr>
            <a:spLocks noGrp="1"/>
          </p:cNvSpPr>
          <p:nvPr>
            <p:ph type="body" sz="quarter" idx="17" hasCustomPrompt="1"/>
          </p:nvPr>
        </p:nvSpPr>
        <p:spPr>
          <a:xfrm>
            <a:off x="7280296" y="4308267"/>
            <a:ext cx="3724232" cy="773203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defRPr sz="3200" spc="3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4" name="テキスト プレースホルダー 11"/>
          <p:cNvSpPr>
            <a:spLocks noGrp="1"/>
          </p:cNvSpPr>
          <p:nvPr>
            <p:ph type="body" sz="quarter" idx="18" hasCustomPrompt="1"/>
          </p:nvPr>
        </p:nvSpPr>
        <p:spPr>
          <a:xfrm>
            <a:off x="7117980" y="5098495"/>
            <a:ext cx="4005445" cy="1350150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defRPr sz="200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5" name="テキスト プレースホルダー 11"/>
          <p:cNvSpPr>
            <a:spLocks noGrp="1"/>
          </p:cNvSpPr>
          <p:nvPr>
            <p:ph type="body" sz="quarter" idx="19" hasCustomPrompt="1"/>
          </p:nvPr>
        </p:nvSpPr>
        <p:spPr>
          <a:xfrm>
            <a:off x="11600776" y="4918475"/>
            <a:ext cx="3180243" cy="773203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defRPr sz="3200" spc="300">
                <a:solidFill>
                  <a:schemeClr val="tx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6" name="テキスト プレースホルダー 11"/>
          <p:cNvSpPr>
            <a:spLocks noGrp="1"/>
          </p:cNvSpPr>
          <p:nvPr>
            <p:ph type="body" sz="quarter" idx="20" hasCustomPrompt="1"/>
          </p:nvPr>
        </p:nvSpPr>
        <p:spPr>
          <a:xfrm>
            <a:off x="11438461" y="5708703"/>
            <a:ext cx="3420380" cy="1350150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7" name="テキスト プレースホルダー 11"/>
          <p:cNvSpPr>
            <a:spLocks noGrp="1"/>
          </p:cNvSpPr>
          <p:nvPr>
            <p:ph type="body" sz="quarter" idx="21" hasCustomPrompt="1"/>
          </p:nvPr>
        </p:nvSpPr>
        <p:spPr>
          <a:xfrm>
            <a:off x="3747800" y="2530382"/>
            <a:ext cx="3180243" cy="773203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defRPr sz="3200" spc="300">
                <a:solidFill>
                  <a:schemeClr val="tx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8" name="テキスト プレースホルダー 11"/>
          <p:cNvSpPr>
            <a:spLocks noGrp="1"/>
          </p:cNvSpPr>
          <p:nvPr>
            <p:ph type="body" sz="quarter" idx="22" hasCustomPrompt="1"/>
          </p:nvPr>
        </p:nvSpPr>
        <p:spPr>
          <a:xfrm>
            <a:off x="3585485" y="3320610"/>
            <a:ext cx="3420380" cy="1350150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9" name="テキスト プレースホルダー 11"/>
          <p:cNvSpPr>
            <a:spLocks noGrp="1"/>
          </p:cNvSpPr>
          <p:nvPr>
            <p:ph type="body" sz="quarter" idx="23" hasCustomPrompt="1"/>
          </p:nvPr>
        </p:nvSpPr>
        <p:spPr>
          <a:xfrm>
            <a:off x="1399075" y="5326819"/>
            <a:ext cx="3180243" cy="773203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defRPr sz="3200" spc="300">
                <a:solidFill>
                  <a:schemeClr val="tx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1" name="テキスト プレースホルダー 11"/>
          <p:cNvSpPr>
            <a:spLocks noGrp="1"/>
          </p:cNvSpPr>
          <p:nvPr>
            <p:ph type="body" sz="quarter" idx="24" hasCustomPrompt="1"/>
          </p:nvPr>
        </p:nvSpPr>
        <p:spPr>
          <a:xfrm>
            <a:off x="112313" y="3085967"/>
            <a:ext cx="3180243" cy="773203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defRPr sz="3200" spc="300">
                <a:solidFill>
                  <a:schemeClr val="tx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2" name="テキスト プレースホルダー 11"/>
          <p:cNvSpPr>
            <a:spLocks noGrp="1"/>
          </p:cNvSpPr>
          <p:nvPr>
            <p:ph type="body" sz="quarter" idx="25" hasCustomPrompt="1"/>
          </p:nvPr>
        </p:nvSpPr>
        <p:spPr>
          <a:xfrm>
            <a:off x="10905956" y="2930720"/>
            <a:ext cx="3180243" cy="773203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defRPr sz="3200" spc="300">
                <a:solidFill>
                  <a:schemeClr val="tx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3" name="テキスト プレースホルダー 11"/>
          <p:cNvSpPr>
            <a:spLocks noGrp="1"/>
          </p:cNvSpPr>
          <p:nvPr>
            <p:ph type="body" sz="quarter" idx="26" hasCustomPrompt="1"/>
          </p:nvPr>
        </p:nvSpPr>
        <p:spPr>
          <a:xfrm>
            <a:off x="14770548" y="4200173"/>
            <a:ext cx="3180243" cy="773203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defRPr sz="3200" spc="300">
                <a:solidFill>
                  <a:schemeClr val="tx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4" name="円/楕円 23"/>
          <p:cNvSpPr/>
          <p:nvPr userDrawn="1"/>
        </p:nvSpPr>
        <p:spPr>
          <a:xfrm>
            <a:off x="7343006" y="1750498"/>
            <a:ext cx="902281" cy="902281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30" name="円/楕円 29"/>
          <p:cNvSpPr/>
          <p:nvPr userDrawn="1"/>
        </p:nvSpPr>
        <p:spPr>
          <a:xfrm>
            <a:off x="17066364" y="6007589"/>
            <a:ext cx="1188926" cy="1188926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3117419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000"/>
                            </p:stCondLst>
                            <p:childTnLst>
                              <p:par>
                                <p:cTn id="2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1500"/>
                            </p:stCondLst>
                            <p:childTnLst>
                              <p:par>
                                <p:cTn id="3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2000"/>
                            </p:stCondLst>
                            <p:childTnLst>
                              <p:par>
                                <p:cTn id="4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2500"/>
                            </p:stCondLst>
                            <p:childTnLst>
                              <p:par>
                                <p:cTn id="4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3000"/>
                            </p:stCondLst>
                            <p:childTnLst>
                              <p:par>
                                <p:cTn id="5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3500"/>
                            </p:stCondLst>
                            <p:childTnLst>
                              <p:par>
                                <p:cTn id="6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8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9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1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2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4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5" presetID="10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7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8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0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1" presetID="10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3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5000"/>
                            </p:stCondLst>
                            <p:childTnLst>
                              <p:par>
                                <p:cTn id="85" presetID="2" presetClass="entr" presetSubtype="4" decel="10000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7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8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7" grpId="0" animBg="1"/>
      <p:bldP spid="26" grpId="0" animBg="1"/>
      <p:bldP spid="28" grpId="0" animBg="1"/>
      <p:bldP spid="25" grpId="0" animBg="1"/>
      <p:bldP spid="29" grpId="0" animBg="1"/>
      <p:bldP spid="11" grpId="0" animBg="1"/>
      <p:bldP spid="10" grpId="0" animBg="1"/>
      <p:bldP spid="9" grpId="0" animBg="1"/>
      <p:bldP spid="8" grpId="0" animBg="1"/>
      <p:bldP spid="7" grpId="0" animBg="1"/>
      <p:bldP spid="5" grpId="0" animBg="1"/>
      <p:bldP spid="6" grpId="0" animBg="1"/>
      <p:bldP spid="12" grpId="0"/>
      <p:bldP spid="13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4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5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6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7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8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9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1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2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3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4" grpId="0" animBg="1"/>
      <p:bldP spid="30" grpId="0" animBg="1"/>
    </p:bldLst>
  </p:timing>
</p:sldLayout>
</file>

<file path=ppt/slideLayouts/slideLayout25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al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  <a:alpha val="70000"/>
                  </a:prstClr>
                </a:solidFill>
              </a:rPr>
              <a:t>The Power of PowerPoint | thepopp.com</a:t>
            </a:r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87164BF-D67A-46C0-81D2-5BAF67C00C80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  <p:pic>
        <p:nvPicPr>
          <p:cNvPr id="5" name="図 4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683266" y="2537876"/>
            <a:ext cx="1770720" cy="5119696"/>
          </a:xfrm>
          <a:prstGeom prst="rect">
            <a:avLst/>
          </a:prstGeom>
          <a:effectLst>
            <a:outerShdw blurRad="76200" dir="13500000" sy="23000" kx="1200000" algn="br" rotWithShape="0">
              <a:prstClr val="black">
                <a:alpha val="20000"/>
              </a:prstClr>
            </a:outerShdw>
          </a:effectLst>
        </p:spPr>
      </p:pic>
      <p:pic>
        <p:nvPicPr>
          <p:cNvPr id="6" name="図 5"/>
          <p:cNvPicPr>
            <a:picLocks noChangeAspect="1"/>
          </p:cNvPicPr>
          <p:nvPr userDrawn="1"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667931" y="2440526"/>
            <a:ext cx="1462283" cy="5217046"/>
          </a:xfrm>
          <a:prstGeom prst="rect">
            <a:avLst/>
          </a:prstGeom>
          <a:effectLst>
            <a:outerShdw blurRad="76200" dist="88900" dir="13500000" sy="23000" kx="1200000" algn="br" rotWithShape="0">
              <a:prstClr val="black">
                <a:alpha val="20000"/>
              </a:prstClr>
            </a:outerShdw>
          </a:effectLst>
        </p:spPr>
      </p:pic>
      <p:grpSp>
        <p:nvGrpSpPr>
          <p:cNvPr id="2" name="グループ化 6"/>
          <p:cNvGrpSpPr/>
          <p:nvPr userDrawn="1"/>
        </p:nvGrpSpPr>
        <p:grpSpPr>
          <a:xfrm>
            <a:off x="1267331" y="1869009"/>
            <a:ext cx="4793032" cy="1935215"/>
            <a:chOff x="792895" y="1183060"/>
            <a:chExt cx="4793032" cy="1935215"/>
          </a:xfrm>
          <a:solidFill>
            <a:schemeClr val="accent1">
              <a:lumMod val="20000"/>
              <a:lumOff val="80000"/>
            </a:schemeClr>
          </a:solidFill>
        </p:grpSpPr>
        <p:sp>
          <p:nvSpPr>
            <p:cNvPr id="8" name="正方形/長方形 7"/>
            <p:cNvSpPr/>
            <p:nvPr userDrawn="1"/>
          </p:nvSpPr>
          <p:spPr>
            <a:xfrm>
              <a:off x="792895" y="1183060"/>
              <a:ext cx="4500500" cy="1935215"/>
            </a:xfrm>
            <a:prstGeom prst="rect">
              <a:avLst/>
            </a:prstGeom>
            <a:grpFill/>
            <a:ln w="762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  <p:sp>
          <p:nvSpPr>
            <p:cNvPr id="9" name="二等辺三角形 8"/>
            <p:cNvSpPr/>
            <p:nvPr userDrawn="1"/>
          </p:nvSpPr>
          <p:spPr>
            <a:xfrm rot="5400000">
              <a:off x="5124176" y="2488148"/>
              <a:ext cx="495955" cy="427547"/>
            </a:xfrm>
            <a:prstGeom prst="triangle">
              <a:avLst/>
            </a:prstGeom>
            <a:grpFill/>
            <a:ln w="762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</p:grpSp>
      <p:grpSp>
        <p:nvGrpSpPr>
          <p:cNvPr id="7" name="グループ化 9"/>
          <p:cNvGrpSpPr/>
          <p:nvPr userDrawn="1"/>
        </p:nvGrpSpPr>
        <p:grpSpPr>
          <a:xfrm>
            <a:off x="1267331" y="4929349"/>
            <a:ext cx="4793032" cy="1935215"/>
            <a:chOff x="792895" y="4243400"/>
            <a:chExt cx="4793032" cy="1935215"/>
          </a:xfrm>
          <a:solidFill>
            <a:schemeClr val="accent1">
              <a:lumMod val="20000"/>
              <a:lumOff val="80000"/>
            </a:schemeClr>
          </a:solidFill>
        </p:grpSpPr>
        <p:sp>
          <p:nvSpPr>
            <p:cNvPr id="11" name="正方形/長方形 10"/>
            <p:cNvSpPr/>
            <p:nvPr userDrawn="1"/>
          </p:nvSpPr>
          <p:spPr>
            <a:xfrm>
              <a:off x="792895" y="4243400"/>
              <a:ext cx="4500500" cy="1935215"/>
            </a:xfrm>
            <a:prstGeom prst="rect">
              <a:avLst/>
            </a:prstGeom>
            <a:grpFill/>
            <a:ln w="762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  <p:sp>
          <p:nvSpPr>
            <p:cNvPr id="12" name="二等辺三角形 11"/>
            <p:cNvSpPr/>
            <p:nvPr userDrawn="1"/>
          </p:nvSpPr>
          <p:spPr>
            <a:xfrm rot="5400000">
              <a:off x="5124176" y="4459564"/>
              <a:ext cx="495955" cy="427547"/>
            </a:xfrm>
            <a:prstGeom prst="triangle">
              <a:avLst/>
            </a:prstGeom>
            <a:grpFill/>
            <a:ln w="762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</p:grpSp>
      <p:grpSp>
        <p:nvGrpSpPr>
          <p:cNvPr id="10" name="グループ化 12"/>
          <p:cNvGrpSpPr/>
          <p:nvPr userDrawn="1"/>
        </p:nvGrpSpPr>
        <p:grpSpPr>
          <a:xfrm rot="10800000">
            <a:off x="11978521" y="4929349"/>
            <a:ext cx="4793032" cy="1935215"/>
            <a:chOff x="792895" y="1183060"/>
            <a:chExt cx="4793032" cy="1935215"/>
          </a:xfrm>
          <a:solidFill>
            <a:schemeClr val="accent1">
              <a:lumMod val="20000"/>
              <a:lumOff val="80000"/>
            </a:schemeClr>
          </a:solidFill>
        </p:grpSpPr>
        <p:sp>
          <p:nvSpPr>
            <p:cNvPr id="14" name="正方形/長方形 13"/>
            <p:cNvSpPr/>
            <p:nvPr userDrawn="1"/>
          </p:nvSpPr>
          <p:spPr>
            <a:xfrm>
              <a:off x="792895" y="1183060"/>
              <a:ext cx="4500500" cy="1935215"/>
            </a:xfrm>
            <a:prstGeom prst="rect">
              <a:avLst/>
            </a:prstGeom>
            <a:grpFill/>
            <a:ln w="762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  <p:sp>
          <p:nvSpPr>
            <p:cNvPr id="15" name="二等辺三角形 14"/>
            <p:cNvSpPr/>
            <p:nvPr userDrawn="1"/>
          </p:nvSpPr>
          <p:spPr>
            <a:xfrm rot="5400000">
              <a:off x="5124176" y="2488148"/>
              <a:ext cx="495955" cy="427547"/>
            </a:xfrm>
            <a:prstGeom prst="triangle">
              <a:avLst/>
            </a:prstGeom>
            <a:grpFill/>
            <a:ln w="762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</p:grpSp>
      <p:grpSp>
        <p:nvGrpSpPr>
          <p:cNvPr id="13" name="グループ化 15"/>
          <p:cNvGrpSpPr/>
          <p:nvPr userDrawn="1"/>
        </p:nvGrpSpPr>
        <p:grpSpPr>
          <a:xfrm rot="10800000">
            <a:off x="11980312" y="1868654"/>
            <a:ext cx="4793032" cy="1935215"/>
            <a:chOff x="792895" y="4243400"/>
            <a:chExt cx="4793032" cy="1935215"/>
          </a:xfrm>
          <a:solidFill>
            <a:schemeClr val="accent1">
              <a:lumMod val="20000"/>
              <a:lumOff val="80000"/>
            </a:schemeClr>
          </a:solidFill>
        </p:grpSpPr>
        <p:sp>
          <p:nvSpPr>
            <p:cNvPr id="17" name="正方形/長方形 16"/>
            <p:cNvSpPr/>
            <p:nvPr userDrawn="1"/>
          </p:nvSpPr>
          <p:spPr>
            <a:xfrm>
              <a:off x="792895" y="4243400"/>
              <a:ext cx="4500500" cy="1935215"/>
            </a:xfrm>
            <a:prstGeom prst="rect">
              <a:avLst/>
            </a:prstGeom>
            <a:grpFill/>
            <a:ln w="762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  <p:sp>
          <p:nvSpPr>
            <p:cNvPr id="18" name="二等辺三角形 17"/>
            <p:cNvSpPr/>
            <p:nvPr userDrawn="1"/>
          </p:nvSpPr>
          <p:spPr>
            <a:xfrm rot="5400000">
              <a:off x="5124176" y="4459564"/>
              <a:ext cx="495955" cy="427547"/>
            </a:xfrm>
            <a:prstGeom prst="triangle">
              <a:avLst/>
            </a:prstGeom>
            <a:grpFill/>
            <a:ln w="762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</p:grpSp>
      <p:sp>
        <p:nvSpPr>
          <p:cNvPr id="19" name="テキスト プレースホルダー 11"/>
          <p:cNvSpPr>
            <a:spLocks noGrp="1"/>
          </p:cNvSpPr>
          <p:nvPr>
            <p:ph type="body" sz="quarter" idx="18" hasCustomPrompt="1"/>
          </p:nvPr>
        </p:nvSpPr>
        <p:spPr>
          <a:xfrm>
            <a:off x="1361568" y="1996094"/>
            <a:ext cx="4312026" cy="1625815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spcBef>
                <a:spcPts val="0"/>
              </a:spcBef>
              <a:defRPr sz="18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0" name="テキスト プレースホルダー 11"/>
          <p:cNvSpPr>
            <a:spLocks noGrp="1"/>
          </p:cNvSpPr>
          <p:nvPr>
            <p:ph type="body" sz="quarter" idx="19" hasCustomPrompt="1"/>
          </p:nvPr>
        </p:nvSpPr>
        <p:spPr>
          <a:xfrm>
            <a:off x="1361568" y="5084048"/>
            <a:ext cx="4312026" cy="1625815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spcBef>
                <a:spcPts val="0"/>
              </a:spcBef>
              <a:defRPr sz="18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1" name="テキスト プレースホルダー 11"/>
          <p:cNvSpPr>
            <a:spLocks noGrp="1"/>
          </p:cNvSpPr>
          <p:nvPr>
            <p:ph type="body" sz="quarter" idx="20" hasCustomPrompt="1"/>
          </p:nvPr>
        </p:nvSpPr>
        <p:spPr>
          <a:xfrm>
            <a:off x="12338561" y="2003668"/>
            <a:ext cx="4312026" cy="1625815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spcBef>
                <a:spcPts val="0"/>
              </a:spcBef>
              <a:defRPr sz="18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2" name="テキスト プレースホルダー 11"/>
          <p:cNvSpPr>
            <a:spLocks noGrp="1"/>
          </p:cNvSpPr>
          <p:nvPr>
            <p:ph type="body" sz="quarter" idx="21" hasCustomPrompt="1"/>
          </p:nvPr>
        </p:nvSpPr>
        <p:spPr>
          <a:xfrm>
            <a:off x="12392020" y="5084048"/>
            <a:ext cx="4312026" cy="1625815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spcBef>
                <a:spcPts val="0"/>
              </a:spcBef>
              <a:defRPr sz="18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3" name="タイトル 1"/>
          <p:cNvSpPr>
            <a:spLocks noGrp="1"/>
          </p:cNvSpPr>
          <p:nvPr>
            <p:ph type="title" hasCustomPrompt="1"/>
          </p:nvPr>
        </p:nvSpPr>
        <p:spPr>
          <a:xfrm>
            <a:off x="637261" y="192950"/>
            <a:ext cx="16741860" cy="1125125"/>
          </a:xfrm>
        </p:spPr>
        <p:txBody>
          <a:bodyPr/>
          <a:lstStyle>
            <a:lvl1pPr>
              <a:defRPr spc="1500" baseline="0"/>
            </a:lvl1pPr>
          </a:lstStyle>
          <a:p>
            <a:r>
              <a:rPr lang="en-US" altLang="ja-JP" dirty="0" smtClean="0"/>
              <a:t>SLIDE TITLE HERE</a:t>
            </a:r>
            <a:endParaRPr kumimoji="1" lang="ja-JP" altLang="en-US" dirty="0"/>
          </a:p>
        </p:txBody>
      </p:sp>
      <p:sp>
        <p:nvSpPr>
          <p:cNvPr id="24" name="テキスト プレースホルダー 11"/>
          <p:cNvSpPr>
            <a:spLocks noGrp="1"/>
          </p:cNvSpPr>
          <p:nvPr>
            <p:ph type="body" sz="quarter" idx="16" hasCustomPrompt="1"/>
          </p:nvPr>
        </p:nvSpPr>
        <p:spPr>
          <a:xfrm>
            <a:off x="2493649" y="7843800"/>
            <a:ext cx="13298280" cy="1350150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97390675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" presetClass="entr" presetSubtype="8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2" presetClass="entr" presetSubtype="8" decel="10000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2" presetClass="entr" presetSubtype="8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2000"/>
                            </p:stCondLst>
                            <p:childTnLst>
                              <p:par>
                                <p:cTn id="27" presetID="10" presetClass="entr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3000"/>
                            </p:stCondLst>
                            <p:childTnLst>
                              <p:par>
                                <p:cTn id="31" presetID="2" presetClass="entr" presetSubtype="2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2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3500"/>
                            </p:stCondLst>
                            <p:childTnLst>
                              <p:par>
                                <p:cTn id="40" presetID="2" presetClass="entr" presetSubtype="2" decel="10000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4" presetID="2" presetClass="entr" presetSubtype="2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4500"/>
                            </p:stCondLst>
                            <p:childTnLst>
                              <p:par>
                                <p:cTn id="49" presetID="2" presetClass="entr" presetSubtype="4" decel="10000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" grpId="0">
        <p:tmplLst>
          <p:tmpl>
            <p:tnLst>
              <p:par>
                <p:cTn presetID="2" presetClass="entr" presetSubtype="8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0" grpId="0">
        <p:tmplLst>
          <p:tmpl>
            <p:tnLst>
              <p:par>
                <p:cTn presetID="2" presetClass="entr" presetSubtype="8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1" grpId="0">
        <p:tmplLst>
          <p:tmpl>
            <p:tnLst>
              <p:par>
                <p:cTn presetID="2" presetClass="entr" presetSubtype="2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2" grpId="0">
        <p:tmplLst>
          <p:tmpl>
            <p:tnLst>
              <p:par>
                <p:cTn presetID="2" presetClass="entr" presetSubtype="2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4" grpId="0">
        <p:tmplLst>
          <p:tmpl>
            <p:tnLst>
              <p:par>
                <p:cTn presetID="2" presetClass="entr" presetSubtype="4" decel="100000" fill="hold" nodeType="after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25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ircle Diagra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円/楕円 4"/>
          <p:cNvSpPr/>
          <p:nvPr userDrawn="1"/>
        </p:nvSpPr>
        <p:spPr>
          <a:xfrm>
            <a:off x="5992856" y="2443200"/>
            <a:ext cx="6300700" cy="6300700"/>
          </a:xfrm>
          <a:prstGeom prst="ellipse">
            <a:avLst/>
          </a:prstGeom>
          <a:solidFill>
            <a:schemeClr val="bg1">
              <a:lumMod val="95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1" name="円/楕円 10"/>
          <p:cNvSpPr>
            <a:spLocks noChangeAspect="1"/>
          </p:cNvSpPr>
          <p:nvPr userDrawn="1"/>
        </p:nvSpPr>
        <p:spPr>
          <a:xfrm>
            <a:off x="5992856" y="2443200"/>
            <a:ext cx="6300700" cy="6300700"/>
          </a:xfrm>
          <a:prstGeom prst="ellipse">
            <a:avLst/>
          </a:prstGeom>
          <a:solidFill>
            <a:schemeClr val="accent1">
              <a:lumMod val="5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2" name="タイトル 1"/>
          <p:cNvSpPr>
            <a:spLocks noGrp="1"/>
          </p:cNvSpPr>
          <p:nvPr>
            <p:ph type="title" hasCustomPrompt="1"/>
          </p:nvPr>
        </p:nvSpPr>
        <p:spPr>
          <a:xfrm>
            <a:off x="637261" y="192950"/>
            <a:ext cx="16741860" cy="1125125"/>
          </a:xfrm>
        </p:spPr>
        <p:txBody>
          <a:bodyPr/>
          <a:lstStyle>
            <a:lvl1pPr>
              <a:defRPr spc="1500" baseline="0"/>
            </a:lvl1pPr>
          </a:lstStyle>
          <a:p>
            <a:r>
              <a:rPr lang="en-US" altLang="ja-JP" dirty="0" smtClean="0"/>
              <a:t>SLIDE TITLE HERE</a:t>
            </a:r>
            <a:endParaRPr kumimoji="1" lang="ja-JP" altLang="en-US" dirty="0"/>
          </a:p>
        </p:txBody>
      </p: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>
          <a:xfrm>
            <a:off x="9413236" y="9591367"/>
            <a:ext cx="7776864" cy="547688"/>
          </a:xfrm>
        </p:spPr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  <a:alpha val="70000"/>
                  </a:prstClr>
                </a:solidFill>
              </a:rPr>
              <a:t>The Power of PowerPoint | thepopp.com</a:t>
            </a:r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>
          <a:xfrm>
            <a:off x="17371930" y="9591367"/>
            <a:ext cx="907291" cy="547688"/>
          </a:xfrm>
        </p:spPr>
        <p:txBody>
          <a:bodyPr/>
          <a:lstStyle/>
          <a:p>
            <a:fld id="{387164BF-D67A-46C0-81D2-5BAF67C00C80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  <p:sp>
        <p:nvSpPr>
          <p:cNvPr id="10" name="円/楕円 9"/>
          <p:cNvSpPr>
            <a:spLocks noChangeAspect="1"/>
          </p:cNvSpPr>
          <p:nvPr userDrawn="1"/>
        </p:nvSpPr>
        <p:spPr>
          <a:xfrm>
            <a:off x="6399353" y="3256194"/>
            <a:ext cx="5487706" cy="5487706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9" name="円/楕円 8"/>
          <p:cNvSpPr>
            <a:spLocks noChangeAspect="1"/>
          </p:cNvSpPr>
          <p:nvPr userDrawn="1"/>
        </p:nvSpPr>
        <p:spPr>
          <a:xfrm>
            <a:off x="6805850" y="4069187"/>
            <a:ext cx="4674713" cy="4674713"/>
          </a:xfrm>
          <a:prstGeom prst="ellipse">
            <a:avLst/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8" name="円/楕円 7"/>
          <p:cNvSpPr>
            <a:spLocks noChangeAspect="1"/>
          </p:cNvSpPr>
          <p:nvPr userDrawn="1"/>
        </p:nvSpPr>
        <p:spPr>
          <a:xfrm>
            <a:off x="7212347" y="4882181"/>
            <a:ext cx="3861719" cy="3861719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7" name="円/楕円 6"/>
          <p:cNvSpPr/>
          <p:nvPr userDrawn="1"/>
        </p:nvSpPr>
        <p:spPr>
          <a:xfrm>
            <a:off x="7618843" y="5695174"/>
            <a:ext cx="3048726" cy="3048726"/>
          </a:xfrm>
          <a:prstGeom prst="ellipse">
            <a:avLst/>
          </a:prstGeom>
          <a:solidFill>
            <a:schemeClr val="accent1">
              <a:lumMod val="40000"/>
              <a:lumOff val="6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6" name="円/楕円 5"/>
          <p:cNvSpPr/>
          <p:nvPr userDrawn="1"/>
        </p:nvSpPr>
        <p:spPr>
          <a:xfrm>
            <a:off x="8025340" y="6508168"/>
            <a:ext cx="2235732" cy="2235732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2" name="テキスト プレースホルダー 11"/>
          <p:cNvSpPr>
            <a:spLocks noGrp="1"/>
          </p:cNvSpPr>
          <p:nvPr>
            <p:ph type="body" sz="quarter" idx="18" hasCustomPrompt="1"/>
          </p:nvPr>
        </p:nvSpPr>
        <p:spPr>
          <a:xfrm>
            <a:off x="8013777" y="7337131"/>
            <a:ext cx="2258859" cy="585065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000">
                <a:solidFill>
                  <a:schemeClr val="tx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3" name="テキスト プレースホルダー 11"/>
          <p:cNvSpPr>
            <a:spLocks noGrp="1"/>
          </p:cNvSpPr>
          <p:nvPr>
            <p:ph type="body" sz="quarter" idx="19" hasCustomPrompt="1"/>
          </p:nvPr>
        </p:nvSpPr>
        <p:spPr>
          <a:xfrm>
            <a:off x="8013777" y="5821478"/>
            <a:ext cx="2258859" cy="585065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000">
                <a:solidFill>
                  <a:schemeClr val="tx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4" name="テキスト プレースホルダー 11"/>
          <p:cNvSpPr>
            <a:spLocks noGrp="1"/>
          </p:cNvSpPr>
          <p:nvPr>
            <p:ph type="body" sz="quarter" idx="20" hasCustomPrompt="1"/>
          </p:nvPr>
        </p:nvSpPr>
        <p:spPr>
          <a:xfrm>
            <a:off x="8013777" y="5008485"/>
            <a:ext cx="2258859" cy="585065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000">
                <a:solidFill>
                  <a:schemeClr val="tx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5" name="テキスト プレースホルダー 11"/>
          <p:cNvSpPr>
            <a:spLocks noGrp="1"/>
          </p:cNvSpPr>
          <p:nvPr>
            <p:ph type="body" sz="quarter" idx="21" hasCustomPrompt="1"/>
          </p:nvPr>
        </p:nvSpPr>
        <p:spPr>
          <a:xfrm>
            <a:off x="8013777" y="4141776"/>
            <a:ext cx="2258859" cy="585065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0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6" name="テキスト プレースホルダー 11"/>
          <p:cNvSpPr>
            <a:spLocks noGrp="1"/>
          </p:cNvSpPr>
          <p:nvPr>
            <p:ph type="body" sz="quarter" idx="22" hasCustomPrompt="1"/>
          </p:nvPr>
        </p:nvSpPr>
        <p:spPr>
          <a:xfrm>
            <a:off x="8013777" y="3331686"/>
            <a:ext cx="2258859" cy="585065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0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7" name="テキスト プレースホルダー 11"/>
          <p:cNvSpPr>
            <a:spLocks noGrp="1"/>
          </p:cNvSpPr>
          <p:nvPr>
            <p:ph type="body" sz="quarter" idx="23" hasCustomPrompt="1"/>
          </p:nvPr>
        </p:nvSpPr>
        <p:spPr>
          <a:xfrm>
            <a:off x="8013777" y="2521596"/>
            <a:ext cx="2258859" cy="585065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0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cxnSp>
        <p:nvCxnSpPr>
          <p:cNvPr id="19" name="直線コネクタ 18"/>
          <p:cNvCxnSpPr/>
          <p:nvPr userDrawn="1"/>
        </p:nvCxnSpPr>
        <p:spPr>
          <a:xfrm flipH="1">
            <a:off x="10268332" y="2836631"/>
            <a:ext cx="2617548" cy="0"/>
          </a:xfrm>
          <a:prstGeom prst="line">
            <a:avLst/>
          </a:prstGeom>
          <a:ln w="12700">
            <a:solidFill>
              <a:schemeClr val="accent1">
                <a:lumMod val="50000"/>
              </a:schemeClr>
            </a:solidFill>
            <a:prstDash val="solid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" name="直線コネクタ 21"/>
          <p:cNvCxnSpPr/>
          <p:nvPr userDrawn="1"/>
        </p:nvCxnSpPr>
        <p:spPr>
          <a:xfrm flipH="1">
            <a:off x="5490542" y="3691726"/>
            <a:ext cx="2527539" cy="0"/>
          </a:xfrm>
          <a:prstGeom prst="line">
            <a:avLst/>
          </a:prstGeom>
          <a:ln w="12700">
            <a:solidFill>
              <a:schemeClr val="accent1">
                <a:lumMod val="75000"/>
              </a:schemeClr>
            </a:solidFill>
            <a:prstDash val="solid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" name="直線コネクタ 23"/>
          <p:cNvCxnSpPr/>
          <p:nvPr userDrawn="1"/>
        </p:nvCxnSpPr>
        <p:spPr>
          <a:xfrm flipH="1">
            <a:off x="10358341" y="4501816"/>
            <a:ext cx="2527539" cy="0"/>
          </a:xfrm>
          <a:prstGeom prst="line">
            <a:avLst/>
          </a:prstGeom>
          <a:ln w="12700">
            <a:solidFill>
              <a:schemeClr val="accent1"/>
            </a:solidFill>
            <a:prstDash val="solid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直線コネクタ 24"/>
          <p:cNvCxnSpPr/>
          <p:nvPr userDrawn="1"/>
        </p:nvCxnSpPr>
        <p:spPr>
          <a:xfrm flipH="1">
            <a:off x="5497801" y="5356911"/>
            <a:ext cx="2527539" cy="0"/>
          </a:xfrm>
          <a:prstGeom prst="line">
            <a:avLst/>
          </a:prstGeom>
          <a:ln w="12700">
            <a:solidFill>
              <a:schemeClr val="accent1">
                <a:lumMod val="60000"/>
                <a:lumOff val="40000"/>
              </a:schemeClr>
            </a:solidFill>
            <a:prstDash val="solid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直線コネクタ 25"/>
          <p:cNvCxnSpPr/>
          <p:nvPr userDrawn="1"/>
        </p:nvCxnSpPr>
        <p:spPr>
          <a:xfrm flipH="1">
            <a:off x="10216069" y="6167001"/>
            <a:ext cx="2669811" cy="0"/>
          </a:xfrm>
          <a:prstGeom prst="line">
            <a:avLst/>
          </a:prstGeom>
          <a:ln w="12700">
            <a:solidFill>
              <a:schemeClr val="accent1">
                <a:lumMod val="40000"/>
                <a:lumOff val="60000"/>
              </a:schemeClr>
            </a:solidFill>
            <a:prstDash val="solid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直線コネクタ 27"/>
          <p:cNvCxnSpPr/>
          <p:nvPr userDrawn="1"/>
        </p:nvCxnSpPr>
        <p:spPr>
          <a:xfrm flipH="1">
            <a:off x="5497801" y="6977091"/>
            <a:ext cx="2925325" cy="0"/>
          </a:xfrm>
          <a:prstGeom prst="line">
            <a:avLst/>
          </a:prstGeom>
          <a:ln w="12700">
            <a:solidFill>
              <a:schemeClr val="accent1">
                <a:lumMod val="20000"/>
                <a:lumOff val="80000"/>
              </a:schemeClr>
            </a:solidFill>
            <a:prstDash val="solid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テキスト プレースホルダー 11"/>
          <p:cNvSpPr>
            <a:spLocks noGrp="1"/>
          </p:cNvSpPr>
          <p:nvPr>
            <p:ph type="body" sz="quarter" idx="24" hasCustomPrompt="1"/>
          </p:nvPr>
        </p:nvSpPr>
        <p:spPr>
          <a:xfrm>
            <a:off x="13013636" y="3017852"/>
            <a:ext cx="4860540" cy="898900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spcBef>
                <a:spcPts val="0"/>
              </a:spcBef>
              <a:defRPr sz="18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3" name="テキスト プレースホルダー 11"/>
          <p:cNvSpPr>
            <a:spLocks noGrp="1"/>
          </p:cNvSpPr>
          <p:nvPr>
            <p:ph type="body" sz="quarter" idx="25" hasCustomPrompt="1"/>
          </p:nvPr>
        </p:nvSpPr>
        <p:spPr>
          <a:xfrm>
            <a:off x="13013636" y="2476591"/>
            <a:ext cx="4860540" cy="645023"/>
          </a:xfrm>
        </p:spPr>
        <p:txBody>
          <a:bodyPr anchor="b">
            <a:noAutofit/>
          </a:bodyPr>
          <a:lstStyle>
            <a:lvl1pPr algn="l">
              <a:lnSpc>
                <a:spcPct val="120000"/>
              </a:lnSpc>
              <a:defRPr sz="24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4" name="テキスト プレースホルダー 11"/>
          <p:cNvSpPr>
            <a:spLocks noGrp="1"/>
          </p:cNvSpPr>
          <p:nvPr>
            <p:ph type="body" sz="quarter" idx="26" hasCustomPrompt="1"/>
          </p:nvPr>
        </p:nvSpPr>
        <p:spPr>
          <a:xfrm>
            <a:off x="13013636" y="4683037"/>
            <a:ext cx="4860540" cy="898900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spcBef>
                <a:spcPts val="0"/>
              </a:spcBef>
              <a:defRPr sz="18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5" name="テキスト プレースホルダー 11"/>
          <p:cNvSpPr>
            <a:spLocks noGrp="1"/>
          </p:cNvSpPr>
          <p:nvPr>
            <p:ph type="body" sz="quarter" idx="27" hasCustomPrompt="1"/>
          </p:nvPr>
        </p:nvSpPr>
        <p:spPr>
          <a:xfrm>
            <a:off x="13013636" y="4141776"/>
            <a:ext cx="4860540" cy="645023"/>
          </a:xfrm>
        </p:spPr>
        <p:txBody>
          <a:bodyPr anchor="b">
            <a:noAutofit/>
          </a:bodyPr>
          <a:lstStyle>
            <a:lvl1pPr algn="l">
              <a:lnSpc>
                <a:spcPct val="120000"/>
              </a:lnSpc>
              <a:defRPr sz="24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6" name="テキスト プレースホルダー 11"/>
          <p:cNvSpPr>
            <a:spLocks noGrp="1"/>
          </p:cNvSpPr>
          <p:nvPr>
            <p:ph type="body" sz="quarter" idx="28" hasCustomPrompt="1"/>
          </p:nvPr>
        </p:nvSpPr>
        <p:spPr>
          <a:xfrm>
            <a:off x="13013636" y="6348221"/>
            <a:ext cx="4860540" cy="898900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spcBef>
                <a:spcPts val="0"/>
              </a:spcBef>
              <a:defRPr sz="18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7" name="テキスト プレースホルダー 11"/>
          <p:cNvSpPr>
            <a:spLocks noGrp="1"/>
          </p:cNvSpPr>
          <p:nvPr>
            <p:ph type="body" sz="quarter" idx="29" hasCustomPrompt="1"/>
          </p:nvPr>
        </p:nvSpPr>
        <p:spPr>
          <a:xfrm>
            <a:off x="13013636" y="5806960"/>
            <a:ext cx="4860540" cy="645023"/>
          </a:xfrm>
        </p:spPr>
        <p:txBody>
          <a:bodyPr anchor="b">
            <a:noAutofit/>
          </a:bodyPr>
          <a:lstStyle>
            <a:lvl1pPr algn="l">
              <a:lnSpc>
                <a:spcPct val="120000"/>
              </a:lnSpc>
              <a:defRPr sz="24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8" name="テキスト プレースホルダー 11"/>
          <p:cNvSpPr>
            <a:spLocks noGrp="1"/>
          </p:cNvSpPr>
          <p:nvPr>
            <p:ph type="body" sz="quarter" idx="30" hasCustomPrompt="1"/>
          </p:nvPr>
        </p:nvSpPr>
        <p:spPr>
          <a:xfrm>
            <a:off x="637261" y="3885412"/>
            <a:ext cx="4860540" cy="898900"/>
          </a:xfrm>
        </p:spPr>
        <p:txBody>
          <a:bodyPr anchor="t">
            <a:noAutofit/>
          </a:bodyPr>
          <a:lstStyle>
            <a:lvl1pPr algn="r">
              <a:lnSpc>
                <a:spcPct val="120000"/>
              </a:lnSpc>
              <a:spcBef>
                <a:spcPts val="0"/>
              </a:spcBef>
              <a:defRPr sz="18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9" name="テキスト プレースホルダー 11"/>
          <p:cNvSpPr>
            <a:spLocks noGrp="1"/>
          </p:cNvSpPr>
          <p:nvPr>
            <p:ph type="body" sz="quarter" idx="31" hasCustomPrompt="1"/>
          </p:nvPr>
        </p:nvSpPr>
        <p:spPr>
          <a:xfrm>
            <a:off x="637261" y="3344151"/>
            <a:ext cx="4860540" cy="645023"/>
          </a:xfrm>
        </p:spPr>
        <p:txBody>
          <a:bodyPr anchor="b">
            <a:noAutofit/>
          </a:bodyPr>
          <a:lstStyle>
            <a:lvl1pPr algn="r">
              <a:lnSpc>
                <a:spcPct val="120000"/>
              </a:lnSpc>
              <a:defRPr sz="24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40" name="テキスト プレースホルダー 11"/>
          <p:cNvSpPr>
            <a:spLocks noGrp="1"/>
          </p:cNvSpPr>
          <p:nvPr>
            <p:ph type="body" sz="quarter" idx="32" hasCustomPrompt="1"/>
          </p:nvPr>
        </p:nvSpPr>
        <p:spPr>
          <a:xfrm>
            <a:off x="637261" y="5550597"/>
            <a:ext cx="4860540" cy="898900"/>
          </a:xfrm>
        </p:spPr>
        <p:txBody>
          <a:bodyPr anchor="t">
            <a:noAutofit/>
          </a:bodyPr>
          <a:lstStyle>
            <a:lvl1pPr algn="r">
              <a:lnSpc>
                <a:spcPct val="120000"/>
              </a:lnSpc>
              <a:spcBef>
                <a:spcPts val="0"/>
              </a:spcBef>
              <a:defRPr sz="18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41" name="テキスト プレースホルダー 11"/>
          <p:cNvSpPr>
            <a:spLocks noGrp="1"/>
          </p:cNvSpPr>
          <p:nvPr>
            <p:ph type="body" sz="quarter" idx="33" hasCustomPrompt="1"/>
          </p:nvPr>
        </p:nvSpPr>
        <p:spPr>
          <a:xfrm>
            <a:off x="637261" y="5009336"/>
            <a:ext cx="4860540" cy="645023"/>
          </a:xfrm>
        </p:spPr>
        <p:txBody>
          <a:bodyPr anchor="b">
            <a:noAutofit/>
          </a:bodyPr>
          <a:lstStyle>
            <a:lvl1pPr algn="r">
              <a:lnSpc>
                <a:spcPct val="120000"/>
              </a:lnSpc>
              <a:defRPr sz="24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42" name="テキスト プレースホルダー 11"/>
          <p:cNvSpPr>
            <a:spLocks noGrp="1"/>
          </p:cNvSpPr>
          <p:nvPr>
            <p:ph type="body" sz="quarter" idx="34" hasCustomPrompt="1"/>
          </p:nvPr>
        </p:nvSpPr>
        <p:spPr>
          <a:xfrm>
            <a:off x="637261" y="7215781"/>
            <a:ext cx="4860540" cy="898900"/>
          </a:xfrm>
        </p:spPr>
        <p:txBody>
          <a:bodyPr anchor="t">
            <a:noAutofit/>
          </a:bodyPr>
          <a:lstStyle>
            <a:lvl1pPr algn="r">
              <a:lnSpc>
                <a:spcPct val="120000"/>
              </a:lnSpc>
              <a:spcBef>
                <a:spcPts val="0"/>
              </a:spcBef>
              <a:defRPr sz="18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43" name="テキスト プレースホルダー 11"/>
          <p:cNvSpPr>
            <a:spLocks noGrp="1"/>
          </p:cNvSpPr>
          <p:nvPr>
            <p:ph type="body" sz="quarter" idx="35" hasCustomPrompt="1"/>
          </p:nvPr>
        </p:nvSpPr>
        <p:spPr>
          <a:xfrm>
            <a:off x="637261" y="6674520"/>
            <a:ext cx="4860540" cy="645023"/>
          </a:xfrm>
        </p:spPr>
        <p:txBody>
          <a:bodyPr anchor="b">
            <a:noAutofit/>
          </a:bodyPr>
          <a:lstStyle>
            <a:lvl1pPr algn="r">
              <a:lnSpc>
                <a:spcPct val="120000"/>
              </a:lnSpc>
              <a:defRPr sz="24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28441073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8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2000"/>
                            </p:stCondLst>
                            <p:childTnLst>
                              <p:par>
                                <p:cTn id="2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2500"/>
                            </p:stCondLst>
                            <p:childTnLst>
                              <p:par>
                                <p:cTn id="34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6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3000"/>
                            </p:stCondLst>
                            <p:childTnLst>
                              <p:par>
                                <p:cTn id="3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3500"/>
                            </p:stCondLst>
                            <p:childTnLst>
                              <p:par>
                                <p:cTn id="4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4000"/>
                            </p:stCondLst>
                            <p:childTnLst>
                              <p:par>
                                <p:cTn id="52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54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4500"/>
                            </p:stCondLst>
                            <p:childTnLst>
                              <p:par>
                                <p:cTn id="5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5000"/>
                            </p:stCondLst>
                            <p:childTnLst>
                              <p:par>
                                <p:cTn id="6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8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9" fill="hold">
                            <p:stCondLst>
                              <p:cond delay="5500"/>
                            </p:stCondLst>
                            <p:childTnLst>
                              <p:par>
                                <p:cTn id="70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2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6000"/>
                            </p:stCondLst>
                            <p:childTnLst>
                              <p:par>
                                <p:cTn id="7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6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9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0" fill="hold">
                            <p:stCondLst>
                              <p:cond delay="6500"/>
                            </p:stCondLst>
                            <p:childTnLst>
                              <p:par>
                                <p:cTn id="8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3" dur="5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6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7000"/>
                            </p:stCondLst>
                            <p:childTnLst>
                              <p:par>
                                <p:cTn id="88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90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7500"/>
                            </p:stCondLst>
                            <p:childTnLst>
                              <p:par>
                                <p:cTn id="9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4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7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8" fill="hold">
                            <p:stCondLst>
                              <p:cond delay="8000"/>
                            </p:stCondLst>
                            <p:childTnLst>
                              <p:par>
                                <p:cTn id="9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1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4" dur="500"/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5" fill="hold">
                            <p:stCondLst>
                              <p:cond delay="8500"/>
                            </p:stCondLst>
                            <p:childTnLst>
                              <p:par>
                                <p:cTn id="106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8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>
                            <p:stCondLst>
                              <p:cond delay="9000"/>
                            </p:stCondLst>
                            <p:childTnLst>
                              <p:par>
                                <p:cTn id="11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2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5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11" grpId="0" animBg="1"/>
      <p:bldP spid="10" grpId="0" animBg="1"/>
      <p:bldP spid="9" grpId="0" animBg="1"/>
      <p:bldP spid="8" grpId="0" animBg="1"/>
      <p:bldP spid="7" grpId="0" animBg="1"/>
      <p:bldP spid="6" grpId="0" animBg="1"/>
      <p:bldP spid="12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3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4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5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6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7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2" grpId="0"/>
      <p:bldP spid="33" grpId="0"/>
      <p:bldP spid="34" grpId="0"/>
      <p:bldP spid="35" grpId="0"/>
      <p:bldP spid="36" grpId="0"/>
      <p:bldP spid="37" grpId="0"/>
      <p:bldP spid="38" grpId="0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9" grpId="0">
        <p:tmplLst>
          <p:tmpl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0" grpId="0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4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1" grpId="0">
        <p:tmplLst>
          <p:tmpl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4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2" grpId="0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4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3" grpId="0">
        <p:tmplLst>
          <p:tmpl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43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25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 Poin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 hasCustomPrompt="1"/>
          </p:nvPr>
        </p:nvSpPr>
        <p:spPr>
          <a:xfrm>
            <a:off x="637261" y="192950"/>
            <a:ext cx="16741860" cy="1125125"/>
          </a:xfrm>
        </p:spPr>
        <p:txBody>
          <a:bodyPr/>
          <a:lstStyle>
            <a:lvl1pPr>
              <a:defRPr spc="1500" baseline="0"/>
            </a:lvl1pPr>
          </a:lstStyle>
          <a:p>
            <a:r>
              <a:rPr lang="en-US" altLang="ja-JP" dirty="0" smtClean="0"/>
              <a:t>SLIDE TITLE HERE</a:t>
            </a:r>
            <a:endParaRPr kumimoji="1" lang="ja-JP" altLang="en-US" dirty="0"/>
          </a:p>
        </p:txBody>
      </p: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>
          <a:xfrm>
            <a:off x="9413236" y="9591367"/>
            <a:ext cx="7776864" cy="547688"/>
          </a:xfrm>
        </p:spPr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  <a:alpha val="70000"/>
                  </a:prstClr>
                </a:solidFill>
              </a:rPr>
              <a:t>The Power of PowerPoint | thepopp.com</a:t>
            </a:r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>
          <a:xfrm>
            <a:off x="17371930" y="9591367"/>
            <a:ext cx="907291" cy="547688"/>
          </a:xfrm>
        </p:spPr>
        <p:txBody>
          <a:bodyPr/>
          <a:lstStyle/>
          <a:p>
            <a:fld id="{387164BF-D67A-46C0-81D2-5BAF67C00C80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  <p:sp>
        <p:nvSpPr>
          <p:cNvPr id="5" name="テキスト プレースホルダー 11"/>
          <p:cNvSpPr>
            <a:spLocks noGrp="1"/>
          </p:cNvSpPr>
          <p:nvPr>
            <p:ph type="body" sz="quarter" idx="17" hasCustomPrompt="1"/>
          </p:nvPr>
        </p:nvSpPr>
        <p:spPr>
          <a:xfrm>
            <a:off x="907291" y="1966589"/>
            <a:ext cx="3600400" cy="773203"/>
          </a:xfrm>
        </p:spPr>
        <p:txBody>
          <a:bodyPr anchor="t">
            <a:noAutofit/>
          </a:bodyPr>
          <a:lstStyle>
            <a:lvl1pPr algn="r">
              <a:lnSpc>
                <a:spcPct val="120000"/>
              </a:lnSpc>
              <a:defRPr sz="32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6" name="正方形/長方形 5"/>
          <p:cNvSpPr/>
          <p:nvPr userDrawn="1"/>
        </p:nvSpPr>
        <p:spPr>
          <a:xfrm>
            <a:off x="4642706" y="1678115"/>
            <a:ext cx="72000" cy="1350150"/>
          </a:xfrm>
          <a:prstGeom prst="rect">
            <a:avLst/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7" name="テキスト プレースホルダー 11"/>
          <p:cNvSpPr>
            <a:spLocks noGrp="1"/>
          </p:cNvSpPr>
          <p:nvPr>
            <p:ph type="body" sz="quarter" idx="26" hasCustomPrompt="1"/>
          </p:nvPr>
        </p:nvSpPr>
        <p:spPr>
          <a:xfrm>
            <a:off x="4822726" y="1678115"/>
            <a:ext cx="11611290" cy="1350150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spcBef>
                <a:spcPts val="0"/>
              </a:spcBef>
              <a:defRPr sz="18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8" name="テキスト プレースホルダー 11"/>
          <p:cNvSpPr>
            <a:spLocks noGrp="1"/>
          </p:cNvSpPr>
          <p:nvPr>
            <p:ph type="body" sz="quarter" idx="27" hasCustomPrompt="1"/>
          </p:nvPr>
        </p:nvSpPr>
        <p:spPr>
          <a:xfrm>
            <a:off x="907291" y="3530513"/>
            <a:ext cx="3600400" cy="773203"/>
          </a:xfrm>
        </p:spPr>
        <p:txBody>
          <a:bodyPr anchor="t">
            <a:noAutofit/>
          </a:bodyPr>
          <a:lstStyle>
            <a:lvl1pPr algn="r">
              <a:lnSpc>
                <a:spcPct val="120000"/>
              </a:lnSpc>
              <a:defRPr sz="32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9" name="正方形/長方形 8"/>
          <p:cNvSpPr/>
          <p:nvPr userDrawn="1"/>
        </p:nvSpPr>
        <p:spPr>
          <a:xfrm>
            <a:off x="4642706" y="3242039"/>
            <a:ext cx="72000" cy="1350150"/>
          </a:xfrm>
          <a:prstGeom prst="rect">
            <a:avLst/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0" name="テキスト プレースホルダー 11"/>
          <p:cNvSpPr>
            <a:spLocks noGrp="1"/>
          </p:cNvSpPr>
          <p:nvPr>
            <p:ph type="body" sz="quarter" idx="28" hasCustomPrompt="1"/>
          </p:nvPr>
        </p:nvSpPr>
        <p:spPr>
          <a:xfrm>
            <a:off x="4822726" y="3242039"/>
            <a:ext cx="11611290" cy="1350150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spcBef>
                <a:spcPts val="0"/>
              </a:spcBef>
              <a:defRPr sz="18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1" name="テキスト プレースホルダー 11"/>
          <p:cNvSpPr>
            <a:spLocks noGrp="1"/>
          </p:cNvSpPr>
          <p:nvPr>
            <p:ph type="body" sz="quarter" idx="29" hasCustomPrompt="1"/>
          </p:nvPr>
        </p:nvSpPr>
        <p:spPr>
          <a:xfrm>
            <a:off x="907291" y="5094437"/>
            <a:ext cx="3600400" cy="773203"/>
          </a:xfrm>
        </p:spPr>
        <p:txBody>
          <a:bodyPr anchor="t">
            <a:noAutofit/>
          </a:bodyPr>
          <a:lstStyle>
            <a:lvl1pPr algn="r">
              <a:lnSpc>
                <a:spcPct val="120000"/>
              </a:lnSpc>
              <a:defRPr sz="32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2" name="正方形/長方形 11"/>
          <p:cNvSpPr/>
          <p:nvPr userDrawn="1"/>
        </p:nvSpPr>
        <p:spPr>
          <a:xfrm>
            <a:off x="4642706" y="4805963"/>
            <a:ext cx="72000" cy="1350150"/>
          </a:xfrm>
          <a:prstGeom prst="rect">
            <a:avLst/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3" name="テキスト プレースホルダー 11"/>
          <p:cNvSpPr>
            <a:spLocks noGrp="1"/>
          </p:cNvSpPr>
          <p:nvPr>
            <p:ph type="body" sz="quarter" idx="30" hasCustomPrompt="1"/>
          </p:nvPr>
        </p:nvSpPr>
        <p:spPr>
          <a:xfrm>
            <a:off x="4822726" y="4805963"/>
            <a:ext cx="11611290" cy="1350150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spcBef>
                <a:spcPts val="0"/>
              </a:spcBef>
              <a:defRPr sz="18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4" name="テキスト プレースホルダー 11"/>
          <p:cNvSpPr>
            <a:spLocks noGrp="1"/>
          </p:cNvSpPr>
          <p:nvPr>
            <p:ph type="body" sz="quarter" idx="31" hasCustomPrompt="1"/>
          </p:nvPr>
        </p:nvSpPr>
        <p:spPr>
          <a:xfrm>
            <a:off x="907291" y="6658361"/>
            <a:ext cx="3600400" cy="773203"/>
          </a:xfrm>
        </p:spPr>
        <p:txBody>
          <a:bodyPr anchor="t">
            <a:noAutofit/>
          </a:bodyPr>
          <a:lstStyle>
            <a:lvl1pPr algn="r">
              <a:lnSpc>
                <a:spcPct val="120000"/>
              </a:lnSpc>
              <a:defRPr sz="32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5" name="正方形/長方形 14"/>
          <p:cNvSpPr/>
          <p:nvPr userDrawn="1"/>
        </p:nvSpPr>
        <p:spPr>
          <a:xfrm>
            <a:off x="4642706" y="6369887"/>
            <a:ext cx="72000" cy="1350150"/>
          </a:xfrm>
          <a:prstGeom prst="rect">
            <a:avLst/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6" name="テキスト プレースホルダー 11"/>
          <p:cNvSpPr>
            <a:spLocks noGrp="1"/>
          </p:cNvSpPr>
          <p:nvPr>
            <p:ph type="body" sz="quarter" idx="32" hasCustomPrompt="1"/>
          </p:nvPr>
        </p:nvSpPr>
        <p:spPr>
          <a:xfrm>
            <a:off x="4822726" y="6369887"/>
            <a:ext cx="11611290" cy="1350150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spcBef>
                <a:spcPts val="0"/>
              </a:spcBef>
              <a:defRPr sz="18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7" name="テキスト プレースホルダー 11"/>
          <p:cNvSpPr>
            <a:spLocks noGrp="1"/>
          </p:cNvSpPr>
          <p:nvPr>
            <p:ph type="body" sz="quarter" idx="33" hasCustomPrompt="1"/>
          </p:nvPr>
        </p:nvSpPr>
        <p:spPr>
          <a:xfrm>
            <a:off x="907291" y="8222284"/>
            <a:ext cx="3600400" cy="773203"/>
          </a:xfrm>
        </p:spPr>
        <p:txBody>
          <a:bodyPr anchor="t">
            <a:noAutofit/>
          </a:bodyPr>
          <a:lstStyle>
            <a:lvl1pPr algn="r">
              <a:lnSpc>
                <a:spcPct val="120000"/>
              </a:lnSpc>
              <a:defRPr sz="32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8" name="正方形/長方形 17"/>
          <p:cNvSpPr/>
          <p:nvPr userDrawn="1"/>
        </p:nvSpPr>
        <p:spPr>
          <a:xfrm>
            <a:off x="4642706" y="7933810"/>
            <a:ext cx="72000" cy="1350150"/>
          </a:xfrm>
          <a:prstGeom prst="rect">
            <a:avLst/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9" name="テキスト プレースホルダー 11"/>
          <p:cNvSpPr>
            <a:spLocks noGrp="1"/>
          </p:cNvSpPr>
          <p:nvPr>
            <p:ph type="body" sz="quarter" idx="34" hasCustomPrompt="1"/>
          </p:nvPr>
        </p:nvSpPr>
        <p:spPr>
          <a:xfrm>
            <a:off x="4822726" y="7933810"/>
            <a:ext cx="11611290" cy="1350150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spcBef>
                <a:spcPts val="0"/>
              </a:spcBef>
              <a:defRPr sz="18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55649956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2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500"/>
                            </p:stCondLst>
                            <p:childTnLst>
                              <p:par>
                                <p:cTn id="18" presetID="2" presetClass="entr" presetSubtype="8" decel="100000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2" presetClass="entr" presetSubtype="4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6" presetID="2" presetClass="entr" presetSubtype="2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1250"/>
                            </p:stCondLst>
                            <p:childTnLst>
                              <p:par>
                                <p:cTn id="31" presetID="2" presetClass="entr" presetSubtype="8" decel="100000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4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2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2000"/>
                            </p:stCondLst>
                            <p:childTnLst>
                              <p:par>
                                <p:cTn id="44" presetID="2" presetClass="entr" presetSubtype="8" decel="100000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8" presetID="2" presetClass="entr" presetSubtype="4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2" presetID="2" presetClass="entr" presetSubtype="2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2750"/>
                            </p:stCondLst>
                            <p:childTnLst>
                              <p:par>
                                <p:cTn id="57" presetID="2" presetClass="entr" presetSubtype="8" decel="100000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2" presetClass="entr" presetSubtype="4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2" presetClass="entr" presetSubtype="2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build="p">
        <p:tmplLst>
          <p:tmpl lvl="1">
            <p:tnLst>
              <p:par>
                <p:cTn presetID="2" presetClass="entr" presetSubtype="8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6" grpId="0" animBg="1"/>
      <p:bldP spid="7" grpId="0">
        <p:tmplLst>
          <p:tmpl>
            <p:tnLst>
              <p:par>
                <p:cTn presetID="2" presetClass="entr" presetSubtype="2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8" grpId="0" build="p">
        <p:tmplLst>
          <p:tmpl lvl="1">
            <p:tnLst>
              <p:par>
                <p:cTn presetID="2" presetClass="entr" presetSubtype="8" decel="100000" fill="hold" nodeType="after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9" grpId="0" animBg="1"/>
      <p:bldP spid="10" grpId="0">
        <p:tmplLst>
          <p:tmpl>
            <p:tnLst>
              <p:par>
                <p:cTn presetID="2" presetClass="entr" presetSubtype="2" decel="10000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1" grpId="0" build="p">
        <p:tmplLst>
          <p:tmpl lvl="1">
            <p:tnLst>
              <p:par>
                <p:cTn presetID="2" presetClass="entr" presetSubtype="8" decel="100000" fill="hold" nodeType="after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2" grpId="0" animBg="1"/>
      <p:bldP spid="13" grpId="0">
        <p:tmplLst>
          <p:tmpl>
            <p:tnLst>
              <p:par>
                <p:cTn presetID="2" presetClass="entr" presetSubtype="2" decel="10000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4" grpId="0" build="p">
        <p:tmplLst>
          <p:tmpl lvl="1">
            <p:tnLst>
              <p:par>
                <p:cTn presetID="2" presetClass="entr" presetSubtype="8" decel="100000" fill="hold" nodeType="after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5" grpId="0" animBg="1"/>
      <p:bldP spid="16" grpId="0">
        <p:tmplLst>
          <p:tmpl>
            <p:tnLst>
              <p:par>
                <p:cTn presetID="2" presetClass="entr" presetSubtype="2" decel="10000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7" grpId="0" build="p">
        <p:tmplLst>
          <p:tmpl lvl="1">
            <p:tnLst>
              <p:par>
                <p:cTn presetID="2" presetClass="entr" presetSubtype="8" decel="100000" fill="hold" nodeType="after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8" grpId="0" animBg="1"/>
      <p:bldP spid="19" grpId="0">
        <p:tmplLst>
          <p:tmpl>
            <p:tnLst>
              <p:par>
                <p:cTn presetID="2" presetClass="entr" presetSubtype="2" decel="10000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25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No Contents - 1 Colum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 hasCustomPrompt="1"/>
          </p:nvPr>
        </p:nvSpPr>
        <p:spPr>
          <a:xfrm>
            <a:off x="637261" y="192950"/>
            <a:ext cx="16741860" cy="1125125"/>
          </a:xfrm>
        </p:spPr>
        <p:txBody>
          <a:bodyPr/>
          <a:lstStyle>
            <a:lvl1pPr>
              <a:defRPr spc="1500" baseline="0"/>
            </a:lvl1pPr>
          </a:lstStyle>
          <a:p>
            <a:r>
              <a:rPr lang="en-US" altLang="ja-JP" dirty="0" smtClean="0"/>
              <a:t>SLIDE TITLE HERE</a:t>
            </a:r>
            <a:endParaRPr kumimoji="1" lang="ja-JP" altLang="en-US" dirty="0"/>
          </a:p>
        </p:txBody>
      </p: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>
          <a:xfrm>
            <a:off x="9413236" y="9591367"/>
            <a:ext cx="7776864" cy="547688"/>
          </a:xfrm>
        </p:spPr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  <a:alpha val="70000"/>
                  </a:prstClr>
                </a:solidFill>
              </a:rPr>
              <a:t>The Power of PowerPoint | thepopp.com</a:t>
            </a:r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>
          <a:xfrm>
            <a:off x="17371930" y="9591367"/>
            <a:ext cx="907291" cy="547688"/>
          </a:xfrm>
        </p:spPr>
        <p:txBody>
          <a:bodyPr/>
          <a:lstStyle/>
          <a:p>
            <a:fld id="{387164BF-D67A-46C0-81D2-5BAF67C00C80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  <p:sp>
        <p:nvSpPr>
          <p:cNvPr id="7" name="テキスト プレースホルダー 11"/>
          <p:cNvSpPr>
            <a:spLocks noGrp="1"/>
          </p:cNvSpPr>
          <p:nvPr>
            <p:ph type="body" sz="quarter" idx="16" hasCustomPrompt="1"/>
          </p:nvPr>
        </p:nvSpPr>
        <p:spPr>
          <a:xfrm>
            <a:off x="2493649" y="7843800"/>
            <a:ext cx="13298280" cy="1350150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8" name="テキスト プレースホルダー 11"/>
          <p:cNvSpPr>
            <a:spLocks noGrp="1"/>
          </p:cNvSpPr>
          <p:nvPr>
            <p:ph type="body" sz="quarter" idx="17" hasCustomPrompt="1"/>
          </p:nvPr>
        </p:nvSpPr>
        <p:spPr>
          <a:xfrm>
            <a:off x="2493649" y="7167104"/>
            <a:ext cx="13298280" cy="773203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defRPr sz="32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1708822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5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No Contents - 2 Column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 hasCustomPrompt="1"/>
          </p:nvPr>
        </p:nvSpPr>
        <p:spPr>
          <a:xfrm>
            <a:off x="637261" y="192950"/>
            <a:ext cx="16741860" cy="1125125"/>
          </a:xfrm>
        </p:spPr>
        <p:txBody>
          <a:bodyPr/>
          <a:lstStyle>
            <a:lvl1pPr>
              <a:defRPr spc="1500" baseline="0"/>
            </a:lvl1pPr>
          </a:lstStyle>
          <a:p>
            <a:r>
              <a:rPr lang="en-US" altLang="ja-JP" dirty="0" smtClean="0"/>
              <a:t>SLIDE TITLE HERE</a:t>
            </a:r>
            <a:endParaRPr kumimoji="1" lang="ja-JP" altLang="en-US" dirty="0"/>
          </a:p>
        </p:txBody>
      </p: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>
          <a:xfrm>
            <a:off x="9413236" y="9591367"/>
            <a:ext cx="7776864" cy="547688"/>
          </a:xfrm>
        </p:spPr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  <a:alpha val="70000"/>
                  </a:prstClr>
                </a:solidFill>
              </a:rPr>
              <a:t>The Power of PowerPoint | thepopp.com</a:t>
            </a:r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>
          <a:xfrm>
            <a:off x="17371930" y="9591367"/>
            <a:ext cx="907291" cy="547688"/>
          </a:xfrm>
        </p:spPr>
        <p:txBody>
          <a:bodyPr/>
          <a:lstStyle/>
          <a:p>
            <a:fld id="{387164BF-D67A-46C0-81D2-5BAF67C00C80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  <p:sp>
        <p:nvSpPr>
          <p:cNvPr id="7" name="テキスト プレースホルダー 11"/>
          <p:cNvSpPr>
            <a:spLocks noGrp="1"/>
          </p:cNvSpPr>
          <p:nvPr>
            <p:ph type="body" sz="quarter" idx="16" hasCustomPrompt="1"/>
          </p:nvPr>
        </p:nvSpPr>
        <p:spPr>
          <a:xfrm>
            <a:off x="998488" y="7798795"/>
            <a:ext cx="7762453" cy="1350150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8" name="テキスト プレースホルダー 11"/>
          <p:cNvSpPr>
            <a:spLocks noGrp="1"/>
          </p:cNvSpPr>
          <p:nvPr>
            <p:ph type="body" sz="quarter" idx="17" hasCustomPrompt="1"/>
          </p:nvPr>
        </p:nvSpPr>
        <p:spPr>
          <a:xfrm>
            <a:off x="998488" y="7167104"/>
            <a:ext cx="7762453" cy="773203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32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9" name="テキスト プレースホルダー 11"/>
          <p:cNvSpPr>
            <a:spLocks noGrp="1"/>
          </p:cNvSpPr>
          <p:nvPr>
            <p:ph type="body" sz="quarter" idx="18" hasCustomPrompt="1"/>
          </p:nvPr>
        </p:nvSpPr>
        <p:spPr>
          <a:xfrm>
            <a:off x="9491699" y="7790558"/>
            <a:ext cx="7762453" cy="1350150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0" name="テキスト プレースホルダー 11"/>
          <p:cNvSpPr>
            <a:spLocks noGrp="1"/>
          </p:cNvSpPr>
          <p:nvPr>
            <p:ph type="body" sz="quarter" idx="19" hasCustomPrompt="1"/>
          </p:nvPr>
        </p:nvSpPr>
        <p:spPr>
          <a:xfrm>
            <a:off x="9491699" y="7158867"/>
            <a:ext cx="7762453" cy="773203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32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68940933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5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No Contents - 2 Columns - Righ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 hasCustomPrompt="1"/>
          </p:nvPr>
        </p:nvSpPr>
        <p:spPr>
          <a:xfrm>
            <a:off x="637261" y="192950"/>
            <a:ext cx="16741860" cy="1125125"/>
          </a:xfrm>
        </p:spPr>
        <p:txBody>
          <a:bodyPr/>
          <a:lstStyle>
            <a:lvl1pPr>
              <a:defRPr spc="1500" baseline="0"/>
            </a:lvl1pPr>
          </a:lstStyle>
          <a:p>
            <a:r>
              <a:rPr lang="en-US" altLang="ja-JP" dirty="0" smtClean="0"/>
              <a:t>SLIDE TITLE HERE</a:t>
            </a:r>
            <a:endParaRPr kumimoji="1" lang="ja-JP" altLang="en-US" dirty="0"/>
          </a:p>
        </p:txBody>
      </p: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>
          <a:xfrm>
            <a:off x="9413236" y="9591367"/>
            <a:ext cx="7776864" cy="547688"/>
          </a:xfrm>
        </p:spPr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  <a:alpha val="70000"/>
                  </a:prstClr>
                </a:solidFill>
              </a:rPr>
              <a:t>The Power of PowerPoint | thepopp.com</a:t>
            </a:r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>
          <a:xfrm>
            <a:off x="17371930" y="9591367"/>
            <a:ext cx="907291" cy="547688"/>
          </a:xfrm>
        </p:spPr>
        <p:txBody>
          <a:bodyPr/>
          <a:lstStyle/>
          <a:p>
            <a:fld id="{387164BF-D67A-46C0-81D2-5BAF67C00C80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  <p:sp>
        <p:nvSpPr>
          <p:cNvPr id="7" name="テキスト プレースホルダー 11"/>
          <p:cNvSpPr>
            <a:spLocks noGrp="1"/>
          </p:cNvSpPr>
          <p:nvPr>
            <p:ph type="body" sz="quarter" idx="16" hasCustomPrompt="1"/>
          </p:nvPr>
        </p:nvSpPr>
        <p:spPr>
          <a:xfrm>
            <a:off x="9491699" y="6540276"/>
            <a:ext cx="7762453" cy="2068609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8" name="テキスト プレースホルダー 11"/>
          <p:cNvSpPr>
            <a:spLocks noGrp="1"/>
          </p:cNvSpPr>
          <p:nvPr>
            <p:ph type="body" sz="quarter" idx="17" hasCustomPrompt="1"/>
          </p:nvPr>
        </p:nvSpPr>
        <p:spPr>
          <a:xfrm>
            <a:off x="9491699" y="5908586"/>
            <a:ext cx="7762453" cy="773203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32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9" name="テキスト プレースホルダー 11"/>
          <p:cNvSpPr>
            <a:spLocks noGrp="1"/>
          </p:cNvSpPr>
          <p:nvPr>
            <p:ph type="body" sz="quarter" idx="18" hasCustomPrompt="1"/>
          </p:nvPr>
        </p:nvSpPr>
        <p:spPr>
          <a:xfrm>
            <a:off x="9491699" y="3209905"/>
            <a:ext cx="7762453" cy="2068609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0" name="テキスト プレースホルダー 11"/>
          <p:cNvSpPr>
            <a:spLocks noGrp="1"/>
          </p:cNvSpPr>
          <p:nvPr>
            <p:ph type="body" sz="quarter" idx="19" hasCustomPrompt="1"/>
          </p:nvPr>
        </p:nvSpPr>
        <p:spPr>
          <a:xfrm>
            <a:off x="9491699" y="2578215"/>
            <a:ext cx="7762453" cy="773203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32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5922439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5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No Conten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 hasCustomPrompt="1"/>
          </p:nvPr>
        </p:nvSpPr>
        <p:spPr>
          <a:xfrm>
            <a:off x="637261" y="192950"/>
            <a:ext cx="16741860" cy="1125125"/>
          </a:xfrm>
        </p:spPr>
        <p:txBody>
          <a:bodyPr/>
          <a:lstStyle>
            <a:lvl1pPr>
              <a:defRPr spc="1500" baseline="0"/>
            </a:lvl1pPr>
          </a:lstStyle>
          <a:p>
            <a:r>
              <a:rPr lang="en-US" altLang="ja-JP" dirty="0" smtClean="0"/>
              <a:t>SLIDE TITLE HERE</a:t>
            </a:r>
            <a:endParaRPr kumimoji="1" lang="ja-JP" altLang="en-US" dirty="0"/>
          </a:p>
        </p:txBody>
      </p: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>
          <a:xfrm>
            <a:off x="9413236" y="9591367"/>
            <a:ext cx="7776864" cy="547688"/>
          </a:xfrm>
        </p:spPr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  <a:alpha val="70000"/>
                  </a:prstClr>
                </a:solidFill>
              </a:rPr>
              <a:t>The Power of PowerPoint | thepopp.com</a:t>
            </a:r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>
          <a:xfrm>
            <a:off x="17371930" y="9591367"/>
            <a:ext cx="907291" cy="547688"/>
          </a:xfrm>
        </p:spPr>
        <p:txBody>
          <a:bodyPr/>
          <a:lstStyle/>
          <a:p>
            <a:fld id="{387164BF-D67A-46C0-81D2-5BAF67C00C80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8776763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 Image - 1 Colum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正方形/長方形 9"/>
          <p:cNvSpPr/>
          <p:nvPr userDrawn="1"/>
        </p:nvSpPr>
        <p:spPr>
          <a:xfrm>
            <a:off x="727271" y="2909031"/>
            <a:ext cx="7110790" cy="5069784"/>
          </a:xfrm>
          <a:prstGeom prst="rect">
            <a:avLst/>
          </a:prstGeom>
          <a:solidFill>
            <a:schemeClr val="accent1">
              <a:lumMod val="20000"/>
              <a:lumOff val="80000"/>
              <a:alpha val="30000"/>
            </a:schemeClr>
          </a:solidFill>
          <a:ln w="12700" cmpd="thinThick">
            <a:noFill/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" name="図プレースホルダー 8"/>
          <p:cNvSpPr>
            <a:spLocks noGrp="1"/>
          </p:cNvSpPr>
          <p:nvPr>
            <p:ph type="pic" sz="quarter" idx="12" hasCustomPrompt="1"/>
          </p:nvPr>
        </p:nvSpPr>
        <p:spPr>
          <a:xfrm>
            <a:off x="885185" y="3063876"/>
            <a:ext cx="6794962" cy="4760095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/>
          </a:p>
        </p:txBody>
      </p:sp>
      <p:sp>
        <p:nvSpPr>
          <p:cNvPr id="2" name="タイトル 1"/>
          <p:cNvSpPr>
            <a:spLocks noGrp="1"/>
          </p:cNvSpPr>
          <p:nvPr>
            <p:ph type="title" hasCustomPrompt="1"/>
          </p:nvPr>
        </p:nvSpPr>
        <p:spPr>
          <a:xfrm>
            <a:off x="637261" y="192950"/>
            <a:ext cx="16741860" cy="1125125"/>
          </a:xfrm>
        </p:spPr>
        <p:txBody>
          <a:bodyPr/>
          <a:lstStyle>
            <a:lvl1pPr>
              <a:defRPr spc="1500" baseline="0"/>
            </a:lvl1pPr>
          </a:lstStyle>
          <a:p>
            <a:r>
              <a:rPr lang="en-US" altLang="ja-JP" dirty="0" smtClean="0"/>
              <a:t>SLIDE TITLE HERE</a:t>
            </a:r>
            <a:endParaRPr kumimoji="1" lang="ja-JP" altLang="en-US" dirty="0"/>
          </a:p>
        </p:txBody>
      </p: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>
          <a:xfrm>
            <a:off x="9413236" y="9591367"/>
            <a:ext cx="7776864" cy="547688"/>
          </a:xfrm>
        </p:spPr>
        <p:txBody>
          <a:bodyPr/>
          <a:lstStyle/>
          <a:p>
            <a:r>
              <a:rPr lang="en-US" smtClean="0"/>
              <a:t>The Power of PowerPoint | thepopp.com</a:t>
            </a:r>
            <a:endParaRPr lang="en-US" dirty="0"/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>
          <a:xfrm>
            <a:off x="17371930" y="9591367"/>
            <a:ext cx="907291" cy="547688"/>
          </a:xfrm>
        </p:spPr>
        <p:txBody>
          <a:bodyPr/>
          <a:lstStyle/>
          <a:p>
            <a:fld id="{387164BF-D67A-46C0-81D2-5BAF67C00C80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11" name="ホームベース 10"/>
          <p:cNvSpPr/>
          <p:nvPr userDrawn="1"/>
        </p:nvSpPr>
        <p:spPr>
          <a:xfrm>
            <a:off x="8393479" y="2729295"/>
            <a:ext cx="479695" cy="359473"/>
          </a:xfrm>
          <a:prstGeom prst="homePlate">
            <a:avLst/>
          </a:prstGeom>
          <a:solidFill>
            <a:schemeClr val="accent1"/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" name="テキスト プレースホルダー 11"/>
          <p:cNvSpPr>
            <a:spLocks noGrp="1"/>
          </p:cNvSpPr>
          <p:nvPr>
            <p:ph type="body" sz="quarter" idx="15" hasCustomPrompt="1"/>
          </p:nvPr>
        </p:nvSpPr>
        <p:spPr>
          <a:xfrm>
            <a:off x="8873176" y="3112640"/>
            <a:ext cx="8820980" cy="1035115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3" name="テキスト プレースホルダー 11"/>
          <p:cNvSpPr>
            <a:spLocks noGrp="1"/>
          </p:cNvSpPr>
          <p:nvPr>
            <p:ph type="body" sz="quarter" idx="16" hasCustomPrompt="1"/>
          </p:nvPr>
        </p:nvSpPr>
        <p:spPr>
          <a:xfrm>
            <a:off x="8873176" y="2533210"/>
            <a:ext cx="8820980" cy="773203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32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4" name="ホームベース 13"/>
          <p:cNvSpPr/>
          <p:nvPr userDrawn="1"/>
        </p:nvSpPr>
        <p:spPr>
          <a:xfrm>
            <a:off x="8393479" y="4716895"/>
            <a:ext cx="479695" cy="359473"/>
          </a:xfrm>
          <a:prstGeom prst="homePlate">
            <a:avLst/>
          </a:prstGeom>
          <a:solidFill>
            <a:schemeClr val="accent1"/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" name="テキスト プレースホルダー 11"/>
          <p:cNvSpPr>
            <a:spLocks noGrp="1"/>
          </p:cNvSpPr>
          <p:nvPr>
            <p:ph type="body" sz="quarter" idx="17" hasCustomPrompt="1"/>
          </p:nvPr>
        </p:nvSpPr>
        <p:spPr>
          <a:xfrm>
            <a:off x="8873176" y="5100240"/>
            <a:ext cx="8820980" cy="1035115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6" name="テキスト プレースホルダー 11"/>
          <p:cNvSpPr>
            <a:spLocks noGrp="1"/>
          </p:cNvSpPr>
          <p:nvPr>
            <p:ph type="body" sz="quarter" idx="18" hasCustomPrompt="1"/>
          </p:nvPr>
        </p:nvSpPr>
        <p:spPr>
          <a:xfrm>
            <a:off x="8873176" y="4520810"/>
            <a:ext cx="8820980" cy="773203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32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7" name="ホームベース 16"/>
          <p:cNvSpPr/>
          <p:nvPr userDrawn="1"/>
        </p:nvSpPr>
        <p:spPr>
          <a:xfrm>
            <a:off x="8393477" y="6740375"/>
            <a:ext cx="479695" cy="359473"/>
          </a:xfrm>
          <a:prstGeom prst="homePlate">
            <a:avLst/>
          </a:prstGeom>
          <a:solidFill>
            <a:schemeClr val="accent1"/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" name="テキスト プレースホルダー 11"/>
          <p:cNvSpPr>
            <a:spLocks noGrp="1"/>
          </p:cNvSpPr>
          <p:nvPr>
            <p:ph type="body" sz="quarter" idx="19" hasCustomPrompt="1"/>
          </p:nvPr>
        </p:nvSpPr>
        <p:spPr>
          <a:xfrm>
            <a:off x="8873174" y="7123720"/>
            <a:ext cx="8820980" cy="1035115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9" name="テキスト プレースホルダー 11"/>
          <p:cNvSpPr>
            <a:spLocks noGrp="1"/>
          </p:cNvSpPr>
          <p:nvPr>
            <p:ph type="body" sz="quarter" idx="20" hasCustomPrompt="1"/>
          </p:nvPr>
        </p:nvSpPr>
        <p:spPr>
          <a:xfrm>
            <a:off x="8873174" y="6544290"/>
            <a:ext cx="8820980" cy="773203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32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03952698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" presetID="2" presetClass="entr" presetSubtype="2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2" presetClass="entr" presetSubtype="2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000"/>
                            </p:stCondLst>
                            <p:childTnLst>
                              <p:par>
                                <p:cTn id="25" presetID="2" presetClass="entr" presetSubtype="8" decel="10000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2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2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2000"/>
                            </p:stCondLst>
                            <p:childTnLst>
                              <p:par>
                                <p:cTn id="38" presetID="2" presetClass="entr" presetSubtype="8" decel="10000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2" presetID="2" presetClass="entr" presetSubtype="2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6" presetID="2" presetClass="entr" presetSubtype="2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  <p:bldP spid="9" grpId="0"/>
      <p:bldP spid="11" grpId="0" animBg="1"/>
      <p:bldP spid="12" grpId="0">
        <p:tmplLst>
          <p:tmpl>
            <p:tnLst>
              <p:par>
                <p:cTn presetID="2" presetClass="entr" presetSubtype="2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3" grpId="0">
        <p:tmplLst>
          <p:tmpl>
            <p:tnLst>
              <p:par>
                <p:cTn presetID="2" presetClass="entr" presetSubtype="2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4" grpId="0" animBg="1"/>
      <p:bldP spid="15" grpId="0">
        <p:tmplLst>
          <p:tmpl>
            <p:tnLst>
              <p:par>
                <p:cTn presetID="2" presetClass="entr" presetSubtype="2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6" grpId="0">
        <p:tmplLst>
          <p:tmpl>
            <p:tnLst>
              <p:par>
                <p:cTn presetID="2" presetClass="entr" presetSubtype="2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7" grpId="0" animBg="1"/>
      <p:bldP spid="18" grpId="0">
        <p:tmplLst>
          <p:tmpl>
            <p:tnLst>
              <p:par>
                <p:cTn presetID="2" presetClass="entr" presetSubtype="2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9" grpId="0">
        <p:tmplLst>
          <p:tmpl>
            <p:tnLst>
              <p:par>
                <p:cTn presetID="2" presetClass="entr" presetSubtype="2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26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 Colum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 hasCustomPrompt="1"/>
          </p:nvPr>
        </p:nvSpPr>
        <p:spPr>
          <a:xfrm>
            <a:off x="637261" y="192950"/>
            <a:ext cx="16741860" cy="1125125"/>
          </a:xfrm>
        </p:spPr>
        <p:txBody>
          <a:bodyPr/>
          <a:lstStyle>
            <a:lvl1pPr>
              <a:defRPr spc="1500" baseline="0"/>
            </a:lvl1pPr>
          </a:lstStyle>
          <a:p>
            <a:r>
              <a:rPr lang="en-US" altLang="ja-JP" dirty="0" smtClean="0"/>
              <a:t>SLIDE TITLE HERE</a:t>
            </a:r>
            <a:endParaRPr kumimoji="1" lang="ja-JP" altLang="en-US" dirty="0"/>
          </a:p>
        </p:txBody>
      </p: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>
          <a:xfrm>
            <a:off x="9413236" y="9591367"/>
            <a:ext cx="7776864" cy="547688"/>
          </a:xfrm>
        </p:spPr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  <a:alpha val="70000"/>
                  </a:prstClr>
                </a:solidFill>
              </a:rPr>
              <a:t>The Power of PowerPoint | thepopp.com</a:t>
            </a:r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>
          <a:xfrm>
            <a:off x="17371930" y="9591367"/>
            <a:ext cx="907291" cy="547688"/>
          </a:xfrm>
        </p:spPr>
        <p:txBody>
          <a:bodyPr/>
          <a:lstStyle/>
          <a:p>
            <a:fld id="{387164BF-D67A-46C0-81D2-5BAF67C00C80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  <p:sp>
        <p:nvSpPr>
          <p:cNvPr id="5" name="テキスト プレースホルダー 11"/>
          <p:cNvSpPr>
            <a:spLocks noGrp="1"/>
          </p:cNvSpPr>
          <p:nvPr>
            <p:ph type="body" sz="quarter" idx="14" hasCustomPrompt="1"/>
          </p:nvPr>
        </p:nvSpPr>
        <p:spPr>
          <a:xfrm>
            <a:off x="1096312" y="2803240"/>
            <a:ext cx="16057784" cy="1043694"/>
          </a:xfrm>
        </p:spPr>
        <p:txBody>
          <a:bodyPr anchor="b">
            <a:noAutofit/>
          </a:bodyPr>
          <a:lstStyle>
            <a:lvl1pPr algn="l">
              <a:defRPr sz="54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6" name="テキスト プレースホルダー 11"/>
          <p:cNvSpPr>
            <a:spLocks noGrp="1"/>
          </p:cNvSpPr>
          <p:nvPr>
            <p:ph type="body" sz="quarter" idx="15" hasCustomPrompt="1"/>
          </p:nvPr>
        </p:nvSpPr>
        <p:spPr>
          <a:xfrm>
            <a:off x="1096312" y="4063380"/>
            <a:ext cx="16057784" cy="3240360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4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23159492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9" decel="100000" fill="hold" grpId="0" nodeType="after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>
        <p:tmplLst>
          <p:tmpl>
            <p:tnLst>
              <p:par>
                <p:cTn presetID="2" presetClass="entr" presetSubtype="9" decel="100000" fill="hold" nodeType="afterEffect">
                  <p:stCondLst>
                    <p:cond delay="0"/>
                  </p:stCondLst>
                  <p:iterate type="wd">
                    <p:tmPct val="10000"/>
                  </p:iterate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0-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6" grpId="0">
        <p:tmplLst>
          <p:tmpl>
            <p:tnLst>
              <p:par>
                <p:cTn presetID="2" presetClass="entr" presetSubtype="4" decel="10000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26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 Colum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 hasCustomPrompt="1"/>
          </p:nvPr>
        </p:nvSpPr>
        <p:spPr>
          <a:xfrm>
            <a:off x="637261" y="192950"/>
            <a:ext cx="16741860" cy="1125125"/>
          </a:xfrm>
        </p:spPr>
        <p:txBody>
          <a:bodyPr/>
          <a:lstStyle>
            <a:lvl1pPr>
              <a:defRPr spc="1500" baseline="0"/>
            </a:lvl1pPr>
          </a:lstStyle>
          <a:p>
            <a:r>
              <a:rPr lang="en-US" altLang="ja-JP" dirty="0" smtClean="0"/>
              <a:t>SLIDE TITLE HERE</a:t>
            </a:r>
            <a:endParaRPr kumimoji="1" lang="ja-JP" altLang="en-US" dirty="0"/>
          </a:p>
        </p:txBody>
      </p: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>
          <a:xfrm>
            <a:off x="9413236" y="9591367"/>
            <a:ext cx="7776864" cy="547688"/>
          </a:xfrm>
        </p:spPr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  <a:alpha val="70000"/>
                  </a:prstClr>
                </a:solidFill>
              </a:rPr>
              <a:t>The Power of PowerPoint | thepopp.com</a:t>
            </a:r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>
          <a:xfrm>
            <a:off x="17371930" y="9591367"/>
            <a:ext cx="907291" cy="547688"/>
          </a:xfrm>
        </p:spPr>
        <p:txBody>
          <a:bodyPr/>
          <a:lstStyle/>
          <a:p>
            <a:fld id="{387164BF-D67A-46C0-81D2-5BAF67C00C80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  <p:sp>
        <p:nvSpPr>
          <p:cNvPr id="5" name="テキスト プレースホルダー 11"/>
          <p:cNvSpPr>
            <a:spLocks noGrp="1"/>
          </p:cNvSpPr>
          <p:nvPr>
            <p:ph type="body" sz="quarter" idx="14" hasCustomPrompt="1"/>
          </p:nvPr>
        </p:nvSpPr>
        <p:spPr>
          <a:xfrm>
            <a:off x="1096312" y="1948145"/>
            <a:ext cx="7641849" cy="1043694"/>
          </a:xfrm>
        </p:spPr>
        <p:txBody>
          <a:bodyPr anchor="b">
            <a:noAutofit/>
          </a:bodyPr>
          <a:lstStyle>
            <a:lvl1pPr algn="l">
              <a:defRPr sz="36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6" name="テキスト プレースホルダー 11"/>
          <p:cNvSpPr>
            <a:spLocks noGrp="1"/>
          </p:cNvSpPr>
          <p:nvPr>
            <p:ph type="body" sz="quarter" idx="15" hasCustomPrompt="1"/>
          </p:nvPr>
        </p:nvSpPr>
        <p:spPr>
          <a:xfrm>
            <a:off x="1096312" y="3036843"/>
            <a:ext cx="7641849" cy="5895655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spcBef>
                <a:spcPts val="1200"/>
              </a:spcBef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7" name="テキスト プレースホルダー 11"/>
          <p:cNvSpPr>
            <a:spLocks noGrp="1"/>
          </p:cNvSpPr>
          <p:nvPr>
            <p:ph type="body" sz="quarter" idx="16" hasCustomPrompt="1"/>
          </p:nvPr>
        </p:nvSpPr>
        <p:spPr>
          <a:xfrm>
            <a:off x="9503246" y="1948145"/>
            <a:ext cx="7641849" cy="1043694"/>
          </a:xfrm>
        </p:spPr>
        <p:txBody>
          <a:bodyPr anchor="b">
            <a:noAutofit/>
          </a:bodyPr>
          <a:lstStyle>
            <a:lvl1pPr algn="l">
              <a:defRPr sz="36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8" name="テキスト プレースホルダー 11"/>
          <p:cNvSpPr>
            <a:spLocks noGrp="1"/>
          </p:cNvSpPr>
          <p:nvPr>
            <p:ph type="body" sz="quarter" idx="17" hasCustomPrompt="1"/>
          </p:nvPr>
        </p:nvSpPr>
        <p:spPr>
          <a:xfrm>
            <a:off x="9503246" y="3036843"/>
            <a:ext cx="7641849" cy="5895655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spcBef>
                <a:spcPts val="1200"/>
              </a:spcBef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9" name="正方形/長方形 8"/>
          <p:cNvSpPr/>
          <p:nvPr userDrawn="1"/>
        </p:nvSpPr>
        <p:spPr>
          <a:xfrm>
            <a:off x="907291" y="2343636"/>
            <a:ext cx="72000" cy="1350150"/>
          </a:xfrm>
          <a:prstGeom prst="rect">
            <a:avLst/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0" name="正方形/長方形 9"/>
          <p:cNvSpPr/>
          <p:nvPr userDrawn="1"/>
        </p:nvSpPr>
        <p:spPr>
          <a:xfrm>
            <a:off x="9323226" y="2353190"/>
            <a:ext cx="72000" cy="1350150"/>
          </a:xfrm>
          <a:prstGeom prst="rect">
            <a:avLst/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8061230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2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500"/>
                            </p:stCondLst>
                            <p:childTnLst>
                              <p:par>
                                <p:cTn id="18" presetID="2" presetClass="entr" presetSubtype="8" decel="10000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2" presetClass="entr" presetSubtype="2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6" presetID="2" presetClass="entr" presetSubtype="4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>
        <p:tmplLst>
          <p:tmpl>
            <p:tnLst>
              <p:par>
                <p:cTn presetID="2" presetClass="entr" presetSubtype="2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6" grpId="0">
        <p:tmplLst>
          <p:tmpl>
            <p:tnLst>
              <p:par>
                <p:cTn presetID="2" presetClass="entr" presetSubtype="4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7" grpId="0">
        <p:tmplLst>
          <p:tmpl>
            <p:tnLst>
              <p:par>
                <p:cTn presetID="2" presetClass="entr" presetSubtype="2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8" grpId="0">
        <p:tmplLst>
          <p:tmpl>
            <p:tnLst>
              <p:par>
                <p:cTn presetID="2" presetClass="entr" presetSubtype="4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9" grpId="0" animBg="1"/>
      <p:bldP spid="10" grpId="0" animBg="1"/>
    </p:bldLst>
  </p:timing>
</p:sldLayout>
</file>

<file path=ppt/slideLayouts/slideLayout26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 Images - Horizont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正方形/長方形 23"/>
          <p:cNvSpPr/>
          <p:nvPr userDrawn="1"/>
        </p:nvSpPr>
        <p:spPr>
          <a:xfrm>
            <a:off x="1596993" y="7033710"/>
            <a:ext cx="4185465" cy="2340260"/>
          </a:xfrm>
          <a:prstGeom prst="rect">
            <a:avLst/>
          </a:prstGeom>
          <a:solidFill>
            <a:schemeClr val="accent1">
              <a:lumMod val="20000"/>
              <a:lumOff val="80000"/>
              <a:alpha val="3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23" name="正方形/長方形 22"/>
          <p:cNvSpPr/>
          <p:nvPr userDrawn="1"/>
        </p:nvSpPr>
        <p:spPr>
          <a:xfrm>
            <a:off x="1596993" y="4423420"/>
            <a:ext cx="4185465" cy="2340260"/>
          </a:xfrm>
          <a:prstGeom prst="rect">
            <a:avLst/>
          </a:prstGeom>
          <a:solidFill>
            <a:schemeClr val="accent1">
              <a:lumMod val="20000"/>
              <a:lumOff val="80000"/>
              <a:alpha val="3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5" name="正方形/長方形 4"/>
          <p:cNvSpPr/>
          <p:nvPr userDrawn="1"/>
        </p:nvSpPr>
        <p:spPr>
          <a:xfrm>
            <a:off x="1596993" y="1768125"/>
            <a:ext cx="4185465" cy="2340260"/>
          </a:xfrm>
          <a:prstGeom prst="rect">
            <a:avLst/>
          </a:prstGeom>
          <a:solidFill>
            <a:schemeClr val="accent1">
              <a:lumMod val="20000"/>
              <a:lumOff val="80000"/>
              <a:alpha val="3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2" name="タイトル 1"/>
          <p:cNvSpPr>
            <a:spLocks noGrp="1"/>
          </p:cNvSpPr>
          <p:nvPr>
            <p:ph type="title" hasCustomPrompt="1"/>
          </p:nvPr>
        </p:nvSpPr>
        <p:spPr>
          <a:xfrm>
            <a:off x="637261" y="192950"/>
            <a:ext cx="16741860" cy="1125125"/>
          </a:xfrm>
        </p:spPr>
        <p:txBody>
          <a:bodyPr/>
          <a:lstStyle>
            <a:lvl1pPr>
              <a:defRPr spc="1500" baseline="0"/>
            </a:lvl1pPr>
          </a:lstStyle>
          <a:p>
            <a:r>
              <a:rPr lang="en-US" altLang="ja-JP" dirty="0" smtClean="0"/>
              <a:t>SLIDE TITLE HERE</a:t>
            </a:r>
            <a:endParaRPr kumimoji="1" lang="ja-JP" altLang="en-US" dirty="0"/>
          </a:p>
        </p:txBody>
      </p: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>
          <a:xfrm>
            <a:off x="9413236" y="9591367"/>
            <a:ext cx="7776864" cy="547688"/>
          </a:xfrm>
        </p:spPr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  <a:alpha val="70000"/>
                  </a:prstClr>
                </a:solidFill>
              </a:rPr>
              <a:t>The Power of PowerPoint | thepopp.com</a:t>
            </a:r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>
          <a:xfrm>
            <a:off x="17371930" y="9591367"/>
            <a:ext cx="907291" cy="547688"/>
          </a:xfrm>
        </p:spPr>
        <p:txBody>
          <a:bodyPr/>
          <a:lstStyle/>
          <a:p>
            <a:fld id="{387164BF-D67A-46C0-81D2-5BAF67C00C80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  <p:sp>
        <p:nvSpPr>
          <p:cNvPr id="10" name="図プレースホルダー 9"/>
          <p:cNvSpPr>
            <a:spLocks noGrp="1"/>
          </p:cNvSpPr>
          <p:nvPr>
            <p:ph type="pic" sz="quarter" idx="12" hasCustomPrompt="1"/>
          </p:nvPr>
        </p:nvSpPr>
        <p:spPr>
          <a:xfrm>
            <a:off x="1740034" y="1933890"/>
            <a:ext cx="3899383" cy="2008731"/>
          </a:xfrm>
          <a:prstGeom prst="rect">
            <a:avLst/>
          </a:prstGeom>
        </p:spPr>
        <p:txBody>
          <a:bodyPr/>
          <a:lstStyle>
            <a:lvl1pPr>
              <a:defRPr baseline="0"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/>
          </a:p>
        </p:txBody>
      </p:sp>
      <p:sp>
        <p:nvSpPr>
          <p:cNvPr id="14" name="図プレースホルダー 9"/>
          <p:cNvSpPr>
            <a:spLocks noGrp="1"/>
          </p:cNvSpPr>
          <p:nvPr>
            <p:ph type="pic" sz="quarter" idx="13" hasCustomPrompt="1"/>
          </p:nvPr>
        </p:nvSpPr>
        <p:spPr>
          <a:xfrm>
            <a:off x="1740034" y="4589185"/>
            <a:ext cx="3899383" cy="2008731"/>
          </a:xfrm>
          <a:prstGeom prst="rect">
            <a:avLst/>
          </a:prstGeom>
        </p:spPr>
        <p:txBody>
          <a:bodyPr/>
          <a:lstStyle/>
          <a:p>
            <a:r>
              <a:rPr kumimoji="1" lang="en-US" altLang="ja-JP" dirty="0" smtClean="0"/>
              <a:t>Add an image</a:t>
            </a:r>
            <a:endParaRPr kumimoji="1" lang="ja-JP" altLang="en-US" dirty="0"/>
          </a:p>
        </p:txBody>
      </p:sp>
      <p:sp>
        <p:nvSpPr>
          <p:cNvPr id="16" name="図プレースホルダー 9"/>
          <p:cNvSpPr>
            <a:spLocks noGrp="1"/>
          </p:cNvSpPr>
          <p:nvPr>
            <p:ph type="pic" sz="quarter" idx="14" hasCustomPrompt="1"/>
          </p:nvPr>
        </p:nvSpPr>
        <p:spPr>
          <a:xfrm>
            <a:off x="1740034" y="7199475"/>
            <a:ext cx="3899383" cy="2008731"/>
          </a:xfrm>
          <a:prstGeom prst="rect">
            <a:avLst/>
          </a:prstGeom>
        </p:spPr>
        <p:txBody>
          <a:bodyPr/>
          <a:lstStyle>
            <a:lvl1pPr marL="0" marR="0" indent="0" algn="l" defTabSz="1632753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 smtClean="0"/>
          </a:p>
          <a:p>
            <a:endParaRPr kumimoji="1" lang="ja-JP" altLang="en-US" dirty="0"/>
          </a:p>
        </p:txBody>
      </p:sp>
      <p:sp>
        <p:nvSpPr>
          <p:cNvPr id="17" name="テキスト プレースホルダー 11"/>
          <p:cNvSpPr>
            <a:spLocks noGrp="1"/>
          </p:cNvSpPr>
          <p:nvPr>
            <p:ph type="body" sz="quarter" idx="15" hasCustomPrompt="1"/>
          </p:nvPr>
        </p:nvSpPr>
        <p:spPr>
          <a:xfrm>
            <a:off x="6026230" y="2347555"/>
            <a:ext cx="10677816" cy="1744121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8" name="テキスト プレースホルダー 11"/>
          <p:cNvSpPr>
            <a:spLocks noGrp="1"/>
          </p:cNvSpPr>
          <p:nvPr>
            <p:ph type="body" sz="quarter" idx="16" hasCustomPrompt="1"/>
          </p:nvPr>
        </p:nvSpPr>
        <p:spPr>
          <a:xfrm>
            <a:off x="6026230" y="1768125"/>
            <a:ext cx="10677816" cy="773203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32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9" name="テキスト プレースホルダー 11"/>
          <p:cNvSpPr>
            <a:spLocks noGrp="1"/>
          </p:cNvSpPr>
          <p:nvPr>
            <p:ph type="body" sz="quarter" idx="17" hasCustomPrompt="1"/>
          </p:nvPr>
        </p:nvSpPr>
        <p:spPr>
          <a:xfrm>
            <a:off x="6026230" y="5005227"/>
            <a:ext cx="10677816" cy="1744121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0" name="テキスト プレースホルダー 11"/>
          <p:cNvSpPr>
            <a:spLocks noGrp="1"/>
          </p:cNvSpPr>
          <p:nvPr>
            <p:ph type="body" sz="quarter" idx="18" hasCustomPrompt="1"/>
          </p:nvPr>
        </p:nvSpPr>
        <p:spPr>
          <a:xfrm>
            <a:off x="6026230" y="4425797"/>
            <a:ext cx="10677816" cy="773203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32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1" name="テキスト プレースホルダー 11"/>
          <p:cNvSpPr>
            <a:spLocks noGrp="1"/>
          </p:cNvSpPr>
          <p:nvPr>
            <p:ph type="body" sz="quarter" idx="19" hasCustomPrompt="1"/>
          </p:nvPr>
        </p:nvSpPr>
        <p:spPr>
          <a:xfrm>
            <a:off x="6026230" y="7629849"/>
            <a:ext cx="10677816" cy="1744121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2" name="テキスト プレースホルダー 11"/>
          <p:cNvSpPr>
            <a:spLocks noGrp="1"/>
          </p:cNvSpPr>
          <p:nvPr>
            <p:ph type="body" sz="quarter" idx="20" hasCustomPrompt="1"/>
          </p:nvPr>
        </p:nvSpPr>
        <p:spPr>
          <a:xfrm>
            <a:off x="6026230" y="7050419"/>
            <a:ext cx="10677816" cy="773203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32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01475522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500"/>
                            </p:stCondLst>
                            <p:childTnLst>
                              <p:par>
                                <p:cTn id="18" presetID="10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1500"/>
                            </p:stCondLst>
                            <p:childTnLst>
                              <p:par>
                                <p:cTn id="31" presetID="10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" grpId="0" animBg="1"/>
      <p:bldP spid="23" grpId="0" animBg="1"/>
      <p:bldP spid="5" grpId="0" animBg="1"/>
      <p:bldP spid="10" grpId="0"/>
      <p:bldP spid="14" grpId="0"/>
      <p:bldP spid="16" grpId="0"/>
      <p:bldP spid="17" grpId="0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8" grpId="0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9" grpId="0">
        <p:tmplLst>
          <p:tmpl>
            <p:tnLst>
              <p:par>
                <p:cTn presetID="10" presetClass="entr" presetSubtype="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0" grpId="0">
        <p:tmplLst>
          <p:tmpl>
            <p:tnLst>
              <p:par>
                <p:cTn presetID="10" presetClass="entr" presetSubtype="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1" grpId="0">
        <p:tmplLst>
          <p:tmpl>
            <p:tnLst>
              <p:par>
                <p:cTn presetID="10" presetClass="entr" presetSubtype="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2" grpId="0">
        <p:tmplLst>
          <p:tmpl>
            <p:tnLst>
              <p:par>
                <p:cTn presetID="10" presetClass="entr" presetSubtype="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2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26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 Colum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 hasCustomPrompt="1"/>
          </p:nvPr>
        </p:nvSpPr>
        <p:spPr>
          <a:xfrm>
            <a:off x="637261" y="192950"/>
            <a:ext cx="16741860" cy="1125125"/>
          </a:xfrm>
        </p:spPr>
        <p:txBody>
          <a:bodyPr/>
          <a:lstStyle>
            <a:lvl1pPr>
              <a:defRPr spc="1500" baseline="0"/>
            </a:lvl1pPr>
          </a:lstStyle>
          <a:p>
            <a:r>
              <a:rPr lang="en-US" altLang="ja-JP" dirty="0" smtClean="0"/>
              <a:t>SLIDE TITLE HERE</a:t>
            </a:r>
            <a:endParaRPr kumimoji="1" lang="ja-JP" altLang="en-US" dirty="0"/>
          </a:p>
        </p:txBody>
      </p: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>
          <a:xfrm>
            <a:off x="9413236" y="9591367"/>
            <a:ext cx="7776864" cy="547688"/>
          </a:xfrm>
        </p:spPr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  <a:alpha val="70000"/>
                  </a:prstClr>
                </a:solidFill>
              </a:rPr>
              <a:t>The Power of PowerPoint | thepopp.com</a:t>
            </a:r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>
          <a:xfrm>
            <a:off x="17371930" y="9591367"/>
            <a:ext cx="907291" cy="547688"/>
          </a:xfrm>
        </p:spPr>
        <p:txBody>
          <a:bodyPr/>
          <a:lstStyle/>
          <a:p>
            <a:fld id="{387164BF-D67A-46C0-81D2-5BAF67C00C80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  <p:sp>
        <p:nvSpPr>
          <p:cNvPr id="5" name="テキスト プレースホルダー 11"/>
          <p:cNvSpPr>
            <a:spLocks noGrp="1"/>
          </p:cNvSpPr>
          <p:nvPr>
            <p:ph type="body" sz="quarter" idx="14" hasCustomPrompt="1"/>
          </p:nvPr>
        </p:nvSpPr>
        <p:spPr>
          <a:xfrm>
            <a:off x="1096312" y="1948145"/>
            <a:ext cx="5171868" cy="1043694"/>
          </a:xfrm>
        </p:spPr>
        <p:txBody>
          <a:bodyPr anchor="b">
            <a:noAutofit/>
          </a:bodyPr>
          <a:lstStyle>
            <a:lvl1pPr algn="l">
              <a:defRPr sz="36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6" name="テキスト プレースホルダー 11"/>
          <p:cNvSpPr>
            <a:spLocks noGrp="1"/>
          </p:cNvSpPr>
          <p:nvPr>
            <p:ph type="body" sz="quarter" idx="15" hasCustomPrompt="1"/>
          </p:nvPr>
        </p:nvSpPr>
        <p:spPr>
          <a:xfrm>
            <a:off x="1096312" y="3036843"/>
            <a:ext cx="5171868" cy="5895655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spcBef>
                <a:spcPts val="1200"/>
              </a:spcBef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9" name="テキスト プレースホルダー 11"/>
          <p:cNvSpPr>
            <a:spLocks noGrp="1"/>
          </p:cNvSpPr>
          <p:nvPr>
            <p:ph type="body" sz="quarter" idx="16" hasCustomPrompt="1"/>
          </p:nvPr>
        </p:nvSpPr>
        <p:spPr>
          <a:xfrm>
            <a:off x="6532916" y="1984572"/>
            <a:ext cx="5171868" cy="1043694"/>
          </a:xfrm>
        </p:spPr>
        <p:txBody>
          <a:bodyPr anchor="b">
            <a:noAutofit/>
          </a:bodyPr>
          <a:lstStyle>
            <a:lvl1pPr algn="l">
              <a:defRPr sz="36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0" name="テキスト プレースホルダー 11"/>
          <p:cNvSpPr>
            <a:spLocks noGrp="1"/>
          </p:cNvSpPr>
          <p:nvPr>
            <p:ph type="body" sz="quarter" idx="17" hasCustomPrompt="1"/>
          </p:nvPr>
        </p:nvSpPr>
        <p:spPr>
          <a:xfrm>
            <a:off x="6532916" y="3073270"/>
            <a:ext cx="5171868" cy="5895655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spcBef>
                <a:spcPts val="1200"/>
              </a:spcBef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1" name="テキスト プレースホルダー 11"/>
          <p:cNvSpPr>
            <a:spLocks noGrp="1"/>
          </p:cNvSpPr>
          <p:nvPr>
            <p:ph type="body" sz="quarter" idx="18" hasCustomPrompt="1"/>
          </p:nvPr>
        </p:nvSpPr>
        <p:spPr>
          <a:xfrm>
            <a:off x="11978521" y="1984572"/>
            <a:ext cx="5171868" cy="1043694"/>
          </a:xfrm>
        </p:spPr>
        <p:txBody>
          <a:bodyPr anchor="b">
            <a:noAutofit/>
          </a:bodyPr>
          <a:lstStyle>
            <a:lvl1pPr algn="l">
              <a:defRPr sz="36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2" name="テキスト プレースホルダー 11"/>
          <p:cNvSpPr>
            <a:spLocks noGrp="1"/>
          </p:cNvSpPr>
          <p:nvPr>
            <p:ph type="body" sz="quarter" idx="19" hasCustomPrompt="1"/>
          </p:nvPr>
        </p:nvSpPr>
        <p:spPr>
          <a:xfrm>
            <a:off x="11978521" y="3073270"/>
            <a:ext cx="5171868" cy="5895655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spcBef>
                <a:spcPts val="1200"/>
              </a:spcBef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3" name="正方形/長方形 12"/>
          <p:cNvSpPr/>
          <p:nvPr userDrawn="1"/>
        </p:nvSpPr>
        <p:spPr>
          <a:xfrm>
            <a:off x="907291" y="2356902"/>
            <a:ext cx="72000" cy="1350150"/>
          </a:xfrm>
          <a:prstGeom prst="rect">
            <a:avLst/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4" name="正方形/長方形 13"/>
          <p:cNvSpPr/>
          <p:nvPr userDrawn="1"/>
        </p:nvSpPr>
        <p:spPr>
          <a:xfrm>
            <a:off x="6352896" y="2356902"/>
            <a:ext cx="72000" cy="1350150"/>
          </a:xfrm>
          <a:prstGeom prst="rect">
            <a:avLst/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5" name="正方形/長方形 14"/>
          <p:cNvSpPr/>
          <p:nvPr userDrawn="1"/>
        </p:nvSpPr>
        <p:spPr>
          <a:xfrm>
            <a:off x="11798501" y="2356902"/>
            <a:ext cx="72000" cy="1350150"/>
          </a:xfrm>
          <a:prstGeom prst="rect">
            <a:avLst/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0553864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2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500"/>
                            </p:stCondLst>
                            <p:childTnLst>
                              <p:par>
                                <p:cTn id="18" presetID="2" presetClass="entr" presetSubtype="8" decel="10000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2" presetClass="entr" presetSubtype="2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6" presetID="2" presetClass="entr" presetSubtype="4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1500"/>
                            </p:stCondLst>
                            <p:childTnLst>
                              <p:par>
                                <p:cTn id="31" presetID="2" presetClass="entr" presetSubtype="8" decel="10000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2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4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6" grpId="0"/>
      <p:bldP spid="9" grpId="0"/>
      <p:bldP spid="10" grpId="0"/>
      <p:bldP spid="11" grpId="0"/>
      <p:bldP spid="12" grpId="0"/>
      <p:bldP spid="13" grpId="0" animBg="1"/>
      <p:bldP spid="14" grpId="0" animBg="1"/>
      <p:bldP spid="15" grpId="0" animBg="1"/>
    </p:bldLst>
  </p:timing>
</p:sldLayout>
</file>

<file path=ppt/slideLayouts/slideLayout26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Loop 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" name="円/楕円 31"/>
          <p:cNvSpPr/>
          <p:nvPr userDrawn="1"/>
        </p:nvSpPr>
        <p:spPr>
          <a:xfrm>
            <a:off x="6041205" y="2495277"/>
            <a:ext cx="6193030" cy="6193030"/>
          </a:xfrm>
          <a:prstGeom prst="ellipse">
            <a:avLst/>
          </a:prstGeom>
          <a:gradFill>
            <a:gsLst>
              <a:gs pos="100000">
                <a:schemeClr val="accent1">
                  <a:tint val="66000"/>
                  <a:satMod val="160000"/>
                  <a:alpha val="15000"/>
                </a:schemeClr>
              </a:gs>
              <a:gs pos="50000">
                <a:schemeClr val="accent1">
                  <a:tint val="44500"/>
                  <a:satMod val="160000"/>
                  <a:alpha val="14000"/>
                </a:schemeClr>
              </a:gs>
              <a:gs pos="0">
                <a:schemeClr val="bg1"/>
              </a:gs>
            </a:gsLst>
            <a:path path="circle">
              <a:fillToRect l="50000" t="50000" r="50000" b="50000"/>
            </a:path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black"/>
              </a:solidFill>
            </a:endParaRPr>
          </a:p>
        </p:txBody>
      </p:sp>
      <p:sp>
        <p:nvSpPr>
          <p:cNvPr id="33" name="円/楕円 32"/>
          <p:cNvSpPr/>
          <p:nvPr userDrawn="1"/>
        </p:nvSpPr>
        <p:spPr>
          <a:xfrm>
            <a:off x="6982940" y="3437012"/>
            <a:ext cx="4309561" cy="4309561"/>
          </a:xfrm>
          <a:prstGeom prst="ellipse">
            <a:avLst/>
          </a:prstGeom>
          <a:gradFill>
            <a:gsLst>
              <a:gs pos="100000">
                <a:schemeClr val="accent1">
                  <a:tint val="66000"/>
                  <a:satMod val="160000"/>
                  <a:alpha val="38000"/>
                </a:schemeClr>
              </a:gs>
              <a:gs pos="42000">
                <a:schemeClr val="accent1">
                  <a:tint val="44500"/>
                  <a:satMod val="160000"/>
                  <a:alpha val="24000"/>
                </a:schemeClr>
              </a:gs>
              <a:gs pos="0">
                <a:schemeClr val="bg1"/>
              </a:gs>
            </a:gsLst>
            <a:path path="circle">
              <a:fillToRect l="50000" t="50000" r="50000" b="50000"/>
            </a:path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black"/>
              </a:solidFill>
            </a:endParaRPr>
          </a:p>
        </p:txBody>
      </p:sp>
      <p:sp>
        <p:nvSpPr>
          <p:cNvPr id="8" name="ドーナツ 7"/>
          <p:cNvSpPr/>
          <p:nvPr userDrawn="1"/>
        </p:nvSpPr>
        <p:spPr>
          <a:xfrm>
            <a:off x="6398903" y="2849730"/>
            <a:ext cx="5461686" cy="5461686"/>
          </a:xfrm>
          <a:prstGeom prst="donut">
            <a:avLst>
              <a:gd name="adj" fmla="val 7805"/>
            </a:avLst>
          </a:prstGeom>
          <a:solidFill>
            <a:schemeClr val="bg1">
              <a:lumMod val="95000"/>
            </a:schemeClr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black"/>
              </a:solidFill>
            </a:endParaRPr>
          </a:p>
        </p:txBody>
      </p:sp>
      <p:sp>
        <p:nvSpPr>
          <p:cNvPr id="2" name="タイトル 1"/>
          <p:cNvSpPr>
            <a:spLocks noGrp="1"/>
          </p:cNvSpPr>
          <p:nvPr>
            <p:ph type="title" hasCustomPrompt="1"/>
          </p:nvPr>
        </p:nvSpPr>
        <p:spPr>
          <a:xfrm>
            <a:off x="637261" y="192950"/>
            <a:ext cx="16741860" cy="1125125"/>
          </a:xfrm>
        </p:spPr>
        <p:txBody>
          <a:bodyPr/>
          <a:lstStyle>
            <a:lvl1pPr>
              <a:defRPr spc="1500" baseline="0"/>
            </a:lvl1pPr>
          </a:lstStyle>
          <a:p>
            <a:r>
              <a:rPr lang="en-US" altLang="ja-JP" dirty="0" smtClean="0"/>
              <a:t>SLIDE TITLE HERE</a:t>
            </a:r>
            <a:endParaRPr kumimoji="1" lang="ja-JP" altLang="en-US" dirty="0"/>
          </a:p>
        </p:txBody>
      </p: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>
          <a:xfrm>
            <a:off x="9413236" y="9591367"/>
            <a:ext cx="7776864" cy="547688"/>
          </a:xfrm>
        </p:spPr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  <a:alpha val="70000"/>
                  </a:prstClr>
                </a:solidFill>
              </a:rPr>
              <a:t>The Power of PowerPoint | thepopp.com</a:t>
            </a:r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>
          <a:xfrm>
            <a:off x="17371930" y="9591367"/>
            <a:ext cx="907291" cy="547688"/>
          </a:xfrm>
        </p:spPr>
        <p:txBody>
          <a:bodyPr/>
          <a:lstStyle/>
          <a:p>
            <a:fld id="{387164BF-D67A-46C0-81D2-5BAF67C00C80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  <p:sp>
        <p:nvSpPr>
          <p:cNvPr id="9" name="環状矢印 8"/>
          <p:cNvSpPr/>
          <p:nvPr userDrawn="1"/>
        </p:nvSpPr>
        <p:spPr>
          <a:xfrm>
            <a:off x="9143206" y="2833652"/>
            <a:ext cx="3024385" cy="2758140"/>
          </a:xfrm>
          <a:custGeom>
            <a:avLst/>
            <a:gdLst>
              <a:gd name="connsiteX0" fmla="*/ 3370992 w 6761982"/>
              <a:gd name="connsiteY0" fmla="*/ 634089 h 6761982"/>
              <a:gd name="connsiteX1" fmla="*/ 6093620 w 6761982"/>
              <a:gd name="connsiteY1" fmla="*/ 2948305 h 6761982"/>
              <a:gd name="connsiteX2" fmla="*/ 6709702 w 6761982"/>
              <a:gd name="connsiteY2" fmla="*/ 3039968 h 6761982"/>
              <a:gd name="connsiteX3" fmla="*/ 5889126 w 6761982"/>
              <a:gd name="connsiteY3" fmla="*/ 3754160 h 6761982"/>
              <a:gd name="connsiteX4" fmla="*/ 5037612 w 6761982"/>
              <a:gd name="connsiteY4" fmla="*/ 2791189 h 6761982"/>
              <a:gd name="connsiteX5" fmla="*/ 5651484 w 6761982"/>
              <a:gd name="connsiteY5" fmla="*/ 2882523 h 6761982"/>
              <a:gd name="connsiteX6" fmla="*/ 3372529 w 6761982"/>
              <a:gd name="connsiteY6" fmla="*/ 1056439 h 6761982"/>
              <a:gd name="connsiteX7" fmla="*/ 3370992 w 6761982"/>
              <a:gd name="connsiteY7" fmla="*/ 634089 h 6761982"/>
              <a:gd name="connsiteX0" fmla="*/ 0 w 3338710"/>
              <a:gd name="connsiteY0" fmla="*/ 19 h 2758140"/>
              <a:gd name="connsiteX1" fmla="*/ 2722628 w 3338710"/>
              <a:gd name="connsiteY1" fmla="*/ 2314235 h 2758140"/>
              <a:gd name="connsiteX2" fmla="*/ 3338710 w 3338710"/>
              <a:gd name="connsiteY2" fmla="*/ 2405898 h 2758140"/>
              <a:gd name="connsiteX3" fmla="*/ 2480034 w 3338710"/>
              <a:gd name="connsiteY3" fmla="*/ 2758140 h 2758140"/>
              <a:gd name="connsiteX4" fmla="*/ 1666620 w 3338710"/>
              <a:gd name="connsiteY4" fmla="*/ 2157119 h 2758140"/>
              <a:gd name="connsiteX5" fmla="*/ 2280492 w 3338710"/>
              <a:gd name="connsiteY5" fmla="*/ 2248453 h 2758140"/>
              <a:gd name="connsiteX6" fmla="*/ 1537 w 3338710"/>
              <a:gd name="connsiteY6" fmla="*/ 422369 h 2758140"/>
              <a:gd name="connsiteX7" fmla="*/ 0 w 3338710"/>
              <a:gd name="connsiteY7" fmla="*/ 19 h 2758140"/>
              <a:gd name="connsiteX0" fmla="*/ 0 w 3062485"/>
              <a:gd name="connsiteY0" fmla="*/ 19 h 2758140"/>
              <a:gd name="connsiteX1" fmla="*/ 2722628 w 3062485"/>
              <a:gd name="connsiteY1" fmla="*/ 2314235 h 2758140"/>
              <a:gd name="connsiteX2" fmla="*/ 3062485 w 3062485"/>
              <a:gd name="connsiteY2" fmla="*/ 2329698 h 2758140"/>
              <a:gd name="connsiteX3" fmla="*/ 2480034 w 3062485"/>
              <a:gd name="connsiteY3" fmla="*/ 2758140 h 2758140"/>
              <a:gd name="connsiteX4" fmla="*/ 1666620 w 3062485"/>
              <a:gd name="connsiteY4" fmla="*/ 2157119 h 2758140"/>
              <a:gd name="connsiteX5" fmla="*/ 2280492 w 3062485"/>
              <a:gd name="connsiteY5" fmla="*/ 2248453 h 2758140"/>
              <a:gd name="connsiteX6" fmla="*/ 1537 w 3062485"/>
              <a:gd name="connsiteY6" fmla="*/ 422369 h 2758140"/>
              <a:gd name="connsiteX7" fmla="*/ 0 w 3062485"/>
              <a:gd name="connsiteY7" fmla="*/ 19 h 2758140"/>
              <a:gd name="connsiteX0" fmla="*/ 0 w 3062485"/>
              <a:gd name="connsiteY0" fmla="*/ 19 h 2758140"/>
              <a:gd name="connsiteX1" fmla="*/ 2722628 w 3062485"/>
              <a:gd name="connsiteY1" fmla="*/ 2314235 h 2758140"/>
              <a:gd name="connsiteX2" fmla="*/ 3062485 w 3062485"/>
              <a:gd name="connsiteY2" fmla="*/ 2329698 h 2758140"/>
              <a:gd name="connsiteX3" fmla="*/ 2480034 w 3062485"/>
              <a:gd name="connsiteY3" fmla="*/ 2758140 h 2758140"/>
              <a:gd name="connsiteX4" fmla="*/ 1942845 w 3062485"/>
              <a:gd name="connsiteY4" fmla="*/ 2233319 h 2758140"/>
              <a:gd name="connsiteX5" fmla="*/ 2280492 w 3062485"/>
              <a:gd name="connsiteY5" fmla="*/ 2248453 h 2758140"/>
              <a:gd name="connsiteX6" fmla="*/ 1537 w 3062485"/>
              <a:gd name="connsiteY6" fmla="*/ 422369 h 2758140"/>
              <a:gd name="connsiteX7" fmla="*/ 0 w 3062485"/>
              <a:gd name="connsiteY7" fmla="*/ 19 h 2758140"/>
              <a:gd name="connsiteX0" fmla="*/ 0 w 3062485"/>
              <a:gd name="connsiteY0" fmla="*/ 19 h 2758140"/>
              <a:gd name="connsiteX1" fmla="*/ 2722628 w 3062485"/>
              <a:gd name="connsiteY1" fmla="*/ 2314235 h 2758140"/>
              <a:gd name="connsiteX2" fmla="*/ 3062485 w 3062485"/>
              <a:gd name="connsiteY2" fmla="*/ 2329698 h 2758140"/>
              <a:gd name="connsiteX3" fmla="*/ 2480034 w 3062485"/>
              <a:gd name="connsiteY3" fmla="*/ 2758140 h 2758140"/>
              <a:gd name="connsiteX4" fmla="*/ 1942845 w 3062485"/>
              <a:gd name="connsiteY4" fmla="*/ 2233319 h 2758140"/>
              <a:gd name="connsiteX5" fmla="*/ 2290017 w 3062485"/>
              <a:gd name="connsiteY5" fmla="*/ 2305603 h 2758140"/>
              <a:gd name="connsiteX6" fmla="*/ 1537 w 3062485"/>
              <a:gd name="connsiteY6" fmla="*/ 422369 h 2758140"/>
              <a:gd name="connsiteX7" fmla="*/ 0 w 3062485"/>
              <a:gd name="connsiteY7" fmla="*/ 19 h 2758140"/>
              <a:gd name="connsiteX0" fmla="*/ 0 w 3062485"/>
              <a:gd name="connsiteY0" fmla="*/ 19 h 2758140"/>
              <a:gd name="connsiteX1" fmla="*/ 2722628 w 3062485"/>
              <a:gd name="connsiteY1" fmla="*/ 2314235 h 2758140"/>
              <a:gd name="connsiteX2" fmla="*/ 3062485 w 3062485"/>
              <a:gd name="connsiteY2" fmla="*/ 2329698 h 2758140"/>
              <a:gd name="connsiteX3" fmla="*/ 2480034 w 3062485"/>
              <a:gd name="connsiteY3" fmla="*/ 2758140 h 2758140"/>
              <a:gd name="connsiteX4" fmla="*/ 1942845 w 3062485"/>
              <a:gd name="connsiteY4" fmla="*/ 2299994 h 2758140"/>
              <a:gd name="connsiteX5" fmla="*/ 2290017 w 3062485"/>
              <a:gd name="connsiteY5" fmla="*/ 2305603 h 2758140"/>
              <a:gd name="connsiteX6" fmla="*/ 1537 w 3062485"/>
              <a:gd name="connsiteY6" fmla="*/ 422369 h 2758140"/>
              <a:gd name="connsiteX7" fmla="*/ 0 w 3062485"/>
              <a:gd name="connsiteY7" fmla="*/ 19 h 2758140"/>
              <a:gd name="connsiteX0" fmla="*/ 0 w 3024385"/>
              <a:gd name="connsiteY0" fmla="*/ 19 h 2758140"/>
              <a:gd name="connsiteX1" fmla="*/ 2722628 w 3024385"/>
              <a:gd name="connsiteY1" fmla="*/ 2314235 h 2758140"/>
              <a:gd name="connsiteX2" fmla="*/ 3024385 w 3024385"/>
              <a:gd name="connsiteY2" fmla="*/ 2310648 h 2758140"/>
              <a:gd name="connsiteX3" fmla="*/ 2480034 w 3024385"/>
              <a:gd name="connsiteY3" fmla="*/ 2758140 h 2758140"/>
              <a:gd name="connsiteX4" fmla="*/ 1942845 w 3024385"/>
              <a:gd name="connsiteY4" fmla="*/ 2299994 h 2758140"/>
              <a:gd name="connsiteX5" fmla="*/ 2290017 w 3024385"/>
              <a:gd name="connsiteY5" fmla="*/ 2305603 h 2758140"/>
              <a:gd name="connsiteX6" fmla="*/ 1537 w 3024385"/>
              <a:gd name="connsiteY6" fmla="*/ 422369 h 2758140"/>
              <a:gd name="connsiteX7" fmla="*/ 0 w 3024385"/>
              <a:gd name="connsiteY7" fmla="*/ 19 h 2758140"/>
              <a:gd name="connsiteX0" fmla="*/ 0 w 3024385"/>
              <a:gd name="connsiteY0" fmla="*/ 19 h 2758140"/>
              <a:gd name="connsiteX1" fmla="*/ 2722628 w 3024385"/>
              <a:gd name="connsiteY1" fmla="*/ 2314235 h 2758140"/>
              <a:gd name="connsiteX2" fmla="*/ 3024385 w 3024385"/>
              <a:gd name="connsiteY2" fmla="*/ 2310648 h 2758140"/>
              <a:gd name="connsiteX3" fmla="*/ 2480034 w 3024385"/>
              <a:gd name="connsiteY3" fmla="*/ 2758140 h 2758140"/>
              <a:gd name="connsiteX4" fmla="*/ 1961895 w 3024385"/>
              <a:gd name="connsiteY4" fmla="*/ 2299994 h 2758140"/>
              <a:gd name="connsiteX5" fmla="*/ 2290017 w 3024385"/>
              <a:gd name="connsiteY5" fmla="*/ 2305603 h 2758140"/>
              <a:gd name="connsiteX6" fmla="*/ 1537 w 3024385"/>
              <a:gd name="connsiteY6" fmla="*/ 422369 h 2758140"/>
              <a:gd name="connsiteX7" fmla="*/ 0 w 3024385"/>
              <a:gd name="connsiteY7" fmla="*/ 19 h 2758140"/>
              <a:gd name="connsiteX0" fmla="*/ 0 w 3024385"/>
              <a:gd name="connsiteY0" fmla="*/ 19 h 2758140"/>
              <a:gd name="connsiteX1" fmla="*/ 2722628 w 3024385"/>
              <a:gd name="connsiteY1" fmla="*/ 2314235 h 2758140"/>
              <a:gd name="connsiteX2" fmla="*/ 3024385 w 3024385"/>
              <a:gd name="connsiteY2" fmla="*/ 2310648 h 2758140"/>
              <a:gd name="connsiteX3" fmla="*/ 2480034 w 3024385"/>
              <a:gd name="connsiteY3" fmla="*/ 2758140 h 2758140"/>
              <a:gd name="connsiteX4" fmla="*/ 1961895 w 3024385"/>
              <a:gd name="connsiteY4" fmla="*/ 2299994 h 2758140"/>
              <a:gd name="connsiteX5" fmla="*/ 2290017 w 3024385"/>
              <a:gd name="connsiteY5" fmla="*/ 2305603 h 2758140"/>
              <a:gd name="connsiteX6" fmla="*/ 1537 w 3024385"/>
              <a:gd name="connsiteY6" fmla="*/ 422369 h 2758140"/>
              <a:gd name="connsiteX7" fmla="*/ 0 w 3024385"/>
              <a:gd name="connsiteY7" fmla="*/ 19 h 2758140"/>
              <a:gd name="connsiteX0" fmla="*/ 0 w 3024385"/>
              <a:gd name="connsiteY0" fmla="*/ 19 h 2758140"/>
              <a:gd name="connsiteX1" fmla="*/ 2703578 w 3024385"/>
              <a:gd name="connsiteY1" fmla="*/ 2304710 h 2758140"/>
              <a:gd name="connsiteX2" fmla="*/ 3024385 w 3024385"/>
              <a:gd name="connsiteY2" fmla="*/ 2310648 h 2758140"/>
              <a:gd name="connsiteX3" fmla="*/ 2480034 w 3024385"/>
              <a:gd name="connsiteY3" fmla="*/ 2758140 h 2758140"/>
              <a:gd name="connsiteX4" fmla="*/ 1961895 w 3024385"/>
              <a:gd name="connsiteY4" fmla="*/ 2299994 h 2758140"/>
              <a:gd name="connsiteX5" fmla="*/ 2290017 w 3024385"/>
              <a:gd name="connsiteY5" fmla="*/ 2305603 h 2758140"/>
              <a:gd name="connsiteX6" fmla="*/ 1537 w 3024385"/>
              <a:gd name="connsiteY6" fmla="*/ 422369 h 2758140"/>
              <a:gd name="connsiteX7" fmla="*/ 0 w 3024385"/>
              <a:gd name="connsiteY7" fmla="*/ 19 h 2758140"/>
              <a:gd name="connsiteX0" fmla="*/ 0 w 3024385"/>
              <a:gd name="connsiteY0" fmla="*/ 19 h 2758140"/>
              <a:gd name="connsiteX1" fmla="*/ 2703578 w 3024385"/>
              <a:gd name="connsiteY1" fmla="*/ 2304710 h 2758140"/>
              <a:gd name="connsiteX2" fmla="*/ 3024385 w 3024385"/>
              <a:gd name="connsiteY2" fmla="*/ 2310648 h 2758140"/>
              <a:gd name="connsiteX3" fmla="*/ 2480034 w 3024385"/>
              <a:gd name="connsiteY3" fmla="*/ 2758140 h 2758140"/>
              <a:gd name="connsiteX4" fmla="*/ 1980945 w 3024385"/>
              <a:gd name="connsiteY4" fmla="*/ 2309519 h 2758140"/>
              <a:gd name="connsiteX5" fmla="*/ 2290017 w 3024385"/>
              <a:gd name="connsiteY5" fmla="*/ 2305603 h 2758140"/>
              <a:gd name="connsiteX6" fmla="*/ 1537 w 3024385"/>
              <a:gd name="connsiteY6" fmla="*/ 422369 h 2758140"/>
              <a:gd name="connsiteX7" fmla="*/ 0 w 3024385"/>
              <a:gd name="connsiteY7" fmla="*/ 19 h 2758140"/>
              <a:gd name="connsiteX0" fmla="*/ 0 w 3024385"/>
              <a:gd name="connsiteY0" fmla="*/ 19 h 2758140"/>
              <a:gd name="connsiteX1" fmla="*/ 2703578 w 3024385"/>
              <a:gd name="connsiteY1" fmla="*/ 2304710 h 2758140"/>
              <a:gd name="connsiteX2" fmla="*/ 3024385 w 3024385"/>
              <a:gd name="connsiteY2" fmla="*/ 2310648 h 2758140"/>
              <a:gd name="connsiteX3" fmla="*/ 2508609 w 3024385"/>
              <a:gd name="connsiteY3" fmla="*/ 2758140 h 2758140"/>
              <a:gd name="connsiteX4" fmla="*/ 1980945 w 3024385"/>
              <a:gd name="connsiteY4" fmla="*/ 2309519 h 2758140"/>
              <a:gd name="connsiteX5" fmla="*/ 2290017 w 3024385"/>
              <a:gd name="connsiteY5" fmla="*/ 2305603 h 2758140"/>
              <a:gd name="connsiteX6" fmla="*/ 1537 w 3024385"/>
              <a:gd name="connsiteY6" fmla="*/ 422369 h 2758140"/>
              <a:gd name="connsiteX7" fmla="*/ 0 w 3024385"/>
              <a:gd name="connsiteY7" fmla="*/ 19 h 27581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24385" h="2758140">
                <a:moveTo>
                  <a:pt x="0" y="19"/>
                </a:moveTo>
                <a:cubicBezTo>
                  <a:pt x="1353828" y="-4909"/>
                  <a:pt x="2490326" y="967774"/>
                  <a:pt x="2703578" y="2304710"/>
                </a:cubicBezTo>
                <a:lnTo>
                  <a:pt x="3024385" y="2310648"/>
                </a:lnTo>
                <a:lnTo>
                  <a:pt x="2508609" y="2758140"/>
                </a:lnTo>
                <a:lnTo>
                  <a:pt x="1980945" y="2309519"/>
                </a:lnTo>
                <a:lnTo>
                  <a:pt x="2290017" y="2305603"/>
                </a:lnTo>
                <a:cubicBezTo>
                  <a:pt x="2055228" y="1236154"/>
                  <a:pt x="1096448" y="418384"/>
                  <a:pt x="1537" y="422369"/>
                </a:cubicBezTo>
                <a:cubicBezTo>
                  <a:pt x="1025" y="281586"/>
                  <a:pt x="512" y="140802"/>
                  <a:pt x="0" y="19"/>
                </a:cubicBezTo>
                <a:close/>
              </a:path>
            </a:pathLst>
          </a:custGeom>
          <a:solidFill>
            <a:schemeClr val="accent1">
              <a:lumMod val="40000"/>
              <a:lumOff val="60000"/>
            </a:schemeClr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black"/>
              </a:solidFill>
            </a:endParaRPr>
          </a:p>
        </p:txBody>
      </p:sp>
      <p:sp>
        <p:nvSpPr>
          <p:cNvPr id="12" name="環状矢印 8"/>
          <p:cNvSpPr/>
          <p:nvPr userDrawn="1"/>
        </p:nvSpPr>
        <p:spPr>
          <a:xfrm rot="5400000">
            <a:off x="8975161" y="5717445"/>
            <a:ext cx="3024385" cy="2758140"/>
          </a:xfrm>
          <a:custGeom>
            <a:avLst/>
            <a:gdLst>
              <a:gd name="connsiteX0" fmla="*/ 3370992 w 6761982"/>
              <a:gd name="connsiteY0" fmla="*/ 634089 h 6761982"/>
              <a:gd name="connsiteX1" fmla="*/ 6093620 w 6761982"/>
              <a:gd name="connsiteY1" fmla="*/ 2948305 h 6761982"/>
              <a:gd name="connsiteX2" fmla="*/ 6709702 w 6761982"/>
              <a:gd name="connsiteY2" fmla="*/ 3039968 h 6761982"/>
              <a:gd name="connsiteX3" fmla="*/ 5889126 w 6761982"/>
              <a:gd name="connsiteY3" fmla="*/ 3754160 h 6761982"/>
              <a:gd name="connsiteX4" fmla="*/ 5037612 w 6761982"/>
              <a:gd name="connsiteY4" fmla="*/ 2791189 h 6761982"/>
              <a:gd name="connsiteX5" fmla="*/ 5651484 w 6761982"/>
              <a:gd name="connsiteY5" fmla="*/ 2882523 h 6761982"/>
              <a:gd name="connsiteX6" fmla="*/ 3372529 w 6761982"/>
              <a:gd name="connsiteY6" fmla="*/ 1056439 h 6761982"/>
              <a:gd name="connsiteX7" fmla="*/ 3370992 w 6761982"/>
              <a:gd name="connsiteY7" fmla="*/ 634089 h 6761982"/>
              <a:gd name="connsiteX0" fmla="*/ 0 w 3338710"/>
              <a:gd name="connsiteY0" fmla="*/ 19 h 2758140"/>
              <a:gd name="connsiteX1" fmla="*/ 2722628 w 3338710"/>
              <a:gd name="connsiteY1" fmla="*/ 2314235 h 2758140"/>
              <a:gd name="connsiteX2" fmla="*/ 3338710 w 3338710"/>
              <a:gd name="connsiteY2" fmla="*/ 2405898 h 2758140"/>
              <a:gd name="connsiteX3" fmla="*/ 2480034 w 3338710"/>
              <a:gd name="connsiteY3" fmla="*/ 2758140 h 2758140"/>
              <a:gd name="connsiteX4" fmla="*/ 1666620 w 3338710"/>
              <a:gd name="connsiteY4" fmla="*/ 2157119 h 2758140"/>
              <a:gd name="connsiteX5" fmla="*/ 2280492 w 3338710"/>
              <a:gd name="connsiteY5" fmla="*/ 2248453 h 2758140"/>
              <a:gd name="connsiteX6" fmla="*/ 1537 w 3338710"/>
              <a:gd name="connsiteY6" fmla="*/ 422369 h 2758140"/>
              <a:gd name="connsiteX7" fmla="*/ 0 w 3338710"/>
              <a:gd name="connsiteY7" fmla="*/ 19 h 2758140"/>
              <a:gd name="connsiteX0" fmla="*/ 0 w 3062485"/>
              <a:gd name="connsiteY0" fmla="*/ 19 h 2758140"/>
              <a:gd name="connsiteX1" fmla="*/ 2722628 w 3062485"/>
              <a:gd name="connsiteY1" fmla="*/ 2314235 h 2758140"/>
              <a:gd name="connsiteX2" fmla="*/ 3062485 w 3062485"/>
              <a:gd name="connsiteY2" fmla="*/ 2329698 h 2758140"/>
              <a:gd name="connsiteX3" fmla="*/ 2480034 w 3062485"/>
              <a:gd name="connsiteY3" fmla="*/ 2758140 h 2758140"/>
              <a:gd name="connsiteX4" fmla="*/ 1666620 w 3062485"/>
              <a:gd name="connsiteY4" fmla="*/ 2157119 h 2758140"/>
              <a:gd name="connsiteX5" fmla="*/ 2280492 w 3062485"/>
              <a:gd name="connsiteY5" fmla="*/ 2248453 h 2758140"/>
              <a:gd name="connsiteX6" fmla="*/ 1537 w 3062485"/>
              <a:gd name="connsiteY6" fmla="*/ 422369 h 2758140"/>
              <a:gd name="connsiteX7" fmla="*/ 0 w 3062485"/>
              <a:gd name="connsiteY7" fmla="*/ 19 h 2758140"/>
              <a:gd name="connsiteX0" fmla="*/ 0 w 3062485"/>
              <a:gd name="connsiteY0" fmla="*/ 19 h 2758140"/>
              <a:gd name="connsiteX1" fmla="*/ 2722628 w 3062485"/>
              <a:gd name="connsiteY1" fmla="*/ 2314235 h 2758140"/>
              <a:gd name="connsiteX2" fmla="*/ 3062485 w 3062485"/>
              <a:gd name="connsiteY2" fmla="*/ 2329698 h 2758140"/>
              <a:gd name="connsiteX3" fmla="*/ 2480034 w 3062485"/>
              <a:gd name="connsiteY3" fmla="*/ 2758140 h 2758140"/>
              <a:gd name="connsiteX4" fmla="*/ 1942845 w 3062485"/>
              <a:gd name="connsiteY4" fmla="*/ 2233319 h 2758140"/>
              <a:gd name="connsiteX5" fmla="*/ 2280492 w 3062485"/>
              <a:gd name="connsiteY5" fmla="*/ 2248453 h 2758140"/>
              <a:gd name="connsiteX6" fmla="*/ 1537 w 3062485"/>
              <a:gd name="connsiteY6" fmla="*/ 422369 h 2758140"/>
              <a:gd name="connsiteX7" fmla="*/ 0 w 3062485"/>
              <a:gd name="connsiteY7" fmla="*/ 19 h 2758140"/>
              <a:gd name="connsiteX0" fmla="*/ 0 w 3062485"/>
              <a:gd name="connsiteY0" fmla="*/ 19 h 2758140"/>
              <a:gd name="connsiteX1" fmla="*/ 2722628 w 3062485"/>
              <a:gd name="connsiteY1" fmla="*/ 2314235 h 2758140"/>
              <a:gd name="connsiteX2" fmla="*/ 3062485 w 3062485"/>
              <a:gd name="connsiteY2" fmla="*/ 2329698 h 2758140"/>
              <a:gd name="connsiteX3" fmla="*/ 2480034 w 3062485"/>
              <a:gd name="connsiteY3" fmla="*/ 2758140 h 2758140"/>
              <a:gd name="connsiteX4" fmla="*/ 1942845 w 3062485"/>
              <a:gd name="connsiteY4" fmla="*/ 2233319 h 2758140"/>
              <a:gd name="connsiteX5" fmla="*/ 2290017 w 3062485"/>
              <a:gd name="connsiteY5" fmla="*/ 2305603 h 2758140"/>
              <a:gd name="connsiteX6" fmla="*/ 1537 w 3062485"/>
              <a:gd name="connsiteY6" fmla="*/ 422369 h 2758140"/>
              <a:gd name="connsiteX7" fmla="*/ 0 w 3062485"/>
              <a:gd name="connsiteY7" fmla="*/ 19 h 2758140"/>
              <a:gd name="connsiteX0" fmla="*/ 0 w 3062485"/>
              <a:gd name="connsiteY0" fmla="*/ 19 h 2758140"/>
              <a:gd name="connsiteX1" fmla="*/ 2722628 w 3062485"/>
              <a:gd name="connsiteY1" fmla="*/ 2314235 h 2758140"/>
              <a:gd name="connsiteX2" fmla="*/ 3062485 w 3062485"/>
              <a:gd name="connsiteY2" fmla="*/ 2329698 h 2758140"/>
              <a:gd name="connsiteX3" fmla="*/ 2480034 w 3062485"/>
              <a:gd name="connsiteY3" fmla="*/ 2758140 h 2758140"/>
              <a:gd name="connsiteX4" fmla="*/ 1942845 w 3062485"/>
              <a:gd name="connsiteY4" fmla="*/ 2299994 h 2758140"/>
              <a:gd name="connsiteX5" fmla="*/ 2290017 w 3062485"/>
              <a:gd name="connsiteY5" fmla="*/ 2305603 h 2758140"/>
              <a:gd name="connsiteX6" fmla="*/ 1537 w 3062485"/>
              <a:gd name="connsiteY6" fmla="*/ 422369 h 2758140"/>
              <a:gd name="connsiteX7" fmla="*/ 0 w 3062485"/>
              <a:gd name="connsiteY7" fmla="*/ 19 h 2758140"/>
              <a:gd name="connsiteX0" fmla="*/ 0 w 3024385"/>
              <a:gd name="connsiteY0" fmla="*/ 19 h 2758140"/>
              <a:gd name="connsiteX1" fmla="*/ 2722628 w 3024385"/>
              <a:gd name="connsiteY1" fmla="*/ 2314235 h 2758140"/>
              <a:gd name="connsiteX2" fmla="*/ 3024385 w 3024385"/>
              <a:gd name="connsiteY2" fmla="*/ 2310648 h 2758140"/>
              <a:gd name="connsiteX3" fmla="*/ 2480034 w 3024385"/>
              <a:gd name="connsiteY3" fmla="*/ 2758140 h 2758140"/>
              <a:gd name="connsiteX4" fmla="*/ 1942845 w 3024385"/>
              <a:gd name="connsiteY4" fmla="*/ 2299994 h 2758140"/>
              <a:gd name="connsiteX5" fmla="*/ 2290017 w 3024385"/>
              <a:gd name="connsiteY5" fmla="*/ 2305603 h 2758140"/>
              <a:gd name="connsiteX6" fmla="*/ 1537 w 3024385"/>
              <a:gd name="connsiteY6" fmla="*/ 422369 h 2758140"/>
              <a:gd name="connsiteX7" fmla="*/ 0 w 3024385"/>
              <a:gd name="connsiteY7" fmla="*/ 19 h 2758140"/>
              <a:gd name="connsiteX0" fmla="*/ 0 w 3024385"/>
              <a:gd name="connsiteY0" fmla="*/ 19 h 2758140"/>
              <a:gd name="connsiteX1" fmla="*/ 2722628 w 3024385"/>
              <a:gd name="connsiteY1" fmla="*/ 2314235 h 2758140"/>
              <a:gd name="connsiteX2" fmla="*/ 3024385 w 3024385"/>
              <a:gd name="connsiteY2" fmla="*/ 2310648 h 2758140"/>
              <a:gd name="connsiteX3" fmla="*/ 2480034 w 3024385"/>
              <a:gd name="connsiteY3" fmla="*/ 2758140 h 2758140"/>
              <a:gd name="connsiteX4" fmla="*/ 1961895 w 3024385"/>
              <a:gd name="connsiteY4" fmla="*/ 2299994 h 2758140"/>
              <a:gd name="connsiteX5" fmla="*/ 2290017 w 3024385"/>
              <a:gd name="connsiteY5" fmla="*/ 2305603 h 2758140"/>
              <a:gd name="connsiteX6" fmla="*/ 1537 w 3024385"/>
              <a:gd name="connsiteY6" fmla="*/ 422369 h 2758140"/>
              <a:gd name="connsiteX7" fmla="*/ 0 w 3024385"/>
              <a:gd name="connsiteY7" fmla="*/ 19 h 2758140"/>
              <a:gd name="connsiteX0" fmla="*/ 0 w 3024385"/>
              <a:gd name="connsiteY0" fmla="*/ 19 h 2758140"/>
              <a:gd name="connsiteX1" fmla="*/ 2722628 w 3024385"/>
              <a:gd name="connsiteY1" fmla="*/ 2314235 h 2758140"/>
              <a:gd name="connsiteX2" fmla="*/ 3024385 w 3024385"/>
              <a:gd name="connsiteY2" fmla="*/ 2310648 h 2758140"/>
              <a:gd name="connsiteX3" fmla="*/ 2480034 w 3024385"/>
              <a:gd name="connsiteY3" fmla="*/ 2758140 h 2758140"/>
              <a:gd name="connsiteX4" fmla="*/ 1961895 w 3024385"/>
              <a:gd name="connsiteY4" fmla="*/ 2299994 h 2758140"/>
              <a:gd name="connsiteX5" fmla="*/ 2290017 w 3024385"/>
              <a:gd name="connsiteY5" fmla="*/ 2305603 h 2758140"/>
              <a:gd name="connsiteX6" fmla="*/ 1537 w 3024385"/>
              <a:gd name="connsiteY6" fmla="*/ 422369 h 2758140"/>
              <a:gd name="connsiteX7" fmla="*/ 0 w 3024385"/>
              <a:gd name="connsiteY7" fmla="*/ 19 h 2758140"/>
              <a:gd name="connsiteX0" fmla="*/ 0 w 3024385"/>
              <a:gd name="connsiteY0" fmla="*/ 19 h 2758140"/>
              <a:gd name="connsiteX1" fmla="*/ 2703578 w 3024385"/>
              <a:gd name="connsiteY1" fmla="*/ 2304710 h 2758140"/>
              <a:gd name="connsiteX2" fmla="*/ 3024385 w 3024385"/>
              <a:gd name="connsiteY2" fmla="*/ 2310648 h 2758140"/>
              <a:gd name="connsiteX3" fmla="*/ 2480034 w 3024385"/>
              <a:gd name="connsiteY3" fmla="*/ 2758140 h 2758140"/>
              <a:gd name="connsiteX4" fmla="*/ 1961895 w 3024385"/>
              <a:gd name="connsiteY4" fmla="*/ 2299994 h 2758140"/>
              <a:gd name="connsiteX5" fmla="*/ 2290017 w 3024385"/>
              <a:gd name="connsiteY5" fmla="*/ 2305603 h 2758140"/>
              <a:gd name="connsiteX6" fmla="*/ 1537 w 3024385"/>
              <a:gd name="connsiteY6" fmla="*/ 422369 h 2758140"/>
              <a:gd name="connsiteX7" fmla="*/ 0 w 3024385"/>
              <a:gd name="connsiteY7" fmla="*/ 19 h 2758140"/>
              <a:gd name="connsiteX0" fmla="*/ 0 w 3024385"/>
              <a:gd name="connsiteY0" fmla="*/ 19 h 2758140"/>
              <a:gd name="connsiteX1" fmla="*/ 2703578 w 3024385"/>
              <a:gd name="connsiteY1" fmla="*/ 2304710 h 2758140"/>
              <a:gd name="connsiteX2" fmla="*/ 3024385 w 3024385"/>
              <a:gd name="connsiteY2" fmla="*/ 2310648 h 2758140"/>
              <a:gd name="connsiteX3" fmla="*/ 2480034 w 3024385"/>
              <a:gd name="connsiteY3" fmla="*/ 2758140 h 2758140"/>
              <a:gd name="connsiteX4" fmla="*/ 1980945 w 3024385"/>
              <a:gd name="connsiteY4" fmla="*/ 2309519 h 2758140"/>
              <a:gd name="connsiteX5" fmla="*/ 2290017 w 3024385"/>
              <a:gd name="connsiteY5" fmla="*/ 2305603 h 2758140"/>
              <a:gd name="connsiteX6" fmla="*/ 1537 w 3024385"/>
              <a:gd name="connsiteY6" fmla="*/ 422369 h 2758140"/>
              <a:gd name="connsiteX7" fmla="*/ 0 w 3024385"/>
              <a:gd name="connsiteY7" fmla="*/ 19 h 2758140"/>
              <a:gd name="connsiteX0" fmla="*/ 0 w 3024385"/>
              <a:gd name="connsiteY0" fmla="*/ 19 h 2758140"/>
              <a:gd name="connsiteX1" fmla="*/ 2703578 w 3024385"/>
              <a:gd name="connsiteY1" fmla="*/ 2304710 h 2758140"/>
              <a:gd name="connsiteX2" fmla="*/ 3024385 w 3024385"/>
              <a:gd name="connsiteY2" fmla="*/ 2310648 h 2758140"/>
              <a:gd name="connsiteX3" fmla="*/ 2508609 w 3024385"/>
              <a:gd name="connsiteY3" fmla="*/ 2758140 h 2758140"/>
              <a:gd name="connsiteX4" fmla="*/ 1980945 w 3024385"/>
              <a:gd name="connsiteY4" fmla="*/ 2309519 h 2758140"/>
              <a:gd name="connsiteX5" fmla="*/ 2290017 w 3024385"/>
              <a:gd name="connsiteY5" fmla="*/ 2305603 h 2758140"/>
              <a:gd name="connsiteX6" fmla="*/ 1537 w 3024385"/>
              <a:gd name="connsiteY6" fmla="*/ 422369 h 2758140"/>
              <a:gd name="connsiteX7" fmla="*/ 0 w 3024385"/>
              <a:gd name="connsiteY7" fmla="*/ 19 h 27581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24385" h="2758140">
                <a:moveTo>
                  <a:pt x="0" y="19"/>
                </a:moveTo>
                <a:cubicBezTo>
                  <a:pt x="1353828" y="-4909"/>
                  <a:pt x="2490326" y="967774"/>
                  <a:pt x="2703578" y="2304710"/>
                </a:cubicBezTo>
                <a:lnTo>
                  <a:pt x="3024385" y="2310648"/>
                </a:lnTo>
                <a:lnTo>
                  <a:pt x="2508609" y="2758140"/>
                </a:lnTo>
                <a:lnTo>
                  <a:pt x="1980945" y="2309519"/>
                </a:lnTo>
                <a:lnTo>
                  <a:pt x="2290017" y="2305603"/>
                </a:lnTo>
                <a:cubicBezTo>
                  <a:pt x="2055228" y="1236154"/>
                  <a:pt x="1096448" y="418384"/>
                  <a:pt x="1537" y="422369"/>
                </a:cubicBezTo>
                <a:cubicBezTo>
                  <a:pt x="1025" y="281586"/>
                  <a:pt x="512" y="140802"/>
                  <a:pt x="0" y="19"/>
                </a:cubicBezTo>
                <a:close/>
              </a:path>
            </a:pathLst>
          </a:custGeom>
          <a:solidFill>
            <a:schemeClr val="accent1">
              <a:lumMod val="60000"/>
              <a:lumOff val="40000"/>
            </a:schemeClr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black"/>
              </a:solidFill>
            </a:endParaRPr>
          </a:p>
        </p:txBody>
      </p:sp>
      <p:sp>
        <p:nvSpPr>
          <p:cNvPr id="13" name="環状矢印 8"/>
          <p:cNvSpPr/>
          <p:nvPr userDrawn="1"/>
        </p:nvSpPr>
        <p:spPr>
          <a:xfrm rot="10800000">
            <a:off x="6112473" y="5582267"/>
            <a:ext cx="3024385" cy="2758140"/>
          </a:xfrm>
          <a:custGeom>
            <a:avLst/>
            <a:gdLst>
              <a:gd name="connsiteX0" fmla="*/ 3370992 w 6761982"/>
              <a:gd name="connsiteY0" fmla="*/ 634089 h 6761982"/>
              <a:gd name="connsiteX1" fmla="*/ 6093620 w 6761982"/>
              <a:gd name="connsiteY1" fmla="*/ 2948305 h 6761982"/>
              <a:gd name="connsiteX2" fmla="*/ 6709702 w 6761982"/>
              <a:gd name="connsiteY2" fmla="*/ 3039968 h 6761982"/>
              <a:gd name="connsiteX3" fmla="*/ 5889126 w 6761982"/>
              <a:gd name="connsiteY3" fmla="*/ 3754160 h 6761982"/>
              <a:gd name="connsiteX4" fmla="*/ 5037612 w 6761982"/>
              <a:gd name="connsiteY4" fmla="*/ 2791189 h 6761982"/>
              <a:gd name="connsiteX5" fmla="*/ 5651484 w 6761982"/>
              <a:gd name="connsiteY5" fmla="*/ 2882523 h 6761982"/>
              <a:gd name="connsiteX6" fmla="*/ 3372529 w 6761982"/>
              <a:gd name="connsiteY6" fmla="*/ 1056439 h 6761982"/>
              <a:gd name="connsiteX7" fmla="*/ 3370992 w 6761982"/>
              <a:gd name="connsiteY7" fmla="*/ 634089 h 6761982"/>
              <a:gd name="connsiteX0" fmla="*/ 0 w 3338710"/>
              <a:gd name="connsiteY0" fmla="*/ 19 h 2758140"/>
              <a:gd name="connsiteX1" fmla="*/ 2722628 w 3338710"/>
              <a:gd name="connsiteY1" fmla="*/ 2314235 h 2758140"/>
              <a:gd name="connsiteX2" fmla="*/ 3338710 w 3338710"/>
              <a:gd name="connsiteY2" fmla="*/ 2405898 h 2758140"/>
              <a:gd name="connsiteX3" fmla="*/ 2480034 w 3338710"/>
              <a:gd name="connsiteY3" fmla="*/ 2758140 h 2758140"/>
              <a:gd name="connsiteX4" fmla="*/ 1666620 w 3338710"/>
              <a:gd name="connsiteY4" fmla="*/ 2157119 h 2758140"/>
              <a:gd name="connsiteX5" fmla="*/ 2280492 w 3338710"/>
              <a:gd name="connsiteY5" fmla="*/ 2248453 h 2758140"/>
              <a:gd name="connsiteX6" fmla="*/ 1537 w 3338710"/>
              <a:gd name="connsiteY6" fmla="*/ 422369 h 2758140"/>
              <a:gd name="connsiteX7" fmla="*/ 0 w 3338710"/>
              <a:gd name="connsiteY7" fmla="*/ 19 h 2758140"/>
              <a:gd name="connsiteX0" fmla="*/ 0 w 3062485"/>
              <a:gd name="connsiteY0" fmla="*/ 19 h 2758140"/>
              <a:gd name="connsiteX1" fmla="*/ 2722628 w 3062485"/>
              <a:gd name="connsiteY1" fmla="*/ 2314235 h 2758140"/>
              <a:gd name="connsiteX2" fmla="*/ 3062485 w 3062485"/>
              <a:gd name="connsiteY2" fmla="*/ 2329698 h 2758140"/>
              <a:gd name="connsiteX3" fmla="*/ 2480034 w 3062485"/>
              <a:gd name="connsiteY3" fmla="*/ 2758140 h 2758140"/>
              <a:gd name="connsiteX4" fmla="*/ 1666620 w 3062485"/>
              <a:gd name="connsiteY4" fmla="*/ 2157119 h 2758140"/>
              <a:gd name="connsiteX5" fmla="*/ 2280492 w 3062485"/>
              <a:gd name="connsiteY5" fmla="*/ 2248453 h 2758140"/>
              <a:gd name="connsiteX6" fmla="*/ 1537 w 3062485"/>
              <a:gd name="connsiteY6" fmla="*/ 422369 h 2758140"/>
              <a:gd name="connsiteX7" fmla="*/ 0 w 3062485"/>
              <a:gd name="connsiteY7" fmla="*/ 19 h 2758140"/>
              <a:gd name="connsiteX0" fmla="*/ 0 w 3062485"/>
              <a:gd name="connsiteY0" fmla="*/ 19 h 2758140"/>
              <a:gd name="connsiteX1" fmla="*/ 2722628 w 3062485"/>
              <a:gd name="connsiteY1" fmla="*/ 2314235 h 2758140"/>
              <a:gd name="connsiteX2" fmla="*/ 3062485 w 3062485"/>
              <a:gd name="connsiteY2" fmla="*/ 2329698 h 2758140"/>
              <a:gd name="connsiteX3" fmla="*/ 2480034 w 3062485"/>
              <a:gd name="connsiteY3" fmla="*/ 2758140 h 2758140"/>
              <a:gd name="connsiteX4" fmla="*/ 1942845 w 3062485"/>
              <a:gd name="connsiteY4" fmla="*/ 2233319 h 2758140"/>
              <a:gd name="connsiteX5" fmla="*/ 2280492 w 3062485"/>
              <a:gd name="connsiteY5" fmla="*/ 2248453 h 2758140"/>
              <a:gd name="connsiteX6" fmla="*/ 1537 w 3062485"/>
              <a:gd name="connsiteY6" fmla="*/ 422369 h 2758140"/>
              <a:gd name="connsiteX7" fmla="*/ 0 w 3062485"/>
              <a:gd name="connsiteY7" fmla="*/ 19 h 2758140"/>
              <a:gd name="connsiteX0" fmla="*/ 0 w 3062485"/>
              <a:gd name="connsiteY0" fmla="*/ 19 h 2758140"/>
              <a:gd name="connsiteX1" fmla="*/ 2722628 w 3062485"/>
              <a:gd name="connsiteY1" fmla="*/ 2314235 h 2758140"/>
              <a:gd name="connsiteX2" fmla="*/ 3062485 w 3062485"/>
              <a:gd name="connsiteY2" fmla="*/ 2329698 h 2758140"/>
              <a:gd name="connsiteX3" fmla="*/ 2480034 w 3062485"/>
              <a:gd name="connsiteY3" fmla="*/ 2758140 h 2758140"/>
              <a:gd name="connsiteX4" fmla="*/ 1942845 w 3062485"/>
              <a:gd name="connsiteY4" fmla="*/ 2233319 h 2758140"/>
              <a:gd name="connsiteX5" fmla="*/ 2290017 w 3062485"/>
              <a:gd name="connsiteY5" fmla="*/ 2305603 h 2758140"/>
              <a:gd name="connsiteX6" fmla="*/ 1537 w 3062485"/>
              <a:gd name="connsiteY6" fmla="*/ 422369 h 2758140"/>
              <a:gd name="connsiteX7" fmla="*/ 0 w 3062485"/>
              <a:gd name="connsiteY7" fmla="*/ 19 h 2758140"/>
              <a:gd name="connsiteX0" fmla="*/ 0 w 3062485"/>
              <a:gd name="connsiteY0" fmla="*/ 19 h 2758140"/>
              <a:gd name="connsiteX1" fmla="*/ 2722628 w 3062485"/>
              <a:gd name="connsiteY1" fmla="*/ 2314235 h 2758140"/>
              <a:gd name="connsiteX2" fmla="*/ 3062485 w 3062485"/>
              <a:gd name="connsiteY2" fmla="*/ 2329698 h 2758140"/>
              <a:gd name="connsiteX3" fmla="*/ 2480034 w 3062485"/>
              <a:gd name="connsiteY3" fmla="*/ 2758140 h 2758140"/>
              <a:gd name="connsiteX4" fmla="*/ 1942845 w 3062485"/>
              <a:gd name="connsiteY4" fmla="*/ 2299994 h 2758140"/>
              <a:gd name="connsiteX5" fmla="*/ 2290017 w 3062485"/>
              <a:gd name="connsiteY5" fmla="*/ 2305603 h 2758140"/>
              <a:gd name="connsiteX6" fmla="*/ 1537 w 3062485"/>
              <a:gd name="connsiteY6" fmla="*/ 422369 h 2758140"/>
              <a:gd name="connsiteX7" fmla="*/ 0 w 3062485"/>
              <a:gd name="connsiteY7" fmla="*/ 19 h 2758140"/>
              <a:gd name="connsiteX0" fmla="*/ 0 w 3024385"/>
              <a:gd name="connsiteY0" fmla="*/ 19 h 2758140"/>
              <a:gd name="connsiteX1" fmla="*/ 2722628 w 3024385"/>
              <a:gd name="connsiteY1" fmla="*/ 2314235 h 2758140"/>
              <a:gd name="connsiteX2" fmla="*/ 3024385 w 3024385"/>
              <a:gd name="connsiteY2" fmla="*/ 2310648 h 2758140"/>
              <a:gd name="connsiteX3" fmla="*/ 2480034 w 3024385"/>
              <a:gd name="connsiteY3" fmla="*/ 2758140 h 2758140"/>
              <a:gd name="connsiteX4" fmla="*/ 1942845 w 3024385"/>
              <a:gd name="connsiteY4" fmla="*/ 2299994 h 2758140"/>
              <a:gd name="connsiteX5" fmla="*/ 2290017 w 3024385"/>
              <a:gd name="connsiteY5" fmla="*/ 2305603 h 2758140"/>
              <a:gd name="connsiteX6" fmla="*/ 1537 w 3024385"/>
              <a:gd name="connsiteY6" fmla="*/ 422369 h 2758140"/>
              <a:gd name="connsiteX7" fmla="*/ 0 w 3024385"/>
              <a:gd name="connsiteY7" fmla="*/ 19 h 2758140"/>
              <a:gd name="connsiteX0" fmla="*/ 0 w 3024385"/>
              <a:gd name="connsiteY0" fmla="*/ 19 h 2758140"/>
              <a:gd name="connsiteX1" fmla="*/ 2722628 w 3024385"/>
              <a:gd name="connsiteY1" fmla="*/ 2314235 h 2758140"/>
              <a:gd name="connsiteX2" fmla="*/ 3024385 w 3024385"/>
              <a:gd name="connsiteY2" fmla="*/ 2310648 h 2758140"/>
              <a:gd name="connsiteX3" fmla="*/ 2480034 w 3024385"/>
              <a:gd name="connsiteY3" fmla="*/ 2758140 h 2758140"/>
              <a:gd name="connsiteX4" fmla="*/ 1961895 w 3024385"/>
              <a:gd name="connsiteY4" fmla="*/ 2299994 h 2758140"/>
              <a:gd name="connsiteX5" fmla="*/ 2290017 w 3024385"/>
              <a:gd name="connsiteY5" fmla="*/ 2305603 h 2758140"/>
              <a:gd name="connsiteX6" fmla="*/ 1537 w 3024385"/>
              <a:gd name="connsiteY6" fmla="*/ 422369 h 2758140"/>
              <a:gd name="connsiteX7" fmla="*/ 0 w 3024385"/>
              <a:gd name="connsiteY7" fmla="*/ 19 h 2758140"/>
              <a:gd name="connsiteX0" fmla="*/ 0 w 3024385"/>
              <a:gd name="connsiteY0" fmla="*/ 19 h 2758140"/>
              <a:gd name="connsiteX1" fmla="*/ 2722628 w 3024385"/>
              <a:gd name="connsiteY1" fmla="*/ 2314235 h 2758140"/>
              <a:gd name="connsiteX2" fmla="*/ 3024385 w 3024385"/>
              <a:gd name="connsiteY2" fmla="*/ 2310648 h 2758140"/>
              <a:gd name="connsiteX3" fmla="*/ 2480034 w 3024385"/>
              <a:gd name="connsiteY3" fmla="*/ 2758140 h 2758140"/>
              <a:gd name="connsiteX4" fmla="*/ 1961895 w 3024385"/>
              <a:gd name="connsiteY4" fmla="*/ 2299994 h 2758140"/>
              <a:gd name="connsiteX5" fmla="*/ 2290017 w 3024385"/>
              <a:gd name="connsiteY5" fmla="*/ 2305603 h 2758140"/>
              <a:gd name="connsiteX6" fmla="*/ 1537 w 3024385"/>
              <a:gd name="connsiteY6" fmla="*/ 422369 h 2758140"/>
              <a:gd name="connsiteX7" fmla="*/ 0 w 3024385"/>
              <a:gd name="connsiteY7" fmla="*/ 19 h 2758140"/>
              <a:gd name="connsiteX0" fmla="*/ 0 w 3024385"/>
              <a:gd name="connsiteY0" fmla="*/ 19 h 2758140"/>
              <a:gd name="connsiteX1" fmla="*/ 2703578 w 3024385"/>
              <a:gd name="connsiteY1" fmla="*/ 2304710 h 2758140"/>
              <a:gd name="connsiteX2" fmla="*/ 3024385 w 3024385"/>
              <a:gd name="connsiteY2" fmla="*/ 2310648 h 2758140"/>
              <a:gd name="connsiteX3" fmla="*/ 2480034 w 3024385"/>
              <a:gd name="connsiteY3" fmla="*/ 2758140 h 2758140"/>
              <a:gd name="connsiteX4" fmla="*/ 1961895 w 3024385"/>
              <a:gd name="connsiteY4" fmla="*/ 2299994 h 2758140"/>
              <a:gd name="connsiteX5" fmla="*/ 2290017 w 3024385"/>
              <a:gd name="connsiteY5" fmla="*/ 2305603 h 2758140"/>
              <a:gd name="connsiteX6" fmla="*/ 1537 w 3024385"/>
              <a:gd name="connsiteY6" fmla="*/ 422369 h 2758140"/>
              <a:gd name="connsiteX7" fmla="*/ 0 w 3024385"/>
              <a:gd name="connsiteY7" fmla="*/ 19 h 2758140"/>
              <a:gd name="connsiteX0" fmla="*/ 0 w 3024385"/>
              <a:gd name="connsiteY0" fmla="*/ 19 h 2758140"/>
              <a:gd name="connsiteX1" fmla="*/ 2703578 w 3024385"/>
              <a:gd name="connsiteY1" fmla="*/ 2304710 h 2758140"/>
              <a:gd name="connsiteX2" fmla="*/ 3024385 w 3024385"/>
              <a:gd name="connsiteY2" fmla="*/ 2310648 h 2758140"/>
              <a:gd name="connsiteX3" fmla="*/ 2480034 w 3024385"/>
              <a:gd name="connsiteY3" fmla="*/ 2758140 h 2758140"/>
              <a:gd name="connsiteX4" fmla="*/ 1980945 w 3024385"/>
              <a:gd name="connsiteY4" fmla="*/ 2309519 h 2758140"/>
              <a:gd name="connsiteX5" fmla="*/ 2290017 w 3024385"/>
              <a:gd name="connsiteY5" fmla="*/ 2305603 h 2758140"/>
              <a:gd name="connsiteX6" fmla="*/ 1537 w 3024385"/>
              <a:gd name="connsiteY6" fmla="*/ 422369 h 2758140"/>
              <a:gd name="connsiteX7" fmla="*/ 0 w 3024385"/>
              <a:gd name="connsiteY7" fmla="*/ 19 h 2758140"/>
              <a:gd name="connsiteX0" fmla="*/ 0 w 3024385"/>
              <a:gd name="connsiteY0" fmla="*/ 19 h 2758140"/>
              <a:gd name="connsiteX1" fmla="*/ 2703578 w 3024385"/>
              <a:gd name="connsiteY1" fmla="*/ 2304710 h 2758140"/>
              <a:gd name="connsiteX2" fmla="*/ 3024385 w 3024385"/>
              <a:gd name="connsiteY2" fmla="*/ 2310648 h 2758140"/>
              <a:gd name="connsiteX3" fmla="*/ 2508609 w 3024385"/>
              <a:gd name="connsiteY3" fmla="*/ 2758140 h 2758140"/>
              <a:gd name="connsiteX4" fmla="*/ 1980945 w 3024385"/>
              <a:gd name="connsiteY4" fmla="*/ 2309519 h 2758140"/>
              <a:gd name="connsiteX5" fmla="*/ 2290017 w 3024385"/>
              <a:gd name="connsiteY5" fmla="*/ 2305603 h 2758140"/>
              <a:gd name="connsiteX6" fmla="*/ 1537 w 3024385"/>
              <a:gd name="connsiteY6" fmla="*/ 422369 h 2758140"/>
              <a:gd name="connsiteX7" fmla="*/ 0 w 3024385"/>
              <a:gd name="connsiteY7" fmla="*/ 19 h 27581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24385" h="2758140">
                <a:moveTo>
                  <a:pt x="0" y="19"/>
                </a:moveTo>
                <a:cubicBezTo>
                  <a:pt x="1353828" y="-4909"/>
                  <a:pt x="2490326" y="967774"/>
                  <a:pt x="2703578" y="2304710"/>
                </a:cubicBezTo>
                <a:lnTo>
                  <a:pt x="3024385" y="2310648"/>
                </a:lnTo>
                <a:lnTo>
                  <a:pt x="2508609" y="2758140"/>
                </a:lnTo>
                <a:lnTo>
                  <a:pt x="1980945" y="2309519"/>
                </a:lnTo>
                <a:lnTo>
                  <a:pt x="2290017" y="2305603"/>
                </a:lnTo>
                <a:cubicBezTo>
                  <a:pt x="2055228" y="1236154"/>
                  <a:pt x="1096448" y="418384"/>
                  <a:pt x="1537" y="422369"/>
                </a:cubicBezTo>
                <a:cubicBezTo>
                  <a:pt x="1025" y="281586"/>
                  <a:pt x="512" y="140802"/>
                  <a:pt x="0" y="19"/>
                </a:cubicBezTo>
                <a:close/>
              </a:path>
            </a:pathLst>
          </a:custGeom>
          <a:solidFill>
            <a:schemeClr val="accent1"/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black"/>
              </a:solidFill>
            </a:endParaRPr>
          </a:p>
        </p:txBody>
      </p:sp>
      <p:sp>
        <p:nvSpPr>
          <p:cNvPr id="14" name="環状矢印 8"/>
          <p:cNvSpPr/>
          <p:nvPr userDrawn="1"/>
        </p:nvSpPr>
        <p:spPr>
          <a:xfrm rot="16200000">
            <a:off x="6255121" y="2679785"/>
            <a:ext cx="3024385" cy="2758140"/>
          </a:xfrm>
          <a:custGeom>
            <a:avLst/>
            <a:gdLst>
              <a:gd name="connsiteX0" fmla="*/ 3370992 w 6761982"/>
              <a:gd name="connsiteY0" fmla="*/ 634089 h 6761982"/>
              <a:gd name="connsiteX1" fmla="*/ 6093620 w 6761982"/>
              <a:gd name="connsiteY1" fmla="*/ 2948305 h 6761982"/>
              <a:gd name="connsiteX2" fmla="*/ 6709702 w 6761982"/>
              <a:gd name="connsiteY2" fmla="*/ 3039968 h 6761982"/>
              <a:gd name="connsiteX3" fmla="*/ 5889126 w 6761982"/>
              <a:gd name="connsiteY3" fmla="*/ 3754160 h 6761982"/>
              <a:gd name="connsiteX4" fmla="*/ 5037612 w 6761982"/>
              <a:gd name="connsiteY4" fmla="*/ 2791189 h 6761982"/>
              <a:gd name="connsiteX5" fmla="*/ 5651484 w 6761982"/>
              <a:gd name="connsiteY5" fmla="*/ 2882523 h 6761982"/>
              <a:gd name="connsiteX6" fmla="*/ 3372529 w 6761982"/>
              <a:gd name="connsiteY6" fmla="*/ 1056439 h 6761982"/>
              <a:gd name="connsiteX7" fmla="*/ 3370992 w 6761982"/>
              <a:gd name="connsiteY7" fmla="*/ 634089 h 6761982"/>
              <a:gd name="connsiteX0" fmla="*/ 0 w 3338710"/>
              <a:gd name="connsiteY0" fmla="*/ 19 h 2758140"/>
              <a:gd name="connsiteX1" fmla="*/ 2722628 w 3338710"/>
              <a:gd name="connsiteY1" fmla="*/ 2314235 h 2758140"/>
              <a:gd name="connsiteX2" fmla="*/ 3338710 w 3338710"/>
              <a:gd name="connsiteY2" fmla="*/ 2405898 h 2758140"/>
              <a:gd name="connsiteX3" fmla="*/ 2480034 w 3338710"/>
              <a:gd name="connsiteY3" fmla="*/ 2758140 h 2758140"/>
              <a:gd name="connsiteX4" fmla="*/ 1666620 w 3338710"/>
              <a:gd name="connsiteY4" fmla="*/ 2157119 h 2758140"/>
              <a:gd name="connsiteX5" fmla="*/ 2280492 w 3338710"/>
              <a:gd name="connsiteY5" fmla="*/ 2248453 h 2758140"/>
              <a:gd name="connsiteX6" fmla="*/ 1537 w 3338710"/>
              <a:gd name="connsiteY6" fmla="*/ 422369 h 2758140"/>
              <a:gd name="connsiteX7" fmla="*/ 0 w 3338710"/>
              <a:gd name="connsiteY7" fmla="*/ 19 h 2758140"/>
              <a:gd name="connsiteX0" fmla="*/ 0 w 3062485"/>
              <a:gd name="connsiteY0" fmla="*/ 19 h 2758140"/>
              <a:gd name="connsiteX1" fmla="*/ 2722628 w 3062485"/>
              <a:gd name="connsiteY1" fmla="*/ 2314235 h 2758140"/>
              <a:gd name="connsiteX2" fmla="*/ 3062485 w 3062485"/>
              <a:gd name="connsiteY2" fmla="*/ 2329698 h 2758140"/>
              <a:gd name="connsiteX3" fmla="*/ 2480034 w 3062485"/>
              <a:gd name="connsiteY3" fmla="*/ 2758140 h 2758140"/>
              <a:gd name="connsiteX4" fmla="*/ 1666620 w 3062485"/>
              <a:gd name="connsiteY4" fmla="*/ 2157119 h 2758140"/>
              <a:gd name="connsiteX5" fmla="*/ 2280492 w 3062485"/>
              <a:gd name="connsiteY5" fmla="*/ 2248453 h 2758140"/>
              <a:gd name="connsiteX6" fmla="*/ 1537 w 3062485"/>
              <a:gd name="connsiteY6" fmla="*/ 422369 h 2758140"/>
              <a:gd name="connsiteX7" fmla="*/ 0 w 3062485"/>
              <a:gd name="connsiteY7" fmla="*/ 19 h 2758140"/>
              <a:gd name="connsiteX0" fmla="*/ 0 w 3062485"/>
              <a:gd name="connsiteY0" fmla="*/ 19 h 2758140"/>
              <a:gd name="connsiteX1" fmla="*/ 2722628 w 3062485"/>
              <a:gd name="connsiteY1" fmla="*/ 2314235 h 2758140"/>
              <a:gd name="connsiteX2" fmla="*/ 3062485 w 3062485"/>
              <a:gd name="connsiteY2" fmla="*/ 2329698 h 2758140"/>
              <a:gd name="connsiteX3" fmla="*/ 2480034 w 3062485"/>
              <a:gd name="connsiteY3" fmla="*/ 2758140 h 2758140"/>
              <a:gd name="connsiteX4" fmla="*/ 1942845 w 3062485"/>
              <a:gd name="connsiteY4" fmla="*/ 2233319 h 2758140"/>
              <a:gd name="connsiteX5" fmla="*/ 2280492 w 3062485"/>
              <a:gd name="connsiteY5" fmla="*/ 2248453 h 2758140"/>
              <a:gd name="connsiteX6" fmla="*/ 1537 w 3062485"/>
              <a:gd name="connsiteY6" fmla="*/ 422369 h 2758140"/>
              <a:gd name="connsiteX7" fmla="*/ 0 w 3062485"/>
              <a:gd name="connsiteY7" fmla="*/ 19 h 2758140"/>
              <a:gd name="connsiteX0" fmla="*/ 0 w 3062485"/>
              <a:gd name="connsiteY0" fmla="*/ 19 h 2758140"/>
              <a:gd name="connsiteX1" fmla="*/ 2722628 w 3062485"/>
              <a:gd name="connsiteY1" fmla="*/ 2314235 h 2758140"/>
              <a:gd name="connsiteX2" fmla="*/ 3062485 w 3062485"/>
              <a:gd name="connsiteY2" fmla="*/ 2329698 h 2758140"/>
              <a:gd name="connsiteX3" fmla="*/ 2480034 w 3062485"/>
              <a:gd name="connsiteY3" fmla="*/ 2758140 h 2758140"/>
              <a:gd name="connsiteX4" fmla="*/ 1942845 w 3062485"/>
              <a:gd name="connsiteY4" fmla="*/ 2233319 h 2758140"/>
              <a:gd name="connsiteX5" fmla="*/ 2290017 w 3062485"/>
              <a:gd name="connsiteY5" fmla="*/ 2305603 h 2758140"/>
              <a:gd name="connsiteX6" fmla="*/ 1537 w 3062485"/>
              <a:gd name="connsiteY6" fmla="*/ 422369 h 2758140"/>
              <a:gd name="connsiteX7" fmla="*/ 0 w 3062485"/>
              <a:gd name="connsiteY7" fmla="*/ 19 h 2758140"/>
              <a:gd name="connsiteX0" fmla="*/ 0 w 3062485"/>
              <a:gd name="connsiteY0" fmla="*/ 19 h 2758140"/>
              <a:gd name="connsiteX1" fmla="*/ 2722628 w 3062485"/>
              <a:gd name="connsiteY1" fmla="*/ 2314235 h 2758140"/>
              <a:gd name="connsiteX2" fmla="*/ 3062485 w 3062485"/>
              <a:gd name="connsiteY2" fmla="*/ 2329698 h 2758140"/>
              <a:gd name="connsiteX3" fmla="*/ 2480034 w 3062485"/>
              <a:gd name="connsiteY3" fmla="*/ 2758140 h 2758140"/>
              <a:gd name="connsiteX4" fmla="*/ 1942845 w 3062485"/>
              <a:gd name="connsiteY4" fmla="*/ 2299994 h 2758140"/>
              <a:gd name="connsiteX5" fmla="*/ 2290017 w 3062485"/>
              <a:gd name="connsiteY5" fmla="*/ 2305603 h 2758140"/>
              <a:gd name="connsiteX6" fmla="*/ 1537 w 3062485"/>
              <a:gd name="connsiteY6" fmla="*/ 422369 h 2758140"/>
              <a:gd name="connsiteX7" fmla="*/ 0 w 3062485"/>
              <a:gd name="connsiteY7" fmla="*/ 19 h 2758140"/>
              <a:gd name="connsiteX0" fmla="*/ 0 w 3024385"/>
              <a:gd name="connsiteY0" fmla="*/ 19 h 2758140"/>
              <a:gd name="connsiteX1" fmla="*/ 2722628 w 3024385"/>
              <a:gd name="connsiteY1" fmla="*/ 2314235 h 2758140"/>
              <a:gd name="connsiteX2" fmla="*/ 3024385 w 3024385"/>
              <a:gd name="connsiteY2" fmla="*/ 2310648 h 2758140"/>
              <a:gd name="connsiteX3" fmla="*/ 2480034 w 3024385"/>
              <a:gd name="connsiteY3" fmla="*/ 2758140 h 2758140"/>
              <a:gd name="connsiteX4" fmla="*/ 1942845 w 3024385"/>
              <a:gd name="connsiteY4" fmla="*/ 2299994 h 2758140"/>
              <a:gd name="connsiteX5" fmla="*/ 2290017 w 3024385"/>
              <a:gd name="connsiteY5" fmla="*/ 2305603 h 2758140"/>
              <a:gd name="connsiteX6" fmla="*/ 1537 w 3024385"/>
              <a:gd name="connsiteY6" fmla="*/ 422369 h 2758140"/>
              <a:gd name="connsiteX7" fmla="*/ 0 w 3024385"/>
              <a:gd name="connsiteY7" fmla="*/ 19 h 2758140"/>
              <a:gd name="connsiteX0" fmla="*/ 0 w 3024385"/>
              <a:gd name="connsiteY0" fmla="*/ 19 h 2758140"/>
              <a:gd name="connsiteX1" fmla="*/ 2722628 w 3024385"/>
              <a:gd name="connsiteY1" fmla="*/ 2314235 h 2758140"/>
              <a:gd name="connsiteX2" fmla="*/ 3024385 w 3024385"/>
              <a:gd name="connsiteY2" fmla="*/ 2310648 h 2758140"/>
              <a:gd name="connsiteX3" fmla="*/ 2480034 w 3024385"/>
              <a:gd name="connsiteY3" fmla="*/ 2758140 h 2758140"/>
              <a:gd name="connsiteX4" fmla="*/ 1961895 w 3024385"/>
              <a:gd name="connsiteY4" fmla="*/ 2299994 h 2758140"/>
              <a:gd name="connsiteX5" fmla="*/ 2290017 w 3024385"/>
              <a:gd name="connsiteY5" fmla="*/ 2305603 h 2758140"/>
              <a:gd name="connsiteX6" fmla="*/ 1537 w 3024385"/>
              <a:gd name="connsiteY6" fmla="*/ 422369 h 2758140"/>
              <a:gd name="connsiteX7" fmla="*/ 0 w 3024385"/>
              <a:gd name="connsiteY7" fmla="*/ 19 h 2758140"/>
              <a:gd name="connsiteX0" fmla="*/ 0 w 3024385"/>
              <a:gd name="connsiteY0" fmla="*/ 19 h 2758140"/>
              <a:gd name="connsiteX1" fmla="*/ 2722628 w 3024385"/>
              <a:gd name="connsiteY1" fmla="*/ 2314235 h 2758140"/>
              <a:gd name="connsiteX2" fmla="*/ 3024385 w 3024385"/>
              <a:gd name="connsiteY2" fmla="*/ 2310648 h 2758140"/>
              <a:gd name="connsiteX3" fmla="*/ 2480034 w 3024385"/>
              <a:gd name="connsiteY3" fmla="*/ 2758140 h 2758140"/>
              <a:gd name="connsiteX4" fmla="*/ 1961895 w 3024385"/>
              <a:gd name="connsiteY4" fmla="*/ 2299994 h 2758140"/>
              <a:gd name="connsiteX5" fmla="*/ 2290017 w 3024385"/>
              <a:gd name="connsiteY5" fmla="*/ 2305603 h 2758140"/>
              <a:gd name="connsiteX6" fmla="*/ 1537 w 3024385"/>
              <a:gd name="connsiteY6" fmla="*/ 422369 h 2758140"/>
              <a:gd name="connsiteX7" fmla="*/ 0 w 3024385"/>
              <a:gd name="connsiteY7" fmla="*/ 19 h 2758140"/>
              <a:gd name="connsiteX0" fmla="*/ 0 w 3024385"/>
              <a:gd name="connsiteY0" fmla="*/ 19 h 2758140"/>
              <a:gd name="connsiteX1" fmla="*/ 2703578 w 3024385"/>
              <a:gd name="connsiteY1" fmla="*/ 2304710 h 2758140"/>
              <a:gd name="connsiteX2" fmla="*/ 3024385 w 3024385"/>
              <a:gd name="connsiteY2" fmla="*/ 2310648 h 2758140"/>
              <a:gd name="connsiteX3" fmla="*/ 2480034 w 3024385"/>
              <a:gd name="connsiteY3" fmla="*/ 2758140 h 2758140"/>
              <a:gd name="connsiteX4" fmla="*/ 1961895 w 3024385"/>
              <a:gd name="connsiteY4" fmla="*/ 2299994 h 2758140"/>
              <a:gd name="connsiteX5" fmla="*/ 2290017 w 3024385"/>
              <a:gd name="connsiteY5" fmla="*/ 2305603 h 2758140"/>
              <a:gd name="connsiteX6" fmla="*/ 1537 w 3024385"/>
              <a:gd name="connsiteY6" fmla="*/ 422369 h 2758140"/>
              <a:gd name="connsiteX7" fmla="*/ 0 w 3024385"/>
              <a:gd name="connsiteY7" fmla="*/ 19 h 2758140"/>
              <a:gd name="connsiteX0" fmla="*/ 0 w 3024385"/>
              <a:gd name="connsiteY0" fmla="*/ 19 h 2758140"/>
              <a:gd name="connsiteX1" fmla="*/ 2703578 w 3024385"/>
              <a:gd name="connsiteY1" fmla="*/ 2304710 h 2758140"/>
              <a:gd name="connsiteX2" fmla="*/ 3024385 w 3024385"/>
              <a:gd name="connsiteY2" fmla="*/ 2310648 h 2758140"/>
              <a:gd name="connsiteX3" fmla="*/ 2480034 w 3024385"/>
              <a:gd name="connsiteY3" fmla="*/ 2758140 h 2758140"/>
              <a:gd name="connsiteX4" fmla="*/ 1980945 w 3024385"/>
              <a:gd name="connsiteY4" fmla="*/ 2309519 h 2758140"/>
              <a:gd name="connsiteX5" fmla="*/ 2290017 w 3024385"/>
              <a:gd name="connsiteY5" fmla="*/ 2305603 h 2758140"/>
              <a:gd name="connsiteX6" fmla="*/ 1537 w 3024385"/>
              <a:gd name="connsiteY6" fmla="*/ 422369 h 2758140"/>
              <a:gd name="connsiteX7" fmla="*/ 0 w 3024385"/>
              <a:gd name="connsiteY7" fmla="*/ 19 h 2758140"/>
              <a:gd name="connsiteX0" fmla="*/ 0 w 3024385"/>
              <a:gd name="connsiteY0" fmla="*/ 19 h 2758140"/>
              <a:gd name="connsiteX1" fmla="*/ 2703578 w 3024385"/>
              <a:gd name="connsiteY1" fmla="*/ 2304710 h 2758140"/>
              <a:gd name="connsiteX2" fmla="*/ 3024385 w 3024385"/>
              <a:gd name="connsiteY2" fmla="*/ 2310648 h 2758140"/>
              <a:gd name="connsiteX3" fmla="*/ 2508609 w 3024385"/>
              <a:gd name="connsiteY3" fmla="*/ 2758140 h 2758140"/>
              <a:gd name="connsiteX4" fmla="*/ 1980945 w 3024385"/>
              <a:gd name="connsiteY4" fmla="*/ 2309519 h 2758140"/>
              <a:gd name="connsiteX5" fmla="*/ 2290017 w 3024385"/>
              <a:gd name="connsiteY5" fmla="*/ 2305603 h 2758140"/>
              <a:gd name="connsiteX6" fmla="*/ 1537 w 3024385"/>
              <a:gd name="connsiteY6" fmla="*/ 422369 h 2758140"/>
              <a:gd name="connsiteX7" fmla="*/ 0 w 3024385"/>
              <a:gd name="connsiteY7" fmla="*/ 19 h 27581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24385" h="2758140">
                <a:moveTo>
                  <a:pt x="0" y="19"/>
                </a:moveTo>
                <a:cubicBezTo>
                  <a:pt x="1353828" y="-4909"/>
                  <a:pt x="2490326" y="967774"/>
                  <a:pt x="2703578" y="2304710"/>
                </a:cubicBezTo>
                <a:lnTo>
                  <a:pt x="3024385" y="2310648"/>
                </a:lnTo>
                <a:lnTo>
                  <a:pt x="2508609" y="2758140"/>
                </a:lnTo>
                <a:lnTo>
                  <a:pt x="1980945" y="2309519"/>
                </a:lnTo>
                <a:lnTo>
                  <a:pt x="2290017" y="2305603"/>
                </a:lnTo>
                <a:cubicBezTo>
                  <a:pt x="2055228" y="1236154"/>
                  <a:pt x="1096448" y="418384"/>
                  <a:pt x="1537" y="422369"/>
                </a:cubicBezTo>
                <a:cubicBezTo>
                  <a:pt x="1025" y="281586"/>
                  <a:pt x="512" y="140802"/>
                  <a:pt x="0" y="19"/>
                </a:cubicBezTo>
                <a:close/>
              </a:path>
            </a:pathLst>
          </a:custGeom>
          <a:solidFill>
            <a:schemeClr val="accent1">
              <a:lumMod val="75000"/>
            </a:schemeClr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black"/>
              </a:solidFill>
            </a:endParaRPr>
          </a:p>
        </p:txBody>
      </p:sp>
      <p:sp>
        <p:nvSpPr>
          <p:cNvPr id="16" name="円/楕円 15"/>
          <p:cNvSpPr/>
          <p:nvPr userDrawn="1"/>
        </p:nvSpPr>
        <p:spPr>
          <a:xfrm>
            <a:off x="10181969" y="3069064"/>
            <a:ext cx="1433384" cy="1433384"/>
          </a:xfrm>
          <a:prstGeom prst="ellipse">
            <a:avLst/>
          </a:prstGeom>
          <a:solidFill>
            <a:schemeClr val="accent1">
              <a:alpha val="59000"/>
            </a:schemeClr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7" name="円/楕円 16"/>
          <p:cNvSpPr/>
          <p:nvPr userDrawn="1"/>
        </p:nvSpPr>
        <p:spPr>
          <a:xfrm>
            <a:off x="10181969" y="6379823"/>
            <a:ext cx="1433384" cy="1433384"/>
          </a:xfrm>
          <a:prstGeom prst="ellipse">
            <a:avLst/>
          </a:prstGeom>
          <a:solidFill>
            <a:schemeClr val="accent1">
              <a:alpha val="59000"/>
            </a:schemeClr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8" name="円/楕円 17"/>
          <p:cNvSpPr/>
          <p:nvPr userDrawn="1"/>
        </p:nvSpPr>
        <p:spPr>
          <a:xfrm>
            <a:off x="6565558" y="3069064"/>
            <a:ext cx="1433384" cy="1433384"/>
          </a:xfrm>
          <a:prstGeom prst="ellipse">
            <a:avLst/>
          </a:prstGeom>
          <a:solidFill>
            <a:schemeClr val="accent1">
              <a:alpha val="59000"/>
            </a:schemeClr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9" name="円/楕円 18"/>
          <p:cNvSpPr/>
          <p:nvPr userDrawn="1"/>
        </p:nvSpPr>
        <p:spPr>
          <a:xfrm>
            <a:off x="6565558" y="6379823"/>
            <a:ext cx="1433384" cy="1433384"/>
          </a:xfrm>
          <a:prstGeom prst="ellipse">
            <a:avLst/>
          </a:prstGeom>
          <a:solidFill>
            <a:schemeClr val="accent1">
              <a:alpha val="59000"/>
            </a:schemeClr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20" name="図プレースホルダー 7"/>
          <p:cNvSpPr>
            <a:spLocks noGrp="1"/>
          </p:cNvSpPr>
          <p:nvPr>
            <p:ph type="pic" sz="quarter" idx="16" hasCustomPrompt="1"/>
          </p:nvPr>
        </p:nvSpPr>
        <p:spPr>
          <a:xfrm>
            <a:off x="10590604" y="3485051"/>
            <a:ext cx="616114" cy="616114"/>
          </a:xfrm>
        </p:spPr>
        <p:txBody>
          <a:bodyPr>
            <a:normAutofit/>
          </a:bodyPr>
          <a:lstStyle>
            <a:lvl1pPr>
              <a:defRPr sz="1600"/>
            </a:lvl1pPr>
          </a:lstStyle>
          <a:p>
            <a:r>
              <a:rPr kumimoji="1" lang="en-US" altLang="ja-JP" dirty="0" smtClean="0"/>
              <a:t>ICON</a:t>
            </a:r>
            <a:endParaRPr kumimoji="1" lang="ja-JP" altLang="en-US" dirty="0"/>
          </a:p>
        </p:txBody>
      </p:sp>
      <p:sp>
        <p:nvSpPr>
          <p:cNvPr id="21" name="図プレースホルダー 7"/>
          <p:cNvSpPr>
            <a:spLocks noGrp="1"/>
          </p:cNvSpPr>
          <p:nvPr>
            <p:ph type="pic" sz="quarter" idx="17" hasCustomPrompt="1"/>
          </p:nvPr>
        </p:nvSpPr>
        <p:spPr>
          <a:xfrm>
            <a:off x="10590604" y="6788458"/>
            <a:ext cx="616114" cy="616114"/>
          </a:xfrm>
        </p:spPr>
        <p:txBody>
          <a:bodyPr>
            <a:normAutofit/>
          </a:bodyPr>
          <a:lstStyle>
            <a:lvl1pPr>
              <a:defRPr sz="1600"/>
            </a:lvl1pPr>
          </a:lstStyle>
          <a:p>
            <a:r>
              <a:rPr kumimoji="1" lang="en-US" altLang="ja-JP" dirty="0" smtClean="0"/>
              <a:t>ICON</a:t>
            </a:r>
            <a:endParaRPr kumimoji="1" lang="ja-JP" altLang="en-US" dirty="0"/>
          </a:p>
        </p:txBody>
      </p:sp>
      <p:sp>
        <p:nvSpPr>
          <p:cNvPr id="22" name="図プレースホルダー 7"/>
          <p:cNvSpPr>
            <a:spLocks noGrp="1"/>
          </p:cNvSpPr>
          <p:nvPr>
            <p:ph type="pic" sz="quarter" idx="18" hasCustomPrompt="1"/>
          </p:nvPr>
        </p:nvSpPr>
        <p:spPr>
          <a:xfrm>
            <a:off x="6974193" y="3477699"/>
            <a:ext cx="616114" cy="616114"/>
          </a:xfrm>
        </p:spPr>
        <p:txBody>
          <a:bodyPr>
            <a:normAutofit/>
          </a:bodyPr>
          <a:lstStyle>
            <a:lvl1pPr>
              <a:defRPr sz="1600"/>
            </a:lvl1pPr>
          </a:lstStyle>
          <a:p>
            <a:r>
              <a:rPr kumimoji="1" lang="en-US" altLang="ja-JP" dirty="0" smtClean="0"/>
              <a:t>ICON</a:t>
            </a:r>
            <a:endParaRPr kumimoji="1" lang="ja-JP" altLang="en-US" dirty="0"/>
          </a:p>
        </p:txBody>
      </p:sp>
      <p:sp>
        <p:nvSpPr>
          <p:cNvPr id="23" name="図プレースホルダー 7"/>
          <p:cNvSpPr>
            <a:spLocks noGrp="1"/>
          </p:cNvSpPr>
          <p:nvPr>
            <p:ph type="pic" sz="quarter" idx="19" hasCustomPrompt="1"/>
          </p:nvPr>
        </p:nvSpPr>
        <p:spPr>
          <a:xfrm>
            <a:off x="6974193" y="6781106"/>
            <a:ext cx="616114" cy="616114"/>
          </a:xfrm>
        </p:spPr>
        <p:txBody>
          <a:bodyPr>
            <a:normAutofit/>
          </a:bodyPr>
          <a:lstStyle>
            <a:lvl1pPr>
              <a:defRPr sz="1600"/>
            </a:lvl1pPr>
          </a:lstStyle>
          <a:p>
            <a:r>
              <a:rPr kumimoji="1" lang="en-US" altLang="ja-JP" dirty="0" smtClean="0"/>
              <a:t>ICON</a:t>
            </a:r>
            <a:endParaRPr kumimoji="1" lang="ja-JP" altLang="en-US" dirty="0"/>
          </a:p>
        </p:txBody>
      </p:sp>
      <p:sp>
        <p:nvSpPr>
          <p:cNvPr id="24" name="テキスト プレースホルダー 11"/>
          <p:cNvSpPr>
            <a:spLocks noGrp="1"/>
          </p:cNvSpPr>
          <p:nvPr>
            <p:ph type="body" sz="quarter" idx="15" hasCustomPrompt="1"/>
          </p:nvPr>
        </p:nvSpPr>
        <p:spPr>
          <a:xfrm>
            <a:off x="12586361" y="3115954"/>
            <a:ext cx="4808864" cy="1744121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5" name="テキスト プレースホルダー 11"/>
          <p:cNvSpPr>
            <a:spLocks noGrp="1"/>
          </p:cNvSpPr>
          <p:nvPr>
            <p:ph type="body" sz="quarter" idx="20" hasCustomPrompt="1"/>
          </p:nvPr>
        </p:nvSpPr>
        <p:spPr>
          <a:xfrm>
            <a:off x="12586361" y="2536524"/>
            <a:ext cx="4808864" cy="773203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32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6" name="テキスト プレースホルダー 11"/>
          <p:cNvSpPr>
            <a:spLocks noGrp="1"/>
          </p:cNvSpPr>
          <p:nvPr>
            <p:ph type="body" sz="quarter" idx="21" hasCustomPrompt="1"/>
          </p:nvPr>
        </p:nvSpPr>
        <p:spPr>
          <a:xfrm>
            <a:off x="12586361" y="7005277"/>
            <a:ext cx="4808864" cy="1744121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7" name="テキスト プレースホルダー 11"/>
          <p:cNvSpPr>
            <a:spLocks noGrp="1"/>
          </p:cNvSpPr>
          <p:nvPr>
            <p:ph type="body" sz="quarter" idx="22" hasCustomPrompt="1"/>
          </p:nvPr>
        </p:nvSpPr>
        <p:spPr>
          <a:xfrm>
            <a:off x="12586361" y="6425847"/>
            <a:ext cx="4808864" cy="773203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32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8" name="テキスト プレースホルダー 11"/>
          <p:cNvSpPr>
            <a:spLocks noGrp="1"/>
          </p:cNvSpPr>
          <p:nvPr>
            <p:ph type="body" sz="quarter" idx="23" hasCustomPrompt="1"/>
          </p:nvPr>
        </p:nvSpPr>
        <p:spPr>
          <a:xfrm>
            <a:off x="938059" y="3118138"/>
            <a:ext cx="4808864" cy="1744121"/>
          </a:xfrm>
        </p:spPr>
        <p:txBody>
          <a:bodyPr anchor="t">
            <a:noAutofit/>
          </a:bodyPr>
          <a:lstStyle>
            <a:lvl1pPr algn="r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9" name="テキスト プレースホルダー 11"/>
          <p:cNvSpPr>
            <a:spLocks noGrp="1"/>
          </p:cNvSpPr>
          <p:nvPr>
            <p:ph type="body" sz="quarter" idx="24" hasCustomPrompt="1"/>
          </p:nvPr>
        </p:nvSpPr>
        <p:spPr>
          <a:xfrm>
            <a:off x="938059" y="2538708"/>
            <a:ext cx="4808864" cy="773203"/>
          </a:xfrm>
        </p:spPr>
        <p:txBody>
          <a:bodyPr anchor="t">
            <a:noAutofit/>
          </a:bodyPr>
          <a:lstStyle>
            <a:lvl1pPr algn="r">
              <a:lnSpc>
                <a:spcPct val="120000"/>
              </a:lnSpc>
              <a:defRPr sz="32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0" name="テキスト プレースホルダー 11"/>
          <p:cNvSpPr>
            <a:spLocks noGrp="1"/>
          </p:cNvSpPr>
          <p:nvPr>
            <p:ph type="body" sz="quarter" idx="25" hasCustomPrompt="1"/>
          </p:nvPr>
        </p:nvSpPr>
        <p:spPr>
          <a:xfrm>
            <a:off x="938059" y="7007461"/>
            <a:ext cx="4808864" cy="1744121"/>
          </a:xfrm>
        </p:spPr>
        <p:txBody>
          <a:bodyPr anchor="t">
            <a:noAutofit/>
          </a:bodyPr>
          <a:lstStyle>
            <a:lvl1pPr algn="r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1" name="テキスト プレースホルダー 11"/>
          <p:cNvSpPr>
            <a:spLocks noGrp="1"/>
          </p:cNvSpPr>
          <p:nvPr>
            <p:ph type="body" sz="quarter" idx="26" hasCustomPrompt="1"/>
          </p:nvPr>
        </p:nvSpPr>
        <p:spPr>
          <a:xfrm>
            <a:off x="938059" y="6428031"/>
            <a:ext cx="4808864" cy="773203"/>
          </a:xfrm>
        </p:spPr>
        <p:txBody>
          <a:bodyPr anchor="t">
            <a:noAutofit/>
          </a:bodyPr>
          <a:lstStyle>
            <a:lvl1pPr algn="r">
              <a:lnSpc>
                <a:spcPct val="120000"/>
              </a:lnSpc>
              <a:defRPr sz="32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58726625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21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14" dur="75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250"/>
                            </p:stCondLst>
                            <p:childTnLst>
                              <p:par>
                                <p:cTn id="16" presetID="22" presetClass="entr" presetSubtype="8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8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250"/>
                            </p:stCondLst>
                            <p:childTnLst>
                              <p:par>
                                <p:cTn id="2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2750"/>
                            </p:stCondLst>
                            <p:childTnLst>
                              <p:par>
                                <p:cTn id="33" presetID="22" presetClass="entr" presetSubtype="1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5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3750"/>
                            </p:stCondLst>
                            <p:childTnLst>
                              <p:par>
                                <p:cTn id="3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4250"/>
                            </p:stCondLst>
                            <p:childTnLst>
                              <p:par>
                                <p:cTn id="50" presetID="22" presetClass="entr" presetSubtype="2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5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5250"/>
                            </p:stCondLst>
                            <p:childTnLst>
                              <p:par>
                                <p:cTn id="5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9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6" fill="hold">
                            <p:stCondLst>
                              <p:cond delay="5750"/>
                            </p:stCondLst>
                            <p:childTnLst>
                              <p:par>
                                <p:cTn id="67" presetID="22" presetClass="entr" presetSubtype="4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9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6750"/>
                            </p:stCondLst>
                            <p:childTnLst>
                              <p:par>
                                <p:cTn id="7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3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6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9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2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2" grpId="0" animBg="1"/>
      <p:bldP spid="33" grpId="0" animBg="1"/>
      <p:bldP spid="8" grpId="0" animBg="1"/>
      <p:bldP spid="9" grpId="0" animBg="1"/>
      <p:bldP spid="12" grpId="0" animBg="1"/>
      <p:bldP spid="13" grpId="0" animBg="1"/>
      <p:bldP spid="14" grpId="0" animBg="1"/>
      <p:bldP spid="16" grpId="0" animBg="1"/>
      <p:bldP spid="17" grpId="0" animBg="1"/>
      <p:bldP spid="18" grpId="0" animBg="1"/>
      <p:bldP spid="19" grpId="0" animBg="1"/>
      <p:bldP spid="20" grpId="0"/>
      <p:bldP spid="21" grpId="0"/>
      <p:bldP spid="22" grpId="0"/>
      <p:bldP spid="23" grpId="0"/>
      <p:bldP spid="24" grpId="0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5" grpId="0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6" grpId="0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7" grpId="0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8" grpId="0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9" grpId="0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0" grpId="0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1" grpId="0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1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26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 Images - Virtic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正方形/長方形 6"/>
          <p:cNvSpPr/>
          <p:nvPr userDrawn="1"/>
        </p:nvSpPr>
        <p:spPr>
          <a:xfrm>
            <a:off x="1509136" y="1811486"/>
            <a:ext cx="6671037" cy="3996190"/>
          </a:xfrm>
          <a:prstGeom prst="rect">
            <a:avLst/>
          </a:prstGeom>
          <a:solidFill>
            <a:schemeClr val="accent1">
              <a:lumMod val="20000"/>
              <a:lumOff val="80000"/>
              <a:alpha val="30000"/>
            </a:schemeClr>
          </a:solidFill>
          <a:ln w="12700" cmpd="thinThick">
            <a:noFill/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0" name="図プレースホルダー 9"/>
          <p:cNvSpPr>
            <a:spLocks noGrp="1"/>
          </p:cNvSpPr>
          <p:nvPr>
            <p:ph type="pic" sz="quarter" idx="12" hasCustomPrompt="1"/>
          </p:nvPr>
        </p:nvSpPr>
        <p:spPr>
          <a:xfrm>
            <a:off x="1685611" y="1987943"/>
            <a:ext cx="6318086" cy="3643276"/>
          </a:xfrm>
          <a:prstGeom prst="rect">
            <a:avLst/>
          </a:prstGeom>
        </p:spPr>
        <p:txBody>
          <a:bodyPr/>
          <a:lstStyle>
            <a:lvl1pPr marL="0" marR="0" indent="0" algn="l" defTabSz="1632753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 smtClean="0"/>
          </a:p>
          <a:p>
            <a:endParaRPr kumimoji="1" lang="ja-JP" altLang="en-US" dirty="0"/>
          </a:p>
        </p:txBody>
      </p:sp>
      <p:sp>
        <p:nvSpPr>
          <p:cNvPr id="2" name="タイトル 1"/>
          <p:cNvSpPr>
            <a:spLocks noGrp="1"/>
          </p:cNvSpPr>
          <p:nvPr>
            <p:ph type="title" hasCustomPrompt="1"/>
          </p:nvPr>
        </p:nvSpPr>
        <p:spPr>
          <a:xfrm>
            <a:off x="637261" y="192950"/>
            <a:ext cx="16741860" cy="1125125"/>
          </a:xfrm>
        </p:spPr>
        <p:txBody>
          <a:bodyPr/>
          <a:lstStyle>
            <a:lvl1pPr>
              <a:defRPr spc="1500" baseline="0"/>
            </a:lvl1pPr>
          </a:lstStyle>
          <a:p>
            <a:r>
              <a:rPr lang="en-US" altLang="ja-JP" dirty="0" smtClean="0"/>
              <a:t>SLIDE TITLE HERE</a:t>
            </a:r>
            <a:endParaRPr kumimoji="1" lang="ja-JP" altLang="en-US" dirty="0"/>
          </a:p>
        </p:txBody>
      </p: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>
          <a:xfrm>
            <a:off x="9413236" y="9591367"/>
            <a:ext cx="7776864" cy="547688"/>
          </a:xfrm>
        </p:spPr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  <a:alpha val="70000"/>
                  </a:prstClr>
                </a:solidFill>
              </a:rPr>
              <a:t>The Power of PowerPoint | thepopp.com</a:t>
            </a:r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>
          <a:xfrm>
            <a:off x="17371930" y="9591367"/>
            <a:ext cx="907291" cy="547688"/>
          </a:xfrm>
        </p:spPr>
        <p:txBody>
          <a:bodyPr/>
          <a:lstStyle/>
          <a:p>
            <a:fld id="{387164BF-D67A-46C0-81D2-5BAF67C00C80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  <p:sp>
        <p:nvSpPr>
          <p:cNvPr id="11" name="正方形/長方形 10"/>
          <p:cNvSpPr/>
          <p:nvPr userDrawn="1"/>
        </p:nvSpPr>
        <p:spPr>
          <a:xfrm>
            <a:off x="10050168" y="1811486"/>
            <a:ext cx="6671037" cy="3996190"/>
          </a:xfrm>
          <a:prstGeom prst="rect">
            <a:avLst/>
          </a:prstGeom>
          <a:solidFill>
            <a:schemeClr val="accent1">
              <a:lumMod val="20000"/>
              <a:lumOff val="80000"/>
              <a:alpha val="30000"/>
            </a:schemeClr>
          </a:solidFill>
          <a:ln w="12700" cmpd="thinThick">
            <a:noFill/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2" name="図プレースホルダー 9"/>
          <p:cNvSpPr>
            <a:spLocks noGrp="1"/>
          </p:cNvSpPr>
          <p:nvPr>
            <p:ph type="pic" sz="quarter" idx="13" hasCustomPrompt="1"/>
          </p:nvPr>
        </p:nvSpPr>
        <p:spPr>
          <a:xfrm>
            <a:off x="10226643" y="1987943"/>
            <a:ext cx="6318086" cy="3643276"/>
          </a:xfrm>
          <a:prstGeom prst="rect">
            <a:avLst/>
          </a:prstGeom>
        </p:spPr>
        <p:txBody>
          <a:bodyPr/>
          <a:lstStyle>
            <a:lvl1pPr marL="0" marR="0" indent="0" algn="l" defTabSz="1632753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 smtClean="0"/>
          </a:p>
          <a:p>
            <a:endParaRPr kumimoji="1" lang="ja-JP" altLang="en-US" dirty="0"/>
          </a:p>
        </p:txBody>
      </p:sp>
      <p:sp>
        <p:nvSpPr>
          <p:cNvPr id="13" name="テキスト プレースホルダー 11"/>
          <p:cNvSpPr>
            <a:spLocks noGrp="1"/>
          </p:cNvSpPr>
          <p:nvPr>
            <p:ph type="body" sz="quarter" idx="15" hasCustomPrompt="1"/>
          </p:nvPr>
        </p:nvSpPr>
        <p:spPr>
          <a:xfrm>
            <a:off x="1083526" y="6660065"/>
            <a:ext cx="7393207" cy="2446865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4" name="テキスト プレースホルダー 11"/>
          <p:cNvSpPr>
            <a:spLocks noGrp="1"/>
          </p:cNvSpPr>
          <p:nvPr>
            <p:ph type="body" sz="quarter" idx="16" hasCustomPrompt="1"/>
          </p:nvPr>
        </p:nvSpPr>
        <p:spPr>
          <a:xfrm>
            <a:off x="1083526" y="6080635"/>
            <a:ext cx="7393207" cy="773203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32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5" name="テキスト プレースホルダー 11"/>
          <p:cNvSpPr>
            <a:spLocks noGrp="1"/>
          </p:cNvSpPr>
          <p:nvPr>
            <p:ph type="body" sz="quarter" idx="17" hasCustomPrompt="1"/>
          </p:nvPr>
        </p:nvSpPr>
        <p:spPr>
          <a:xfrm>
            <a:off x="9679458" y="6664184"/>
            <a:ext cx="7393207" cy="2446865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6" name="テキスト プレースホルダー 11"/>
          <p:cNvSpPr>
            <a:spLocks noGrp="1"/>
          </p:cNvSpPr>
          <p:nvPr>
            <p:ph type="body" sz="quarter" idx="18" hasCustomPrompt="1"/>
          </p:nvPr>
        </p:nvSpPr>
        <p:spPr>
          <a:xfrm>
            <a:off x="9679458" y="6084754"/>
            <a:ext cx="7393207" cy="773203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32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02126671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2" presetClass="entr" presetSubtype="4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" presetID="2" presetClass="entr" presetSubtype="4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10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2000"/>
                            </p:stCondLst>
                            <p:childTnLst>
                              <p:par>
                                <p:cTn id="28" presetID="2" presetClass="entr" presetSubtype="4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2" presetID="2" presetClass="entr" presetSubtype="4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10" grpId="0"/>
      <p:bldP spid="11" grpId="0" animBg="1"/>
      <p:bldP spid="12" grpId="0"/>
      <p:bldP spid="13" grpId="0">
        <p:tmplLst>
          <p:tmpl>
            <p:tnLst>
              <p:par>
                <p:cTn presetID="2" presetClass="entr" presetSubtype="4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4" grpId="0">
        <p:tmplLst>
          <p:tmpl>
            <p:tnLst>
              <p:par>
                <p:cTn presetID="2" presetClass="entr" presetSubtype="4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5" grpId="0">
        <p:tmplLst>
          <p:tmpl>
            <p:tnLst>
              <p:par>
                <p:cTn presetID="2" presetClass="entr" presetSubtype="4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6" grpId="0">
        <p:tmplLst>
          <p:tmpl>
            <p:tnLst>
              <p:par>
                <p:cTn presetID="2" presetClass="entr" presetSubtype="4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26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 Images - Virtic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正方形/長方形 6"/>
          <p:cNvSpPr/>
          <p:nvPr userDrawn="1"/>
        </p:nvSpPr>
        <p:spPr>
          <a:xfrm>
            <a:off x="637261" y="2174129"/>
            <a:ext cx="5588591" cy="3347766"/>
          </a:xfrm>
          <a:prstGeom prst="rect">
            <a:avLst/>
          </a:prstGeom>
          <a:solidFill>
            <a:schemeClr val="accent1">
              <a:lumMod val="20000"/>
              <a:lumOff val="80000"/>
              <a:alpha val="30000"/>
            </a:schemeClr>
          </a:solidFill>
          <a:ln w="12700" cmpd="thinThick">
            <a:noFill/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0" name="図プレースホルダー 9"/>
          <p:cNvSpPr>
            <a:spLocks noGrp="1"/>
          </p:cNvSpPr>
          <p:nvPr>
            <p:ph type="pic" sz="quarter" idx="12" hasCustomPrompt="1"/>
          </p:nvPr>
        </p:nvSpPr>
        <p:spPr>
          <a:xfrm>
            <a:off x="812479" y="2337741"/>
            <a:ext cx="5238155" cy="3020542"/>
          </a:xfrm>
          <a:prstGeom prst="rect">
            <a:avLst/>
          </a:prstGeom>
        </p:spPr>
        <p:txBody>
          <a:bodyPr/>
          <a:lstStyle>
            <a:lvl1pPr marL="0" marR="0" indent="0" algn="l" defTabSz="1632753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 smtClean="0"/>
          </a:p>
          <a:p>
            <a:endParaRPr kumimoji="1" lang="ja-JP" altLang="en-US" dirty="0"/>
          </a:p>
        </p:txBody>
      </p:sp>
      <p:sp>
        <p:nvSpPr>
          <p:cNvPr id="2" name="タイトル 1"/>
          <p:cNvSpPr>
            <a:spLocks noGrp="1"/>
          </p:cNvSpPr>
          <p:nvPr>
            <p:ph type="title" hasCustomPrompt="1"/>
          </p:nvPr>
        </p:nvSpPr>
        <p:spPr>
          <a:xfrm>
            <a:off x="637261" y="192950"/>
            <a:ext cx="16741860" cy="1125125"/>
          </a:xfrm>
        </p:spPr>
        <p:txBody>
          <a:bodyPr/>
          <a:lstStyle>
            <a:lvl1pPr>
              <a:defRPr spc="1500" baseline="0"/>
            </a:lvl1pPr>
          </a:lstStyle>
          <a:p>
            <a:r>
              <a:rPr lang="en-US" altLang="ja-JP" dirty="0" smtClean="0"/>
              <a:t>SLIDE TITLE HERE</a:t>
            </a:r>
            <a:endParaRPr kumimoji="1" lang="ja-JP" altLang="en-US" dirty="0"/>
          </a:p>
        </p:txBody>
      </p: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>
          <a:xfrm>
            <a:off x="9413236" y="9591367"/>
            <a:ext cx="7776864" cy="547688"/>
          </a:xfrm>
        </p:spPr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  <a:alpha val="70000"/>
                  </a:prstClr>
                </a:solidFill>
              </a:rPr>
              <a:t>The Power of PowerPoint | thepopp.com</a:t>
            </a:r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>
          <a:xfrm>
            <a:off x="17371930" y="9591367"/>
            <a:ext cx="907291" cy="547688"/>
          </a:xfrm>
        </p:spPr>
        <p:txBody>
          <a:bodyPr/>
          <a:lstStyle/>
          <a:p>
            <a:fld id="{387164BF-D67A-46C0-81D2-5BAF67C00C80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  <p:sp>
        <p:nvSpPr>
          <p:cNvPr id="13" name="テキスト プレースホルダー 11"/>
          <p:cNvSpPr>
            <a:spLocks noGrp="1"/>
          </p:cNvSpPr>
          <p:nvPr>
            <p:ph type="body" sz="quarter" idx="15" hasCustomPrompt="1"/>
          </p:nvPr>
        </p:nvSpPr>
        <p:spPr>
          <a:xfrm>
            <a:off x="637261" y="6218944"/>
            <a:ext cx="5588591" cy="2705935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4" name="テキスト プレースホルダー 11"/>
          <p:cNvSpPr>
            <a:spLocks noGrp="1"/>
          </p:cNvSpPr>
          <p:nvPr>
            <p:ph type="body" sz="quarter" idx="16" hasCustomPrompt="1"/>
          </p:nvPr>
        </p:nvSpPr>
        <p:spPr>
          <a:xfrm>
            <a:off x="637261" y="5639514"/>
            <a:ext cx="5588591" cy="773203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32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7" name="正方形/長方形 16"/>
          <p:cNvSpPr/>
          <p:nvPr userDrawn="1"/>
        </p:nvSpPr>
        <p:spPr>
          <a:xfrm>
            <a:off x="6348117" y="2173170"/>
            <a:ext cx="5588591" cy="3347766"/>
          </a:xfrm>
          <a:prstGeom prst="rect">
            <a:avLst/>
          </a:prstGeom>
          <a:solidFill>
            <a:schemeClr val="accent1">
              <a:lumMod val="20000"/>
              <a:lumOff val="80000"/>
              <a:alpha val="30000"/>
            </a:schemeClr>
          </a:solidFill>
          <a:ln w="12700" cmpd="thinThick">
            <a:noFill/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8" name="図プレースホルダー 9"/>
          <p:cNvSpPr>
            <a:spLocks noGrp="1"/>
          </p:cNvSpPr>
          <p:nvPr>
            <p:ph type="pic" sz="quarter" idx="17" hasCustomPrompt="1"/>
          </p:nvPr>
        </p:nvSpPr>
        <p:spPr>
          <a:xfrm>
            <a:off x="6523335" y="2336782"/>
            <a:ext cx="5238155" cy="3020542"/>
          </a:xfrm>
          <a:prstGeom prst="rect">
            <a:avLst/>
          </a:prstGeom>
        </p:spPr>
        <p:txBody>
          <a:bodyPr/>
          <a:lstStyle>
            <a:lvl1pPr marL="0" marR="0" indent="0" algn="l" defTabSz="1632753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 smtClean="0"/>
          </a:p>
          <a:p>
            <a:endParaRPr kumimoji="1" lang="ja-JP" altLang="en-US" dirty="0"/>
          </a:p>
        </p:txBody>
      </p:sp>
      <p:sp>
        <p:nvSpPr>
          <p:cNvPr id="19" name="テキスト プレースホルダー 11"/>
          <p:cNvSpPr>
            <a:spLocks noGrp="1"/>
          </p:cNvSpPr>
          <p:nvPr>
            <p:ph type="body" sz="quarter" idx="18" hasCustomPrompt="1"/>
          </p:nvPr>
        </p:nvSpPr>
        <p:spPr>
          <a:xfrm>
            <a:off x="6348117" y="6217985"/>
            <a:ext cx="5588591" cy="2705935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0" name="テキスト プレースホルダー 11"/>
          <p:cNvSpPr>
            <a:spLocks noGrp="1"/>
          </p:cNvSpPr>
          <p:nvPr>
            <p:ph type="body" sz="quarter" idx="19" hasCustomPrompt="1"/>
          </p:nvPr>
        </p:nvSpPr>
        <p:spPr>
          <a:xfrm>
            <a:off x="6348117" y="5638555"/>
            <a:ext cx="5588591" cy="773203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32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1" name="正方形/長方形 20"/>
          <p:cNvSpPr/>
          <p:nvPr userDrawn="1"/>
        </p:nvSpPr>
        <p:spPr>
          <a:xfrm>
            <a:off x="12023526" y="2174129"/>
            <a:ext cx="5588591" cy="3347766"/>
          </a:xfrm>
          <a:prstGeom prst="rect">
            <a:avLst/>
          </a:prstGeom>
          <a:solidFill>
            <a:schemeClr val="accent1">
              <a:lumMod val="20000"/>
              <a:lumOff val="80000"/>
              <a:alpha val="30000"/>
            </a:schemeClr>
          </a:solidFill>
          <a:ln w="12700" cmpd="thinThick">
            <a:noFill/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22" name="図プレースホルダー 9"/>
          <p:cNvSpPr>
            <a:spLocks noGrp="1"/>
          </p:cNvSpPr>
          <p:nvPr>
            <p:ph type="pic" sz="quarter" idx="20" hasCustomPrompt="1"/>
          </p:nvPr>
        </p:nvSpPr>
        <p:spPr>
          <a:xfrm>
            <a:off x="12198744" y="2337741"/>
            <a:ext cx="5238155" cy="3020542"/>
          </a:xfrm>
          <a:prstGeom prst="rect">
            <a:avLst/>
          </a:prstGeom>
        </p:spPr>
        <p:txBody>
          <a:bodyPr/>
          <a:lstStyle>
            <a:lvl1pPr marL="0" marR="0" indent="0" algn="l" defTabSz="1632753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 smtClean="0"/>
          </a:p>
          <a:p>
            <a:endParaRPr kumimoji="1" lang="ja-JP" altLang="en-US" dirty="0"/>
          </a:p>
        </p:txBody>
      </p:sp>
      <p:sp>
        <p:nvSpPr>
          <p:cNvPr id="23" name="テキスト プレースホルダー 11"/>
          <p:cNvSpPr>
            <a:spLocks noGrp="1"/>
          </p:cNvSpPr>
          <p:nvPr>
            <p:ph type="body" sz="quarter" idx="21" hasCustomPrompt="1"/>
          </p:nvPr>
        </p:nvSpPr>
        <p:spPr>
          <a:xfrm>
            <a:off x="12023526" y="6218944"/>
            <a:ext cx="5588591" cy="2705935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4" name="テキスト プレースホルダー 11"/>
          <p:cNvSpPr>
            <a:spLocks noGrp="1"/>
          </p:cNvSpPr>
          <p:nvPr>
            <p:ph type="body" sz="quarter" idx="22" hasCustomPrompt="1"/>
          </p:nvPr>
        </p:nvSpPr>
        <p:spPr>
          <a:xfrm>
            <a:off x="12023526" y="5639514"/>
            <a:ext cx="5588591" cy="773203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32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92095240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2" presetClass="entr" presetSubtype="4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" presetID="2" presetClass="entr" presetSubtype="4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10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2000"/>
                            </p:stCondLst>
                            <p:childTnLst>
                              <p:par>
                                <p:cTn id="28" presetID="2" presetClass="entr" presetSubtype="4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2" presetID="2" presetClass="entr" presetSubtype="4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2500"/>
                            </p:stCondLst>
                            <p:childTnLst>
                              <p:par>
                                <p:cTn id="37" presetID="10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3500"/>
                            </p:stCondLst>
                            <p:childTnLst>
                              <p:par>
                                <p:cTn id="44" presetID="2" presetClass="entr" presetSubtype="4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8" presetID="2" presetClass="entr" presetSubtype="4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10" grpId="0"/>
      <p:bldP spid="13" grpId="0">
        <p:tmplLst>
          <p:tmpl>
            <p:tnLst>
              <p:par>
                <p:cTn presetID="2" presetClass="entr" presetSubtype="4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4" grpId="0">
        <p:tmplLst>
          <p:tmpl>
            <p:tnLst>
              <p:par>
                <p:cTn presetID="2" presetClass="entr" presetSubtype="4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7" grpId="0" animBg="1"/>
      <p:bldP spid="18" grpId="0"/>
      <p:bldP spid="19" grpId="0">
        <p:tmplLst>
          <p:tmpl>
            <p:tnLst>
              <p:par>
                <p:cTn presetID="2" presetClass="entr" presetSubtype="4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0" grpId="0">
        <p:tmplLst>
          <p:tmpl>
            <p:tnLst>
              <p:par>
                <p:cTn presetID="2" presetClass="entr" presetSubtype="4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1" grpId="0" animBg="1"/>
      <p:bldP spid="22" grpId="0"/>
      <p:bldP spid="23" grpId="0">
        <p:tmplLst>
          <p:tmpl>
            <p:tnLst>
              <p:par>
                <p:cTn presetID="2" presetClass="entr" presetSubtype="4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4" grpId="0">
        <p:tmplLst>
          <p:tmpl>
            <p:tnLst>
              <p:par>
                <p:cTn presetID="2" presetClass="entr" presetSubtype="4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26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正方形/長方形 7"/>
          <p:cNvSpPr/>
          <p:nvPr userDrawn="1"/>
        </p:nvSpPr>
        <p:spPr>
          <a:xfrm>
            <a:off x="-6324" y="1750729"/>
            <a:ext cx="18292737" cy="4877936"/>
          </a:xfrm>
          <a:prstGeom prst="rect">
            <a:avLst/>
          </a:prstGeom>
          <a:solidFill>
            <a:schemeClr val="accent1">
              <a:lumMod val="20000"/>
              <a:lumOff val="80000"/>
              <a:alpha val="30000"/>
            </a:schemeClr>
          </a:solidFill>
          <a:ln w="12700" cmpd="thinThick">
            <a:noFill/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  <a:alpha val="70000"/>
                  </a:prstClr>
                </a:solidFill>
              </a:rPr>
              <a:t>The Power of PowerPoint | thepopp.com</a:t>
            </a:r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87164BF-D67A-46C0-81D2-5BAF67C00C80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  <p:sp>
        <p:nvSpPr>
          <p:cNvPr id="5" name="図プレースホルダー 9"/>
          <p:cNvSpPr>
            <a:spLocks noGrp="1"/>
          </p:cNvSpPr>
          <p:nvPr>
            <p:ph type="pic" sz="quarter" idx="12" hasCustomPrompt="1"/>
          </p:nvPr>
        </p:nvSpPr>
        <p:spPr>
          <a:xfrm>
            <a:off x="0" y="1903140"/>
            <a:ext cx="18267418" cy="4545505"/>
          </a:xfrm>
          <a:prstGeom prst="rect">
            <a:avLst/>
          </a:prstGeom>
        </p:spPr>
        <p:txBody>
          <a:bodyPr/>
          <a:lstStyle>
            <a:lvl1pPr marL="0" marR="0" indent="0" algn="l" defTabSz="1632753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 smtClean="0"/>
          </a:p>
          <a:p>
            <a:endParaRPr kumimoji="1" lang="ja-JP" altLang="en-US" dirty="0"/>
          </a:p>
        </p:txBody>
      </p:sp>
      <p:sp>
        <p:nvSpPr>
          <p:cNvPr id="17" name="タイトル 1"/>
          <p:cNvSpPr>
            <a:spLocks noGrp="1"/>
          </p:cNvSpPr>
          <p:nvPr>
            <p:ph type="title" hasCustomPrompt="1"/>
          </p:nvPr>
        </p:nvSpPr>
        <p:spPr>
          <a:xfrm>
            <a:off x="637261" y="192950"/>
            <a:ext cx="16741860" cy="1125125"/>
          </a:xfrm>
        </p:spPr>
        <p:txBody>
          <a:bodyPr/>
          <a:lstStyle>
            <a:lvl1pPr>
              <a:defRPr spc="1500" baseline="0"/>
            </a:lvl1pPr>
          </a:lstStyle>
          <a:p>
            <a:r>
              <a:rPr lang="en-US" altLang="ja-JP" dirty="0" smtClean="0"/>
              <a:t>SLIDE TITLE HERE</a:t>
            </a:r>
            <a:endParaRPr kumimoji="1" lang="ja-JP" altLang="en-US" dirty="0"/>
          </a:p>
        </p:txBody>
      </p:sp>
      <p:sp>
        <p:nvSpPr>
          <p:cNvPr id="18" name="テキスト プレースホルダー 11"/>
          <p:cNvSpPr>
            <a:spLocks noGrp="1"/>
          </p:cNvSpPr>
          <p:nvPr>
            <p:ph type="body" sz="quarter" idx="16" hasCustomPrompt="1"/>
          </p:nvPr>
        </p:nvSpPr>
        <p:spPr>
          <a:xfrm>
            <a:off x="3157541" y="7568135"/>
            <a:ext cx="11926325" cy="1625815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spcBef>
                <a:spcPts val="0"/>
              </a:spcBef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9" name="テキスト プレースホルダー 11"/>
          <p:cNvSpPr>
            <a:spLocks noGrp="1"/>
          </p:cNvSpPr>
          <p:nvPr>
            <p:ph type="body" sz="quarter" idx="17" hasCustomPrompt="1"/>
          </p:nvPr>
        </p:nvSpPr>
        <p:spPr>
          <a:xfrm>
            <a:off x="3157541" y="6898695"/>
            <a:ext cx="11926325" cy="773203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defRPr sz="32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32979738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37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37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0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2" presetClass="entr" presetSubtype="4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" presetID="2" presetClass="entr" presetSubtype="4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  <p:bldP spid="5" grpId="0"/>
      <p:bldP spid="18" grpId="0">
        <p:tmplLst>
          <p:tmpl>
            <p:tnLst>
              <p:par>
                <p:cTn presetID="2" presetClass="entr" presetSubtype="4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9" grpId="0">
        <p:tmplLst>
          <p:tmpl>
            <p:tnLst>
              <p:par>
                <p:cTn presetID="2" presetClass="entr" presetSubtype="4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26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4x4 Imag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  <a:alpha val="70000"/>
                  </a:prstClr>
                </a:solidFill>
              </a:rPr>
              <a:t>The Power of PowerPoint | thepopp.com</a:t>
            </a:r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87164BF-D67A-46C0-81D2-5BAF67C00C80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  <p:sp>
        <p:nvSpPr>
          <p:cNvPr id="5" name="図プレースホルダー 9"/>
          <p:cNvSpPr>
            <a:spLocks noGrp="1"/>
          </p:cNvSpPr>
          <p:nvPr>
            <p:ph type="pic" sz="quarter" idx="12" hasCustomPrompt="1"/>
          </p:nvPr>
        </p:nvSpPr>
        <p:spPr>
          <a:xfrm>
            <a:off x="772276" y="1588105"/>
            <a:ext cx="8010890" cy="2700300"/>
          </a:xfrm>
          <a:prstGeom prst="rect">
            <a:avLst/>
          </a:prstGeom>
        </p:spPr>
        <p:txBody>
          <a:bodyPr/>
          <a:lstStyle>
            <a:lvl1pPr marL="0" marR="0" indent="0" algn="l" defTabSz="1632753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 smtClean="0"/>
          </a:p>
          <a:p>
            <a:endParaRPr kumimoji="1" lang="ja-JP" altLang="en-US" dirty="0"/>
          </a:p>
        </p:txBody>
      </p:sp>
      <p:sp>
        <p:nvSpPr>
          <p:cNvPr id="6" name="テキスト プレースホルダー 11"/>
          <p:cNvSpPr>
            <a:spLocks noGrp="1"/>
          </p:cNvSpPr>
          <p:nvPr>
            <p:ph type="body" sz="quarter" idx="15" hasCustomPrompt="1"/>
          </p:nvPr>
        </p:nvSpPr>
        <p:spPr>
          <a:xfrm>
            <a:off x="772276" y="4288405"/>
            <a:ext cx="8010890" cy="1170130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spcBef>
                <a:spcPts val="0"/>
              </a:spcBef>
              <a:defRPr sz="18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7" name="図プレースホルダー 9"/>
          <p:cNvSpPr>
            <a:spLocks noGrp="1"/>
          </p:cNvSpPr>
          <p:nvPr>
            <p:ph type="pic" sz="quarter" idx="16" hasCustomPrompt="1"/>
          </p:nvPr>
        </p:nvSpPr>
        <p:spPr>
          <a:xfrm>
            <a:off x="9458241" y="1588105"/>
            <a:ext cx="8010890" cy="2700300"/>
          </a:xfrm>
          <a:prstGeom prst="rect">
            <a:avLst/>
          </a:prstGeom>
        </p:spPr>
        <p:txBody>
          <a:bodyPr/>
          <a:lstStyle>
            <a:lvl1pPr marL="0" marR="0" indent="0" algn="l" defTabSz="1632753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 smtClean="0"/>
          </a:p>
          <a:p>
            <a:endParaRPr kumimoji="1" lang="ja-JP" altLang="en-US" dirty="0"/>
          </a:p>
        </p:txBody>
      </p:sp>
      <p:sp>
        <p:nvSpPr>
          <p:cNvPr id="8" name="テキスト プレースホルダー 11"/>
          <p:cNvSpPr>
            <a:spLocks noGrp="1"/>
          </p:cNvSpPr>
          <p:nvPr>
            <p:ph type="body" sz="quarter" idx="17" hasCustomPrompt="1"/>
          </p:nvPr>
        </p:nvSpPr>
        <p:spPr>
          <a:xfrm>
            <a:off x="9458241" y="4288405"/>
            <a:ext cx="8010890" cy="1170130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spcBef>
                <a:spcPts val="0"/>
              </a:spcBef>
              <a:defRPr sz="18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3" name="図プレースホルダー 9"/>
          <p:cNvSpPr>
            <a:spLocks noGrp="1"/>
          </p:cNvSpPr>
          <p:nvPr>
            <p:ph type="pic" sz="quarter" idx="18" hasCustomPrompt="1"/>
          </p:nvPr>
        </p:nvSpPr>
        <p:spPr>
          <a:xfrm>
            <a:off x="772276" y="5548545"/>
            <a:ext cx="8010890" cy="2700300"/>
          </a:xfrm>
          <a:prstGeom prst="rect">
            <a:avLst/>
          </a:prstGeom>
        </p:spPr>
        <p:txBody>
          <a:bodyPr/>
          <a:lstStyle>
            <a:lvl1pPr marL="0" marR="0" indent="0" algn="l" defTabSz="1632753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 smtClean="0"/>
          </a:p>
          <a:p>
            <a:endParaRPr kumimoji="1" lang="ja-JP" altLang="en-US" dirty="0"/>
          </a:p>
        </p:txBody>
      </p:sp>
      <p:sp>
        <p:nvSpPr>
          <p:cNvPr id="14" name="テキスト プレースホルダー 11"/>
          <p:cNvSpPr>
            <a:spLocks noGrp="1"/>
          </p:cNvSpPr>
          <p:nvPr>
            <p:ph type="body" sz="quarter" idx="19" hasCustomPrompt="1"/>
          </p:nvPr>
        </p:nvSpPr>
        <p:spPr>
          <a:xfrm>
            <a:off x="772276" y="8248845"/>
            <a:ext cx="8010890" cy="1170130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spcBef>
                <a:spcPts val="0"/>
              </a:spcBef>
              <a:defRPr sz="18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5" name="図プレースホルダー 9"/>
          <p:cNvSpPr>
            <a:spLocks noGrp="1"/>
          </p:cNvSpPr>
          <p:nvPr>
            <p:ph type="pic" sz="quarter" idx="20" hasCustomPrompt="1"/>
          </p:nvPr>
        </p:nvSpPr>
        <p:spPr>
          <a:xfrm>
            <a:off x="9458241" y="5548545"/>
            <a:ext cx="8010890" cy="2700300"/>
          </a:xfrm>
          <a:prstGeom prst="rect">
            <a:avLst/>
          </a:prstGeom>
        </p:spPr>
        <p:txBody>
          <a:bodyPr/>
          <a:lstStyle>
            <a:lvl1pPr marL="0" marR="0" indent="0" algn="l" defTabSz="1632753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 smtClean="0"/>
          </a:p>
          <a:p>
            <a:endParaRPr kumimoji="1" lang="ja-JP" altLang="en-US" dirty="0"/>
          </a:p>
        </p:txBody>
      </p:sp>
      <p:sp>
        <p:nvSpPr>
          <p:cNvPr id="16" name="テキスト プレースホルダー 11"/>
          <p:cNvSpPr>
            <a:spLocks noGrp="1"/>
          </p:cNvSpPr>
          <p:nvPr>
            <p:ph type="body" sz="quarter" idx="21" hasCustomPrompt="1"/>
          </p:nvPr>
        </p:nvSpPr>
        <p:spPr>
          <a:xfrm>
            <a:off x="9458241" y="8248845"/>
            <a:ext cx="8010890" cy="1170130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spcBef>
                <a:spcPts val="0"/>
              </a:spcBef>
              <a:defRPr sz="18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7" name="タイトル 1"/>
          <p:cNvSpPr>
            <a:spLocks noGrp="1"/>
          </p:cNvSpPr>
          <p:nvPr>
            <p:ph type="title" hasCustomPrompt="1"/>
          </p:nvPr>
        </p:nvSpPr>
        <p:spPr>
          <a:xfrm>
            <a:off x="637261" y="192950"/>
            <a:ext cx="16741860" cy="1125125"/>
          </a:xfrm>
        </p:spPr>
        <p:txBody>
          <a:bodyPr/>
          <a:lstStyle>
            <a:lvl1pPr>
              <a:defRPr spc="1500" baseline="0"/>
            </a:lvl1pPr>
          </a:lstStyle>
          <a:p>
            <a:r>
              <a:rPr lang="en-US" altLang="ja-JP" dirty="0" smtClean="0"/>
              <a:t>SLIDE TITLE HERE</a:t>
            </a:r>
            <a:endParaRPr kumimoji="1" lang="ja-JP" altLang="en-US" dirty="0"/>
          </a:p>
        </p:txBody>
      </p:sp>
    </p:spTree>
    <p:extLst>
      <p:ext uri="{BB962C8B-B14F-4D97-AF65-F5344CB8AC3E}">
        <p14:creationId xmlns:p14="http://schemas.microsoft.com/office/powerpoint/2010/main" val="95313453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10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10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2500"/>
                            </p:stCondLst>
                            <p:childTnLst>
                              <p:par>
                                <p:cTn id="26" presetID="10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6" grpId="0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7" grpId="0"/>
      <p:bldP spid="8" grpId="0">
        <p:tmplLst>
          <p:tmpl>
            <p:tnLst>
              <p:par>
                <p:cTn presetID="10" presetClass="entr" presetSubtype="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3" grpId="0"/>
      <p:bldP spid="14" grpId="0">
        <p:tmplLst>
          <p:tmpl>
            <p:tnLst>
              <p:par>
                <p:cTn presetID="10" presetClass="entr" presetSubtype="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5" grpId="0"/>
      <p:bldP spid="16" grpId="0">
        <p:tmplLst>
          <p:tmpl>
            <p:tnLst>
              <p:par>
                <p:cTn presetID="10" presetClass="entr" presetSubtype="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6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26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x3 Imag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  <a:alpha val="70000"/>
                  </a:prstClr>
                </a:solidFill>
              </a:rPr>
              <a:t>The Power of PowerPoint | thepopp.com</a:t>
            </a:r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87164BF-D67A-46C0-81D2-5BAF67C00C80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  <p:sp>
        <p:nvSpPr>
          <p:cNvPr id="5" name="図プレースホルダー 9"/>
          <p:cNvSpPr>
            <a:spLocks noGrp="1"/>
          </p:cNvSpPr>
          <p:nvPr>
            <p:ph type="pic" sz="quarter" idx="12" hasCustomPrompt="1"/>
          </p:nvPr>
        </p:nvSpPr>
        <p:spPr>
          <a:xfrm>
            <a:off x="772276" y="1588105"/>
            <a:ext cx="5310590" cy="2700300"/>
          </a:xfrm>
          <a:prstGeom prst="rect">
            <a:avLst/>
          </a:prstGeom>
        </p:spPr>
        <p:txBody>
          <a:bodyPr/>
          <a:lstStyle>
            <a:lvl1pPr marL="0" marR="0" indent="0" algn="l" defTabSz="1632753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 smtClean="0"/>
          </a:p>
          <a:p>
            <a:endParaRPr kumimoji="1" lang="ja-JP" altLang="en-US" dirty="0"/>
          </a:p>
        </p:txBody>
      </p:sp>
      <p:sp>
        <p:nvSpPr>
          <p:cNvPr id="6" name="テキスト プレースホルダー 11"/>
          <p:cNvSpPr>
            <a:spLocks noGrp="1"/>
          </p:cNvSpPr>
          <p:nvPr>
            <p:ph type="body" sz="quarter" idx="15" hasCustomPrompt="1"/>
          </p:nvPr>
        </p:nvSpPr>
        <p:spPr>
          <a:xfrm>
            <a:off x="772276" y="4288405"/>
            <a:ext cx="5310590" cy="1170130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spcBef>
                <a:spcPts val="0"/>
              </a:spcBef>
              <a:defRPr sz="18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7" name="図プレースホルダー 9"/>
          <p:cNvSpPr>
            <a:spLocks noGrp="1"/>
          </p:cNvSpPr>
          <p:nvPr>
            <p:ph type="pic" sz="quarter" idx="16" hasCustomPrompt="1"/>
          </p:nvPr>
        </p:nvSpPr>
        <p:spPr>
          <a:xfrm>
            <a:off x="6487911" y="1588105"/>
            <a:ext cx="5310590" cy="2700300"/>
          </a:xfrm>
          <a:prstGeom prst="rect">
            <a:avLst/>
          </a:prstGeom>
        </p:spPr>
        <p:txBody>
          <a:bodyPr/>
          <a:lstStyle>
            <a:lvl1pPr marL="0" marR="0" indent="0" algn="l" defTabSz="1632753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 smtClean="0"/>
          </a:p>
          <a:p>
            <a:endParaRPr kumimoji="1" lang="ja-JP" altLang="en-US" dirty="0"/>
          </a:p>
        </p:txBody>
      </p:sp>
      <p:sp>
        <p:nvSpPr>
          <p:cNvPr id="18" name="テキスト プレースホルダー 11"/>
          <p:cNvSpPr>
            <a:spLocks noGrp="1"/>
          </p:cNvSpPr>
          <p:nvPr>
            <p:ph type="body" sz="quarter" idx="17" hasCustomPrompt="1"/>
          </p:nvPr>
        </p:nvSpPr>
        <p:spPr>
          <a:xfrm>
            <a:off x="6487911" y="4288405"/>
            <a:ext cx="5310590" cy="1170130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spcBef>
                <a:spcPts val="0"/>
              </a:spcBef>
              <a:defRPr sz="18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9" name="図プレースホルダー 9"/>
          <p:cNvSpPr>
            <a:spLocks noGrp="1"/>
          </p:cNvSpPr>
          <p:nvPr>
            <p:ph type="pic" sz="quarter" idx="18" hasCustomPrompt="1"/>
          </p:nvPr>
        </p:nvSpPr>
        <p:spPr>
          <a:xfrm>
            <a:off x="12203546" y="1588105"/>
            <a:ext cx="5310590" cy="2700300"/>
          </a:xfrm>
          <a:prstGeom prst="rect">
            <a:avLst/>
          </a:prstGeom>
        </p:spPr>
        <p:txBody>
          <a:bodyPr/>
          <a:lstStyle>
            <a:lvl1pPr marL="0" marR="0" indent="0" algn="l" defTabSz="1632753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 smtClean="0"/>
          </a:p>
          <a:p>
            <a:endParaRPr kumimoji="1" lang="ja-JP" altLang="en-US" dirty="0"/>
          </a:p>
        </p:txBody>
      </p:sp>
      <p:sp>
        <p:nvSpPr>
          <p:cNvPr id="20" name="テキスト プレースホルダー 11"/>
          <p:cNvSpPr>
            <a:spLocks noGrp="1"/>
          </p:cNvSpPr>
          <p:nvPr>
            <p:ph type="body" sz="quarter" idx="19" hasCustomPrompt="1"/>
          </p:nvPr>
        </p:nvSpPr>
        <p:spPr>
          <a:xfrm>
            <a:off x="12203546" y="4288405"/>
            <a:ext cx="5310590" cy="1170130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spcBef>
                <a:spcPts val="0"/>
              </a:spcBef>
              <a:defRPr sz="18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1" name="図プレースホルダー 9"/>
          <p:cNvSpPr>
            <a:spLocks noGrp="1"/>
          </p:cNvSpPr>
          <p:nvPr>
            <p:ph type="pic" sz="quarter" idx="20" hasCustomPrompt="1"/>
          </p:nvPr>
        </p:nvSpPr>
        <p:spPr>
          <a:xfrm>
            <a:off x="772276" y="5593550"/>
            <a:ext cx="5310590" cy="2700300"/>
          </a:xfrm>
          <a:prstGeom prst="rect">
            <a:avLst/>
          </a:prstGeom>
        </p:spPr>
        <p:txBody>
          <a:bodyPr/>
          <a:lstStyle>
            <a:lvl1pPr marL="0" marR="0" indent="0" algn="l" defTabSz="1632753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 smtClean="0"/>
          </a:p>
          <a:p>
            <a:endParaRPr kumimoji="1" lang="ja-JP" altLang="en-US" dirty="0"/>
          </a:p>
        </p:txBody>
      </p:sp>
      <p:sp>
        <p:nvSpPr>
          <p:cNvPr id="22" name="テキスト プレースホルダー 11"/>
          <p:cNvSpPr>
            <a:spLocks noGrp="1"/>
          </p:cNvSpPr>
          <p:nvPr>
            <p:ph type="body" sz="quarter" idx="21" hasCustomPrompt="1"/>
          </p:nvPr>
        </p:nvSpPr>
        <p:spPr>
          <a:xfrm>
            <a:off x="772276" y="8293850"/>
            <a:ext cx="5310590" cy="1170130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spcBef>
                <a:spcPts val="0"/>
              </a:spcBef>
              <a:defRPr sz="18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3" name="図プレースホルダー 9"/>
          <p:cNvSpPr>
            <a:spLocks noGrp="1"/>
          </p:cNvSpPr>
          <p:nvPr>
            <p:ph type="pic" sz="quarter" idx="22" hasCustomPrompt="1"/>
          </p:nvPr>
        </p:nvSpPr>
        <p:spPr>
          <a:xfrm>
            <a:off x="6487911" y="5593550"/>
            <a:ext cx="5310590" cy="2700300"/>
          </a:xfrm>
          <a:prstGeom prst="rect">
            <a:avLst/>
          </a:prstGeom>
        </p:spPr>
        <p:txBody>
          <a:bodyPr/>
          <a:lstStyle>
            <a:lvl1pPr marL="0" marR="0" indent="0" algn="l" defTabSz="1632753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 smtClean="0"/>
          </a:p>
          <a:p>
            <a:endParaRPr kumimoji="1" lang="ja-JP" altLang="en-US" dirty="0"/>
          </a:p>
        </p:txBody>
      </p:sp>
      <p:sp>
        <p:nvSpPr>
          <p:cNvPr id="24" name="テキスト プレースホルダー 11"/>
          <p:cNvSpPr>
            <a:spLocks noGrp="1"/>
          </p:cNvSpPr>
          <p:nvPr>
            <p:ph type="body" sz="quarter" idx="23" hasCustomPrompt="1"/>
          </p:nvPr>
        </p:nvSpPr>
        <p:spPr>
          <a:xfrm>
            <a:off x="6487911" y="8293850"/>
            <a:ext cx="5310590" cy="1170130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spcBef>
                <a:spcPts val="0"/>
              </a:spcBef>
              <a:defRPr sz="18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5" name="図プレースホルダー 9"/>
          <p:cNvSpPr>
            <a:spLocks noGrp="1"/>
          </p:cNvSpPr>
          <p:nvPr>
            <p:ph type="pic" sz="quarter" idx="24" hasCustomPrompt="1"/>
          </p:nvPr>
        </p:nvSpPr>
        <p:spPr>
          <a:xfrm>
            <a:off x="12203546" y="5593550"/>
            <a:ext cx="5310590" cy="2700300"/>
          </a:xfrm>
          <a:prstGeom prst="rect">
            <a:avLst/>
          </a:prstGeom>
        </p:spPr>
        <p:txBody>
          <a:bodyPr/>
          <a:lstStyle>
            <a:lvl1pPr marL="0" marR="0" indent="0" algn="l" defTabSz="1632753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 smtClean="0"/>
          </a:p>
          <a:p>
            <a:endParaRPr kumimoji="1" lang="ja-JP" altLang="en-US" dirty="0"/>
          </a:p>
        </p:txBody>
      </p:sp>
      <p:sp>
        <p:nvSpPr>
          <p:cNvPr id="26" name="テキスト プレースホルダー 11"/>
          <p:cNvSpPr>
            <a:spLocks noGrp="1"/>
          </p:cNvSpPr>
          <p:nvPr>
            <p:ph type="body" sz="quarter" idx="25" hasCustomPrompt="1"/>
          </p:nvPr>
        </p:nvSpPr>
        <p:spPr>
          <a:xfrm>
            <a:off x="12203546" y="8293850"/>
            <a:ext cx="5310590" cy="1170130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spcBef>
                <a:spcPts val="0"/>
              </a:spcBef>
              <a:defRPr sz="18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8" name="タイトル 1"/>
          <p:cNvSpPr>
            <a:spLocks noGrp="1"/>
          </p:cNvSpPr>
          <p:nvPr>
            <p:ph type="title" hasCustomPrompt="1"/>
          </p:nvPr>
        </p:nvSpPr>
        <p:spPr>
          <a:xfrm>
            <a:off x="637261" y="192950"/>
            <a:ext cx="16741860" cy="1125125"/>
          </a:xfrm>
        </p:spPr>
        <p:txBody>
          <a:bodyPr/>
          <a:lstStyle>
            <a:lvl1pPr>
              <a:defRPr spc="1500" baseline="0"/>
            </a:lvl1pPr>
          </a:lstStyle>
          <a:p>
            <a:r>
              <a:rPr lang="en-US" altLang="ja-JP" dirty="0" smtClean="0"/>
              <a:t>SLIDE TITLE HERE</a:t>
            </a:r>
            <a:endParaRPr kumimoji="1" lang="ja-JP" altLang="en-US" dirty="0"/>
          </a:p>
        </p:txBody>
      </p:sp>
    </p:spTree>
    <p:extLst>
      <p:ext uri="{BB962C8B-B14F-4D97-AF65-F5344CB8AC3E}">
        <p14:creationId xmlns:p14="http://schemas.microsoft.com/office/powerpoint/2010/main" val="273573847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10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10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2500"/>
                            </p:stCondLst>
                            <p:childTnLst>
                              <p:par>
                                <p:cTn id="26" presetID="10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3500"/>
                            </p:stCondLst>
                            <p:childTnLst>
                              <p:par>
                                <p:cTn id="33" presetID="10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4500"/>
                            </p:stCondLst>
                            <p:childTnLst>
                              <p:par>
                                <p:cTn id="40" presetID="10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6" grpId="0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7" grpId="0"/>
      <p:bldP spid="18" grpId="0">
        <p:tmplLst>
          <p:tmpl>
            <p:tnLst>
              <p:par>
                <p:cTn presetID="10" presetClass="entr" presetSubtype="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9" grpId="0"/>
      <p:bldP spid="20" grpId="0">
        <p:tmplLst>
          <p:tmpl>
            <p:tnLst>
              <p:par>
                <p:cTn presetID="10" presetClass="entr" presetSubtype="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1" grpId="0"/>
      <p:bldP spid="22" grpId="0">
        <p:tmplLst>
          <p:tmpl>
            <p:tnLst>
              <p:par>
                <p:cTn presetID="10" presetClass="entr" presetSubtype="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3" grpId="0"/>
      <p:bldP spid="24" grpId="0">
        <p:tmplLst>
          <p:tmpl>
            <p:tnLst>
              <p:par>
                <p:cTn presetID="10" presetClass="entr" presetSubtype="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5" grpId="0"/>
      <p:bldP spid="26" grpId="0">
        <p:tmplLst>
          <p:tmpl>
            <p:tnLst>
              <p:par>
                <p:cTn presetID="10" presetClass="entr" presetSubtype="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6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Numeric List - 6 Item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正方形/長方形 4"/>
          <p:cNvSpPr/>
          <p:nvPr userDrawn="1"/>
        </p:nvSpPr>
        <p:spPr>
          <a:xfrm>
            <a:off x="952296" y="2218131"/>
            <a:ext cx="7739208" cy="563185"/>
          </a:xfrm>
          <a:prstGeom prst="rect">
            <a:avLst/>
          </a:prstGeom>
          <a:solidFill>
            <a:schemeClr val="bg1">
              <a:lumMod val="95000"/>
            </a:schemeClr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" name="タイトル 1"/>
          <p:cNvSpPr>
            <a:spLocks noGrp="1"/>
          </p:cNvSpPr>
          <p:nvPr>
            <p:ph type="title" hasCustomPrompt="1"/>
          </p:nvPr>
        </p:nvSpPr>
        <p:spPr>
          <a:xfrm>
            <a:off x="637261" y="192950"/>
            <a:ext cx="16741860" cy="1125125"/>
          </a:xfrm>
        </p:spPr>
        <p:txBody>
          <a:bodyPr/>
          <a:lstStyle>
            <a:lvl1pPr>
              <a:defRPr spc="1500" baseline="0"/>
            </a:lvl1pPr>
          </a:lstStyle>
          <a:p>
            <a:r>
              <a:rPr lang="en-US" altLang="ja-JP" dirty="0" smtClean="0"/>
              <a:t>SLIDE TITLE HERE</a:t>
            </a:r>
            <a:endParaRPr kumimoji="1" lang="ja-JP" altLang="en-US" dirty="0"/>
          </a:p>
        </p:txBody>
      </p: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>
          <a:xfrm>
            <a:off x="9413236" y="9591367"/>
            <a:ext cx="7776864" cy="547688"/>
          </a:xfrm>
        </p:spPr>
        <p:txBody>
          <a:bodyPr/>
          <a:lstStyle/>
          <a:p>
            <a:r>
              <a:rPr lang="en-US" smtClean="0"/>
              <a:t>The Power of PowerPoint | thepopp.com</a:t>
            </a:r>
            <a:endParaRPr lang="en-US" dirty="0"/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>
          <a:xfrm>
            <a:off x="17371930" y="9591367"/>
            <a:ext cx="907291" cy="547688"/>
          </a:xfrm>
        </p:spPr>
        <p:txBody>
          <a:bodyPr/>
          <a:lstStyle/>
          <a:p>
            <a:fld id="{387164BF-D67A-46C0-81D2-5BAF67C00C80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11" name="ホームベース 10"/>
          <p:cNvSpPr/>
          <p:nvPr userDrawn="1"/>
        </p:nvSpPr>
        <p:spPr>
          <a:xfrm>
            <a:off x="952296" y="2218131"/>
            <a:ext cx="900100" cy="563185"/>
          </a:xfrm>
          <a:prstGeom prst="homePlate">
            <a:avLst/>
          </a:prstGeom>
          <a:solidFill>
            <a:schemeClr val="accent1"/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" name="テキスト プレースホルダー 11"/>
          <p:cNvSpPr>
            <a:spLocks noGrp="1"/>
          </p:cNvSpPr>
          <p:nvPr>
            <p:ph type="body" sz="quarter" idx="15" hasCustomPrompt="1"/>
          </p:nvPr>
        </p:nvSpPr>
        <p:spPr>
          <a:xfrm>
            <a:off x="937202" y="2856363"/>
            <a:ext cx="7755954" cy="1664618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</a:p>
          <a:p>
            <a:pPr lvl="0"/>
            <a:endParaRPr lang="en-US" dirty="0" smtClean="0"/>
          </a:p>
          <a:p>
            <a:pPr lvl="0"/>
            <a:endParaRPr lang="en-US" dirty="0"/>
          </a:p>
        </p:txBody>
      </p:sp>
      <p:sp>
        <p:nvSpPr>
          <p:cNvPr id="13" name="テキスト プレースホルダー 11"/>
          <p:cNvSpPr>
            <a:spLocks noGrp="1"/>
          </p:cNvSpPr>
          <p:nvPr>
            <p:ph type="body" sz="quarter" idx="16" hasCustomPrompt="1"/>
          </p:nvPr>
        </p:nvSpPr>
        <p:spPr>
          <a:xfrm>
            <a:off x="1852396" y="2128165"/>
            <a:ext cx="6839108" cy="773203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32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0" name="テキスト プレースホルダー 11"/>
          <p:cNvSpPr>
            <a:spLocks noGrp="1"/>
          </p:cNvSpPr>
          <p:nvPr>
            <p:ph type="body" sz="quarter" idx="21" hasCustomPrompt="1"/>
          </p:nvPr>
        </p:nvSpPr>
        <p:spPr>
          <a:xfrm>
            <a:off x="1042306" y="2128165"/>
            <a:ext cx="630070" cy="756855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280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dirty="0" smtClean="0"/>
              <a:t>0</a:t>
            </a:r>
            <a:endParaRPr lang="en-US" dirty="0"/>
          </a:p>
        </p:txBody>
      </p:sp>
      <p:sp>
        <p:nvSpPr>
          <p:cNvPr id="21" name="正方形/長方形 20"/>
          <p:cNvSpPr/>
          <p:nvPr userDrawn="1"/>
        </p:nvSpPr>
        <p:spPr>
          <a:xfrm>
            <a:off x="952296" y="4646277"/>
            <a:ext cx="7739208" cy="563185"/>
          </a:xfrm>
          <a:prstGeom prst="rect">
            <a:avLst/>
          </a:prstGeom>
          <a:solidFill>
            <a:schemeClr val="bg1">
              <a:lumMod val="95000"/>
            </a:schemeClr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" name="ホームベース 21"/>
          <p:cNvSpPr/>
          <p:nvPr userDrawn="1"/>
        </p:nvSpPr>
        <p:spPr>
          <a:xfrm>
            <a:off x="952296" y="4646277"/>
            <a:ext cx="900100" cy="563185"/>
          </a:xfrm>
          <a:prstGeom prst="homePlate">
            <a:avLst/>
          </a:prstGeom>
          <a:solidFill>
            <a:schemeClr val="accent1"/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" name="テキスト プレースホルダー 11"/>
          <p:cNvSpPr>
            <a:spLocks noGrp="1"/>
          </p:cNvSpPr>
          <p:nvPr>
            <p:ph type="body" sz="quarter" idx="22" hasCustomPrompt="1"/>
          </p:nvPr>
        </p:nvSpPr>
        <p:spPr>
          <a:xfrm>
            <a:off x="937202" y="5284509"/>
            <a:ext cx="7755954" cy="1664618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</a:p>
          <a:p>
            <a:pPr lvl="0"/>
            <a:endParaRPr lang="en-US" dirty="0" smtClean="0"/>
          </a:p>
          <a:p>
            <a:pPr lvl="0"/>
            <a:endParaRPr lang="en-US" dirty="0"/>
          </a:p>
        </p:txBody>
      </p:sp>
      <p:sp>
        <p:nvSpPr>
          <p:cNvPr id="24" name="テキスト プレースホルダー 11"/>
          <p:cNvSpPr>
            <a:spLocks noGrp="1"/>
          </p:cNvSpPr>
          <p:nvPr>
            <p:ph type="body" sz="quarter" idx="23" hasCustomPrompt="1"/>
          </p:nvPr>
        </p:nvSpPr>
        <p:spPr>
          <a:xfrm>
            <a:off x="1852396" y="4556311"/>
            <a:ext cx="6839108" cy="773203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32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5" name="テキスト プレースホルダー 11"/>
          <p:cNvSpPr>
            <a:spLocks noGrp="1"/>
          </p:cNvSpPr>
          <p:nvPr>
            <p:ph type="body" sz="quarter" idx="24" hasCustomPrompt="1"/>
          </p:nvPr>
        </p:nvSpPr>
        <p:spPr>
          <a:xfrm>
            <a:off x="1042306" y="4556311"/>
            <a:ext cx="630070" cy="756855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280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dirty="0" smtClean="0"/>
              <a:t>0</a:t>
            </a:r>
            <a:endParaRPr lang="en-US" dirty="0"/>
          </a:p>
        </p:txBody>
      </p:sp>
      <p:sp>
        <p:nvSpPr>
          <p:cNvPr id="26" name="正方形/長方形 25"/>
          <p:cNvSpPr/>
          <p:nvPr userDrawn="1"/>
        </p:nvSpPr>
        <p:spPr>
          <a:xfrm>
            <a:off x="952295" y="7071120"/>
            <a:ext cx="7739208" cy="563185"/>
          </a:xfrm>
          <a:prstGeom prst="rect">
            <a:avLst/>
          </a:prstGeom>
          <a:solidFill>
            <a:schemeClr val="bg1">
              <a:lumMod val="95000"/>
            </a:schemeClr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7" name="ホームベース 26"/>
          <p:cNvSpPr/>
          <p:nvPr userDrawn="1"/>
        </p:nvSpPr>
        <p:spPr>
          <a:xfrm>
            <a:off x="952295" y="7071120"/>
            <a:ext cx="900100" cy="563185"/>
          </a:xfrm>
          <a:prstGeom prst="homePlate">
            <a:avLst/>
          </a:prstGeom>
          <a:solidFill>
            <a:schemeClr val="accent1"/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8" name="テキスト プレースホルダー 11"/>
          <p:cNvSpPr>
            <a:spLocks noGrp="1"/>
          </p:cNvSpPr>
          <p:nvPr>
            <p:ph type="body" sz="quarter" idx="25" hasCustomPrompt="1"/>
          </p:nvPr>
        </p:nvSpPr>
        <p:spPr>
          <a:xfrm>
            <a:off x="937201" y="7709352"/>
            <a:ext cx="7755954" cy="1664618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</a:p>
          <a:p>
            <a:pPr lvl="0"/>
            <a:endParaRPr lang="en-US" dirty="0" smtClean="0"/>
          </a:p>
          <a:p>
            <a:pPr lvl="0"/>
            <a:endParaRPr lang="en-US" dirty="0"/>
          </a:p>
        </p:txBody>
      </p:sp>
      <p:sp>
        <p:nvSpPr>
          <p:cNvPr id="29" name="テキスト プレースホルダー 11"/>
          <p:cNvSpPr>
            <a:spLocks noGrp="1"/>
          </p:cNvSpPr>
          <p:nvPr>
            <p:ph type="body" sz="quarter" idx="26" hasCustomPrompt="1"/>
          </p:nvPr>
        </p:nvSpPr>
        <p:spPr>
          <a:xfrm>
            <a:off x="1852395" y="6981154"/>
            <a:ext cx="6839108" cy="773203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32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0" name="テキスト プレースホルダー 11"/>
          <p:cNvSpPr>
            <a:spLocks noGrp="1"/>
          </p:cNvSpPr>
          <p:nvPr>
            <p:ph type="body" sz="quarter" idx="27" hasCustomPrompt="1"/>
          </p:nvPr>
        </p:nvSpPr>
        <p:spPr>
          <a:xfrm>
            <a:off x="1042305" y="6981154"/>
            <a:ext cx="630070" cy="756855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280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dirty="0" smtClean="0"/>
              <a:t>0</a:t>
            </a:r>
            <a:endParaRPr lang="en-US" dirty="0"/>
          </a:p>
        </p:txBody>
      </p:sp>
      <p:sp>
        <p:nvSpPr>
          <p:cNvPr id="46" name="正方形/長方形 45"/>
          <p:cNvSpPr/>
          <p:nvPr userDrawn="1"/>
        </p:nvSpPr>
        <p:spPr>
          <a:xfrm>
            <a:off x="9503246" y="2218131"/>
            <a:ext cx="7739208" cy="563185"/>
          </a:xfrm>
          <a:prstGeom prst="rect">
            <a:avLst/>
          </a:prstGeom>
          <a:solidFill>
            <a:schemeClr val="bg1">
              <a:lumMod val="95000"/>
            </a:schemeClr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7" name="ホームベース 46"/>
          <p:cNvSpPr/>
          <p:nvPr userDrawn="1"/>
        </p:nvSpPr>
        <p:spPr>
          <a:xfrm>
            <a:off x="9503246" y="2218131"/>
            <a:ext cx="900100" cy="563185"/>
          </a:xfrm>
          <a:prstGeom prst="homePlate">
            <a:avLst/>
          </a:prstGeom>
          <a:solidFill>
            <a:schemeClr val="accent1"/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8" name="テキスト プレースホルダー 11"/>
          <p:cNvSpPr>
            <a:spLocks noGrp="1"/>
          </p:cNvSpPr>
          <p:nvPr>
            <p:ph type="body" sz="quarter" idx="28" hasCustomPrompt="1"/>
          </p:nvPr>
        </p:nvSpPr>
        <p:spPr>
          <a:xfrm>
            <a:off x="9488152" y="2856363"/>
            <a:ext cx="7755954" cy="1664618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</a:p>
          <a:p>
            <a:pPr lvl="0"/>
            <a:endParaRPr lang="en-US" dirty="0" smtClean="0"/>
          </a:p>
          <a:p>
            <a:pPr lvl="0"/>
            <a:endParaRPr lang="en-US" dirty="0"/>
          </a:p>
        </p:txBody>
      </p:sp>
      <p:sp>
        <p:nvSpPr>
          <p:cNvPr id="49" name="テキスト プレースホルダー 11"/>
          <p:cNvSpPr>
            <a:spLocks noGrp="1"/>
          </p:cNvSpPr>
          <p:nvPr>
            <p:ph type="body" sz="quarter" idx="29" hasCustomPrompt="1"/>
          </p:nvPr>
        </p:nvSpPr>
        <p:spPr>
          <a:xfrm>
            <a:off x="10403346" y="2128165"/>
            <a:ext cx="6839108" cy="773203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32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50" name="テキスト プレースホルダー 11"/>
          <p:cNvSpPr>
            <a:spLocks noGrp="1"/>
          </p:cNvSpPr>
          <p:nvPr>
            <p:ph type="body" sz="quarter" idx="30" hasCustomPrompt="1"/>
          </p:nvPr>
        </p:nvSpPr>
        <p:spPr>
          <a:xfrm>
            <a:off x="9593256" y="2128165"/>
            <a:ext cx="630070" cy="756855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280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dirty="0" smtClean="0"/>
              <a:t>0</a:t>
            </a:r>
            <a:endParaRPr lang="en-US" dirty="0"/>
          </a:p>
        </p:txBody>
      </p:sp>
      <p:sp>
        <p:nvSpPr>
          <p:cNvPr id="51" name="正方形/長方形 50"/>
          <p:cNvSpPr/>
          <p:nvPr userDrawn="1"/>
        </p:nvSpPr>
        <p:spPr>
          <a:xfrm>
            <a:off x="9503246" y="4646277"/>
            <a:ext cx="7739208" cy="563185"/>
          </a:xfrm>
          <a:prstGeom prst="rect">
            <a:avLst/>
          </a:prstGeom>
          <a:solidFill>
            <a:schemeClr val="bg1">
              <a:lumMod val="95000"/>
            </a:schemeClr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2" name="ホームベース 51"/>
          <p:cNvSpPr/>
          <p:nvPr userDrawn="1"/>
        </p:nvSpPr>
        <p:spPr>
          <a:xfrm>
            <a:off x="9503246" y="4646277"/>
            <a:ext cx="900100" cy="563185"/>
          </a:xfrm>
          <a:prstGeom prst="homePlate">
            <a:avLst/>
          </a:prstGeom>
          <a:solidFill>
            <a:schemeClr val="accent1"/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3" name="テキスト プレースホルダー 11"/>
          <p:cNvSpPr>
            <a:spLocks noGrp="1"/>
          </p:cNvSpPr>
          <p:nvPr>
            <p:ph type="body" sz="quarter" idx="31" hasCustomPrompt="1"/>
          </p:nvPr>
        </p:nvSpPr>
        <p:spPr>
          <a:xfrm>
            <a:off x="9488152" y="5284509"/>
            <a:ext cx="7755954" cy="1664618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</a:p>
          <a:p>
            <a:pPr lvl="0"/>
            <a:endParaRPr lang="en-US" dirty="0" smtClean="0"/>
          </a:p>
          <a:p>
            <a:pPr lvl="0"/>
            <a:endParaRPr lang="en-US" dirty="0"/>
          </a:p>
        </p:txBody>
      </p:sp>
      <p:sp>
        <p:nvSpPr>
          <p:cNvPr id="54" name="テキスト プレースホルダー 11"/>
          <p:cNvSpPr>
            <a:spLocks noGrp="1"/>
          </p:cNvSpPr>
          <p:nvPr>
            <p:ph type="body" sz="quarter" idx="32" hasCustomPrompt="1"/>
          </p:nvPr>
        </p:nvSpPr>
        <p:spPr>
          <a:xfrm>
            <a:off x="10403346" y="4556311"/>
            <a:ext cx="6839108" cy="773203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32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55" name="テキスト プレースホルダー 11"/>
          <p:cNvSpPr>
            <a:spLocks noGrp="1"/>
          </p:cNvSpPr>
          <p:nvPr>
            <p:ph type="body" sz="quarter" idx="33" hasCustomPrompt="1"/>
          </p:nvPr>
        </p:nvSpPr>
        <p:spPr>
          <a:xfrm>
            <a:off x="9593256" y="4556311"/>
            <a:ext cx="630070" cy="756855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280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dirty="0" smtClean="0"/>
              <a:t>0</a:t>
            </a:r>
            <a:endParaRPr lang="en-US" dirty="0"/>
          </a:p>
        </p:txBody>
      </p:sp>
      <p:sp>
        <p:nvSpPr>
          <p:cNvPr id="56" name="正方形/長方形 55"/>
          <p:cNvSpPr/>
          <p:nvPr userDrawn="1"/>
        </p:nvSpPr>
        <p:spPr>
          <a:xfrm>
            <a:off x="9503245" y="7071120"/>
            <a:ext cx="7739208" cy="563185"/>
          </a:xfrm>
          <a:prstGeom prst="rect">
            <a:avLst/>
          </a:prstGeom>
          <a:solidFill>
            <a:schemeClr val="bg1">
              <a:lumMod val="95000"/>
            </a:schemeClr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7" name="ホームベース 56"/>
          <p:cNvSpPr/>
          <p:nvPr userDrawn="1"/>
        </p:nvSpPr>
        <p:spPr>
          <a:xfrm>
            <a:off x="9503245" y="7071120"/>
            <a:ext cx="900100" cy="563185"/>
          </a:xfrm>
          <a:prstGeom prst="homePlate">
            <a:avLst/>
          </a:prstGeom>
          <a:solidFill>
            <a:schemeClr val="accent1"/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8" name="テキスト プレースホルダー 11"/>
          <p:cNvSpPr>
            <a:spLocks noGrp="1"/>
          </p:cNvSpPr>
          <p:nvPr>
            <p:ph type="body" sz="quarter" idx="34" hasCustomPrompt="1"/>
          </p:nvPr>
        </p:nvSpPr>
        <p:spPr>
          <a:xfrm>
            <a:off x="9488151" y="7709352"/>
            <a:ext cx="7755954" cy="1664618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</a:p>
          <a:p>
            <a:pPr lvl="0"/>
            <a:endParaRPr lang="en-US" dirty="0" smtClean="0"/>
          </a:p>
          <a:p>
            <a:pPr lvl="0"/>
            <a:endParaRPr lang="en-US" dirty="0"/>
          </a:p>
        </p:txBody>
      </p:sp>
      <p:sp>
        <p:nvSpPr>
          <p:cNvPr id="59" name="テキスト プレースホルダー 11"/>
          <p:cNvSpPr>
            <a:spLocks noGrp="1"/>
          </p:cNvSpPr>
          <p:nvPr>
            <p:ph type="body" sz="quarter" idx="35" hasCustomPrompt="1"/>
          </p:nvPr>
        </p:nvSpPr>
        <p:spPr>
          <a:xfrm>
            <a:off x="10403345" y="6981154"/>
            <a:ext cx="6839108" cy="773203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32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60" name="テキスト プレースホルダー 11"/>
          <p:cNvSpPr>
            <a:spLocks noGrp="1"/>
          </p:cNvSpPr>
          <p:nvPr>
            <p:ph type="body" sz="quarter" idx="36" hasCustomPrompt="1"/>
          </p:nvPr>
        </p:nvSpPr>
        <p:spPr>
          <a:xfrm>
            <a:off x="9593255" y="6981154"/>
            <a:ext cx="630070" cy="756855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280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dirty="0" smtClean="0"/>
              <a:t>0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41536083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500"/>
                            </p:stCondLst>
                            <p:childTnLst>
                              <p:par>
                                <p:cTn id="21" presetID="10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1500"/>
                            </p:stCondLst>
                            <p:childTnLst>
                              <p:par>
                                <p:cTn id="37" presetID="10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2500"/>
                            </p:stCondLst>
                            <p:childTnLst>
                              <p:par>
                                <p:cTn id="53" presetID="10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4" dur="500"/>
                                        <p:tgtEl>
                                          <p:spTgt spid="4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3500"/>
                            </p:stCondLst>
                            <p:childTnLst>
                              <p:par>
                                <p:cTn id="69" presetID="10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1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2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4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5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7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8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0" dur="500"/>
                                        <p:tgtEl>
                                          <p:spTgt spid="5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1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3" dur="500"/>
                                        <p:tgtEl>
                                          <p:spTgt spid="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4500"/>
                            </p:stCondLst>
                            <p:childTnLst>
                              <p:par>
                                <p:cTn id="85" presetID="10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7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8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0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1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3" dur="500"/>
                                        <p:tgtEl>
                                          <p:spTgt spid="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4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6" dur="500"/>
                                        <p:tgtEl>
                                          <p:spTgt spid="6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7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9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11" grpId="0" animBg="1"/>
      <p:bldP spid="12" grpId="0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3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0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1" grpId="0" animBg="1"/>
      <p:bldP spid="22" grpId="0" animBg="1"/>
      <p:bldP spid="23" grpId="0">
        <p:tmplLst>
          <p:tmpl>
            <p:tnLst>
              <p:par>
                <p:cTn presetID="10" presetClass="entr" presetSubtype="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4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5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6" grpId="0" animBg="1"/>
      <p:bldP spid="27" grpId="0" animBg="1"/>
      <p:bldP spid="28" grpId="0">
        <p:tmplLst>
          <p:tmpl>
            <p:tnLst>
              <p:par>
                <p:cTn presetID="10" presetClass="entr" presetSubtype="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9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0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6" grpId="0" animBg="1"/>
      <p:bldP spid="47" grpId="0" animBg="1"/>
      <p:bldP spid="48" grpId="0">
        <p:tmplLst>
          <p:tmpl>
            <p:tnLst>
              <p:par>
                <p:cTn presetID="10" presetClass="entr" presetSubtype="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4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9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4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0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5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1" grpId="0" animBg="1"/>
      <p:bldP spid="52" grpId="0" animBg="1"/>
      <p:bldP spid="53" grpId="0">
        <p:tmplLst>
          <p:tmpl>
            <p:tnLst>
              <p:par>
                <p:cTn presetID="10" presetClass="entr" presetSubtype="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5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4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5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5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5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6" grpId="0" animBg="1"/>
      <p:bldP spid="57" grpId="0" animBg="1"/>
      <p:bldP spid="58" grpId="0">
        <p:tmplLst>
          <p:tmpl>
            <p:tnLst>
              <p:par>
                <p:cTn presetID="10" presetClass="entr" presetSubtype="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5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9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5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0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60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27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 Image - 1 Colum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正方形/長方形 9"/>
          <p:cNvSpPr/>
          <p:nvPr userDrawn="1"/>
        </p:nvSpPr>
        <p:spPr>
          <a:xfrm>
            <a:off x="727271" y="2909031"/>
            <a:ext cx="7110790" cy="5069784"/>
          </a:xfrm>
          <a:prstGeom prst="rect">
            <a:avLst/>
          </a:prstGeom>
          <a:solidFill>
            <a:schemeClr val="accent1">
              <a:lumMod val="20000"/>
              <a:lumOff val="80000"/>
              <a:alpha val="30000"/>
            </a:schemeClr>
          </a:solidFill>
          <a:ln w="12700" cmpd="thinThick">
            <a:noFill/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9" name="図プレースホルダー 8"/>
          <p:cNvSpPr>
            <a:spLocks noGrp="1"/>
          </p:cNvSpPr>
          <p:nvPr>
            <p:ph type="pic" sz="quarter" idx="12" hasCustomPrompt="1"/>
          </p:nvPr>
        </p:nvSpPr>
        <p:spPr>
          <a:xfrm>
            <a:off x="885185" y="3063876"/>
            <a:ext cx="6794962" cy="4760095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/>
          </a:p>
        </p:txBody>
      </p:sp>
      <p:sp>
        <p:nvSpPr>
          <p:cNvPr id="2" name="タイトル 1"/>
          <p:cNvSpPr>
            <a:spLocks noGrp="1"/>
          </p:cNvSpPr>
          <p:nvPr>
            <p:ph type="title" hasCustomPrompt="1"/>
          </p:nvPr>
        </p:nvSpPr>
        <p:spPr>
          <a:xfrm>
            <a:off x="637261" y="192950"/>
            <a:ext cx="16741860" cy="1125125"/>
          </a:xfrm>
        </p:spPr>
        <p:txBody>
          <a:bodyPr/>
          <a:lstStyle>
            <a:lvl1pPr>
              <a:defRPr spc="1500" baseline="0"/>
            </a:lvl1pPr>
          </a:lstStyle>
          <a:p>
            <a:r>
              <a:rPr lang="en-US" altLang="ja-JP" dirty="0" smtClean="0"/>
              <a:t>SLIDE TITLE HERE</a:t>
            </a:r>
            <a:endParaRPr kumimoji="1" lang="ja-JP" altLang="en-US" dirty="0"/>
          </a:p>
        </p:txBody>
      </p: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>
          <a:xfrm>
            <a:off x="9413236" y="9591367"/>
            <a:ext cx="7776864" cy="547688"/>
          </a:xfrm>
        </p:spPr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  <a:alpha val="70000"/>
                  </a:prstClr>
                </a:solidFill>
              </a:rPr>
              <a:t>The Power of PowerPoint | thepopp.com</a:t>
            </a:r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>
          <a:xfrm>
            <a:off x="17371930" y="9591367"/>
            <a:ext cx="907291" cy="547688"/>
          </a:xfrm>
        </p:spPr>
        <p:txBody>
          <a:bodyPr/>
          <a:lstStyle/>
          <a:p>
            <a:fld id="{387164BF-D67A-46C0-81D2-5BAF67C00C80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  <p:sp>
        <p:nvSpPr>
          <p:cNvPr id="11" name="ホームベース 10"/>
          <p:cNvSpPr/>
          <p:nvPr userDrawn="1"/>
        </p:nvSpPr>
        <p:spPr>
          <a:xfrm>
            <a:off x="8393479" y="2729295"/>
            <a:ext cx="479695" cy="359473"/>
          </a:xfrm>
          <a:prstGeom prst="homePlate">
            <a:avLst/>
          </a:prstGeom>
          <a:solidFill>
            <a:schemeClr val="accent1"/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2" name="テキスト プレースホルダー 11"/>
          <p:cNvSpPr>
            <a:spLocks noGrp="1"/>
          </p:cNvSpPr>
          <p:nvPr>
            <p:ph type="body" sz="quarter" idx="15" hasCustomPrompt="1"/>
          </p:nvPr>
        </p:nvSpPr>
        <p:spPr>
          <a:xfrm>
            <a:off x="8873176" y="3112640"/>
            <a:ext cx="8820980" cy="1035115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3" name="テキスト プレースホルダー 11"/>
          <p:cNvSpPr>
            <a:spLocks noGrp="1"/>
          </p:cNvSpPr>
          <p:nvPr>
            <p:ph type="body" sz="quarter" idx="16" hasCustomPrompt="1"/>
          </p:nvPr>
        </p:nvSpPr>
        <p:spPr>
          <a:xfrm>
            <a:off x="8873176" y="2533210"/>
            <a:ext cx="8820980" cy="773203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32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4" name="ホームベース 13"/>
          <p:cNvSpPr/>
          <p:nvPr userDrawn="1"/>
        </p:nvSpPr>
        <p:spPr>
          <a:xfrm>
            <a:off x="8393479" y="4716895"/>
            <a:ext cx="479695" cy="359473"/>
          </a:xfrm>
          <a:prstGeom prst="homePlate">
            <a:avLst/>
          </a:prstGeom>
          <a:solidFill>
            <a:schemeClr val="accent1"/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5" name="テキスト プレースホルダー 11"/>
          <p:cNvSpPr>
            <a:spLocks noGrp="1"/>
          </p:cNvSpPr>
          <p:nvPr>
            <p:ph type="body" sz="quarter" idx="17" hasCustomPrompt="1"/>
          </p:nvPr>
        </p:nvSpPr>
        <p:spPr>
          <a:xfrm>
            <a:off x="8873176" y="5100240"/>
            <a:ext cx="8820980" cy="1035115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6" name="テキスト プレースホルダー 11"/>
          <p:cNvSpPr>
            <a:spLocks noGrp="1"/>
          </p:cNvSpPr>
          <p:nvPr>
            <p:ph type="body" sz="quarter" idx="18" hasCustomPrompt="1"/>
          </p:nvPr>
        </p:nvSpPr>
        <p:spPr>
          <a:xfrm>
            <a:off x="8873176" y="4520810"/>
            <a:ext cx="8820980" cy="773203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32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7" name="ホームベース 16"/>
          <p:cNvSpPr/>
          <p:nvPr userDrawn="1"/>
        </p:nvSpPr>
        <p:spPr>
          <a:xfrm>
            <a:off x="8393477" y="6740375"/>
            <a:ext cx="479695" cy="359473"/>
          </a:xfrm>
          <a:prstGeom prst="homePlate">
            <a:avLst/>
          </a:prstGeom>
          <a:solidFill>
            <a:schemeClr val="accent1"/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8" name="テキスト プレースホルダー 11"/>
          <p:cNvSpPr>
            <a:spLocks noGrp="1"/>
          </p:cNvSpPr>
          <p:nvPr>
            <p:ph type="body" sz="quarter" idx="19" hasCustomPrompt="1"/>
          </p:nvPr>
        </p:nvSpPr>
        <p:spPr>
          <a:xfrm>
            <a:off x="8873174" y="7123720"/>
            <a:ext cx="8820980" cy="1035115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9" name="テキスト プレースホルダー 11"/>
          <p:cNvSpPr>
            <a:spLocks noGrp="1"/>
          </p:cNvSpPr>
          <p:nvPr>
            <p:ph type="body" sz="quarter" idx="20" hasCustomPrompt="1"/>
          </p:nvPr>
        </p:nvSpPr>
        <p:spPr>
          <a:xfrm>
            <a:off x="8873174" y="6544290"/>
            <a:ext cx="8820980" cy="773203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32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03952698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" presetID="2" presetClass="entr" presetSubtype="2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2" presetClass="entr" presetSubtype="2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000"/>
                            </p:stCondLst>
                            <p:childTnLst>
                              <p:par>
                                <p:cTn id="25" presetID="2" presetClass="entr" presetSubtype="8" decel="10000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2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2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2000"/>
                            </p:stCondLst>
                            <p:childTnLst>
                              <p:par>
                                <p:cTn id="38" presetID="2" presetClass="entr" presetSubtype="8" decel="10000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2" presetID="2" presetClass="entr" presetSubtype="2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6" presetID="2" presetClass="entr" presetSubtype="2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  <p:bldP spid="9" grpId="0"/>
      <p:bldP spid="11" grpId="0" animBg="1"/>
      <p:bldP spid="12" grpId="0">
        <p:tmplLst>
          <p:tmpl>
            <p:tnLst>
              <p:par>
                <p:cTn presetID="2" presetClass="entr" presetSubtype="2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3" grpId="0">
        <p:tmplLst>
          <p:tmpl>
            <p:tnLst>
              <p:par>
                <p:cTn presetID="2" presetClass="entr" presetSubtype="2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4" grpId="0" animBg="1"/>
      <p:bldP spid="15" grpId="0">
        <p:tmplLst>
          <p:tmpl>
            <p:tnLst>
              <p:par>
                <p:cTn presetID="2" presetClass="entr" presetSubtype="2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6" grpId="0">
        <p:tmplLst>
          <p:tmpl>
            <p:tnLst>
              <p:par>
                <p:cTn presetID="2" presetClass="entr" presetSubtype="2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7" grpId="0" animBg="1"/>
      <p:bldP spid="18" grpId="0">
        <p:tmplLst>
          <p:tmpl>
            <p:tnLst>
              <p:par>
                <p:cTn presetID="2" presetClass="entr" presetSubtype="2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9" grpId="0">
        <p:tmplLst>
          <p:tmpl>
            <p:tnLst>
              <p:par>
                <p:cTn presetID="2" presetClass="entr" presetSubtype="2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27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Numeric List - 6 Item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正方形/長方形 4"/>
          <p:cNvSpPr/>
          <p:nvPr userDrawn="1"/>
        </p:nvSpPr>
        <p:spPr>
          <a:xfrm>
            <a:off x="952296" y="2218131"/>
            <a:ext cx="7739208" cy="563185"/>
          </a:xfrm>
          <a:prstGeom prst="rect">
            <a:avLst/>
          </a:prstGeom>
          <a:solidFill>
            <a:schemeClr val="bg1">
              <a:lumMod val="95000"/>
            </a:schemeClr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2" name="タイトル 1"/>
          <p:cNvSpPr>
            <a:spLocks noGrp="1"/>
          </p:cNvSpPr>
          <p:nvPr>
            <p:ph type="title" hasCustomPrompt="1"/>
          </p:nvPr>
        </p:nvSpPr>
        <p:spPr>
          <a:xfrm>
            <a:off x="637261" y="192950"/>
            <a:ext cx="16741860" cy="1125125"/>
          </a:xfrm>
        </p:spPr>
        <p:txBody>
          <a:bodyPr/>
          <a:lstStyle>
            <a:lvl1pPr>
              <a:defRPr spc="1500" baseline="0"/>
            </a:lvl1pPr>
          </a:lstStyle>
          <a:p>
            <a:r>
              <a:rPr lang="en-US" altLang="ja-JP" dirty="0" smtClean="0"/>
              <a:t>SLIDE TITLE HERE</a:t>
            </a:r>
            <a:endParaRPr kumimoji="1" lang="ja-JP" altLang="en-US" dirty="0"/>
          </a:p>
        </p:txBody>
      </p: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>
          <a:xfrm>
            <a:off x="9413236" y="9591367"/>
            <a:ext cx="7776864" cy="547688"/>
          </a:xfrm>
        </p:spPr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  <a:alpha val="70000"/>
                  </a:prstClr>
                </a:solidFill>
              </a:rPr>
              <a:t>The Power of PowerPoint | thepopp.com</a:t>
            </a:r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>
          <a:xfrm>
            <a:off x="17371930" y="9591367"/>
            <a:ext cx="907291" cy="547688"/>
          </a:xfrm>
        </p:spPr>
        <p:txBody>
          <a:bodyPr/>
          <a:lstStyle/>
          <a:p>
            <a:fld id="{387164BF-D67A-46C0-81D2-5BAF67C00C80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  <p:sp>
        <p:nvSpPr>
          <p:cNvPr id="11" name="ホームベース 10"/>
          <p:cNvSpPr/>
          <p:nvPr userDrawn="1"/>
        </p:nvSpPr>
        <p:spPr>
          <a:xfrm>
            <a:off x="952296" y="2218131"/>
            <a:ext cx="900100" cy="563185"/>
          </a:xfrm>
          <a:prstGeom prst="homePlate">
            <a:avLst/>
          </a:prstGeom>
          <a:solidFill>
            <a:schemeClr val="accent1"/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2" name="テキスト プレースホルダー 11"/>
          <p:cNvSpPr>
            <a:spLocks noGrp="1"/>
          </p:cNvSpPr>
          <p:nvPr>
            <p:ph type="body" sz="quarter" idx="15" hasCustomPrompt="1"/>
          </p:nvPr>
        </p:nvSpPr>
        <p:spPr>
          <a:xfrm>
            <a:off x="937202" y="2856363"/>
            <a:ext cx="7755954" cy="1664618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</a:p>
          <a:p>
            <a:pPr lvl="0"/>
            <a:endParaRPr lang="en-US" dirty="0" smtClean="0"/>
          </a:p>
          <a:p>
            <a:pPr lvl="0"/>
            <a:endParaRPr lang="en-US" dirty="0"/>
          </a:p>
        </p:txBody>
      </p:sp>
      <p:sp>
        <p:nvSpPr>
          <p:cNvPr id="13" name="テキスト プレースホルダー 11"/>
          <p:cNvSpPr>
            <a:spLocks noGrp="1"/>
          </p:cNvSpPr>
          <p:nvPr>
            <p:ph type="body" sz="quarter" idx="16" hasCustomPrompt="1"/>
          </p:nvPr>
        </p:nvSpPr>
        <p:spPr>
          <a:xfrm>
            <a:off x="1852396" y="2128165"/>
            <a:ext cx="6839108" cy="773203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32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0" name="テキスト プレースホルダー 11"/>
          <p:cNvSpPr>
            <a:spLocks noGrp="1"/>
          </p:cNvSpPr>
          <p:nvPr>
            <p:ph type="body" sz="quarter" idx="21" hasCustomPrompt="1"/>
          </p:nvPr>
        </p:nvSpPr>
        <p:spPr>
          <a:xfrm>
            <a:off x="1042306" y="2128165"/>
            <a:ext cx="630070" cy="756855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280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dirty="0" smtClean="0"/>
              <a:t>0</a:t>
            </a:r>
            <a:endParaRPr lang="en-US" dirty="0"/>
          </a:p>
        </p:txBody>
      </p:sp>
      <p:sp>
        <p:nvSpPr>
          <p:cNvPr id="21" name="正方形/長方形 20"/>
          <p:cNvSpPr/>
          <p:nvPr userDrawn="1"/>
        </p:nvSpPr>
        <p:spPr>
          <a:xfrm>
            <a:off x="952296" y="4646277"/>
            <a:ext cx="7739208" cy="563185"/>
          </a:xfrm>
          <a:prstGeom prst="rect">
            <a:avLst/>
          </a:prstGeom>
          <a:solidFill>
            <a:schemeClr val="bg1">
              <a:lumMod val="95000"/>
            </a:schemeClr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22" name="ホームベース 21"/>
          <p:cNvSpPr/>
          <p:nvPr userDrawn="1"/>
        </p:nvSpPr>
        <p:spPr>
          <a:xfrm>
            <a:off x="952296" y="4646277"/>
            <a:ext cx="900100" cy="563185"/>
          </a:xfrm>
          <a:prstGeom prst="homePlate">
            <a:avLst/>
          </a:prstGeom>
          <a:solidFill>
            <a:schemeClr val="accent1"/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23" name="テキスト プレースホルダー 11"/>
          <p:cNvSpPr>
            <a:spLocks noGrp="1"/>
          </p:cNvSpPr>
          <p:nvPr>
            <p:ph type="body" sz="quarter" idx="22" hasCustomPrompt="1"/>
          </p:nvPr>
        </p:nvSpPr>
        <p:spPr>
          <a:xfrm>
            <a:off x="937202" y="5284509"/>
            <a:ext cx="7755954" cy="1664618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</a:p>
          <a:p>
            <a:pPr lvl="0"/>
            <a:endParaRPr lang="en-US" dirty="0" smtClean="0"/>
          </a:p>
          <a:p>
            <a:pPr lvl="0"/>
            <a:endParaRPr lang="en-US" dirty="0"/>
          </a:p>
        </p:txBody>
      </p:sp>
      <p:sp>
        <p:nvSpPr>
          <p:cNvPr id="24" name="テキスト プレースホルダー 11"/>
          <p:cNvSpPr>
            <a:spLocks noGrp="1"/>
          </p:cNvSpPr>
          <p:nvPr>
            <p:ph type="body" sz="quarter" idx="23" hasCustomPrompt="1"/>
          </p:nvPr>
        </p:nvSpPr>
        <p:spPr>
          <a:xfrm>
            <a:off x="1852396" y="4556311"/>
            <a:ext cx="6839108" cy="773203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32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5" name="テキスト プレースホルダー 11"/>
          <p:cNvSpPr>
            <a:spLocks noGrp="1"/>
          </p:cNvSpPr>
          <p:nvPr>
            <p:ph type="body" sz="quarter" idx="24" hasCustomPrompt="1"/>
          </p:nvPr>
        </p:nvSpPr>
        <p:spPr>
          <a:xfrm>
            <a:off x="1042306" y="4556311"/>
            <a:ext cx="630070" cy="756855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280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dirty="0" smtClean="0"/>
              <a:t>0</a:t>
            </a:r>
            <a:endParaRPr lang="en-US" dirty="0"/>
          </a:p>
        </p:txBody>
      </p:sp>
      <p:sp>
        <p:nvSpPr>
          <p:cNvPr id="26" name="正方形/長方形 25"/>
          <p:cNvSpPr/>
          <p:nvPr userDrawn="1"/>
        </p:nvSpPr>
        <p:spPr>
          <a:xfrm>
            <a:off x="952295" y="7071120"/>
            <a:ext cx="7739208" cy="563185"/>
          </a:xfrm>
          <a:prstGeom prst="rect">
            <a:avLst/>
          </a:prstGeom>
          <a:solidFill>
            <a:schemeClr val="bg1">
              <a:lumMod val="95000"/>
            </a:schemeClr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27" name="ホームベース 26"/>
          <p:cNvSpPr/>
          <p:nvPr userDrawn="1"/>
        </p:nvSpPr>
        <p:spPr>
          <a:xfrm>
            <a:off x="952295" y="7071120"/>
            <a:ext cx="900100" cy="563185"/>
          </a:xfrm>
          <a:prstGeom prst="homePlate">
            <a:avLst/>
          </a:prstGeom>
          <a:solidFill>
            <a:schemeClr val="accent1"/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28" name="テキスト プレースホルダー 11"/>
          <p:cNvSpPr>
            <a:spLocks noGrp="1"/>
          </p:cNvSpPr>
          <p:nvPr>
            <p:ph type="body" sz="quarter" idx="25" hasCustomPrompt="1"/>
          </p:nvPr>
        </p:nvSpPr>
        <p:spPr>
          <a:xfrm>
            <a:off x="937201" y="7709352"/>
            <a:ext cx="7755954" cy="1664618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</a:p>
          <a:p>
            <a:pPr lvl="0"/>
            <a:endParaRPr lang="en-US" dirty="0" smtClean="0"/>
          </a:p>
          <a:p>
            <a:pPr lvl="0"/>
            <a:endParaRPr lang="en-US" dirty="0"/>
          </a:p>
        </p:txBody>
      </p:sp>
      <p:sp>
        <p:nvSpPr>
          <p:cNvPr id="29" name="テキスト プレースホルダー 11"/>
          <p:cNvSpPr>
            <a:spLocks noGrp="1"/>
          </p:cNvSpPr>
          <p:nvPr>
            <p:ph type="body" sz="quarter" idx="26" hasCustomPrompt="1"/>
          </p:nvPr>
        </p:nvSpPr>
        <p:spPr>
          <a:xfrm>
            <a:off x="1852395" y="6981154"/>
            <a:ext cx="6839108" cy="773203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32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0" name="テキスト プレースホルダー 11"/>
          <p:cNvSpPr>
            <a:spLocks noGrp="1"/>
          </p:cNvSpPr>
          <p:nvPr>
            <p:ph type="body" sz="quarter" idx="27" hasCustomPrompt="1"/>
          </p:nvPr>
        </p:nvSpPr>
        <p:spPr>
          <a:xfrm>
            <a:off x="1042305" y="6981154"/>
            <a:ext cx="630070" cy="756855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280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dirty="0" smtClean="0"/>
              <a:t>0</a:t>
            </a:r>
            <a:endParaRPr lang="en-US" dirty="0"/>
          </a:p>
        </p:txBody>
      </p:sp>
      <p:sp>
        <p:nvSpPr>
          <p:cNvPr id="46" name="正方形/長方形 45"/>
          <p:cNvSpPr/>
          <p:nvPr userDrawn="1"/>
        </p:nvSpPr>
        <p:spPr>
          <a:xfrm>
            <a:off x="9503246" y="2218131"/>
            <a:ext cx="7739208" cy="563185"/>
          </a:xfrm>
          <a:prstGeom prst="rect">
            <a:avLst/>
          </a:prstGeom>
          <a:solidFill>
            <a:schemeClr val="bg1">
              <a:lumMod val="95000"/>
            </a:schemeClr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47" name="ホームベース 46"/>
          <p:cNvSpPr/>
          <p:nvPr userDrawn="1"/>
        </p:nvSpPr>
        <p:spPr>
          <a:xfrm>
            <a:off x="9503246" y="2218131"/>
            <a:ext cx="900100" cy="563185"/>
          </a:xfrm>
          <a:prstGeom prst="homePlate">
            <a:avLst/>
          </a:prstGeom>
          <a:solidFill>
            <a:schemeClr val="accent1"/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48" name="テキスト プレースホルダー 11"/>
          <p:cNvSpPr>
            <a:spLocks noGrp="1"/>
          </p:cNvSpPr>
          <p:nvPr>
            <p:ph type="body" sz="quarter" idx="28" hasCustomPrompt="1"/>
          </p:nvPr>
        </p:nvSpPr>
        <p:spPr>
          <a:xfrm>
            <a:off x="9488152" y="2856363"/>
            <a:ext cx="7755954" cy="1664618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</a:p>
          <a:p>
            <a:pPr lvl="0"/>
            <a:endParaRPr lang="en-US" dirty="0" smtClean="0"/>
          </a:p>
          <a:p>
            <a:pPr lvl="0"/>
            <a:endParaRPr lang="en-US" dirty="0"/>
          </a:p>
        </p:txBody>
      </p:sp>
      <p:sp>
        <p:nvSpPr>
          <p:cNvPr id="49" name="テキスト プレースホルダー 11"/>
          <p:cNvSpPr>
            <a:spLocks noGrp="1"/>
          </p:cNvSpPr>
          <p:nvPr>
            <p:ph type="body" sz="quarter" idx="29" hasCustomPrompt="1"/>
          </p:nvPr>
        </p:nvSpPr>
        <p:spPr>
          <a:xfrm>
            <a:off x="10403346" y="2128165"/>
            <a:ext cx="6839108" cy="773203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32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50" name="テキスト プレースホルダー 11"/>
          <p:cNvSpPr>
            <a:spLocks noGrp="1"/>
          </p:cNvSpPr>
          <p:nvPr>
            <p:ph type="body" sz="quarter" idx="30" hasCustomPrompt="1"/>
          </p:nvPr>
        </p:nvSpPr>
        <p:spPr>
          <a:xfrm>
            <a:off x="9593256" y="2128165"/>
            <a:ext cx="630070" cy="756855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280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dirty="0" smtClean="0"/>
              <a:t>0</a:t>
            </a:r>
            <a:endParaRPr lang="en-US" dirty="0"/>
          </a:p>
        </p:txBody>
      </p:sp>
      <p:sp>
        <p:nvSpPr>
          <p:cNvPr id="51" name="正方形/長方形 50"/>
          <p:cNvSpPr/>
          <p:nvPr userDrawn="1"/>
        </p:nvSpPr>
        <p:spPr>
          <a:xfrm>
            <a:off x="9503246" y="4646277"/>
            <a:ext cx="7739208" cy="563185"/>
          </a:xfrm>
          <a:prstGeom prst="rect">
            <a:avLst/>
          </a:prstGeom>
          <a:solidFill>
            <a:schemeClr val="bg1">
              <a:lumMod val="95000"/>
            </a:schemeClr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52" name="ホームベース 51"/>
          <p:cNvSpPr/>
          <p:nvPr userDrawn="1"/>
        </p:nvSpPr>
        <p:spPr>
          <a:xfrm>
            <a:off x="9503246" y="4646277"/>
            <a:ext cx="900100" cy="563185"/>
          </a:xfrm>
          <a:prstGeom prst="homePlate">
            <a:avLst/>
          </a:prstGeom>
          <a:solidFill>
            <a:schemeClr val="accent1"/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53" name="テキスト プレースホルダー 11"/>
          <p:cNvSpPr>
            <a:spLocks noGrp="1"/>
          </p:cNvSpPr>
          <p:nvPr>
            <p:ph type="body" sz="quarter" idx="31" hasCustomPrompt="1"/>
          </p:nvPr>
        </p:nvSpPr>
        <p:spPr>
          <a:xfrm>
            <a:off x="9488152" y="5284509"/>
            <a:ext cx="7755954" cy="1664618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</a:p>
          <a:p>
            <a:pPr lvl="0"/>
            <a:endParaRPr lang="en-US" dirty="0" smtClean="0"/>
          </a:p>
          <a:p>
            <a:pPr lvl="0"/>
            <a:endParaRPr lang="en-US" dirty="0"/>
          </a:p>
        </p:txBody>
      </p:sp>
      <p:sp>
        <p:nvSpPr>
          <p:cNvPr id="54" name="テキスト プレースホルダー 11"/>
          <p:cNvSpPr>
            <a:spLocks noGrp="1"/>
          </p:cNvSpPr>
          <p:nvPr>
            <p:ph type="body" sz="quarter" idx="32" hasCustomPrompt="1"/>
          </p:nvPr>
        </p:nvSpPr>
        <p:spPr>
          <a:xfrm>
            <a:off x="10403346" y="4556311"/>
            <a:ext cx="6839108" cy="773203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32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55" name="テキスト プレースホルダー 11"/>
          <p:cNvSpPr>
            <a:spLocks noGrp="1"/>
          </p:cNvSpPr>
          <p:nvPr>
            <p:ph type="body" sz="quarter" idx="33" hasCustomPrompt="1"/>
          </p:nvPr>
        </p:nvSpPr>
        <p:spPr>
          <a:xfrm>
            <a:off x="9593256" y="4556311"/>
            <a:ext cx="630070" cy="756855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280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dirty="0" smtClean="0"/>
              <a:t>0</a:t>
            </a:r>
            <a:endParaRPr lang="en-US" dirty="0"/>
          </a:p>
        </p:txBody>
      </p:sp>
      <p:sp>
        <p:nvSpPr>
          <p:cNvPr id="56" name="正方形/長方形 55"/>
          <p:cNvSpPr/>
          <p:nvPr userDrawn="1"/>
        </p:nvSpPr>
        <p:spPr>
          <a:xfrm>
            <a:off x="9503245" y="7071120"/>
            <a:ext cx="7739208" cy="563185"/>
          </a:xfrm>
          <a:prstGeom prst="rect">
            <a:avLst/>
          </a:prstGeom>
          <a:solidFill>
            <a:schemeClr val="bg1">
              <a:lumMod val="95000"/>
            </a:schemeClr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57" name="ホームベース 56"/>
          <p:cNvSpPr/>
          <p:nvPr userDrawn="1"/>
        </p:nvSpPr>
        <p:spPr>
          <a:xfrm>
            <a:off x="9503245" y="7071120"/>
            <a:ext cx="900100" cy="563185"/>
          </a:xfrm>
          <a:prstGeom prst="homePlate">
            <a:avLst/>
          </a:prstGeom>
          <a:solidFill>
            <a:schemeClr val="accent1"/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58" name="テキスト プレースホルダー 11"/>
          <p:cNvSpPr>
            <a:spLocks noGrp="1"/>
          </p:cNvSpPr>
          <p:nvPr>
            <p:ph type="body" sz="quarter" idx="34" hasCustomPrompt="1"/>
          </p:nvPr>
        </p:nvSpPr>
        <p:spPr>
          <a:xfrm>
            <a:off x="9488151" y="7709352"/>
            <a:ext cx="7755954" cy="1664618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</a:p>
          <a:p>
            <a:pPr lvl="0"/>
            <a:endParaRPr lang="en-US" dirty="0" smtClean="0"/>
          </a:p>
          <a:p>
            <a:pPr lvl="0"/>
            <a:endParaRPr lang="en-US" dirty="0"/>
          </a:p>
        </p:txBody>
      </p:sp>
      <p:sp>
        <p:nvSpPr>
          <p:cNvPr id="59" name="テキスト プレースホルダー 11"/>
          <p:cNvSpPr>
            <a:spLocks noGrp="1"/>
          </p:cNvSpPr>
          <p:nvPr>
            <p:ph type="body" sz="quarter" idx="35" hasCustomPrompt="1"/>
          </p:nvPr>
        </p:nvSpPr>
        <p:spPr>
          <a:xfrm>
            <a:off x="10403345" y="6981154"/>
            <a:ext cx="6839108" cy="773203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32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60" name="テキスト プレースホルダー 11"/>
          <p:cNvSpPr>
            <a:spLocks noGrp="1"/>
          </p:cNvSpPr>
          <p:nvPr>
            <p:ph type="body" sz="quarter" idx="36" hasCustomPrompt="1"/>
          </p:nvPr>
        </p:nvSpPr>
        <p:spPr>
          <a:xfrm>
            <a:off x="9593255" y="6981154"/>
            <a:ext cx="630070" cy="756855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280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dirty="0" smtClean="0"/>
              <a:t>0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41536083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500"/>
                            </p:stCondLst>
                            <p:childTnLst>
                              <p:par>
                                <p:cTn id="21" presetID="10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1500"/>
                            </p:stCondLst>
                            <p:childTnLst>
                              <p:par>
                                <p:cTn id="37" presetID="10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2500"/>
                            </p:stCondLst>
                            <p:childTnLst>
                              <p:par>
                                <p:cTn id="53" presetID="10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4" dur="500"/>
                                        <p:tgtEl>
                                          <p:spTgt spid="4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3500"/>
                            </p:stCondLst>
                            <p:childTnLst>
                              <p:par>
                                <p:cTn id="69" presetID="10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1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2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4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5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7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8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0" dur="500"/>
                                        <p:tgtEl>
                                          <p:spTgt spid="5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1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3" dur="500"/>
                                        <p:tgtEl>
                                          <p:spTgt spid="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4500"/>
                            </p:stCondLst>
                            <p:childTnLst>
                              <p:par>
                                <p:cTn id="85" presetID="10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7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8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0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1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3" dur="500"/>
                                        <p:tgtEl>
                                          <p:spTgt spid="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4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6" dur="500"/>
                                        <p:tgtEl>
                                          <p:spTgt spid="6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7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9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11" grpId="0" animBg="1"/>
      <p:bldP spid="12" grpId="0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3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0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1" grpId="0" animBg="1"/>
      <p:bldP spid="22" grpId="0" animBg="1"/>
      <p:bldP spid="23" grpId="0">
        <p:tmplLst>
          <p:tmpl>
            <p:tnLst>
              <p:par>
                <p:cTn presetID="10" presetClass="entr" presetSubtype="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4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5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6" grpId="0" animBg="1"/>
      <p:bldP spid="27" grpId="0" animBg="1"/>
      <p:bldP spid="28" grpId="0">
        <p:tmplLst>
          <p:tmpl>
            <p:tnLst>
              <p:par>
                <p:cTn presetID="10" presetClass="entr" presetSubtype="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9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0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6" grpId="0" animBg="1"/>
      <p:bldP spid="47" grpId="0" animBg="1"/>
      <p:bldP spid="48" grpId="0">
        <p:tmplLst>
          <p:tmpl>
            <p:tnLst>
              <p:par>
                <p:cTn presetID="10" presetClass="entr" presetSubtype="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4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9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4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0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5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1" grpId="0" animBg="1"/>
      <p:bldP spid="52" grpId="0" animBg="1"/>
      <p:bldP spid="53" grpId="0">
        <p:tmplLst>
          <p:tmpl>
            <p:tnLst>
              <p:par>
                <p:cTn presetID="10" presetClass="entr" presetSubtype="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5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4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5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5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5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6" grpId="0" animBg="1"/>
      <p:bldP spid="57" grpId="0" animBg="1"/>
      <p:bldP spid="58" grpId="0">
        <p:tmplLst>
          <p:tmpl>
            <p:tnLst>
              <p:par>
                <p:cTn presetID="10" presetClass="entr" presetSubtype="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5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9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5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0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60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27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Numeric List - 3 Item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正方形/長方形 4"/>
          <p:cNvSpPr/>
          <p:nvPr userDrawn="1"/>
        </p:nvSpPr>
        <p:spPr>
          <a:xfrm>
            <a:off x="952295" y="2218131"/>
            <a:ext cx="16137100" cy="563185"/>
          </a:xfrm>
          <a:prstGeom prst="rect">
            <a:avLst/>
          </a:prstGeom>
          <a:solidFill>
            <a:schemeClr val="bg1">
              <a:lumMod val="95000"/>
            </a:schemeClr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2" name="タイトル 1"/>
          <p:cNvSpPr>
            <a:spLocks noGrp="1"/>
          </p:cNvSpPr>
          <p:nvPr>
            <p:ph type="title" hasCustomPrompt="1"/>
          </p:nvPr>
        </p:nvSpPr>
        <p:spPr>
          <a:xfrm>
            <a:off x="637261" y="192950"/>
            <a:ext cx="16741860" cy="1125125"/>
          </a:xfrm>
        </p:spPr>
        <p:txBody>
          <a:bodyPr/>
          <a:lstStyle>
            <a:lvl1pPr>
              <a:defRPr spc="1500" baseline="0"/>
            </a:lvl1pPr>
          </a:lstStyle>
          <a:p>
            <a:r>
              <a:rPr lang="en-US" altLang="ja-JP" dirty="0" smtClean="0"/>
              <a:t>SLIDE TITLE HERE</a:t>
            </a:r>
            <a:endParaRPr kumimoji="1" lang="ja-JP" altLang="en-US" dirty="0"/>
          </a:p>
        </p:txBody>
      </p: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>
          <a:xfrm>
            <a:off x="9413236" y="9591367"/>
            <a:ext cx="7776864" cy="547688"/>
          </a:xfrm>
        </p:spPr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  <a:alpha val="70000"/>
                  </a:prstClr>
                </a:solidFill>
              </a:rPr>
              <a:t>The Power of PowerPoint | thepopp.com</a:t>
            </a:r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>
          <a:xfrm>
            <a:off x="17371930" y="9591367"/>
            <a:ext cx="907291" cy="547688"/>
          </a:xfrm>
        </p:spPr>
        <p:txBody>
          <a:bodyPr/>
          <a:lstStyle/>
          <a:p>
            <a:fld id="{387164BF-D67A-46C0-81D2-5BAF67C00C80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  <p:sp>
        <p:nvSpPr>
          <p:cNvPr id="11" name="ホームベース 10"/>
          <p:cNvSpPr/>
          <p:nvPr userDrawn="1"/>
        </p:nvSpPr>
        <p:spPr>
          <a:xfrm>
            <a:off x="952296" y="2218131"/>
            <a:ext cx="900100" cy="563185"/>
          </a:xfrm>
          <a:prstGeom prst="homePlate">
            <a:avLst/>
          </a:prstGeom>
          <a:solidFill>
            <a:schemeClr val="accent1"/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2" name="テキスト プレースホルダー 11"/>
          <p:cNvSpPr>
            <a:spLocks noGrp="1"/>
          </p:cNvSpPr>
          <p:nvPr>
            <p:ph type="body" sz="quarter" idx="15" hasCustomPrompt="1"/>
          </p:nvPr>
        </p:nvSpPr>
        <p:spPr>
          <a:xfrm>
            <a:off x="937202" y="2856363"/>
            <a:ext cx="16126884" cy="1664618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</a:p>
          <a:p>
            <a:pPr lvl="0"/>
            <a:endParaRPr lang="en-US" dirty="0" smtClean="0"/>
          </a:p>
          <a:p>
            <a:pPr lvl="0"/>
            <a:endParaRPr lang="en-US" dirty="0"/>
          </a:p>
        </p:txBody>
      </p:sp>
      <p:sp>
        <p:nvSpPr>
          <p:cNvPr id="13" name="テキスト プレースホルダー 11"/>
          <p:cNvSpPr>
            <a:spLocks noGrp="1"/>
          </p:cNvSpPr>
          <p:nvPr>
            <p:ph type="body" sz="quarter" idx="16" hasCustomPrompt="1"/>
          </p:nvPr>
        </p:nvSpPr>
        <p:spPr>
          <a:xfrm>
            <a:off x="1852395" y="2128165"/>
            <a:ext cx="15237001" cy="773203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32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0" name="テキスト プレースホルダー 11"/>
          <p:cNvSpPr>
            <a:spLocks noGrp="1"/>
          </p:cNvSpPr>
          <p:nvPr>
            <p:ph type="body" sz="quarter" idx="21" hasCustomPrompt="1"/>
          </p:nvPr>
        </p:nvSpPr>
        <p:spPr>
          <a:xfrm>
            <a:off x="1042306" y="2128165"/>
            <a:ext cx="630070" cy="756855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280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dirty="0" smtClean="0"/>
              <a:t>0</a:t>
            </a:r>
            <a:endParaRPr lang="en-US" dirty="0"/>
          </a:p>
        </p:txBody>
      </p:sp>
      <p:sp>
        <p:nvSpPr>
          <p:cNvPr id="21" name="正方形/長方形 20"/>
          <p:cNvSpPr/>
          <p:nvPr userDrawn="1"/>
        </p:nvSpPr>
        <p:spPr>
          <a:xfrm>
            <a:off x="952295" y="4646277"/>
            <a:ext cx="16137100" cy="563185"/>
          </a:xfrm>
          <a:prstGeom prst="rect">
            <a:avLst/>
          </a:prstGeom>
          <a:solidFill>
            <a:schemeClr val="bg1">
              <a:lumMod val="95000"/>
            </a:schemeClr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22" name="ホームベース 21"/>
          <p:cNvSpPr/>
          <p:nvPr userDrawn="1"/>
        </p:nvSpPr>
        <p:spPr>
          <a:xfrm>
            <a:off x="952296" y="4646277"/>
            <a:ext cx="900100" cy="563185"/>
          </a:xfrm>
          <a:prstGeom prst="homePlate">
            <a:avLst/>
          </a:prstGeom>
          <a:solidFill>
            <a:schemeClr val="accent1"/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23" name="テキスト プレースホルダー 11"/>
          <p:cNvSpPr>
            <a:spLocks noGrp="1"/>
          </p:cNvSpPr>
          <p:nvPr>
            <p:ph type="body" sz="quarter" idx="22" hasCustomPrompt="1"/>
          </p:nvPr>
        </p:nvSpPr>
        <p:spPr>
          <a:xfrm>
            <a:off x="937202" y="5284509"/>
            <a:ext cx="16126884" cy="1664618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</a:p>
          <a:p>
            <a:pPr lvl="0"/>
            <a:endParaRPr lang="en-US" dirty="0" smtClean="0"/>
          </a:p>
          <a:p>
            <a:pPr lvl="0"/>
            <a:endParaRPr lang="en-US" dirty="0"/>
          </a:p>
        </p:txBody>
      </p:sp>
      <p:sp>
        <p:nvSpPr>
          <p:cNvPr id="24" name="テキスト プレースホルダー 11"/>
          <p:cNvSpPr>
            <a:spLocks noGrp="1"/>
          </p:cNvSpPr>
          <p:nvPr>
            <p:ph type="body" sz="quarter" idx="23" hasCustomPrompt="1"/>
          </p:nvPr>
        </p:nvSpPr>
        <p:spPr>
          <a:xfrm>
            <a:off x="1852395" y="4556311"/>
            <a:ext cx="15237001" cy="773203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32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5" name="テキスト プレースホルダー 11"/>
          <p:cNvSpPr>
            <a:spLocks noGrp="1"/>
          </p:cNvSpPr>
          <p:nvPr>
            <p:ph type="body" sz="quarter" idx="24" hasCustomPrompt="1"/>
          </p:nvPr>
        </p:nvSpPr>
        <p:spPr>
          <a:xfrm>
            <a:off x="1042306" y="4556311"/>
            <a:ext cx="630070" cy="756855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280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dirty="0" smtClean="0"/>
              <a:t>0</a:t>
            </a:r>
            <a:endParaRPr lang="en-US" dirty="0"/>
          </a:p>
        </p:txBody>
      </p:sp>
      <p:sp>
        <p:nvSpPr>
          <p:cNvPr id="26" name="正方形/長方形 25"/>
          <p:cNvSpPr/>
          <p:nvPr userDrawn="1"/>
        </p:nvSpPr>
        <p:spPr>
          <a:xfrm>
            <a:off x="952294" y="7071120"/>
            <a:ext cx="16137101" cy="563185"/>
          </a:xfrm>
          <a:prstGeom prst="rect">
            <a:avLst/>
          </a:prstGeom>
          <a:solidFill>
            <a:schemeClr val="bg1">
              <a:lumMod val="95000"/>
            </a:schemeClr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27" name="ホームベース 26"/>
          <p:cNvSpPr/>
          <p:nvPr userDrawn="1"/>
        </p:nvSpPr>
        <p:spPr>
          <a:xfrm>
            <a:off x="952295" y="7071120"/>
            <a:ext cx="900100" cy="563185"/>
          </a:xfrm>
          <a:prstGeom prst="homePlate">
            <a:avLst/>
          </a:prstGeom>
          <a:solidFill>
            <a:schemeClr val="accent1"/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28" name="テキスト プレースホルダー 11"/>
          <p:cNvSpPr>
            <a:spLocks noGrp="1"/>
          </p:cNvSpPr>
          <p:nvPr>
            <p:ph type="body" sz="quarter" idx="25" hasCustomPrompt="1"/>
          </p:nvPr>
        </p:nvSpPr>
        <p:spPr>
          <a:xfrm>
            <a:off x="937200" y="7709352"/>
            <a:ext cx="16126885" cy="1664618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</a:p>
          <a:p>
            <a:pPr lvl="0"/>
            <a:endParaRPr lang="en-US" dirty="0" smtClean="0"/>
          </a:p>
          <a:p>
            <a:pPr lvl="0"/>
            <a:endParaRPr lang="en-US" dirty="0"/>
          </a:p>
        </p:txBody>
      </p:sp>
      <p:sp>
        <p:nvSpPr>
          <p:cNvPr id="29" name="テキスト プレースホルダー 11"/>
          <p:cNvSpPr>
            <a:spLocks noGrp="1"/>
          </p:cNvSpPr>
          <p:nvPr>
            <p:ph type="body" sz="quarter" idx="26" hasCustomPrompt="1"/>
          </p:nvPr>
        </p:nvSpPr>
        <p:spPr>
          <a:xfrm>
            <a:off x="1852394" y="6981154"/>
            <a:ext cx="15237001" cy="773203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32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0" name="テキスト プレースホルダー 11"/>
          <p:cNvSpPr>
            <a:spLocks noGrp="1"/>
          </p:cNvSpPr>
          <p:nvPr>
            <p:ph type="body" sz="quarter" idx="27" hasCustomPrompt="1"/>
          </p:nvPr>
        </p:nvSpPr>
        <p:spPr>
          <a:xfrm>
            <a:off x="1042305" y="6981154"/>
            <a:ext cx="630070" cy="756855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280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dirty="0" smtClean="0"/>
              <a:t>0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99635490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500"/>
                            </p:stCondLst>
                            <p:childTnLst>
                              <p:par>
                                <p:cTn id="21" presetID="10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1500"/>
                            </p:stCondLst>
                            <p:childTnLst>
                              <p:par>
                                <p:cTn id="37" presetID="10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11" grpId="0" animBg="1"/>
      <p:bldP spid="12" grpId="0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3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0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1" grpId="0" animBg="1"/>
      <p:bldP spid="22" grpId="0" animBg="1"/>
      <p:bldP spid="23" grpId="0">
        <p:tmplLst>
          <p:tmpl>
            <p:tnLst>
              <p:par>
                <p:cTn presetID="10" presetClass="entr" presetSubtype="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4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5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6" grpId="0" animBg="1"/>
      <p:bldP spid="27" grpId="0" animBg="1"/>
      <p:bldP spid="28" grpId="0">
        <p:tmplLst>
          <p:tmpl>
            <p:tnLst>
              <p:par>
                <p:cTn presetID="10" presetClass="entr" presetSubtype="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9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0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0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27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 Columns - Lis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 hasCustomPrompt="1"/>
          </p:nvPr>
        </p:nvSpPr>
        <p:spPr>
          <a:xfrm>
            <a:off x="637261" y="192950"/>
            <a:ext cx="16741860" cy="1125125"/>
          </a:xfrm>
        </p:spPr>
        <p:txBody>
          <a:bodyPr/>
          <a:lstStyle>
            <a:lvl1pPr>
              <a:defRPr spc="1500" baseline="0"/>
            </a:lvl1pPr>
          </a:lstStyle>
          <a:p>
            <a:r>
              <a:rPr lang="en-US" altLang="ja-JP" dirty="0" smtClean="0"/>
              <a:t>SLIDE TITLE HERE</a:t>
            </a:r>
            <a:endParaRPr kumimoji="1" lang="ja-JP" altLang="en-US" dirty="0"/>
          </a:p>
        </p:txBody>
      </p: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>
          <a:xfrm>
            <a:off x="9413236" y="9591367"/>
            <a:ext cx="7776864" cy="547688"/>
          </a:xfrm>
        </p:spPr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  <a:alpha val="70000"/>
                  </a:prstClr>
                </a:solidFill>
              </a:rPr>
              <a:t>The Power of PowerPoint | thepopp.com</a:t>
            </a:r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>
          <a:xfrm>
            <a:off x="17371930" y="9591367"/>
            <a:ext cx="907291" cy="547688"/>
          </a:xfrm>
        </p:spPr>
        <p:txBody>
          <a:bodyPr/>
          <a:lstStyle/>
          <a:p>
            <a:fld id="{387164BF-D67A-46C0-81D2-5BAF67C00C80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  <p:sp>
        <p:nvSpPr>
          <p:cNvPr id="5" name="テキスト プレースホルダー 11"/>
          <p:cNvSpPr>
            <a:spLocks noGrp="1"/>
          </p:cNvSpPr>
          <p:nvPr>
            <p:ph type="body" sz="quarter" idx="14" hasCustomPrompt="1"/>
          </p:nvPr>
        </p:nvSpPr>
        <p:spPr>
          <a:xfrm>
            <a:off x="1142999" y="1948145"/>
            <a:ext cx="7321380" cy="1453800"/>
          </a:xfrm>
        </p:spPr>
        <p:txBody>
          <a:bodyPr anchor="b">
            <a:noAutofit/>
          </a:bodyPr>
          <a:lstStyle>
            <a:lvl1pPr algn="ctr">
              <a:spcBef>
                <a:spcPts val="0"/>
              </a:spcBef>
              <a:defRPr sz="40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6" name="テキスト プレースホルダー 11"/>
          <p:cNvSpPr>
            <a:spLocks noGrp="1"/>
          </p:cNvSpPr>
          <p:nvPr>
            <p:ph type="body" sz="quarter" idx="15" hasCustomPrompt="1"/>
          </p:nvPr>
        </p:nvSpPr>
        <p:spPr>
          <a:xfrm>
            <a:off x="1133383" y="3747959"/>
            <a:ext cx="7330996" cy="5265971"/>
          </a:xfrm>
        </p:spPr>
        <p:txBody>
          <a:bodyPr anchor="t">
            <a:noAutofit/>
          </a:bodyPr>
          <a:lstStyle>
            <a:lvl1pPr marL="342900" indent="-396000" algn="l">
              <a:lnSpc>
                <a:spcPct val="120000"/>
              </a:lnSpc>
              <a:spcBef>
                <a:spcPts val="1200"/>
              </a:spcBef>
              <a:buClr>
                <a:schemeClr val="accent1"/>
              </a:buClr>
              <a:buFont typeface="Wingdings" panose="05000000000000000000" pitchFamily="2" charset="2"/>
              <a:buChar char="u"/>
              <a:defRPr sz="2400">
                <a:solidFill>
                  <a:schemeClr val="tx2"/>
                </a:solidFill>
                <a:latin typeface="+mn-lt"/>
              </a:defRPr>
            </a:lvl1pPr>
            <a:lvl2pPr marL="792000" indent="-396000">
              <a:buClr>
                <a:schemeClr val="accent1"/>
              </a:buClr>
              <a:buFont typeface="Wingdings" panose="05000000000000000000" pitchFamily="2" charset="2"/>
              <a:buChar char="l"/>
              <a:defRPr sz="2000" baseline="0"/>
            </a:lvl2pPr>
            <a:lvl3pPr marL="1080000" indent="-288000">
              <a:defRPr sz="1800" baseline="0">
                <a:solidFill>
                  <a:schemeClr val="tx2">
                    <a:lumMod val="60000"/>
                    <a:lumOff val="40000"/>
                  </a:schemeClr>
                </a:solidFill>
              </a:defRPr>
            </a:lvl3pPr>
          </a:lstStyle>
          <a:p>
            <a:pPr lvl="0"/>
            <a:r>
              <a:rPr lang="en-US" altLang="ja-JP" dirty="0" smtClean="0"/>
              <a:t>Text Here</a:t>
            </a:r>
          </a:p>
          <a:p>
            <a:pPr lvl="1"/>
            <a:r>
              <a:rPr lang="en-US" dirty="0" smtClean="0"/>
              <a:t>Level 2</a:t>
            </a:r>
          </a:p>
          <a:p>
            <a:pPr lvl="2"/>
            <a:r>
              <a:rPr lang="en-US" dirty="0" smtClean="0"/>
              <a:t>Level 3</a:t>
            </a:r>
            <a:endParaRPr lang="en-US" dirty="0"/>
          </a:p>
        </p:txBody>
      </p:sp>
      <p:cxnSp>
        <p:nvCxnSpPr>
          <p:cNvPr id="10" name="直線コネクタ 9"/>
          <p:cNvCxnSpPr/>
          <p:nvPr userDrawn="1"/>
        </p:nvCxnSpPr>
        <p:spPr>
          <a:xfrm>
            <a:off x="1127941" y="3642616"/>
            <a:ext cx="7336438" cy="0"/>
          </a:xfrm>
          <a:prstGeom prst="line">
            <a:avLst/>
          </a:prstGeom>
          <a:ln w="12700">
            <a:solidFill>
              <a:schemeClr val="accent1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テキスト プレースホルダー 11"/>
          <p:cNvSpPr>
            <a:spLocks noGrp="1"/>
          </p:cNvSpPr>
          <p:nvPr>
            <p:ph type="body" sz="quarter" idx="16" hasCustomPrompt="1"/>
          </p:nvPr>
        </p:nvSpPr>
        <p:spPr>
          <a:xfrm>
            <a:off x="9747420" y="1948145"/>
            <a:ext cx="7321380" cy="1453800"/>
          </a:xfrm>
        </p:spPr>
        <p:txBody>
          <a:bodyPr anchor="b">
            <a:noAutofit/>
          </a:bodyPr>
          <a:lstStyle>
            <a:lvl1pPr algn="ctr">
              <a:spcBef>
                <a:spcPts val="0"/>
              </a:spcBef>
              <a:defRPr sz="40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3" name="テキスト プレースホルダー 11"/>
          <p:cNvSpPr>
            <a:spLocks noGrp="1"/>
          </p:cNvSpPr>
          <p:nvPr>
            <p:ph type="body" sz="quarter" idx="17" hasCustomPrompt="1"/>
          </p:nvPr>
        </p:nvSpPr>
        <p:spPr>
          <a:xfrm>
            <a:off x="9737804" y="3747959"/>
            <a:ext cx="7330996" cy="5265971"/>
          </a:xfrm>
        </p:spPr>
        <p:txBody>
          <a:bodyPr anchor="t">
            <a:noAutofit/>
          </a:bodyPr>
          <a:lstStyle>
            <a:lvl1pPr marL="342900" indent="-396000" algn="l">
              <a:lnSpc>
                <a:spcPct val="120000"/>
              </a:lnSpc>
              <a:spcBef>
                <a:spcPts val="600"/>
              </a:spcBef>
              <a:buClr>
                <a:schemeClr val="accent1"/>
              </a:buClr>
              <a:buFont typeface="Wingdings" panose="05000000000000000000" pitchFamily="2" charset="2"/>
              <a:buChar char="u"/>
              <a:defRPr sz="2400">
                <a:solidFill>
                  <a:schemeClr val="tx2"/>
                </a:solidFill>
                <a:latin typeface="+mn-lt"/>
              </a:defRPr>
            </a:lvl1pPr>
            <a:lvl2pPr marL="792000" indent="-396000">
              <a:buClr>
                <a:schemeClr val="accent1"/>
              </a:buClr>
              <a:buFont typeface="Wingdings" panose="05000000000000000000" pitchFamily="2" charset="2"/>
              <a:buChar char="l"/>
              <a:defRPr sz="2000" baseline="0"/>
            </a:lvl2pPr>
            <a:lvl3pPr marL="1080000" indent="-288000">
              <a:defRPr sz="1800" baseline="0">
                <a:solidFill>
                  <a:schemeClr val="tx2">
                    <a:lumMod val="60000"/>
                    <a:lumOff val="40000"/>
                  </a:schemeClr>
                </a:solidFill>
              </a:defRPr>
            </a:lvl3pPr>
          </a:lstStyle>
          <a:p>
            <a:pPr lvl="0"/>
            <a:r>
              <a:rPr lang="en-US" altLang="ja-JP" dirty="0" smtClean="0"/>
              <a:t>Text Here</a:t>
            </a:r>
          </a:p>
          <a:p>
            <a:pPr lvl="1"/>
            <a:r>
              <a:rPr lang="en-US" dirty="0" smtClean="0"/>
              <a:t>Level 2</a:t>
            </a:r>
          </a:p>
          <a:p>
            <a:pPr lvl="2"/>
            <a:r>
              <a:rPr lang="en-US" dirty="0" smtClean="0"/>
              <a:t>Level 3</a:t>
            </a:r>
            <a:endParaRPr lang="en-US" dirty="0"/>
          </a:p>
        </p:txBody>
      </p:sp>
      <p:cxnSp>
        <p:nvCxnSpPr>
          <p:cNvPr id="14" name="直線コネクタ 13"/>
          <p:cNvCxnSpPr/>
          <p:nvPr userDrawn="1"/>
        </p:nvCxnSpPr>
        <p:spPr>
          <a:xfrm>
            <a:off x="9732362" y="3642616"/>
            <a:ext cx="7336438" cy="0"/>
          </a:xfrm>
          <a:prstGeom prst="line">
            <a:avLst/>
          </a:prstGeom>
          <a:ln w="12700">
            <a:solidFill>
              <a:schemeClr val="accent1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73885587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5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050"/>
                            </p:stCondLst>
                            <p:childTnLst>
                              <p:par>
                                <p:cTn id="17" presetID="2" presetClass="entr" presetSubtype="8" decel="100000" fill="hold" grpId="0" nodeType="afterEffect">
                                  <p:stCondLst>
                                    <p:cond delay="50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2" presetClass="entr" presetSubtype="8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100"/>
                            </p:stCondLst>
                            <p:childTnLst>
                              <p:par>
                                <p:cTn id="2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>
        <p:tmplLst>
          <p:tmpl>
            <p:tnLst>
              <p:par>
                <p:cTn presetID="2" presetClass="entr" presetSubtype="8" decel="100000" fill="hold" nodeType="afterEffect">
                  <p:stCondLst>
                    <p:cond delay="0"/>
                  </p:stCondLst>
                  <p:iterate type="wd">
                    <p:tmPct val="10000"/>
                  </p:iterate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6" grpId="0">
        <p:tmplLst>
          <p:tmpl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2" grpId="0">
        <p:tmplLst>
          <p:tmpl>
            <p:tnLst>
              <p:par>
                <p:cTn presetID="2" presetClass="entr" presetSubtype="8" decel="100000" fill="hold" nodeType="afterEffect">
                  <p:stCondLst>
                    <p:cond delay="500"/>
                  </p:stCondLst>
                  <p:iterate type="wd">
                    <p:tmPct val="10000"/>
                  </p:iterate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3" grpId="0">
        <p:tmplLst>
          <p:tmpl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3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27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conic List - 6 Item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 hasCustomPrompt="1"/>
          </p:nvPr>
        </p:nvSpPr>
        <p:spPr>
          <a:xfrm>
            <a:off x="637261" y="192950"/>
            <a:ext cx="16741860" cy="1125125"/>
          </a:xfrm>
        </p:spPr>
        <p:txBody>
          <a:bodyPr/>
          <a:lstStyle>
            <a:lvl1pPr>
              <a:defRPr spc="1500" baseline="0"/>
            </a:lvl1pPr>
          </a:lstStyle>
          <a:p>
            <a:r>
              <a:rPr lang="en-US" altLang="ja-JP" dirty="0" smtClean="0"/>
              <a:t>SLIDE TITLE HERE</a:t>
            </a:r>
            <a:endParaRPr kumimoji="1" lang="ja-JP" altLang="en-US" dirty="0"/>
          </a:p>
        </p:txBody>
      </p: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>
          <a:xfrm>
            <a:off x="9413236" y="9591367"/>
            <a:ext cx="7776864" cy="547688"/>
          </a:xfrm>
        </p:spPr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  <a:alpha val="70000"/>
                  </a:prstClr>
                </a:solidFill>
              </a:rPr>
              <a:t>The Power of PowerPoint | thepopp.com</a:t>
            </a:r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>
          <a:xfrm>
            <a:off x="17371930" y="9591367"/>
            <a:ext cx="907291" cy="547688"/>
          </a:xfrm>
        </p:spPr>
        <p:txBody>
          <a:bodyPr/>
          <a:lstStyle/>
          <a:p>
            <a:fld id="{387164BF-D67A-46C0-81D2-5BAF67C00C80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  <p:sp>
        <p:nvSpPr>
          <p:cNvPr id="12" name="テキスト プレースホルダー 11"/>
          <p:cNvSpPr>
            <a:spLocks noGrp="1"/>
          </p:cNvSpPr>
          <p:nvPr>
            <p:ph type="body" sz="quarter" idx="15" hasCustomPrompt="1"/>
          </p:nvPr>
        </p:nvSpPr>
        <p:spPr>
          <a:xfrm>
            <a:off x="1582367" y="2856363"/>
            <a:ext cx="7110789" cy="1664618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</a:p>
          <a:p>
            <a:pPr lvl="0"/>
            <a:endParaRPr lang="en-US" dirty="0" smtClean="0"/>
          </a:p>
          <a:p>
            <a:pPr lvl="0"/>
            <a:endParaRPr lang="en-US" dirty="0"/>
          </a:p>
        </p:txBody>
      </p:sp>
      <p:sp>
        <p:nvSpPr>
          <p:cNvPr id="13" name="テキスト プレースホルダー 11"/>
          <p:cNvSpPr>
            <a:spLocks noGrp="1"/>
          </p:cNvSpPr>
          <p:nvPr>
            <p:ph type="body" sz="quarter" idx="16" hasCustomPrompt="1"/>
          </p:nvPr>
        </p:nvSpPr>
        <p:spPr>
          <a:xfrm>
            <a:off x="1584018" y="2128165"/>
            <a:ext cx="7109138" cy="773203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32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3" name="テキスト プレースホルダー 11"/>
          <p:cNvSpPr>
            <a:spLocks noGrp="1"/>
          </p:cNvSpPr>
          <p:nvPr>
            <p:ph type="body" sz="quarter" idx="22" hasCustomPrompt="1"/>
          </p:nvPr>
        </p:nvSpPr>
        <p:spPr>
          <a:xfrm>
            <a:off x="1582367" y="5284509"/>
            <a:ext cx="7110789" cy="1664618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</a:p>
          <a:p>
            <a:pPr lvl="0"/>
            <a:endParaRPr lang="en-US" dirty="0" smtClean="0"/>
          </a:p>
          <a:p>
            <a:pPr lvl="0"/>
            <a:endParaRPr lang="en-US" dirty="0"/>
          </a:p>
        </p:txBody>
      </p:sp>
      <p:sp>
        <p:nvSpPr>
          <p:cNvPr id="24" name="テキスト プレースホルダー 11"/>
          <p:cNvSpPr>
            <a:spLocks noGrp="1"/>
          </p:cNvSpPr>
          <p:nvPr>
            <p:ph type="body" sz="quarter" idx="23" hasCustomPrompt="1"/>
          </p:nvPr>
        </p:nvSpPr>
        <p:spPr>
          <a:xfrm>
            <a:off x="1584018" y="4556311"/>
            <a:ext cx="7109138" cy="773203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32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8" name="テキスト プレースホルダー 11"/>
          <p:cNvSpPr>
            <a:spLocks noGrp="1"/>
          </p:cNvSpPr>
          <p:nvPr>
            <p:ph type="body" sz="quarter" idx="25" hasCustomPrompt="1"/>
          </p:nvPr>
        </p:nvSpPr>
        <p:spPr>
          <a:xfrm>
            <a:off x="1582366" y="7709352"/>
            <a:ext cx="7110789" cy="1664618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</a:p>
          <a:p>
            <a:pPr lvl="0"/>
            <a:endParaRPr lang="en-US" dirty="0" smtClean="0"/>
          </a:p>
          <a:p>
            <a:pPr lvl="0"/>
            <a:endParaRPr lang="en-US" dirty="0"/>
          </a:p>
        </p:txBody>
      </p:sp>
      <p:sp>
        <p:nvSpPr>
          <p:cNvPr id="29" name="テキスト プレースホルダー 11"/>
          <p:cNvSpPr>
            <a:spLocks noGrp="1"/>
          </p:cNvSpPr>
          <p:nvPr>
            <p:ph type="body" sz="quarter" idx="26" hasCustomPrompt="1"/>
          </p:nvPr>
        </p:nvSpPr>
        <p:spPr>
          <a:xfrm>
            <a:off x="1584017" y="6981154"/>
            <a:ext cx="7109138" cy="773203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32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48" name="テキスト プレースホルダー 11"/>
          <p:cNvSpPr>
            <a:spLocks noGrp="1"/>
          </p:cNvSpPr>
          <p:nvPr>
            <p:ph type="body" sz="quarter" idx="28" hasCustomPrompt="1"/>
          </p:nvPr>
        </p:nvSpPr>
        <p:spPr>
          <a:xfrm>
            <a:off x="10133316" y="2856363"/>
            <a:ext cx="7110790" cy="1664618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</a:p>
          <a:p>
            <a:pPr lvl="0"/>
            <a:endParaRPr lang="en-US" dirty="0" smtClean="0"/>
          </a:p>
          <a:p>
            <a:pPr lvl="0"/>
            <a:endParaRPr lang="en-US" dirty="0"/>
          </a:p>
        </p:txBody>
      </p:sp>
      <p:sp>
        <p:nvSpPr>
          <p:cNvPr id="49" name="テキスト プレースホルダー 11"/>
          <p:cNvSpPr>
            <a:spLocks noGrp="1"/>
          </p:cNvSpPr>
          <p:nvPr>
            <p:ph type="body" sz="quarter" idx="29" hasCustomPrompt="1"/>
          </p:nvPr>
        </p:nvSpPr>
        <p:spPr>
          <a:xfrm>
            <a:off x="10134968" y="2128165"/>
            <a:ext cx="7109138" cy="773203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32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53" name="テキスト プレースホルダー 11"/>
          <p:cNvSpPr>
            <a:spLocks noGrp="1"/>
          </p:cNvSpPr>
          <p:nvPr>
            <p:ph type="body" sz="quarter" idx="31" hasCustomPrompt="1"/>
          </p:nvPr>
        </p:nvSpPr>
        <p:spPr>
          <a:xfrm>
            <a:off x="10133316" y="5284509"/>
            <a:ext cx="7110790" cy="1664618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</a:p>
          <a:p>
            <a:pPr lvl="0"/>
            <a:endParaRPr lang="en-US" dirty="0" smtClean="0"/>
          </a:p>
          <a:p>
            <a:pPr lvl="0"/>
            <a:endParaRPr lang="en-US" dirty="0"/>
          </a:p>
        </p:txBody>
      </p:sp>
      <p:sp>
        <p:nvSpPr>
          <p:cNvPr id="54" name="テキスト プレースホルダー 11"/>
          <p:cNvSpPr>
            <a:spLocks noGrp="1"/>
          </p:cNvSpPr>
          <p:nvPr>
            <p:ph type="body" sz="quarter" idx="32" hasCustomPrompt="1"/>
          </p:nvPr>
        </p:nvSpPr>
        <p:spPr>
          <a:xfrm>
            <a:off x="10134968" y="4556311"/>
            <a:ext cx="7109138" cy="773203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32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58" name="テキスト プレースホルダー 11"/>
          <p:cNvSpPr>
            <a:spLocks noGrp="1"/>
          </p:cNvSpPr>
          <p:nvPr>
            <p:ph type="body" sz="quarter" idx="34" hasCustomPrompt="1"/>
          </p:nvPr>
        </p:nvSpPr>
        <p:spPr>
          <a:xfrm>
            <a:off x="10133315" y="7709352"/>
            <a:ext cx="7110790" cy="1664618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</a:p>
          <a:p>
            <a:pPr lvl="0"/>
            <a:endParaRPr lang="en-US" dirty="0" smtClean="0"/>
          </a:p>
          <a:p>
            <a:pPr lvl="0"/>
            <a:endParaRPr lang="en-US" dirty="0"/>
          </a:p>
        </p:txBody>
      </p:sp>
      <p:sp>
        <p:nvSpPr>
          <p:cNvPr id="59" name="テキスト プレースホルダー 11"/>
          <p:cNvSpPr>
            <a:spLocks noGrp="1"/>
          </p:cNvSpPr>
          <p:nvPr>
            <p:ph type="body" sz="quarter" idx="35" hasCustomPrompt="1"/>
          </p:nvPr>
        </p:nvSpPr>
        <p:spPr>
          <a:xfrm>
            <a:off x="10134967" y="6981154"/>
            <a:ext cx="7109138" cy="773203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32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5" name="図プレースホルダー 7"/>
          <p:cNvSpPr>
            <a:spLocks noGrp="1"/>
          </p:cNvSpPr>
          <p:nvPr>
            <p:ph type="pic" sz="quarter" idx="18" hasCustomPrompt="1"/>
          </p:nvPr>
        </p:nvSpPr>
        <p:spPr>
          <a:xfrm>
            <a:off x="952296" y="2128165"/>
            <a:ext cx="720080" cy="720080"/>
          </a:xfrm>
        </p:spPr>
        <p:txBody>
          <a:bodyPr>
            <a:normAutofit/>
          </a:bodyPr>
          <a:lstStyle>
            <a:lvl1pPr>
              <a:defRPr sz="1600"/>
            </a:lvl1pPr>
          </a:lstStyle>
          <a:p>
            <a:r>
              <a:rPr kumimoji="1" lang="en-US" altLang="ja-JP" dirty="0" smtClean="0"/>
              <a:t>ICON</a:t>
            </a:r>
            <a:endParaRPr kumimoji="1" lang="ja-JP" altLang="en-US" dirty="0"/>
          </a:p>
        </p:txBody>
      </p:sp>
      <p:sp>
        <p:nvSpPr>
          <p:cNvPr id="36" name="図プレースホルダー 7"/>
          <p:cNvSpPr>
            <a:spLocks noGrp="1"/>
          </p:cNvSpPr>
          <p:nvPr>
            <p:ph type="pic" sz="quarter" idx="36" hasCustomPrompt="1"/>
          </p:nvPr>
        </p:nvSpPr>
        <p:spPr>
          <a:xfrm>
            <a:off x="952296" y="4558435"/>
            <a:ext cx="720080" cy="720080"/>
          </a:xfrm>
        </p:spPr>
        <p:txBody>
          <a:bodyPr>
            <a:normAutofit/>
          </a:bodyPr>
          <a:lstStyle>
            <a:lvl1pPr>
              <a:defRPr sz="1600"/>
            </a:lvl1pPr>
          </a:lstStyle>
          <a:p>
            <a:r>
              <a:rPr kumimoji="1" lang="en-US" altLang="ja-JP" dirty="0" smtClean="0"/>
              <a:t>ICON</a:t>
            </a:r>
            <a:endParaRPr kumimoji="1" lang="ja-JP" altLang="en-US" dirty="0"/>
          </a:p>
        </p:txBody>
      </p:sp>
      <p:sp>
        <p:nvSpPr>
          <p:cNvPr id="37" name="図プレースホルダー 7"/>
          <p:cNvSpPr>
            <a:spLocks noGrp="1"/>
          </p:cNvSpPr>
          <p:nvPr>
            <p:ph type="pic" sz="quarter" idx="37" hasCustomPrompt="1"/>
          </p:nvPr>
        </p:nvSpPr>
        <p:spPr>
          <a:xfrm>
            <a:off x="952296" y="6988705"/>
            <a:ext cx="720080" cy="720080"/>
          </a:xfrm>
        </p:spPr>
        <p:txBody>
          <a:bodyPr>
            <a:normAutofit/>
          </a:bodyPr>
          <a:lstStyle>
            <a:lvl1pPr>
              <a:defRPr sz="1600"/>
            </a:lvl1pPr>
          </a:lstStyle>
          <a:p>
            <a:r>
              <a:rPr kumimoji="1" lang="en-US" altLang="ja-JP" dirty="0" smtClean="0"/>
              <a:t>ICON</a:t>
            </a:r>
            <a:endParaRPr kumimoji="1" lang="ja-JP" altLang="en-US" dirty="0"/>
          </a:p>
        </p:txBody>
      </p:sp>
      <p:sp>
        <p:nvSpPr>
          <p:cNvPr id="38" name="図プレースホルダー 7"/>
          <p:cNvSpPr>
            <a:spLocks noGrp="1"/>
          </p:cNvSpPr>
          <p:nvPr>
            <p:ph type="pic" sz="quarter" idx="38" hasCustomPrompt="1"/>
          </p:nvPr>
        </p:nvSpPr>
        <p:spPr>
          <a:xfrm>
            <a:off x="9503246" y="2128165"/>
            <a:ext cx="720080" cy="720080"/>
          </a:xfrm>
        </p:spPr>
        <p:txBody>
          <a:bodyPr>
            <a:normAutofit/>
          </a:bodyPr>
          <a:lstStyle>
            <a:lvl1pPr>
              <a:defRPr sz="1600"/>
            </a:lvl1pPr>
          </a:lstStyle>
          <a:p>
            <a:r>
              <a:rPr kumimoji="1" lang="en-US" altLang="ja-JP" dirty="0" smtClean="0"/>
              <a:t>ICON</a:t>
            </a:r>
            <a:endParaRPr kumimoji="1" lang="ja-JP" altLang="en-US" dirty="0"/>
          </a:p>
        </p:txBody>
      </p:sp>
      <p:sp>
        <p:nvSpPr>
          <p:cNvPr id="39" name="図プレースホルダー 7"/>
          <p:cNvSpPr>
            <a:spLocks noGrp="1"/>
          </p:cNvSpPr>
          <p:nvPr>
            <p:ph type="pic" sz="quarter" idx="39" hasCustomPrompt="1"/>
          </p:nvPr>
        </p:nvSpPr>
        <p:spPr>
          <a:xfrm>
            <a:off x="9503246" y="4558435"/>
            <a:ext cx="720080" cy="720080"/>
          </a:xfrm>
        </p:spPr>
        <p:txBody>
          <a:bodyPr>
            <a:normAutofit/>
          </a:bodyPr>
          <a:lstStyle>
            <a:lvl1pPr>
              <a:defRPr sz="1600"/>
            </a:lvl1pPr>
          </a:lstStyle>
          <a:p>
            <a:r>
              <a:rPr kumimoji="1" lang="en-US" altLang="ja-JP" dirty="0" smtClean="0"/>
              <a:t>ICON</a:t>
            </a:r>
            <a:endParaRPr kumimoji="1" lang="ja-JP" altLang="en-US" dirty="0"/>
          </a:p>
        </p:txBody>
      </p:sp>
      <p:sp>
        <p:nvSpPr>
          <p:cNvPr id="40" name="図プレースホルダー 7"/>
          <p:cNvSpPr>
            <a:spLocks noGrp="1"/>
          </p:cNvSpPr>
          <p:nvPr>
            <p:ph type="pic" sz="quarter" idx="40" hasCustomPrompt="1"/>
          </p:nvPr>
        </p:nvSpPr>
        <p:spPr>
          <a:xfrm>
            <a:off x="9503246" y="6988705"/>
            <a:ext cx="720080" cy="720080"/>
          </a:xfrm>
        </p:spPr>
        <p:txBody>
          <a:bodyPr>
            <a:normAutofit/>
          </a:bodyPr>
          <a:lstStyle>
            <a:lvl1pPr>
              <a:defRPr sz="1600"/>
            </a:lvl1pPr>
          </a:lstStyle>
          <a:p>
            <a:r>
              <a:rPr kumimoji="1" lang="en-US" altLang="ja-JP" dirty="0" smtClean="0"/>
              <a:t>ICON</a:t>
            </a:r>
            <a:endParaRPr kumimoji="1" lang="ja-JP" altLang="en-US" dirty="0"/>
          </a:p>
        </p:txBody>
      </p:sp>
    </p:spTree>
    <p:extLst>
      <p:ext uri="{BB962C8B-B14F-4D97-AF65-F5344CB8AC3E}">
        <p14:creationId xmlns:p14="http://schemas.microsoft.com/office/powerpoint/2010/main" val="95717130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10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500"/>
                            </p:stCondLst>
                            <p:childTnLst>
                              <p:par>
                                <p:cTn id="25" presetID="10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0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3500"/>
                            </p:stCondLst>
                            <p:childTnLst>
                              <p:par>
                                <p:cTn id="45" presetID="10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4500"/>
                            </p:stCondLst>
                            <p:childTnLst>
                              <p:par>
                                <p:cTn id="55" presetID="10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>
        <p:tmplLst>
          <p:tmpl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3" grpId="0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3" grpId="0">
        <p:tmplLst>
          <p:tmpl>
            <p:tnLst>
              <p:par>
                <p:cTn presetID="10" presetClass="entr" presetSubtype="0" fill="hold" nodeType="after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4" grpId="0">
        <p:tmplLst>
          <p:tmpl>
            <p:tnLst>
              <p:par>
                <p:cTn presetID="10" presetClass="entr" presetSubtype="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8" grpId="0">
        <p:tmplLst>
          <p:tmpl>
            <p:tnLst>
              <p:par>
                <p:cTn presetID="10" presetClass="entr" presetSubtype="0" fill="hold" nodeType="after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9" grpId="0">
        <p:tmplLst>
          <p:tmpl>
            <p:tnLst>
              <p:par>
                <p:cTn presetID="10" presetClass="entr" presetSubtype="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8" grpId="0">
        <p:tmplLst>
          <p:tmpl>
            <p:tnLst>
              <p:par>
                <p:cTn presetID="10" presetClass="entr" presetSubtype="0" fill="hold" nodeType="after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4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9" grpId="0">
        <p:tmplLst>
          <p:tmpl>
            <p:tnLst>
              <p:par>
                <p:cTn presetID="10" presetClass="entr" presetSubtype="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4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3" grpId="0">
        <p:tmplLst>
          <p:tmpl>
            <p:tnLst>
              <p:par>
                <p:cTn presetID="10" presetClass="entr" presetSubtype="0" fill="hold" nodeType="after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5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4" grpId="0">
        <p:tmplLst>
          <p:tmpl>
            <p:tnLst>
              <p:par>
                <p:cTn presetID="10" presetClass="entr" presetSubtype="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5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8" grpId="0">
        <p:tmplLst>
          <p:tmpl>
            <p:tnLst>
              <p:par>
                <p:cTn presetID="10" presetClass="entr" presetSubtype="0" fill="hold" nodeType="after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5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9" grpId="0">
        <p:tmplLst>
          <p:tmpl>
            <p:tnLst>
              <p:par>
                <p:cTn presetID="10" presetClass="entr" presetSubtype="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5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5" grpId="0"/>
      <p:bldP spid="36" grpId="0"/>
      <p:bldP spid="37" grpId="0"/>
      <p:bldP spid="38" grpId="0"/>
      <p:bldP spid="39" grpId="0"/>
      <p:bldP spid="40" grpId="0"/>
    </p:bldLst>
  </p:timing>
</p:sldLayout>
</file>

<file path=ppt/slideLayouts/slideLayout27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 Services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正方形/長方形 22"/>
          <p:cNvSpPr/>
          <p:nvPr userDrawn="1"/>
        </p:nvSpPr>
        <p:spPr>
          <a:xfrm>
            <a:off x="0" y="2128165"/>
            <a:ext cx="18286413" cy="5265585"/>
          </a:xfrm>
          <a:prstGeom prst="rect">
            <a:avLst/>
          </a:prstGeom>
          <a:solidFill>
            <a:schemeClr val="accent1">
              <a:alpha val="10000"/>
            </a:schemeClr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2" name="タイトル 1"/>
          <p:cNvSpPr>
            <a:spLocks noGrp="1"/>
          </p:cNvSpPr>
          <p:nvPr>
            <p:ph type="title" hasCustomPrompt="1"/>
          </p:nvPr>
        </p:nvSpPr>
        <p:spPr>
          <a:xfrm>
            <a:off x="637261" y="192950"/>
            <a:ext cx="16741860" cy="1125125"/>
          </a:xfrm>
        </p:spPr>
        <p:txBody>
          <a:bodyPr/>
          <a:lstStyle>
            <a:lvl1pPr>
              <a:defRPr spc="1500" baseline="0"/>
            </a:lvl1pPr>
          </a:lstStyle>
          <a:p>
            <a:r>
              <a:rPr lang="en-US" altLang="ja-JP" dirty="0" smtClean="0"/>
              <a:t>SLIDE TITLE HERE</a:t>
            </a:r>
            <a:endParaRPr kumimoji="1" lang="ja-JP" altLang="en-US" dirty="0"/>
          </a:p>
        </p:txBody>
      </p: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>
          <a:xfrm>
            <a:off x="9413236" y="9591367"/>
            <a:ext cx="7776864" cy="547688"/>
          </a:xfrm>
        </p:spPr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  <a:alpha val="70000"/>
                  </a:prstClr>
                </a:solidFill>
              </a:rPr>
              <a:t>The Power of PowerPoint | thepopp.com</a:t>
            </a:r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>
          <a:xfrm>
            <a:off x="17371930" y="9591367"/>
            <a:ext cx="907291" cy="547688"/>
          </a:xfrm>
        </p:spPr>
        <p:txBody>
          <a:bodyPr/>
          <a:lstStyle/>
          <a:p>
            <a:fld id="{387164BF-D67A-46C0-81D2-5BAF67C00C80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  <p:sp>
        <p:nvSpPr>
          <p:cNvPr id="7" name="図プレースホルダー 7"/>
          <p:cNvSpPr>
            <a:spLocks noGrp="1"/>
          </p:cNvSpPr>
          <p:nvPr>
            <p:ph type="pic" sz="quarter" idx="18" hasCustomPrompt="1"/>
          </p:nvPr>
        </p:nvSpPr>
        <p:spPr>
          <a:xfrm>
            <a:off x="2302446" y="2758235"/>
            <a:ext cx="1350150" cy="1350150"/>
          </a:xfrm>
        </p:spPr>
        <p:txBody>
          <a:bodyPr>
            <a:normAutofit/>
          </a:bodyPr>
          <a:lstStyle>
            <a:lvl1pPr>
              <a:defRPr sz="1600"/>
            </a:lvl1pPr>
          </a:lstStyle>
          <a:p>
            <a:r>
              <a:rPr kumimoji="1" lang="en-US" altLang="ja-JP" dirty="0" smtClean="0"/>
              <a:t>ICON</a:t>
            </a:r>
            <a:endParaRPr kumimoji="1" lang="ja-JP" altLang="en-US" dirty="0"/>
          </a:p>
        </p:txBody>
      </p:sp>
      <p:sp>
        <p:nvSpPr>
          <p:cNvPr id="8" name="図プレースホルダー 7"/>
          <p:cNvSpPr>
            <a:spLocks noGrp="1"/>
          </p:cNvSpPr>
          <p:nvPr>
            <p:ph type="pic" sz="quarter" idx="19" hasCustomPrompt="1"/>
          </p:nvPr>
        </p:nvSpPr>
        <p:spPr>
          <a:xfrm>
            <a:off x="6412903" y="2758235"/>
            <a:ext cx="1350150" cy="1350150"/>
          </a:xfrm>
        </p:spPr>
        <p:txBody>
          <a:bodyPr>
            <a:normAutofit/>
          </a:bodyPr>
          <a:lstStyle>
            <a:lvl1pPr>
              <a:defRPr sz="1600"/>
            </a:lvl1pPr>
          </a:lstStyle>
          <a:p>
            <a:r>
              <a:rPr kumimoji="1" lang="en-US" altLang="ja-JP" dirty="0" smtClean="0"/>
              <a:t>ICON</a:t>
            </a:r>
            <a:endParaRPr kumimoji="1" lang="ja-JP" altLang="en-US" dirty="0"/>
          </a:p>
        </p:txBody>
      </p:sp>
      <p:sp>
        <p:nvSpPr>
          <p:cNvPr id="9" name="図プレースホルダー 7"/>
          <p:cNvSpPr>
            <a:spLocks noGrp="1"/>
          </p:cNvSpPr>
          <p:nvPr>
            <p:ph type="pic" sz="quarter" idx="20" hasCustomPrompt="1"/>
          </p:nvPr>
        </p:nvSpPr>
        <p:spPr>
          <a:xfrm>
            <a:off x="10523360" y="2758235"/>
            <a:ext cx="1350150" cy="1350150"/>
          </a:xfrm>
        </p:spPr>
        <p:txBody>
          <a:bodyPr>
            <a:normAutofit/>
          </a:bodyPr>
          <a:lstStyle>
            <a:lvl1pPr>
              <a:defRPr sz="1600"/>
            </a:lvl1pPr>
          </a:lstStyle>
          <a:p>
            <a:r>
              <a:rPr kumimoji="1" lang="en-US" altLang="ja-JP" dirty="0" smtClean="0"/>
              <a:t>ICON</a:t>
            </a:r>
            <a:endParaRPr kumimoji="1" lang="ja-JP" altLang="en-US" dirty="0"/>
          </a:p>
        </p:txBody>
      </p:sp>
      <p:sp>
        <p:nvSpPr>
          <p:cNvPr id="10" name="図プレースホルダー 7"/>
          <p:cNvSpPr>
            <a:spLocks noGrp="1"/>
          </p:cNvSpPr>
          <p:nvPr>
            <p:ph type="pic" sz="quarter" idx="21" hasCustomPrompt="1"/>
          </p:nvPr>
        </p:nvSpPr>
        <p:spPr>
          <a:xfrm>
            <a:off x="14633816" y="2758235"/>
            <a:ext cx="1350150" cy="1350150"/>
          </a:xfrm>
        </p:spPr>
        <p:txBody>
          <a:bodyPr>
            <a:normAutofit/>
          </a:bodyPr>
          <a:lstStyle>
            <a:lvl1pPr>
              <a:defRPr sz="1600"/>
            </a:lvl1pPr>
          </a:lstStyle>
          <a:p>
            <a:r>
              <a:rPr kumimoji="1" lang="en-US" altLang="ja-JP" dirty="0" smtClean="0"/>
              <a:t>ICON</a:t>
            </a:r>
            <a:endParaRPr kumimoji="1" lang="ja-JP" altLang="en-US" dirty="0"/>
          </a:p>
        </p:txBody>
      </p:sp>
      <p:sp>
        <p:nvSpPr>
          <p:cNvPr id="11" name="テキスト プレースホルダー 11"/>
          <p:cNvSpPr>
            <a:spLocks noGrp="1"/>
          </p:cNvSpPr>
          <p:nvPr>
            <p:ph type="body" sz="quarter" idx="22" hasCustomPrompt="1"/>
          </p:nvPr>
        </p:nvSpPr>
        <p:spPr>
          <a:xfrm>
            <a:off x="952296" y="4267500"/>
            <a:ext cx="3915435" cy="720080"/>
          </a:xfrm>
        </p:spPr>
        <p:txBody>
          <a:bodyPr anchor="ctr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2800" spc="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2" name="テキスト プレースホルダー 11"/>
          <p:cNvSpPr>
            <a:spLocks noGrp="1"/>
          </p:cNvSpPr>
          <p:nvPr>
            <p:ph type="body" sz="quarter" idx="23" hasCustomPrompt="1"/>
          </p:nvPr>
        </p:nvSpPr>
        <p:spPr>
          <a:xfrm>
            <a:off x="13328671" y="4267500"/>
            <a:ext cx="3915435" cy="720080"/>
          </a:xfrm>
        </p:spPr>
        <p:txBody>
          <a:bodyPr anchor="ctr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2800" spc="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5" name="テキスト プレースホルダー 11"/>
          <p:cNvSpPr>
            <a:spLocks noGrp="1"/>
          </p:cNvSpPr>
          <p:nvPr>
            <p:ph type="body" sz="quarter" idx="24" hasCustomPrompt="1"/>
          </p:nvPr>
        </p:nvSpPr>
        <p:spPr>
          <a:xfrm>
            <a:off x="5077754" y="4267500"/>
            <a:ext cx="3915435" cy="720080"/>
          </a:xfrm>
        </p:spPr>
        <p:txBody>
          <a:bodyPr anchor="ctr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2800" spc="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6" name="テキスト プレースホルダー 11"/>
          <p:cNvSpPr>
            <a:spLocks noGrp="1"/>
          </p:cNvSpPr>
          <p:nvPr>
            <p:ph type="body" sz="quarter" idx="25" hasCustomPrompt="1"/>
          </p:nvPr>
        </p:nvSpPr>
        <p:spPr>
          <a:xfrm>
            <a:off x="9203212" y="4267500"/>
            <a:ext cx="3915435" cy="720080"/>
          </a:xfrm>
        </p:spPr>
        <p:txBody>
          <a:bodyPr anchor="ctr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2800" spc="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7" name="テキスト プレースホルダー 11"/>
          <p:cNvSpPr>
            <a:spLocks noGrp="1"/>
          </p:cNvSpPr>
          <p:nvPr>
            <p:ph type="body" sz="quarter" idx="15" hasCustomPrompt="1"/>
          </p:nvPr>
        </p:nvSpPr>
        <p:spPr>
          <a:xfrm>
            <a:off x="952296" y="5032585"/>
            <a:ext cx="3915435" cy="1755195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8" name="テキスト プレースホルダー 11"/>
          <p:cNvSpPr>
            <a:spLocks noGrp="1"/>
          </p:cNvSpPr>
          <p:nvPr>
            <p:ph type="body" sz="quarter" idx="26" hasCustomPrompt="1"/>
          </p:nvPr>
        </p:nvSpPr>
        <p:spPr>
          <a:xfrm>
            <a:off x="13328671" y="5032585"/>
            <a:ext cx="3915435" cy="1755195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9" name="テキスト プレースホルダー 11"/>
          <p:cNvSpPr>
            <a:spLocks noGrp="1"/>
          </p:cNvSpPr>
          <p:nvPr>
            <p:ph type="body" sz="quarter" idx="27" hasCustomPrompt="1"/>
          </p:nvPr>
        </p:nvSpPr>
        <p:spPr>
          <a:xfrm>
            <a:off x="9203212" y="5032585"/>
            <a:ext cx="3915435" cy="1755195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0" name="テキスト プレースホルダー 11"/>
          <p:cNvSpPr>
            <a:spLocks noGrp="1"/>
          </p:cNvSpPr>
          <p:nvPr>
            <p:ph type="body" sz="quarter" idx="28" hasCustomPrompt="1"/>
          </p:nvPr>
        </p:nvSpPr>
        <p:spPr>
          <a:xfrm>
            <a:off x="5077754" y="5032585"/>
            <a:ext cx="3915435" cy="1755195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1" name="テキスト プレースホルダー 11"/>
          <p:cNvSpPr>
            <a:spLocks noGrp="1"/>
          </p:cNvSpPr>
          <p:nvPr>
            <p:ph type="body" sz="quarter" idx="29" hasCustomPrompt="1"/>
          </p:nvPr>
        </p:nvSpPr>
        <p:spPr>
          <a:xfrm>
            <a:off x="1096312" y="7843800"/>
            <a:ext cx="16057784" cy="1260140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defRPr sz="24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86806565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37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000"/>
                            </p:stCondLst>
                            <p:childTnLst>
                              <p:par>
                                <p:cTn id="1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500"/>
                            </p:stCondLst>
                            <p:childTnLst>
                              <p:par>
                                <p:cTn id="2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000"/>
                            </p:stCondLst>
                            <p:childTnLst>
                              <p:par>
                                <p:cTn id="3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2500"/>
                            </p:stCondLst>
                            <p:childTnLst>
                              <p:par>
                                <p:cTn id="49" presetID="2" presetClass="entr" presetSubtype="4" decel="100000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" grpId="0" animBg="1"/>
      <p:bldP spid="7" grpId="0"/>
      <p:bldP spid="8" grpId="0"/>
      <p:bldP spid="9" grpId="0"/>
      <p:bldP spid="10" grpId="0"/>
      <p:bldP spid="11" grpId="0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2" grpId="0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5" grpId="0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6" grpId="0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7" grpId="0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8" grpId="0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9" grpId="0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0" grpId="0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1" grpId="0">
        <p:tmplLst>
          <p:tmpl>
            <p:tnLst>
              <p:par>
                <p:cTn presetID="2" presetClass="entr" presetSubtype="4" decel="100000" fill="hold" nodeType="after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27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gend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角丸四角形 13"/>
          <p:cNvSpPr/>
          <p:nvPr userDrawn="1"/>
        </p:nvSpPr>
        <p:spPr>
          <a:xfrm>
            <a:off x="1762386" y="2330883"/>
            <a:ext cx="7065785" cy="1687492"/>
          </a:xfrm>
          <a:prstGeom prst="roundRect">
            <a:avLst/>
          </a:prstGeom>
          <a:solidFill>
            <a:schemeClr val="accent1">
              <a:alpha val="10000"/>
            </a:schemeClr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2" name="タイトル 1"/>
          <p:cNvSpPr>
            <a:spLocks noGrp="1"/>
          </p:cNvSpPr>
          <p:nvPr>
            <p:ph type="title" hasCustomPrompt="1"/>
          </p:nvPr>
        </p:nvSpPr>
        <p:spPr>
          <a:xfrm>
            <a:off x="637261" y="192950"/>
            <a:ext cx="16741860" cy="1125125"/>
          </a:xfrm>
        </p:spPr>
        <p:txBody>
          <a:bodyPr/>
          <a:lstStyle>
            <a:lvl1pPr>
              <a:defRPr spc="1500" baseline="0"/>
            </a:lvl1pPr>
          </a:lstStyle>
          <a:p>
            <a:r>
              <a:rPr lang="en-US" altLang="ja-JP" dirty="0" smtClean="0"/>
              <a:t>SLIDE TITLE HERE</a:t>
            </a:r>
            <a:endParaRPr kumimoji="1" lang="ja-JP" altLang="en-US" dirty="0"/>
          </a:p>
        </p:txBody>
      </p: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>
          <a:xfrm>
            <a:off x="9413236" y="9591367"/>
            <a:ext cx="7776864" cy="547688"/>
          </a:xfrm>
        </p:spPr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  <a:alpha val="70000"/>
                  </a:prstClr>
                </a:solidFill>
              </a:rPr>
              <a:t>The Power of PowerPoint | thepopp.com</a:t>
            </a:r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>
          <a:xfrm>
            <a:off x="17371930" y="9591367"/>
            <a:ext cx="907291" cy="547688"/>
          </a:xfrm>
        </p:spPr>
        <p:txBody>
          <a:bodyPr/>
          <a:lstStyle/>
          <a:p>
            <a:fld id="{387164BF-D67A-46C0-81D2-5BAF67C00C80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  <p:sp>
        <p:nvSpPr>
          <p:cNvPr id="7" name="円/楕円 6"/>
          <p:cNvSpPr/>
          <p:nvPr userDrawn="1"/>
        </p:nvSpPr>
        <p:spPr>
          <a:xfrm>
            <a:off x="817281" y="1903140"/>
            <a:ext cx="1530170" cy="1530170"/>
          </a:xfrm>
          <a:prstGeom prst="ellipse">
            <a:avLst/>
          </a:prstGeom>
          <a:solidFill>
            <a:schemeClr val="accent1"/>
          </a:solidFill>
          <a:ln w="98425" cmpd="sng">
            <a:solidFill>
              <a:schemeClr val="bg1"/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8" name="テキスト プレースホルダー 11"/>
          <p:cNvSpPr>
            <a:spLocks noGrp="1"/>
          </p:cNvSpPr>
          <p:nvPr>
            <p:ph type="body" sz="quarter" idx="15" hasCustomPrompt="1"/>
          </p:nvPr>
        </p:nvSpPr>
        <p:spPr>
          <a:xfrm>
            <a:off x="1010803" y="2105663"/>
            <a:ext cx="1143127" cy="1125125"/>
          </a:xfrm>
        </p:spPr>
        <p:txBody>
          <a:bodyPr anchor="ctr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24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2" name="テキスト プレースホルダー 11"/>
          <p:cNvSpPr>
            <a:spLocks noGrp="1"/>
          </p:cNvSpPr>
          <p:nvPr>
            <p:ph type="body" sz="quarter" idx="21" hasCustomPrompt="1"/>
          </p:nvPr>
        </p:nvSpPr>
        <p:spPr>
          <a:xfrm>
            <a:off x="2672275" y="2983260"/>
            <a:ext cx="5625625" cy="900099"/>
          </a:xfrm>
        </p:spPr>
        <p:txBody>
          <a:bodyPr anchor="t">
            <a:noAutofit/>
          </a:bodyPr>
          <a:lstStyle>
            <a:lvl1pPr algn="l">
              <a:lnSpc>
                <a:spcPct val="100000"/>
              </a:lnSpc>
              <a:spcBef>
                <a:spcPts val="0"/>
              </a:spcBef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3" name="テキスト プレースホルダー 11"/>
          <p:cNvSpPr>
            <a:spLocks noGrp="1"/>
          </p:cNvSpPr>
          <p:nvPr>
            <p:ph type="body" sz="quarter" idx="22" hasCustomPrompt="1"/>
          </p:nvPr>
        </p:nvSpPr>
        <p:spPr>
          <a:xfrm>
            <a:off x="2672275" y="2330884"/>
            <a:ext cx="5625625" cy="720080"/>
          </a:xfrm>
        </p:spPr>
        <p:txBody>
          <a:bodyPr anchor="b">
            <a:noAutofit/>
          </a:bodyPr>
          <a:lstStyle>
            <a:lvl1pPr algn="l">
              <a:lnSpc>
                <a:spcPct val="100000"/>
              </a:lnSpc>
              <a:spcBef>
                <a:spcPts val="0"/>
              </a:spcBef>
              <a:defRPr sz="28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4" name="角丸四角形 33"/>
          <p:cNvSpPr/>
          <p:nvPr userDrawn="1"/>
        </p:nvSpPr>
        <p:spPr>
          <a:xfrm>
            <a:off x="1762386" y="4785222"/>
            <a:ext cx="7065785" cy="1687492"/>
          </a:xfrm>
          <a:prstGeom prst="roundRect">
            <a:avLst/>
          </a:prstGeom>
          <a:solidFill>
            <a:schemeClr val="accent1">
              <a:alpha val="10000"/>
            </a:schemeClr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35" name="円/楕円 34"/>
          <p:cNvSpPr/>
          <p:nvPr userDrawn="1"/>
        </p:nvSpPr>
        <p:spPr>
          <a:xfrm>
            <a:off x="817281" y="4357479"/>
            <a:ext cx="1530170" cy="1530170"/>
          </a:xfrm>
          <a:prstGeom prst="ellipse">
            <a:avLst/>
          </a:prstGeom>
          <a:solidFill>
            <a:schemeClr val="accent1"/>
          </a:solidFill>
          <a:ln w="98425" cmpd="sng">
            <a:solidFill>
              <a:schemeClr val="bg1"/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36" name="テキスト プレースホルダー 11"/>
          <p:cNvSpPr>
            <a:spLocks noGrp="1"/>
          </p:cNvSpPr>
          <p:nvPr>
            <p:ph type="body" sz="quarter" idx="23" hasCustomPrompt="1"/>
          </p:nvPr>
        </p:nvSpPr>
        <p:spPr>
          <a:xfrm>
            <a:off x="1010803" y="4560002"/>
            <a:ext cx="1143127" cy="1125125"/>
          </a:xfrm>
        </p:spPr>
        <p:txBody>
          <a:bodyPr anchor="ctr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24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7" name="テキスト プレースホルダー 11"/>
          <p:cNvSpPr>
            <a:spLocks noGrp="1"/>
          </p:cNvSpPr>
          <p:nvPr>
            <p:ph type="body" sz="quarter" idx="24" hasCustomPrompt="1"/>
          </p:nvPr>
        </p:nvSpPr>
        <p:spPr>
          <a:xfrm>
            <a:off x="2672275" y="5437599"/>
            <a:ext cx="5625625" cy="900099"/>
          </a:xfrm>
        </p:spPr>
        <p:txBody>
          <a:bodyPr anchor="t">
            <a:noAutofit/>
          </a:bodyPr>
          <a:lstStyle>
            <a:lvl1pPr algn="l">
              <a:lnSpc>
                <a:spcPct val="100000"/>
              </a:lnSpc>
              <a:spcBef>
                <a:spcPts val="0"/>
              </a:spcBef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8" name="テキスト プレースホルダー 11"/>
          <p:cNvSpPr>
            <a:spLocks noGrp="1"/>
          </p:cNvSpPr>
          <p:nvPr>
            <p:ph type="body" sz="quarter" idx="25" hasCustomPrompt="1"/>
          </p:nvPr>
        </p:nvSpPr>
        <p:spPr>
          <a:xfrm>
            <a:off x="2672275" y="4785223"/>
            <a:ext cx="5625625" cy="720080"/>
          </a:xfrm>
        </p:spPr>
        <p:txBody>
          <a:bodyPr anchor="b">
            <a:noAutofit/>
          </a:bodyPr>
          <a:lstStyle>
            <a:lvl1pPr algn="l">
              <a:lnSpc>
                <a:spcPct val="100000"/>
              </a:lnSpc>
              <a:spcBef>
                <a:spcPts val="0"/>
              </a:spcBef>
              <a:defRPr sz="28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41" name="角丸四角形 40"/>
          <p:cNvSpPr/>
          <p:nvPr userDrawn="1"/>
        </p:nvSpPr>
        <p:spPr>
          <a:xfrm>
            <a:off x="1762386" y="7236428"/>
            <a:ext cx="7065785" cy="1687492"/>
          </a:xfrm>
          <a:prstGeom prst="roundRect">
            <a:avLst/>
          </a:prstGeom>
          <a:solidFill>
            <a:schemeClr val="accent1">
              <a:alpha val="10000"/>
            </a:schemeClr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42" name="円/楕円 41"/>
          <p:cNvSpPr/>
          <p:nvPr userDrawn="1"/>
        </p:nvSpPr>
        <p:spPr>
          <a:xfrm>
            <a:off x="817281" y="6808685"/>
            <a:ext cx="1530170" cy="1530170"/>
          </a:xfrm>
          <a:prstGeom prst="ellipse">
            <a:avLst/>
          </a:prstGeom>
          <a:solidFill>
            <a:schemeClr val="accent1"/>
          </a:solidFill>
          <a:ln w="98425" cmpd="sng">
            <a:solidFill>
              <a:schemeClr val="bg1"/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43" name="テキスト プレースホルダー 11"/>
          <p:cNvSpPr>
            <a:spLocks noGrp="1"/>
          </p:cNvSpPr>
          <p:nvPr>
            <p:ph type="body" sz="quarter" idx="26" hasCustomPrompt="1"/>
          </p:nvPr>
        </p:nvSpPr>
        <p:spPr>
          <a:xfrm>
            <a:off x="1010803" y="7011208"/>
            <a:ext cx="1143127" cy="1125125"/>
          </a:xfrm>
        </p:spPr>
        <p:txBody>
          <a:bodyPr anchor="ctr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24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44" name="テキスト プレースホルダー 11"/>
          <p:cNvSpPr>
            <a:spLocks noGrp="1"/>
          </p:cNvSpPr>
          <p:nvPr>
            <p:ph type="body" sz="quarter" idx="27" hasCustomPrompt="1"/>
          </p:nvPr>
        </p:nvSpPr>
        <p:spPr>
          <a:xfrm>
            <a:off x="2672275" y="7888805"/>
            <a:ext cx="5625625" cy="900099"/>
          </a:xfrm>
        </p:spPr>
        <p:txBody>
          <a:bodyPr anchor="t">
            <a:noAutofit/>
          </a:bodyPr>
          <a:lstStyle>
            <a:lvl1pPr algn="l">
              <a:lnSpc>
                <a:spcPct val="100000"/>
              </a:lnSpc>
              <a:spcBef>
                <a:spcPts val="0"/>
              </a:spcBef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45" name="テキスト プレースホルダー 11"/>
          <p:cNvSpPr>
            <a:spLocks noGrp="1"/>
          </p:cNvSpPr>
          <p:nvPr>
            <p:ph type="body" sz="quarter" idx="28" hasCustomPrompt="1"/>
          </p:nvPr>
        </p:nvSpPr>
        <p:spPr>
          <a:xfrm>
            <a:off x="2672275" y="7236429"/>
            <a:ext cx="5625625" cy="720080"/>
          </a:xfrm>
        </p:spPr>
        <p:txBody>
          <a:bodyPr anchor="b">
            <a:noAutofit/>
          </a:bodyPr>
          <a:lstStyle>
            <a:lvl1pPr algn="l">
              <a:lnSpc>
                <a:spcPct val="100000"/>
              </a:lnSpc>
              <a:spcBef>
                <a:spcPts val="0"/>
              </a:spcBef>
              <a:defRPr sz="28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46" name="角丸四角形 45"/>
          <p:cNvSpPr/>
          <p:nvPr userDrawn="1"/>
        </p:nvSpPr>
        <p:spPr>
          <a:xfrm>
            <a:off x="10313336" y="2330883"/>
            <a:ext cx="7065785" cy="1687492"/>
          </a:xfrm>
          <a:prstGeom prst="roundRect">
            <a:avLst/>
          </a:prstGeom>
          <a:solidFill>
            <a:schemeClr val="accent1">
              <a:alpha val="10000"/>
            </a:schemeClr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47" name="円/楕円 46"/>
          <p:cNvSpPr/>
          <p:nvPr userDrawn="1"/>
        </p:nvSpPr>
        <p:spPr>
          <a:xfrm>
            <a:off x="9368231" y="1903140"/>
            <a:ext cx="1530170" cy="1530170"/>
          </a:xfrm>
          <a:prstGeom prst="ellipse">
            <a:avLst/>
          </a:prstGeom>
          <a:solidFill>
            <a:schemeClr val="accent1"/>
          </a:solidFill>
          <a:ln w="98425" cmpd="sng">
            <a:solidFill>
              <a:schemeClr val="bg1"/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48" name="テキスト プレースホルダー 11"/>
          <p:cNvSpPr>
            <a:spLocks noGrp="1"/>
          </p:cNvSpPr>
          <p:nvPr>
            <p:ph type="body" sz="quarter" idx="29" hasCustomPrompt="1"/>
          </p:nvPr>
        </p:nvSpPr>
        <p:spPr>
          <a:xfrm>
            <a:off x="9561753" y="2105663"/>
            <a:ext cx="1143127" cy="1125125"/>
          </a:xfrm>
        </p:spPr>
        <p:txBody>
          <a:bodyPr anchor="ctr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24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49" name="テキスト プレースホルダー 11"/>
          <p:cNvSpPr>
            <a:spLocks noGrp="1"/>
          </p:cNvSpPr>
          <p:nvPr>
            <p:ph type="body" sz="quarter" idx="30" hasCustomPrompt="1"/>
          </p:nvPr>
        </p:nvSpPr>
        <p:spPr>
          <a:xfrm>
            <a:off x="11223225" y="2983260"/>
            <a:ext cx="5625625" cy="900099"/>
          </a:xfrm>
        </p:spPr>
        <p:txBody>
          <a:bodyPr anchor="t">
            <a:noAutofit/>
          </a:bodyPr>
          <a:lstStyle>
            <a:lvl1pPr algn="l">
              <a:lnSpc>
                <a:spcPct val="100000"/>
              </a:lnSpc>
              <a:spcBef>
                <a:spcPts val="0"/>
              </a:spcBef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50" name="テキスト プレースホルダー 11"/>
          <p:cNvSpPr>
            <a:spLocks noGrp="1"/>
          </p:cNvSpPr>
          <p:nvPr>
            <p:ph type="body" sz="quarter" idx="31" hasCustomPrompt="1"/>
          </p:nvPr>
        </p:nvSpPr>
        <p:spPr>
          <a:xfrm>
            <a:off x="11223225" y="2330884"/>
            <a:ext cx="5625625" cy="720080"/>
          </a:xfrm>
        </p:spPr>
        <p:txBody>
          <a:bodyPr anchor="b">
            <a:noAutofit/>
          </a:bodyPr>
          <a:lstStyle>
            <a:lvl1pPr algn="l">
              <a:lnSpc>
                <a:spcPct val="100000"/>
              </a:lnSpc>
              <a:spcBef>
                <a:spcPts val="0"/>
              </a:spcBef>
              <a:defRPr sz="28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51" name="角丸四角形 50"/>
          <p:cNvSpPr/>
          <p:nvPr userDrawn="1"/>
        </p:nvSpPr>
        <p:spPr>
          <a:xfrm>
            <a:off x="10313336" y="4785222"/>
            <a:ext cx="7065785" cy="1687492"/>
          </a:xfrm>
          <a:prstGeom prst="roundRect">
            <a:avLst/>
          </a:prstGeom>
          <a:solidFill>
            <a:schemeClr val="accent1">
              <a:alpha val="10000"/>
            </a:schemeClr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52" name="円/楕円 51"/>
          <p:cNvSpPr/>
          <p:nvPr userDrawn="1"/>
        </p:nvSpPr>
        <p:spPr>
          <a:xfrm>
            <a:off x="9368231" y="4357479"/>
            <a:ext cx="1530170" cy="1530170"/>
          </a:xfrm>
          <a:prstGeom prst="ellipse">
            <a:avLst/>
          </a:prstGeom>
          <a:solidFill>
            <a:schemeClr val="accent1"/>
          </a:solidFill>
          <a:ln w="98425" cmpd="sng">
            <a:solidFill>
              <a:schemeClr val="bg1"/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53" name="テキスト プレースホルダー 11"/>
          <p:cNvSpPr>
            <a:spLocks noGrp="1"/>
          </p:cNvSpPr>
          <p:nvPr>
            <p:ph type="body" sz="quarter" idx="32" hasCustomPrompt="1"/>
          </p:nvPr>
        </p:nvSpPr>
        <p:spPr>
          <a:xfrm>
            <a:off x="9561753" y="4560002"/>
            <a:ext cx="1143127" cy="1125125"/>
          </a:xfrm>
        </p:spPr>
        <p:txBody>
          <a:bodyPr anchor="ctr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24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54" name="テキスト プレースホルダー 11"/>
          <p:cNvSpPr>
            <a:spLocks noGrp="1"/>
          </p:cNvSpPr>
          <p:nvPr>
            <p:ph type="body" sz="quarter" idx="33" hasCustomPrompt="1"/>
          </p:nvPr>
        </p:nvSpPr>
        <p:spPr>
          <a:xfrm>
            <a:off x="11223225" y="5437599"/>
            <a:ext cx="5625625" cy="900099"/>
          </a:xfrm>
        </p:spPr>
        <p:txBody>
          <a:bodyPr anchor="t">
            <a:noAutofit/>
          </a:bodyPr>
          <a:lstStyle>
            <a:lvl1pPr algn="l">
              <a:lnSpc>
                <a:spcPct val="100000"/>
              </a:lnSpc>
              <a:spcBef>
                <a:spcPts val="0"/>
              </a:spcBef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55" name="テキスト プレースホルダー 11"/>
          <p:cNvSpPr>
            <a:spLocks noGrp="1"/>
          </p:cNvSpPr>
          <p:nvPr>
            <p:ph type="body" sz="quarter" idx="34" hasCustomPrompt="1"/>
          </p:nvPr>
        </p:nvSpPr>
        <p:spPr>
          <a:xfrm>
            <a:off x="11223225" y="4785223"/>
            <a:ext cx="5625625" cy="720080"/>
          </a:xfrm>
        </p:spPr>
        <p:txBody>
          <a:bodyPr anchor="b">
            <a:noAutofit/>
          </a:bodyPr>
          <a:lstStyle>
            <a:lvl1pPr algn="l">
              <a:lnSpc>
                <a:spcPct val="100000"/>
              </a:lnSpc>
              <a:spcBef>
                <a:spcPts val="0"/>
              </a:spcBef>
              <a:defRPr sz="28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56" name="角丸四角形 55"/>
          <p:cNvSpPr/>
          <p:nvPr userDrawn="1"/>
        </p:nvSpPr>
        <p:spPr>
          <a:xfrm>
            <a:off x="10313336" y="7236428"/>
            <a:ext cx="7065785" cy="1687492"/>
          </a:xfrm>
          <a:prstGeom prst="roundRect">
            <a:avLst/>
          </a:prstGeom>
          <a:solidFill>
            <a:schemeClr val="accent1">
              <a:alpha val="10000"/>
            </a:schemeClr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57" name="円/楕円 56"/>
          <p:cNvSpPr/>
          <p:nvPr userDrawn="1"/>
        </p:nvSpPr>
        <p:spPr>
          <a:xfrm>
            <a:off x="9368231" y="6808685"/>
            <a:ext cx="1530170" cy="1530170"/>
          </a:xfrm>
          <a:prstGeom prst="ellipse">
            <a:avLst/>
          </a:prstGeom>
          <a:solidFill>
            <a:schemeClr val="accent1"/>
          </a:solidFill>
          <a:ln w="98425" cmpd="sng">
            <a:solidFill>
              <a:schemeClr val="bg1"/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58" name="テキスト プレースホルダー 11"/>
          <p:cNvSpPr>
            <a:spLocks noGrp="1"/>
          </p:cNvSpPr>
          <p:nvPr>
            <p:ph type="body" sz="quarter" idx="35" hasCustomPrompt="1"/>
          </p:nvPr>
        </p:nvSpPr>
        <p:spPr>
          <a:xfrm>
            <a:off x="9561753" y="7011208"/>
            <a:ext cx="1143127" cy="1125125"/>
          </a:xfrm>
        </p:spPr>
        <p:txBody>
          <a:bodyPr anchor="ctr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24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59" name="テキスト プレースホルダー 11"/>
          <p:cNvSpPr>
            <a:spLocks noGrp="1"/>
          </p:cNvSpPr>
          <p:nvPr>
            <p:ph type="body" sz="quarter" idx="36" hasCustomPrompt="1"/>
          </p:nvPr>
        </p:nvSpPr>
        <p:spPr>
          <a:xfrm>
            <a:off x="11223225" y="7888805"/>
            <a:ext cx="5625625" cy="900099"/>
          </a:xfrm>
        </p:spPr>
        <p:txBody>
          <a:bodyPr anchor="t">
            <a:noAutofit/>
          </a:bodyPr>
          <a:lstStyle>
            <a:lvl1pPr algn="l">
              <a:lnSpc>
                <a:spcPct val="100000"/>
              </a:lnSpc>
              <a:spcBef>
                <a:spcPts val="0"/>
              </a:spcBef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60" name="テキスト プレースホルダー 11"/>
          <p:cNvSpPr>
            <a:spLocks noGrp="1"/>
          </p:cNvSpPr>
          <p:nvPr>
            <p:ph type="body" sz="quarter" idx="37" hasCustomPrompt="1"/>
          </p:nvPr>
        </p:nvSpPr>
        <p:spPr>
          <a:xfrm>
            <a:off x="11223225" y="7236429"/>
            <a:ext cx="5625625" cy="720080"/>
          </a:xfrm>
        </p:spPr>
        <p:txBody>
          <a:bodyPr anchor="b">
            <a:noAutofit/>
          </a:bodyPr>
          <a:lstStyle>
            <a:lvl1pPr algn="l">
              <a:lnSpc>
                <a:spcPct val="100000"/>
              </a:lnSpc>
              <a:spcBef>
                <a:spcPts val="0"/>
              </a:spcBef>
              <a:defRPr sz="28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84283161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8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8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8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250"/>
                            </p:stCondLst>
                            <p:childTnLst>
                              <p:par>
                                <p:cTn id="21" presetID="10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22" presetClass="entr" presetSubtype="8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9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22" presetClass="entr" presetSubtype="8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2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22" presetClass="entr" presetSubtype="8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5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2500"/>
                            </p:stCondLst>
                            <p:childTnLst>
                              <p:par>
                                <p:cTn id="37" presetID="10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4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22" presetClass="entr" presetSubtype="8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5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22" presetClass="entr" presetSubtype="8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8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22" presetClass="entr" presetSubtype="8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1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3750"/>
                            </p:stCondLst>
                            <p:childTnLst>
                              <p:par>
                                <p:cTn id="53" presetID="10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4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22" presetClass="entr" presetSubtype="8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1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22" presetClass="entr" presetSubtype="8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4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22" presetClass="entr" presetSubtype="8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7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5000"/>
                            </p:stCondLst>
                            <p:childTnLst>
                              <p:par>
                                <p:cTn id="69" presetID="10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1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2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4" dur="500"/>
                                        <p:tgtEl>
                                          <p:spTgt spid="5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5" presetID="22" presetClass="entr" presetSubtype="8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7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8" presetID="22" presetClass="entr" presetSubtype="8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0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1" presetID="22" presetClass="entr" presetSubtype="8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3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6250"/>
                            </p:stCondLst>
                            <p:childTnLst>
                              <p:par>
                                <p:cTn id="85" presetID="10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7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8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0" dur="500"/>
                                        <p:tgtEl>
                                          <p:spTgt spid="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1" presetID="22" presetClass="entr" presetSubtype="8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3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4" presetID="22" presetClass="entr" presetSubtype="8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6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7" presetID="22" presetClass="entr" presetSubtype="8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9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 animBg="1"/>
      <p:bldP spid="7" grpId="0" animBg="1"/>
      <p:bldP spid="8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2" grpId="0">
        <p:tmplLst>
          <p:tmpl>
            <p:tnLst>
              <p:par>
                <p:cTn presetID="22" presetClass="entr" presetSubtype="8" fill="hold" nodeType="withEffect">
                  <p:stCondLst>
                    <p:cond delay="7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3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3" grpId="0">
        <p:tmplLst>
          <p:tmpl>
            <p:tnLst>
              <p:par>
                <p:cTn presetID="22" presetClass="entr" presetSubtype="8" fill="hold" nodeType="withEffect">
                  <p:stCondLst>
                    <p:cond delay="7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3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4" grpId="0" animBg="1"/>
      <p:bldP spid="35" grpId="0" animBg="1"/>
      <p:bldP spid="36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7" grpId="0">
        <p:tmplLst>
          <p:tmpl>
            <p:tnLst>
              <p:par>
                <p:cTn presetID="22" presetClass="entr" presetSubtype="8" fill="hold" nodeType="withEffect">
                  <p:stCondLst>
                    <p:cond delay="7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3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8" grpId="0">
        <p:tmplLst>
          <p:tmpl>
            <p:tnLst>
              <p:par>
                <p:cTn presetID="22" presetClass="entr" presetSubtype="8" fill="hold" nodeType="withEffect">
                  <p:stCondLst>
                    <p:cond delay="7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3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1" grpId="0" animBg="1"/>
      <p:bldP spid="42" grpId="0" animBg="1"/>
      <p:bldP spid="43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4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4" grpId="0">
        <p:tmplLst>
          <p:tmpl>
            <p:tnLst>
              <p:par>
                <p:cTn presetID="22" presetClass="entr" presetSubtype="8" fill="hold" nodeType="withEffect">
                  <p:stCondLst>
                    <p:cond delay="7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4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5" grpId="0">
        <p:tmplLst>
          <p:tmpl>
            <p:tnLst>
              <p:par>
                <p:cTn presetID="22" presetClass="entr" presetSubtype="8" fill="hold" nodeType="withEffect">
                  <p:stCondLst>
                    <p:cond delay="7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4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6" grpId="0" animBg="1"/>
      <p:bldP spid="47" grpId="0" animBg="1"/>
      <p:bldP spid="48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4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9" grpId="0">
        <p:tmplLst>
          <p:tmpl>
            <p:tnLst>
              <p:par>
                <p:cTn presetID="22" presetClass="entr" presetSubtype="8" fill="hold" nodeType="withEffect">
                  <p:stCondLst>
                    <p:cond delay="7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4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0" grpId="0">
        <p:tmplLst>
          <p:tmpl>
            <p:tnLst>
              <p:par>
                <p:cTn presetID="22" presetClass="entr" presetSubtype="8" fill="hold" nodeType="withEffect">
                  <p:stCondLst>
                    <p:cond delay="7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5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1" grpId="0" animBg="1"/>
      <p:bldP spid="52" grpId="0" animBg="1"/>
      <p:bldP spid="53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5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4" grpId="0">
        <p:tmplLst>
          <p:tmpl>
            <p:tnLst>
              <p:par>
                <p:cTn presetID="22" presetClass="entr" presetSubtype="8" fill="hold" nodeType="withEffect">
                  <p:stCondLst>
                    <p:cond delay="7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5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5" grpId="0">
        <p:tmplLst>
          <p:tmpl>
            <p:tnLst>
              <p:par>
                <p:cTn presetID="22" presetClass="entr" presetSubtype="8" fill="hold" nodeType="withEffect">
                  <p:stCondLst>
                    <p:cond delay="7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5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6" grpId="0" animBg="1"/>
      <p:bldP spid="57" grpId="0" animBg="1"/>
      <p:bldP spid="58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5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9" grpId="0">
        <p:tmplLst>
          <p:tmpl>
            <p:tnLst>
              <p:par>
                <p:cTn presetID="22" presetClass="entr" presetSubtype="8" fill="hold" nodeType="withEffect">
                  <p:stCondLst>
                    <p:cond delay="7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5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0" grpId="0">
        <p:tmplLst>
          <p:tmpl>
            <p:tnLst>
              <p:par>
                <p:cTn presetID="22" presetClass="entr" presetSubtype="8" fill="hold" nodeType="withEffect">
                  <p:stCondLst>
                    <p:cond delay="7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60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27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meline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 hasCustomPrompt="1"/>
          </p:nvPr>
        </p:nvSpPr>
        <p:spPr>
          <a:xfrm>
            <a:off x="637261" y="192950"/>
            <a:ext cx="16741860" cy="1125125"/>
          </a:xfrm>
        </p:spPr>
        <p:txBody>
          <a:bodyPr/>
          <a:lstStyle>
            <a:lvl1pPr>
              <a:defRPr spc="1500" baseline="0"/>
            </a:lvl1pPr>
          </a:lstStyle>
          <a:p>
            <a:r>
              <a:rPr lang="en-US" altLang="ja-JP" dirty="0" smtClean="0"/>
              <a:t>SLIDE TITLE HERE</a:t>
            </a:r>
            <a:endParaRPr kumimoji="1" lang="ja-JP" altLang="en-US" dirty="0"/>
          </a:p>
        </p:txBody>
      </p: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>
          <a:xfrm>
            <a:off x="9413236" y="9591367"/>
            <a:ext cx="7776864" cy="547688"/>
          </a:xfrm>
        </p:spPr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  <a:alpha val="70000"/>
                  </a:prstClr>
                </a:solidFill>
              </a:rPr>
              <a:t>The Power of PowerPoint | thepopp.com</a:t>
            </a:r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>
          <a:xfrm>
            <a:off x="17371930" y="9591367"/>
            <a:ext cx="907291" cy="547688"/>
          </a:xfrm>
        </p:spPr>
        <p:txBody>
          <a:bodyPr/>
          <a:lstStyle/>
          <a:p>
            <a:fld id="{387164BF-D67A-46C0-81D2-5BAF67C00C80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  <p:sp>
        <p:nvSpPr>
          <p:cNvPr id="8" name="テキスト プレースホルダー 11"/>
          <p:cNvSpPr>
            <a:spLocks noGrp="1"/>
          </p:cNvSpPr>
          <p:nvPr>
            <p:ph type="body" sz="quarter" idx="15" hasCustomPrompt="1"/>
          </p:nvPr>
        </p:nvSpPr>
        <p:spPr>
          <a:xfrm>
            <a:off x="981549" y="3253290"/>
            <a:ext cx="2581038" cy="1237639"/>
          </a:xfrm>
        </p:spPr>
        <p:txBody>
          <a:bodyPr anchor="b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28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9" name="正方形/長方形 8"/>
          <p:cNvSpPr/>
          <p:nvPr userDrawn="1"/>
        </p:nvSpPr>
        <p:spPr>
          <a:xfrm>
            <a:off x="0" y="5053490"/>
            <a:ext cx="18286413" cy="135015"/>
          </a:xfrm>
          <a:prstGeom prst="rect">
            <a:avLst/>
          </a:prstGeom>
          <a:solidFill>
            <a:schemeClr val="accent1">
              <a:alpha val="20000"/>
            </a:schemeClr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0" name="円/楕円 9"/>
          <p:cNvSpPr/>
          <p:nvPr userDrawn="1"/>
        </p:nvSpPr>
        <p:spPr>
          <a:xfrm>
            <a:off x="1852396" y="4603439"/>
            <a:ext cx="1035115" cy="1035115"/>
          </a:xfrm>
          <a:prstGeom prst="ellipse">
            <a:avLst/>
          </a:prstGeom>
          <a:solidFill>
            <a:schemeClr val="accent1"/>
          </a:solidFill>
          <a:ln w="98425" cmpd="sng">
            <a:solidFill>
              <a:schemeClr val="bg1"/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1" name="円/楕円 10"/>
          <p:cNvSpPr/>
          <p:nvPr userDrawn="1"/>
        </p:nvSpPr>
        <p:spPr>
          <a:xfrm>
            <a:off x="4534694" y="4603439"/>
            <a:ext cx="1035115" cy="1035115"/>
          </a:xfrm>
          <a:prstGeom prst="ellipse">
            <a:avLst/>
          </a:prstGeom>
          <a:solidFill>
            <a:schemeClr val="accent1"/>
          </a:solidFill>
          <a:ln w="98425" cmpd="sng">
            <a:solidFill>
              <a:schemeClr val="bg1"/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2" name="円/楕円 11"/>
          <p:cNvSpPr/>
          <p:nvPr userDrawn="1"/>
        </p:nvSpPr>
        <p:spPr>
          <a:xfrm>
            <a:off x="7216992" y="4589517"/>
            <a:ext cx="1035115" cy="1035115"/>
          </a:xfrm>
          <a:prstGeom prst="ellipse">
            <a:avLst/>
          </a:prstGeom>
          <a:solidFill>
            <a:schemeClr val="accent1"/>
          </a:solidFill>
          <a:ln w="98425" cmpd="sng">
            <a:solidFill>
              <a:schemeClr val="bg1"/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3" name="円/楕円 12"/>
          <p:cNvSpPr/>
          <p:nvPr userDrawn="1"/>
        </p:nvSpPr>
        <p:spPr>
          <a:xfrm>
            <a:off x="9899290" y="4603439"/>
            <a:ext cx="1035115" cy="1035115"/>
          </a:xfrm>
          <a:prstGeom prst="ellipse">
            <a:avLst/>
          </a:prstGeom>
          <a:solidFill>
            <a:schemeClr val="accent1"/>
          </a:solidFill>
          <a:ln w="98425" cmpd="sng">
            <a:solidFill>
              <a:schemeClr val="bg1"/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4" name="円/楕円 13"/>
          <p:cNvSpPr/>
          <p:nvPr userDrawn="1"/>
        </p:nvSpPr>
        <p:spPr>
          <a:xfrm>
            <a:off x="12581588" y="4603439"/>
            <a:ext cx="1035115" cy="1035115"/>
          </a:xfrm>
          <a:prstGeom prst="ellipse">
            <a:avLst/>
          </a:prstGeom>
          <a:solidFill>
            <a:schemeClr val="accent1"/>
          </a:solidFill>
          <a:ln w="98425" cmpd="sng">
            <a:solidFill>
              <a:schemeClr val="bg1"/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5" name="円/楕円 14"/>
          <p:cNvSpPr/>
          <p:nvPr userDrawn="1"/>
        </p:nvSpPr>
        <p:spPr>
          <a:xfrm>
            <a:off x="15263886" y="4603439"/>
            <a:ext cx="1035115" cy="1035115"/>
          </a:xfrm>
          <a:prstGeom prst="ellipse">
            <a:avLst/>
          </a:prstGeom>
          <a:solidFill>
            <a:schemeClr val="accent1"/>
          </a:solidFill>
          <a:ln w="98425" cmpd="sng">
            <a:solidFill>
              <a:schemeClr val="bg1"/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22" name="図プレースホルダー 7"/>
          <p:cNvSpPr>
            <a:spLocks noGrp="1"/>
          </p:cNvSpPr>
          <p:nvPr>
            <p:ph type="pic" sz="quarter" idx="16" hasCustomPrompt="1"/>
          </p:nvPr>
        </p:nvSpPr>
        <p:spPr>
          <a:xfrm>
            <a:off x="2061896" y="4812939"/>
            <a:ext cx="616114" cy="616114"/>
          </a:xfrm>
        </p:spPr>
        <p:txBody>
          <a:bodyPr>
            <a:normAutofit/>
          </a:bodyPr>
          <a:lstStyle>
            <a:lvl1pPr>
              <a:defRPr sz="1600"/>
            </a:lvl1pPr>
          </a:lstStyle>
          <a:p>
            <a:r>
              <a:rPr kumimoji="1" lang="en-US" altLang="ja-JP" dirty="0" smtClean="0"/>
              <a:t>ICON</a:t>
            </a:r>
            <a:endParaRPr kumimoji="1" lang="ja-JP" altLang="en-US" dirty="0"/>
          </a:p>
        </p:txBody>
      </p:sp>
      <p:sp>
        <p:nvSpPr>
          <p:cNvPr id="23" name="図プレースホルダー 7"/>
          <p:cNvSpPr>
            <a:spLocks noGrp="1"/>
          </p:cNvSpPr>
          <p:nvPr>
            <p:ph type="pic" sz="quarter" idx="17" hasCustomPrompt="1"/>
          </p:nvPr>
        </p:nvSpPr>
        <p:spPr>
          <a:xfrm>
            <a:off x="4744194" y="4812939"/>
            <a:ext cx="616114" cy="616114"/>
          </a:xfrm>
        </p:spPr>
        <p:txBody>
          <a:bodyPr>
            <a:normAutofit/>
          </a:bodyPr>
          <a:lstStyle>
            <a:lvl1pPr>
              <a:defRPr sz="1600"/>
            </a:lvl1pPr>
          </a:lstStyle>
          <a:p>
            <a:r>
              <a:rPr kumimoji="1" lang="en-US" altLang="ja-JP" dirty="0" smtClean="0"/>
              <a:t>ICON</a:t>
            </a:r>
            <a:endParaRPr kumimoji="1" lang="ja-JP" altLang="en-US" dirty="0"/>
          </a:p>
        </p:txBody>
      </p:sp>
      <p:sp>
        <p:nvSpPr>
          <p:cNvPr id="24" name="図プレースホルダー 7"/>
          <p:cNvSpPr>
            <a:spLocks noGrp="1"/>
          </p:cNvSpPr>
          <p:nvPr>
            <p:ph type="pic" sz="quarter" idx="18" hasCustomPrompt="1"/>
          </p:nvPr>
        </p:nvSpPr>
        <p:spPr>
          <a:xfrm>
            <a:off x="7426492" y="4799017"/>
            <a:ext cx="616114" cy="616114"/>
          </a:xfrm>
        </p:spPr>
        <p:txBody>
          <a:bodyPr>
            <a:normAutofit/>
          </a:bodyPr>
          <a:lstStyle>
            <a:lvl1pPr>
              <a:defRPr sz="1600"/>
            </a:lvl1pPr>
          </a:lstStyle>
          <a:p>
            <a:r>
              <a:rPr kumimoji="1" lang="en-US" altLang="ja-JP" dirty="0" smtClean="0"/>
              <a:t>ICON</a:t>
            </a:r>
            <a:endParaRPr kumimoji="1" lang="ja-JP" altLang="en-US" dirty="0"/>
          </a:p>
        </p:txBody>
      </p:sp>
      <p:sp>
        <p:nvSpPr>
          <p:cNvPr id="25" name="図プレースホルダー 7"/>
          <p:cNvSpPr>
            <a:spLocks noGrp="1"/>
          </p:cNvSpPr>
          <p:nvPr>
            <p:ph type="pic" sz="quarter" idx="19" hasCustomPrompt="1"/>
          </p:nvPr>
        </p:nvSpPr>
        <p:spPr>
          <a:xfrm>
            <a:off x="10108790" y="4812939"/>
            <a:ext cx="616114" cy="616114"/>
          </a:xfrm>
        </p:spPr>
        <p:txBody>
          <a:bodyPr>
            <a:normAutofit/>
          </a:bodyPr>
          <a:lstStyle>
            <a:lvl1pPr>
              <a:defRPr sz="1600"/>
            </a:lvl1pPr>
          </a:lstStyle>
          <a:p>
            <a:r>
              <a:rPr kumimoji="1" lang="en-US" altLang="ja-JP" dirty="0" smtClean="0"/>
              <a:t>ICON</a:t>
            </a:r>
            <a:endParaRPr kumimoji="1" lang="ja-JP" altLang="en-US" dirty="0"/>
          </a:p>
        </p:txBody>
      </p:sp>
      <p:sp>
        <p:nvSpPr>
          <p:cNvPr id="26" name="図プレースホルダー 7"/>
          <p:cNvSpPr>
            <a:spLocks noGrp="1"/>
          </p:cNvSpPr>
          <p:nvPr>
            <p:ph type="pic" sz="quarter" idx="20" hasCustomPrompt="1"/>
          </p:nvPr>
        </p:nvSpPr>
        <p:spPr>
          <a:xfrm>
            <a:off x="12791088" y="4812939"/>
            <a:ext cx="616114" cy="616114"/>
          </a:xfrm>
        </p:spPr>
        <p:txBody>
          <a:bodyPr>
            <a:normAutofit/>
          </a:bodyPr>
          <a:lstStyle>
            <a:lvl1pPr>
              <a:defRPr sz="1600"/>
            </a:lvl1pPr>
          </a:lstStyle>
          <a:p>
            <a:r>
              <a:rPr kumimoji="1" lang="en-US" altLang="ja-JP" dirty="0" smtClean="0"/>
              <a:t>ICON</a:t>
            </a:r>
            <a:endParaRPr kumimoji="1" lang="ja-JP" altLang="en-US" dirty="0"/>
          </a:p>
        </p:txBody>
      </p:sp>
      <p:sp>
        <p:nvSpPr>
          <p:cNvPr id="27" name="図プレースホルダー 7"/>
          <p:cNvSpPr>
            <a:spLocks noGrp="1"/>
          </p:cNvSpPr>
          <p:nvPr>
            <p:ph type="pic" sz="quarter" idx="21" hasCustomPrompt="1"/>
          </p:nvPr>
        </p:nvSpPr>
        <p:spPr>
          <a:xfrm>
            <a:off x="15473386" y="4812939"/>
            <a:ext cx="616114" cy="616114"/>
          </a:xfrm>
        </p:spPr>
        <p:txBody>
          <a:bodyPr>
            <a:normAutofit/>
          </a:bodyPr>
          <a:lstStyle>
            <a:lvl1pPr>
              <a:defRPr sz="1600"/>
            </a:lvl1pPr>
          </a:lstStyle>
          <a:p>
            <a:r>
              <a:rPr kumimoji="1" lang="en-US" altLang="ja-JP" dirty="0" smtClean="0"/>
              <a:t>ICON</a:t>
            </a:r>
            <a:endParaRPr kumimoji="1" lang="ja-JP" altLang="en-US" dirty="0"/>
          </a:p>
        </p:txBody>
      </p:sp>
      <p:sp>
        <p:nvSpPr>
          <p:cNvPr id="28" name="テキスト プレースホルダー 11"/>
          <p:cNvSpPr>
            <a:spLocks noGrp="1"/>
          </p:cNvSpPr>
          <p:nvPr>
            <p:ph type="body" sz="quarter" idx="22" hasCustomPrompt="1"/>
          </p:nvPr>
        </p:nvSpPr>
        <p:spPr>
          <a:xfrm>
            <a:off x="11795349" y="3253290"/>
            <a:ext cx="2581038" cy="1237639"/>
          </a:xfrm>
        </p:spPr>
        <p:txBody>
          <a:bodyPr anchor="b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28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9" name="テキスト プレースホルダー 11"/>
          <p:cNvSpPr>
            <a:spLocks noGrp="1"/>
          </p:cNvSpPr>
          <p:nvPr>
            <p:ph type="body" sz="quarter" idx="23" hasCustomPrompt="1"/>
          </p:nvPr>
        </p:nvSpPr>
        <p:spPr>
          <a:xfrm>
            <a:off x="3684999" y="3253290"/>
            <a:ext cx="2581038" cy="1237639"/>
          </a:xfrm>
        </p:spPr>
        <p:txBody>
          <a:bodyPr anchor="b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28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0" name="テキスト プレースホルダー 11"/>
          <p:cNvSpPr>
            <a:spLocks noGrp="1"/>
          </p:cNvSpPr>
          <p:nvPr>
            <p:ph type="body" sz="quarter" idx="24" hasCustomPrompt="1"/>
          </p:nvPr>
        </p:nvSpPr>
        <p:spPr>
          <a:xfrm>
            <a:off x="9091899" y="3253290"/>
            <a:ext cx="2581038" cy="1237639"/>
          </a:xfrm>
        </p:spPr>
        <p:txBody>
          <a:bodyPr anchor="b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28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1" name="テキスト プレースホルダー 11"/>
          <p:cNvSpPr>
            <a:spLocks noGrp="1"/>
          </p:cNvSpPr>
          <p:nvPr>
            <p:ph type="body" sz="quarter" idx="25" hasCustomPrompt="1"/>
          </p:nvPr>
        </p:nvSpPr>
        <p:spPr>
          <a:xfrm>
            <a:off x="6388449" y="3253290"/>
            <a:ext cx="2581038" cy="1237639"/>
          </a:xfrm>
        </p:spPr>
        <p:txBody>
          <a:bodyPr anchor="b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28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2" name="テキスト プレースホルダー 11"/>
          <p:cNvSpPr>
            <a:spLocks noGrp="1"/>
          </p:cNvSpPr>
          <p:nvPr>
            <p:ph type="body" sz="quarter" idx="26" hasCustomPrompt="1"/>
          </p:nvPr>
        </p:nvSpPr>
        <p:spPr>
          <a:xfrm>
            <a:off x="14498801" y="3253290"/>
            <a:ext cx="2581038" cy="1237639"/>
          </a:xfrm>
        </p:spPr>
        <p:txBody>
          <a:bodyPr anchor="b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28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3" name="テキスト プレースホルダー 11"/>
          <p:cNvSpPr>
            <a:spLocks noGrp="1"/>
          </p:cNvSpPr>
          <p:nvPr>
            <p:ph type="body" sz="quarter" idx="27" hasCustomPrompt="1"/>
          </p:nvPr>
        </p:nvSpPr>
        <p:spPr>
          <a:xfrm>
            <a:off x="1042306" y="5886081"/>
            <a:ext cx="2581038" cy="3172854"/>
          </a:xfrm>
        </p:spPr>
        <p:txBody>
          <a:bodyPr anchor="t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4" name="テキスト プレースホルダー 11"/>
          <p:cNvSpPr>
            <a:spLocks noGrp="1"/>
          </p:cNvSpPr>
          <p:nvPr>
            <p:ph type="body" sz="quarter" idx="28" hasCustomPrompt="1"/>
          </p:nvPr>
        </p:nvSpPr>
        <p:spPr>
          <a:xfrm>
            <a:off x="11824601" y="5886081"/>
            <a:ext cx="2581038" cy="3172854"/>
          </a:xfrm>
        </p:spPr>
        <p:txBody>
          <a:bodyPr anchor="t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5" name="テキスト プレースホルダー 11"/>
          <p:cNvSpPr>
            <a:spLocks noGrp="1"/>
          </p:cNvSpPr>
          <p:nvPr>
            <p:ph type="body" sz="quarter" idx="29" hasCustomPrompt="1"/>
          </p:nvPr>
        </p:nvSpPr>
        <p:spPr>
          <a:xfrm>
            <a:off x="3745756" y="5886081"/>
            <a:ext cx="2581038" cy="3172854"/>
          </a:xfrm>
        </p:spPr>
        <p:txBody>
          <a:bodyPr anchor="t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6" name="テキスト プレースホルダー 11"/>
          <p:cNvSpPr>
            <a:spLocks noGrp="1"/>
          </p:cNvSpPr>
          <p:nvPr>
            <p:ph type="body" sz="quarter" idx="30" hasCustomPrompt="1"/>
          </p:nvPr>
        </p:nvSpPr>
        <p:spPr>
          <a:xfrm>
            <a:off x="9127453" y="5886081"/>
            <a:ext cx="2581038" cy="3172854"/>
          </a:xfrm>
        </p:spPr>
        <p:txBody>
          <a:bodyPr anchor="t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7" name="テキスト プレースホルダー 11"/>
          <p:cNvSpPr>
            <a:spLocks noGrp="1"/>
          </p:cNvSpPr>
          <p:nvPr>
            <p:ph type="body" sz="quarter" idx="31" hasCustomPrompt="1"/>
          </p:nvPr>
        </p:nvSpPr>
        <p:spPr>
          <a:xfrm>
            <a:off x="6449206" y="5886081"/>
            <a:ext cx="2581038" cy="3172854"/>
          </a:xfrm>
        </p:spPr>
        <p:txBody>
          <a:bodyPr anchor="t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8" name="テキスト プレースホルダー 11"/>
          <p:cNvSpPr>
            <a:spLocks noGrp="1"/>
          </p:cNvSpPr>
          <p:nvPr>
            <p:ph type="body" sz="quarter" idx="32" hasCustomPrompt="1"/>
          </p:nvPr>
        </p:nvSpPr>
        <p:spPr>
          <a:xfrm>
            <a:off x="14528053" y="5886081"/>
            <a:ext cx="2581038" cy="3172854"/>
          </a:xfrm>
        </p:spPr>
        <p:txBody>
          <a:bodyPr anchor="t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91795837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1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1000"/>
                            </p:stCondLst>
                            <p:childTnLst>
                              <p:par>
                                <p:cTn id="26" presetID="2" presetClass="entr" presetSubtype="8" decel="10000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" presetID="2" presetClass="entr" presetSubtype="8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4" presetID="2" presetClass="entr" presetSubtype="1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8" presetID="2" presetClass="entr" presetSubtype="4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2000"/>
                            </p:stCondLst>
                            <p:childTnLst>
                              <p:par>
                                <p:cTn id="43" presetID="2" presetClass="entr" presetSubtype="8" decel="10000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8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1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" presetID="2" presetClass="entr" presetSubtype="4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00"/>
                            </p:stCondLst>
                            <p:childTnLst>
                              <p:par>
                                <p:cTn id="60" presetID="2" presetClass="entr" presetSubtype="8" decel="10000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4" presetID="2" presetClass="entr" presetSubtype="8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6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8" presetID="2" presetClass="entr" presetSubtype="1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0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1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2" presetID="2" presetClass="entr" presetSubtype="4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4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5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4000"/>
                            </p:stCondLst>
                            <p:childTnLst>
                              <p:par>
                                <p:cTn id="77" presetID="2" presetClass="entr" presetSubtype="8" decel="10000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9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0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1" presetID="2" presetClass="entr" presetSubtype="8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3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4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5" presetID="2" presetClass="entr" presetSubtype="1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7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8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9" presetID="2" presetClass="entr" presetSubtype="4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1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2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3" fill="hold">
                            <p:stCondLst>
                              <p:cond delay="5000"/>
                            </p:stCondLst>
                            <p:childTnLst>
                              <p:par>
                                <p:cTn id="94" presetID="2" presetClass="entr" presetSubtype="8" decel="10000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6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8" presetID="2" presetClass="entr" presetSubtype="8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0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1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2" presetID="2" presetClass="entr" presetSubtype="1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4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5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6" presetID="2" presetClass="entr" presetSubtype="4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8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9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>
        <p:tmplLst>
          <p:tmpl>
            <p:tnLst>
              <p:par>
                <p:cTn presetID="2" presetClass="entr" presetSubtype="1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0-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9" grpId="0" animBg="1"/>
      <p:bldP spid="10" grpId="0" animBg="1"/>
      <p:bldP spid="11" grpId="0" animBg="1"/>
      <p:bldP spid="12" grpId="0" animBg="1"/>
      <p:bldP spid="13" grpId="0" animBg="1"/>
      <p:bldP spid="14" grpId="0" animBg="1"/>
      <p:bldP spid="15" grpId="0" animBg="1"/>
      <p:bldP spid="22" grpId="0"/>
      <p:bldP spid="23" grpId="0"/>
      <p:bldP spid="24" grpId="0"/>
      <p:bldP spid="25" grpId="0"/>
      <p:bldP spid="26" grpId="0"/>
      <p:bldP spid="27" grpId="0"/>
      <p:bldP spid="28" grpId="0">
        <p:tmplLst>
          <p:tmpl>
            <p:tnLst>
              <p:par>
                <p:cTn presetID="2" presetClass="entr" presetSubtype="1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0-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9" grpId="0">
        <p:tmplLst>
          <p:tmpl>
            <p:tnLst>
              <p:par>
                <p:cTn presetID="2" presetClass="entr" presetSubtype="1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0-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0" grpId="0">
        <p:tmplLst>
          <p:tmpl>
            <p:tnLst>
              <p:par>
                <p:cTn presetID="2" presetClass="entr" presetSubtype="1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0-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1" grpId="0">
        <p:tmplLst>
          <p:tmpl>
            <p:tnLst>
              <p:par>
                <p:cTn presetID="2" presetClass="entr" presetSubtype="1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0-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2" grpId="0">
        <p:tmplLst>
          <p:tmpl>
            <p:tnLst>
              <p:par>
                <p:cTn presetID="2" presetClass="entr" presetSubtype="1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0-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3" grpId="0">
        <p:tmplLst>
          <p:tmpl>
            <p:tnLst>
              <p:par>
                <p:cTn presetID="2" presetClass="entr" presetSubtype="4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4" grpId="0">
        <p:tmplLst>
          <p:tmpl>
            <p:tnLst>
              <p:par>
                <p:cTn presetID="2" presetClass="entr" presetSubtype="4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5" grpId="0">
        <p:tmplLst>
          <p:tmpl>
            <p:tnLst>
              <p:par>
                <p:cTn presetID="2" presetClass="entr" presetSubtype="4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6" grpId="0">
        <p:tmplLst>
          <p:tmpl>
            <p:tnLst>
              <p:par>
                <p:cTn presetID="2" presetClass="entr" presetSubtype="4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7" grpId="0">
        <p:tmplLst>
          <p:tmpl>
            <p:tnLst>
              <p:par>
                <p:cTn presetID="2" presetClass="entr" presetSubtype="4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8" grpId="0">
        <p:tmplLst>
          <p:tmpl>
            <p:tnLst>
              <p:par>
                <p:cTn presetID="2" presetClass="entr" presetSubtype="4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27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WOT 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en-US" altLang="ja-JP" dirty="0" smtClean="0"/>
              <a:t>SLIDE TITLE HERE</a:t>
            </a:r>
            <a:endParaRPr kumimoji="1" lang="ja-JP" altLang="en-US" dirty="0"/>
          </a:p>
        </p:txBody>
      </p: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  <a:alpha val="70000"/>
                  </a:prstClr>
                </a:solidFill>
              </a:rPr>
              <a:t>The Power of PowerPoint | thepopp.com</a:t>
            </a:r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87164BF-D67A-46C0-81D2-5BAF67C00C80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  <p:sp>
        <p:nvSpPr>
          <p:cNvPr id="5" name="正方形/長方形 4"/>
          <p:cNvSpPr/>
          <p:nvPr userDrawn="1"/>
        </p:nvSpPr>
        <p:spPr>
          <a:xfrm>
            <a:off x="10837992" y="5592511"/>
            <a:ext cx="7448421" cy="31503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6" name="正方形/長方形 5"/>
          <p:cNvSpPr/>
          <p:nvPr userDrawn="1"/>
        </p:nvSpPr>
        <p:spPr>
          <a:xfrm>
            <a:off x="0" y="5582770"/>
            <a:ext cx="7448421" cy="31503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7" name="正方形/長方形 6"/>
          <p:cNvSpPr/>
          <p:nvPr userDrawn="1"/>
        </p:nvSpPr>
        <p:spPr>
          <a:xfrm>
            <a:off x="10837992" y="2184073"/>
            <a:ext cx="7448421" cy="31503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8" name="正方形/長方形 7"/>
          <p:cNvSpPr/>
          <p:nvPr userDrawn="1"/>
        </p:nvSpPr>
        <p:spPr>
          <a:xfrm>
            <a:off x="0" y="2184073"/>
            <a:ext cx="7448421" cy="31503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grpSp>
        <p:nvGrpSpPr>
          <p:cNvPr id="9" name="グループ化 8"/>
          <p:cNvGrpSpPr/>
          <p:nvPr userDrawn="1"/>
        </p:nvGrpSpPr>
        <p:grpSpPr>
          <a:xfrm>
            <a:off x="5863506" y="5582771"/>
            <a:ext cx="3160090" cy="3150350"/>
            <a:chOff x="6037861" y="5413530"/>
            <a:chExt cx="2889225" cy="2880320"/>
          </a:xfrm>
        </p:grpSpPr>
        <p:sp>
          <p:nvSpPr>
            <p:cNvPr id="10" name="涙形 9"/>
            <p:cNvSpPr/>
            <p:nvPr userDrawn="1"/>
          </p:nvSpPr>
          <p:spPr>
            <a:xfrm>
              <a:off x="6037861" y="5413530"/>
              <a:ext cx="2880320" cy="2880320"/>
            </a:xfrm>
            <a:prstGeom prst="teardrop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  <p:sp>
          <p:nvSpPr>
            <p:cNvPr id="11" name="涙形 10"/>
            <p:cNvSpPr/>
            <p:nvPr userDrawn="1"/>
          </p:nvSpPr>
          <p:spPr>
            <a:xfrm>
              <a:off x="6046766" y="5413530"/>
              <a:ext cx="2880320" cy="2880320"/>
            </a:xfrm>
            <a:prstGeom prst="teardrop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  <p:sp>
          <p:nvSpPr>
            <p:cNvPr id="12" name="涙形 11"/>
            <p:cNvSpPr/>
            <p:nvPr userDrawn="1"/>
          </p:nvSpPr>
          <p:spPr>
            <a:xfrm>
              <a:off x="6037861" y="5413530"/>
              <a:ext cx="2880320" cy="2880320"/>
            </a:xfrm>
            <a:prstGeom prst="teardrop">
              <a:avLst/>
            </a:prstGeom>
            <a:solidFill>
              <a:schemeClr val="accent1">
                <a:lumMod val="60000"/>
                <a:lumOff val="40000"/>
              </a:schemeClr>
            </a:solidFill>
            <a:ln w="1270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  <p:sp>
          <p:nvSpPr>
            <p:cNvPr id="13" name="涙形 12"/>
            <p:cNvSpPr/>
            <p:nvPr userDrawn="1"/>
          </p:nvSpPr>
          <p:spPr>
            <a:xfrm>
              <a:off x="6172876" y="5548545"/>
              <a:ext cx="2610290" cy="2610290"/>
            </a:xfrm>
            <a:prstGeom prst="teardrop">
              <a:avLst/>
            </a:prstGeom>
            <a:solidFill>
              <a:schemeClr val="bg1">
                <a:lumMod val="95000"/>
              </a:schemeClr>
            </a:solidFill>
            <a:ln w="1270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</p:grpSp>
      <p:grpSp>
        <p:nvGrpSpPr>
          <p:cNvPr id="14" name="グループ化 13"/>
          <p:cNvGrpSpPr/>
          <p:nvPr userDrawn="1"/>
        </p:nvGrpSpPr>
        <p:grpSpPr>
          <a:xfrm rot="5400000">
            <a:off x="5868376" y="2188943"/>
            <a:ext cx="3160090" cy="3150350"/>
            <a:chOff x="6037861" y="5413530"/>
            <a:chExt cx="2889225" cy="2880320"/>
          </a:xfrm>
        </p:grpSpPr>
        <p:sp>
          <p:nvSpPr>
            <p:cNvPr id="15" name="涙形 14"/>
            <p:cNvSpPr/>
            <p:nvPr userDrawn="1"/>
          </p:nvSpPr>
          <p:spPr>
            <a:xfrm>
              <a:off x="6037861" y="5413530"/>
              <a:ext cx="2880320" cy="2880320"/>
            </a:xfrm>
            <a:prstGeom prst="teardrop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  <p:sp>
          <p:nvSpPr>
            <p:cNvPr id="16" name="涙形 15"/>
            <p:cNvSpPr/>
            <p:nvPr userDrawn="1"/>
          </p:nvSpPr>
          <p:spPr>
            <a:xfrm>
              <a:off x="6046766" y="5413530"/>
              <a:ext cx="2880320" cy="2880320"/>
            </a:xfrm>
            <a:prstGeom prst="teardrop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  <p:sp>
          <p:nvSpPr>
            <p:cNvPr id="17" name="涙形 16"/>
            <p:cNvSpPr/>
            <p:nvPr userDrawn="1"/>
          </p:nvSpPr>
          <p:spPr>
            <a:xfrm>
              <a:off x="6037861" y="5413530"/>
              <a:ext cx="2880320" cy="2880320"/>
            </a:xfrm>
            <a:prstGeom prst="teardrop">
              <a:avLst/>
            </a:prstGeom>
            <a:solidFill>
              <a:schemeClr val="accent1">
                <a:lumMod val="60000"/>
                <a:lumOff val="40000"/>
              </a:schemeClr>
            </a:solidFill>
            <a:ln w="1270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  <p:sp>
          <p:nvSpPr>
            <p:cNvPr id="18" name="涙形 17"/>
            <p:cNvSpPr/>
            <p:nvPr userDrawn="1"/>
          </p:nvSpPr>
          <p:spPr>
            <a:xfrm>
              <a:off x="6172876" y="5548545"/>
              <a:ext cx="2610290" cy="2610290"/>
            </a:xfrm>
            <a:prstGeom prst="teardrop">
              <a:avLst/>
            </a:prstGeom>
            <a:solidFill>
              <a:schemeClr val="bg1">
                <a:lumMod val="95000"/>
              </a:schemeClr>
            </a:solidFill>
            <a:ln w="1270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</p:grpSp>
      <p:grpSp>
        <p:nvGrpSpPr>
          <p:cNvPr id="19" name="グループ化 18"/>
          <p:cNvGrpSpPr/>
          <p:nvPr userDrawn="1"/>
        </p:nvGrpSpPr>
        <p:grpSpPr>
          <a:xfrm rot="10800000">
            <a:off x="9278221" y="2193813"/>
            <a:ext cx="3160090" cy="3150350"/>
            <a:chOff x="6037861" y="5413530"/>
            <a:chExt cx="2889225" cy="2880320"/>
          </a:xfrm>
        </p:grpSpPr>
        <p:sp>
          <p:nvSpPr>
            <p:cNvPr id="20" name="涙形 19"/>
            <p:cNvSpPr/>
            <p:nvPr userDrawn="1"/>
          </p:nvSpPr>
          <p:spPr>
            <a:xfrm>
              <a:off x="6037861" y="5413530"/>
              <a:ext cx="2880320" cy="2880320"/>
            </a:xfrm>
            <a:prstGeom prst="teardrop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  <p:sp>
          <p:nvSpPr>
            <p:cNvPr id="21" name="涙形 20"/>
            <p:cNvSpPr/>
            <p:nvPr userDrawn="1"/>
          </p:nvSpPr>
          <p:spPr>
            <a:xfrm>
              <a:off x="6046766" y="5413530"/>
              <a:ext cx="2880320" cy="2880320"/>
            </a:xfrm>
            <a:prstGeom prst="teardrop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  <p:sp>
          <p:nvSpPr>
            <p:cNvPr id="22" name="涙形 21"/>
            <p:cNvSpPr/>
            <p:nvPr userDrawn="1"/>
          </p:nvSpPr>
          <p:spPr>
            <a:xfrm>
              <a:off x="6037861" y="5413530"/>
              <a:ext cx="2880320" cy="2880320"/>
            </a:xfrm>
            <a:prstGeom prst="teardrop">
              <a:avLst/>
            </a:prstGeom>
            <a:solidFill>
              <a:schemeClr val="accent1">
                <a:lumMod val="60000"/>
                <a:lumOff val="40000"/>
              </a:schemeClr>
            </a:solidFill>
            <a:ln w="1270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  <p:sp>
          <p:nvSpPr>
            <p:cNvPr id="23" name="涙形 22"/>
            <p:cNvSpPr/>
            <p:nvPr userDrawn="1"/>
          </p:nvSpPr>
          <p:spPr>
            <a:xfrm>
              <a:off x="6172876" y="5548545"/>
              <a:ext cx="2610290" cy="2610290"/>
            </a:xfrm>
            <a:prstGeom prst="teardrop">
              <a:avLst/>
            </a:prstGeom>
            <a:solidFill>
              <a:schemeClr val="bg1">
                <a:lumMod val="95000"/>
              </a:schemeClr>
            </a:solidFill>
            <a:ln w="1270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</p:grpSp>
      <p:grpSp>
        <p:nvGrpSpPr>
          <p:cNvPr id="24" name="グループ化 23"/>
          <p:cNvGrpSpPr/>
          <p:nvPr userDrawn="1"/>
        </p:nvGrpSpPr>
        <p:grpSpPr>
          <a:xfrm rot="16200000">
            <a:off x="9273351" y="5587641"/>
            <a:ext cx="3160090" cy="3150350"/>
            <a:chOff x="6037861" y="5413530"/>
            <a:chExt cx="2889225" cy="2880320"/>
          </a:xfrm>
        </p:grpSpPr>
        <p:sp>
          <p:nvSpPr>
            <p:cNvPr id="25" name="涙形 24"/>
            <p:cNvSpPr/>
            <p:nvPr userDrawn="1"/>
          </p:nvSpPr>
          <p:spPr>
            <a:xfrm>
              <a:off x="6037861" y="5413530"/>
              <a:ext cx="2880320" cy="2880320"/>
            </a:xfrm>
            <a:prstGeom prst="teardrop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  <p:sp>
          <p:nvSpPr>
            <p:cNvPr id="26" name="涙形 25"/>
            <p:cNvSpPr/>
            <p:nvPr userDrawn="1"/>
          </p:nvSpPr>
          <p:spPr>
            <a:xfrm>
              <a:off x="6046766" y="5413530"/>
              <a:ext cx="2880320" cy="2880320"/>
            </a:xfrm>
            <a:prstGeom prst="teardrop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  <p:sp>
          <p:nvSpPr>
            <p:cNvPr id="27" name="涙形 26"/>
            <p:cNvSpPr/>
            <p:nvPr userDrawn="1"/>
          </p:nvSpPr>
          <p:spPr>
            <a:xfrm>
              <a:off x="6037861" y="5413530"/>
              <a:ext cx="2880320" cy="2880320"/>
            </a:xfrm>
            <a:prstGeom prst="teardrop">
              <a:avLst/>
            </a:prstGeom>
            <a:solidFill>
              <a:schemeClr val="accent1">
                <a:lumMod val="60000"/>
                <a:lumOff val="40000"/>
              </a:schemeClr>
            </a:solidFill>
            <a:ln w="1270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  <p:sp>
          <p:nvSpPr>
            <p:cNvPr id="28" name="涙形 27"/>
            <p:cNvSpPr/>
            <p:nvPr userDrawn="1"/>
          </p:nvSpPr>
          <p:spPr>
            <a:xfrm>
              <a:off x="6172876" y="5548545"/>
              <a:ext cx="2610290" cy="2610290"/>
            </a:xfrm>
            <a:prstGeom prst="teardrop">
              <a:avLst/>
            </a:prstGeom>
            <a:solidFill>
              <a:schemeClr val="bg1">
                <a:lumMod val="95000"/>
              </a:schemeClr>
            </a:solidFill>
            <a:ln w="1270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</p:grpSp>
      <p:sp>
        <p:nvSpPr>
          <p:cNvPr id="29" name="テキスト プレースホルダー 11"/>
          <p:cNvSpPr>
            <a:spLocks noGrp="1"/>
          </p:cNvSpPr>
          <p:nvPr>
            <p:ph type="body" sz="quarter" idx="15" hasCustomPrompt="1"/>
          </p:nvPr>
        </p:nvSpPr>
        <p:spPr>
          <a:xfrm>
            <a:off x="6262886" y="4066561"/>
            <a:ext cx="2394497" cy="761903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defRPr sz="2400">
                <a:solidFill>
                  <a:schemeClr val="tx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0" name="テキスト プレースホルダー 11"/>
          <p:cNvSpPr>
            <a:spLocks noGrp="1"/>
          </p:cNvSpPr>
          <p:nvPr>
            <p:ph type="body" sz="quarter" idx="16" hasCustomPrompt="1"/>
          </p:nvPr>
        </p:nvSpPr>
        <p:spPr>
          <a:xfrm>
            <a:off x="6262886" y="2713230"/>
            <a:ext cx="2394497" cy="1631084"/>
          </a:xfrm>
        </p:spPr>
        <p:txBody>
          <a:bodyPr anchor="b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88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A</a:t>
            </a:r>
            <a:endParaRPr lang="en-US" dirty="0"/>
          </a:p>
        </p:txBody>
      </p:sp>
      <p:sp>
        <p:nvSpPr>
          <p:cNvPr id="31" name="テキスト プレースホルダー 11"/>
          <p:cNvSpPr>
            <a:spLocks noGrp="1"/>
          </p:cNvSpPr>
          <p:nvPr>
            <p:ph type="body" sz="quarter" idx="17" hasCustomPrompt="1"/>
          </p:nvPr>
        </p:nvSpPr>
        <p:spPr>
          <a:xfrm>
            <a:off x="9674034" y="4066561"/>
            <a:ext cx="2394497" cy="761903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defRPr sz="2400">
                <a:solidFill>
                  <a:schemeClr val="tx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2" name="テキスト プレースホルダー 11"/>
          <p:cNvSpPr>
            <a:spLocks noGrp="1"/>
          </p:cNvSpPr>
          <p:nvPr>
            <p:ph type="body" sz="quarter" idx="18" hasCustomPrompt="1"/>
          </p:nvPr>
        </p:nvSpPr>
        <p:spPr>
          <a:xfrm>
            <a:off x="9674034" y="2713230"/>
            <a:ext cx="2394497" cy="1631084"/>
          </a:xfrm>
        </p:spPr>
        <p:txBody>
          <a:bodyPr anchor="b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88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A</a:t>
            </a:r>
            <a:endParaRPr lang="en-US" dirty="0"/>
          </a:p>
        </p:txBody>
      </p:sp>
      <p:sp>
        <p:nvSpPr>
          <p:cNvPr id="33" name="テキスト プレースホルダー 11"/>
          <p:cNvSpPr>
            <a:spLocks noGrp="1"/>
          </p:cNvSpPr>
          <p:nvPr>
            <p:ph type="body" sz="quarter" idx="19" hasCustomPrompt="1"/>
          </p:nvPr>
        </p:nvSpPr>
        <p:spPr>
          <a:xfrm>
            <a:off x="6244999" y="7351926"/>
            <a:ext cx="2394497" cy="761903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defRPr sz="2400">
                <a:solidFill>
                  <a:schemeClr val="tx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4" name="テキスト プレースホルダー 11"/>
          <p:cNvSpPr>
            <a:spLocks noGrp="1"/>
          </p:cNvSpPr>
          <p:nvPr>
            <p:ph type="body" sz="quarter" idx="20" hasCustomPrompt="1"/>
          </p:nvPr>
        </p:nvSpPr>
        <p:spPr>
          <a:xfrm>
            <a:off x="6244999" y="5998595"/>
            <a:ext cx="2394497" cy="1631084"/>
          </a:xfrm>
        </p:spPr>
        <p:txBody>
          <a:bodyPr anchor="b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88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A</a:t>
            </a:r>
            <a:endParaRPr lang="en-US" dirty="0"/>
          </a:p>
        </p:txBody>
      </p:sp>
      <p:sp>
        <p:nvSpPr>
          <p:cNvPr id="35" name="テキスト プレースホルダー 11"/>
          <p:cNvSpPr>
            <a:spLocks noGrp="1"/>
          </p:cNvSpPr>
          <p:nvPr>
            <p:ph type="body" sz="quarter" idx="21" hasCustomPrompt="1"/>
          </p:nvPr>
        </p:nvSpPr>
        <p:spPr>
          <a:xfrm>
            <a:off x="9656147" y="7351926"/>
            <a:ext cx="2394497" cy="761903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defRPr sz="2400">
                <a:solidFill>
                  <a:schemeClr val="tx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6" name="テキスト プレースホルダー 11"/>
          <p:cNvSpPr>
            <a:spLocks noGrp="1"/>
          </p:cNvSpPr>
          <p:nvPr>
            <p:ph type="body" sz="quarter" idx="22" hasCustomPrompt="1"/>
          </p:nvPr>
        </p:nvSpPr>
        <p:spPr>
          <a:xfrm>
            <a:off x="9656147" y="5998595"/>
            <a:ext cx="2394497" cy="1631084"/>
          </a:xfrm>
        </p:spPr>
        <p:txBody>
          <a:bodyPr anchor="b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88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A</a:t>
            </a:r>
            <a:endParaRPr lang="en-US" dirty="0"/>
          </a:p>
        </p:txBody>
      </p:sp>
      <p:sp>
        <p:nvSpPr>
          <p:cNvPr id="37" name="テキスト プレースホルダー 11"/>
          <p:cNvSpPr>
            <a:spLocks noGrp="1"/>
          </p:cNvSpPr>
          <p:nvPr>
            <p:ph type="body" sz="quarter" idx="23" hasCustomPrompt="1"/>
          </p:nvPr>
        </p:nvSpPr>
        <p:spPr>
          <a:xfrm>
            <a:off x="637261" y="2769138"/>
            <a:ext cx="5040560" cy="2205245"/>
          </a:xfrm>
        </p:spPr>
        <p:txBody>
          <a:bodyPr anchor="ctr">
            <a:noAutofit/>
          </a:bodyPr>
          <a:lstStyle>
            <a:lvl1pPr marL="342900" indent="-360000" algn="l">
              <a:lnSpc>
                <a:spcPct val="120000"/>
              </a:lnSpc>
              <a:buClr>
                <a:schemeClr val="accent1"/>
              </a:buClr>
              <a:buFont typeface="Wingdings" panose="05000000000000000000" pitchFamily="2" charset="2"/>
              <a:buChar char="u"/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8" name="テキスト プレースホルダー 11"/>
          <p:cNvSpPr>
            <a:spLocks noGrp="1"/>
          </p:cNvSpPr>
          <p:nvPr>
            <p:ph type="body" sz="quarter" idx="24" hasCustomPrompt="1"/>
          </p:nvPr>
        </p:nvSpPr>
        <p:spPr>
          <a:xfrm>
            <a:off x="637261" y="5964493"/>
            <a:ext cx="5040560" cy="2205245"/>
          </a:xfrm>
        </p:spPr>
        <p:txBody>
          <a:bodyPr anchor="ctr">
            <a:noAutofit/>
          </a:bodyPr>
          <a:lstStyle>
            <a:lvl1pPr marL="342900" indent="-360000" algn="l">
              <a:lnSpc>
                <a:spcPct val="120000"/>
              </a:lnSpc>
              <a:buClr>
                <a:schemeClr val="accent1"/>
              </a:buClr>
              <a:buFont typeface="Wingdings" panose="05000000000000000000" pitchFamily="2" charset="2"/>
              <a:buChar char="u"/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9" name="テキスト プレースホルダー 11"/>
          <p:cNvSpPr>
            <a:spLocks noGrp="1"/>
          </p:cNvSpPr>
          <p:nvPr>
            <p:ph type="body" sz="quarter" idx="25" hasCustomPrompt="1"/>
          </p:nvPr>
        </p:nvSpPr>
        <p:spPr>
          <a:xfrm>
            <a:off x="12608591" y="2814143"/>
            <a:ext cx="5040560" cy="2205245"/>
          </a:xfrm>
        </p:spPr>
        <p:txBody>
          <a:bodyPr anchor="ctr">
            <a:noAutofit/>
          </a:bodyPr>
          <a:lstStyle>
            <a:lvl1pPr marL="342900" indent="-360000" algn="l">
              <a:lnSpc>
                <a:spcPct val="120000"/>
              </a:lnSpc>
              <a:buClr>
                <a:schemeClr val="accent1"/>
              </a:buClr>
              <a:buFont typeface="Wingdings" panose="05000000000000000000" pitchFamily="2" charset="2"/>
              <a:buChar char="u"/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40" name="テキスト プレースホルダー 11"/>
          <p:cNvSpPr>
            <a:spLocks noGrp="1"/>
          </p:cNvSpPr>
          <p:nvPr>
            <p:ph type="body" sz="quarter" idx="26" hasCustomPrompt="1"/>
          </p:nvPr>
        </p:nvSpPr>
        <p:spPr>
          <a:xfrm>
            <a:off x="12608591" y="6009498"/>
            <a:ext cx="5040560" cy="2205245"/>
          </a:xfrm>
        </p:spPr>
        <p:txBody>
          <a:bodyPr anchor="ctr">
            <a:noAutofit/>
          </a:bodyPr>
          <a:lstStyle>
            <a:lvl1pPr marL="342900" indent="-360000" algn="l">
              <a:lnSpc>
                <a:spcPct val="120000"/>
              </a:lnSpc>
              <a:buClr>
                <a:schemeClr val="accent1"/>
              </a:buClr>
              <a:buFont typeface="Wingdings" panose="05000000000000000000" pitchFamily="2" charset="2"/>
              <a:buChar char="u"/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41" name="図プレースホルダー 7"/>
          <p:cNvSpPr>
            <a:spLocks noGrp="1"/>
          </p:cNvSpPr>
          <p:nvPr>
            <p:ph type="pic" sz="quarter" idx="37" hasCustomPrompt="1"/>
          </p:nvPr>
        </p:nvSpPr>
        <p:spPr>
          <a:xfrm>
            <a:off x="637261" y="1546270"/>
            <a:ext cx="1222868" cy="1222868"/>
          </a:xfrm>
        </p:spPr>
        <p:txBody>
          <a:bodyPr>
            <a:normAutofit/>
          </a:bodyPr>
          <a:lstStyle>
            <a:lvl1pPr>
              <a:defRPr sz="1600"/>
            </a:lvl1pPr>
          </a:lstStyle>
          <a:p>
            <a:r>
              <a:rPr kumimoji="1" lang="en-US" altLang="ja-JP" dirty="0" smtClean="0"/>
              <a:t>ICON</a:t>
            </a:r>
            <a:endParaRPr kumimoji="1" lang="ja-JP" altLang="en-US" dirty="0"/>
          </a:p>
        </p:txBody>
      </p:sp>
      <p:sp>
        <p:nvSpPr>
          <p:cNvPr id="42" name="図プレースホルダー 7"/>
          <p:cNvSpPr>
            <a:spLocks noGrp="1"/>
          </p:cNvSpPr>
          <p:nvPr>
            <p:ph type="pic" sz="quarter" idx="38" hasCustomPrompt="1"/>
          </p:nvPr>
        </p:nvSpPr>
        <p:spPr>
          <a:xfrm>
            <a:off x="16434016" y="1572639"/>
            <a:ext cx="1222868" cy="1222868"/>
          </a:xfrm>
        </p:spPr>
        <p:txBody>
          <a:bodyPr>
            <a:normAutofit/>
          </a:bodyPr>
          <a:lstStyle>
            <a:lvl1pPr>
              <a:defRPr sz="1600"/>
            </a:lvl1pPr>
          </a:lstStyle>
          <a:p>
            <a:r>
              <a:rPr kumimoji="1" lang="en-US" altLang="ja-JP" dirty="0" smtClean="0"/>
              <a:t>ICON</a:t>
            </a:r>
            <a:endParaRPr kumimoji="1" lang="ja-JP" altLang="en-US" dirty="0"/>
          </a:p>
        </p:txBody>
      </p:sp>
      <p:sp>
        <p:nvSpPr>
          <p:cNvPr id="43" name="図プレースホルダー 7"/>
          <p:cNvSpPr>
            <a:spLocks noGrp="1"/>
          </p:cNvSpPr>
          <p:nvPr>
            <p:ph type="pic" sz="quarter" idx="39" hasCustomPrompt="1"/>
          </p:nvPr>
        </p:nvSpPr>
        <p:spPr>
          <a:xfrm>
            <a:off x="637261" y="8169738"/>
            <a:ext cx="1222868" cy="1222868"/>
          </a:xfrm>
        </p:spPr>
        <p:txBody>
          <a:bodyPr>
            <a:normAutofit/>
          </a:bodyPr>
          <a:lstStyle>
            <a:lvl1pPr>
              <a:defRPr sz="1600"/>
            </a:lvl1pPr>
          </a:lstStyle>
          <a:p>
            <a:r>
              <a:rPr kumimoji="1" lang="en-US" altLang="ja-JP" dirty="0" smtClean="0"/>
              <a:t>ICON</a:t>
            </a:r>
            <a:endParaRPr kumimoji="1" lang="ja-JP" altLang="en-US" dirty="0"/>
          </a:p>
        </p:txBody>
      </p:sp>
      <p:sp>
        <p:nvSpPr>
          <p:cNvPr id="44" name="図プレースホルダー 7"/>
          <p:cNvSpPr>
            <a:spLocks noGrp="1"/>
          </p:cNvSpPr>
          <p:nvPr>
            <p:ph type="pic" sz="quarter" idx="40" hasCustomPrompt="1"/>
          </p:nvPr>
        </p:nvSpPr>
        <p:spPr>
          <a:xfrm>
            <a:off x="16434016" y="8196107"/>
            <a:ext cx="1222868" cy="1222868"/>
          </a:xfrm>
        </p:spPr>
        <p:txBody>
          <a:bodyPr>
            <a:normAutofit/>
          </a:bodyPr>
          <a:lstStyle>
            <a:lvl1pPr>
              <a:defRPr sz="1600"/>
            </a:lvl1pPr>
          </a:lstStyle>
          <a:p>
            <a:r>
              <a:rPr kumimoji="1" lang="en-US" altLang="ja-JP" dirty="0" smtClean="0"/>
              <a:t>ICON</a:t>
            </a:r>
            <a:endParaRPr kumimoji="1" lang="ja-JP" altLang="en-US" dirty="0"/>
          </a:p>
        </p:txBody>
      </p:sp>
    </p:spTree>
    <p:extLst>
      <p:ext uri="{BB962C8B-B14F-4D97-AF65-F5344CB8AC3E}">
        <p14:creationId xmlns:p14="http://schemas.microsoft.com/office/powerpoint/2010/main" val="226854974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6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6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6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12" decel="10000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12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12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3" decel="100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3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3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9" decel="100000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9" decel="10000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9" decel="10000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1250"/>
                            </p:stCondLst>
                            <p:childTnLst>
                              <p:par>
                                <p:cTn id="54" presetID="22" presetClass="entr" presetSubtype="2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56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9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2250"/>
                            </p:stCondLst>
                            <p:childTnLst>
                              <p:par>
                                <p:cTn id="64" presetID="22" presetClass="entr" presetSubtype="8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6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9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2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3250"/>
                            </p:stCondLst>
                            <p:childTnLst>
                              <p:par>
                                <p:cTn id="74" presetID="22" presetClass="entr" presetSubtype="2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6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9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2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4250"/>
                            </p:stCondLst>
                            <p:childTnLst>
                              <p:par>
                                <p:cTn id="84" presetID="22" presetClass="entr" presetSubtype="8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6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7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9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0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2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6" grpId="0" animBg="1"/>
      <p:bldP spid="7" grpId="0" animBg="1"/>
      <p:bldP spid="8" grpId="0" animBg="1"/>
      <p:bldP spid="29" grpId="0" build="p">
        <p:tmplLst>
          <p:tmpl lvl="1">
            <p:tnLst>
              <p:par>
                <p:cTn presetID="2" presetClass="entr" presetSubtype="6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0" grpId="0" build="p">
        <p:tmplLst>
          <p:tmpl lvl="1">
            <p:tnLst>
              <p:par>
                <p:cTn presetID="2" presetClass="entr" presetSubtype="6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1" grpId="0" build="p">
        <p:tmplLst>
          <p:tmpl lvl="1">
            <p:tnLst>
              <p:par>
                <p:cTn presetID="2" presetClass="entr" presetSubtype="12" decel="10000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2" grpId="0" build="p">
        <p:tmplLst>
          <p:tmpl lvl="1">
            <p:tnLst>
              <p:par>
                <p:cTn presetID="2" presetClass="entr" presetSubtype="12" decel="10000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3" grpId="0" build="p">
        <p:tmplLst>
          <p:tmpl lvl="1">
            <p:tnLst>
              <p:par>
                <p:cTn presetID="2" presetClass="entr" presetSubtype="3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0-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4" grpId="0" build="p">
        <p:tmplLst>
          <p:tmpl lvl="1">
            <p:tnLst>
              <p:par>
                <p:cTn presetID="2" presetClass="entr" presetSubtype="3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0-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5" grpId="0" build="p">
        <p:tmplLst>
          <p:tmpl lvl="1">
            <p:tnLst>
              <p:par>
                <p:cTn presetID="2" presetClass="entr" presetSubtype="9" decel="100000" fill="hold" nodeType="withEffect">
                  <p:stCondLst>
                    <p:cond delay="7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0-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6" grpId="0" build="p">
        <p:tmplLst>
          <p:tmpl lvl="1">
            <p:tnLst>
              <p:par>
                <p:cTn presetID="2" presetClass="entr" presetSubtype="9" decel="100000" fill="hold" nodeType="withEffect">
                  <p:stCondLst>
                    <p:cond delay="7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0-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7" grpId="0">
        <p:tmplLst>
          <p:tmpl>
            <p:tnLst>
              <p:par>
                <p:cTn presetID="10" presetClass="entr" presetSubtype="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8" grpId="0">
        <p:tmplLst>
          <p:tmpl>
            <p:tnLst>
              <p:par>
                <p:cTn presetID="10" presetClass="entr" presetSubtype="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9" grpId="0">
        <p:tmplLst>
          <p:tmpl>
            <p:tnLst>
              <p:par>
                <p:cTn presetID="10" presetClass="entr" presetSubtype="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0" grpId="0">
        <p:tmplLst>
          <p:tmpl>
            <p:tnLst>
              <p:par>
                <p:cTn presetID="10" presetClass="entr" presetSubtype="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4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1" grpId="0"/>
      <p:bldP spid="42" grpId="0"/>
      <p:bldP spid="43" grpId="0"/>
      <p:bldP spid="44" grpId="0"/>
    </p:bldLst>
  </p:timing>
</p:sldLayout>
</file>

<file path=ppt/slideLayouts/slideLayout27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x4 Images 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en-US" altLang="ja-JP" dirty="0" smtClean="0"/>
              <a:t>SLIDE TITLE HERE</a:t>
            </a:r>
            <a:endParaRPr kumimoji="1" lang="ja-JP" altLang="en-US" dirty="0"/>
          </a:p>
        </p:txBody>
      </p: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  <a:alpha val="70000"/>
                  </a:prstClr>
                </a:solidFill>
              </a:rPr>
              <a:t>The Power of PowerPoint | thepopp.com</a:t>
            </a:r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87164BF-D67A-46C0-81D2-5BAF67C00C80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  <p:sp>
        <p:nvSpPr>
          <p:cNvPr id="5" name="円/楕円 4"/>
          <p:cNvSpPr/>
          <p:nvPr userDrawn="1"/>
        </p:nvSpPr>
        <p:spPr>
          <a:xfrm>
            <a:off x="1498356" y="1634381"/>
            <a:ext cx="3063774" cy="3064040"/>
          </a:xfrm>
          <a:prstGeom prst="ellipse">
            <a:avLst/>
          </a:prstGeom>
          <a:solidFill>
            <a:schemeClr val="accent1">
              <a:lumMod val="20000"/>
              <a:lumOff val="80000"/>
              <a:alpha val="30000"/>
            </a:schemeClr>
          </a:solidFill>
          <a:ln w="12700">
            <a:solidFill>
              <a:schemeClr val="accent1"/>
            </a:solidFill>
            <a:prstDash val="dash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 sz="2400" dirty="0" smtClean="0">
              <a:solidFill>
                <a:prstClr val="black"/>
              </a:solidFill>
              <a:latin typeface="Roboto Condensed Light"/>
            </a:endParaRPr>
          </a:p>
        </p:txBody>
      </p:sp>
      <p:sp>
        <p:nvSpPr>
          <p:cNvPr id="6" name="図プレースホルダー 9"/>
          <p:cNvSpPr>
            <a:spLocks noGrp="1"/>
          </p:cNvSpPr>
          <p:nvPr>
            <p:ph type="pic" sz="quarter" idx="12" hasCustomPrompt="1"/>
          </p:nvPr>
        </p:nvSpPr>
        <p:spPr>
          <a:xfrm>
            <a:off x="1644130" y="1780168"/>
            <a:ext cx="2772227" cy="2772467"/>
          </a:xfrm>
          <a:prstGeom prst="ellipse">
            <a:avLst/>
          </a:prstGeom>
        </p:spPr>
        <p:txBody>
          <a:bodyPr/>
          <a:lstStyle>
            <a:lvl1pPr>
              <a:defRPr/>
            </a:lvl1pPr>
          </a:lstStyle>
          <a:p>
            <a:r>
              <a:rPr kumimoji="1" lang="en-US" altLang="ja-JP" dirty="0" smtClean="0"/>
              <a:t>Add Image</a:t>
            </a:r>
            <a:endParaRPr kumimoji="1" lang="ja-JP" altLang="en-US" dirty="0"/>
          </a:p>
        </p:txBody>
      </p:sp>
      <p:sp>
        <p:nvSpPr>
          <p:cNvPr id="7" name="テキスト プレースホルダー 6"/>
          <p:cNvSpPr>
            <a:spLocks noGrp="1"/>
          </p:cNvSpPr>
          <p:nvPr>
            <p:ph type="body" sz="quarter" idx="16" hasCustomPrompt="1"/>
          </p:nvPr>
        </p:nvSpPr>
        <p:spPr>
          <a:xfrm>
            <a:off x="1087311" y="4784731"/>
            <a:ext cx="3885863" cy="673804"/>
          </a:xfrm>
          <a:prstGeom prst="rect">
            <a:avLst/>
          </a:prstGeom>
        </p:spPr>
        <p:txBody>
          <a:bodyPr anchor="t">
            <a:normAutofit/>
          </a:bodyPr>
          <a:lstStyle>
            <a:lvl1pPr marL="0" indent="0" algn="ctr">
              <a:buNone/>
              <a:defRPr sz="2800" baseline="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kumimoji="1" lang="en-US" altLang="ja-JP" dirty="0" smtClean="0"/>
              <a:t>TEXT HERE</a:t>
            </a:r>
            <a:endParaRPr kumimoji="1" lang="ja-JP" altLang="en-US" dirty="0"/>
          </a:p>
        </p:txBody>
      </p:sp>
      <p:sp>
        <p:nvSpPr>
          <p:cNvPr id="8" name="円/楕円 7"/>
          <p:cNvSpPr/>
          <p:nvPr userDrawn="1"/>
        </p:nvSpPr>
        <p:spPr>
          <a:xfrm>
            <a:off x="5548806" y="1634380"/>
            <a:ext cx="3063774" cy="3064040"/>
          </a:xfrm>
          <a:prstGeom prst="ellipse">
            <a:avLst/>
          </a:prstGeom>
          <a:solidFill>
            <a:schemeClr val="accent1">
              <a:lumMod val="20000"/>
              <a:lumOff val="80000"/>
              <a:alpha val="30000"/>
            </a:schemeClr>
          </a:solidFill>
          <a:ln w="12700">
            <a:solidFill>
              <a:schemeClr val="accent1"/>
            </a:solidFill>
            <a:prstDash val="dash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 sz="2400" dirty="0" smtClean="0">
              <a:solidFill>
                <a:prstClr val="black"/>
              </a:solidFill>
              <a:latin typeface="Roboto Condensed Light"/>
            </a:endParaRPr>
          </a:p>
        </p:txBody>
      </p:sp>
      <p:sp>
        <p:nvSpPr>
          <p:cNvPr id="9" name="図プレースホルダー 9"/>
          <p:cNvSpPr>
            <a:spLocks noGrp="1"/>
          </p:cNvSpPr>
          <p:nvPr>
            <p:ph type="pic" sz="quarter" idx="17" hasCustomPrompt="1"/>
          </p:nvPr>
        </p:nvSpPr>
        <p:spPr>
          <a:xfrm>
            <a:off x="5694580" y="1780167"/>
            <a:ext cx="2772227" cy="2772467"/>
          </a:xfrm>
          <a:prstGeom prst="ellipse">
            <a:avLst/>
          </a:prstGeom>
        </p:spPr>
        <p:txBody>
          <a:bodyPr/>
          <a:lstStyle>
            <a:lvl1pPr>
              <a:defRPr/>
            </a:lvl1pPr>
          </a:lstStyle>
          <a:p>
            <a:r>
              <a:rPr kumimoji="1" lang="en-US" altLang="ja-JP" dirty="0" smtClean="0"/>
              <a:t>Add Image</a:t>
            </a:r>
            <a:endParaRPr kumimoji="1" lang="ja-JP" altLang="en-US" dirty="0"/>
          </a:p>
        </p:txBody>
      </p:sp>
      <p:sp>
        <p:nvSpPr>
          <p:cNvPr id="10" name="テキスト プレースホルダー 6"/>
          <p:cNvSpPr>
            <a:spLocks noGrp="1"/>
          </p:cNvSpPr>
          <p:nvPr>
            <p:ph type="body" sz="quarter" idx="18" hasCustomPrompt="1"/>
          </p:nvPr>
        </p:nvSpPr>
        <p:spPr>
          <a:xfrm>
            <a:off x="5137761" y="4784730"/>
            <a:ext cx="3885863" cy="673804"/>
          </a:xfrm>
          <a:prstGeom prst="rect">
            <a:avLst/>
          </a:prstGeom>
        </p:spPr>
        <p:txBody>
          <a:bodyPr anchor="t">
            <a:normAutofit/>
          </a:bodyPr>
          <a:lstStyle>
            <a:lvl1pPr marL="0" indent="0" algn="ctr">
              <a:buNone/>
              <a:defRPr sz="2800" baseline="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kumimoji="1" lang="en-US" altLang="ja-JP" dirty="0" smtClean="0"/>
              <a:t>TEXT HERE</a:t>
            </a:r>
            <a:endParaRPr kumimoji="1" lang="ja-JP" altLang="en-US" dirty="0"/>
          </a:p>
        </p:txBody>
      </p:sp>
      <p:sp>
        <p:nvSpPr>
          <p:cNvPr id="11" name="円/楕円 10"/>
          <p:cNvSpPr/>
          <p:nvPr userDrawn="1"/>
        </p:nvSpPr>
        <p:spPr>
          <a:xfrm>
            <a:off x="9612852" y="1634381"/>
            <a:ext cx="3063774" cy="3064040"/>
          </a:xfrm>
          <a:prstGeom prst="ellipse">
            <a:avLst/>
          </a:prstGeom>
          <a:solidFill>
            <a:schemeClr val="accent1">
              <a:lumMod val="20000"/>
              <a:lumOff val="80000"/>
              <a:alpha val="30000"/>
            </a:schemeClr>
          </a:solidFill>
          <a:ln w="12700">
            <a:solidFill>
              <a:schemeClr val="accent1"/>
            </a:solidFill>
            <a:prstDash val="dash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 sz="2400" dirty="0" smtClean="0">
              <a:solidFill>
                <a:prstClr val="black"/>
              </a:solidFill>
              <a:latin typeface="Roboto Condensed Light"/>
            </a:endParaRPr>
          </a:p>
        </p:txBody>
      </p:sp>
      <p:sp>
        <p:nvSpPr>
          <p:cNvPr id="12" name="図プレースホルダー 9"/>
          <p:cNvSpPr>
            <a:spLocks noGrp="1"/>
          </p:cNvSpPr>
          <p:nvPr>
            <p:ph type="pic" sz="quarter" idx="19" hasCustomPrompt="1"/>
          </p:nvPr>
        </p:nvSpPr>
        <p:spPr>
          <a:xfrm>
            <a:off x="9758626" y="1780168"/>
            <a:ext cx="2772227" cy="2772467"/>
          </a:xfrm>
          <a:prstGeom prst="ellipse">
            <a:avLst/>
          </a:prstGeom>
        </p:spPr>
        <p:txBody>
          <a:bodyPr/>
          <a:lstStyle>
            <a:lvl1pPr>
              <a:defRPr/>
            </a:lvl1pPr>
          </a:lstStyle>
          <a:p>
            <a:r>
              <a:rPr kumimoji="1" lang="en-US" altLang="ja-JP" dirty="0" smtClean="0"/>
              <a:t>Add Image</a:t>
            </a:r>
            <a:endParaRPr kumimoji="1" lang="ja-JP" altLang="en-US" dirty="0"/>
          </a:p>
        </p:txBody>
      </p:sp>
      <p:sp>
        <p:nvSpPr>
          <p:cNvPr id="13" name="テキスト プレースホルダー 6"/>
          <p:cNvSpPr>
            <a:spLocks noGrp="1"/>
          </p:cNvSpPr>
          <p:nvPr>
            <p:ph type="body" sz="quarter" idx="20" hasCustomPrompt="1"/>
          </p:nvPr>
        </p:nvSpPr>
        <p:spPr>
          <a:xfrm>
            <a:off x="9201807" y="4784731"/>
            <a:ext cx="3885863" cy="673804"/>
          </a:xfrm>
          <a:prstGeom prst="rect">
            <a:avLst/>
          </a:prstGeom>
        </p:spPr>
        <p:txBody>
          <a:bodyPr anchor="t">
            <a:normAutofit/>
          </a:bodyPr>
          <a:lstStyle>
            <a:lvl1pPr marL="0" indent="0" algn="ctr">
              <a:buNone/>
              <a:defRPr sz="2800" baseline="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kumimoji="1" lang="en-US" altLang="ja-JP" dirty="0" smtClean="0"/>
              <a:t>TEXT HERE</a:t>
            </a:r>
            <a:endParaRPr kumimoji="1" lang="ja-JP" altLang="en-US" dirty="0"/>
          </a:p>
        </p:txBody>
      </p:sp>
      <p:sp>
        <p:nvSpPr>
          <p:cNvPr id="14" name="円/楕円 13"/>
          <p:cNvSpPr/>
          <p:nvPr userDrawn="1"/>
        </p:nvSpPr>
        <p:spPr>
          <a:xfrm>
            <a:off x="13663302" y="1634380"/>
            <a:ext cx="3063774" cy="3064040"/>
          </a:xfrm>
          <a:prstGeom prst="ellipse">
            <a:avLst/>
          </a:prstGeom>
          <a:solidFill>
            <a:schemeClr val="accent1">
              <a:lumMod val="20000"/>
              <a:lumOff val="80000"/>
              <a:alpha val="30000"/>
            </a:schemeClr>
          </a:solidFill>
          <a:ln w="12700">
            <a:solidFill>
              <a:schemeClr val="accent1"/>
            </a:solidFill>
            <a:prstDash val="dash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 sz="2400" dirty="0" smtClean="0">
              <a:solidFill>
                <a:prstClr val="black"/>
              </a:solidFill>
              <a:latin typeface="Roboto Condensed Light"/>
            </a:endParaRPr>
          </a:p>
        </p:txBody>
      </p:sp>
      <p:sp>
        <p:nvSpPr>
          <p:cNvPr id="15" name="図プレースホルダー 9"/>
          <p:cNvSpPr>
            <a:spLocks noGrp="1"/>
          </p:cNvSpPr>
          <p:nvPr>
            <p:ph type="pic" sz="quarter" idx="21" hasCustomPrompt="1"/>
          </p:nvPr>
        </p:nvSpPr>
        <p:spPr>
          <a:xfrm>
            <a:off x="13809076" y="1780167"/>
            <a:ext cx="2772227" cy="2772467"/>
          </a:xfrm>
          <a:prstGeom prst="ellipse">
            <a:avLst/>
          </a:prstGeom>
        </p:spPr>
        <p:txBody>
          <a:bodyPr/>
          <a:lstStyle>
            <a:lvl1pPr>
              <a:defRPr/>
            </a:lvl1pPr>
          </a:lstStyle>
          <a:p>
            <a:r>
              <a:rPr kumimoji="1" lang="en-US" altLang="ja-JP" dirty="0" smtClean="0"/>
              <a:t>Add Image</a:t>
            </a:r>
            <a:endParaRPr kumimoji="1" lang="ja-JP" altLang="en-US" dirty="0"/>
          </a:p>
        </p:txBody>
      </p:sp>
      <p:sp>
        <p:nvSpPr>
          <p:cNvPr id="16" name="テキスト プレースホルダー 6"/>
          <p:cNvSpPr>
            <a:spLocks noGrp="1"/>
          </p:cNvSpPr>
          <p:nvPr>
            <p:ph type="body" sz="quarter" idx="22" hasCustomPrompt="1"/>
          </p:nvPr>
        </p:nvSpPr>
        <p:spPr>
          <a:xfrm>
            <a:off x="13252257" y="4784730"/>
            <a:ext cx="3885863" cy="673804"/>
          </a:xfrm>
          <a:prstGeom prst="rect">
            <a:avLst/>
          </a:prstGeom>
        </p:spPr>
        <p:txBody>
          <a:bodyPr anchor="t">
            <a:normAutofit/>
          </a:bodyPr>
          <a:lstStyle>
            <a:lvl1pPr marL="0" indent="0" algn="ctr">
              <a:buNone/>
              <a:defRPr sz="2800" baseline="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kumimoji="1" lang="en-US" altLang="ja-JP" dirty="0" smtClean="0"/>
              <a:t>TEXT HERE</a:t>
            </a:r>
            <a:endParaRPr kumimoji="1" lang="ja-JP" altLang="en-US" dirty="0"/>
          </a:p>
        </p:txBody>
      </p:sp>
      <p:sp>
        <p:nvSpPr>
          <p:cNvPr id="17" name="円/楕円 16"/>
          <p:cNvSpPr/>
          <p:nvPr userDrawn="1"/>
        </p:nvSpPr>
        <p:spPr>
          <a:xfrm>
            <a:off x="1498356" y="5711370"/>
            <a:ext cx="3063774" cy="3064040"/>
          </a:xfrm>
          <a:prstGeom prst="ellipse">
            <a:avLst/>
          </a:prstGeom>
          <a:solidFill>
            <a:schemeClr val="accent1">
              <a:lumMod val="20000"/>
              <a:lumOff val="80000"/>
              <a:alpha val="30000"/>
            </a:schemeClr>
          </a:solidFill>
          <a:ln w="12700">
            <a:solidFill>
              <a:schemeClr val="accent1"/>
            </a:solidFill>
            <a:prstDash val="dash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 sz="2400" dirty="0" smtClean="0">
              <a:solidFill>
                <a:prstClr val="black"/>
              </a:solidFill>
              <a:latin typeface="Roboto Condensed Light"/>
            </a:endParaRPr>
          </a:p>
        </p:txBody>
      </p:sp>
      <p:sp>
        <p:nvSpPr>
          <p:cNvPr id="18" name="図プレースホルダー 9"/>
          <p:cNvSpPr>
            <a:spLocks noGrp="1"/>
          </p:cNvSpPr>
          <p:nvPr>
            <p:ph type="pic" sz="quarter" idx="23" hasCustomPrompt="1"/>
          </p:nvPr>
        </p:nvSpPr>
        <p:spPr>
          <a:xfrm>
            <a:off x="1644130" y="5857157"/>
            <a:ext cx="2772227" cy="2772467"/>
          </a:xfrm>
          <a:prstGeom prst="ellipse">
            <a:avLst/>
          </a:prstGeom>
        </p:spPr>
        <p:txBody>
          <a:bodyPr/>
          <a:lstStyle>
            <a:lvl1pPr>
              <a:defRPr/>
            </a:lvl1pPr>
          </a:lstStyle>
          <a:p>
            <a:r>
              <a:rPr kumimoji="1" lang="en-US" altLang="ja-JP" dirty="0" smtClean="0"/>
              <a:t>Add Image</a:t>
            </a:r>
            <a:endParaRPr kumimoji="1" lang="ja-JP" altLang="en-US" dirty="0"/>
          </a:p>
        </p:txBody>
      </p:sp>
      <p:sp>
        <p:nvSpPr>
          <p:cNvPr id="19" name="テキスト プレースホルダー 6"/>
          <p:cNvSpPr>
            <a:spLocks noGrp="1"/>
          </p:cNvSpPr>
          <p:nvPr>
            <p:ph type="body" sz="quarter" idx="24" hasCustomPrompt="1"/>
          </p:nvPr>
        </p:nvSpPr>
        <p:spPr>
          <a:xfrm>
            <a:off x="1087311" y="8835181"/>
            <a:ext cx="3885863" cy="673804"/>
          </a:xfrm>
          <a:prstGeom prst="rect">
            <a:avLst/>
          </a:prstGeom>
        </p:spPr>
        <p:txBody>
          <a:bodyPr anchor="t">
            <a:normAutofit/>
          </a:bodyPr>
          <a:lstStyle>
            <a:lvl1pPr marL="0" indent="0" algn="ctr">
              <a:buNone/>
              <a:defRPr sz="2800" baseline="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kumimoji="1" lang="en-US" altLang="ja-JP" dirty="0" smtClean="0"/>
              <a:t>TEXT HERE</a:t>
            </a:r>
            <a:endParaRPr kumimoji="1" lang="ja-JP" altLang="en-US" dirty="0"/>
          </a:p>
        </p:txBody>
      </p:sp>
      <p:sp>
        <p:nvSpPr>
          <p:cNvPr id="20" name="円/楕円 19"/>
          <p:cNvSpPr/>
          <p:nvPr userDrawn="1"/>
        </p:nvSpPr>
        <p:spPr>
          <a:xfrm>
            <a:off x="5548806" y="5711369"/>
            <a:ext cx="3063774" cy="3064040"/>
          </a:xfrm>
          <a:prstGeom prst="ellipse">
            <a:avLst/>
          </a:prstGeom>
          <a:solidFill>
            <a:schemeClr val="accent1">
              <a:lumMod val="20000"/>
              <a:lumOff val="80000"/>
              <a:alpha val="30000"/>
            </a:schemeClr>
          </a:solidFill>
          <a:ln w="12700">
            <a:solidFill>
              <a:schemeClr val="accent1"/>
            </a:solidFill>
            <a:prstDash val="dash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 sz="2400" dirty="0" smtClean="0">
              <a:solidFill>
                <a:prstClr val="black"/>
              </a:solidFill>
              <a:latin typeface="Roboto Condensed Light"/>
            </a:endParaRPr>
          </a:p>
        </p:txBody>
      </p:sp>
      <p:sp>
        <p:nvSpPr>
          <p:cNvPr id="21" name="図プレースホルダー 9"/>
          <p:cNvSpPr>
            <a:spLocks noGrp="1"/>
          </p:cNvSpPr>
          <p:nvPr>
            <p:ph type="pic" sz="quarter" idx="25" hasCustomPrompt="1"/>
          </p:nvPr>
        </p:nvSpPr>
        <p:spPr>
          <a:xfrm>
            <a:off x="5694580" y="5857156"/>
            <a:ext cx="2772227" cy="2772467"/>
          </a:xfrm>
          <a:prstGeom prst="ellipse">
            <a:avLst/>
          </a:prstGeom>
        </p:spPr>
        <p:txBody>
          <a:bodyPr/>
          <a:lstStyle>
            <a:lvl1pPr>
              <a:defRPr/>
            </a:lvl1pPr>
          </a:lstStyle>
          <a:p>
            <a:r>
              <a:rPr kumimoji="1" lang="en-US" altLang="ja-JP" dirty="0" smtClean="0"/>
              <a:t>Add Image</a:t>
            </a:r>
            <a:endParaRPr kumimoji="1" lang="ja-JP" altLang="en-US" dirty="0"/>
          </a:p>
        </p:txBody>
      </p:sp>
      <p:sp>
        <p:nvSpPr>
          <p:cNvPr id="22" name="テキスト プレースホルダー 6"/>
          <p:cNvSpPr>
            <a:spLocks noGrp="1"/>
          </p:cNvSpPr>
          <p:nvPr>
            <p:ph type="body" sz="quarter" idx="26" hasCustomPrompt="1"/>
          </p:nvPr>
        </p:nvSpPr>
        <p:spPr>
          <a:xfrm>
            <a:off x="5137761" y="8835180"/>
            <a:ext cx="3885863" cy="673804"/>
          </a:xfrm>
          <a:prstGeom prst="rect">
            <a:avLst/>
          </a:prstGeom>
        </p:spPr>
        <p:txBody>
          <a:bodyPr anchor="t">
            <a:normAutofit/>
          </a:bodyPr>
          <a:lstStyle>
            <a:lvl1pPr marL="0" indent="0" algn="ctr">
              <a:buNone/>
              <a:defRPr sz="2800" baseline="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kumimoji="1" lang="en-US" altLang="ja-JP" dirty="0" smtClean="0"/>
              <a:t>TEXT HERE</a:t>
            </a:r>
            <a:endParaRPr kumimoji="1" lang="ja-JP" altLang="en-US" dirty="0"/>
          </a:p>
        </p:txBody>
      </p:sp>
      <p:sp>
        <p:nvSpPr>
          <p:cNvPr id="23" name="円/楕円 22"/>
          <p:cNvSpPr/>
          <p:nvPr userDrawn="1"/>
        </p:nvSpPr>
        <p:spPr>
          <a:xfrm>
            <a:off x="9612852" y="5711370"/>
            <a:ext cx="3063774" cy="3064040"/>
          </a:xfrm>
          <a:prstGeom prst="ellipse">
            <a:avLst/>
          </a:prstGeom>
          <a:solidFill>
            <a:schemeClr val="accent1">
              <a:lumMod val="20000"/>
              <a:lumOff val="80000"/>
              <a:alpha val="30000"/>
            </a:schemeClr>
          </a:solidFill>
          <a:ln w="12700">
            <a:solidFill>
              <a:schemeClr val="accent1"/>
            </a:solidFill>
            <a:prstDash val="dash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 sz="2400" dirty="0" smtClean="0">
              <a:solidFill>
                <a:prstClr val="black"/>
              </a:solidFill>
              <a:latin typeface="Roboto Condensed Light"/>
            </a:endParaRPr>
          </a:p>
        </p:txBody>
      </p:sp>
      <p:sp>
        <p:nvSpPr>
          <p:cNvPr id="24" name="図プレースホルダー 9"/>
          <p:cNvSpPr>
            <a:spLocks noGrp="1"/>
          </p:cNvSpPr>
          <p:nvPr>
            <p:ph type="pic" sz="quarter" idx="27" hasCustomPrompt="1"/>
          </p:nvPr>
        </p:nvSpPr>
        <p:spPr>
          <a:xfrm>
            <a:off x="9758626" y="5857157"/>
            <a:ext cx="2772227" cy="2772467"/>
          </a:xfrm>
          <a:prstGeom prst="ellipse">
            <a:avLst/>
          </a:prstGeom>
        </p:spPr>
        <p:txBody>
          <a:bodyPr/>
          <a:lstStyle>
            <a:lvl1pPr>
              <a:defRPr/>
            </a:lvl1pPr>
          </a:lstStyle>
          <a:p>
            <a:r>
              <a:rPr kumimoji="1" lang="en-US" altLang="ja-JP" dirty="0" smtClean="0"/>
              <a:t>Add Image</a:t>
            </a:r>
            <a:endParaRPr kumimoji="1" lang="ja-JP" altLang="en-US" dirty="0"/>
          </a:p>
        </p:txBody>
      </p:sp>
      <p:sp>
        <p:nvSpPr>
          <p:cNvPr id="25" name="テキスト プレースホルダー 6"/>
          <p:cNvSpPr>
            <a:spLocks noGrp="1"/>
          </p:cNvSpPr>
          <p:nvPr>
            <p:ph type="body" sz="quarter" idx="28" hasCustomPrompt="1"/>
          </p:nvPr>
        </p:nvSpPr>
        <p:spPr>
          <a:xfrm>
            <a:off x="9201807" y="8835181"/>
            <a:ext cx="3885863" cy="673804"/>
          </a:xfrm>
          <a:prstGeom prst="rect">
            <a:avLst/>
          </a:prstGeom>
        </p:spPr>
        <p:txBody>
          <a:bodyPr anchor="t">
            <a:normAutofit/>
          </a:bodyPr>
          <a:lstStyle>
            <a:lvl1pPr marL="0" indent="0" algn="ctr">
              <a:buNone/>
              <a:defRPr sz="2800" baseline="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kumimoji="1" lang="en-US" altLang="ja-JP" dirty="0" smtClean="0"/>
              <a:t>TEXT HERE</a:t>
            </a:r>
            <a:endParaRPr kumimoji="1" lang="ja-JP" altLang="en-US" dirty="0"/>
          </a:p>
        </p:txBody>
      </p:sp>
      <p:sp>
        <p:nvSpPr>
          <p:cNvPr id="26" name="円/楕円 25"/>
          <p:cNvSpPr/>
          <p:nvPr userDrawn="1"/>
        </p:nvSpPr>
        <p:spPr>
          <a:xfrm>
            <a:off x="13663302" y="5711369"/>
            <a:ext cx="3063774" cy="3064040"/>
          </a:xfrm>
          <a:prstGeom prst="ellipse">
            <a:avLst/>
          </a:prstGeom>
          <a:solidFill>
            <a:schemeClr val="accent1">
              <a:lumMod val="20000"/>
              <a:lumOff val="80000"/>
              <a:alpha val="30000"/>
            </a:schemeClr>
          </a:solidFill>
          <a:ln w="12700">
            <a:solidFill>
              <a:schemeClr val="accent1"/>
            </a:solidFill>
            <a:prstDash val="dash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 sz="2400" dirty="0" smtClean="0">
              <a:solidFill>
                <a:prstClr val="black"/>
              </a:solidFill>
              <a:latin typeface="Roboto Condensed Light"/>
            </a:endParaRPr>
          </a:p>
        </p:txBody>
      </p:sp>
      <p:sp>
        <p:nvSpPr>
          <p:cNvPr id="27" name="図プレースホルダー 9"/>
          <p:cNvSpPr>
            <a:spLocks noGrp="1"/>
          </p:cNvSpPr>
          <p:nvPr>
            <p:ph type="pic" sz="quarter" idx="29" hasCustomPrompt="1"/>
          </p:nvPr>
        </p:nvSpPr>
        <p:spPr>
          <a:xfrm>
            <a:off x="13809076" y="5857156"/>
            <a:ext cx="2772227" cy="2772467"/>
          </a:xfrm>
          <a:prstGeom prst="ellipse">
            <a:avLst/>
          </a:prstGeom>
        </p:spPr>
        <p:txBody>
          <a:bodyPr/>
          <a:lstStyle>
            <a:lvl1pPr>
              <a:defRPr/>
            </a:lvl1pPr>
          </a:lstStyle>
          <a:p>
            <a:r>
              <a:rPr kumimoji="1" lang="en-US" altLang="ja-JP" dirty="0" smtClean="0"/>
              <a:t>Add Image</a:t>
            </a:r>
            <a:endParaRPr kumimoji="1" lang="ja-JP" altLang="en-US" dirty="0"/>
          </a:p>
        </p:txBody>
      </p:sp>
      <p:sp>
        <p:nvSpPr>
          <p:cNvPr id="28" name="テキスト プレースホルダー 6"/>
          <p:cNvSpPr>
            <a:spLocks noGrp="1"/>
          </p:cNvSpPr>
          <p:nvPr>
            <p:ph type="body" sz="quarter" idx="30" hasCustomPrompt="1"/>
          </p:nvPr>
        </p:nvSpPr>
        <p:spPr>
          <a:xfrm>
            <a:off x="13252257" y="8835180"/>
            <a:ext cx="3885863" cy="673804"/>
          </a:xfrm>
          <a:prstGeom prst="rect">
            <a:avLst/>
          </a:prstGeom>
        </p:spPr>
        <p:txBody>
          <a:bodyPr anchor="t">
            <a:normAutofit/>
          </a:bodyPr>
          <a:lstStyle>
            <a:lvl1pPr marL="0" indent="0" algn="ctr">
              <a:buNone/>
              <a:defRPr sz="2800" baseline="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kumimoji="1" lang="en-US" altLang="ja-JP" dirty="0" smtClean="0"/>
              <a:t>TEXT HERE</a:t>
            </a:r>
            <a:endParaRPr kumimoji="1" lang="ja-JP" altLang="en-US" dirty="0"/>
          </a:p>
        </p:txBody>
      </p:sp>
    </p:spTree>
    <p:extLst>
      <p:ext uri="{BB962C8B-B14F-4D97-AF65-F5344CB8AC3E}">
        <p14:creationId xmlns:p14="http://schemas.microsoft.com/office/powerpoint/2010/main" val="309151269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49" presetClass="entr" presetSubtype="0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500"/>
                            </p:stCondLst>
                            <p:childTnLst>
                              <p:par>
                                <p:cTn id="21" presetID="49" presetClass="entr" presetSubtype="0" decel="100000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49" presetClass="entr" presetSubtype="0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1250"/>
                            </p:stCondLst>
                            <p:childTnLst>
                              <p:par>
                                <p:cTn id="37" presetID="49" presetClass="entr" presetSubtype="0" decel="100000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49" presetClass="entr" presetSubtype="0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2000"/>
                            </p:stCondLst>
                            <p:childTnLst>
                              <p:par>
                                <p:cTn id="53" presetID="49" presetClass="entr" presetSubtype="0" decel="100000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49" presetClass="entr" presetSubtype="0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4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2750"/>
                            </p:stCondLst>
                            <p:childTnLst>
                              <p:par>
                                <p:cTn id="69" presetID="49" presetClass="entr" presetSubtype="0" decel="100000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1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4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5" presetID="49" presetClass="entr" presetSubtype="0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7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0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1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3" dur="500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3500"/>
                            </p:stCondLst>
                            <p:childTnLst>
                              <p:par>
                                <p:cTn id="85" presetID="49" presetClass="entr" presetSubtype="0" decel="100000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7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0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1" presetID="49" presetClass="entr" presetSubtype="0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3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4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5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6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7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9" dur="500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>
                            <p:stCondLst>
                              <p:cond delay="4250"/>
                            </p:stCondLst>
                            <p:childTnLst>
                              <p:par>
                                <p:cTn id="101" presetID="49" presetClass="entr" presetSubtype="0" decel="100000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3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4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5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6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7" presetID="49" presetClass="entr" presetSubtype="0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9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0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1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2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3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5" dur="500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6" fill="hold">
                            <p:stCondLst>
                              <p:cond delay="5000"/>
                            </p:stCondLst>
                            <p:childTnLst>
                              <p:par>
                                <p:cTn id="117" presetID="49" presetClass="entr" presetSubtype="0" decel="100000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9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0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1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2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3" presetID="49" presetClass="entr" presetSubtype="0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5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6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7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8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9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1" dur="500"/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6" grpId="0"/>
      <p:bldP spid="7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8" grpId="0" animBg="1"/>
      <p:bldP spid="9" grpId="0"/>
      <p:bldP spid="10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1" grpId="0" animBg="1"/>
      <p:bldP spid="12" grpId="0"/>
      <p:bldP spid="13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4" grpId="0" animBg="1"/>
      <p:bldP spid="15" grpId="0"/>
      <p:bldP spid="16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7" grpId="0" animBg="1"/>
      <p:bldP spid="18" grpId="0"/>
      <p:bldP spid="19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0" grpId="0" animBg="1"/>
      <p:bldP spid="21" grpId="0"/>
      <p:bldP spid="22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3" grpId="0" animBg="1"/>
      <p:bldP spid="24" grpId="0"/>
      <p:bldP spid="25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6" grpId="0" animBg="1"/>
      <p:bldP spid="27" grpId="0"/>
      <p:bldP spid="28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8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Numeric List - 3 Item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正方形/長方形 4"/>
          <p:cNvSpPr/>
          <p:nvPr userDrawn="1"/>
        </p:nvSpPr>
        <p:spPr>
          <a:xfrm>
            <a:off x="952295" y="2218131"/>
            <a:ext cx="16137100" cy="563185"/>
          </a:xfrm>
          <a:prstGeom prst="rect">
            <a:avLst/>
          </a:prstGeom>
          <a:solidFill>
            <a:schemeClr val="bg1">
              <a:lumMod val="95000"/>
            </a:schemeClr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" name="タイトル 1"/>
          <p:cNvSpPr>
            <a:spLocks noGrp="1"/>
          </p:cNvSpPr>
          <p:nvPr>
            <p:ph type="title" hasCustomPrompt="1"/>
          </p:nvPr>
        </p:nvSpPr>
        <p:spPr>
          <a:xfrm>
            <a:off x="637261" y="192950"/>
            <a:ext cx="16741860" cy="1125125"/>
          </a:xfrm>
        </p:spPr>
        <p:txBody>
          <a:bodyPr/>
          <a:lstStyle>
            <a:lvl1pPr>
              <a:defRPr spc="1500" baseline="0"/>
            </a:lvl1pPr>
          </a:lstStyle>
          <a:p>
            <a:r>
              <a:rPr lang="en-US" altLang="ja-JP" dirty="0" smtClean="0"/>
              <a:t>SLIDE TITLE HERE</a:t>
            </a:r>
            <a:endParaRPr kumimoji="1" lang="ja-JP" altLang="en-US" dirty="0"/>
          </a:p>
        </p:txBody>
      </p: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>
          <a:xfrm>
            <a:off x="9413236" y="9591367"/>
            <a:ext cx="7776864" cy="547688"/>
          </a:xfrm>
        </p:spPr>
        <p:txBody>
          <a:bodyPr/>
          <a:lstStyle/>
          <a:p>
            <a:r>
              <a:rPr lang="en-US" smtClean="0"/>
              <a:t>The Power of PowerPoint | thepopp.com</a:t>
            </a:r>
            <a:endParaRPr lang="en-US" dirty="0"/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>
          <a:xfrm>
            <a:off x="17371930" y="9591367"/>
            <a:ext cx="907291" cy="547688"/>
          </a:xfrm>
        </p:spPr>
        <p:txBody>
          <a:bodyPr/>
          <a:lstStyle/>
          <a:p>
            <a:fld id="{387164BF-D67A-46C0-81D2-5BAF67C00C80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11" name="ホームベース 10"/>
          <p:cNvSpPr/>
          <p:nvPr userDrawn="1"/>
        </p:nvSpPr>
        <p:spPr>
          <a:xfrm>
            <a:off x="952296" y="2218131"/>
            <a:ext cx="900100" cy="563185"/>
          </a:xfrm>
          <a:prstGeom prst="homePlate">
            <a:avLst/>
          </a:prstGeom>
          <a:solidFill>
            <a:schemeClr val="accent1"/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" name="テキスト プレースホルダー 11"/>
          <p:cNvSpPr>
            <a:spLocks noGrp="1"/>
          </p:cNvSpPr>
          <p:nvPr>
            <p:ph type="body" sz="quarter" idx="15" hasCustomPrompt="1"/>
          </p:nvPr>
        </p:nvSpPr>
        <p:spPr>
          <a:xfrm>
            <a:off x="937202" y="2856363"/>
            <a:ext cx="16126884" cy="1664618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</a:p>
          <a:p>
            <a:pPr lvl="0"/>
            <a:endParaRPr lang="en-US" dirty="0" smtClean="0"/>
          </a:p>
          <a:p>
            <a:pPr lvl="0"/>
            <a:endParaRPr lang="en-US" dirty="0"/>
          </a:p>
        </p:txBody>
      </p:sp>
      <p:sp>
        <p:nvSpPr>
          <p:cNvPr id="13" name="テキスト プレースホルダー 11"/>
          <p:cNvSpPr>
            <a:spLocks noGrp="1"/>
          </p:cNvSpPr>
          <p:nvPr>
            <p:ph type="body" sz="quarter" idx="16" hasCustomPrompt="1"/>
          </p:nvPr>
        </p:nvSpPr>
        <p:spPr>
          <a:xfrm>
            <a:off x="1852395" y="2128165"/>
            <a:ext cx="15237001" cy="773203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32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0" name="テキスト プレースホルダー 11"/>
          <p:cNvSpPr>
            <a:spLocks noGrp="1"/>
          </p:cNvSpPr>
          <p:nvPr>
            <p:ph type="body" sz="quarter" idx="21" hasCustomPrompt="1"/>
          </p:nvPr>
        </p:nvSpPr>
        <p:spPr>
          <a:xfrm>
            <a:off x="1042306" y="2128165"/>
            <a:ext cx="630070" cy="756855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280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dirty="0" smtClean="0"/>
              <a:t>0</a:t>
            </a:r>
            <a:endParaRPr lang="en-US" dirty="0"/>
          </a:p>
        </p:txBody>
      </p:sp>
      <p:sp>
        <p:nvSpPr>
          <p:cNvPr id="21" name="正方形/長方形 20"/>
          <p:cNvSpPr/>
          <p:nvPr userDrawn="1"/>
        </p:nvSpPr>
        <p:spPr>
          <a:xfrm>
            <a:off x="952295" y="4646277"/>
            <a:ext cx="16137100" cy="563185"/>
          </a:xfrm>
          <a:prstGeom prst="rect">
            <a:avLst/>
          </a:prstGeom>
          <a:solidFill>
            <a:schemeClr val="bg1">
              <a:lumMod val="95000"/>
            </a:schemeClr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" name="ホームベース 21"/>
          <p:cNvSpPr/>
          <p:nvPr userDrawn="1"/>
        </p:nvSpPr>
        <p:spPr>
          <a:xfrm>
            <a:off x="952296" y="4646277"/>
            <a:ext cx="900100" cy="563185"/>
          </a:xfrm>
          <a:prstGeom prst="homePlate">
            <a:avLst/>
          </a:prstGeom>
          <a:solidFill>
            <a:schemeClr val="accent1"/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" name="テキスト プレースホルダー 11"/>
          <p:cNvSpPr>
            <a:spLocks noGrp="1"/>
          </p:cNvSpPr>
          <p:nvPr>
            <p:ph type="body" sz="quarter" idx="22" hasCustomPrompt="1"/>
          </p:nvPr>
        </p:nvSpPr>
        <p:spPr>
          <a:xfrm>
            <a:off x="937202" y="5284509"/>
            <a:ext cx="16126884" cy="1664618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</a:p>
          <a:p>
            <a:pPr lvl="0"/>
            <a:endParaRPr lang="en-US" dirty="0" smtClean="0"/>
          </a:p>
          <a:p>
            <a:pPr lvl="0"/>
            <a:endParaRPr lang="en-US" dirty="0"/>
          </a:p>
        </p:txBody>
      </p:sp>
      <p:sp>
        <p:nvSpPr>
          <p:cNvPr id="24" name="テキスト プレースホルダー 11"/>
          <p:cNvSpPr>
            <a:spLocks noGrp="1"/>
          </p:cNvSpPr>
          <p:nvPr>
            <p:ph type="body" sz="quarter" idx="23" hasCustomPrompt="1"/>
          </p:nvPr>
        </p:nvSpPr>
        <p:spPr>
          <a:xfrm>
            <a:off x="1852395" y="4556311"/>
            <a:ext cx="15237001" cy="773203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32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5" name="テキスト プレースホルダー 11"/>
          <p:cNvSpPr>
            <a:spLocks noGrp="1"/>
          </p:cNvSpPr>
          <p:nvPr>
            <p:ph type="body" sz="quarter" idx="24" hasCustomPrompt="1"/>
          </p:nvPr>
        </p:nvSpPr>
        <p:spPr>
          <a:xfrm>
            <a:off x="1042306" y="4556311"/>
            <a:ext cx="630070" cy="756855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280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dirty="0" smtClean="0"/>
              <a:t>0</a:t>
            </a:r>
            <a:endParaRPr lang="en-US" dirty="0"/>
          </a:p>
        </p:txBody>
      </p:sp>
      <p:sp>
        <p:nvSpPr>
          <p:cNvPr id="26" name="正方形/長方形 25"/>
          <p:cNvSpPr/>
          <p:nvPr userDrawn="1"/>
        </p:nvSpPr>
        <p:spPr>
          <a:xfrm>
            <a:off x="952294" y="7071120"/>
            <a:ext cx="16137101" cy="563185"/>
          </a:xfrm>
          <a:prstGeom prst="rect">
            <a:avLst/>
          </a:prstGeom>
          <a:solidFill>
            <a:schemeClr val="bg1">
              <a:lumMod val="95000"/>
            </a:schemeClr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7" name="ホームベース 26"/>
          <p:cNvSpPr/>
          <p:nvPr userDrawn="1"/>
        </p:nvSpPr>
        <p:spPr>
          <a:xfrm>
            <a:off x="952295" y="7071120"/>
            <a:ext cx="900100" cy="563185"/>
          </a:xfrm>
          <a:prstGeom prst="homePlate">
            <a:avLst/>
          </a:prstGeom>
          <a:solidFill>
            <a:schemeClr val="accent1"/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8" name="テキスト プレースホルダー 11"/>
          <p:cNvSpPr>
            <a:spLocks noGrp="1"/>
          </p:cNvSpPr>
          <p:nvPr>
            <p:ph type="body" sz="quarter" idx="25" hasCustomPrompt="1"/>
          </p:nvPr>
        </p:nvSpPr>
        <p:spPr>
          <a:xfrm>
            <a:off x="937200" y="7709352"/>
            <a:ext cx="16126885" cy="1664618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</a:p>
          <a:p>
            <a:pPr lvl="0"/>
            <a:endParaRPr lang="en-US" dirty="0" smtClean="0"/>
          </a:p>
          <a:p>
            <a:pPr lvl="0"/>
            <a:endParaRPr lang="en-US" dirty="0"/>
          </a:p>
        </p:txBody>
      </p:sp>
      <p:sp>
        <p:nvSpPr>
          <p:cNvPr id="29" name="テキスト プレースホルダー 11"/>
          <p:cNvSpPr>
            <a:spLocks noGrp="1"/>
          </p:cNvSpPr>
          <p:nvPr>
            <p:ph type="body" sz="quarter" idx="26" hasCustomPrompt="1"/>
          </p:nvPr>
        </p:nvSpPr>
        <p:spPr>
          <a:xfrm>
            <a:off x="1852394" y="6981154"/>
            <a:ext cx="15237001" cy="773203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32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0" name="テキスト プレースホルダー 11"/>
          <p:cNvSpPr>
            <a:spLocks noGrp="1"/>
          </p:cNvSpPr>
          <p:nvPr>
            <p:ph type="body" sz="quarter" idx="27" hasCustomPrompt="1"/>
          </p:nvPr>
        </p:nvSpPr>
        <p:spPr>
          <a:xfrm>
            <a:off x="1042305" y="6981154"/>
            <a:ext cx="630070" cy="756855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280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dirty="0" smtClean="0"/>
              <a:t>0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99635490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500"/>
                            </p:stCondLst>
                            <p:childTnLst>
                              <p:par>
                                <p:cTn id="21" presetID="10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1500"/>
                            </p:stCondLst>
                            <p:childTnLst>
                              <p:par>
                                <p:cTn id="37" presetID="10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11" grpId="0" animBg="1"/>
      <p:bldP spid="12" grpId="0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3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0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1" grpId="0" animBg="1"/>
      <p:bldP spid="22" grpId="0" animBg="1"/>
      <p:bldP spid="23" grpId="0">
        <p:tmplLst>
          <p:tmpl>
            <p:tnLst>
              <p:par>
                <p:cTn presetID="10" presetClass="entr" presetSubtype="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4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5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6" grpId="0" animBg="1"/>
      <p:bldP spid="27" grpId="0" animBg="1"/>
      <p:bldP spid="28" grpId="0">
        <p:tmplLst>
          <p:tmpl>
            <p:tnLst>
              <p:par>
                <p:cTn presetID="10" presetClass="entr" presetSubtype="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9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0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0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28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x4 Images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円/楕円 19"/>
          <p:cNvSpPr/>
          <p:nvPr userDrawn="1"/>
        </p:nvSpPr>
        <p:spPr>
          <a:xfrm>
            <a:off x="1024052" y="1849270"/>
            <a:ext cx="3365500" cy="2608430"/>
          </a:xfrm>
          <a:custGeom>
            <a:avLst/>
            <a:gdLst/>
            <a:ahLst/>
            <a:cxnLst/>
            <a:rect l="l" t="t" r="r" b="b"/>
            <a:pathLst>
              <a:path w="3365500" h="2608430">
                <a:moveTo>
                  <a:pt x="1682750" y="0"/>
                </a:moveTo>
                <a:cubicBezTo>
                  <a:pt x="2612107" y="0"/>
                  <a:pt x="3365500" y="753393"/>
                  <a:pt x="3365500" y="1682750"/>
                </a:cubicBezTo>
                <a:cubicBezTo>
                  <a:pt x="3365500" y="2024906"/>
                  <a:pt x="3263382" y="2343211"/>
                  <a:pt x="3087324" y="2608430"/>
                </a:cubicBezTo>
                <a:lnTo>
                  <a:pt x="278177" y="2608430"/>
                </a:lnTo>
                <a:cubicBezTo>
                  <a:pt x="102119" y="2343211"/>
                  <a:pt x="0" y="2024906"/>
                  <a:pt x="0" y="1682750"/>
                </a:cubicBezTo>
                <a:cubicBezTo>
                  <a:pt x="0" y="753393"/>
                  <a:pt x="753393" y="0"/>
                  <a:pt x="1682750" y="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30000"/>
            </a:schemeClr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2" name="タイトル 1"/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en-US" altLang="ja-JP" dirty="0" smtClean="0"/>
              <a:t>SLIDE TITLE HERE</a:t>
            </a:r>
            <a:endParaRPr kumimoji="1" lang="ja-JP" altLang="en-US" dirty="0"/>
          </a:p>
        </p:txBody>
      </p: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  <a:alpha val="70000"/>
                  </a:prstClr>
                </a:solidFill>
              </a:rPr>
              <a:t>The Power of PowerPoint | thepopp.com</a:t>
            </a:r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87164BF-D67A-46C0-81D2-5BAF67C00C80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  <p:sp>
        <p:nvSpPr>
          <p:cNvPr id="16" name="テキスト プレースホルダー 11"/>
          <p:cNvSpPr>
            <a:spLocks noGrp="1"/>
          </p:cNvSpPr>
          <p:nvPr>
            <p:ph type="body" sz="quarter" idx="16" hasCustomPrompt="1"/>
          </p:nvPr>
        </p:nvSpPr>
        <p:spPr>
          <a:xfrm>
            <a:off x="658927" y="4513430"/>
            <a:ext cx="4095751" cy="720080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defRPr sz="24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9" name="図プレースホルダー 18"/>
          <p:cNvSpPr>
            <a:spLocks noGrp="1"/>
          </p:cNvSpPr>
          <p:nvPr>
            <p:ph type="pic" sz="quarter" idx="17" hasCustomPrompt="1"/>
          </p:nvPr>
        </p:nvSpPr>
        <p:spPr>
          <a:xfrm>
            <a:off x="1214552" y="2030245"/>
            <a:ext cx="2984500" cy="2425700"/>
          </a:xfrm>
          <a:custGeom>
            <a:avLst/>
            <a:gdLst/>
            <a:ahLst/>
            <a:cxnLst/>
            <a:rect l="l" t="t" r="r" b="b"/>
            <a:pathLst>
              <a:path w="2984500" h="2425700">
                <a:moveTo>
                  <a:pt x="1492250" y="0"/>
                </a:moveTo>
                <a:cubicBezTo>
                  <a:pt x="2316397" y="0"/>
                  <a:pt x="2984500" y="668103"/>
                  <a:pt x="2984500" y="1492250"/>
                </a:cubicBezTo>
                <a:cubicBezTo>
                  <a:pt x="2984500" y="1845748"/>
                  <a:pt x="2861585" y="2170537"/>
                  <a:pt x="2655528" y="2425700"/>
                </a:cubicBezTo>
                <a:lnTo>
                  <a:pt x="328973" y="2425700"/>
                </a:lnTo>
                <a:cubicBezTo>
                  <a:pt x="122916" y="2170537"/>
                  <a:pt x="0" y="1845748"/>
                  <a:pt x="0" y="1492250"/>
                </a:cubicBezTo>
                <a:cubicBezTo>
                  <a:pt x="0" y="668103"/>
                  <a:pt x="668103" y="0"/>
                  <a:pt x="1492250" y="0"/>
                </a:cubicBezTo>
                <a:close/>
              </a:path>
            </a:pathLst>
          </a:custGeom>
        </p:spPr>
        <p:txBody>
          <a:bodyPr/>
          <a:lstStyle/>
          <a:p>
            <a:r>
              <a:rPr kumimoji="1" lang="en-US" altLang="ja-JP" dirty="0" smtClean="0"/>
              <a:t> </a:t>
            </a:r>
            <a:endParaRPr kumimoji="1" lang="ja-JP" altLang="en-US" dirty="0"/>
          </a:p>
        </p:txBody>
      </p:sp>
      <p:cxnSp>
        <p:nvCxnSpPr>
          <p:cNvPr id="23" name="直線コネクタ 22"/>
          <p:cNvCxnSpPr/>
          <p:nvPr userDrawn="1"/>
        </p:nvCxnSpPr>
        <p:spPr>
          <a:xfrm>
            <a:off x="906314" y="4461671"/>
            <a:ext cx="3600000" cy="0"/>
          </a:xfrm>
          <a:prstGeom prst="line">
            <a:avLst/>
          </a:prstGeom>
          <a:ln w="12700">
            <a:solidFill>
              <a:schemeClr val="accent1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円/楕円 19"/>
          <p:cNvSpPr/>
          <p:nvPr userDrawn="1"/>
        </p:nvSpPr>
        <p:spPr>
          <a:xfrm>
            <a:off x="5285379" y="1849270"/>
            <a:ext cx="3365500" cy="2608430"/>
          </a:xfrm>
          <a:custGeom>
            <a:avLst/>
            <a:gdLst/>
            <a:ahLst/>
            <a:cxnLst/>
            <a:rect l="l" t="t" r="r" b="b"/>
            <a:pathLst>
              <a:path w="3365500" h="2608430">
                <a:moveTo>
                  <a:pt x="1682750" y="0"/>
                </a:moveTo>
                <a:cubicBezTo>
                  <a:pt x="2612107" y="0"/>
                  <a:pt x="3365500" y="753393"/>
                  <a:pt x="3365500" y="1682750"/>
                </a:cubicBezTo>
                <a:cubicBezTo>
                  <a:pt x="3365500" y="2024906"/>
                  <a:pt x="3263382" y="2343211"/>
                  <a:pt x="3087324" y="2608430"/>
                </a:cubicBezTo>
                <a:lnTo>
                  <a:pt x="278177" y="2608430"/>
                </a:lnTo>
                <a:cubicBezTo>
                  <a:pt x="102119" y="2343211"/>
                  <a:pt x="0" y="2024906"/>
                  <a:pt x="0" y="1682750"/>
                </a:cubicBezTo>
                <a:cubicBezTo>
                  <a:pt x="0" y="753393"/>
                  <a:pt x="753393" y="0"/>
                  <a:pt x="1682750" y="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30000"/>
            </a:schemeClr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28" name="テキスト プレースホルダー 11"/>
          <p:cNvSpPr>
            <a:spLocks noGrp="1"/>
          </p:cNvSpPr>
          <p:nvPr>
            <p:ph type="body" sz="quarter" idx="18" hasCustomPrompt="1"/>
          </p:nvPr>
        </p:nvSpPr>
        <p:spPr>
          <a:xfrm>
            <a:off x="4920254" y="4513430"/>
            <a:ext cx="4095751" cy="720080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defRPr sz="24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9" name="図プレースホルダー 18"/>
          <p:cNvSpPr>
            <a:spLocks noGrp="1"/>
          </p:cNvSpPr>
          <p:nvPr>
            <p:ph type="pic" sz="quarter" idx="19" hasCustomPrompt="1"/>
          </p:nvPr>
        </p:nvSpPr>
        <p:spPr>
          <a:xfrm>
            <a:off x="5475879" y="2030245"/>
            <a:ext cx="2984500" cy="2425700"/>
          </a:xfrm>
          <a:custGeom>
            <a:avLst/>
            <a:gdLst/>
            <a:ahLst/>
            <a:cxnLst/>
            <a:rect l="l" t="t" r="r" b="b"/>
            <a:pathLst>
              <a:path w="2984500" h="2425700">
                <a:moveTo>
                  <a:pt x="1492250" y="0"/>
                </a:moveTo>
                <a:cubicBezTo>
                  <a:pt x="2316397" y="0"/>
                  <a:pt x="2984500" y="668103"/>
                  <a:pt x="2984500" y="1492250"/>
                </a:cubicBezTo>
                <a:cubicBezTo>
                  <a:pt x="2984500" y="1845748"/>
                  <a:pt x="2861585" y="2170537"/>
                  <a:pt x="2655528" y="2425700"/>
                </a:cubicBezTo>
                <a:lnTo>
                  <a:pt x="328973" y="2425700"/>
                </a:lnTo>
                <a:cubicBezTo>
                  <a:pt x="122916" y="2170537"/>
                  <a:pt x="0" y="1845748"/>
                  <a:pt x="0" y="1492250"/>
                </a:cubicBezTo>
                <a:cubicBezTo>
                  <a:pt x="0" y="668103"/>
                  <a:pt x="668103" y="0"/>
                  <a:pt x="1492250" y="0"/>
                </a:cubicBezTo>
                <a:close/>
              </a:path>
            </a:pathLst>
          </a:custGeom>
        </p:spPr>
        <p:txBody>
          <a:bodyPr/>
          <a:lstStyle/>
          <a:p>
            <a:r>
              <a:rPr kumimoji="1" lang="en-US" altLang="ja-JP" dirty="0" smtClean="0"/>
              <a:t> </a:t>
            </a:r>
            <a:endParaRPr kumimoji="1" lang="ja-JP" altLang="en-US" dirty="0"/>
          </a:p>
        </p:txBody>
      </p:sp>
      <p:cxnSp>
        <p:nvCxnSpPr>
          <p:cNvPr id="30" name="直線コネクタ 29"/>
          <p:cNvCxnSpPr/>
          <p:nvPr userDrawn="1"/>
        </p:nvCxnSpPr>
        <p:spPr>
          <a:xfrm>
            <a:off x="5167641" y="4461671"/>
            <a:ext cx="3600000" cy="0"/>
          </a:xfrm>
          <a:prstGeom prst="line">
            <a:avLst/>
          </a:prstGeom>
          <a:ln w="12700">
            <a:solidFill>
              <a:schemeClr val="accent1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円/楕円 19"/>
          <p:cNvSpPr/>
          <p:nvPr userDrawn="1"/>
        </p:nvSpPr>
        <p:spPr>
          <a:xfrm>
            <a:off x="9567188" y="1851025"/>
            <a:ext cx="3365500" cy="2608430"/>
          </a:xfrm>
          <a:custGeom>
            <a:avLst/>
            <a:gdLst/>
            <a:ahLst/>
            <a:cxnLst/>
            <a:rect l="l" t="t" r="r" b="b"/>
            <a:pathLst>
              <a:path w="3365500" h="2608430">
                <a:moveTo>
                  <a:pt x="1682750" y="0"/>
                </a:moveTo>
                <a:cubicBezTo>
                  <a:pt x="2612107" y="0"/>
                  <a:pt x="3365500" y="753393"/>
                  <a:pt x="3365500" y="1682750"/>
                </a:cubicBezTo>
                <a:cubicBezTo>
                  <a:pt x="3365500" y="2024906"/>
                  <a:pt x="3263382" y="2343211"/>
                  <a:pt x="3087324" y="2608430"/>
                </a:cubicBezTo>
                <a:lnTo>
                  <a:pt x="278177" y="2608430"/>
                </a:lnTo>
                <a:cubicBezTo>
                  <a:pt x="102119" y="2343211"/>
                  <a:pt x="0" y="2024906"/>
                  <a:pt x="0" y="1682750"/>
                </a:cubicBezTo>
                <a:cubicBezTo>
                  <a:pt x="0" y="753393"/>
                  <a:pt x="753393" y="0"/>
                  <a:pt x="1682750" y="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30000"/>
            </a:schemeClr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32" name="テキスト プレースホルダー 11"/>
          <p:cNvSpPr>
            <a:spLocks noGrp="1"/>
          </p:cNvSpPr>
          <p:nvPr>
            <p:ph type="body" sz="quarter" idx="20" hasCustomPrompt="1"/>
          </p:nvPr>
        </p:nvSpPr>
        <p:spPr>
          <a:xfrm>
            <a:off x="9202063" y="4515185"/>
            <a:ext cx="4095751" cy="720080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defRPr sz="24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3" name="図プレースホルダー 18"/>
          <p:cNvSpPr>
            <a:spLocks noGrp="1"/>
          </p:cNvSpPr>
          <p:nvPr>
            <p:ph type="pic" sz="quarter" idx="21" hasCustomPrompt="1"/>
          </p:nvPr>
        </p:nvSpPr>
        <p:spPr>
          <a:xfrm>
            <a:off x="9757688" y="2032000"/>
            <a:ext cx="2984500" cy="2425700"/>
          </a:xfrm>
          <a:custGeom>
            <a:avLst/>
            <a:gdLst/>
            <a:ahLst/>
            <a:cxnLst/>
            <a:rect l="l" t="t" r="r" b="b"/>
            <a:pathLst>
              <a:path w="2984500" h="2425700">
                <a:moveTo>
                  <a:pt x="1492250" y="0"/>
                </a:moveTo>
                <a:cubicBezTo>
                  <a:pt x="2316397" y="0"/>
                  <a:pt x="2984500" y="668103"/>
                  <a:pt x="2984500" y="1492250"/>
                </a:cubicBezTo>
                <a:cubicBezTo>
                  <a:pt x="2984500" y="1845748"/>
                  <a:pt x="2861585" y="2170537"/>
                  <a:pt x="2655528" y="2425700"/>
                </a:cubicBezTo>
                <a:lnTo>
                  <a:pt x="328973" y="2425700"/>
                </a:lnTo>
                <a:cubicBezTo>
                  <a:pt x="122916" y="2170537"/>
                  <a:pt x="0" y="1845748"/>
                  <a:pt x="0" y="1492250"/>
                </a:cubicBezTo>
                <a:cubicBezTo>
                  <a:pt x="0" y="668103"/>
                  <a:pt x="668103" y="0"/>
                  <a:pt x="1492250" y="0"/>
                </a:cubicBezTo>
                <a:close/>
              </a:path>
            </a:pathLst>
          </a:custGeom>
        </p:spPr>
        <p:txBody>
          <a:bodyPr/>
          <a:lstStyle/>
          <a:p>
            <a:r>
              <a:rPr kumimoji="1" lang="en-US" altLang="ja-JP" dirty="0" smtClean="0"/>
              <a:t> </a:t>
            </a:r>
            <a:endParaRPr kumimoji="1" lang="ja-JP" altLang="en-US" dirty="0"/>
          </a:p>
        </p:txBody>
      </p:sp>
      <p:cxnSp>
        <p:nvCxnSpPr>
          <p:cNvPr id="34" name="直線コネクタ 33"/>
          <p:cNvCxnSpPr/>
          <p:nvPr userDrawn="1"/>
        </p:nvCxnSpPr>
        <p:spPr>
          <a:xfrm>
            <a:off x="9449450" y="4463426"/>
            <a:ext cx="3600000" cy="0"/>
          </a:xfrm>
          <a:prstGeom prst="line">
            <a:avLst/>
          </a:prstGeom>
          <a:ln w="12700">
            <a:solidFill>
              <a:schemeClr val="accent1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円/楕円 19"/>
          <p:cNvSpPr/>
          <p:nvPr userDrawn="1"/>
        </p:nvSpPr>
        <p:spPr>
          <a:xfrm>
            <a:off x="13828515" y="1851025"/>
            <a:ext cx="3365500" cy="2608430"/>
          </a:xfrm>
          <a:custGeom>
            <a:avLst/>
            <a:gdLst/>
            <a:ahLst/>
            <a:cxnLst/>
            <a:rect l="l" t="t" r="r" b="b"/>
            <a:pathLst>
              <a:path w="3365500" h="2608430">
                <a:moveTo>
                  <a:pt x="1682750" y="0"/>
                </a:moveTo>
                <a:cubicBezTo>
                  <a:pt x="2612107" y="0"/>
                  <a:pt x="3365500" y="753393"/>
                  <a:pt x="3365500" y="1682750"/>
                </a:cubicBezTo>
                <a:cubicBezTo>
                  <a:pt x="3365500" y="2024906"/>
                  <a:pt x="3263382" y="2343211"/>
                  <a:pt x="3087324" y="2608430"/>
                </a:cubicBezTo>
                <a:lnTo>
                  <a:pt x="278177" y="2608430"/>
                </a:lnTo>
                <a:cubicBezTo>
                  <a:pt x="102119" y="2343211"/>
                  <a:pt x="0" y="2024906"/>
                  <a:pt x="0" y="1682750"/>
                </a:cubicBezTo>
                <a:cubicBezTo>
                  <a:pt x="0" y="753393"/>
                  <a:pt x="753393" y="0"/>
                  <a:pt x="1682750" y="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30000"/>
            </a:schemeClr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36" name="テキスト プレースホルダー 11"/>
          <p:cNvSpPr>
            <a:spLocks noGrp="1"/>
          </p:cNvSpPr>
          <p:nvPr>
            <p:ph type="body" sz="quarter" idx="22" hasCustomPrompt="1"/>
          </p:nvPr>
        </p:nvSpPr>
        <p:spPr>
          <a:xfrm>
            <a:off x="13463390" y="4515185"/>
            <a:ext cx="4095751" cy="720080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defRPr sz="24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7" name="図プレースホルダー 18"/>
          <p:cNvSpPr>
            <a:spLocks noGrp="1"/>
          </p:cNvSpPr>
          <p:nvPr>
            <p:ph type="pic" sz="quarter" idx="23" hasCustomPrompt="1"/>
          </p:nvPr>
        </p:nvSpPr>
        <p:spPr>
          <a:xfrm>
            <a:off x="14019015" y="2032000"/>
            <a:ext cx="2984500" cy="2425700"/>
          </a:xfrm>
          <a:custGeom>
            <a:avLst/>
            <a:gdLst/>
            <a:ahLst/>
            <a:cxnLst/>
            <a:rect l="l" t="t" r="r" b="b"/>
            <a:pathLst>
              <a:path w="2984500" h="2425700">
                <a:moveTo>
                  <a:pt x="1492250" y="0"/>
                </a:moveTo>
                <a:cubicBezTo>
                  <a:pt x="2316397" y="0"/>
                  <a:pt x="2984500" y="668103"/>
                  <a:pt x="2984500" y="1492250"/>
                </a:cubicBezTo>
                <a:cubicBezTo>
                  <a:pt x="2984500" y="1845748"/>
                  <a:pt x="2861585" y="2170537"/>
                  <a:pt x="2655528" y="2425700"/>
                </a:cubicBezTo>
                <a:lnTo>
                  <a:pt x="328973" y="2425700"/>
                </a:lnTo>
                <a:cubicBezTo>
                  <a:pt x="122916" y="2170537"/>
                  <a:pt x="0" y="1845748"/>
                  <a:pt x="0" y="1492250"/>
                </a:cubicBezTo>
                <a:cubicBezTo>
                  <a:pt x="0" y="668103"/>
                  <a:pt x="668103" y="0"/>
                  <a:pt x="1492250" y="0"/>
                </a:cubicBezTo>
                <a:close/>
              </a:path>
            </a:pathLst>
          </a:custGeom>
        </p:spPr>
        <p:txBody>
          <a:bodyPr/>
          <a:lstStyle/>
          <a:p>
            <a:r>
              <a:rPr kumimoji="1" lang="en-US" altLang="ja-JP" dirty="0" smtClean="0"/>
              <a:t> </a:t>
            </a:r>
            <a:endParaRPr kumimoji="1" lang="ja-JP" altLang="en-US" dirty="0"/>
          </a:p>
        </p:txBody>
      </p:sp>
      <p:cxnSp>
        <p:nvCxnSpPr>
          <p:cNvPr id="38" name="直線コネクタ 37"/>
          <p:cNvCxnSpPr/>
          <p:nvPr userDrawn="1"/>
        </p:nvCxnSpPr>
        <p:spPr>
          <a:xfrm>
            <a:off x="13710777" y="4463426"/>
            <a:ext cx="3600000" cy="0"/>
          </a:xfrm>
          <a:prstGeom prst="line">
            <a:avLst/>
          </a:prstGeom>
          <a:ln w="12700">
            <a:solidFill>
              <a:schemeClr val="accent1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9" name="円/楕円 19"/>
          <p:cNvSpPr/>
          <p:nvPr userDrawn="1"/>
        </p:nvSpPr>
        <p:spPr>
          <a:xfrm>
            <a:off x="1047391" y="5627935"/>
            <a:ext cx="3365500" cy="2608430"/>
          </a:xfrm>
          <a:custGeom>
            <a:avLst/>
            <a:gdLst/>
            <a:ahLst/>
            <a:cxnLst/>
            <a:rect l="l" t="t" r="r" b="b"/>
            <a:pathLst>
              <a:path w="3365500" h="2608430">
                <a:moveTo>
                  <a:pt x="1682750" y="0"/>
                </a:moveTo>
                <a:cubicBezTo>
                  <a:pt x="2612107" y="0"/>
                  <a:pt x="3365500" y="753393"/>
                  <a:pt x="3365500" y="1682750"/>
                </a:cubicBezTo>
                <a:cubicBezTo>
                  <a:pt x="3365500" y="2024906"/>
                  <a:pt x="3263382" y="2343211"/>
                  <a:pt x="3087324" y="2608430"/>
                </a:cubicBezTo>
                <a:lnTo>
                  <a:pt x="278177" y="2608430"/>
                </a:lnTo>
                <a:cubicBezTo>
                  <a:pt x="102119" y="2343211"/>
                  <a:pt x="0" y="2024906"/>
                  <a:pt x="0" y="1682750"/>
                </a:cubicBezTo>
                <a:cubicBezTo>
                  <a:pt x="0" y="753393"/>
                  <a:pt x="753393" y="0"/>
                  <a:pt x="1682750" y="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30000"/>
            </a:schemeClr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40" name="テキスト プレースホルダー 11"/>
          <p:cNvSpPr>
            <a:spLocks noGrp="1"/>
          </p:cNvSpPr>
          <p:nvPr>
            <p:ph type="body" sz="quarter" idx="24" hasCustomPrompt="1"/>
          </p:nvPr>
        </p:nvSpPr>
        <p:spPr>
          <a:xfrm>
            <a:off x="682266" y="8292095"/>
            <a:ext cx="4095751" cy="720080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defRPr sz="24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41" name="図プレースホルダー 18"/>
          <p:cNvSpPr>
            <a:spLocks noGrp="1"/>
          </p:cNvSpPr>
          <p:nvPr>
            <p:ph type="pic" sz="quarter" idx="25" hasCustomPrompt="1"/>
          </p:nvPr>
        </p:nvSpPr>
        <p:spPr>
          <a:xfrm>
            <a:off x="1237891" y="5808910"/>
            <a:ext cx="2984500" cy="2425700"/>
          </a:xfrm>
          <a:custGeom>
            <a:avLst/>
            <a:gdLst/>
            <a:ahLst/>
            <a:cxnLst/>
            <a:rect l="l" t="t" r="r" b="b"/>
            <a:pathLst>
              <a:path w="2984500" h="2425700">
                <a:moveTo>
                  <a:pt x="1492250" y="0"/>
                </a:moveTo>
                <a:cubicBezTo>
                  <a:pt x="2316397" y="0"/>
                  <a:pt x="2984500" y="668103"/>
                  <a:pt x="2984500" y="1492250"/>
                </a:cubicBezTo>
                <a:cubicBezTo>
                  <a:pt x="2984500" y="1845748"/>
                  <a:pt x="2861585" y="2170537"/>
                  <a:pt x="2655528" y="2425700"/>
                </a:cubicBezTo>
                <a:lnTo>
                  <a:pt x="328973" y="2425700"/>
                </a:lnTo>
                <a:cubicBezTo>
                  <a:pt x="122916" y="2170537"/>
                  <a:pt x="0" y="1845748"/>
                  <a:pt x="0" y="1492250"/>
                </a:cubicBezTo>
                <a:cubicBezTo>
                  <a:pt x="0" y="668103"/>
                  <a:pt x="668103" y="0"/>
                  <a:pt x="1492250" y="0"/>
                </a:cubicBezTo>
                <a:close/>
              </a:path>
            </a:pathLst>
          </a:custGeom>
        </p:spPr>
        <p:txBody>
          <a:bodyPr/>
          <a:lstStyle/>
          <a:p>
            <a:r>
              <a:rPr kumimoji="1" lang="en-US" altLang="ja-JP" dirty="0" smtClean="0"/>
              <a:t> </a:t>
            </a:r>
            <a:endParaRPr kumimoji="1" lang="ja-JP" altLang="en-US" dirty="0"/>
          </a:p>
        </p:txBody>
      </p:sp>
      <p:cxnSp>
        <p:nvCxnSpPr>
          <p:cNvPr id="42" name="直線コネクタ 41"/>
          <p:cNvCxnSpPr/>
          <p:nvPr userDrawn="1"/>
        </p:nvCxnSpPr>
        <p:spPr>
          <a:xfrm>
            <a:off x="929653" y="8240336"/>
            <a:ext cx="3600000" cy="0"/>
          </a:xfrm>
          <a:prstGeom prst="line">
            <a:avLst/>
          </a:prstGeom>
          <a:ln w="12700">
            <a:solidFill>
              <a:schemeClr val="accent1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3" name="円/楕円 19"/>
          <p:cNvSpPr/>
          <p:nvPr userDrawn="1"/>
        </p:nvSpPr>
        <p:spPr>
          <a:xfrm>
            <a:off x="5308718" y="5627935"/>
            <a:ext cx="3365500" cy="2608430"/>
          </a:xfrm>
          <a:custGeom>
            <a:avLst/>
            <a:gdLst/>
            <a:ahLst/>
            <a:cxnLst/>
            <a:rect l="l" t="t" r="r" b="b"/>
            <a:pathLst>
              <a:path w="3365500" h="2608430">
                <a:moveTo>
                  <a:pt x="1682750" y="0"/>
                </a:moveTo>
                <a:cubicBezTo>
                  <a:pt x="2612107" y="0"/>
                  <a:pt x="3365500" y="753393"/>
                  <a:pt x="3365500" y="1682750"/>
                </a:cubicBezTo>
                <a:cubicBezTo>
                  <a:pt x="3365500" y="2024906"/>
                  <a:pt x="3263382" y="2343211"/>
                  <a:pt x="3087324" y="2608430"/>
                </a:cubicBezTo>
                <a:lnTo>
                  <a:pt x="278177" y="2608430"/>
                </a:lnTo>
                <a:cubicBezTo>
                  <a:pt x="102119" y="2343211"/>
                  <a:pt x="0" y="2024906"/>
                  <a:pt x="0" y="1682750"/>
                </a:cubicBezTo>
                <a:cubicBezTo>
                  <a:pt x="0" y="753393"/>
                  <a:pt x="753393" y="0"/>
                  <a:pt x="1682750" y="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30000"/>
            </a:schemeClr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44" name="テキスト プレースホルダー 11"/>
          <p:cNvSpPr>
            <a:spLocks noGrp="1"/>
          </p:cNvSpPr>
          <p:nvPr>
            <p:ph type="body" sz="quarter" idx="26" hasCustomPrompt="1"/>
          </p:nvPr>
        </p:nvSpPr>
        <p:spPr>
          <a:xfrm>
            <a:off x="4943593" y="8292095"/>
            <a:ext cx="4095751" cy="720080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defRPr sz="24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45" name="図プレースホルダー 18"/>
          <p:cNvSpPr>
            <a:spLocks noGrp="1"/>
          </p:cNvSpPr>
          <p:nvPr>
            <p:ph type="pic" sz="quarter" idx="27" hasCustomPrompt="1"/>
          </p:nvPr>
        </p:nvSpPr>
        <p:spPr>
          <a:xfrm>
            <a:off x="5499218" y="5808910"/>
            <a:ext cx="2984500" cy="2425700"/>
          </a:xfrm>
          <a:custGeom>
            <a:avLst/>
            <a:gdLst/>
            <a:ahLst/>
            <a:cxnLst/>
            <a:rect l="l" t="t" r="r" b="b"/>
            <a:pathLst>
              <a:path w="2984500" h="2425700">
                <a:moveTo>
                  <a:pt x="1492250" y="0"/>
                </a:moveTo>
                <a:cubicBezTo>
                  <a:pt x="2316397" y="0"/>
                  <a:pt x="2984500" y="668103"/>
                  <a:pt x="2984500" y="1492250"/>
                </a:cubicBezTo>
                <a:cubicBezTo>
                  <a:pt x="2984500" y="1845748"/>
                  <a:pt x="2861585" y="2170537"/>
                  <a:pt x="2655528" y="2425700"/>
                </a:cubicBezTo>
                <a:lnTo>
                  <a:pt x="328973" y="2425700"/>
                </a:lnTo>
                <a:cubicBezTo>
                  <a:pt x="122916" y="2170537"/>
                  <a:pt x="0" y="1845748"/>
                  <a:pt x="0" y="1492250"/>
                </a:cubicBezTo>
                <a:cubicBezTo>
                  <a:pt x="0" y="668103"/>
                  <a:pt x="668103" y="0"/>
                  <a:pt x="1492250" y="0"/>
                </a:cubicBezTo>
                <a:close/>
              </a:path>
            </a:pathLst>
          </a:custGeom>
        </p:spPr>
        <p:txBody>
          <a:bodyPr/>
          <a:lstStyle/>
          <a:p>
            <a:r>
              <a:rPr kumimoji="1" lang="en-US" altLang="ja-JP" dirty="0" smtClean="0"/>
              <a:t> </a:t>
            </a:r>
            <a:endParaRPr kumimoji="1" lang="ja-JP" altLang="en-US" dirty="0"/>
          </a:p>
        </p:txBody>
      </p:sp>
      <p:cxnSp>
        <p:nvCxnSpPr>
          <p:cNvPr id="46" name="直線コネクタ 45"/>
          <p:cNvCxnSpPr/>
          <p:nvPr userDrawn="1"/>
        </p:nvCxnSpPr>
        <p:spPr>
          <a:xfrm>
            <a:off x="5190980" y="8240336"/>
            <a:ext cx="3600000" cy="0"/>
          </a:xfrm>
          <a:prstGeom prst="line">
            <a:avLst/>
          </a:prstGeom>
          <a:ln w="12700">
            <a:solidFill>
              <a:schemeClr val="accent1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円/楕円 19"/>
          <p:cNvSpPr/>
          <p:nvPr userDrawn="1"/>
        </p:nvSpPr>
        <p:spPr>
          <a:xfrm>
            <a:off x="9590527" y="5629690"/>
            <a:ext cx="3365500" cy="2608430"/>
          </a:xfrm>
          <a:custGeom>
            <a:avLst/>
            <a:gdLst/>
            <a:ahLst/>
            <a:cxnLst/>
            <a:rect l="l" t="t" r="r" b="b"/>
            <a:pathLst>
              <a:path w="3365500" h="2608430">
                <a:moveTo>
                  <a:pt x="1682750" y="0"/>
                </a:moveTo>
                <a:cubicBezTo>
                  <a:pt x="2612107" y="0"/>
                  <a:pt x="3365500" y="753393"/>
                  <a:pt x="3365500" y="1682750"/>
                </a:cubicBezTo>
                <a:cubicBezTo>
                  <a:pt x="3365500" y="2024906"/>
                  <a:pt x="3263382" y="2343211"/>
                  <a:pt x="3087324" y="2608430"/>
                </a:cubicBezTo>
                <a:lnTo>
                  <a:pt x="278177" y="2608430"/>
                </a:lnTo>
                <a:cubicBezTo>
                  <a:pt x="102119" y="2343211"/>
                  <a:pt x="0" y="2024906"/>
                  <a:pt x="0" y="1682750"/>
                </a:cubicBezTo>
                <a:cubicBezTo>
                  <a:pt x="0" y="753393"/>
                  <a:pt x="753393" y="0"/>
                  <a:pt x="1682750" y="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30000"/>
            </a:schemeClr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48" name="テキスト プレースホルダー 11"/>
          <p:cNvSpPr>
            <a:spLocks noGrp="1"/>
          </p:cNvSpPr>
          <p:nvPr>
            <p:ph type="body" sz="quarter" idx="28" hasCustomPrompt="1"/>
          </p:nvPr>
        </p:nvSpPr>
        <p:spPr>
          <a:xfrm>
            <a:off x="9225402" y="8293850"/>
            <a:ext cx="4095751" cy="720080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defRPr sz="24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49" name="図プレースホルダー 18"/>
          <p:cNvSpPr>
            <a:spLocks noGrp="1"/>
          </p:cNvSpPr>
          <p:nvPr>
            <p:ph type="pic" sz="quarter" idx="29" hasCustomPrompt="1"/>
          </p:nvPr>
        </p:nvSpPr>
        <p:spPr>
          <a:xfrm>
            <a:off x="9781027" y="5810665"/>
            <a:ext cx="2984500" cy="2425700"/>
          </a:xfrm>
          <a:custGeom>
            <a:avLst/>
            <a:gdLst/>
            <a:ahLst/>
            <a:cxnLst/>
            <a:rect l="l" t="t" r="r" b="b"/>
            <a:pathLst>
              <a:path w="2984500" h="2425700">
                <a:moveTo>
                  <a:pt x="1492250" y="0"/>
                </a:moveTo>
                <a:cubicBezTo>
                  <a:pt x="2316397" y="0"/>
                  <a:pt x="2984500" y="668103"/>
                  <a:pt x="2984500" y="1492250"/>
                </a:cubicBezTo>
                <a:cubicBezTo>
                  <a:pt x="2984500" y="1845748"/>
                  <a:pt x="2861585" y="2170537"/>
                  <a:pt x="2655528" y="2425700"/>
                </a:cubicBezTo>
                <a:lnTo>
                  <a:pt x="328973" y="2425700"/>
                </a:lnTo>
                <a:cubicBezTo>
                  <a:pt x="122916" y="2170537"/>
                  <a:pt x="0" y="1845748"/>
                  <a:pt x="0" y="1492250"/>
                </a:cubicBezTo>
                <a:cubicBezTo>
                  <a:pt x="0" y="668103"/>
                  <a:pt x="668103" y="0"/>
                  <a:pt x="1492250" y="0"/>
                </a:cubicBezTo>
                <a:close/>
              </a:path>
            </a:pathLst>
          </a:custGeom>
        </p:spPr>
        <p:txBody>
          <a:bodyPr/>
          <a:lstStyle/>
          <a:p>
            <a:r>
              <a:rPr kumimoji="1" lang="en-US" altLang="ja-JP" dirty="0" smtClean="0"/>
              <a:t> </a:t>
            </a:r>
            <a:endParaRPr kumimoji="1" lang="ja-JP" altLang="en-US" dirty="0"/>
          </a:p>
        </p:txBody>
      </p:sp>
      <p:cxnSp>
        <p:nvCxnSpPr>
          <p:cNvPr id="50" name="直線コネクタ 49"/>
          <p:cNvCxnSpPr/>
          <p:nvPr userDrawn="1"/>
        </p:nvCxnSpPr>
        <p:spPr>
          <a:xfrm>
            <a:off x="9472789" y="8242091"/>
            <a:ext cx="3600000" cy="0"/>
          </a:xfrm>
          <a:prstGeom prst="line">
            <a:avLst/>
          </a:prstGeom>
          <a:ln w="12700">
            <a:solidFill>
              <a:schemeClr val="accent1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" name="円/楕円 19"/>
          <p:cNvSpPr/>
          <p:nvPr userDrawn="1"/>
        </p:nvSpPr>
        <p:spPr>
          <a:xfrm>
            <a:off x="13851854" y="5629690"/>
            <a:ext cx="3365500" cy="2608430"/>
          </a:xfrm>
          <a:custGeom>
            <a:avLst/>
            <a:gdLst/>
            <a:ahLst/>
            <a:cxnLst/>
            <a:rect l="l" t="t" r="r" b="b"/>
            <a:pathLst>
              <a:path w="3365500" h="2608430">
                <a:moveTo>
                  <a:pt x="1682750" y="0"/>
                </a:moveTo>
                <a:cubicBezTo>
                  <a:pt x="2612107" y="0"/>
                  <a:pt x="3365500" y="753393"/>
                  <a:pt x="3365500" y="1682750"/>
                </a:cubicBezTo>
                <a:cubicBezTo>
                  <a:pt x="3365500" y="2024906"/>
                  <a:pt x="3263382" y="2343211"/>
                  <a:pt x="3087324" y="2608430"/>
                </a:cubicBezTo>
                <a:lnTo>
                  <a:pt x="278177" y="2608430"/>
                </a:lnTo>
                <a:cubicBezTo>
                  <a:pt x="102119" y="2343211"/>
                  <a:pt x="0" y="2024906"/>
                  <a:pt x="0" y="1682750"/>
                </a:cubicBezTo>
                <a:cubicBezTo>
                  <a:pt x="0" y="753393"/>
                  <a:pt x="753393" y="0"/>
                  <a:pt x="1682750" y="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30000"/>
            </a:schemeClr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52" name="テキスト プレースホルダー 11"/>
          <p:cNvSpPr>
            <a:spLocks noGrp="1"/>
          </p:cNvSpPr>
          <p:nvPr>
            <p:ph type="body" sz="quarter" idx="30" hasCustomPrompt="1"/>
          </p:nvPr>
        </p:nvSpPr>
        <p:spPr>
          <a:xfrm>
            <a:off x="13486729" y="8293850"/>
            <a:ext cx="4095751" cy="720080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defRPr sz="24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53" name="図プレースホルダー 18"/>
          <p:cNvSpPr>
            <a:spLocks noGrp="1"/>
          </p:cNvSpPr>
          <p:nvPr>
            <p:ph type="pic" sz="quarter" idx="31" hasCustomPrompt="1"/>
          </p:nvPr>
        </p:nvSpPr>
        <p:spPr>
          <a:xfrm>
            <a:off x="14042354" y="5810665"/>
            <a:ext cx="2984500" cy="2425700"/>
          </a:xfrm>
          <a:custGeom>
            <a:avLst/>
            <a:gdLst/>
            <a:ahLst/>
            <a:cxnLst/>
            <a:rect l="l" t="t" r="r" b="b"/>
            <a:pathLst>
              <a:path w="2984500" h="2425700">
                <a:moveTo>
                  <a:pt x="1492250" y="0"/>
                </a:moveTo>
                <a:cubicBezTo>
                  <a:pt x="2316397" y="0"/>
                  <a:pt x="2984500" y="668103"/>
                  <a:pt x="2984500" y="1492250"/>
                </a:cubicBezTo>
                <a:cubicBezTo>
                  <a:pt x="2984500" y="1845748"/>
                  <a:pt x="2861585" y="2170537"/>
                  <a:pt x="2655528" y="2425700"/>
                </a:cubicBezTo>
                <a:lnTo>
                  <a:pt x="328973" y="2425700"/>
                </a:lnTo>
                <a:cubicBezTo>
                  <a:pt x="122916" y="2170537"/>
                  <a:pt x="0" y="1845748"/>
                  <a:pt x="0" y="1492250"/>
                </a:cubicBezTo>
                <a:cubicBezTo>
                  <a:pt x="0" y="668103"/>
                  <a:pt x="668103" y="0"/>
                  <a:pt x="1492250" y="0"/>
                </a:cubicBezTo>
                <a:close/>
              </a:path>
            </a:pathLst>
          </a:custGeom>
        </p:spPr>
        <p:txBody>
          <a:bodyPr/>
          <a:lstStyle/>
          <a:p>
            <a:r>
              <a:rPr kumimoji="1" lang="en-US" altLang="ja-JP" dirty="0" smtClean="0"/>
              <a:t> </a:t>
            </a:r>
            <a:endParaRPr kumimoji="1" lang="ja-JP" altLang="en-US" dirty="0"/>
          </a:p>
        </p:txBody>
      </p:sp>
      <p:cxnSp>
        <p:nvCxnSpPr>
          <p:cNvPr id="54" name="直線コネクタ 53"/>
          <p:cNvCxnSpPr/>
          <p:nvPr userDrawn="1"/>
        </p:nvCxnSpPr>
        <p:spPr>
          <a:xfrm>
            <a:off x="13734116" y="8242091"/>
            <a:ext cx="3600000" cy="0"/>
          </a:xfrm>
          <a:prstGeom prst="line">
            <a:avLst/>
          </a:prstGeom>
          <a:ln w="12700">
            <a:solidFill>
              <a:schemeClr val="accent1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48425745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0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6" presetClass="entr" presetSubtype="37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3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500"/>
                            </p:stCondLst>
                            <p:childTnLst>
                              <p:par>
                                <p:cTn id="18" presetID="22" presetClass="entr" presetSubtype="1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0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22" presetClass="entr" presetSubtype="1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3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16" presetClass="entr" presetSubtype="37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26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1250"/>
                            </p:stCondLst>
                            <p:childTnLst>
                              <p:par>
                                <p:cTn id="31" presetID="22" presetClass="entr" presetSubtype="1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3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22" presetClass="entr" presetSubtype="1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6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16" presetClass="entr" presetSubtype="37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39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2000"/>
                            </p:stCondLst>
                            <p:childTnLst>
                              <p:par>
                                <p:cTn id="44" presetID="22" presetClass="entr" presetSubtype="1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6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22" presetClass="entr" presetSubtype="1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9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16" presetClass="entr" presetSubtype="37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52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2750"/>
                            </p:stCondLst>
                            <p:childTnLst>
                              <p:par>
                                <p:cTn id="57" presetID="22" presetClass="entr" presetSubtype="1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9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22" presetClass="entr" presetSubtype="1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2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3" presetID="16" presetClass="entr" presetSubtype="37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65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8" dur="500"/>
                                        <p:tgtEl>
                                          <p:spTgt spid="4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9" fill="hold">
                            <p:stCondLst>
                              <p:cond delay="3500"/>
                            </p:stCondLst>
                            <p:childTnLst>
                              <p:par>
                                <p:cTn id="70" presetID="22" presetClass="entr" presetSubtype="1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2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3" presetID="22" presetClass="entr" presetSubtype="1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5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6" presetID="16" presetClass="entr" presetSubtype="37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78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9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1" dur="500"/>
                                        <p:tgtEl>
                                          <p:spTgt spid="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4250"/>
                            </p:stCondLst>
                            <p:childTnLst>
                              <p:par>
                                <p:cTn id="83" presetID="22" presetClass="entr" presetSubtype="1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85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6" presetID="22" presetClass="entr" presetSubtype="1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88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9" presetID="16" presetClass="entr" presetSubtype="37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91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2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4" dur="500"/>
                                        <p:tgtEl>
                                          <p:spTgt spid="4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5000"/>
                            </p:stCondLst>
                            <p:childTnLst>
                              <p:par>
                                <p:cTn id="96" presetID="22" presetClass="entr" presetSubtype="1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98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9" presetID="22" presetClass="entr" presetSubtype="1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01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2" presetID="16" presetClass="entr" presetSubtype="37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04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5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7" dur="500"/>
                                        <p:tgtEl>
                                          <p:spTgt spid="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" grpId="0" animBg="1"/>
      <p:bldP spid="16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9" grpId="0"/>
      <p:bldP spid="27" grpId="0" animBg="1"/>
      <p:bldP spid="28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9" grpId="0"/>
      <p:bldP spid="31" grpId="0" animBg="1"/>
      <p:bldP spid="32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3" grpId="0"/>
      <p:bldP spid="35" grpId="0" animBg="1"/>
      <p:bldP spid="36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7" grpId="0"/>
      <p:bldP spid="39" grpId="0" animBg="1"/>
      <p:bldP spid="40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4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1" grpId="0"/>
      <p:bldP spid="43" grpId="0" animBg="1"/>
      <p:bldP spid="44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4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5" grpId="0"/>
      <p:bldP spid="47" grpId="0" animBg="1"/>
      <p:bldP spid="48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4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9" grpId="0"/>
      <p:bldP spid="51" grpId="0" animBg="1"/>
      <p:bldP spid="52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5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3" grpId="0"/>
    </p:bldLst>
  </p:timing>
</p:sldLayout>
</file>

<file path=ppt/slideLayouts/slideLayout28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 Imag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en-US" altLang="ja-JP" dirty="0" smtClean="0"/>
              <a:t>SLIDE TITLE HERE</a:t>
            </a:r>
            <a:endParaRPr kumimoji="1" lang="ja-JP" altLang="en-US" dirty="0"/>
          </a:p>
        </p:txBody>
      </p: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  <a:alpha val="70000"/>
                  </a:prstClr>
                </a:solidFill>
              </a:rPr>
              <a:t>The Power of PowerPoint | thepopp.com</a:t>
            </a:r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87164BF-D67A-46C0-81D2-5BAF67C00C80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  <p:sp>
        <p:nvSpPr>
          <p:cNvPr id="5" name="円/楕円 4"/>
          <p:cNvSpPr/>
          <p:nvPr userDrawn="1"/>
        </p:nvSpPr>
        <p:spPr>
          <a:xfrm>
            <a:off x="723837" y="2490310"/>
            <a:ext cx="3771573" cy="3771900"/>
          </a:xfrm>
          <a:prstGeom prst="ellipse">
            <a:avLst/>
          </a:prstGeom>
          <a:solidFill>
            <a:schemeClr val="accent1">
              <a:lumMod val="20000"/>
              <a:lumOff val="80000"/>
              <a:alpha val="30000"/>
            </a:schemeClr>
          </a:solidFill>
          <a:ln w="12700">
            <a:solidFill>
              <a:schemeClr val="accent1"/>
            </a:solidFill>
            <a:prstDash val="dash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 sz="2400" dirty="0" smtClean="0">
              <a:solidFill>
                <a:prstClr val="black"/>
              </a:solidFill>
              <a:latin typeface="Roboto Condensed Light"/>
            </a:endParaRPr>
          </a:p>
        </p:txBody>
      </p:sp>
      <p:sp>
        <p:nvSpPr>
          <p:cNvPr id="6" name="図プレースホルダー 9"/>
          <p:cNvSpPr>
            <a:spLocks noGrp="1"/>
          </p:cNvSpPr>
          <p:nvPr>
            <p:ph type="pic" sz="quarter" idx="12" hasCustomPrompt="1"/>
          </p:nvPr>
        </p:nvSpPr>
        <p:spPr>
          <a:xfrm>
            <a:off x="892777" y="2659265"/>
            <a:ext cx="3433693" cy="3433990"/>
          </a:xfrm>
          <a:prstGeom prst="ellipse">
            <a:avLst/>
          </a:prstGeom>
        </p:spPr>
        <p:txBody>
          <a:bodyPr/>
          <a:lstStyle>
            <a:lvl1pPr>
              <a:defRPr/>
            </a:lvl1pPr>
          </a:lstStyle>
          <a:p>
            <a:r>
              <a:rPr kumimoji="1" lang="en-US" altLang="ja-JP" dirty="0" smtClean="0"/>
              <a:t>Add Image</a:t>
            </a:r>
            <a:endParaRPr kumimoji="1" lang="ja-JP" altLang="en-US" dirty="0"/>
          </a:p>
        </p:txBody>
      </p:sp>
      <p:sp>
        <p:nvSpPr>
          <p:cNvPr id="7" name="円/楕円 6"/>
          <p:cNvSpPr/>
          <p:nvPr userDrawn="1"/>
        </p:nvSpPr>
        <p:spPr>
          <a:xfrm>
            <a:off x="5066860" y="2490310"/>
            <a:ext cx="3771573" cy="3771900"/>
          </a:xfrm>
          <a:prstGeom prst="ellipse">
            <a:avLst/>
          </a:prstGeom>
          <a:solidFill>
            <a:schemeClr val="accent1">
              <a:lumMod val="20000"/>
              <a:lumOff val="80000"/>
              <a:alpha val="30000"/>
            </a:schemeClr>
          </a:solidFill>
          <a:ln w="12700">
            <a:solidFill>
              <a:schemeClr val="accent1"/>
            </a:solidFill>
            <a:prstDash val="dash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 sz="2400" dirty="0" smtClean="0">
              <a:solidFill>
                <a:prstClr val="black"/>
              </a:solidFill>
              <a:latin typeface="Roboto Condensed Light"/>
            </a:endParaRPr>
          </a:p>
        </p:txBody>
      </p:sp>
      <p:sp>
        <p:nvSpPr>
          <p:cNvPr id="8" name="図プレースホルダー 9"/>
          <p:cNvSpPr>
            <a:spLocks noGrp="1"/>
          </p:cNvSpPr>
          <p:nvPr>
            <p:ph type="pic" sz="quarter" idx="13" hasCustomPrompt="1"/>
          </p:nvPr>
        </p:nvSpPr>
        <p:spPr>
          <a:xfrm>
            <a:off x="5235800" y="2659265"/>
            <a:ext cx="3433693" cy="3433990"/>
          </a:xfrm>
          <a:prstGeom prst="ellipse">
            <a:avLst/>
          </a:prstGeom>
        </p:spPr>
        <p:txBody>
          <a:bodyPr/>
          <a:lstStyle>
            <a:lvl1pPr>
              <a:defRPr/>
            </a:lvl1pPr>
          </a:lstStyle>
          <a:p>
            <a:r>
              <a:rPr kumimoji="1" lang="en-US" altLang="ja-JP" dirty="0" smtClean="0"/>
              <a:t>Add Image</a:t>
            </a:r>
            <a:endParaRPr kumimoji="1" lang="ja-JP" altLang="en-US" dirty="0"/>
          </a:p>
        </p:txBody>
      </p:sp>
      <p:sp>
        <p:nvSpPr>
          <p:cNvPr id="9" name="円/楕円 8"/>
          <p:cNvSpPr/>
          <p:nvPr userDrawn="1"/>
        </p:nvSpPr>
        <p:spPr>
          <a:xfrm>
            <a:off x="9409883" y="2452210"/>
            <a:ext cx="3771573" cy="3771900"/>
          </a:xfrm>
          <a:prstGeom prst="ellipse">
            <a:avLst/>
          </a:prstGeom>
          <a:solidFill>
            <a:schemeClr val="accent1">
              <a:lumMod val="20000"/>
              <a:lumOff val="80000"/>
              <a:alpha val="30000"/>
            </a:schemeClr>
          </a:solidFill>
          <a:ln w="12700">
            <a:solidFill>
              <a:schemeClr val="accent1"/>
            </a:solidFill>
            <a:prstDash val="dash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 sz="2400" dirty="0" smtClean="0">
              <a:solidFill>
                <a:prstClr val="black"/>
              </a:solidFill>
              <a:latin typeface="Roboto Condensed Light"/>
            </a:endParaRPr>
          </a:p>
        </p:txBody>
      </p:sp>
      <p:sp>
        <p:nvSpPr>
          <p:cNvPr id="10" name="図プレースホルダー 9"/>
          <p:cNvSpPr>
            <a:spLocks noGrp="1"/>
          </p:cNvSpPr>
          <p:nvPr>
            <p:ph type="pic" sz="quarter" idx="14" hasCustomPrompt="1"/>
          </p:nvPr>
        </p:nvSpPr>
        <p:spPr>
          <a:xfrm>
            <a:off x="9578823" y="2621165"/>
            <a:ext cx="3433693" cy="3433990"/>
          </a:xfrm>
          <a:prstGeom prst="ellipse">
            <a:avLst/>
          </a:prstGeom>
        </p:spPr>
        <p:txBody>
          <a:bodyPr/>
          <a:lstStyle>
            <a:lvl1pPr>
              <a:defRPr/>
            </a:lvl1pPr>
          </a:lstStyle>
          <a:p>
            <a:r>
              <a:rPr kumimoji="1" lang="en-US" altLang="ja-JP" dirty="0" smtClean="0"/>
              <a:t>Add Image</a:t>
            </a:r>
            <a:endParaRPr kumimoji="1" lang="ja-JP" altLang="en-US" dirty="0"/>
          </a:p>
        </p:txBody>
      </p:sp>
      <p:sp>
        <p:nvSpPr>
          <p:cNvPr id="11" name="円/楕円 10"/>
          <p:cNvSpPr/>
          <p:nvPr userDrawn="1"/>
        </p:nvSpPr>
        <p:spPr>
          <a:xfrm>
            <a:off x="13752906" y="2452210"/>
            <a:ext cx="3771573" cy="3771900"/>
          </a:xfrm>
          <a:prstGeom prst="ellipse">
            <a:avLst/>
          </a:prstGeom>
          <a:solidFill>
            <a:schemeClr val="accent1">
              <a:lumMod val="20000"/>
              <a:lumOff val="80000"/>
              <a:alpha val="30000"/>
            </a:schemeClr>
          </a:solidFill>
          <a:ln w="12700">
            <a:solidFill>
              <a:schemeClr val="accent1"/>
            </a:solidFill>
            <a:prstDash val="dash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 sz="2400" dirty="0" smtClean="0">
              <a:solidFill>
                <a:prstClr val="black"/>
              </a:solidFill>
              <a:latin typeface="Roboto Condensed Light"/>
            </a:endParaRPr>
          </a:p>
        </p:txBody>
      </p:sp>
      <p:sp>
        <p:nvSpPr>
          <p:cNvPr id="12" name="図プレースホルダー 9"/>
          <p:cNvSpPr>
            <a:spLocks noGrp="1"/>
          </p:cNvSpPr>
          <p:nvPr>
            <p:ph type="pic" sz="quarter" idx="15" hasCustomPrompt="1"/>
          </p:nvPr>
        </p:nvSpPr>
        <p:spPr>
          <a:xfrm>
            <a:off x="13921846" y="2621165"/>
            <a:ext cx="3433693" cy="3433990"/>
          </a:xfrm>
          <a:prstGeom prst="ellipse">
            <a:avLst/>
          </a:prstGeom>
        </p:spPr>
        <p:txBody>
          <a:bodyPr/>
          <a:lstStyle>
            <a:lvl1pPr>
              <a:defRPr/>
            </a:lvl1pPr>
          </a:lstStyle>
          <a:p>
            <a:r>
              <a:rPr kumimoji="1" lang="en-US" altLang="ja-JP" dirty="0" smtClean="0"/>
              <a:t>Add Image</a:t>
            </a:r>
            <a:endParaRPr kumimoji="1" lang="ja-JP" altLang="en-US" dirty="0"/>
          </a:p>
        </p:txBody>
      </p:sp>
      <p:sp>
        <p:nvSpPr>
          <p:cNvPr id="13" name="テキスト プレースホルダー 6"/>
          <p:cNvSpPr>
            <a:spLocks noGrp="1"/>
          </p:cNvSpPr>
          <p:nvPr>
            <p:ph type="body" sz="quarter" idx="16" hasCustomPrompt="1"/>
          </p:nvPr>
        </p:nvSpPr>
        <p:spPr>
          <a:xfrm>
            <a:off x="685740" y="6483905"/>
            <a:ext cx="3885863" cy="693830"/>
          </a:xfrm>
          <a:prstGeom prst="rect">
            <a:avLst/>
          </a:prstGeom>
        </p:spPr>
        <p:txBody>
          <a:bodyPr anchor="t">
            <a:normAutofit/>
          </a:bodyPr>
          <a:lstStyle>
            <a:lvl1pPr marL="0" indent="0" algn="ctr">
              <a:buNone/>
              <a:defRPr sz="3200" baseline="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kumimoji="1" lang="en-US" altLang="ja-JP" dirty="0" smtClean="0"/>
              <a:t>TEXT HERE</a:t>
            </a:r>
            <a:endParaRPr kumimoji="1" lang="ja-JP" altLang="en-US" dirty="0"/>
          </a:p>
        </p:txBody>
      </p:sp>
      <p:sp>
        <p:nvSpPr>
          <p:cNvPr id="14" name="テキスト プレースホルダー 6"/>
          <p:cNvSpPr>
            <a:spLocks noGrp="1"/>
          </p:cNvSpPr>
          <p:nvPr>
            <p:ph type="body" sz="quarter" idx="17" hasCustomPrompt="1"/>
          </p:nvPr>
        </p:nvSpPr>
        <p:spPr>
          <a:xfrm>
            <a:off x="5028763" y="6483905"/>
            <a:ext cx="3885863" cy="693830"/>
          </a:xfrm>
          <a:prstGeom prst="rect">
            <a:avLst/>
          </a:prstGeom>
        </p:spPr>
        <p:txBody>
          <a:bodyPr anchor="t">
            <a:normAutofit/>
          </a:bodyPr>
          <a:lstStyle>
            <a:lvl1pPr marL="0" indent="0" algn="ctr">
              <a:buNone/>
              <a:defRPr sz="3200" baseline="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kumimoji="1" lang="en-US" altLang="ja-JP" dirty="0" smtClean="0"/>
              <a:t>TEXT HERE</a:t>
            </a:r>
            <a:endParaRPr kumimoji="1" lang="ja-JP" altLang="en-US" dirty="0"/>
          </a:p>
        </p:txBody>
      </p:sp>
      <p:sp>
        <p:nvSpPr>
          <p:cNvPr id="15" name="テキスト プレースホルダー 6"/>
          <p:cNvSpPr>
            <a:spLocks noGrp="1"/>
          </p:cNvSpPr>
          <p:nvPr>
            <p:ph type="body" sz="quarter" idx="18" hasCustomPrompt="1"/>
          </p:nvPr>
        </p:nvSpPr>
        <p:spPr>
          <a:xfrm>
            <a:off x="9447980" y="6483905"/>
            <a:ext cx="3885863" cy="693830"/>
          </a:xfrm>
          <a:prstGeom prst="rect">
            <a:avLst/>
          </a:prstGeom>
        </p:spPr>
        <p:txBody>
          <a:bodyPr anchor="t">
            <a:normAutofit/>
          </a:bodyPr>
          <a:lstStyle>
            <a:lvl1pPr marL="0" indent="0" algn="ctr">
              <a:buNone/>
              <a:defRPr sz="3200" baseline="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kumimoji="1" lang="en-US" altLang="ja-JP" dirty="0" smtClean="0"/>
              <a:t>TEXT HERE</a:t>
            </a:r>
            <a:endParaRPr kumimoji="1" lang="ja-JP" altLang="en-US" dirty="0"/>
          </a:p>
        </p:txBody>
      </p:sp>
      <p:sp>
        <p:nvSpPr>
          <p:cNvPr id="16" name="テキスト プレースホルダー 6"/>
          <p:cNvSpPr>
            <a:spLocks noGrp="1"/>
          </p:cNvSpPr>
          <p:nvPr>
            <p:ph type="body" sz="quarter" idx="19" hasCustomPrompt="1"/>
          </p:nvPr>
        </p:nvSpPr>
        <p:spPr>
          <a:xfrm>
            <a:off x="13791003" y="6483905"/>
            <a:ext cx="3885863" cy="693830"/>
          </a:xfrm>
          <a:prstGeom prst="rect">
            <a:avLst/>
          </a:prstGeom>
        </p:spPr>
        <p:txBody>
          <a:bodyPr anchor="t">
            <a:normAutofit/>
          </a:bodyPr>
          <a:lstStyle>
            <a:lvl1pPr marL="0" indent="0" algn="ctr">
              <a:buNone/>
              <a:defRPr sz="3200" baseline="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kumimoji="1" lang="en-US" altLang="ja-JP" dirty="0" smtClean="0"/>
              <a:t>TEXT HERE</a:t>
            </a:r>
            <a:endParaRPr kumimoji="1" lang="ja-JP" altLang="en-US" dirty="0"/>
          </a:p>
        </p:txBody>
      </p:sp>
      <p:sp>
        <p:nvSpPr>
          <p:cNvPr id="17" name="テキスト プレースホルダー 11"/>
          <p:cNvSpPr>
            <a:spLocks noGrp="1"/>
          </p:cNvSpPr>
          <p:nvPr>
            <p:ph type="body" sz="quarter" idx="20" hasCustomPrompt="1"/>
          </p:nvPr>
        </p:nvSpPr>
        <p:spPr>
          <a:xfrm>
            <a:off x="685740" y="7042720"/>
            <a:ext cx="3925243" cy="1872680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8" name="テキスト プレースホルダー 11"/>
          <p:cNvSpPr>
            <a:spLocks noGrp="1"/>
          </p:cNvSpPr>
          <p:nvPr>
            <p:ph type="body" sz="quarter" idx="21" hasCustomPrompt="1"/>
          </p:nvPr>
        </p:nvSpPr>
        <p:spPr>
          <a:xfrm>
            <a:off x="5028763" y="7042720"/>
            <a:ext cx="3925243" cy="1872680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9" name="テキスト プレースホルダー 11"/>
          <p:cNvSpPr>
            <a:spLocks noGrp="1"/>
          </p:cNvSpPr>
          <p:nvPr>
            <p:ph type="body" sz="quarter" idx="22" hasCustomPrompt="1"/>
          </p:nvPr>
        </p:nvSpPr>
        <p:spPr>
          <a:xfrm>
            <a:off x="9447980" y="7042720"/>
            <a:ext cx="3925243" cy="1872680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0" name="テキスト プレースホルダー 11"/>
          <p:cNvSpPr>
            <a:spLocks noGrp="1"/>
          </p:cNvSpPr>
          <p:nvPr>
            <p:ph type="body" sz="quarter" idx="23" hasCustomPrompt="1"/>
          </p:nvPr>
        </p:nvSpPr>
        <p:spPr>
          <a:xfrm>
            <a:off x="13791003" y="7042720"/>
            <a:ext cx="3925243" cy="1872680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81894690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49" presetClass="entr" presetSubtype="0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500"/>
                            </p:stCondLst>
                            <p:childTnLst>
                              <p:par>
                                <p:cTn id="18" presetID="2" presetClass="entr" presetSubtype="4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2" presetClass="entr" presetSubtype="4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000"/>
                            </p:stCondLst>
                            <p:childTnLst>
                              <p:par>
                                <p:cTn id="27" presetID="49" presetClass="entr" presetSubtype="0" decel="10000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49" presetClass="entr" presetSubtype="0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2000"/>
                            </p:stCondLst>
                            <p:childTnLst>
                              <p:par>
                                <p:cTn id="40" presetID="2" presetClass="entr" presetSubtype="4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4" presetID="2" presetClass="entr" presetSubtype="4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2500"/>
                            </p:stCondLst>
                            <p:childTnLst>
                              <p:par>
                                <p:cTn id="49" presetID="49" presetClass="entr" presetSubtype="0" decel="10000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49" presetClass="entr" presetSubtype="0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0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3500"/>
                            </p:stCondLst>
                            <p:childTnLst>
                              <p:par>
                                <p:cTn id="62" presetID="2" presetClass="entr" presetSubtype="4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4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5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6" presetID="2" presetClass="entr" presetSubtype="4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8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9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4000"/>
                            </p:stCondLst>
                            <p:childTnLst>
                              <p:par>
                                <p:cTn id="71" presetID="49" presetClass="entr" presetSubtype="0" decel="10000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3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6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" presetID="49" presetClass="entr" presetSubtype="0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9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5000"/>
                            </p:stCondLst>
                            <p:childTnLst>
                              <p:par>
                                <p:cTn id="84" presetID="2" presetClass="entr" presetSubtype="4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6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7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8" presetID="2" presetClass="entr" presetSubtype="4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0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1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6" grpId="0"/>
      <p:bldP spid="7" grpId="0" animBg="1"/>
      <p:bldP spid="8" grpId="0"/>
      <p:bldP spid="9" grpId="0" animBg="1"/>
      <p:bldP spid="10" grpId="0"/>
      <p:bldP spid="11" grpId="0" animBg="1"/>
      <p:bldP spid="12" grpId="0"/>
      <p:bldP spid="13" grpId="0">
        <p:tmplLst>
          <p:tmpl>
            <p:tnLst>
              <p:par>
                <p:cTn presetID="2" presetClass="entr" presetSubtype="4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4" grpId="0">
        <p:tmplLst>
          <p:tmpl>
            <p:tnLst>
              <p:par>
                <p:cTn presetID="2" presetClass="entr" presetSubtype="4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5" grpId="0">
        <p:tmplLst>
          <p:tmpl>
            <p:tnLst>
              <p:par>
                <p:cTn presetID="2" presetClass="entr" presetSubtype="4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6" grpId="0">
        <p:tmplLst>
          <p:tmpl>
            <p:tnLst>
              <p:par>
                <p:cTn presetID="2" presetClass="entr" presetSubtype="4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7" grpId="0">
        <p:tmplLst>
          <p:tmpl>
            <p:tnLst>
              <p:par>
                <p:cTn presetID="2" presetClass="entr" presetSubtype="4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8" grpId="0">
        <p:tmplLst>
          <p:tmpl>
            <p:tnLst>
              <p:par>
                <p:cTn presetID="2" presetClass="entr" presetSubtype="4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9" grpId="0">
        <p:tmplLst>
          <p:tmpl>
            <p:tnLst>
              <p:par>
                <p:cTn presetID="2" presetClass="entr" presetSubtype="4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0" grpId="0">
        <p:tmplLst>
          <p:tmpl>
            <p:tnLst>
              <p:par>
                <p:cTn presetID="2" presetClass="entr" presetSubtype="4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28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 Poin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en-US" altLang="ja-JP" dirty="0" smtClean="0"/>
              <a:t>SLIDE TITLE HERE</a:t>
            </a:r>
            <a:endParaRPr kumimoji="1" lang="ja-JP" altLang="en-US" dirty="0"/>
          </a:p>
        </p:txBody>
      </p: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  <a:alpha val="70000"/>
                  </a:prstClr>
                </a:solidFill>
              </a:rPr>
              <a:t>The Power of PowerPoint | thepopp.com</a:t>
            </a:r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87164BF-D67A-46C0-81D2-5BAF67C00C80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  <p:sp>
        <p:nvSpPr>
          <p:cNvPr id="5" name="テキスト プレースホルダー 11"/>
          <p:cNvSpPr>
            <a:spLocks noGrp="1"/>
          </p:cNvSpPr>
          <p:nvPr>
            <p:ph type="body" sz="quarter" idx="15" hasCustomPrompt="1"/>
          </p:nvPr>
        </p:nvSpPr>
        <p:spPr>
          <a:xfrm>
            <a:off x="959042" y="6697585"/>
            <a:ext cx="4854903" cy="2091320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spcBef>
                <a:spcPts val="600"/>
              </a:spcBef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cxnSp>
        <p:nvCxnSpPr>
          <p:cNvPr id="6" name="直線コネクタ 5"/>
          <p:cNvCxnSpPr/>
          <p:nvPr userDrawn="1"/>
        </p:nvCxnSpPr>
        <p:spPr>
          <a:xfrm flipH="1">
            <a:off x="870142" y="5863580"/>
            <a:ext cx="5032704" cy="0"/>
          </a:xfrm>
          <a:prstGeom prst="line">
            <a:avLst/>
          </a:prstGeom>
          <a:ln w="12700">
            <a:solidFill>
              <a:schemeClr val="accent1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テキスト プレースホルダー 11"/>
          <p:cNvSpPr>
            <a:spLocks noGrp="1"/>
          </p:cNvSpPr>
          <p:nvPr>
            <p:ph type="body" sz="quarter" idx="16" hasCustomPrompt="1"/>
          </p:nvPr>
        </p:nvSpPr>
        <p:spPr>
          <a:xfrm>
            <a:off x="961319" y="6043600"/>
            <a:ext cx="4850349" cy="720080"/>
          </a:xfrm>
        </p:spPr>
        <p:txBody>
          <a:bodyPr anchor="b">
            <a:noAutofit/>
          </a:bodyPr>
          <a:lstStyle>
            <a:lvl1pPr algn="l">
              <a:lnSpc>
                <a:spcPct val="100000"/>
              </a:lnSpc>
              <a:spcBef>
                <a:spcPts val="0"/>
              </a:spcBef>
              <a:defRPr sz="28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6" name="円/楕円 15"/>
          <p:cNvSpPr/>
          <p:nvPr userDrawn="1"/>
        </p:nvSpPr>
        <p:spPr>
          <a:xfrm>
            <a:off x="1782598" y="2315840"/>
            <a:ext cx="3187700" cy="3187700"/>
          </a:xfrm>
          <a:prstGeom prst="ellipse">
            <a:avLst/>
          </a:prstGeom>
          <a:solidFill>
            <a:schemeClr val="accent1"/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7" name="テキスト プレースホルダー 11"/>
          <p:cNvSpPr>
            <a:spLocks noGrp="1"/>
          </p:cNvSpPr>
          <p:nvPr>
            <p:ph type="body" sz="quarter" idx="21" hasCustomPrompt="1"/>
          </p:nvPr>
        </p:nvSpPr>
        <p:spPr>
          <a:xfrm>
            <a:off x="1870884" y="3459640"/>
            <a:ext cx="3011127" cy="900100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800" spc="3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8" name="テキスト プレースホルダー 11"/>
          <p:cNvSpPr>
            <a:spLocks noGrp="1"/>
          </p:cNvSpPr>
          <p:nvPr>
            <p:ph type="body" sz="quarter" idx="22" hasCustomPrompt="1"/>
          </p:nvPr>
        </p:nvSpPr>
        <p:spPr>
          <a:xfrm>
            <a:off x="6725007" y="6697585"/>
            <a:ext cx="4854903" cy="2091320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spcBef>
                <a:spcPts val="600"/>
              </a:spcBef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cxnSp>
        <p:nvCxnSpPr>
          <p:cNvPr id="19" name="直線コネクタ 18"/>
          <p:cNvCxnSpPr/>
          <p:nvPr userDrawn="1"/>
        </p:nvCxnSpPr>
        <p:spPr>
          <a:xfrm flipH="1">
            <a:off x="6636107" y="5863580"/>
            <a:ext cx="5032704" cy="0"/>
          </a:xfrm>
          <a:prstGeom prst="line">
            <a:avLst/>
          </a:prstGeom>
          <a:ln w="12700">
            <a:solidFill>
              <a:schemeClr val="accent1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" name="テキスト プレースホルダー 11"/>
          <p:cNvSpPr>
            <a:spLocks noGrp="1"/>
          </p:cNvSpPr>
          <p:nvPr>
            <p:ph type="body" sz="quarter" idx="23" hasCustomPrompt="1"/>
          </p:nvPr>
        </p:nvSpPr>
        <p:spPr>
          <a:xfrm>
            <a:off x="6727284" y="6043600"/>
            <a:ext cx="4850349" cy="720080"/>
          </a:xfrm>
        </p:spPr>
        <p:txBody>
          <a:bodyPr anchor="b">
            <a:noAutofit/>
          </a:bodyPr>
          <a:lstStyle>
            <a:lvl1pPr algn="l">
              <a:lnSpc>
                <a:spcPct val="100000"/>
              </a:lnSpc>
              <a:spcBef>
                <a:spcPts val="0"/>
              </a:spcBef>
              <a:defRPr sz="28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1" name="円/楕円 20"/>
          <p:cNvSpPr/>
          <p:nvPr userDrawn="1"/>
        </p:nvSpPr>
        <p:spPr>
          <a:xfrm>
            <a:off x="7548563" y="2315840"/>
            <a:ext cx="3187700" cy="31877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22" name="テキスト プレースホルダー 11"/>
          <p:cNvSpPr>
            <a:spLocks noGrp="1"/>
          </p:cNvSpPr>
          <p:nvPr>
            <p:ph type="body" sz="quarter" idx="24" hasCustomPrompt="1"/>
          </p:nvPr>
        </p:nvSpPr>
        <p:spPr>
          <a:xfrm>
            <a:off x="7636849" y="3459640"/>
            <a:ext cx="3011127" cy="900100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800" spc="3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3" name="テキスト プレースホルダー 11"/>
          <p:cNvSpPr>
            <a:spLocks noGrp="1"/>
          </p:cNvSpPr>
          <p:nvPr>
            <p:ph type="body" sz="quarter" idx="25" hasCustomPrompt="1"/>
          </p:nvPr>
        </p:nvSpPr>
        <p:spPr>
          <a:xfrm>
            <a:off x="12472466" y="6697585"/>
            <a:ext cx="4854903" cy="2091320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spcBef>
                <a:spcPts val="600"/>
              </a:spcBef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cxnSp>
        <p:nvCxnSpPr>
          <p:cNvPr id="24" name="直線コネクタ 23"/>
          <p:cNvCxnSpPr/>
          <p:nvPr userDrawn="1"/>
        </p:nvCxnSpPr>
        <p:spPr>
          <a:xfrm flipH="1">
            <a:off x="12383566" y="5863580"/>
            <a:ext cx="5032704" cy="0"/>
          </a:xfrm>
          <a:prstGeom prst="line">
            <a:avLst/>
          </a:prstGeom>
          <a:ln w="12700">
            <a:solidFill>
              <a:schemeClr val="accent1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" name="テキスト プレースホルダー 11"/>
          <p:cNvSpPr>
            <a:spLocks noGrp="1"/>
          </p:cNvSpPr>
          <p:nvPr>
            <p:ph type="body" sz="quarter" idx="26" hasCustomPrompt="1"/>
          </p:nvPr>
        </p:nvSpPr>
        <p:spPr>
          <a:xfrm>
            <a:off x="12474743" y="6043600"/>
            <a:ext cx="4850349" cy="720080"/>
          </a:xfrm>
        </p:spPr>
        <p:txBody>
          <a:bodyPr anchor="b">
            <a:noAutofit/>
          </a:bodyPr>
          <a:lstStyle>
            <a:lvl1pPr algn="l">
              <a:lnSpc>
                <a:spcPct val="100000"/>
              </a:lnSpc>
              <a:spcBef>
                <a:spcPts val="0"/>
              </a:spcBef>
              <a:defRPr sz="28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6" name="円/楕円 25"/>
          <p:cNvSpPr/>
          <p:nvPr userDrawn="1"/>
        </p:nvSpPr>
        <p:spPr>
          <a:xfrm>
            <a:off x="13296022" y="2315840"/>
            <a:ext cx="3187700" cy="3187700"/>
          </a:xfrm>
          <a:prstGeom prst="ellipse">
            <a:avLst/>
          </a:prstGeom>
          <a:solidFill>
            <a:schemeClr val="accent1">
              <a:lumMod val="50000"/>
            </a:schemeClr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27" name="テキスト プレースホルダー 11"/>
          <p:cNvSpPr>
            <a:spLocks noGrp="1"/>
          </p:cNvSpPr>
          <p:nvPr>
            <p:ph type="body" sz="quarter" idx="27" hasCustomPrompt="1"/>
          </p:nvPr>
        </p:nvSpPr>
        <p:spPr>
          <a:xfrm>
            <a:off x="13384308" y="3459640"/>
            <a:ext cx="3011127" cy="900100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800" spc="3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8" name="涙形 27"/>
          <p:cNvSpPr/>
          <p:nvPr userDrawn="1"/>
        </p:nvSpPr>
        <p:spPr>
          <a:xfrm rot="5400000">
            <a:off x="1447350" y="2171533"/>
            <a:ext cx="848875" cy="848875"/>
          </a:xfrm>
          <a:prstGeom prst="teardrop">
            <a:avLst/>
          </a:prstGeom>
          <a:solidFill>
            <a:schemeClr val="accent1">
              <a:lumMod val="20000"/>
              <a:lumOff val="80000"/>
            </a:schemeClr>
          </a:solidFill>
          <a:ln w="76200" cmpd="sng">
            <a:solidFill>
              <a:schemeClr val="accent1">
                <a:lumMod val="40000"/>
                <a:lumOff val="60000"/>
              </a:schemeClr>
            </a:solidFill>
            <a:beve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29" name="テキスト ボックス 28"/>
          <p:cNvSpPr txBox="1"/>
          <p:nvPr userDrawn="1"/>
        </p:nvSpPr>
        <p:spPr>
          <a:xfrm>
            <a:off x="1665641" y="2315840"/>
            <a:ext cx="412292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kumimoji="1" lang="en-US" altLang="ja-JP" dirty="0" smtClean="0">
                <a:solidFill>
                  <a:srgbClr val="53548A"/>
                </a:solidFill>
              </a:rPr>
              <a:t>1</a:t>
            </a:r>
            <a:endParaRPr kumimoji="1" lang="ja-JP" altLang="en-US" dirty="0">
              <a:solidFill>
                <a:srgbClr val="53548A"/>
              </a:solidFill>
            </a:endParaRPr>
          </a:p>
        </p:txBody>
      </p:sp>
      <p:sp>
        <p:nvSpPr>
          <p:cNvPr id="30" name="涙形 29"/>
          <p:cNvSpPr/>
          <p:nvPr userDrawn="1"/>
        </p:nvSpPr>
        <p:spPr>
          <a:xfrm rot="5400000">
            <a:off x="7214211" y="2171532"/>
            <a:ext cx="848875" cy="848875"/>
          </a:xfrm>
          <a:prstGeom prst="teardrop">
            <a:avLst/>
          </a:prstGeom>
          <a:solidFill>
            <a:schemeClr val="accent1">
              <a:lumMod val="20000"/>
              <a:lumOff val="80000"/>
            </a:schemeClr>
          </a:solidFill>
          <a:ln w="76200" cmpd="sng">
            <a:solidFill>
              <a:schemeClr val="accent1">
                <a:lumMod val="40000"/>
                <a:lumOff val="60000"/>
              </a:schemeClr>
            </a:solidFill>
            <a:beve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31" name="テキスト ボックス 30"/>
          <p:cNvSpPr txBox="1"/>
          <p:nvPr userDrawn="1"/>
        </p:nvSpPr>
        <p:spPr>
          <a:xfrm>
            <a:off x="7432502" y="2315839"/>
            <a:ext cx="412292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kumimoji="1" lang="en-US" altLang="ja-JP" dirty="0" smtClean="0">
                <a:solidFill>
                  <a:srgbClr val="53548A"/>
                </a:solidFill>
              </a:rPr>
              <a:t>2</a:t>
            </a:r>
            <a:endParaRPr kumimoji="1" lang="ja-JP" altLang="en-US" dirty="0">
              <a:solidFill>
                <a:srgbClr val="53548A"/>
              </a:solidFill>
            </a:endParaRPr>
          </a:p>
        </p:txBody>
      </p:sp>
      <p:sp>
        <p:nvSpPr>
          <p:cNvPr id="32" name="涙形 31"/>
          <p:cNvSpPr/>
          <p:nvPr userDrawn="1"/>
        </p:nvSpPr>
        <p:spPr>
          <a:xfrm rot="5400000">
            <a:off x="13006902" y="2198824"/>
            <a:ext cx="848875" cy="848875"/>
          </a:xfrm>
          <a:prstGeom prst="teardrop">
            <a:avLst/>
          </a:prstGeom>
          <a:solidFill>
            <a:schemeClr val="accent1">
              <a:lumMod val="20000"/>
              <a:lumOff val="80000"/>
            </a:schemeClr>
          </a:solidFill>
          <a:ln w="76200" cmpd="sng">
            <a:solidFill>
              <a:schemeClr val="accent1">
                <a:lumMod val="40000"/>
                <a:lumOff val="60000"/>
              </a:schemeClr>
            </a:solidFill>
            <a:beve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33" name="テキスト ボックス 32"/>
          <p:cNvSpPr txBox="1"/>
          <p:nvPr userDrawn="1"/>
        </p:nvSpPr>
        <p:spPr>
          <a:xfrm>
            <a:off x="13225193" y="2343131"/>
            <a:ext cx="412292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kumimoji="1" lang="en-US" altLang="ja-JP" dirty="0" smtClean="0">
                <a:solidFill>
                  <a:srgbClr val="53548A"/>
                </a:solidFill>
              </a:rPr>
              <a:t>3</a:t>
            </a:r>
            <a:endParaRPr kumimoji="1" lang="ja-JP" altLang="en-US" dirty="0">
              <a:solidFill>
                <a:srgbClr val="53548A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6096103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" presetClass="entr" presetSubtype="9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9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500"/>
                            </p:stCondLst>
                            <p:childTnLst>
                              <p:par>
                                <p:cTn id="20" presetID="16" presetClass="entr" presetSubtype="37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22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2" presetClass="entr" presetSubtype="4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8" presetID="2" presetClass="entr" presetSubtype="4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1500"/>
                            </p:stCondLst>
                            <p:childTnLst>
                              <p:par>
                                <p:cTn id="33" presetID="10" presetClass="entr" presetSubtype="0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2" presetClass="entr" presetSubtype="9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9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2250"/>
                            </p:stCondLst>
                            <p:childTnLst>
                              <p:par>
                                <p:cTn id="48" presetID="16" presetClass="entr" presetSubtype="37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50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2750"/>
                            </p:stCondLst>
                            <p:childTnLst>
                              <p:par>
                                <p:cTn id="52" presetID="2" presetClass="entr" presetSubtype="4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6" presetID="2" presetClass="entr" presetSubtype="4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3250"/>
                            </p:stCondLst>
                            <p:childTnLst>
                              <p:par>
                                <p:cTn id="61" presetID="10" presetClass="entr" presetSubtype="0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2" presetClass="entr" presetSubtype="9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9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0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1" presetID="2" presetClass="entr" presetSubtype="9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3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4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4000"/>
                            </p:stCondLst>
                            <p:childTnLst>
                              <p:par>
                                <p:cTn id="76" presetID="16" presetClass="entr" presetSubtype="37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78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4500"/>
                            </p:stCondLst>
                            <p:childTnLst>
                              <p:par>
                                <p:cTn id="80" presetID="2" presetClass="entr" presetSubtype="4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2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3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4" presetID="2" presetClass="entr" presetSubtype="4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6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7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>
        <p:tmplLst>
          <p:tmpl>
            <p:tnLst>
              <p:par>
                <p:cTn presetID="2" presetClass="entr" presetSubtype="4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7" grpId="0">
        <p:tmplLst>
          <p:tmpl>
            <p:tnLst>
              <p:par>
                <p:cTn presetID="2" presetClass="entr" presetSubtype="4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6" grpId="0" animBg="1"/>
      <p:bldP spid="17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8" grpId="0">
        <p:tmplLst>
          <p:tmpl>
            <p:tnLst>
              <p:par>
                <p:cTn presetID="2" presetClass="entr" presetSubtype="4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0" grpId="0">
        <p:tmplLst>
          <p:tmpl>
            <p:tnLst>
              <p:par>
                <p:cTn presetID="2" presetClass="entr" presetSubtype="4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1" grpId="0" animBg="1"/>
      <p:bldP spid="22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3" grpId="0">
        <p:tmplLst>
          <p:tmpl>
            <p:tnLst>
              <p:par>
                <p:cTn presetID="2" presetClass="entr" presetSubtype="4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5" grpId="0">
        <p:tmplLst>
          <p:tmpl>
            <p:tnLst>
              <p:par>
                <p:cTn presetID="2" presetClass="entr" presetSubtype="4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6" grpId="0" animBg="1"/>
      <p:bldP spid="27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8" grpId="0" animBg="1"/>
      <p:bldP spid="29" grpId="0"/>
      <p:bldP spid="30" grpId="0" animBg="1"/>
      <p:bldP spid="31" grpId="0"/>
      <p:bldP spid="32" grpId="0" animBg="1"/>
      <p:bldP spid="33" grpId="0"/>
    </p:bldLst>
  </p:timing>
</p:sldLayout>
</file>

<file path=ppt/slideLayouts/slideLayout28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 Points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六角形 6"/>
          <p:cNvSpPr/>
          <p:nvPr userDrawn="1"/>
        </p:nvSpPr>
        <p:spPr>
          <a:xfrm rot="5400000">
            <a:off x="7899295" y="2331670"/>
            <a:ext cx="3603388" cy="3106369"/>
          </a:xfrm>
          <a:prstGeom prst="hexagon">
            <a:avLst>
              <a:gd name="adj" fmla="val 29917"/>
              <a:gd name="vf" fmla="val 115470"/>
            </a:avLst>
          </a:prstGeom>
          <a:solidFill>
            <a:schemeClr val="accent1"/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2" name="タイトル 1"/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en-US" altLang="ja-JP" dirty="0" smtClean="0"/>
              <a:t>SLIDE TITLE HERE</a:t>
            </a:r>
            <a:endParaRPr kumimoji="1" lang="ja-JP" altLang="en-US" dirty="0"/>
          </a:p>
        </p:txBody>
      </p: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  <a:alpha val="70000"/>
                  </a:prstClr>
                </a:solidFill>
              </a:rPr>
              <a:t>The Power of PowerPoint | thepopp.com</a:t>
            </a:r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87164BF-D67A-46C0-81D2-5BAF67C00C80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  <p:sp>
        <p:nvSpPr>
          <p:cNvPr id="6" name="テキスト プレースホルダー 11"/>
          <p:cNvSpPr>
            <a:spLocks noGrp="1"/>
          </p:cNvSpPr>
          <p:nvPr>
            <p:ph type="body" sz="quarter" idx="21" hasCustomPrompt="1"/>
          </p:nvPr>
        </p:nvSpPr>
        <p:spPr>
          <a:xfrm>
            <a:off x="8195426" y="3208286"/>
            <a:ext cx="3011127" cy="1368824"/>
          </a:xfrm>
        </p:spPr>
        <p:txBody>
          <a:bodyPr anchor="ctr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2800" spc="3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8" name="六角形 7"/>
          <p:cNvSpPr/>
          <p:nvPr userDrawn="1"/>
        </p:nvSpPr>
        <p:spPr>
          <a:xfrm rot="5400000">
            <a:off x="9092208" y="5749061"/>
            <a:ext cx="3603388" cy="3106369"/>
          </a:xfrm>
          <a:prstGeom prst="hexagon">
            <a:avLst>
              <a:gd name="adj" fmla="val 29917"/>
              <a:gd name="vf" fmla="val 115470"/>
            </a:avLst>
          </a:prstGeom>
          <a:solidFill>
            <a:schemeClr val="accent1">
              <a:lumMod val="75000"/>
            </a:schemeClr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9" name="テキスト プレースホルダー 11"/>
          <p:cNvSpPr>
            <a:spLocks noGrp="1"/>
          </p:cNvSpPr>
          <p:nvPr>
            <p:ph type="body" sz="quarter" idx="22" hasCustomPrompt="1"/>
          </p:nvPr>
        </p:nvSpPr>
        <p:spPr>
          <a:xfrm>
            <a:off x="9388339" y="6625677"/>
            <a:ext cx="3011127" cy="1368824"/>
          </a:xfrm>
        </p:spPr>
        <p:txBody>
          <a:bodyPr anchor="ctr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2800" spc="3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0" name="六角形 9"/>
          <p:cNvSpPr/>
          <p:nvPr userDrawn="1"/>
        </p:nvSpPr>
        <p:spPr>
          <a:xfrm rot="5400000">
            <a:off x="5492833" y="5028981"/>
            <a:ext cx="3603388" cy="3106369"/>
          </a:xfrm>
          <a:prstGeom prst="hexagon">
            <a:avLst>
              <a:gd name="adj" fmla="val 29917"/>
              <a:gd name="vf" fmla="val 115470"/>
            </a:avLst>
          </a:prstGeom>
          <a:solidFill>
            <a:schemeClr val="accent1">
              <a:lumMod val="50000"/>
            </a:schemeClr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1" name="テキスト プレースホルダー 11"/>
          <p:cNvSpPr>
            <a:spLocks noGrp="1"/>
          </p:cNvSpPr>
          <p:nvPr>
            <p:ph type="body" sz="quarter" idx="23" hasCustomPrompt="1"/>
          </p:nvPr>
        </p:nvSpPr>
        <p:spPr>
          <a:xfrm>
            <a:off x="5788964" y="5905597"/>
            <a:ext cx="3011127" cy="1368824"/>
          </a:xfrm>
        </p:spPr>
        <p:txBody>
          <a:bodyPr anchor="ctr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2800" spc="3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2" name="テキスト プレースホルダー 11"/>
          <p:cNvSpPr>
            <a:spLocks noGrp="1"/>
          </p:cNvSpPr>
          <p:nvPr>
            <p:ph type="body" sz="quarter" idx="16" hasCustomPrompt="1"/>
          </p:nvPr>
        </p:nvSpPr>
        <p:spPr>
          <a:xfrm>
            <a:off x="11411974" y="2649472"/>
            <a:ext cx="5247068" cy="720080"/>
          </a:xfrm>
        </p:spPr>
        <p:txBody>
          <a:bodyPr anchor="ctr">
            <a:noAutofit/>
          </a:bodyPr>
          <a:lstStyle>
            <a:lvl1pPr algn="l">
              <a:lnSpc>
                <a:spcPct val="100000"/>
              </a:lnSpc>
              <a:spcBef>
                <a:spcPts val="0"/>
              </a:spcBef>
              <a:defRPr sz="28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3" name="テキスト プレースホルダー 11"/>
          <p:cNvSpPr>
            <a:spLocks noGrp="1"/>
          </p:cNvSpPr>
          <p:nvPr>
            <p:ph type="body" sz="quarter" idx="20" hasCustomPrompt="1"/>
          </p:nvPr>
        </p:nvSpPr>
        <p:spPr>
          <a:xfrm>
            <a:off x="11426086" y="3299162"/>
            <a:ext cx="5206468" cy="1709320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4" name="テキスト プレースホルダー 11"/>
          <p:cNvSpPr>
            <a:spLocks noGrp="1"/>
          </p:cNvSpPr>
          <p:nvPr>
            <p:ph type="body" sz="quarter" idx="24" hasCustomPrompt="1"/>
          </p:nvPr>
        </p:nvSpPr>
        <p:spPr>
          <a:xfrm>
            <a:off x="12582103" y="6088602"/>
            <a:ext cx="5247068" cy="720080"/>
          </a:xfrm>
        </p:spPr>
        <p:txBody>
          <a:bodyPr anchor="ctr">
            <a:noAutofit/>
          </a:bodyPr>
          <a:lstStyle>
            <a:lvl1pPr algn="l">
              <a:lnSpc>
                <a:spcPct val="100000"/>
              </a:lnSpc>
              <a:spcBef>
                <a:spcPts val="0"/>
              </a:spcBef>
              <a:defRPr sz="28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5" name="テキスト プレースホルダー 11"/>
          <p:cNvSpPr>
            <a:spLocks noGrp="1"/>
          </p:cNvSpPr>
          <p:nvPr>
            <p:ph type="body" sz="quarter" idx="25" hasCustomPrompt="1"/>
          </p:nvPr>
        </p:nvSpPr>
        <p:spPr>
          <a:xfrm>
            <a:off x="12596215" y="6738292"/>
            <a:ext cx="5206468" cy="1709320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6" name="テキスト プレースホルダー 11"/>
          <p:cNvSpPr>
            <a:spLocks noGrp="1"/>
          </p:cNvSpPr>
          <p:nvPr>
            <p:ph type="body" sz="quarter" idx="26" hasCustomPrompt="1"/>
          </p:nvPr>
        </p:nvSpPr>
        <p:spPr>
          <a:xfrm>
            <a:off x="371636" y="5282921"/>
            <a:ext cx="5247068" cy="720080"/>
          </a:xfrm>
        </p:spPr>
        <p:txBody>
          <a:bodyPr anchor="ctr">
            <a:noAutofit/>
          </a:bodyPr>
          <a:lstStyle>
            <a:lvl1pPr algn="r">
              <a:lnSpc>
                <a:spcPct val="100000"/>
              </a:lnSpc>
              <a:spcBef>
                <a:spcPts val="0"/>
              </a:spcBef>
              <a:defRPr sz="28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7" name="テキスト プレースホルダー 11"/>
          <p:cNvSpPr>
            <a:spLocks noGrp="1"/>
          </p:cNvSpPr>
          <p:nvPr>
            <p:ph type="body" sz="quarter" idx="27" hasCustomPrompt="1"/>
          </p:nvPr>
        </p:nvSpPr>
        <p:spPr>
          <a:xfrm>
            <a:off x="385748" y="5932611"/>
            <a:ext cx="5206468" cy="1709320"/>
          </a:xfrm>
        </p:spPr>
        <p:txBody>
          <a:bodyPr anchor="t">
            <a:noAutofit/>
          </a:bodyPr>
          <a:lstStyle>
            <a:lvl1pPr algn="r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49568567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2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12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500"/>
                            </p:stCondLst>
                            <p:childTnLst>
                              <p:par>
                                <p:cTn id="14" presetID="2" presetClass="entr" presetSubtype="2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" presetID="2" presetClass="entr" presetSubtype="2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000"/>
                            </p:stCondLst>
                            <p:childTnLst>
                              <p:par>
                                <p:cTn id="23" presetID="2" presetClass="entr" presetSubtype="9" decel="100000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9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750"/>
                            </p:stCondLst>
                            <p:childTnLst>
                              <p:par>
                                <p:cTn id="32" presetID="2" presetClass="entr" presetSubtype="2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6" presetID="2" presetClass="entr" presetSubtype="2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2250"/>
                            </p:stCondLst>
                            <p:childTnLst>
                              <p:par>
                                <p:cTn id="41" presetID="2" presetClass="entr" presetSubtype="3" decel="100000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3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3000"/>
                            </p:stCondLst>
                            <p:childTnLst>
                              <p:par>
                                <p:cTn id="50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4" presetID="2" presetClass="entr" presetSubtype="8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6" grpId="0" build="p">
        <p:tmplLst>
          <p:tmpl lvl="1">
            <p:tnLst>
              <p:par>
                <p:cTn presetID="2" presetClass="entr" presetSubtype="12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8" grpId="0" animBg="1"/>
      <p:bldP spid="9" grpId="0" build="p">
        <p:tmplLst>
          <p:tmpl lvl="1">
            <p:tnLst>
              <p:par>
                <p:cTn presetID="2" presetClass="entr" presetSubtype="9" decel="10000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0-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0" grpId="0" animBg="1"/>
      <p:bldP spid="11" grpId="0" build="p">
        <p:tmplLst>
          <p:tmpl lvl="1">
            <p:tnLst>
              <p:par>
                <p:cTn presetID="2" presetClass="entr" presetSubtype="3" decel="10000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0-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2" grpId="0">
        <p:tmplLst>
          <p:tmpl>
            <p:tnLst>
              <p:par>
                <p:cTn presetID="2" presetClass="entr" presetSubtype="2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3" grpId="0">
        <p:tmplLst>
          <p:tmpl>
            <p:tnLst>
              <p:par>
                <p:cTn presetID="2" presetClass="entr" presetSubtype="2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4" grpId="0">
        <p:tmplLst>
          <p:tmpl>
            <p:tnLst>
              <p:par>
                <p:cTn presetID="2" presetClass="entr" presetSubtype="2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5" grpId="0">
        <p:tmplLst>
          <p:tmpl>
            <p:tnLst>
              <p:par>
                <p:cTn presetID="2" presetClass="entr" presetSubtype="2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6" grpId="0">
        <p:tmplLst>
          <p:tmpl>
            <p:tnLst>
              <p:par>
                <p:cTn presetID="2" presetClass="entr" presetSubtype="8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7" grpId="0">
        <p:tmplLst>
          <p:tmpl>
            <p:tnLst>
              <p:par>
                <p:cTn presetID="2" presetClass="entr" presetSubtype="8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28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 Item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en-US" altLang="ja-JP" dirty="0" smtClean="0"/>
              <a:t>SLIDE TITLE HERE</a:t>
            </a:r>
            <a:endParaRPr kumimoji="1" lang="ja-JP" altLang="en-US" dirty="0"/>
          </a:p>
        </p:txBody>
      </p: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  <a:alpha val="70000"/>
                  </a:prstClr>
                </a:solidFill>
              </a:rPr>
              <a:t>The Power of PowerPoint | thepopp.com</a:t>
            </a:r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87164BF-D67A-46C0-81D2-5BAF67C00C80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  <p:sp>
        <p:nvSpPr>
          <p:cNvPr id="5" name="角丸四角形 4"/>
          <p:cNvSpPr/>
          <p:nvPr userDrawn="1"/>
        </p:nvSpPr>
        <p:spPr>
          <a:xfrm>
            <a:off x="939800" y="3619500"/>
            <a:ext cx="3479800" cy="1524000"/>
          </a:xfrm>
          <a:prstGeom prst="roundRect">
            <a:avLst>
              <a:gd name="adj" fmla="val 10000"/>
            </a:avLst>
          </a:prstGeom>
          <a:solidFill>
            <a:schemeClr val="accent1"/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6" name="角丸四角形 5"/>
          <p:cNvSpPr/>
          <p:nvPr userDrawn="1"/>
        </p:nvSpPr>
        <p:spPr>
          <a:xfrm>
            <a:off x="5194300" y="3619500"/>
            <a:ext cx="3479800" cy="1524000"/>
          </a:xfrm>
          <a:prstGeom prst="roundRect">
            <a:avLst>
              <a:gd name="adj" fmla="val 10000"/>
            </a:avLst>
          </a:prstGeom>
          <a:solidFill>
            <a:schemeClr val="accent1"/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7" name="角丸四角形 6"/>
          <p:cNvSpPr/>
          <p:nvPr userDrawn="1"/>
        </p:nvSpPr>
        <p:spPr>
          <a:xfrm>
            <a:off x="9448800" y="3619500"/>
            <a:ext cx="3479800" cy="1524000"/>
          </a:xfrm>
          <a:prstGeom prst="roundRect">
            <a:avLst>
              <a:gd name="adj" fmla="val 10000"/>
            </a:avLst>
          </a:prstGeom>
          <a:solidFill>
            <a:schemeClr val="accent1"/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8" name="角丸四角形 7"/>
          <p:cNvSpPr/>
          <p:nvPr userDrawn="1"/>
        </p:nvSpPr>
        <p:spPr>
          <a:xfrm>
            <a:off x="13703300" y="3619500"/>
            <a:ext cx="3479800" cy="1524000"/>
          </a:xfrm>
          <a:prstGeom prst="roundRect">
            <a:avLst>
              <a:gd name="adj" fmla="val 10000"/>
            </a:avLst>
          </a:prstGeom>
          <a:solidFill>
            <a:schemeClr val="accent1"/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9" name="図プレースホルダー 7"/>
          <p:cNvSpPr>
            <a:spLocks noGrp="1"/>
          </p:cNvSpPr>
          <p:nvPr>
            <p:ph type="pic" sz="quarter" idx="42" hasCustomPrompt="1"/>
          </p:nvPr>
        </p:nvSpPr>
        <p:spPr>
          <a:xfrm>
            <a:off x="2108918" y="3810718"/>
            <a:ext cx="1141564" cy="1141564"/>
          </a:xfrm>
        </p:spPr>
        <p:txBody>
          <a:bodyPr>
            <a:normAutofit/>
          </a:bodyPr>
          <a:lstStyle>
            <a:lvl1pPr>
              <a:defRPr sz="1600"/>
            </a:lvl1pPr>
          </a:lstStyle>
          <a:p>
            <a:r>
              <a:rPr kumimoji="1" lang="en-US" altLang="ja-JP" dirty="0" smtClean="0"/>
              <a:t>ICON</a:t>
            </a:r>
            <a:endParaRPr kumimoji="1" lang="ja-JP" altLang="en-US" dirty="0"/>
          </a:p>
        </p:txBody>
      </p:sp>
      <p:sp>
        <p:nvSpPr>
          <p:cNvPr id="11" name="図プレースホルダー 7"/>
          <p:cNvSpPr>
            <a:spLocks noGrp="1"/>
          </p:cNvSpPr>
          <p:nvPr>
            <p:ph type="pic" sz="quarter" idx="43" hasCustomPrompt="1"/>
          </p:nvPr>
        </p:nvSpPr>
        <p:spPr>
          <a:xfrm>
            <a:off x="6363418" y="3810718"/>
            <a:ext cx="1141564" cy="1141564"/>
          </a:xfrm>
        </p:spPr>
        <p:txBody>
          <a:bodyPr>
            <a:normAutofit/>
          </a:bodyPr>
          <a:lstStyle>
            <a:lvl1pPr>
              <a:defRPr sz="1600"/>
            </a:lvl1pPr>
          </a:lstStyle>
          <a:p>
            <a:r>
              <a:rPr kumimoji="1" lang="en-US" altLang="ja-JP" dirty="0" smtClean="0"/>
              <a:t>ICON</a:t>
            </a:r>
            <a:endParaRPr kumimoji="1" lang="ja-JP" altLang="en-US" dirty="0"/>
          </a:p>
        </p:txBody>
      </p:sp>
      <p:sp>
        <p:nvSpPr>
          <p:cNvPr id="12" name="図プレースホルダー 7"/>
          <p:cNvSpPr>
            <a:spLocks noGrp="1"/>
          </p:cNvSpPr>
          <p:nvPr>
            <p:ph type="pic" sz="quarter" idx="44" hasCustomPrompt="1"/>
          </p:nvPr>
        </p:nvSpPr>
        <p:spPr>
          <a:xfrm>
            <a:off x="10617918" y="3810718"/>
            <a:ext cx="1141564" cy="1141564"/>
          </a:xfrm>
        </p:spPr>
        <p:txBody>
          <a:bodyPr>
            <a:normAutofit/>
          </a:bodyPr>
          <a:lstStyle>
            <a:lvl1pPr>
              <a:defRPr sz="1600"/>
            </a:lvl1pPr>
          </a:lstStyle>
          <a:p>
            <a:r>
              <a:rPr kumimoji="1" lang="en-US" altLang="ja-JP" dirty="0" smtClean="0"/>
              <a:t>ICON</a:t>
            </a:r>
            <a:endParaRPr kumimoji="1" lang="ja-JP" altLang="en-US" dirty="0"/>
          </a:p>
        </p:txBody>
      </p:sp>
      <p:sp>
        <p:nvSpPr>
          <p:cNvPr id="13" name="図プレースホルダー 7"/>
          <p:cNvSpPr>
            <a:spLocks noGrp="1"/>
          </p:cNvSpPr>
          <p:nvPr>
            <p:ph type="pic" sz="quarter" idx="45" hasCustomPrompt="1"/>
          </p:nvPr>
        </p:nvSpPr>
        <p:spPr>
          <a:xfrm>
            <a:off x="14872418" y="3810718"/>
            <a:ext cx="1141564" cy="1141564"/>
          </a:xfrm>
        </p:spPr>
        <p:txBody>
          <a:bodyPr>
            <a:normAutofit/>
          </a:bodyPr>
          <a:lstStyle>
            <a:lvl1pPr>
              <a:defRPr sz="1600"/>
            </a:lvl1pPr>
          </a:lstStyle>
          <a:p>
            <a:r>
              <a:rPr kumimoji="1" lang="en-US" altLang="ja-JP" dirty="0" smtClean="0"/>
              <a:t>ICON</a:t>
            </a:r>
            <a:endParaRPr kumimoji="1" lang="ja-JP" altLang="en-US" dirty="0"/>
          </a:p>
        </p:txBody>
      </p:sp>
      <p:sp>
        <p:nvSpPr>
          <p:cNvPr id="14" name="テキスト プレースホルダー 11"/>
          <p:cNvSpPr>
            <a:spLocks noGrp="1"/>
          </p:cNvSpPr>
          <p:nvPr>
            <p:ph type="body" sz="quarter" idx="16" hasCustomPrompt="1"/>
          </p:nvPr>
        </p:nvSpPr>
        <p:spPr>
          <a:xfrm>
            <a:off x="658927" y="5364330"/>
            <a:ext cx="4095751" cy="720080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8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5" name="テキスト プレースホルダー 11"/>
          <p:cNvSpPr>
            <a:spLocks noGrp="1"/>
          </p:cNvSpPr>
          <p:nvPr>
            <p:ph type="body" sz="quarter" idx="46" hasCustomPrompt="1"/>
          </p:nvPr>
        </p:nvSpPr>
        <p:spPr>
          <a:xfrm>
            <a:off x="4904393" y="5364330"/>
            <a:ext cx="4095751" cy="720080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8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6" name="テキスト プレースホルダー 11"/>
          <p:cNvSpPr>
            <a:spLocks noGrp="1"/>
          </p:cNvSpPr>
          <p:nvPr>
            <p:ph type="body" sz="quarter" idx="47" hasCustomPrompt="1"/>
          </p:nvPr>
        </p:nvSpPr>
        <p:spPr>
          <a:xfrm>
            <a:off x="9149859" y="5364330"/>
            <a:ext cx="4095751" cy="720080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8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7" name="テキスト プレースホルダー 11"/>
          <p:cNvSpPr>
            <a:spLocks noGrp="1"/>
          </p:cNvSpPr>
          <p:nvPr>
            <p:ph type="body" sz="quarter" idx="48" hasCustomPrompt="1"/>
          </p:nvPr>
        </p:nvSpPr>
        <p:spPr>
          <a:xfrm>
            <a:off x="13395324" y="5364330"/>
            <a:ext cx="4095751" cy="720080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8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8" name="テキスト プレースホルダー 11"/>
          <p:cNvSpPr>
            <a:spLocks noGrp="1"/>
          </p:cNvSpPr>
          <p:nvPr>
            <p:ph type="body" sz="quarter" idx="20" hasCustomPrompt="1"/>
          </p:nvPr>
        </p:nvSpPr>
        <p:spPr>
          <a:xfrm>
            <a:off x="673040" y="6014020"/>
            <a:ext cx="4064060" cy="3015680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9" name="テキスト プレースホルダー 11"/>
          <p:cNvSpPr>
            <a:spLocks noGrp="1"/>
          </p:cNvSpPr>
          <p:nvPr>
            <p:ph type="body" sz="quarter" idx="21" hasCustomPrompt="1"/>
          </p:nvPr>
        </p:nvSpPr>
        <p:spPr>
          <a:xfrm>
            <a:off x="4904393" y="6014020"/>
            <a:ext cx="4064060" cy="3015680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0" name="テキスト プレースホルダー 11"/>
          <p:cNvSpPr>
            <a:spLocks noGrp="1"/>
          </p:cNvSpPr>
          <p:nvPr>
            <p:ph type="body" sz="quarter" idx="22" hasCustomPrompt="1"/>
          </p:nvPr>
        </p:nvSpPr>
        <p:spPr>
          <a:xfrm>
            <a:off x="9149859" y="6014020"/>
            <a:ext cx="4064060" cy="3015680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1" name="テキスト プレースホルダー 11"/>
          <p:cNvSpPr>
            <a:spLocks noGrp="1"/>
          </p:cNvSpPr>
          <p:nvPr>
            <p:ph type="body" sz="quarter" idx="23" hasCustomPrompt="1"/>
          </p:nvPr>
        </p:nvSpPr>
        <p:spPr>
          <a:xfrm>
            <a:off x="13395324" y="6014020"/>
            <a:ext cx="4064060" cy="3015680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2" name="テキスト プレースホルダー 11"/>
          <p:cNvSpPr>
            <a:spLocks noGrp="1"/>
          </p:cNvSpPr>
          <p:nvPr>
            <p:ph type="body" sz="quarter" idx="49" hasCustomPrompt="1"/>
          </p:nvPr>
        </p:nvSpPr>
        <p:spPr>
          <a:xfrm>
            <a:off x="1922433" y="1784920"/>
            <a:ext cx="14439960" cy="1390080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spcBef>
                <a:spcPts val="0"/>
              </a:spcBef>
              <a:defRPr sz="24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14186078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2" presetClass="entr" presetSubtype="4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4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1750"/>
                            </p:stCondLst>
                            <p:childTnLst>
                              <p:par>
                                <p:cTn id="31" presetID="2" presetClass="entr" presetSubtype="4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4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2250"/>
                            </p:stCondLst>
                            <p:childTnLst>
                              <p:par>
                                <p:cTn id="40" presetID="10" presetClass="entr" presetSubtype="0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3000"/>
                            </p:stCondLst>
                            <p:childTnLst>
                              <p:par>
                                <p:cTn id="47" presetID="2" presetClass="entr" presetSubtype="4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3500"/>
                            </p:stCondLst>
                            <p:childTnLst>
                              <p:par>
                                <p:cTn id="56" presetID="10" presetClass="entr" presetSubtype="0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4250"/>
                            </p:stCondLst>
                            <p:childTnLst>
                              <p:par>
                                <p:cTn id="63" presetID="2" presetClass="entr" presetSubtype="4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5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6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7" presetID="2" presetClass="entr" presetSubtype="4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9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0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6" grpId="0" animBg="1"/>
      <p:bldP spid="7" grpId="0" animBg="1"/>
      <p:bldP spid="8" grpId="0" animBg="1"/>
      <p:bldP spid="9" grpId="0"/>
      <p:bldP spid="11" grpId="0"/>
      <p:bldP spid="12" grpId="0"/>
      <p:bldP spid="13" grpId="0"/>
      <p:bldP spid="14" grpId="0">
        <p:tmplLst>
          <p:tmpl>
            <p:tnLst>
              <p:par>
                <p:cTn presetID="2" presetClass="entr" presetSubtype="4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5" grpId="0">
        <p:tmplLst>
          <p:tmpl>
            <p:tnLst>
              <p:par>
                <p:cTn presetID="2" presetClass="entr" presetSubtype="4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6" grpId="0">
        <p:tmplLst>
          <p:tmpl>
            <p:tnLst>
              <p:par>
                <p:cTn presetID="2" presetClass="entr" presetSubtype="4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7" grpId="0">
        <p:tmplLst>
          <p:tmpl>
            <p:tnLst>
              <p:par>
                <p:cTn presetID="2" presetClass="entr" presetSubtype="4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8" grpId="0">
        <p:tmplLst>
          <p:tmpl>
            <p:tnLst>
              <p:par>
                <p:cTn presetID="2" presetClass="entr" presetSubtype="4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9" grpId="0">
        <p:tmplLst>
          <p:tmpl>
            <p:tnLst>
              <p:par>
                <p:cTn presetID="2" presetClass="entr" presetSubtype="4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0" grpId="0">
        <p:tmplLst>
          <p:tmpl>
            <p:tnLst>
              <p:par>
                <p:cTn presetID="2" presetClass="entr" presetSubtype="4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1" grpId="0">
        <p:tmplLst>
          <p:tmpl>
            <p:tnLst>
              <p:par>
                <p:cTn presetID="2" presetClass="entr" presetSubtype="4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2" grpId="0">
        <p:tmplLst>
          <p:tmpl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2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28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ree 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en-US" altLang="ja-JP" dirty="0" smtClean="0"/>
              <a:t>SLIDE TITLE HERE</a:t>
            </a:r>
            <a:endParaRPr kumimoji="1" lang="ja-JP" altLang="en-US" dirty="0"/>
          </a:p>
        </p:txBody>
      </p: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  <a:alpha val="70000"/>
                  </a:prstClr>
                </a:solidFill>
              </a:rPr>
              <a:t>The Power of PowerPoint | thepopp.com</a:t>
            </a:r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87164BF-D67A-46C0-81D2-5BAF67C00C80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  <p:sp>
        <p:nvSpPr>
          <p:cNvPr id="5" name="角丸四角形 4"/>
          <p:cNvSpPr/>
          <p:nvPr userDrawn="1"/>
        </p:nvSpPr>
        <p:spPr>
          <a:xfrm>
            <a:off x="939800" y="4873470"/>
            <a:ext cx="3479800" cy="1524000"/>
          </a:xfrm>
          <a:prstGeom prst="roundRect">
            <a:avLst>
              <a:gd name="adj" fmla="val 10000"/>
            </a:avLst>
          </a:prstGeom>
          <a:solidFill>
            <a:schemeClr val="accent1"/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6" name="角丸四角形 5"/>
          <p:cNvSpPr/>
          <p:nvPr userDrawn="1"/>
        </p:nvSpPr>
        <p:spPr>
          <a:xfrm>
            <a:off x="5194300" y="4873470"/>
            <a:ext cx="3479800" cy="1524000"/>
          </a:xfrm>
          <a:prstGeom prst="roundRect">
            <a:avLst>
              <a:gd name="adj" fmla="val 10000"/>
            </a:avLst>
          </a:prstGeom>
          <a:solidFill>
            <a:schemeClr val="accent1"/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7" name="角丸四角形 6"/>
          <p:cNvSpPr/>
          <p:nvPr userDrawn="1"/>
        </p:nvSpPr>
        <p:spPr>
          <a:xfrm>
            <a:off x="9448800" y="4873470"/>
            <a:ext cx="3479800" cy="1524000"/>
          </a:xfrm>
          <a:prstGeom prst="roundRect">
            <a:avLst>
              <a:gd name="adj" fmla="val 10000"/>
            </a:avLst>
          </a:prstGeom>
          <a:solidFill>
            <a:schemeClr val="accent1"/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8" name="角丸四角形 7"/>
          <p:cNvSpPr/>
          <p:nvPr userDrawn="1"/>
        </p:nvSpPr>
        <p:spPr>
          <a:xfrm>
            <a:off x="13703300" y="4873470"/>
            <a:ext cx="3479800" cy="1524000"/>
          </a:xfrm>
          <a:prstGeom prst="roundRect">
            <a:avLst>
              <a:gd name="adj" fmla="val 10000"/>
            </a:avLst>
          </a:prstGeom>
          <a:solidFill>
            <a:schemeClr val="accent1"/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9" name="図プレースホルダー 7"/>
          <p:cNvSpPr>
            <a:spLocks noGrp="1"/>
          </p:cNvSpPr>
          <p:nvPr>
            <p:ph type="pic" sz="quarter" idx="42" hasCustomPrompt="1"/>
          </p:nvPr>
        </p:nvSpPr>
        <p:spPr>
          <a:xfrm>
            <a:off x="2108918" y="5064688"/>
            <a:ext cx="1141564" cy="1141564"/>
          </a:xfrm>
        </p:spPr>
        <p:txBody>
          <a:bodyPr>
            <a:normAutofit/>
          </a:bodyPr>
          <a:lstStyle>
            <a:lvl1pPr>
              <a:defRPr sz="1600"/>
            </a:lvl1pPr>
          </a:lstStyle>
          <a:p>
            <a:r>
              <a:rPr kumimoji="1" lang="en-US" altLang="ja-JP" dirty="0" smtClean="0"/>
              <a:t>ICON</a:t>
            </a:r>
            <a:endParaRPr kumimoji="1" lang="ja-JP" altLang="en-US" dirty="0"/>
          </a:p>
        </p:txBody>
      </p:sp>
      <p:sp>
        <p:nvSpPr>
          <p:cNvPr id="11" name="図プレースホルダー 7"/>
          <p:cNvSpPr>
            <a:spLocks noGrp="1"/>
          </p:cNvSpPr>
          <p:nvPr>
            <p:ph type="pic" sz="quarter" idx="43" hasCustomPrompt="1"/>
          </p:nvPr>
        </p:nvSpPr>
        <p:spPr>
          <a:xfrm>
            <a:off x="6363418" y="5064688"/>
            <a:ext cx="1141564" cy="1141564"/>
          </a:xfrm>
        </p:spPr>
        <p:txBody>
          <a:bodyPr>
            <a:normAutofit/>
          </a:bodyPr>
          <a:lstStyle>
            <a:lvl1pPr>
              <a:defRPr sz="1600"/>
            </a:lvl1pPr>
          </a:lstStyle>
          <a:p>
            <a:r>
              <a:rPr kumimoji="1" lang="en-US" altLang="ja-JP" dirty="0" smtClean="0"/>
              <a:t>ICON</a:t>
            </a:r>
            <a:endParaRPr kumimoji="1" lang="ja-JP" altLang="en-US" dirty="0"/>
          </a:p>
        </p:txBody>
      </p:sp>
      <p:sp>
        <p:nvSpPr>
          <p:cNvPr id="12" name="図プレースホルダー 7"/>
          <p:cNvSpPr>
            <a:spLocks noGrp="1"/>
          </p:cNvSpPr>
          <p:nvPr>
            <p:ph type="pic" sz="quarter" idx="44" hasCustomPrompt="1"/>
          </p:nvPr>
        </p:nvSpPr>
        <p:spPr>
          <a:xfrm>
            <a:off x="10617918" y="5064688"/>
            <a:ext cx="1141564" cy="1141564"/>
          </a:xfrm>
        </p:spPr>
        <p:txBody>
          <a:bodyPr>
            <a:normAutofit/>
          </a:bodyPr>
          <a:lstStyle>
            <a:lvl1pPr>
              <a:defRPr sz="1600"/>
            </a:lvl1pPr>
          </a:lstStyle>
          <a:p>
            <a:r>
              <a:rPr kumimoji="1" lang="en-US" altLang="ja-JP" dirty="0" smtClean="0"/>
              <a:t>ICON</a:t>
            </a:r>
            <a:endParaRPr kumimoji="1" lang="ja-JP" altLang="en-US" dirty="0"/>
          </a:p>
        </p:txBody>
      </p:sp>
      <p:sp>
        <p:nvSpPr>
          <p:cNvPr id="13" name="図プレースホルダー 7"/>
          <p:cNvSpPr>
            <a:spLocks noGrp="1"/>
          </p:cNvSpPr>
          <p:nvPr>
            <p:ph type="pic" sz="quarter" idx="45" hasCustomPrompt="1"/>
          </p:nvPr>
        </p:nvSpPr>
        <p:spPr>
          <a:xfrm>
            <a:off x="14872418" y="5064688"/>
            <a:ext cx="1141564" cy="1141564"/>
          </a:xfrm>
        </p:spPr>
        <p:txBody>
          <a:bodyPr>
            <a:normAutofit/>
          </a:bodyPr>
          <a:lstStyle>
            <a:lvl1pPr>
              <a:defRPr sz="1600"/>
            </a:lvl1pPr>
          </a:lstStyle>
          <a:p>
            <a:r>
              <a:rPr kumimoji="1" lang="en-US" altLang="ja-JP" dirty="0" smtClean="0"/>
              <a:t>ICON</a:t>
            </a:r>
            <a:endParaRPr kumimoji="1" lang="ja-JP" altLang="en-US" dirty="0"/>
          </a:p>
        </p:txBody>
      </p:sp>
      <p:sp>
        <p:nvSpPr>
          <p:cNvPr id="14" name="テキスト プレースホルダー 11"/>
          <p:cNvSpPr>
            <a:spLocks noGrp="1"/>
          </p:cNvSpPr>
          <p:nvPr>
            <p:ph type="body" sz="quarter" idx="16" hasCustomPrompt="1"/>
          </p:nvPr>
        </p:nvSpPr>
        <p:spPr>
          <a:xfrm>
            <a:off x="658927" y="6618300"/>
            <a:ext cx="4095751" cy="720080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8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5" name="テキスト プレースホルダー 11"/>
          <p:cNvSpPr>
            <a:spLocks noGrp="1"/>
          </p:cNvSpPr>
          <p:nvPr>
            <p:ph type="body" sz="quarter" idx="46" hasCustomPrompt="1"/>
          </p:nvPr>
        </p:nvSpPr>
        <p:spPr>
          <a:xfrm>
            <a:off x="4904393" y="6618300"/>
            <a:ext cx="4095751" cy="720080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8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6" name="テキスト プレースホルダー 11"/>
          <p:cNvSpPr>
            <a:spLocks noGrp="1"/>
          </p:cNvSpPr>
          <p:nvPr>
            <p:ph type="body" sz="quarter" idx="47" hasCustomPrompt="1"/>
          </p:nvPr>
        </p:nvSpPr>
        <p:spPr>
          <a:xfrm>
            <a:off x="9149859" y="6618300"/>
            <a:ext cx="4095751" cy="720080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8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7" name="テキスト プレースホルダー 11"/>
          <p:cNvSpPr>
            <a:spLocks noGrp="1"/>
          </p:cNvSpPr>
          <p:nvPr>
            <p:ph type="body" sz="quarter" idx="48" hasCustomPrompt="1"/>
          </p:nvPr>
        </p:nvSpPr>
        <p:spPr>
          <a:xfrm>
            <a:off x="13395324" y="6618300"/>
            <a:ext cx="4095751" cy="720080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8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8" name="テキスト プレースホルダー 11"/>
          <p:cNvSpPr>
            <a:spLocks noGrp="1"/>
          </p:cNvSpPr>
          <p:nvPr>
            <p:ph type="body" sz="quarter" idx="20" hasCustomPrompt="1"/>
          </p:nvPr>
        </p:nvSpPr>
        <p:spPr>
          <a:xfrm>
            <a:off x="673040" y="7267990"/>
            <a:ext cx="4064060" cy="1874785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9" name="テキスト プレースホルダー 11"/>
          <p:cNvSpPr>
            <a:spLocks noGrp="1"/>
          </p:cNvSpPr>
          <p:nvPr>
            <p:ph type="body" sz="quarter" idx="21" hasCustomPrompt="1"/>
          </p:nvPr>
        </p:nvSpPr>
        <p:spPr>
          <a:xfrm>
            <a:off x="4904393" y="7267990"/>
            <a:ext cx="4064060" cy="1874785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0" name="テキスト プレースホルダー 11"/>
          <p:cNvSpPr>
            <a:spLocks noGrp="1"/>
          </p:cNvSpPr>
          <p:nvPr>
            <p:ph type="body" sz="quarter" idx="22" hasCustomPrompt="1"/>
          </p:nvPr>
        </p:nvSpPr>
        <p:spPr>
          <a:xfrm>
            <a:off x="9149859" y="7267990"/>
            <a:ext cx="4064060" cy="1874785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1" name="テキスト プレースホルダー 11"/>
          <p:cNvSpPr>
            <a:spLocks noGrp="1"/>
          </p:cNvSpPr>
          <p:nvPr>
            <p:ph type="body" sz="quarter" idx="23" hasCustomPrompt="1"/>
          </p:nvPr>
        </p:nvSpPr>
        <p:spPr>
          <a:xfrm>
            <a:off x="13395324" y="7267990"/>
            <a:ext cx="4064060" cy="1874785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3" name="角丸四角形 22"/>
          <p:cNvSpPr/>
          <p:nvPr userDrawn="1"/>
        </p:nvSpPr>
        <p:spPr>
          <a:xfrm>
            <a:off x="7402513" y="1993150"/>
            <a:ext cx="3479800" cy="1524000"/>
          </a:xfrm>
          <a:prstGeom prst="roundRect">
            <a:avLst>
              <a:gd name="adj" fmla="val 10000"/>
            </a:avLst>
          </a:prstGeom>
          <a:solidFill>
            <a:schemeClr val="accent1">
              <a:lumMod val="75000"/>
            </a:schemeClr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24" name="図プレースホルダー 7"/>
          <p:cNvSpPr>
            <a:spLocks noGrp="1"/>
          </p:cNvSpPr>
          <p:nvPr>
            <p:ph type="pic" sz="quarter" idx="49" hasCustomPrompt="1"/>
          </p:nvPr>
        </p:nvSpPr>
        <p:spPr>
          <a:xfrm>
            <a:off x="8571631" y="2184368"/>
            <a:ext cx="1141564" cy="1141564"/>
          </a:xfrm>
        </p:spPr>
        <p:txBody>
          <a:bodyPr>
            <a:normAutofit/>
          </a:bodyPr>
          <a:lstStyle>
            <a:lvl1pPr>
              <a:defRPr sz="1600"/>
            </a:lvl1pPr>
          </a:lstStyle>
          <a:p>
            <a:r>
              <a:rPr kumimoji="1" lang="en-US" altLang="ja-JP" dirty="0" smtClean="0"/>
              <a:t>ICON</a:t>
            </a:r>
            <a:endParaRPr kumimoji="1" lang="ja-JP" altLang="en-US" dirty="0"/>
          </a:p>
        </p:txBody>
      </p:sp>
      <p:cxnSp>
        <p:nvCxnSpPr>
          <p:cNvPr id="25" name="直線コネクタ 24"/>
          <p:cNvCxnSpPr>
            <a:stCxn id="23" idx="2"/>
            <a:endCxn id="5" idx="0"/>
          </p:cNvCxnSpPr>
          <p:nvPr userDrawn="1"/>
        </p:nvCxnSpPr>
        <p:spPr>
          <a:xfrm flipH="1">
            <a:off x="2679700" y="3517150"/>
            <a:ext cx="6462713" cy="1356320"/>
          </a:xfrm>
          <a:prstGeom prst="line">
            <a:avLst/>
          </a:prstGeom>
          <a:ln w="28575">
            <a:solidFill>
              <a:schemeClr val="accent1"/>
            </a:solidFill>
            <a:prstDash val="solid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直線コネクタ 25"/>
          <p:cNvCxnSpPr>
            <a:stCxn id="23" idx="2"/>
            <a:endCxn id="6" idx="0"/>
          </p:cNvCxnSpPr>
          <p:nvPr userDrawn="1"/>
        </p:nvCxnSpPr>
        <p:spPr>
          <a:xfrm flipH="1">
            <a:off x="6934200" y="3517150"/>
            <a:ext cx="2208213" cy="1356320"/>
          </a:xfrm>
          <a:prstGeom prst="line">
            <a:avLst/>
          </a:prstGeom>
          <a:ln w="28575">
            <a:solidFill>
              <a:schemeClr val="accent1"/>
            </a:solidFill>
            <a:prstDash val="solid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直線コネクタ 28"/>
          <p:cNvCxnSpPr>
            <a:stCxn id="7" idx="0"/>
            <a:endCxn id="23" idx="2"/>
          </p:cNvCxnSpPr>
          <p:nvPr userDrawn="1"/>
        </p:nvCxnSpPr>
        <p:spPr>
          <a:xfrm flipH="1" flipV="1">
            <a:off x="9142413" y="3517150"/>
            <a:ext cx="2046287" cy="1356320"/>
          </a:xfrm>
          <a:prstGeom prst="line">
            <a:avLst/>
          </a:prstGeom>
          <a:ln w="28575">
            <a:solidFill>
              <a:schemeClr val="accent1"/>
            </a:solidFill>
            <a:prstDash val="solid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直線コネクタ 31"/>
          <p:cNvCxnSpPr>
            <a:stCxn id="8" idx="0"/>
            <a:endCxn id="23" idx="2"/>
          </p:cNvCxnSpPr>
          <p:nvPr userDrawn="1"/>
        </p:nvCxnSpPr>
        <p:spPr>
          <a:xfrm flipH="1" flipV="1">
            <a:off x="9142413" y="3517150"/>
            <a:ext cx="6300787" cy="1356320"/>
          </a:xfrm>
          <a:prstGeom prst="line">
            <a:avLst/>
          </a:prstGeom>
          <a:ln w="28575">
            <a:solidFill>
              <a:schemeClr val="accent1"/>
            </a:solidFill>
            <a:prstDash val="solid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89324440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4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500"/>
                            </p:stCondLst>
                            <p:childTnLst>
                              <p:par>
                                <p:cTn id="23" presetID="2" presetClass="entr" presetSubtype="4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4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4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2500"/>
                            </p:stCondLst>
                            <p:childTnLst>
                              <p:par>
                                <p:cTn id="3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3000"/>
                            </p:stCondLst>
                            <p:childTnLst>
                              <p:par>
                                <p:cTn id="43" presetID="2" presetClass="entr" presetSubtype="4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3500"/>
                            </p:stCondLst>
                            <p:childTnLst>
                              <p:par>
                                <p:cTn id="52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4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4000"/>
                            </p:stCondLst>
                            <p:childTnLst>
                              <p:par>
                                <p:cTn id="5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4500"/>
                            </p:stCondLst>
                            <p:childTnLst>
                              <p:par>
                                <p:cTn id="63" presetID="2" presetClass="entr" presetSubtype="4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5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6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7" presetID="2" presetClass="entr" presetSubtype="4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9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0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5000"/>
                            </p:stCondLst>
                            <p:childTnLst>
                              <p:par>
                                <p:cTn id="72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4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5500"/>
                            </p:stCondLst>
                            <p:childTnLst>
                              <p:par>
                                <p:cTn id="7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8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1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6000"/>
                            </p:stCondLst>
                            <p:childTnLst>
                              <p:par>
                                <p:cTn id="83" presetID="2" presetClass="entr" presetSubtype="4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5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6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7" presetID="2" presetClass="entr" presetSubtype="4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9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0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6" grpId="0" animBg="1"/>
      <p:bldP spid="7" grpId="0" animBg="1"/>
      <p:bldP spid="8" grpId="0" animBg="1"/>
      <p:bldP spid="9" grpId="0"/>
      <p:bldP spid="11" grpId="0"/>
      <p:bldP spid="12" grpId="0"/>
      <p:bldP spid="13" grpId="0"/>
      <p:bldP spid="14" grpId="0">
        <p:tmplLst>
          <p:tmpl>
            <p:tnLst>
              <p:par>
                <p:cTn presetID="2" presetClass="entr" presetSubtype="4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5" grpId="0">
        <p:tmplLst>
          <p:tmpl>
            <p:tnLst>
              <p:par>
                <p:cTn presetID="2" presetClass="entr" presetSubtype="4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6" grpId="0">
        <p:tmplLst>
          <p:tmpl>
            <p:tnLst>
              <p:par>
                <p:cTn presetID="2" presetClass="entr" presetSubtype="4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7" grpId="0">
        <p:tmplLst>
          <p:tmpl>
            <p:tnLst>
              <p:par>
                <p:cTn presetID="2" presetClass="entr" presetSubtype="4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8" grpId="0">
        <p:tmplLst>
          <p:tmpl>
            <p:tnLst>
              <p:par>
                <p:cTn presetID="2" presetClass="entr" presetSubtype="4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9" grpId="0">
        <p:tmplLst>
          <p:tmpl>
            <p:tnLst>
              <p:par>
                <p:cTn presetID="2" presetClass="entr" presetSubtype="4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0" grpId="0">
        <p:tmplLst>
          <p:tmpl>
            <p:tnLst>
              <p:par>
                <p:cTn presetID="2" presetClass="entr" presetSubtype="4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1" grpId="0">
        <p:tmplLst>
          <p:tmpl>
            <p:tnLst>
              <p:par>
                <p:cTn presetID="2" presetClass="entr" presetSubtype="4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3" grpId="0" animBg="1"/>
      <p:bldP spid="24" grpId="0"/>
    </p:bldLst>
  </p:timing>
</p:sldLayout>
</file>

<file path=ppt/slideLayouts/slideLayout28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 Imag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図プレースホルダー 5"/>
          <p:cNvSpPr>
            <a:spLocks noGrp="1"/>
          </p:cNvSpPr>
          <p:nvPr>
            <p:ph type="pic" sz="quarter" idx="12" hasCustomPrompt="1"/>
          </p:nvPr>
        </p:nvSpPr>
        <p:spPr>
          <a:xfrm>
            <a:off x="623216" y="1993150"/>
            <a:ext cx="3344415" cy="5760640"/>
          </a:xfrm>
        </p:spPr>
        <p:txBody>
          <a:bodyPr/>
          <a:lstStyle>
            <a:lvl1pPr>
              <a:defRPr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/>
          </a:p>
        </p:txBody>
      </p:sp>
      <p:sp>
        <p:nvSpPr>
          <p:cNvPr id="7" name="図プレースホルダー 5"/>
          <p:cNvSpPr>
            <a:spLocks noGrp="1"/>
          </p:cNvSpPr>
          <p:nvPr>
            <p:ph type="pic" sz="quarter" idx="13" hasCustomPrompt="1"/>
          </p:nvPr>
        </p:nvSpPr>
        <p:spPr>
          <a:xfrm>
            <a:off x="4045352" y="1993150"/>
            <a:ext cx="3344415" cy="5760640"/>
          </a:xfrm>
        </p:spPr>
        <p:txBody>
          <a:bodyPr/>
          <a:lstStyle>
            <a:lvl1pPr>
              <a:defRPr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/>
          </a:p>
        </p:txBody>
      </p:sp>
      <p:sp>
        <p:nvSpPr>
          <p:cNvPr id="8" name="図プレースホルダー 5"/>
          <p:cNvSpPr>
            <a:spLocks noGrp="1"/>
          </p:cNvSpPr>
          <p:nvPr>
            <p:ph type="pic" sz="quarter" idx="14" hasCustomPrompt="1"/>
          </p:nvPr>
        </p:nvSpPr>
        <p:spPr>
          <a:xfrm>
            <a:off x="7467488" y="1993150"/>
            <a:ext cx="3344415" cy="5760640"/>
          </a:xfrm>
        </p:spPr>
        <p:txBody>
          <a:bodyPr/>
          <a:lstStyle>
            <a:lvl1pPr>
              <a:defRPr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/>
          </a:p>
        </p:txBody>
      </p:sp>
      <p:sp>
        <p:nvSpPr>
          <p:cNvPr id="9" name="図プレースホルダー 5"/>
          <p:cNvSpPr>
            <a:spLocks noGrp="1"/>
          </p:cNvSpPr>
          <p:nvPr>
            <p:ph type="pic" sz="quarter" idx="15" hasCustomPrompt="1"/>
          </p:nvPr>
        </p:nvSpPr>
        <p:spPr>
          <a:xfrm>
            <a:off x="10889624" y="1993150"/>
            <a:ext cx="3344415" cy="5760640"/>
          </a:xfrm>
        </p:spPr>
        <p:txBody>
          <a:bodyPr/>
          <a:lstStyle>
            <a:lvl1pPr>
              <a:defRPr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/>
          </a:p>
        </p:txBody>
      </p:sp>
      <p:sp>
        <p:nvSpPr>
          <p:cNvPr id="10" name="図プレースホルダー 5"/>
          <p:cNvSpPr>
            <a:spLocks noGrp="1"/>
          </p:cNvSpPr>
          <p:nvPr>
            <p:ph type="pic" sz="quarter" idx="16" hasCustomPrompt="1"/>
          </p:nvPr>
        </p:nvSpPr>
        <p:spPr>
          <a:xfrm>
            <a:off x="14311758" y="1993150"/>
            <a:ext cx="3344415" cy="5760640"/>
          </a:xfrm>
        </p:spPr>
        <p:txBody>
          <a:bodyPr/>
          <a:lstStyle>
            <a:lvl1pPr>
              <a:defRPr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/>
          </a:p>
        </p:txBody>
      </p:sp>
      <p:sp>
        <p:nvSpPr>
          <p:cNvPr id="15" name="図プレースホルダー 14"/>
          <p:cNvSpPr>
            <a:spLocks noGrp="1"/>
          </p:cNvSpPr>
          <p:nvPr>
            <p:ph type="pic" sz="quarter" idx="33" hasCustomPrompt="1"/>
          </p:nvPr>
        </p:nvSpPr>
        <p:spPr>
          <a:xfrm>
            <a:off x="1408776" y="7213730"/>
            <a:ext cx="2558855" cy="542788"/>
          </a:xfrm>
          <a:custGeom>
            <a:avLst/>
            <a:gdLst/>
            <a:ahLst/>
            <a:cxnLst/>
            <a:rect l="l" t="t" r="r" b="b"/>
            <a:pathLst>
              <a:path w="1710190" h="362768">
                <a:moveTo>
                  <a:pt x="1710190" y="0"/>
                </a:moveTo>
                <a:lnTo>
                  <a:pt x="1710190" y="362768"/>
                </a:lnTo>
                <a:lnTo>
                  <a:pt x="0" y="362768"/>
                </a:lnTo>
                <a:close/>
              </a:path>
            </a:pathLst>
          </a:custGeom>
          <a:solidFill>
            <a:schemeClr val="accent1">
              <a:alpha val="50000"/>
            </a:schemeClr>
          </a:solidFill>
        </p:spPr>
        <p:txBody>
          <a:bodyPr/>
          <a:lstStyle/>
          <a:p>
            <a:r>
              <a:rPr kumimoji="1" lang="en-US" altLang="ja-JP" dirty="0" smtClean="0"/>
              <a:t> </a:t>
            </a:r>
            <a:endParaRPr kumimoji="1" lang="ja-JP" altLang="en-US" dirty="0"/>
          </a:p>
        </p:txBody>
      </p:sp>
      <p:sp>
        <p:nvSpPr>
          <p:cNvPr id="2" name="タイトル 1"/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en-US" altLang="ja-JP" dirty="0" smtClean="0"/>
              <a:t>SLIDE TITLE HERE</a:t>
            </a:r>
            <a:endParaRPr kumimoji="1" lang="ja-JP" altLang="en-US" dirty="0"/>
          </a:p>
        </p:txBody>
      </p: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  <a:alpha val="70000"/>
                  </a:prstClr>
                </a:solidFill>
              </a:rPr>
              <a:t>The Power of PowerPoint | thepopp.com</a:t>
            </a:r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87164BF-D67A-46C0-81D2-5BAF67C00C80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  <p:sp>
        <p:nvSpPr>
          <p:cNvPr id="11" name="テキスト プレースホルダー 11"/>
          <p:cNvSpPr>
            <a:spLocks noGrp="1"/>
          </p:cNvSpPr>
          <p:nvPr>
            <p:ph type="body" sz="quarter" idx="32" hasCustomPrompt="1"/>
          </p:nvPr>
        </p:nvSpPr>
        <p:spPr>
          <a:xfrm>
            <a:off x="2955019" y="8023820"/>
            <a:ext cx="12376375" cy="1305145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spcBef>
                <a:spcPts val="0"/>
              </a:spcBef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6" name="図プレースホルダー 14"/>
          <p:cNvSpPr>
            <a:spLocks noGrp="1"/>
          </p:cNvSpPr>
          <p:nvPr>
            <p:ph type="pic" sz="quarter" idx="34" hasCustomPrompt="1"/>
          </p:nvPr>
        </p:nvSpPr>
        <p:spPr>
          <a:xfrm>
            <a:off x="4830912" y="7213730"/>
            <a:ext cx="2558855" cy="542788"/>
          </a:xfrm>
          <a:custGeom>
            <a:avLst/>
            <a:gdLst/>
            <a:ahLst/>
            <a:cxnLst/>
            <a:rect l="l" t="t" r="r" b="b"/>
            <a:pathLst>
              <a:path w="1710190" h="362768">
                <a:moveTo>
                  <a:pt x="1710190" y="0"/>
                </a:moveTo>
                <a:lnTo>
                  <a:pt x="1710190" y="362768"/>
                </a:lnTo>
                <a:lnTo>
                  <a:pt x="0" y="362768"/>
                </a:lnTo>
                <a:close/>
              </a:path>
            </a:pathLst>
          </a:custGeom>
          <a:solidFill>
            <a:schemeClr val="accent1">
              <a:alpha val="50000"/>
            </a:schemeClr>
          </a:solidFill>
        </p:spPr>
        <p:txBody>
          <a:bodyPr/>
          <a:lstStyle/>
          <a:p>
            <a:r>
              <a:rPr kumimoji="1" lang="en-US" altLang="ja-JP" dirty="0" smtClean="0"/>
              <a:t> </a:t>
            </a:r>
            <a:endParaRPr kumimoji="1" lang="ja-JP" altLang="en-US" dirty="0"/>
          </a:p>
        </p:txBody>
      </p:sp>
      <p:sp>
        <p:nvSpPr>
          <p:cNvPr id="17" name="図プレースホルダー 14"/>
          <p:cNvSpPr>
            <a:spLocks noGrp="1"/>
          </p:cNvSpPr>
          <p:nvPr>
            <p:ph type="pic" sz="quarter" idx="35" hasCustomPrompt="1"/>
          </p:nvPr>
        </p:nvSpPr>
        <p:spPr>
          <a:xfrm>
            <a:off x="8253048" y="7213730"/>
            <a:ext cx="2558855" cy="542788"/>
          </a:xfrm>
          <a:custGeom>
            <a:avLst/>
            <a:gdLst/>
            <a:ahLst/>
            <a:cxnLst/>
            <a:rect l="l" t="t" r="r" b="b"/>
            <a:pathLst>
              <a:path w="1710190" h="362768">
                <a:moveTo>
                  <a:pt x="1710190" y="0"/>
                </a:moveTo>
                <a:lnTo>
                  <a:pt x="1710190" y="362768"/>
                </a:lnTo>
                <a:lnTo>
                  <a:pt x="0" y="362768"/>
                </a:lnTo>
                <a:close/>
              </a:path>
            </a:pathLst>
          </a:custGeom>
          <a:solidFill>
            <a:schemeClr val="accent1">
              <a:alpha val="50000"/>
            </a:schemeClr>
          </a:solidFill>
        </p:spPr>
        <p:txBody>
          <a:bodyPr/>
          <a:lstStyle/>
          <a:p>
            <a:r>
              <a:rPr kumimoji="1" lang="en-US" altLang="ja-JP" dirty="0" smtClean="0"/>
              <a:t> </a:t>
            </a:r>
            <a:endParaRPr kumimoji="1" lang="ja-JP" altLang="en-US" dirty="0"/>
          </a:p>
        </p:txBody>
      </p:sp>
      <p:sp>
        <p:nvSpPr>
          <p:cNvPr id="18" name="図プレースホルダー 14"/>
          <p:cNvSpPr>
            <a:spLocks noGrp="1"/>
          </p:cNvSpPr>
          <p:nvPr>
            <p:ph type="pic" sz="quarter" idx="36" hasCustomPrompt="1"/>
          </p:nvPr>
        </p:nvSpPr>
        <p:spPr>
          <a:xfrm>
            <a:off x="11675184" y="7213730"/>
            <a:ext cx="2558855" cy="542788"/>
          </a:xfrm>
          <a:custGeom>
            <a:avLst/>
            <a:gdLst/>
            <a:ahLst/>
            <a:cxnLst/>
            <a:rect l="l" t="t" r="r" b="b"/>
            <a:pathLst>
              <a:path w="1710190" h="362768">
                <a:moveTo>
                  <a:pt x="1710190" y="0"/>
                </a:moveTo>
                <a:lnTo>
                  <a:pt x="1710190" y="362768"/>
                </a:lnTo>
                <a:lnTo>
                  <a:pt x="0" y="362768"/>
                </a:lnTo>
                <a:close/>
              </a:path>
            </a:pathLst>
          </a:custGeom>
          <a:solidFill>
            <a:schemeClr val="accent1">
              <a:alpha val="50000"/>
            </a:schemeClr>
          </a:solidFill>
        </p:spPr>
        <p:txBody>
          <a:bodyPr/>
          <a:lstStyle/>
          <a:p>
            <a:r>
              <a:rPr kumimoji="1" lang="en-US" altLang="ja-JP" dirty="0" smtClean="0"/>
              <a:t> </a:t>
            </a:r>
            <a:endParaRPr kumimoji="1" lang="ja-JP" altLang="en-US" dirty="0"/>
          </a:p>
        </p:txBody>
      </p:sp>
      <p:sp>
        <p:nvSpPr>
          <p:cNvPr id="19" name="図プレースホルダー 14"/>
          <p:cNvSpPr>
            <a:spLocks noGrp="1"/>
          </p:cNvSpPr>
          <p:nvPr>
            <p:ph type="pic" sz="quarter" idx="37" hasCustomPrompt="1"/>
          </p:nvPr>
        </p:nvSpPr>
        <p:spPr>
          <a:xfrm>
            <a:off x="15097318" y="7213730"/>
            <a:ext cx="2558855" cy="542788"/>
          </a:xfrm>
          <a:custGeom>
            <a:avLst/>
            <a:gdLst/>
            <a:ahLst/>
            <a:cxnLst/>
            <a:rect l="l" t="t" r="r" b="b"/>
            <a:pathLst>
              <a:path w="1710190" h="362768">
                <a:moveTo>
                  <a:pt x="1710190" y="0"/>
                </a:moveTo>
                <a:lnTo>
                  <a:pt x="1710190" y="362768"/>
                </a:lnTo>
                <a:lnTo>
                  <a:pt x="0" y="362768"/>
                </a:lnTo>
                <a:close/>
              </a:path>
            </a:pathLst>
          </a:custGeom>
          <a:solidFill>
            <a:schemeClr val="accent1">
              <a:alpha val="50000"/>
            </a:schemeClr>
          </a:solidFill>
        </p:spPr>
        <p:txBody>
          <a:bodyPr/>
          <a:lstStyle/>
          <a:p>
            <a:r>
              <a:rPr kumimoji="1" lang="en-US" altLang="ja-JP" dirty="0" smtClean="0"/>
              <a:t> </a:t>
            </a:r>
            <a:endParaRPr kumimoji="1" lang="ja-JP" altLang="en-US" dirty="0"/>
          </a:p>
        </p:txBody>
      </p:sp>
    </p:spTree>
    <p:extLst>
      <p:ext uri="{BB962C8B-B14F-4D97-AF65-F5344CB8AC3E}">
        <p14:creationId xmlns:p14="http://schemas.microsoft.com/office/powerpoint/2010/main" val="198764759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000"/>
                            </p:stCondLst>
                            <p:childTnLst>
                              <p:par>
                                <p:cTn id="1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1500"/>
                            </p:stCondLst>
                            <p:childTnLst>
                              <p:par>
                                <p:cTn id="2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2000"/>
                            </p:stCondLst>
                            <p:childTnLst>
                              <p:par>
                                <p:cTn id="3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2500"/>
                            </p:stCondLst>
                            <p:childTnLst>
                              <p:par>
                                <p:cTn id="40" presetID="2" presetClass="entr" presetSubtype="4" decel="10000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7" grpId="0"/>
      <p:bldP spid="8" grpId="0"/>
      <p:bldP spid="9" grpId="0"/>
      <p:bldP spid="10" grpId="0"/>
      <p:bldP spid="15" grpId="0" animBg="1"/>
      <p:bldP spid="11" grpId="0"/>
      <p:bldP spid="16" grpId="0" animBg="1"/>
      <p:bldP spid="17" grpId="0" animBg="1"/>
      <p:bldP spid="18" grpId="0" animBg="1"/>
      <p:bldP spid="19" grpId="0" animBg="1"/>
    </p:bldLst>
  </p:timing>
</p:sldLayout>
</file>

<file path=ppt/slideLayouts/slideLayout28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yrami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en-US" altLang="ja-JP" dirty="0" smtClean="0"/>
              <a:t>SLIDE TITLE HERE</a:t>
            </a:r>
            <a:endParaRPr kumimoji="1" lang="ja-JP" altLang="en-US" dirty="0"/>
          </a:p>
        </p:txBody>
      </p: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  <a:alpha val="70000"/>
                  </a:prstClr>
                </a:solidFill>
              </a:rPr>
              <a:t>The Power of PowerPoint | thepopp.com</a:t>
            </a:r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87164BF-D67A-46C0-81D2-5BAF67C00C80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  <p:sp>
        <p:nvSpPr>
          <p:cNvPr id="5" name="二等辺三角形 25"/>
          <p:cNvSpPr/>
          <p:nvPr userDrawn="1"/>
        </p:nvSpPr>
        <p:spPr>
          <a:xfrm>
            <a:off x="1456190" y="2173170"/>
            <a:ext cx="7883076" cy="6795755"/>
          </a:xfrm>
          <a:custGeom>
            <a:avLst/>
            <a:gdLst/>
            <a:ahLst/>
            <a:cxnLst/>
            <a:rect l="l" t="t" r="r" b="b"/>
            <a:pathLst>
              <a:path w="7883076" h="6795755">
                <a:moveTo>
                  <a:pt x="1" y="6795754"/>
                </a:moveTo>
                <a:lnTo>
                  <a:pt x="7883075" y="6795754"/>
                </a:lnTo>
                <a:lnTo>
                  <a:pt x="7883076" y="6795755"/>
                </a:lnTo>
                <a:lnTo>
                  <a:pt x="0" y="6795755"/>
                </a:lnTo>
                <a:close/>
                <a:moveTo>
                  <a:pt x="978756" y="5108245"/>
                </a:moveTo>
                <a:lnTo>
                  <a:pt x="6904320" y="5108245"/>
                </a:lnTo>
                <a:lnTo>
                  <a:pt x="7856558" y="6750035"/>
                </a:lnTo>
                <a:lnTo>
                  <a:pt x="26518" y="6750035"/>
                </a:lnTo>
                <a:close/>
                <a:moveTo>
                  <a:pt x="1957511" y="3420736"/>
                </a:moveTo>
                <a:lnTo>
                  <a:pt x="5925565" y="3420736"/>
                </a:lnTo>
                <a:lnTo>
                  <a:pt x="6877803" y="5062526"/>
                </a:lnTo>
                <a:lnTo>
                  <a:pt x="1005273" y="5062526"/>
                </a:lnTo>
                <a:close/>
                <a:moveTo>
                  <a:pt x="2936267" y="1733227"/>
                </a:moveTo>
                <a:lnTo>
                  <a:pt x="4946810" y="1733227"/>
                </a:lnTo>
                <a:lnTo>
                  <a:pt x="5899048" y="3375017"/>
                </a:lnTo>
                <a:lnTo>
                  <a:pt x="1984028" y="3375017"/>
                </a:lnTo>
                <a:close/>
                <a:moveTo>
                  <a:pt x="3941538" y="0"/>
                </a:moveTo>
                <a:lnTo>
                  <a:pt x="4920293" y="1687508"/>
                </a:lnTo>
                <a:lnTo>
                  <a:pt x="2962784" y="1687508"/>
                </a:lnTo>
                <a:close/>
              </a:path>
            </a:pathLst>
          </a:custGeom>
          <a:solidFill>
            <a:schemeClr val="accent1"/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6" name="平行四辺形 5"/>
          <p:cNvSpPr/>
          <p:nvPr userDrawn="1"/>
        </p:nvSpPr>
        <p:spPr>
          <a:xfrm flipH="1">
            <a:off x="5397728" y="2173170"/>
            <a:ext cx="7869667" cy="1684455"/>
          </a:xfrm>
          <a:prstGeom prst="parallelogram">
            <a:avLst>
              <a:gd name="adj" fmla="val 58019"/>
            </a:avLst>
          </a:prstGeom>
          <a:solidFill>
            <a:schemeClr val="bg1">
              <a:lumMod val="95000"/>
            </a:schemeClr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7" name="平行四辺形 6"/>
          <p:cNvSpPr/>
          <p:nvPr userDrawn="1"/>
        </p:nvSpPr>
        <p:spPr>
          <a:xfrm flipH="1">
            <a:off x="6398666" y="3905251"/>
            <a:ext cx="7869667" cy="1636830"/>
          </a:xfrm>
          <a:prstGeom prst="parallelogram">
            <a:avLst>
              <a:gd name="adj" fmla="val 58019"/>
            </a:avLst>
          </a:prstGeom>
          <a:solidFill>
            <a:schemeClr val="bg1">
              <a:lumMod val="95000"/>
            </a:schemeClr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8" name="平行四辺形 7"/>
          <p:cNvSpPr/>
          <p:nvPr userDrawn="1"/>
        </p:nvSpPr>
        <p:spPr>
          <a:xfrm flipH="1">
            <a:off x="7381102" y="5596447"/>
            <a:ext cx="7869667" cy="1636830"/>
          </a:xfrm>
          <a:prstGeom prst="parallelogram">
            <a:avLst>
              <a:gd name="adj" fmla="val 58019"/>
            </a:avLst>
          </a:prstGeom>
          <a:solidFill>
            <a:schemeClr val="bg1">
              <a:lumMod val="95000"/>
            </a:schemeClr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9" name="平行四辺形 8"/>
          <p:cNvSpPr/>
          <p:nvPr userDrawn="1"/>
        </p:nvSpPr>
        <p:spPr>
          <a:xfrm flipH="1">
            <a:off x="8359002" y="7285547"/>
            <a:ext cx="7869667" cy="1636830"/>
          </a:xfrm>
          <a:prstGeom prst="parallelogram">
            <a:avLst>
              <a:gd name="adj" fmla="val 58019"/>
            </a:avLst>
          </a:prstGeom>
          <a:solidFill>
            <a:schemeClr val="bg1">
              <a:lumMod val="95000"/>
            </a:schemeClr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0" name="テキスト プレースホルダー 11"/>
          <p:cNvSpPr>
            <a:spLocks noGrp="1"/>
          </p:cNvSpPr>
          <p:nvPr>
            <p:ph type="body" sz="quarter" idx="16" hasCustomPrompt="1"/>
          </p:nvPr>
        </p:nvSpPr>
        <p:spPr>
          <a:xfrm>
            <a:off x="4140428" y="4787166"/>
            <a:ext cx="2514600" cy="720080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400" spc="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1" name="テキスト プレースホルダー 11"/>
          <p:cNvSpPr>
            <a:spLocks noGrp="1"/>
          </p:cNvSpPr>
          <p:nvPr>
            <p:ph type="body" sz="quarter" idx="17" hasCustomPrompt="1"/>
          </p:nvPr>
        </p:nvSpPr>
        <p:spPr>
          <a:xfrm>
            <a:off x="4730978" y="3103730"/>
            <a:ext cx="1333500" cy="720080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400" spc="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WORD</a:t>
            </a:r>
            <a:endParaRPr lang="en-US" dirty="0"/>
          </a:p>
        </p:txBody>
      </p:sp>
      <p:sp>
        <p:nvSpPr>
          <p:cNvPr id="12" name="テキスト プレースホルダー 11"/>
          <p:cNvSpPr>
            <a:spLocks noGrp="1"/>
          </p:cNvSpPr>
          <p:nvPr>
            <p:ph type="body" sz="quarter" idx="18" hasCustomPrompt="1"/>
          </p:nvPr>
        </p:nvSpPr>
        <p:spPr>
          <a:xfrm>
            <a:off x="3012463" y="6465662"/>
            <a:ext cx="4770530" cy="720080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400" spc="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3" name="テキスト プレースホルダー 11"/>
          <p:cNvSpPr>
            <a:spLocks noGrp="1"/>
          </p:cNvSpPr>
          <p:nvPr>
            <p:ph type="body" sz="quarter" idx="19" hasCustomPrompt="1"/>
          </p:nvPr>
        </p:nvSpPr>
        <p:spPr>
          <a:xfrm>
            <a:off x="3012463" y="8201562"/>
            <a:ext cx="4770530" cy="720080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400" spc="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4" name="テキスト プレースホルダー 11"/>
          <p:cNvSpPr>
            <a:spLocks noGrp="1"/>
          </p:cNvSpPr>
          <p:nvPr>
            <p:ph type="body" sz="quarter" idx="20" hasCustomPrompt="1"/>
          </p:nvPr>
        </p:nvSpPr>
        <p:spPr>
          <a:xfrm>
            <a:off x="6577921" y="2308185"/>
            <a:ext cx="5535615" cy="1440160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5" name="テキスト プレースホルダー 11"/>
          <p:cNvSpPr>
            <a:spLocks noGrp="1"/>
          </p:cNvSpPr>
          <p:nvPr>
            <p:ph type="body" sz="quarter" idx="21" hasCustomPrompt="1"/>
          </p:nvPr>
        </p:nvSpPr>
        <p:spPr>
          <a:xfrm>
            <a:off x="7523026" y="4018375"/>
            <a:ext cx="5535615" cy="1440160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6" name="テキスト プレースホルダー 11"/>
          <p:cNvSpPr>
            <a:spLocks noGrp="1"/>
          </p:cNvSpPr>
          <p:nvPr>
            <p:ph type="body" sz="quarter" idx="22" hasCustomPrompt="1"/>
          </p:nvPr>
        </p:nvSpPr>
        <p:spPr>
          <a:xfrm>
            <a:off x="8548127" y="5683560"/>
            <a:ext cx="5535615" cy="1440160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7" name="テキスト プレースホルダー 11"/>
          <p:cNvSpPr>
            <a:spLocks noGrp="1"/>
          </p:cNvSpPr>
          <p:nvPr>
            <p:ph type="body" sz="quarter" idx="23" hasCustomPrompt="1"/>
          </p:nvPr>
        </p:nvSpPr>
        <p:spPr>
          <a:xfrm>
            <a:off x="9458241" y="7383882"/>
            <a:ext cx="5535615" cy="1440160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57339618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900"/>
                            </p:stCondLst>
                            <p:childTnLst>
                              <p:par>
                                <p:cTn id="21" presetID="22" presetClass="entr" presetSubtype="8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22" presetClass="entr" presetSubtype="8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6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650"/>
                            </p:stCondLst>
                            <p:childTnLst>
                              <p:par>
                                <p:cTn id="28" presetID="22" presetClass="entr" presetSubtype="8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0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22" presetClass="entr" presetSubtype="8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3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650"/>
                            </p:stCondLst>
                            <p:childTnLst>
                              <p:par>
                                <p:cTn id="35" presetID="22" presetClass="entr" presetSubtype="8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22" presetClass="entr" presetSubtype="8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0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3650"/>
                            </p:stCondLst>
                            <p:childTnLst>
                              <p:par>
                                <p:cTn id="42" presetID="22" presetClass="entr" presetSubtype="8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4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22" presetClass="entr" presetSubtype="8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6" grpId="0" animBg="1"/>
      <p:bldP spid="7" grpId="0" animBg="1"/>
      <p:bldP spid="8" grpId="0" animBg="1"/>
      <p:bldP spid="9" grpId="0" animBg="1"/>
      <p:bldP spid="10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1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4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2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2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3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1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4" grpId="0">
        <p:tmplLst>
          <p:tmpl>
            <p:tnLst>
              <p:par>
                <p:cTn presetID="22" presetClass="entr" presetSubtype="8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1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5" grpId="0">
        <p:tmplLst>
          <p:tmpl>
            <p:tnLst>
              <p:par>
                <p:cTn presetID="22" presetClass="entr" presetSubtype="8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1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6" grpId="0">
        <p:tmplLst>
          <p:tmpl>
            <p:tnLst>
              <p:par>
                <p:cTn presetID="22" presetClass="entr" presetSubtype="8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1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7" grpId="0">
        <p:tmplLst>
          <p:tmpl>
            <p:tnLst>
              <p:par>
                <p:cTn presetID="22" presetClass="entr" presetSubtype="8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17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28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low 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en-US" altLang="ja-JP" dirty="0" smtClean="0"/>
              <a:t>SLIDE TITLE HERE</a:t>
            </a:r>
            <a:endParaRPr kumimoji="1" lang="ja-JP" altLang="en-US" dirty="0"/>
          </a:p>
        </p:txBody>
      </p: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  <a:alpha val="70000"/>
                  </a:prstClr>
                </a:solidFill>
              </a:rPr>
              <a:t>The Power of PowerPoint | thepopp.com</a:t>
            </a:r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87164BF-D67A-46C0-81D2-5BAF67C00C80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  <p:sp>
        <p:nvSpPr>
          <p:cNvPr id="5" name="正方形/長方形 4"/>
          <p:cNvSpPr/>
          <p:nvPr userDrawn="1"/>
        </p:nvSpPr>
        <p:spPr>
          <a:xfrm>
            <a:off x="1" y="4028745"/>
            <a:ext cx="10943406" cy="765083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6" name="平行四辺形 5"/>
          <p:cNvSpPr/>
          <p:nvPr userDrawn="1"/>
        </p:nvSpPr>
        <p:spPr>
          <a:xfrm rot="9000000">
            <a:off x="6914248" y="5105537"/>
            <a:ext cx="4505265" cy="675997"/>
          </a:xfrm>
          <a:prstGeom prst="parallelogram">
            <a:avLst>
              <a:gd name="adj" fmla="val 58044"/>
            </a:avLst>
          </a:prstGeom>
          <a:solidFill>
            <a:schemeClr val="bg1">
              <a:lumMod val="75000"/>
            </a:schemeClr>
          </a:solidFill>
          <a:ln w="127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7" name="正方形/長方形 6"/>
          <p:cNvSpPr/>
          <p:nvPr userDrawn="1"/>
        </p:nvSpPr>
        <p:spPr>
          <a:xfrm>
            <a:off x="7383248" y="6083608"/>
            <a:ext cx="10903165" cy="781200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8" name="テキスト プレースホルダー 11"/>
          <p:cNvSpPr>
            <a:spLocks noGrp="1"/>
          </p:cNvSpPr>
          <p:nvPr>
            <p:ph type="body" sz="quarter" idx="24" hasCustomPrompt="1"/>
          </p:nvPr>
        </p:nvSpPr>
        <p:spPr>
          <a:xfrm>
            <a:off x="862287" y="3974098"/>
            <a:ext cx="2771440" cy="848975"/>
          </a:xfrm>
        </p:spPr>
        <p:txBody>
          <a:bodyPr anchor="ctr">
            <a:noAutofit/>
          </a:bodyPr>
          <a:lstStyle>
            <a:lvl1pPr algn="ctr">
              <a:spcBef>
                <a:spcPts val="0"/>
              </a:spcBef>
              <a:defRPr sz="28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WORD</a:t>
            </a:r>
            <a:endParaRPr lang="en-US" dirty="0"/>
          </a:p>
        </p:txBody>
      </p:sp>
      <p:sp>
        <p:nvSpPr>
          <p:cNvPr id="9" name="テキスト プレースホルダー 11"/>
          <p:cNvSpPr>
            <a:spLocks noGrp="1"/>
          </p:cNvSpPr>
          <p:nvPr>
            <p:ph type="body" sz="quarter" idx="25" hasCustomPrompt="1"/>
          </p:nvPr>
        </p:nvSpPr>
        <p:spPr>
          <a:xfrm>
            <a:off x="3909559" y="3974098"/>
            <a:ext cx="2771440" cy="848975"/>
          </a:xfrm>
        </p:spPr>
        <p:txBody>
          <a:bodyPr anchor="ctr">
            <a:noAutofit/>
          </a:bodyPr>
          <a:lstStyle>
            <a:lvl1pPr algn="ctr">
              <a:spcBef>
                <a:spcPts val="0"/>
              </a:spcBef>
              <a:defRPr sz="28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WORD</a:t>
            </a:r>
            <a:endParaRPr lang="en-US" altLang="ja-JP" dirty="0"/>
          </a:p>
        </p:txBody>
      </p:sp>
      <p:sp>
        <p:nvSpPr>
          <p:cNvPr id="10" name="テキスト プレースホルダー 11"/>
          <p:cNvSpPr>
            <a:spLocks noGrp="1"/>
          </p:cNvSpPr>
          <p:nvPr>
            <p:ph type="body" sz="quarter" idx="26" hasCustomPrompt="1"/>
          </p:nvPr>
        </p:nvSpPr>
        <p:spPr>
          <a:xfrm>
            <a:off x="6956831" y="3974098"/>
            <a:ext cx="2771440" cy="848975"/>
          </a:xfrm>
        </p:spPr>
        <p:txBody>
          <a:bodyPr anchor="ctr">
            <a:noAutofit/>
          </a:bodyPr>
          <a:lstStyle>
            <a:lvl1pPr algn="ctr">
              <a:spcBef>
                <a:spcPts val="0"/>
              </a:spcBef>
              <a:defRPr sz="28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WORD</a:t>
            </a:r>
            <a:endParaRPr lang="en-US" altLang="ja-JP" dirty="0"/>
          </a:p>
        </p:txBody>
      </p:sp>
      <p:sp>
        <p:nvSpPr>
          <p:cNvPr id="11" name="テキスト プレースホルダー 11"/>
          <p:cNvSpPr>
            <a:spLocks noGrp="1"/>
          </p:cNvSpPr>
          <p:nvPr>
            <p:ph type="body" sz="quarter" idx="27" hasCustomPrompt="1"/>
          </p:nvPr>
        </p:nvSpPr>
        <p:spPr>
          <a:xfrm>
            <a:off x="8558142" y="6049720"/>
            <a:ext cx="2771440" cy="848975"/>
          </a:xfrm>
        </p:spPr>
        <p:txBody>
          <a:bodyPr anchor="ctr">
            <a:noAutofit/>
          </a:bodyPr>
          <a:lstStyle>
            <a:lvl1pPr algn="ctr">
              <a:spcBef>
                <a:spcPts val="0"/>
              </a:spcBef>
              <a:defRPr sz="28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WORD</a:t>
            </a:r>
            <a:endParaRPr lang="en-US" altLang="ja-JP" dirty="0"/>
          </a:p>
        </p:txBody>
      </p:sp>
      <p:sp>
        <p:nvSpPr>
          <p:cNvPr id="12" name="テキスト プレースホルダー 11"/>
          <p:cNvSpPr>
            <a:spLocks noGrp="1"/>
          </p:cNvSpPr>
          <p:nvPr>
            <p:ph type="body" sz="quarter" idx="28" hasCustomPrompt="1"/>
          </p:nvPr>
        </p:nvSpPr>
        <p:spPr>
          <a:xfrm>
            <a:off x="11605414" y="6049720"/>
            <a:ext cx="2771440" cy="848975"/>
          </a:xfrm>
        </p:spPr>
        <p:txBody>
          <a:bodyPr anchor="ctr">
            <a:noAutofit/>
          </a:bodyPr>
          <a:lstStyle>
            <a:lvl1pPr algn="ctr">
              <a:spcBef>
                <a:spcPts val="0"/>
              </a:spcBef>
              <a:defRPr sz="28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WORD</a:t>
            </a:r>
            <a:endParaRPr lang="en-US" altLang="ja-JP" dirty="0"/>
          </a:p>
        </p:txBody>
      </p:sp>
      <p:sp>
        <p:nvSpPr>
          <p:cNvPr id="13" name="テキスト プレースホルダー 11"/>
          <p:cNvSpPr>
            <a:spLocks noGrp="1"/>
          </p:cNvSpPr>
          <p:nvPr>
            <p:ph type="body" sz="quarter" idx="29" hasCustomPrompt="1"/>
          </p:nvPr>
        </p:nvSpPr>
        <p:spPr>
          <a:xfrm>
            <a:off x="14652686" y="6049720"/>
            <a:ext cx="2771440" cy="848975"/>
          </a:xfrm>
        </p:spPr>
        <p:txBody>
          <a:bodyPr anchor="ctr">
            <a:noAutofit/>
          </a:bodyPr>
          <a:lstStyle>
            <a:lvl1pPr algn="ctr">
              <a:spcBef>
                <a:spcPts val="0"/>
              </a:spcBef>
              <a:defRPr sz="28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WORD</a:t>
            </a:r>
            <a:endParaRPr lang="en-US" altLang="ja-JP" dirty="0"/>
          </a:p>
        </p:txBody>
      </p:sp>
      <p:grpSp>
        <p:nvGrpSpPr>
          <p:cNvPr id="16" name="グループ化 15"/>
          <p:cNvGrpSpPr/>
          <p:nvPr userDrawn="1"/>
        </p:nvGrpSpPr>
        <p:grpSpPr>
          <a:xfrm>
            <a:off x="817281" y="2263180"/>
            <a:ext cx="2925325" cy="1706701"/>
            <a:chOff x="817281" y="2038155"/>
            <a:chExt cx="2925325" cy="1706701"/>
          </a:xfrm>
          <a:solidFill>
            <a:schemeClr val="accent1">
              <a:lumMod val="20000"/>
              <a:lumOff val="80000"/>
            </a:schemeClr>
          </a:solidFill>
        </p:grpSpPr>
        <p:sp>
          <p:nvSpPr>
            <p:cNvPr id="14" name="正方形/長方形 13"/>
            <p:cNvSpPr/>
            <p:nvPr userDrawn="1"/>
          </p:nvSpPr>
          <p:spPr>
            <a:xfrm>
              <a:off x="817281" y="2038155"/>
              <a:ext cx="2925325" cy="1485165"/>
            </a:xfrm>
            <a:prstGeom prst="rect">
              <a:avLst/>
            </a:prstGeom>
            <a:grpFill/>
            <a:ln w="98425" cmpd="thinThick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  <p:sp>
          <p:nvSpPr>
            <p:cNvPr id="15" name="二等辺三角形 14"/>
            <p:cNvSpPr/>
            <p:nvPr userDrawn="1"/>
          </p:nvSpPr>
          <p:spPr>
            <a:xfrm rot="10800000">
              <a:off x="2022961" y="3301784"/>
              <a:ext cx="513963" cy="443072"/>
            </a:xfrm>
            <a:prstGeom prst="triangle">
              <a:avLst/>
            </a:prstGeom>
            <a:grpFill/>
            <a:ln w="98425" cmpd="thinThick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</p:grpSp>
      <p:sp>
        <p:nvSpPr>
          <p:cNvPr id="17" name="テキスト プレースホルダー 11"/>
          <p:cNvSpPr>
            <a:spLocks noGrp="1"/>
          </p:cNvSpPr>
          <p:nvPr>
            <p:ph type="body" sz="quarter" idx="20" hasCustomPrompt="1"/>
          </p:nvPr>
        </p:nvSpPr>
        <p:spPr>
          <a:xfrm>
            <a:off x="907290" y="2353190"/>
            <a:ext cx="2700301" cy="1260140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16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grpSp>
        <p:nvGrpSpPr>
          <p:cNvPr id="18" name="グループ化 17"/>
          <p:cNvGrpSpPr/>
          <p:nvPr userDrawn="1"/>
        </p:nvGrpSpPr>
        <p:grpSpPr>
          <a:xfrm>
            <a:off x="3895006" y="2257255"/>
            <a:ext cx="2925325" cy="1706701"/>
            <a:chOff x="817281" y="2038155"/>
            <a:chExt cx="2925325" cy="1706701"/>
          </a:xfrm>
          <a:solidFill>
            <a:schemeClr val="accent1">
              <a:lumMod val="20000"/>
              <a:lumOff val="80000"/>
            </a:schemeClr>
          </a:solidFill>
        </p:grpSpPr>
        <p:sp>
          <p:nvSpPr>
            <p:cNvPr id="19" name="正方形/長方形 18"/>
            <p:cNvSpPr/>
            <p:nvPr userDrawn="1"/>
          </p:nvSpPr>
          <p:spPr>
            <a:xfrm>
              <a:off x="817281" y="2038155"/>
              <a:ext cx="2925325" cy="1485165"/>
            </a:xfrm>
            <a:prstGeom prst="rect">
              <a:avLst/>
            </a:prstGeom>
            <a:grpFill/>
            <a:ln w="98425" cmpd="thinThick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  <p:sp>
          <p:nvSpPr>
            <p:cNvPr id="20" name="二等辺三角形 19"/>
            <p:cNvSpPr/>
            <p:nvPr userDrawn="1"/>
          </p:nvSpPr>
          <p:spPr>
            <a:xfrm rot="10800000">
              <a:off x="2022961" y="3301784"/>
              <a:ext cx="513963" cy="443072"/>
            </a:xfrm>
            <a:prstGeom prst="triangle">
              <a:avLst/>
            </a:prstGeom>
            <a:grpFill/>
            <a:ln w="98425" cmpd="thinThick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</p:grpSp>
      <p:sp>
        <p:nvSpPr>
          <p:cNvPr id="21" name="テキスト プレースホルダー 11"/>
          <p:cNvSpPr>
            <a:spLocks noGrp="1"/>
          </p:cNvSpPr>
          <p:nvPr>
            <p:ph type="body" sz="quarter" idx="30" hasCustomPrompt="1"/>
          </p:nvPr>
        </p:nvSpPr>
        <p:spPr>
          <a:xfrm>
            <a:off x="3985015" y="2347265"/>
            <a:ext cx="2700301" cy="1260140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16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grpSp>
        <p:nvGrpSpPr>
          <p:cNvPr id="22" name="グループ化 21"/>
          <p:cNvGrpSpPr/>
          <p:nvPr userDrawn="1"/>
        </p:nvGrpSpPr>
        <p:grpSpPr>
          <a:xfrm>
            <a:off x="6972731" y="2266669"/>
            <a:ext cx="2925325" cy="1706701"/>
            <a:chOff x="817281" y="2038155"/>
            <a:chExt cx="2925325" cy="1706701"/>
          </a:xfrm>
          <a:solidFill>
            <a:schemeClr val="accent1">
              <a:lumMod val="20000"/>
              <a:lumOff val="80000"/>
            </a:schemeClr>
          </a:solidFill>
        </p:grpSpPr>
        <p:sp>
          <p:nvSpPr>
            <p:cNvPr id="23" name="正方形/長方形 22"/>
            <p:cNvSpPr/>
            <p:nvPr userDrawn="1"/>
          </p:nvSpPr>
          <p:spPr>
            <a:xfrm>
              <a:off x="817281" y="2038155"/>
              <a:ext cx="2925325" cy="1485165"/>
            </a:xfrm>
            <a:prstGeom prst="rect">
              <a:avLst/>
            </a:prstGeom>
            <a:grpFill/>
            <a:ln w="98425" cmpd="thinThick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  <p:sp>
          <p:nvSpPr>
            <p:cNvPr id="24" name="二等辺三角形 23"/>
            <p:cNvSpPr/>
            <p:nvPr userDrawn="1"/>
          </p:nvSpPr>
          <p:spPr>
            <a:xfrm rot="10800000">
              <a:off x="2022961" y="3301784"/>
              <a:ext cx="513963" cy="443072"/>
            </a:xfrm>
            <a:prstGeom prst="triangle">
              <a:avLst/>
            </a:prstGeom>
            <a:grpFill/>
            <a:ln w="98425" cmpd="thinThick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</p:grpSp>
      <p:sp>
        <p:nvSpPr>
          <p:cNvPr id="25" name="テキスト プレースホルダー 11"/>
          <p:cNvSpPr>
            <a:spLocks noGrp="1"/>
          </p:cNvSpPr>
          <p:nvPr>
            <p:ph type="body" sz="quarter" idx="31" hasCustomPrompt="1"/>
          </p:nvPr>
        </p:nvSpPr>
        <p:spPr>
          <a:xfrm>
            <a:off x="7062740" y="2356679"/>
            <a:ext cx="2700301" cy="1260140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16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grpSp>
        <p:nvGrpSpPr>
          <p:cNvPr id="26" name="グループ化 25"/>
          <p:cNvGrpSpPr/>
          <p:nvPr userDrawn="1"/>
        </p:nvGrpSpPr>
        <p:grpSpPr>
          <a:xfrm rot="10800000">
            <a:off x="8523371" y="6943700"/>
            <a:ext cx="2925325" cy="1706701"/>
            <a:chOff x="817281" y="2038155"/>
            <a:chExt cx="2925325" cy="1706701"/>
          </a:xfrm>
          <a:solidFill>
            <a:schemeClr val="accent1">
              <a:lumMod val="20000"/>
              <a:lumOff val="80000"/>
            </a:schemeClr>
          </a:solidFill>
        </p:grpSpPr>
        <p:sp>
          <p:nvSpPr>
            <p:cNvPr id="27" name="正方形/長方形 26"/>
            <p:cNvSpPr/>
            <p:nvPr userDrawn="1"/>
          </p:nvSpPr>
          <p:spPr>
            <a:xfrm>
              <a:off x="817281" y="2038155"/>
              <a:ext cx="2925325" cy="1485165"/>
            </a:xfrm>
            <a:prstGeom prst="rect">
              <a:avLst/>
            </a:prstGeom>
            <a:grpFill/>
            <a:ln w="98425" cmpd="thinThick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  <p:sp>
          <p:nvSpPr>
            <p:cNvPr id="28" name="二等辺三角形 27"/>
            <p:cNvSpPr/>
            <p:nvPr userDrawn="1"/>
          </p:nvSpPr>
          <p:spPr>
            <a:xfrm rot="10800000">
              <a:off x="2022961" y="3301784"/>
              <a:ext cx="513963" cy="443072"/>
            </a:xfrm>
            <a:prstGeom prst="triangle">
              <a:avLst/>
            </a:prstGeom>
            <a:grpFill/>
            <a:ln w="98425" cmpd="thinThick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</p:grpSp>
      <p:sp>
        <p:nvSpPr>
          <p:cNvPr id="29" name="テキスト プレースホルダー 11"/>
          <p:cNvSpPr>
            <a:spLocks noGrp="1"/>
          </p:cNvSpPr>
          <p:nvPr>
            <p:ph type="body" sz="quarter" idx="32" hasCustomPrompt="1"/>
          </p:nvPr>
        </p:nvSpPr>
        <p:spPr>
          <a:xfrm>
            <a:off x="8613380" y="7258735"/>
            <a:ext cx="2700301" cy="1260140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16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grpSp>
        <p:nvGrpSpPr>
          <p:cNvPr id="30" name="グループ化 29"/>
          <p:cNvGrpSpPr/>
          <p:nvPr userDrawn="1"/>
        </p:nvGrpSpPr>
        <p:grpSpPr>
          <a:xfrm rot="10800000">
            <a:off x="11601096" y="6937775"/>
            <a:ext cx="2925325" cy="1706701"/>
            <a:chOff x="817281" y="2038155"/>
            <a:chExt cx="2925325" cy="1706701"/>
          </a:xfrm>
          <a:solidFill>
            <a:schemeClr val="accent1">
              <a:lumMod val="20000"/>
              <a:lumOff val="80000"/>
            </a:schemeClr>
          </a:solidFill>
        </p:grpSpPr>
        <p:sp>
          <p:nvSpPr>
            <p:cNvPr id="31" name="正方形/長方形 30"/>
            <p:cNvSpPr/>
            <p:nvPr userDrawn="1"/>
          </p:nvSpPr>
          <p:spPr>
            <a:xfrm>
              <a:off x="817281" y="2038155"/>
              <a:ext cx="2925325" cy="1485165"/>
            </a:xfrm>
            <a:prstGeom prst="rect">
              <a:avLst/>
            </a:prstGeom>
            <a:grpFill/>
            <a:ln w="98425" cmpd="thinThick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  <p:sp>
          <p:nvSpPr>
            <p:cNvPr id="32" name="二等辺三角形 31"/>
            <p:cNvSpPr/>
            <p:nvPr userDrawn="1"/>
          </p:nvSpPr>
          <p:spPr>
            <a:xfrm rot="10800000">
              <a:off x="2022961" y="3301784"/>
              <a:ext cx="513963" cy="443072"/>
            </a:xfrm>
            <a:prstGeom prst="triangle">
              <a:avLst/>
            </a:prstGeom>
            <a:grpFill/>
            <a:ln w="98425" cmpd="thinThick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</p:grpSp>
      <p:sp>
        <p:nvSpPr>
          <p:cNvPr id="33" name="テキスト プレースホルダー 11"/>
          <p:cNvSpPr>
            <a:spLocks noGrp="1"/>
          </p:cNvSpPr>
          <p:nvPr>
            <p:ph type="body" sz="quarter" idx="33" hasCustomPrompt="1"/>
          </p:nvPr>
        </p:nvSpPr>
        <p:spPr>
          <a:xfrm>
            <a:off x="11691105" y="7252810"/>
            <a:ext cx="2700301" cy="1260140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16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grpSp>
        <p:nvGrpSpPr>
          <p:cNvPr id="34" name="グループ化 33"/>
          <p:cNvGrpSpPr/>
          <p:nvPr userDrawn="1"/>
        </p:nvGrpSpPr>
        <p:grpSpPr>
          <a:xfrm rot="10800000">
            <a:off x="14678821" y="6947189"/>
            <a:ext cx="2925325" cy="1706701"/>
            <a:chOff x="817281" y="2038155"/>
            <a:chExt cx="2925325" cy="1706701"/>
          </a:xfrm>
          <a:solidFill>
            <a:schemeClr val="accent1">
              <a:lumMod val="20000"/>
              <a:lumOff val="80000"/>
            </a:schemeClr>
          </a:solidFill>
        </p:grpSpPr>
        <p:sp>
          <p:nvSpPr>
            <p:cNvPr id="35" name="正方形/長方形 34"/>
            <p:cNvSpPr/>
            <p:nvPr userDrawn="1"/>
          </p:nvSpPr>
          <p:spPr>
            <a:xfrm>
              <a:off x="817281" y="2038155"/>
              <a:ext cx="2925325" cy="1485165"/>
            </a:xfrm>
            <a:prstGeom prst="rect">
              <a:avLst/>
            </a:prstGeom>
            <a:grpFill/>
            <a:ln w="98425" cmpd="thinThick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  <p:sp>
          <p:nvSpPr>
            <p:cNvPr id="36" name="二等辺三角形 35"/>
            <p:cNvSpPr/>
            <p:nvPr userDrawn="1"/>
          </p:nvSpPr>
          <p:spPr>
            <a:xfrm rot="10800000">
              <a:off x="2022961" y="3301784"/>
              <a:ext cx="513963" cy="443072"/>
            </a:xfrm>
            <a:prstGeom prst="triangle">
              <a:avLst/>
            </a:prstGeom>
            <a:grpFill/>
            <a:ln w="98425" cmpd="thinThick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</p:grpSp>
      <p:sp>
        <p:nvSpPr>
          <p:cNvPr id="37" name="テキスト プレースホルダー 11"/>
          <p:cNvSpPr>
            <a:spLocks noGrp="1"/>
          </p:cNvSpPr>
          <p:nvPr>
            <p:ph type="body" sz="quarter" idx="34" hasCustomPrompt="1"/>
          </p:nvPr>
        </p:nvSpPr>
        <p:spPr>
          <a:xfrm>
            <a:off x="14768830" y="7262224"/>
            <a:ext cx="2700301" cy="1260140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16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8" name="テキスト プレースホルダー 11"/>
          <p:cNvSpPr>
            <a:spLocks noGrp="1"/>
          </p:cNvSpPr>
          <p:nvPr>
            <p:ph type="body" sz="quarter" idx="35" hasCustomPrompt="1"/>
          </p:nvPr>
        </p:nvSpPr>
        <p:spPr>
          <a:xfrm>
            <a:off x="743139" y="5844138"/>
            <a:ext cx="6229592" cy="2809752"/>
          </a:xfrm>
        </p:spPr>
        <p:txBody>
          <a:bodyPr anchor="b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31010982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1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1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2000"/>
                            </p:stCondLst>
                            <p:childTnLst>
                              <p:par>
                                <p:cTn id="30" presetID="2" presetClass="entr" presetSubtype="8" decel="10000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4" presetID="2" presetClass="entr" presetSubtype="1" decel="100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8" presetID="2" presetClass="entr" presetSubtype="1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3000"/>
                            </p:stCondLst>
                            <p:childTnLst>
                              <p:par>
                                <p:cTn id="43" presetID="2" presetClass="entr" presetSubtype="8" decel="10000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1" decel="100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1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4000"/>
                            </p:stCondLst>
                            <p:childTnLst>
                              <p:par>
                                <p:cTn id="56" presetID="2" presetClass="entr" presetSubtype="2" decel="10000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0" presetID="2" presetClass="entr" presetSubtype="4" decel="100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4" presetID="2" presetClass="entr" presetSubtype="4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6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5000"/>
                            </p:stCondLst>
                            <p:childTnLst>
                              <p:par>
                                <p:cTn id="69" presetID="2" presetClass="entr" presetSubtype="2" decel="10000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500" fill="hold"/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2" dur="500" fill="hold"/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3" presetID="2" presetClass="entr" presetSubtype="4" decel="100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5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6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7" presetID="2" presetClass="entr" presetSubtype="4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9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0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1" fill="hold">
                            <p:stCondLst>
                              <p:cond delay="6000"/>
                            </p:stCondLst>
                            <p:childTnLst>
                              <p:par>
                                <p:cTn id="82" presetID="2" presetClass="entr" presetSubtype="2" decel="10000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4" dur="5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5" dur="5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6" presetID="2" presetClass="entr" presetSubtype="4" decel="100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8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9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0" presetID="2" presetClass="entr" presetSubtype="4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2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3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7000"/>
                            </p:stCondLst>
                            <p:childTnLst>
                              <p:par>
                                <p:cTn id="95" presetID="10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7" dur="500"/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6" grpId="0" animBg="1"/>
      <p:bldP spid="7" grpId="0" animBg="1"/>
      <p:bldP spid="8" grpId="0" build="p">
        <p:tmplLst>
          <p:tmpl lvl="1">
            <p:tnLst>
              <p:par>
                <p:cTn presetID="2" presetClass="entr" presetSubtype="8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9" grpId="0" build="p">
        <p:tmplLst>
          <p:tmpl lvl="1">
            <p:tnLst>
              <p:par>
                <p:cTn presetID="2" presetClass="entr" presetSubtype="8" decel="100000" fill="hold" nodeType="after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0" grpId="0" build="p">
        <p:tmplLst>
          <p:tmpl lvl="1">
            <p:tnLst>
              <p:par>
                <p:cTn presetID="2" presetClass="entr" presetSubtype="8" decel="100000" fill="hold" nodeType="after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1" grpId="0" build="p">
        <p:tmplLst>
          <p:tmpl lvl="1">
            <p:tnLst>
              <p:par>
                <p:cTn presetID="2" presetClass="entr" presetSubtype="2" decel="100000" fill="hold" nodeType="after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2" grpId="0" build="p">
        <p:tmplLst>
          <p:tmpl lvl="1">
            <p:tnLst>
              <p:par>
                <p:cTn presetID="2" presetClass="entr" presetSubtype="2" decel="100000" fill="hold" nodeType="after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3" grpId="0" build="p">
        <p:tmplLst>
          <p:tmpl lvl="1">
            <p:tnLst>
              <p:par>
                <p:cTn presetID="2" presetClass="entr" presetSubtype="2" decel="100000" fill="hold" nodeType="after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7" grpId="0">
        <p:tmplLst>
          <p:tmpl>
            <p:tnLst>
              <p:par>
                <p:cTn presetID="2" presetClass="entr" presetSubtype="1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0-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1" grpId="0">
        <p:tmplLst>
          <p:tmpl>
            <p:tnLst>
              <p:par>
                <p:cTn presetID="2" presetClass="entr" presetSubtype="1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0-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5" grpId="0">
        <p:tmplLst>
          <p:tmpl>
            <p:tnLst>
              <p:par>
                <p:cTn presetID="2" presetClass="entr" presetSubtype="1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0-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9" grpId="0">
        <p:tmplLst>
          <p:tmpl>
            <p:tnLst>
              <p:par>
                <p:cTn presetID="2" presetClass="entr" presetSubtype="4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3" grpId="0">
        <p:tmplLst>
          <p:tmpl>
            <p:tnLst>
              <p:par>
                <p:cTn presetID="2" presetClass="entr" presetSubtype="4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7" grpId="0">
        <p:tmplLst>
          <p:tmpl>
            <p:tnLst>
              <p:par>
                <p:cTn presetID="2" presetClass="entr" presetSubtype="4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8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8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28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 Images and Caption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図プレースホルダー 5"/>
          <p:cNvSpPr>
            <a:spLocks noGrp="1"/>
          </p:cNvSpPr>
          <p:nvPr>
            <p:ph type="pic" sz="quarter" idx="12" hasCustomPrompt="1"/>
          </p:nvPr>
        </p:nvSpPr>
        <p:spPr>
          <a:xfrm>
            <a:off x="623214" y="1993150"/>
            <a:ext cx="4212000" cy="5760640"/>
          </a:xfrm>
        </p:spPr>
        <p:txBody>
          <a:bodyPr/>
          <a:lstStyle>
            <a:lvl1pPr>
              <a:defRPr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/>
          </a:p>
        </p:txBody>
      </p:sp>
      <p:sp>
        <p:nvSpPr>
          <p:cNvPr id="2" name="タイトル 1"/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en-US" altLang="ja-JP" dirty="0" smtClean="0"/>
              <a:t>SLIDE TITLE HERE</a:t>
            </a:r>
            <a:endParaRPr kumimoji="1" lang="ja-JP" altLang="en-US" dirty="0"/>
          </a:p>
        </p:txBody>
      </p: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  <a:alpha val="70000"/>
                  </a:prstClr>
                </a:solidFill>
              </a:rPr>
              <a:t>The Power of PowerPoint | thepopp.com</a:t>
            </a:r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87164BF-D67A-46C0-81D2-5BAF67C00C80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  <p:sp>
        <p:nvSpPr>
          <p:cNvPr id="11" name="テキスト プレースホルダー 11"/>
          <p:cNvSpPr>
            <a:spLocks noGrp="1"/>
          </p:cNvSpPr>
          <p:nvPr>
            <p:ph type="body" sz="quarter" idx="32" hasCustomPrompt="1"/>
          </p:nvPr>
        </p:nvSpPr>
        <p:spPr>
          <a:xfrm>
            <a:off x="2955019" y="8023820"/>
            <a:ext cx="12376375" cy="1305145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spcBef>
                <a:spcPts val="0"/>
              </a:spcBef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0" name="図プレースホルダー 5"/>
          <p:cNvSpPr>
            <a:spLocks noGrp="1"/>
          </p:cNvSpPr>
          <p:nvPr>
            <p:ph type="pic" sz="quarter" idx="33" hasCustomPrompt="1"/>
          </p:nvPr>
        </p:nvSpPr>
        <p:spPr>
          <a:xfrm>
            <a:off x="4894526" y="1993150"/>
            <a:ext cx="4212000" cy="5760640"/>
          </a:xfrm>
        </p:spPr>
        <p:txBody>
          <a:bodyPr/>
          <a:lstStyle>
            <a:lvl1pPr>
              <a:defRPr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/>
          </a:p>
        </p:txBody>
      </p:sp>
      <p:sp>
        <p:nvSpPr>
          <p:cNvPr id="21" name="図プレースホルダー 5"/>
          <p:cNvSpPr>
            <a:spLocks noGrp="1"/>
          </p:cNvSpPr>
          <p:nvPr>
            <p:ph type="pic" sz="quarter" idx="34" hasCustomPrompt="1"/>
          </p:nvPr>
        </p:nvSpPr>
        <p:spPr>
          <a:xfrm>
            <a:off x="9165838" y="1993150"/>
            <a:ext cx="4212000" cy="5760640"/>
          </a:xfrm>
        </p:spPr>
        <p:txBody>
          <a:bodyPr/>
          <a:lstStyle>
            <a:lvl1pPr>
              <a:defRPr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/>
          </a:p>
        </p:txBody>
      </p:sp>
      <p:sp>
        <p:nvSpPr>
          <p:cNvPr id="22" name="図プレースホルダー 5"/>
          <p:cNvSpPr>
            <a:spLocks noGrp="1"/>
          </p:cNvSpPr>
          <p:nvPr>
            <p:ph type="pic" sz="quarter" idx="35" hasCustomPrompt="1"/>
          </p:nvPr>
        </p:nvSpPr>
        <p:spPr>
          <a:xfrm>
            <a:off x="13437151" y="1993150"/>
            <a:ext cx="4212000" cy="5760640"/>
          </a:xfrm>
        </p:spPr>
        <p:txBody>
          <a:bodyPr/>
          <a:lstStyle>
            <a:lvl1pPr>
              <a:defRPr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/>
          </a:p>
        </p:txBody>
      </p:sp>
      <p:sp>
        <p:nvSpPr>
          <p:cNvPr id="12" name="テキスト プレースホルダー 11"/>
          <p:cNvSpPr>
            <a:spLocks noGrp="1"/>
          </p:cNvSpPr>
          <p:nvPr>
            <p:ph type="body" sz="quarter" idx="36" hasCustomPrompt="1"/>
          </p:nvPr>
        </p:nvSpPr>
        <p:spPr>
          <a:xfrm>
            <a:off x="623214" y="6403641"/>
            <a:ext cx="4212000" cy="1349710"/>
          </a:xfrm>
          <a:solidFill>
            <a:schemeClr val="tx2">
              <a:alpha val="65000"/>
            </a:schemeClr>
          </a:solidFill>
        </p:spPr>
        <p:txBody>
          <a:bodyPr/>
          <a:lstStyle>
            <a:lvl1pPr>
              <a:lnSpc>
                <a:spcPct val="120000"/>
              </a:lnSpc>
              <a:defRPr>
                <a:solidFill>
                  <a:schemeClr val="bg1"/>
                </a:solidFill>
              </a:defRPr>
            </a:lvl1pPr>
          </a:lstStyle>
          <a:p>
            <a:pPr lvl="0"/>
            <a:r>
              <a:rPr kumimoji="1" lang="en-US" altLang="ja-JP" dirty="0" smtClean="0"/>
              <a:t>TEXT</a:t>
            </a:r>
            <a:endParaRPr kumimoji="1" lang="ja-JP" altLang="en-US" dirty="0"/>
          </a:p>
        </p:txBody>
      </p:sp>
      <p:sp>
        <p:nvSpPr>
          <p:cNvPr id="23" name="テキスト プレースホルダー 11"/>
          <p:cNvSpPr>
            <a:spLocks noGrp="1"/>
          </p:cNvSpPr>
          <p:nvPr>
            <p:ph type="body" sz="quarter" idx="37" hasCustomPrompt="1"/>
          </p:nvPr>
        </p:nvSpPr>
        <p:spPr>
          <a:xfrm>
            <a:off x="623214" y="5818575"/>
            <a:ext cx="4212000" cy="584625"/>
          </a:xfrm>
          <a:solidFill>
            <a:schemeClr val="accent1">
              <a:alpha val="65000"/>
            </a:schemeClr>
          </a:solidFill>
        </p:spPr>
        <p:txBody>
          <a:bodyPr anchor="ctr">
            <a:noAutofit/>
          </a:bodyPr>
          <a:lstStyle>
            <a:lvl1pPr>
              <a:spcBef>
                <a:spcPts val="0"/>
              </a:spcBef>
              <a:defRPr sz="2800" spc="3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kumimoji="1" lang="en-US" altLang="ja-JP" dirty="0" smtClean="0"/>
              <a:t>TEXT</a:t>
            </a:r>
            <a:endParaRPr kumimoji="1" lang="ja-JP" altLang="en-US" dirty="0"/>
          </a:p>
        </p:txBody>
      </p:sp>
      <p:sp>
        <p:nvSpPr>
          <p:cNvPr id="24" name="テキスト プレースホルダー 11"/>
          <p:cNvSpPr>
            <a:spLocks noGrp="1"/>
          </p:cNvSpPr>
          <p:nvPr>
            <p:ph type="body" sz="quarter" idx="38" hasCustomPrompt="1"/>
          </p:nvPr>
        </p:nvSpPr>
        <p:spPr>
          <a:xfrm>
            <a:off x="4894526" y="6403640"/>
            <a:ext cx="4212000" cy="1349710"/>
          </a:xfrm>
          <a:solidFill>
            <a:schemeClr val="tx2">
              <a:alpha val="65000"/>
            </a:schemeClr>
          </a:solidFill>
        </p:spPr>
        <p:txBody>
          <a:bodyPr/>
          <a:lstStyle>
            <a:lvl1pPr>
              <a:lnSpc>
                <a:spcPct val="120000"/>
              </a:lnSpc>
              <a:defRPr>
                <a:solidFill>
                  <a:schemeClr val="bg1"/>
                </a:solidFill>
              </a:defRPr>
            </a:lvl1pPr>
          </a:lstStyle>
          <a:p>
            <a:pPr lvl="0"/>
            <a:r>
              <a:rPr kumimoji="1" lang="en-US" altLang="ja-JP" dirty="0" smtClean="0"/>
              <a:t>TEXT</a:t>
            </a:r>
            <a:endParaRPr kumimoji="1" lang="ja-JP" altLang="en-US" dirty="0"/>
          </a:p>
        </p:txBody>
      </p:sp>
      <p:sp>
        <p:nvSpPr>
          <p:cNvPr id="25" name="テキスト プレースホルダー 11"/>
          <p:cNvSpPr>
            <a:spLocks noGrp="1"/>
          </p:cNvSpPr>
          <p:nvPr>
            <p:ph type="body" sz="quarter" idx="39" hasCustomPrompt="1"/>
          </p:nvPr>
        </p:nvSpPr>
        <p:spPr>
          <a:xfrm>
            <a:off x="4894526" y="5818574"/>
            <a:ext cx="4212000" cy="584625"/>
          </a:xfrm>
          <a:solidFill>
            <a:schemeClr val="accent1">
              <a:alpha val="65000"/>
            </a:schemeClr>
          </a:solidFill>
        </p:spPr>
        <p:txBody>
          <a:bodyPr anchor="ctr">
            <a:noAutofit/>
          </a:bodyPr>
          <a:lstStyle>
            <a:lvl1pPr>
              <a:spcBef>
                <a:spcPts val="0"/>
              </a:spcBef>
              <a:defRPr sz="2800" spc="3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kumimoji="1" lang="en-US" altLang="ja-JP" dirty="0" smtClean="0"/>
              <a:t>TEXT</a:t>
            </a:r>
            <a:endParaRPr kumimoji="1" lang="ja-JP" altLang="en-US" dirty="0"/>
          </a:p>
        </p:txBody>
      </p:sp>
      <p:sp>
        <p:nvSpPr>
          <p:cNvPr id="26" name="テキスト プレースホルダー 11"/>
          <p:cNvSpPr>
            <a:spLocks noGrp="1"/>
          </p:cNvSpPr>
          <p:nvPr>
            <p:ph type="body" sz="quarter" idx="40" hasCustomPrompt="1"/>
          </p:nvPr>
        </p:nvSpPr>
        <p:spPr>
          <a:xfrm>
            <a:off x="9165838" y="6404080"/>
            <a:ext cx="4212000" cy="1349710"/>
          </a:xfrm>
          <a:solidFill>
            <a:schemeClr val="tx2">
              <a:alpha val="65000"/>
            </a:schemeClr>
          </a:solidFill>
        </p:spPr>
        <p:txBody>
          <a:bodyPr/>
          <a:lstStyle>
            <a:lvl1pPr>
              <a:lnSpc>
                <a:spcPct val="120000"/>
              </a:lnSpc>
              <a:defRPr>
                <a:solidFill>
                  <a:schemeClr val="bg1"/>
                </a:solidFill>
              </a:defRPr>
            </a:lvl1pPr>
          </a:lstStyle>
          <a:p>
            <a:pPr lvl="0"/>
            <a:r>
              <a:rPr kumimoji="1" lang="en-US" altLang="ja-JP" dirty="0" smtClean="0"/>
              <a:t>TEXT</a:t>
            </a:r>
            <a:endParaRPr kumimoji="1" lang="ja-JP" altLang="en-US" dirty="0"/>
          </a:p>
        </p:txBody>
      </p:sp>
      <p:sp>
        <p:nvSpPr>
          <p:cNvPr id="27" name="テキスト プレースホルダー 11"/>
          <p:cNvSpPr>
            <a:spLocks noGrp="1"/>
          </p:cNvSpPr>
          <p:nvPr>
            <p:ph type="body" sz="quarter" idx="41" hasCustomPrompt="1"/>
          </p:nvPr>
        </p:nvSpPr>
        <p:spPr>
          <a:xfrm>
            <a:off x="9165838" y="5819014"/>
            <a:ext cx="4212000" cy="584625"/>
          </a:xfrm>
          <a:solidFill>
            <a:schemeClr val="accent1">
              <a:alpha val="65000"/>
            </a:schemeClr>
          </a:solidFill>
        </p:spPr>
        <p:txBody>
          <a:bodyPr anchor="ctr">
            <a:noAutofit/>
          </a:bodyPr>
          <a:lstStyle>
            <a:lvl1pPr>
              <a:spcBef>
                <a:spcPts val="0"/>
              </a:spcBef>
              <a:defRPr sz="2800" spc="3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kumimoji="1" lang="en-US" altLang="ja-JP" dirty="0" smtClean="0"/>
              <a:t>TEXT</a:t>
            </a:r>
            <a:endParaRPr kumimoji="1" lang="ja-JP" altLang="en-US" dirty="0"/>
          </a:p>
        </p:txBody>
      </p:sp>
      <p:sp>
        <p:nvSpPr>
          <p:cNvPr id="28" name="テキスト プレースホルダー 11"/>
          <p:cNvSpPr>
            <a:spLocks noGrp="1"/>
          </p:cNvSpPr>
          <p:nvPr>
            <p:ph type="body" sz="quarter" idx="42" hasCustomPrompt="1"/>
          </p:nvPr>
        </p:nvSpPr>
        <p:spPr>
          <a:xfrm>
            <a:off x="13437151" y="6404079"/>
            <a:ext cx="4212000" cy="1349710"/>
          </a:xfrm>
          <a:solidFill>
            <a:schemeClr val="tx2">
              <a:alpha val="65000"/>
            </a:schemeClr>
          </a:solidFill>
        </p:spPr>
        <p:txBody>
          <a:bodyPr/>
          <a:lstStyle>
            <a:lvl1pPr>
              <a:lnSpc>
                <a:spcPct val="120000"/>
              </a:lnSpc>
              <a:defRPr>
                <a:solidFill>
                  <a:schemeClr val="bg1"/>
                </a:solidFill>
              </a:defRPr>
            </a:lvl1pPr>
          </a:lstStyle>
          <a:p>
            <a:pPr lvl="0"/>
            <a:r>
              <a:rPr kumimoji="1" lang="en-US" altLang="ja-JP" dirty="0" smtClean="0"/>
              <a:t>TEXT</a:t>
            </a:r>
            <a:endParaRPr kumimoji="1" lang="ja-JP" altLang="en-US" dirty="0"/>
          </a:p>
        </p:txBody>
      </p:sp>
      <p:sp>
        <p:nvSpPr>
          <p:cNvPr id="29" name="テキスト プレースホルダー 11"/>
          <p:cNvSpPr>
            <a:spLocks noGrp="1"/>
          </p:cNvSpPr>
          <p:nvPr>
            <p:ph type="body" sz="quarter" idx="43" hasCustomPrompt="1"/>
          </p:nvPr>
        </p:nvSpPr>
        <p:spPr>
          <a:xfrm>
            <a:off x="13437151" y="5819013"/>
            <a:ext cx="4212000" cy="584625"/>
          </a:xfrm>
          <a:solidFill>
            <a:schemeClr val="accent1">
              <a:alpha val="65000"/>
            </a:schemeClr>
          </a:solidFill>
        </p:spPr>
        <p:txBody>
          <a:bodyPr anchor="ctr">
            <a:noAutofit/>
          </a:bodyPr>
          <a:lstStyle>
            <a:lvl1pPr>
              <a:spcBef>
                <a:spcPts val="0"/>
              </a:spcBef>
              <a:defRPr sz="2800" spc="3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kumimoji="1" lang="en-US" altLang="ja-JP" dirty="0" smtClean="0"/>
              <a:t>TEXT</a:t>
            </a:r>
            <a:endParaRPr kumimoji="1" lang="ja-JP" altLang="en-US" dirty="0"/>
          </a:p>
        </p:txBody>
      </p:sp>
    </p:spTree>
    <p:extLst>
      <p:ext uri="{BB962C8B-B14F-4D97-AF65-F5344CB8AC3E}">
        <p14:creationId xmlns:p14="http://schemas.microsoft.com/office/powerpoint/2010/main" val="58181004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10" presetClass="entr" presetSubtype="0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750"/>
                            </p:stCondLst>
                            <p:childTnLst>
                              <p:par>
                                <p:cTn id="2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2250"/>
                            </p:stCondLst>
                            <p:childTnLst>
                              <p:par>
                                <p:cTn id="27" presetID="10" presetClass="entr" presetSubtype="0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3000"/>
                            </p:stCondLst>
                            <p:childTnLst>
                              <p:par>
                                <p:cTn id="3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3500"/>
                            </p:stCondLst>
                            <p:childTnLst>
                              <p:par>
                                <p:cTn id="38" presetID="10" presetClass="entr" presetSubtype="0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4250"/>
                            </p:stCondLst>
                            <p:childTnLst>
                              <p:par>
                                <p:cTn id="4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4750"/>
                            </p:stCondLst>
                            <p:childTnLst>
                              <p:par>
                                <p:cTn id="49" presetID="2" presetClass="entr" presetSubtype="4" decel="10000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11" grpId="0">
        <p:tmplLst>
          <p:tmpl>
            <p:tnLst>
              <p:par>
                <p:cTn presetID="2" presetClass="entr" presetSubtype="4" decel="100000" fill="hold" nodeType="after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0" grpId="0"/>
      <p:bldP spid="21" grpId="0"/>
      <p:bldP spid="22" grpId="0"/>
      <p:bldP spid="12" grpId="0" animBg="1">
        <p:tmplLst>
          <p:tmpl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3" grpId="0" animBg="1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4" grpId="0" animBg="1">
        <p:tmplLst>
          <p:tmpl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5" grpId="0" animBg="1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6" grpId="0" animBg="1">
        <p:tmplLst>
          <p:tmpl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7" grpId="0" animBg="1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8" grpId="0" animBg="1">
        <p:tmplLst>
          <p:tmpl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9" grpId="0" animBg="1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9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 Columns - Lis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 hasCustomPrompt="1"/>
          </p:nvPr>
        </p:nvSpPr>
        <p:spPr>
          <a:xfrm>
            <a:off x="637261" y="192950"/>
            <a:ext cx="16741860" cy="1125125"/>
          </a:xfrm>
        </p:spPr>
        <p:txBody>
          <a:bodyPr/>
          <a:lstStyle>
            <a:lvl1pPr>
              <a:defRPr spc="1500" baseline="0"/>
            </a:lvl1pPr>
          </a:lstStyle>
          <a:p>
            <a:r>
              <a:rPr lang="en-US" altLang="ja-JP" dirty="0" smtClean="0"/>
              <a:t>SLIDE TITLE HERE</a:t>
            </a:r>
            <a:endParaRPr kumimoji="1" lang="ja-JP" altLang="en-US" dirty="0"/>
          </a:p>
        </p:txBody>
      </p: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>
          <a:xfrm>
            <a:off x="9413236" y="9591367"/>
            <a:ext cx="7776864" cy="547688"/>
          </a:xfrm>
        </p:spPr>
        <p:txBody>
          <a:bodyPr/>
          <a:lstStyle/>
          <a:p>
            <a:r>
              <a:rPr lang="en-US" smtClean="0"/>
              <a:t>The Power of PowerPoint | thepopp.com</a:t>
            </a:r>
            <a:endParaRPr lang="en-US" dirty="0"/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>
          <a:xfrm>
            <a:off x="17371930" y="9591367"/>
            <a:ext cx="907291" cy="547688"/>
          </a:xfrm>
        </p:spPr>
        <p:txBody>
          <a:bodyPr/>
          <a:lstStyle/>
          <a:p>
            <a:fld id="{387164BF-D67A-46C0-81D2-5BAF67C00C80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5" name="テキスト プレースホルダー 11"/>
          <p:cNvSpPr>
            <a:spLocks noGrp="1"/>
          </p:cNvSpPr>
          <p:nvPr>
            <p:ph type="body" sz="quarter" idx="14" hasCustomPrompt="1"/>
          </p:nvPr>
        </p:nvSpPr>
        <p:spPr>
          <a:xfrm>
            <a:off x="1142999" y="1948145"/>
            <a:ext cx="7321380" cy="1453800"/>
          </a:xfrm>
        </p:spPr>
        <p:txBody>
          <a:bodyPr anchor="b">
            <a:noAutofit/>
          </a:bodyPr>
          <a:lstStyle>
            <a:lvl1pPr algn="ctr">
              <a:spcBef>
                <a:spcPts val="0"/>
              </a:spcBef>
              <a:defRPr sz="40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6" name="テキスト プレースホルダー 11"/>
          <p:cNvSpPr>
            <a:spLocks noGrp="1"/>
          </p:cNvSpPr>
          <p:nvPr>
            <p:ph type="body" sz="quarter" idx="15" hasCustomPrompt="1"/>
          </p:nvPr>
        </p:nvSpPr>
        <p:spPr>
          <a:xfrm>
            <a:off x="1133383" y="3747959"/>
            <a:ext cx="7330996" cy="5265971"/>
          </a:xfrm>
        </p:spPr>
        <p:txBody>
          <a:bodyPr anchor="t">
            <a:noAutofit/>
          </a:bodyPr>
          <a:lstStyle>
            <a:lvl1pPr marL="342900" indent="-396000" algn="l">
              <a:lnSpc>
                <a:spcPct val="120000"/>
              </a:lnSpc>
              <a:spcBef>
                <a:spcPts val="1200"/>
              </a:spcBef>
              <a:buClr>
                <a:schemeClr val="accent1"/>
              </a:buClr>
              <a:buFont typeface="Wingdings" panose="05000000000000000000" pitchFamily="2" charset="2"/>
              <a:buChar char="u"/>
              <a:defRPr sz="2400">
                <a:solidFill>
                  <a:schemeClr val="tx2"/>
                </a:solidFill>
                <a:latin typeface="+mn-lt"/>
              </a:defRPr>
            </a:lvl1pPr>
            <a:lvl2pPr marL="792000" indent="-396000">
              <a:buClr>
                <a:schemeClr val="accent1"/>
              </a:buClr>
              <a:buFont typeface="Wingdings" panose="05000000000000000000" pitchFamily="2" charset="2"/>
              <a:buChar char="l"/>
              <a:defRPr sz="2000" baseline="0"/>
            </a:lvl2pPr>
            <a:lvl3pPr marL="1080000" indent="-288000">
              <a:defRPr sz="1800" baseline="0">
                <a:solidFill>
                  <a:schemeClr val="tx2">
                    <a:lumMod val="60000"/>
                    <a:lumOff val="40000"/>
                  </a:schemeClr>
                </a:solidFill>
              </a:defRPr>
            </a:lvl3pPr>
          </a:lstStyle>
          <a:p>
            <a:pPr lvl="0"/>
            <a:r>
              <a:rPr lang="en-US" altLang="ja-JP" dirty="0" smtClean="0"/>
              <a:t>Text Here</a:t>
            </a:r>
          </a:p>
          <a:p>
            <a:pPr lvl="1"/>
            <a:r>
              <a:rPr lang="en-US" dirty="0" smtClean="0"/>
              <a:t>Level 2</a:t>
            </a:r>
          </a:p>
          <a:p>
            <a:pPr lvl="2"/>
            <a:r>
              <a:rPr lang="en-US" dirty="0" smtClean="0"/>
              <a:t>Level 3</a:t>
            </a:r>
            <a:endParaRPr lang="en-US" dirty="0"/>
          </a:p>
        </p:txBody>
      </p:sp>
      <p:cxnSp>
        <p:nvCxnSpPr>
          <p:cNvPr id="10" name="直線コネクタ 9"/>
          <p:cNvCxnSpPr/>
          <p:nvPr userDrawn="1"/>
        </p:nvCxnSpPr>
        <p:spPr>
          <a:xfrm>
            <a:off x="1127941" y="3642616"/>
            <a:ext cx="7336438" cy="0"/>
          </a:xfrm>
          <a:prstGeom prst="line">
            <a:avLst/>
          </a:prstGeom>
          <a:ln w="12700">
            <a:solidFill>
              <a:schemeClr val="accent1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テキスト プレースホルダー 11"/>
          <p:cNvSpPr>
            <a:spLocks noGrp="1"/>
          </p:cNvSpPr>
          <p:nvPr>
            <p:ph type="body" sz="quarter" idx="16" hasCustomPrompt="1"/>
          </p:nvPr>
        </p:nvSpPr>
        <p:spPr>
          <a:xfrm>
            <a:off x="9747420" y="1948145"/>
            <a:ext cx="7321380" cy="1453800"/>
          </a:xfrm>
        </p:spPr>
        <p:txBody>
          <a:bodyPr anchor="b">
            <a:noAutofit/>
          </a:bodyPr>
          <a:lstStyle>
            <a:lvl1pPr algn="ctr">
              <a:spcBef>
                <a:spcPts val="0"/>
              </a:spcBef>
              <a:defRPr sz="40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3" name="テキスト プレースホルダー 11"/>
          <p:cNvSpPr>
            <a:spLocks noGrp="1"/>
          </p:cNvSpPr>
          <p:nvPr>
            <p:ph type="body" sz="quarter" idx="17" hasCustomPrompt="1"/>
          </p:nvPr>
        </p:nvSpPr>
        <p:spPr>
          <a:xfrm>
            <a:off x="9737804" y="3747959"/>
            <a:ext cx="7330996" cy="5265971"/>
          </a:xfrm>
        </p:spPr>
        <p:txBody>
          <a:bodyPr anchor="t">
            <a:noAutofit/>
          </a:bodyPr>
          <a:lstStyle>
            <a:lvl1pPr marL="342900" indent="-396000" algn="l">
              <a:lnSpc>
                <a:spcPct val="120000"/>
              </a:lnSpc>
              <a:spcBef>
                <a:spcPts val="600"/>
              </a:spcBef>
              <a:buClr>
                <a:schemeClr val="accent1"/>
              </a:buClr>
              <a:buFont typeface="Wingdings" panose="05000000000000000000" pitchFamily="2" charset="2"/>
              <a:buChar char="u"/>
              <a:defRPr sz="2400">
                <a:solidFill>
                  <a:schemeClr val="tx2"/>
                </a:solidFill>
                <a:latin typeface="+mn-lt"/>
              </a:defRPr>
            </a:lvl1pPr>
            <a:lvl2pPr marL="792000" indent="-396000">
              <a:buClr>
                <a:schemeClr val="accent1"/>
              </a:buClr>
              <a:buFont typeface="Wingdings" panose="05000000000000000000" pitchFamily="2" charset="2"/>
              <a:buChar char="l"/>
              <a:defRPr sz="2000" baseline="0"/>
            </a:lvl2pPr>
            <a:lvl3pPr marL="1080000" indent="-288000">
              <a:defRPr sz="1800" baseline="0">
                <a:solidFill>
                  <a:schemeClr val="tx2">
                    <a:lumMod val="60000"/>
                    <a:lumOff val="40000"/>
                  </a:schemeClr>
                </a:solidFill>
              </a:defRPr>
            </a:lvl3pPr>
          </a:lstStyle>
          <a:p>
            <a:pPr lvl="0"/>
            <a:r>
              <a:rPr lang="en-US" altLang="ja-JP" dirty="0" smtClean="0"/>
              <a:t>Text Here</a:t>
            </a:r>
          </a:p>
          <a:p>
            <a:pPr lvl="1"/>
            <a:r>
              <a:rPr lang="en-US" dirty="0" smtClean="0"/>
              <a:t>Level 2</a:t>
            </a:r>
          </a:p>
          <a:p>
            <a:pPr lvl="2"/>
            <a:r>
              <a:rPr lang="en-US" dirty="0" smtClean="0"/>
              <a:t>Level 3</a:t>
            </a:r>
            <a:endParaRPr lang="en-US" dirty="0"/>
          </a:p>
        </p:txBody>
      </p:sp>
      <p:cxnSp>
        <p:nvCxnSpPr>
          <p:cNvPr id="14" name="直線コネクタ 13"/>
          <p:cNvCxnSpPr/>
          <p:nvPr userDrawn="1"/>
        </p:nvCxnSpPr>
        <p:spPr>
          <a:xfrm>
            <a:off x="9732362" y="3642616"/>
            <a:ext cx="7336438" cy="0"/>
          </a:xfrm>
          <a:prstGeom prst="line">
            <a:avLst/>
          </a:prstGeom>
          <a:ln w="12700">
            <a:solidFill>
              <a:schemeClr val="accent1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73885587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5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050"/>
                            </p:stCondLst>
                            <p:childTnLst>
                              <p:par>
                                <p:cTn id="17" presetID="2" presetClass="entr" presetSubtype="8" decel="100000" fill="hold" grpId="0" nodeType="afterEffect">
                                  <p:stCondLst>
                                    <p:cond delay="50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2" presetClass="entr" presetSubtype="8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100"/>
                            </p:stCondLst>
                            <p:childTnLst>
                              <p:par>
                                <p:cTn id="2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>
        <p:tmplLst>
          <p:tmpl>
            <p:tnLst>
              <p:par>
                <p:cTn presetID="2" presetClass="entr" presetSubtype="8" decel="100000" fill="hold" nodeType="afterEffect">
                  <p:stCondLst>
                    <p:cond delay="0"/>
                  </p:stCondLst>
                  <p:iterate type="wd">
                    <p:tmPct val="10000"/>
                  </p:iterate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6" grpId="0" uiExpand="1">
        <p:tmplLst>
          <p:tmpl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2" grpId="0">
        <p:tmplLst>
          <p:tmpl>
            <p:tnLst>
              <p:par>
                <p:cTn presetID="2" presetClass="entr" presetSubtype="8" decel="100000" fill="hold" nodeType="afterEffect">
                  <p:stCondLst>
                    <p:cond delay="500"/>
                  </p:stCondLst>
                  <p:iterate type="wd">
                    <p:tmPct val="10000"/>
                  </p:iterate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3" grpId="0">
        <p:tmplLst>
          <p:tmpl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3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29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ircle 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en-US" altLang="ja-JP" dirty="0" smtClean="0"/>
              <a:t>SLIDE TITLE HERE</a:t>
            </a:r>
            <a:endParaRPr kumimoji="1" lang="ja-JP" altLang="en-US" dirty="0"/>
          </a:p>
        </p:txBody>
      </p: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  <a:alpha val="70000"/>
                  </a:prstClr>
                </a:solidFill>
              </a:rPr>
              <a:t>The Power of PowerPoint | thepopp.com</a:t>
            </a:r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87164BF-D67A-46C0-81D2-5BAF67C00C80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  <p:sp>
        <p:nvSpPr>
          <p:cNvPr id="5" name="ドーナツ 4"/>
          <p:cNvSpPr/>
          <p:nvPr userDrawn="1"/>
        </p:nvSpPr>
        <p:spPr>
          <a:xfrm>
            <a:off x="6262886" y="2579009"/>
            <a:ext cx="5760642" cy="5769284"/>
          </a:xfrm>
          <a:prstGeom prst="donut">
            <a:avLst>
              <a:gd name="adj" fmla="val 8728"/>
            </a:avLst>
          </a:prstGeom>
          <a:solidFill>
            <a:schemeClr val="bg1">
              <a:lumMod val="95000"/>
            </a:schemeClr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black"/>
              </a:solidFill>
            </a:endParaRPr>
          </a:p>
        </p:txBody>
      </p:sp>
      <p:sp>
        <p:nvSpPr>
          <p:cNvPr id="6" name="アーチ 6"/>
          <p:cNvSpPr/>
          <p:nvPr userDrawn="1"/>
        </p:nvSpPr>
        <p:spPr>
          <a:xfrm>
            <a:off x="9178776" y="2579009"/>
            <a:ext cx="2844750" cy="3158992"/>
          </a:xfrm>
          <a:custGeom>
            <a:avLst/>
            <a:gdLst/>
            <a:ahLst/>
            <a:cxnLst/>
            <a:rect l="l" t="t" r="r" b="b"/>
            <a:pathLst>
              <a:path w="2844750" h="3158992">
                <a:moveTo>
                  <a:pt x="0" y="0"/>
                </a:moveTo>
                <a:cubicBezTo>
                  <a:pt x="766552" y="20660"/>
                  <a:pt x="1499688" y="342349"/>
                  <a:pt x="2035609" y="903232"/>
                </a:cubicBezTo>
                <a:cubicBezTo>
                  <a:pt x="2555046" y="1446863"/>
                  <a:pt x="2841583" y="2165348"/>
                  <a:pt x="2844558" y="2907144"/>
                </a:cubicBezTo>
                <a:lnTo>
                  <a:pt x="2844750" y="2907144"/>
                </a:lnTo>
                <a:lnTo>
                  <a:pt x="2844567" y="2907327"/>
                </a:lnTo>
                <a:cubicBezTo>
                  <a:pt x="2844742" y="2908528"/>
                  <a:pt x="2844746" y="2909731"/>
                  <a:pt x="2844750" y="2910933"/>
                </a:cubicBezTo>
                <a:lnTo>
                  <a:pt x="2840961" y="2910933"/>
                </a:lnTo>
                <a:lnTo>
                  <a:pt x="2592902" y="3158992"/>
                </a:lnTo>
                <a:lnTo>
                  <a:pt x="2344843" y="2910933"/>
                </a:lnTo>
                <a:lnTo>
                  <a:pt x="2342765" y="2910933"/>
                </a:lnTo>
                <a:lnTo>
                  <a:pt x="2342652" y="2908742"/>
                </a:lnTo>
                <a:lnTo>
                  <a:pt x="2341054" y="2907144"/>
                </a:lnTo>
                <a:lnTo>
                  <a:pt x="2342570" y="2907144"/>
                </a:lnTo>
                <a:cubicBezTo>
                  <a:pt x="2339408" y="2293718"/>
                  <a:pt x="2102129" y="1699740"/>
                  <a:pt x="1672540" y="1250142"/>
                </a:cubicBezTo>
                <a:cubicBezTo>
                  <a:pt x="1232013" y="789097"/>
                  <a:pt x="630616" y="523165"/>
                  <a:pt x="927" y="502769"/>
                </a:cubicBezTo>
                <a:lnTo>
                  <a:pt x="251847" y="251850"/>
                </a:lnTo>
                <a:lnTo>
                  <a:pt x="0" y="2"/>
                </a:lnTo>
                <a:close/>
              </a:path>
            </a:pathLst>
          </a:custGeom>
          <a:solidFill>
            <a:schemeClr val="accent1">
              <a:lumMod val="40000"/>
              <a:lumOff val="60000"/>
            </a:schemeClr>
          </a:solidFill>
          <a:ln w="38100" cmpd="sng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black"/>
              </a:solidFill>
            </a:endParaRPr>
          </a:p>
        </p:txBody>
      </p:sp>
      <p:sp>
        <p:nvSpPr>
          <p:cNvPr id="7" name="アーチ 6"/>
          <p:cNvSpPr/>
          <p:nvPr userDrawn="1"/>
        </p:nvSpPr>
        <p:spPr>
          <a:xfrm rot="5400000">
            <a:off x="9021655" y="5346420"/>
            <a:ext cx="2844750" cy="3158992"/>
          </a:xfrm>
          <a:custGeom>
            <a:avLst/>
            <a:gdLst/>
            <a:ahLst/>
            <a:cxnLst/>
            <a:rect l="l" t="t" r="r" b="b"/>
            <a:pathLst>
              <a:path w="2844750" h="3158992">
                <a:moveTo>
                  <a:pt x="0" y="0"/>
                </a:moveTo>
                <a:cubicBezTo>
                  <a:pt x="766552" y="20660"/>
                  <a:pt x="1499688" y="342349"/>
                  <a:pt x="2035609" y="903232"/>
                </a:cubicBezTo>
                <a:cubicBezTo>
                  <a:pt x="2555046" y="1446863"/>
                  <a:pt x="2841583" y="2165348"/>
                  <a:pt x="2844558" y="2907144"/>
                </a:cubicBezTo>
                <a:lnTo>
                  <a:pt x="2844750" y="2907144"/>
                </a:lnTo>
                <a:lnTo>
                  <a:pt x="2844567" y="2907327"/>
                </a:lnTo>
                <a:cubicBezTo>
                  <a:pt x="2844742" y="2908528"/>
                  <a:pt x="2844746" y="2909731"/>
                  <a:pt x="2844750" y="2910933"/>
                </a:cubicBezTo>
                <a:lnTo>
                  <a:pt x="2840961" y="2910933"/>
                </a:lnTo>
                <a:lnTo>
                  <a:pt x="2592902" y="3158992"/>
                </a:lnTo>
                <a:lnTo>
                  <a:pt x="2344843" y="2910933"/>
                </a:lnTo>
                <a:lnTo>
                  <a:pt x="2342765" y="2910933"/>
                </a:lnTo>
                <a:lnTo>
                  <a:pt x="2342652" y="2908742"/>
                </a:lnTo>
                <a:lnTo>
                  <a:pt x="2341054" y="2907144"/>
                </a:lnTo>
                <a:lnTo>
                  <a:pt x="2342570" y="2907144"/>
                </a:lnTo>
                <a:cubicBezTo>
                  <a:pt x="2339408" y="2293718"/>
                  <a:pt x="2102129" y="1699740"/>
                  <a:pt x="1672540" y="1250142"/>
                </a:cubicBezTo>
                <a:cubicBezTo>
                  <a:pt x="1232013" y="789097"/>
                  <a:pt x="630616" y="523165"/>
                  <a:pt x="927" y="502769"/>
                </a:cubicBezTo>
                <a:lnTo>
                  <a:pt x="251847" y="251850"/>
                </a:lnTo>
                <a:lnTo>
                  <a:pt x="0" y="2"/>
                </a:lnTo>
                <a:close/>
              </a:path>
            </a:pathLst>
          </a:custGeom>
          <a:solidFill>
            <a:schemeClr val="accent1">
              <a:lumMod val="40000"/>
              <a:lumOff val="60000"/>
            </a:schemeClr>
          </a:solidFill>
          <a:ln w="38100" cmpd="sng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black"/>
              </a:solidFill>
            </a:endParaRPr>
          </a:p>
        </p:txBody>
      </p:sp>
      <p:sp>
        <p:nvSpPr>
          <p:cNvPr id="8" name="アーチ 6"/>
          <p:cNvSpPr/>
          <p:nvPr userDrawn="1"/>
        </p:nvSpPr>
        <p:spPr>
          <a:xfrm rot="10800000">
            <a:off x="6254245" y="5189298"/>
            <a:ext cx="2844750" cy="3158992"/>
          </a:xfrm>
          <a:custGeom>
            <a:avLst/>
            <a:gdLst/>
            <a:ahLst/>
            <a:cxnLst/>
            <a:rect l="l" t="t" r="r" b="b"/>
            <a:pathLst>
              <a:path w="2844750" h="3158992">
                <a:moveTo>
                  <a:pt x="0" y="0"/>
                </a:moveTo>
                <a:cubicBezTo>
                  <a:pt x="766552" y="20660"/>
                  <a:pt x="1499688" y="342349"/>
                  <a:pt x="2035609" y="903232"/>
                </a:cubicBezTo>
                <a:cubicBezTo>
                  <a:pt x="2555046" y="1446863"/>
                  <a:pt x="2841583" y="2165348"/>
                  <a:pt x="2844558" y="2907144"/>
                </a:cubicBezTo>
                <a:lnTo>
                  <a:pt x="2844750" y="2907144"/>
                </a:lnTo>
                <a:lnTo>
                  <a:pt x="2844567" y="2907327"/>
                </a:lnTo>
                <a:cubicBezTo>
                  <a:pt x="2844742" y="2908528"/>
                  <a:pt x="2844746" y="2909731"/>
                  <a:pt x="2844750" y="2910933"/>
                </a:cubicBezTo>
                <a:lnTo>
                  <a:pt x="2840961" y="2910933"/>
                </a:lnTo>
                <a:lnTo>
                  <a:pt x="2592902" y="3158992"/>
                </a:lnTo>
                <a:lnTo>
                  <a:pt x="2344843" y="2910933"/>
                </a:lnTo>
                <a:lnTo>
                  <a:pt x="2342765" y="2910933"/>
                </a:lnTo>
                <a:lnTo>
                  <a:pt x="2342652" y="2908742"/>
                </a:lnTo>
                <a:lnTo>
                  <a:pt x="2341054" y="2907144"/>
                </a:lnTo>
                <a:lnTo>
                  <a:pt x="2342570" y="2907144"/>
                </a:lnTo>
                <a:cubicBezTo>
                  <a:pt x="2339408" y="2293718"/>
                  <a:pt x="2102129" y="1699740"/>
                  <a:pt x="1672540" y="1250142"/>
                </a:cubicBezTo>
                <a:cubicBezTo>
                  <a:pt x="1232013" y="789097"/>
                  <a:pt x="630616" y="523165"/>
                  <a:pt x="927" y="502769"/>
                </a:cubicBezTo>
                <a:lnTo>
                  <a:pt x="251847" y="251850"/>
                </a:lnTo>
                <a:lnTo>
                  <a:pt x="0" y="2"/>
                </a:lnTo>
                <a:close/>
              </a:path>
            </a:pathLst>
          </a:custGeom>
          <a:solidFill>
            <a:schemeClr val="accent1">
              <a:lumMod val="40000"/>
              <a:lumOff val="60000"/>
            </a:schemeClr>
          </a:solidFill>
          <a:ln w="38100" cmpd="sng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black"/>
              </a:solidFill>
            </a:endParaRPr>
          </a:p>
        </p:txBody>
      </p:sp>
      <p:sp>
        <p:nvSpPr>
          <p:cNvPr id="9" name="アーチ 6"/>
          <p:cNvSpPr/>
          <p:nvPr userDrawn="1"/>
        </p:nvSpPr>
        <p:spPr>
          <a:xfrm rot="16200000">
            <a:off x="6411365" y="2421095"/>
            <a:ext cx="2844750" cy="3158992"/>
          </a:xfrm>
          <a:custGeom>
            <a:avLst/>
            <a:gdLst/>
            <a:ahLst/>
            <a:cxnLst/>
            <a:rect l="l" t="t" r="r" b="b"/>
            <a:pathLst>
              <a:path w="2844750" h="3158992">
                <a:moveTo>
                  <a:pt x="0" y="0"/>
                </a:moveTo>
                <a:cubicBezTo>
                  <a:pt x="766552" y="20660"/>
                  <a:pt x="1499688" y="342349"/>
                  <a:pt x="2035609" y="903232"/>
                </a:cubicBezTo>
                <a:cubicBezTo>
                  <a:pt x="2555046" y="1446863"/>
                  <a:pt x="2841583" y="2165348"/>
                  <a:pt x="2844558" y="2907144"/>
                </a:cubicBezTo>
                <a:lnTo>
                  <a:pt x="2844750" y="2907144"/>
                </a:lnTo>
                <a:lnTo>
                  <a:pt x="2844567" y="2907327"/>
                </a:lnTo>
                <a:cubicBezTo>
                  <a:pt x="2844742" y="2908528"/>
                  <a:pt x="2844746" y="2909731"/>
                  <a:pt x="2844750" y="2910933"/>
                </a:cubicBezTo>
                <a:lnTo>
                  <a:pt x="2840961" y="2910933"/>
                </a:lnTo>
                <a:lnTo>
                  <a:pt x="2592902" y="3158992"/>
                </a:lnTo>
                <a:lnTo>
                  <a:pt x="2344843" y="2910933"/>
                </a:lnTo>
                <a:lnTo>
                  <a:pt x="2342765" y="2910933"/>
                </a:lnTo>
                <a:lnTo>
                  <a:pt x="2342652" y="2908742"/>
                </a:lnTo>
                <a:lnTo>
                  <a:pt x="2341054" y="2907144"/>
                </a:lnTo>
                <a:lnTo>
                  <a:pt x="2342570" y="2907144"/>
                </a:lnTo>
                <a:cubicBezTo>
                  <a:pt x="2339408" y="2293718"/>
                  <a:pt x="2102129" y="1699740"/>
                  <a:pt x="1672540" y="1250142"/>
                </a:cubicBezTo>
                <a:cubicBezTo>
                  <a:pt x="1232013" y="789097"/>
                  <a:pt x="630616" y="523165"/>
                  <a:pt x="927" y="502769"/>
                </a:cubicBezTo>
                <a:lnTo>
                  <a:pt x="251847" y="251850"/>
                </a:lnTo>
                <a:lnTo>
                  <a:pt x="0" y="2"/>
                </a:lnTo>
                <a:close/>
              </a:path>
            </a:pathLst>
          </a:custGeom>
          <a:solidFill>
            <a:schemeClr val="accent1">
              <a:lumMod val="40000"/>
              <a:lumOff val="60000"/>
            </a:schemeClr>
          </a:solidFill>
          <a:ln w="38100" cmpd="sng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black"/>
              </a:solidFill>
            </a:endParaRPr>
          </a:p>
        </p:txBody>
      </p:sp>
      <p:sp>
        <p:nvSpPr>
          <p:cNvPr id="18" name="テキスト プレースホルダー 11"/>
          <p:cNvSpPr>
            <a:spLocks noGrp="1"/>
          </p:cNvSpPr>
          <p:nvPr>
            <p:ph type="body" sz="quarter" idx="31" hasCustomPrompt="1"/>
          </p:nvPr>
        </p:nvSpPr>
        <p:spPr>
          <a:xfrm>
            <a:off x="12158541" y="3397743"/>
            <a:ext cx="5490610" cy="1651134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9" name="テキスト プレースホルダー 11"/>
          <p:cNvSpPr>
            <a:spLocks noGrp="1"/>
          </p:cNvSpPr>
          <p:nvPr>
            <p:ph type="body" sz="quarter" idx="32" hasCustomPrompt="1"/>
          </p:nvPr>
        </p:nvSpPr>
        <p:spPr>
          <a:xfrm>
            <a:off x="12158541" y="2660883"/>
            <a:ext cx="5490610" cy="773203"/>
          </a:xfrm>
        </p:spPr>
        <p:txBody>
          <a:bodyPr anchor="b">
            <a:noAutofit/>
          </a:bodyPr>
          <a:lstStyle>
            <a:lvl1pPr algn="l">
              <a:lnSpc>
                <a:spcPct val="100000"/>
              </a:lnSpc>
              <a:spcBef>
                <a:spcPts val="0"/>
              </a:spcBef>
              <a:defRPr sz="28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0" name="テキスト プレースホルダー 11"/>
          <p:cNvSpPr>
            <a:spLocks noGrp="1"/>
          </p:cNvSpPr>
          <p:nvPr>
            <p:ph type="body" sz="quarter" idx="33" hasCustomPrompt="1"/>
          </p:nvPr>
        </p:nvSpPr>
        <p:spPr>
          <a:xfrm>
            <a:off x="12158541" y="6683108"/>
            <a:ext cx="5490610" cy="1651134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1" name="テキスト プレースホルダー 11"/>
          <p:cNvSpPr>
            <a:spLocks noGrp="1"/>
          </p:cNvSpPr>
          <p:nvPr>
            <p:ph type="body" sz="quarter" idx="34" hasCustomPrompt="1"/>
          </p:nvPr>
        </p:nvSpPr>
        <p:spPr>
          <a:xfrm>
            <a:off x="12158541" y="5946248"/>
            <a:ext cx="5490610" cy="773203"/>
          </a:xfrm>
        </p:spPr>
        <p:txBody>
          <a:bodyPr anchor="b">
            <a:noAutofit/>
          </a:bodyPr>
          <a:lstStyle>
            <a:lvl1pPr algn="l">
              <a:lnSpc>
                <a:spcPct val="100000"/>
              </a:lnSpc>
              <a:spcBef>
                <a:spcPts val="0"/>
              </a:spcBef>
              <a:defRPr sz="28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2" name="テキスト プレースホルダー 11"/>
          <p:cNvSpPr>
            <a:spLocks noGrp="1"/>
          </p:cNvSpPr>
          <p:nvPr>
            <p:ph type="body" sz="quarter" idx="35" hasCustomPrompt="1"/>
          </p:nvPr>
        </p:nvSpPr>
        <p:spPr>
          <a:xfrm>
            <a:off x="637261" y="3411794"/>
            <a:ext cx="5490610" cy="1651134"/>
          </a:xfrm>
        </p:spPr>
        <p:txBody>
          <a:bodyPr anchor="t">
            <a:noAutofit/>
          </a:bodyPr>
          <a:lstStyle>
            <a:lvl1pPr algn="r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3" name="テキスト プレースホルダー 11"/>
          <p:cNvSpPr>
            <a:spLocks noGrp="1"/>
          </p:cNvSpPr>
          <p:nvPr>
            <p:ph type="body" sz="quarter" idx="36" hasCustomPrompt="1"/>
          </p:nvPr>
        </p:nvSpPr>
        <p:spPr>
          <a:xfrm>
            <a:off x="637261" y="2674934"/>
            <a:ext cx="5490610" cy="773203"/>
          </a:xfrm>
        </p:spPr>
        <p:txBody>
          <a:bodyPr anchor="b">
            <a:noAutofit/>
          </a:bodyPr>
          <a:lstStyle>
            <a:lvl1pPr algn="r">
              <a:lnSpc>
                <a:spcPct val="100000"/>
              </a:lnSpc>
              <a:spcBef>
                <a:spcPts val="0"/>
              </a:spcBef>
              <a:defRPr sz="28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4" name="テキスト プレースホルダー 11"/>
          <p:cNvSpPr>
            <a:spLocks noGrp="1"/>
          </p:cNvSpPr>
          <p:nvPr>
            <p:ph type="body" sz="quarter" idx="37" hasCustomPrompt="1"/>
          </p:nvPr>
        </p:nvSpPr>
        <p:spPr>
          <a:xfrm>
            <a:off x="637261" y="6697159"/>
            <a:ext cx="5490610" cy="1651134"/>
          </a:xfrm>
        </p:spPr>
        <p:txBody>
          <a:bodyPr anchor="t">
            <a:noAutofit/>
          </a:bodyPr>
          <a:lstStyle>
            <a:lvl1pPr algn="r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5" name="テキスト プレースホルダー 11"/>
          <p:cNvSpPr>
            <a:spLocks noGrp="1"/>
          </p:cNvSpPr>
          <p:nvPr>
            <p:ph type="body" sz="quarter" idx="38" hasCustomPrompt="1"/>
          </p:nvPr>
        </p:nvSpPr>
        <p:spPr>
          <a:xfrm>
            <a:off x="637261" y="5960299"/>
            <a:ext cx="5490610" cy="773203"/>
          </a:xfrm>
        </p:spPr>
        <p:txBody>
          <a:bodyPr anchor="b">
            <a:noAutofit/>
          </a:bodyPr>
          <a:lstStyle>
            <a:lvl1pPr algn="r">
              <a:lnSpc>
                <a:spcPct val="100000"/>
              </a:lnSpc>
              <a:spcBef>
                <a:spcPts val="0"/>
              </a:spcBef>
              <a:defRPr sz="28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6" name="テキスト プレースホルダー 11"/>
          <p:cNvSpPr>
            <a:spLocks noGrp="1"/>
          </p:cNvSpPr>
          <p:nvPr>
            <p:ph type="body" sz="quarter" idx="39" hasCustomPrompt="1"/>
          </p:nvPr>
        </p:nvSpPr>
        <p:spPr>
          <a:xfrm>
            <a:off x="6982966" y="5008485"/>
            <a:ext cx="4275474" cy="773203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32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7" name="円/楕円 26"/>
          <p:cNvSpPr/>
          <p:nvPr userDrawn="1"/>
        </p:nvSpPr>
        <p:spPr>
          <a:xfrm>
            <a:off x="10444030" y="3163280"/>
            <a:ext cx="1350150" cy="1350150"/>
          </a:xfrm>
          <a:prstGeom prst="ellipse">
            <a:avLst/>
          </a:prstGeom>
          <a:solidFill>
            <a:schemeClr val="accent1"/>
          </a:solidFill>
          <a:ln w="76200" cmpd="sng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0" name="図プレースホルダー 7"/>
          <p:cNvSpPr>
            <a:spLocks noGrp="1"/>
          </p:cNvSpPr>
          <p:nvPr>
            <p:ph type="pic" sz="quarter" idx="17" hasCustomPrompt="1"/>
          </p:nvPr>
        </p:nvSpPr>
        <p:spPr>
          <a:xfrm>
            <a:off x="10793062" y="3478952"/>
            <a:ext cx="684364" cy="684364"/>
          </a:xfrm>
        </p:spPr>
        <p:txBody>
          <a:bodyPr>
            <a:normAutofit/>
          </a:bodyPr>
          <a:lstStyle>
            <a:lvl1pPr>
              <a:defRPr sz="1600"/>
            </a:lvl1pPr>
          </a:lstStyle>
          <a:p>
            <a:r>
              <a:rPr kumimoji="1" lang="en-US" altLang="ja-JP" dirty="0" smtClean="0"/>
              <a:t>ICON</a:t>
            </a:r>
            <a:endParaRPr kumimoji="1" lang="ja-JP" altLang="en-US" dirty="0"/>
          </a:p>
        </p:txBody>
      </p:sp>
      <p:sp>
        <p:nvSpPr>
          <p:cNvPr id="28" name="円/楕円 27"/>
          <p:cNvSpPr/>
          <p:nvPr userDrawn="1"/>
        </p:nvSpPr>
        <p:spPr>
          <a:xfrm>
            <a:off x="10448351" y="6528729"/>
            <a:ext cx="1350150" cy="1350150"/>
          </a:xfrm>
          <a:prstGeom prst="ellipse">
            <a:avLst/>
          </a:prstGeom>
          <a:solidFill>
            <a:schemeClr val="accent1"/>
          </a:solidFill>
          <a:ln w="76200" cmpd="sng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29" name="図プレースホルダー 7"/>
          <p:cNvSpPr>
            <a:spLocks noGrp="1"/>
          </p:cNvSpPr>
          <p:nvPr>
            <p:ph type="pic" sz="quarter" idx="40" hasCustomPrompt="1"/>
          </p:nvPr>
        </p:nvSpPr>
        <p:spPr>
          <a:xfrm>
            <a:off x="10797383" y="6844401"/>
            <a:ext cx="684364" cy="684364"/>
          </a:xfrm>
        </p:spPr>
        <p:txBody>
          <a:bodyPr>
            <a:normAutofit/>
          </a:bodyPr>
          <a:lstStyle>
            <a:lvl1pPr>
              <a:defRPr sz="1600"/>
            </a:lvl1pPr>
          </a:lstStyle>
          <a:p>
            <a:r>
              <a:rPr kumimoji="1" lang="en-US" altLang="ja-JP" dirty="0" smtClean="0"/>
              <a:t>ICON</a:t>
            </a:r>
            <a:endParaRPr kumimoji="1" lang="ja-JP" altLang="en-US" dirty="0"/>
          </a:p>
        </p:txBody>
      </p:sp>
      <p:sp>
        <p:nvSpPr>
          <p:cNvPr id="30" name="円/楕円 29"/>
          <p:cNvSpPr/>
          <p:nvPr userDrawn="1"/>
        </p:nvSpPr>
        <p:spPr>
          <a:xfrm>
            <a:off x="6543924" y="6528729"/>
            <a:ext cx="1350150" cy="1350150"/>
          </a:xfrm>
          <a:prstGeom prst="ellipse">
            <a:avLst/>
          </a:prstGeom>
          <a:solidFill>
            <a:schemeClr val="accent1"/>
          </a:solidFill>
          <a:ln w="76200" cmpd="sng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31" name="図プレースホルダー 7"/>
          <p:cNvSpPr>
            <a:spLocks noGrp="1"/>
          </p:cNvSpPr>
          <p:nvPr>
            <p:ph type="pic" sz="quarter" idx="41" hasCustomPrompt="1"/>
          </p:nvPr>
        </p:nvSpPr>
        <p:spPr>
          <a:xfrm>
            <a:off x="6892956" y="6844401"/>
            <a:ext cx="684364" cy="684364"/>
          </a:xfrm>
        </p:spPr>
        <p:txBody>
          <a:bodyPr>
            <a:normAutofit/>
          </a:bodyPr>
          <a:lstStyle>
            <a:lvl1pPr>
              <a:defRPr sz="1600"/>
            </a:lvl1pPr>
          </a:lstStyle>
          <a:p>
            <a:r>
              <a:rPr kumimoji="1" lang="en-US" altLang="ja-JP" dirty="0" smtClean="0"/>
              <a:t>ICON</a:t>
            </a:r>
            <a:endParaRPr kumimoji="1" lang="ja-JP" altLang="en-US" dirty="0"/>
          </a:p>
        </p:txBody>
      </p:sp>
      <p:sp>
        <p:nvSpPr>
          <p:cNvPr id="32" name="円/楕円 31"/>
          <p:cNvSpPr/>
          <p:nvPr userDrawn="1"/>
        </p:nvSpPr>
        <p:spPr>
          <a:xfrm>
            <a:off x="6543924" y="3163280"/>
            <a:ext cx="1350150" cy="1350150"/>
          </a:xfrm>
          <a:prstGeom prst="ellipse">
            <a:avLst/>
          </a:prstGeom>
          <a:solidFill>
            <a:schemeClr val="accent1"/>
          </a:solidFill>
          <a:ln w="76200" cmpd="sng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33" name="図プレースホルダー 7"/>
          <p:cNvSpPr>
            <a:spLocks noGrp="1"/>
          </p:cNvSpPr>
          <p:nvPr>
            <p:ph type="pic" sz="quarter" idx="42" hasCustomPrompt="1"/>
          </p:nvPr>
        </p:nvSpPr>
        <p:spPr>
          <a:xfrm>
            <a:off x="6892956" y="3478952"/>
            <a:ext cx="684364" cy="684364"/>
          </a:xfrm>
        </p:spPr>
        <p:txBody>
          <a:bodyPr>
            <a:normAutofit/>
          </a:bodyPr>
          <a:lstStyle>
            <a:lvl1pPr>
              <a:defRPr sz="1600"/>
            </a:lvl1pPr>
          </a:lstStyle>
          <a:p>
            <a:r>
              <a:rPr kumimoji="1" lang="en-US" altLang="ja-JP" dirty="0" smtClean="0"/>
              <a:t>ICON</a:t>
            </a:r>
            <a:endParaRPr kumimoji="1" lang="ja-JP" altLang="en-US" dirty="0"/>
          </a:p>
        </p:txBody>
      </p:sp>
    </p:spTree>
    <p:extLst>
      <p:ext uri="{BB962C8B-B14F-4D97-AF65-F5344CB8AC3E}">
        <p14:creationId xmlns:p14="http://schemas.microsoft.com/office/powerpoint/2010/main" val="408817587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1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7" dur="75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75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250"/>
                            </p:stCondLst>
                            <p:childTnLst>
                              <p:par>
                                <p:cTn id="13" presetID="22" presetClass="entr" presetSubtype="1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5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2250"/>
                            </p:stCondLst>
                            <p:childTnLst>
                              <p:par>
                                <p:cTn id="1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2750"/>
                            </p:stCondLst>
                            <p:childTnLst>
                              <p:par>
                                <p:cTn id="30" presetID="22" presetClass="entr" presetSubtype="1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3500"/>
                            </p:stCondLst>
                            <p:childTnLst>
                              <p:par>
                                <p:cTn id="3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4000"/>
                            </p:stCondLst>
                            <p:childTnLst>
                              <p:par>
                                <p:cTn id="47" presetID="22" presetClass="entr" presetSubtype="4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9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4750"/>
                            </p:stCondLst>
                            <p:childTnLst>
                              <p:par>
                                <p:cTn id="5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9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5250"/>
                            </p:stCondLst>
                            <p:childTnLst>
                              <p:par>
                                <p:cTn id="64" presetID="22" presetClass="entr" presetSubtype="4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6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6000"/>
                            </p:stCondLst>
                            <p:childTnLst>
                              <p:par>
                                <p:cTn id="6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0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3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6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9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6" grpId="0" animBg="1"/>
      <p:bldP spid="7" grpId="0" animBg="1"/>
      <p:bldP spid="8" grpId="0" animBg="1"/>
      <p:bldP spid="9" grpId="0" animBg="1"/>
      <p:bldP spid="18" grpId="0"/>
      <p:bldP spid="19" grpId="0"/>
      <p:bldP spid="20" grpId="0"/>
      <p:bldP spid="21" grpId="0"/>
      <p:bldP spid="22" grpId="0"/>
      <p:bldP spid="23" grpId="0"/>
      <p:bldP spid="24" grpId="0"/>
      <p:bldP spid="25" grpId="0"/>
      <p:bldP spid="26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7" grpId="0" animBg="1"/>
      <p:bldP spid="10" grpId="0"/>
      <p:bldP spid="28" grpId="0" animBg="1"/>
      <p:bldP spid="29" grpId="0"/>
      <p:bldP spid="30" grpId="0" animBg="1"/>
      <p:bldP spid="31" grpId="0"/>
      <p:bldP spid="32" grpId="0" animBg="1"/>
      <p:bldP spid="33" grpId="0"/>
    </p:bldLst>
  </p:timing>
</p:sldLayout>
</file>

<file path=ppt/slideLayouts/slideLayout29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ircle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" name="図プレースホルダー 46"/>
          <p:cNvSpPr>
            <a:spLocks noGrp="1"/>
          </p:cNvSpPr>
          <p:nvPr>
            <p:ph type="pic" sz="quarter" idx="42" hasCustomPrompt="1"/>
          </p:nvPr>
        </p:nvSpPr>
        <p:spPr>
          <a:xfrm>
            <a:off x="6857758" y="5484220"/>
            <a:ext cx="2245748" cy="2253696"/>
          </a:xfrm>
          <a:custGeom>
            <a:avLst/>
            <a:gdLst/>
            <a:ahLst/>
            <a:cxnLst/>
            <a:rect l="l" t="t" r="r" b="b"/>
            <a:pathLst>
              <a:path w="2153093" h="2160713">
                <a:moveTo>
                  <a:pt x="2151584" y="0"/>
                </a:moveTo>
                <a:lnTo>
                  <a:pt x="2153093" y="0"/>
                </a:lnTo>
                <a:lnTo>
                  <a:pt x="2153093" y="2160637"/>
                </a:lnTo>
                <a:cubicBezTo>
                  <a:pt x="2152590" y="2160713"/>
                  <a:pt x="2152087" y="2160713"/>
                  <a:pt x="2151584" y="2160713"/>
                </a:cubicBezTo>
                <a:cubicBezTo>
                  <a:pt x="963297" y="2160713"/>
                  <a:pt x="0" y="1197416"/>
                  <a:pt x="0" y="9129"/>
                </a:cubicBezTo>
                <a:lnTo>
                  <a:pt x="2151584" y="9129"/>
                </a:lnTo>
                <a:close/>
              </a:path>
            </a:pathLst>
          </a:custGeom>
        </p:spPr>
        <p:txBody>
          <a:bodyPr/>
          <a:lstStyle/>
          <a:p>
            <a:r>
              <a:rPr kumimoji="1" lang="en-US" altLang="ja-JP" dirty="0" smtClean="0"/>
              <a:t> </a:t>
            </a:r>
            <a:endParaRPr kumimoji="1" lang="ja-JP" altLang="en-US" dirty="0"/>
          </a:p>
        </p:txBody>
      </p:sp>
      <p:sp>
        <p:nvSpPr>
          <p:cNvPr id="45" name="図プレースホルダー 44"/>
          <p:cNvSpPr>
            <a:spLocks noGrp="1"/>
          </p:cNvSpPr>
          <p:nvPr>
            <p:ph type="pic" sz="quarter" idx="41" hasCustomPrompt="1"/>
          </p:nvPr>
        </p:nvSpPr>
        <p:spPr>
          <a:xfrm>
            <a:off x="9161994" y="5484548"/>
            <a:ext cx="2253696" cy="2245748"/>
          </a:xfrm>
          <a:custGeom>
            <a:avLst/>
            <a:gdLst/>
            <a:ahLst/>
            <a:cxnLst/>
            <a:rect l="l" t="t" r="r" b="b"/>
            <a:pathLst>
              <a:path w="2160713" h="2153093">
                <a:moveTo>
                  <a:pt x="0" y="0"/>
                </a:moveTo>
                <a:lnTo>
                  <a:pt x="2160637" y="0"/>
                </a:lnTo>
                <a:cubicBezTo>
                  <a:pt x="2160713" y="503"/>
                  <a:pt x="2160713" y="1006"/>
                  <a:pt x="2160713" y="1509"/>
                </a:cubicBezTo>
                <a:cubicBezTo>
                  <a:pt x="2160713" y="1189796"/>
                  <a:pt x="1197416" y="2153093"/>
                  <a:pt x="9129" y="2153093"/>
                </a:cubicBezTo>
                <a:lnTo>
                  <a:pt x="9129" y="1509"/>
                </a:lnTo>
                <a:lnTo>
                  <a:pt x="0" y="1509"/>
                </a:lnTo>
                <a:close/>
              </a:path>
            </a:pathLst>
          </a:custGeom>
        </p:spPr>
        <p:txBody>
          <a:bodyPr/>
          <a:lstStyle/>
          <a:p>
            <a:r>
              <a:rPr kumimoji="1" lang="en-US" altLang="ja-JP" dirty="0" smtClean="0"/>
              <a:t> </a:t>
            </a:r>
            <a:endParaRPr kumimoji="1" lang="ja-JP" altLang="en-US" dirty="0"/>
          </a:p>
        </p:txBody>
      </p:sp>
      <p:sp>
        <p:nvSpPr>
          <p:cNvPr id="43" name="図プレースホルダー 42"/>
          <p:cNvSpPr>
            <a:spLocks noGrp="1"/>
          </p:cNvSpPr>
          <p:nvPr>
            <p:ph type="pic" sz="quarter" idx="40" hasCustomPrompt="1"/>
          </p:nvPr>
        </p:nvSpPr>
        <p:spPr>
          <a:xfrm>
            <a:off x="9162322" y="3181184"/>
            <a:ext cx="2245748" cy="2253696"/>
          </a:xfrm>
          <a:custGeom>
            <a:avLst/>
            <a:gdLst/>
            <a:ahLst/>
            <a:cxnLst/>
            <a:rect l="l" t="t" r="r" b="b"/>
            <a:pathLst>
              <a:path w="2153093" h="2160713">
                <a:moveTo>
                  <a:pt x="1509" y="0"/>
                </a:moveTo>
                <a:cubicBezTo>
                  <a:pt x="1189796" y="0"/>
                  <a:pt x="2153093" y="963297"/>
                  <a:pt x="2153093" y="2151584"/>
                </a:cubicBezTo>
                <a:lnTo>
                  <a:pt x="1509" y="2151584"/>
                </a:lnTo>
                <a:lnTo>
                  <a:pt x="1509" y="2160713"/>
                </a:lnTo>
                <a:lnTo>
                  <a:pt x="0" y="2160713"/>
                </a:lnTo>
                <a:lnTo>
                  <a:pt x="0" y="76"/>
                </a:lnTo>
                <a:cubicBezTo>
                  <a:pt x="503" y="0"/>
                  <a:pt x="1006" y="0"/>
                  <a:pt x="1509" y="0"/>
                </a:cubicBezTo>
                <a:close/>
              </a:path>
            </a:pathLst>
          </a:custGeom>
        </p:spPr>
        <p:txBody>
          <a:bodyPr/>
          <a:lstStyle/>
          <a:p>
            <a:r>
              <a:rPr kumimoji="1" lang="en-US" altLang="ja-JP" dirty="0" smtClean="0"/>
              <a:t> </a:t>
            </a:r>
            <a:endParaRPr kumimoji="1" lang="ja-JP" altLang="en-US" dirty="0"/>
          </a:p>
        </p:txBody>
      </p:sp>
      <p:sp>
        <p:nvSpPr>
          <p:cNvPr id="41" name="図プレースホルダー 40"/>
          <p:cNvSpPr>
            <a:spLocks noGrp="1"/>
          </p:cNvSpPr>
          <p:nvPr>
            <p:ph type="pic" sz="quarter" idx="39" hasCustomPrompt="1"/>
          </p:nvPr>
        </p:nvSpPr>
        <p:spPr>
          <a:xfrm>
            <a:off x="6858001" y="3189132"/>
            <a:ext cx="2253696" cy="2245748"/>
          </a:xfrm>
          <a:custGeom>
            <a:avLst/>
            <a:gdLst/>
            <a:ahLst/>
            <a:cxnLst/>
            <a:rect l="l" t="t" r="r" b="b"/>
            <a:pathLst>
              <a:path w="2160713" h="2153093">
                <a:moveTo>
                  <a:pt x="2151584" y="0"/>
                </a:moveTo>
                <a:lnTo>
                  <a:pt x="2151584" y="2151584"/>
                </a:lnTo>
                <a:lnTo>
                  <a:pt x="2160713" y="2151584"/>
                </a:lnTo>
                <a:lnTo>
                  <a:pt x="2160713" y="2153093"/>
                </a:lnTo>
                <a:lnTo>
                  <a:pt x="76" y="2153093"/>
                </a:lnTo>
                <a:cubicBezTo>
                  <a:pt x="0" y="2152590"/>
                  <a:pt x="0" y="2152087"/>
                  <a:pt x="0" y="2151584"/>
                </a:cubicBezTo>
                <a:cubicBezTo>
                  <a:pt x="0" y="963297"/>
                  <a:pt x="963297" y="0"/>
                  <a:pt x="2151584" y="0"/>
                </a:cubicBezTo>
                <a:close/>
              </a:path>
            </a:pathLst>
          </a:custGeom>
        </p:spPr>
        <p:txBody>
          <a:bodyPr/>
          <a:lstStyle/>
          <a:p>
            <a:r>
              <a:rPr kumimoji="1" lang="en-US" altLang="ja-JP" dirty="0" smtClean="0"/>
              <a:t> </a:t>
            </a:r>
            <a:endParaRPr kumimoji="1" lang="ja-JP" altLang="en-US" dirty="0"/>
          </a:p>
        </p:txBody>
      </p:sp>
      <p:sp>
        <p:nvSpPr>
          <p:cNvPr id="2" name="タイトル 1"/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en-US" altLang="ja-JP" dirty="0" smtClean="0"/>
              <a:t>SLIDE TITLE HERE</a:t>
            </a:r>
            <a:endParaRPr kumimoji="1" lang="ja-JP" altLang="en-US" dirty="0"/>
          </a:p>
        </p:txBody>
      </p: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  <a:alpha val="70000"/>
                  </a:prstClr>
                </a:solidFill>
              </a:rPr>
              <a:t>The Power of PowerPoint | thepopp.com</a:t>
            </a:r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87164BF-D67A-46C0-81D2-5BAF67C00C80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  <p:sp>
        <p:nvSpPr>
          <p:cNvPr id="5" name="ドーナツ 4"/>
          <p:cNvSpPr/>
          <p:nvPr userDrawn="1"/>
        </p:nvSpPr>
        <p:spPr>
          <a:xfrm>
            <a:off x="6263526" y="2579009"/>
            <a:ext cx="5760000" cy="5760000"/>
          </a:xfrm>
          <a:prstGeom prst="donut">
            <a:avLst>
              <a:gd name="adj" fmla="val 8728"/>
            </a:avLst>
          </a:prstGeom>
          <a:solidFill>
            <a:schemeClr val="bg1">
              <a:lumMod val="95000"/>
            </a:schemeClr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black"/>
              </a:solidFill>
            </a:endParaRPr>
          </a:p>
        </p:txBody>
      </p:sp>
      <p:sp>
        <p:nvSpPr>
          <p:cNvPr id="6" name="アーチ 6"/>
          <p:cNvSpPr/>
          <p:nvPr userDrawn="1"/>
        </p:nvSpPr>
        <p:spPr>
          <a:xfrm>
            <a:off x="9178776" y="2579009"/>
            <a:ext cx="2844750" cy="3158992"/>
          </a:xfrm>
          <a:custGeom>
            <a:avLst/>
            <a:gdLst/>
            <a:ahLst/>
            <a:cxnLst/>
            <a:rect l="l" t="t" r="r" b="b"/>
            <a:pathLst>
              <a:path w="2844750" h="3158992">
                <a:moveTo>
                  <a:pt x="0" y="0"/>
                </a:moveTo>
                <a:cubicBezTo>
                  <a:pt x="766552" y="20660"/>
                  <a:pt x="1499688" y="342349"/>
                  <a:pt x="2035609" y="903232"/>
                </a:cubicBezTo>
                <a:cubicBezTo>
                  <a:pt x="2555046" y="1446863"/>
                  <a:pt x="2841583" y="2165348"/>
                  <a:pt x="2844558" y="2907144"/>
                </a:cubicBezTo>
                <a:lnTo>
                  <a:pt x="2844750" y="2907144"/>
                </a:lnTo>
                <a:lnTo>
                  <a:pt x="2844567" y="2907327"/>
                </a:lnTo>
                <a:cubicBezTo>
                  <a:pt x="2844742" y="2908528"/>
                  <a:pt x="2844746" y="2909731"/>
                  <a:pt x="2844750" y="2910933"/>
                </a:cubicBezTo>
                <a:lnTo>
                  <a:pt x="2840961" y="2910933"/>
                </a:lnTo>
                <a:lnTo>
                  <a:pt x="2592902" y="3158992"/>
                </a:lnTo>
                <a:lnTo>
                  <a:pt x="2344843" y="2910933"/>
                </a:lnTo>
                <a:lnTo>
                  <a:pt x="2342765" y="2910933"/>
                </a:lnTo>
                <a:lnTo>
                  <a:pt x="2342652" y="2908742"/>
                </a:lnTo>
                <a:lnTo>
                  <a:pt x="2341054" y="2907144"/>
                </a:lnTo>
                <a:lnTo>
                  <a:pt x="2342570" y="2907144"/>
                </a:lnTo>
                <a:cubicBezTo>
                  <a:pt x="2339408" y="2293718"/>
                  <a:pt x="2102129" y="1699740"/>
                  <a:pt x="1672540" y="1250142"/>
                </a:cubicBezTo>
                <a:cubicBezTo>
                  <a:pt x="1232013" y="789097"/>
                  <a:pt x="630616" y="523165"/>
                  <a:pt x="927" y="502769"/>
                </a:cubicBezTo>
                <a:lnTo>
                  <a:pt x="251847" y="251850"/>
                </a:lnTo>
                <a:lnTo>
                  <a:pt x="0" y="2"/>
                </a:lnTo>
                <a:close/>
              </a:path>
            </a:pathLst>
          </a:custGeom>
          <a:solidFill>
            <a:schemeClr val="accent1">
              <a:lumMod val="60000"/>
              <a:lumOff val="40000"/>
            </a:schemeClr>
          </a:solidFill>
          <a:ln w="38100" cmpd="sng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black"/>
              </a:solidFill>
            </a:endParaRPr>
          </a:p>
        </p:txBody>
      </p:sp>
      <p:sp>
        <p:nvSpPr>
          <p:cNvPr id="7" name="アーチ 6"/>
          <p:cNvSpPr/>
          <p:nvPr userDrawn="1"/>
        </p:nvSpPr>
        <p:spPr>
          <a:xfrm rot="5400000">
            <a:off x="9021655" y="5346420"/>
            <a:ext cx="2844750" cy="3158992"/>
          </a:xfrm>
          <a:custGeom>
            <a:avLst/>
            <a:gdLst/>
            <a:ahLst/>
            <a:cxnLst/>
            <a:rect l="l" t="t" r="r" b="b"/>
            <a:pathLst>
              <a:path w="2844750" h="3158992">
                <a:moveTo>
                  <a:pt x="0" y="0"/>
                </a:moveTo>
                <a:cubicBezTo>
                  <a:pt x="766552" y="20660"/>
                  <a:pt x="1499688" y="342349"/>
                  <a:pt x="2035609" y="903232"/>
                </a:cubicBezTo>
                <a:cubicBezTo>
                  <a:pt x="2555046" y="1446863"/>
                  <a:pt x="2841583" y="2165348"/>
                  <a:pt x="2844558" y="2907144"/>
                </a:cubicBezTo>
                <a:lnTo>
                  <a:pt x="2844750" y="2907144"/>
                </a:lnTo>
                <a:lnTo>
                  <a:pt x="2844567" y="2907327"/>
                </a:lnTo>
                <a:cubicBezTo>
                  <a:pt x="2844742" y="2908528"/>
                  <a:pt x="2844746" y="2909731"/>
                  <a:pt x="2844750" y="2910933"/>
                </a:cubicBezTo>
                <a:lnTo>
                  <a:pt x="2840961" y="2910933"/>
                </a:lnTo>
                <a:lnTo>
                  <a:pt x="2592902" y="3158992"/>
                </a:lnTo>
                <a:lnTo>
                  <a:pt x="2344843" y="2910933"/>
                </a:lnTo>
                <a:lnTo>
                  <a:pt x="2342765" y="2910933"/>
                </a:lnTo>
                <a:lnTo>
                  <a:pt x="2342652" y="2908742"/>
                </a:lnTo>
                <a:lnTo>
                  <a:pt x="2341054" y="2907144"/>
                </a:lnTo>
                <a:lnTo>
                  <a:pt x="2342570" y="2907144"/>
                </a:lnTo>
                <a:cubicBezTo>
                  <a:pt x="2339408" y="2293718"/>
                  <a:pt x="2102129" y="1699740"/>
                  <a:pt x="1672540" y="1250142"/>
                </a:cubicBezTo>
                <a:cubicBezTo>
                  <a:pt x="1232013" y="789097"/>
                  <a:pt x="630616" y="523165"/>
                  <a:pt x="927" y="502769"/>
                </a:cubicBezTo>
                <a:lnTo>
                  <a:pt x="251847" y="251850"/>
                </a:lnTo>
                <a:lnTo>
                  <a:pt x="0" y="2"/>
                </a:lnTo>
                <a:close/>
              </a:path>
            </a:pathLst>
          </a:custGeom>
          <a:solidFill>
            <a:schemeClr val="accent1">
              <a:lumMod val="60000"/>
              <a:lumOff val="40000"/>
            </a:schemeClr>
          </a:solidFill>
          <a:ln w="38100" cmpd="sng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black"/>
              </a:solidFill>
            </a:endParaRPr>
          </a:p>
        </p:txBody>
      </p:sp>
      <p:sp>
        <p:nvSpPr>
          <p:cNvPr id="8" name="アーチ 6"/>
          <p:cNvSpPr/>
          <p:nvPr userDrawn="1"/>
        </p:nvSpPr>
        <p:spPr>
          <a:xfrm rot="10800000">
            <a:off x="6254245" y="5189298"/>
            <a:ext cx="2844750" cy="3158992"/>
          </a:xfrm>
          <a:custGeom>
            <a:avLst/>
            <a:gdLst/>
            <a:ahLst/>
            <a:cxnLst/>
            <a:rect l="l" t="t" r="r" b="b"/>
            <a:pathLst>
              <a:path w="2844750" h="3158992">
                <a:moveTo>
                  <a:pt x="0" y="0"/>
                </a:moveTo>
                <a:cubicBezTo>
                  <a:pt x="766552" y="20660"/>
                  <a:pt x="1499688" y="342349"/>
                  <a:pt x="2035609" y="903232"/>
                </a:cubicBezTo>
                <a:cubicBezTo>
                  <a:pt x="2555046" y="1446863"/>
                  <a:pt x="2841583" y="2165348"/>
                  <a:pt x="2844558" y="2907144"/>
                </a:cubicBezTo>
                <a:lnTo>
                  <a:pt x="2844750" y="2907144"/>
                </a:lnTo>
                <a:lnTo>
                  <a:pt x="2844567" y="2907327"/>
                </a:lnTo>
                <a:cubicBezTo>
                  <a:pt x="2844742" y="2908528"/>
                  <a:pt x="2844746" y="2909731"/>
                  <a:pt x="2844750" y="2910933"/>
                </a:cubicBezTo>
                <a:lnTo>
                  <a:pt x="2840961" y="2910933"/>
                </a:lnTo>
                <a:lnTo>
                  <a:pt x="2592902" y="3158992"/>
                </a:lnTo>
                <a:lnTo>
                  <a:pt x="2344843" y="2910933"/>
                </a:lnTo>
                <a:lnTo>
                  <a:pt x="2342765" y="2910933"/>
                </a:lnTo>
                <a:lnTo>
                  <a:pt x="2342652" y="2908742"/>
                </a:lnTo>
                <a:lnTo>
                  <a:pt x="2341054" y="2907144"/>
                </a:lnTo>
                <a:lnTo>
                  <a:pt x="2342570" y="2907144"/>
                </a:lnTo>
                <a:cubicBezTo>
                  <a:pt x="2339408" y="2293718"/>
                  <a:pt x="2102129" y="1699740"/>
                  <a:pt x="1672540" y="1250142"/>
                </a:cubicBezTo>
                <a:cubicBezTo>
                  <a:pt x="1232013" y="789097"/>
                  <a:pt x="630616" y="523165"/>
                  <a:pt x="927" y="502769"/>
                </a:cubicBezTo>
                <a:lnTo>
                  <a:pt x="251847" y="251850"/>
                </a:lnTo>
                <a:lnTo>
                  <a:pt x="0" y="2"/>
                </a:lnTo>
                <a:close/>
              </a:path>
            </a:pathLst>
          </a:custGeom>
          <a:solidFill>
            <a:schemeClr val="accent1">
              <a:lumMod val="60000"/>
              <a:lumOff val="40000"/>
            </a:schemeClr>
          </a:solidFill>
          <a:ln w="38100" cmpd="sng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black"/>
              </a:solidFill>
            </a:endParaRPr>
          </a:p>
        </p:txBody>
      </p:sp>
      <p:sp>
        <p:nvSpPr>
          <p:cNvPr id="9" name="アーチ 6"/>
          <p:cNvSpPr/>
          <p:nvPr userDrawn="1"/>
        </p:nvSpPr>
        <p:spPr>
          <a:xfrm rot="16200000">
            <a:off x="6411365" y="2421095"/>
            <a:ext cx="2844750" cy="3158992"/>
          </a:xfrm>
          <a:custGeom>
            <a:avLst/>
            <a:gdLst/>
            <a:ahLst/>
            <a:cxnLst/>
            <a:rect l="l" t="t" r="r" b="b"/>
            <a:pathLst>
              <a:path w="2844750" h="3158992">
                <a:moveTo>
                  <a:pt x="0" y="0"/>
                </a:moveTo>
                <a:cubicBezTo>
                  <a:pt x="766552" y="20660"/>
                  <a:pt x="1499688" y="342349"/>
                  <a:pt x="2035609" y="903232"/>
                </a:cubicBezTo>
                <a:cubicBezTo>
                  <a:pt x="2555046" y="1446863"/>
                  <a:pt x="2841583" y="2165348"/>
                  <a:pt x="2844558" y="2907144"/>
                </a:cubicBezTo>
                <a:lnTo>
                  <a:pt x="2844750" y="2907144"/>
                </a:lnTo>
                <a:lnTo>
                  <a:pt x="2844567" y="2907327"/>
                </a:lnTo>
                <a:cubicBezTo>
                  <a:pt x="2844742" y="2908528"/>
                  <a:pt x="2844746" y="2909731"/>
                  <a:pt x="2844750" y="2910933"/>
                </a:cubicBezTo>
                <a:lnTo>
                  <a:pt x="2840961" y="2910933"/>
                </a:lnTo>
                <a:lnTo>
                  <a:pt x="2592902" y="3158992"/>
                </a:lnTo>
                <a:lnTo>
                  <a:pt x="2344843" y="2910933"/>
                </a:lnTo>
                <a:lnTo>
                  <a:pt x="2342765" y="2910933"/>
                </a:lnTo>
                <a:lnTo>
                  <a:pt x="2342652" y="2908742"/>
                </a:lnTo>
                <a:lnTo>
                  <a:pt x="2341054" y="2907144"/>
                </a:lnTo>
                <a:lnTo>
                  <a:pt x="2342570" y="2907144"/>
                </a:lnTo>
                <a:cubicBezTo>
                  <a:pt x="2339408" y="2293718"/>
                  <a:pt x="2102129" y="1699740"/>
                  <a:pt x="1672540" y="1250142"/>
                </a:cubicBezTo>
                <a:cubicBezTo>
                  <a:pt x="1232013" y="789097"/>
                  <a:pt x="630616" y="523165"/>
                  <a:pt x="927" y="502769"/>
                </a:cubicBezTo>
                <a:lnTo>
                  <a:pt x="251847" y="251850"/>
                </a:lnTo>
                <a:lnTo>
                  <a:pt x="0" y="2"/>
                </a:lnTo>
                <a:close/>
              </a:path>
            </a:pathLst>
          </a:custGeom>
          <a:solidFill>
            <a:schemeClr val="accent1">
              <a:lumMod val="60000"/>
              <a:lumOff val="40000"/>
            </a:schemeClr>
          </a:solidFill>
          <a:ln w="38100" cmpd="sng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black"/>
              </a:solidFill>
            </a:endParaRPr>
          </a:p>
        </p:txBody>
      </p:sp>
      <p:sp>
        <p:nvSpPr>
          <p:cNvPr id="18" name="テキスト プレースホルダー 11"/>
          <p:cNvSpPr>
            <a:spLocks noGrp="1"/>
          </p:cNvSpPr>
          <p:nvPr>
            <p:ph type="body" sz="quarter" idx="31" hasCustomPrompt="1"/>
          </p:nvPr>
        </p:nvSpPr>
        <p:spPr>
          <a:xfrm>
            <a:off x="12158541" y="3397742"/>
            <a:ext cx="5490610" cy="1925777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9" name="テキスト プレースホルダー 11"/>
          <p:cNvSpPr>
            <a:spLocks noGrp="1"/>
          </p:cNvSpPr>
          <p:nvPr>
            <p:ph type="body" sz="quarter" idx="32" hasCustomPrompt="1"/>
          </p:nvPr>
        </p:nvSpPr>
        <p:spPr>
          <a:xfrm>
            <a:off x="12158541" y="2384854"/>
            <a:ext cx="5490610" cy="1111017"/>
          </a:xfrm>
        </p:spPr>
        <p:txBody>
          <a:bodyPr anchor="b">
            <a:noAutofit/>
          </a:bodyPr>
          <a:lstStyle>
            <a:lvl1pPr algn="l">
              <a:lnSpc>
                <a:spcPct val="100000"/>
              </a:lnSpc>
              <a:spcBef>
                <a:spcPts val="0"/>
              </a:spcBef>
              <a:defRPr sz="28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0" name="テキスト プレースホルダー 11"/>
          <p:cNvSpPr>
            <a:spLocks noGrp="1"/>
          </p:cNvSpPr>
          <p:nvPr>
            <p:ph type="body" sz="quarter" idx="33" hasCustomPrompt="1"/>
          </p:nvPr>
        </p:nvSpPr>
        <p:spPr>
          <a:xfrm>
            <a:off x="12158541" y="6683107"/>
            <a:ext cx="5490610" cy="1925777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1" name="テキスト プレースホルダー 11"/>
          <p:cNvSpPr>
            <a:spLocks noGrp="1"/>
          </p:cNvSpPr>
          <p:nvPr>
            <p:ph type="body" sz="quarter" idx="34" hasCustomPrompt="1"/>
          </p:nvPr>
        </p:nvSpPr>
        <p:spPr>
          <a:xfrm>
            <a:off x="12158541" y="5670219"/>
            <a:ext cx="5490610" cy="1111017"/>
          </a:xfrm>
        </p:spPr>
        <p:txBody>
          <a:bodyPr anchor="b">
            <a:noAutofit/>
          </a:bodyPr>
          <a:lstStyle>
            <a:lvl1pPr algn="l">
              <a:lnSpc>
                <a:spcPct val="100000"/>
              </a:lnSpc>
              <a:spcBef>
                <a:spcPts val="0"/>
              </a:spcBef>
              <a:defRPr sz="28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2" name="テキスト プレースホルダー 11"/>
          <p:cNvSpPr>
            <a:spLocks noGrp="1"/>
          </p:cNvSpPr>
          <p:nvPr>
            <p:ph type="body" sz="quarter" idx="35" hasCustomPrompt="1"/>
          </p:nvPr>
        </p:nvSpPr>
        <p:spPr>
          <a:xfrm>
            <a:off x="637261" y="3411793"/>
            <a:ext cx="5490610" cy="1925777"/>
          </a:xfrm>
        </p:spPr>
        <p:txBody>
          <a:bodyPr anchor="t">
            <a:noAutofit/>
          </a:bodyPr>
          <a:lstStyle>
            <a:lvl1pPr algn="r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3" name="テキスト プレースホルダー 11"/>
          <p:cNvSpPr>
            <a:spLocks noGrp="1"/>
          </p:cNvSpPr>
          <p:nvPr>
            <p:ph type="body" sz="quarter" idx="36" hasCustomPrompt="1"/>
          </p:nvPr>
        </p:nvSpPr>
        <p:spPr>
          <a:xfrm>
            <a:off x="637261" y="2398905"/>
            <a:ext cx="5490610" cy="1111017"/>
          </a:xfrm>
        </p:spPr>
        <p:txBody>
          <a:bodyPr anchor="b">
            <a:noAutofit/>
          </a:bodyPr>
          <a:lstStyle>
            <a:lvl1pPr algn="r">
              <a:lnSpc>
                <a:spcPct val="100000"/>
              </a:lnSpc>
              <a:spcBef>
                <a:spcPts val="0"/>
              </a:spcBef>
              <a:defRPr sz="28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4" name="テキスト プレースホルダー 11"/>
          <p:cNvSpPr>
            <a:spLocks noGrp="1"/>
          </p:cNvSpPr>
          <p:nvPr>
            <p:ph type="body" sz="quarter" idx="37" hasCustomPrompt="1"/>
          </p:nvPr>
        </p:nvSpPr>
        <p:spPr>
          <a:xfrm>
            <a:off x="637261" y="6697158"/>
            <a:ext cx="5490610" cy="1925777"/>
          </a:xfrm>
        </p:spPr>
        <p:txBody>
          <a:bodyPr anchor="t">
            <a:noAutofit/>
          </a:bodyPr>
          <a:lstStyle>
            <a:lvl1pPr algn="r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5" name="テキスト プレースホルダー 11"/>
          <p:cNvSpPr>
            <a:spLocks noGrp="1"/>
          </p:cNvSpPr>
          <p:nvPr>
            <p:ph type="body" sz="quarter" idx="38" hasCustomPrompt="1"/>
          </p:nvPr>
        </p:nvSpPr>
        <p:spPr>
          <a:xfrm>
            <a:off x="637261" y="5684270"/>
            <a:ext cx="5490610" cy="1111017"/>
          </a:xfrm>
        </p:spPr>
        <p:txBody>
          <a:bodyPr anchor="b">
            <a:noAutofit/>
          </a:bodyPr>
          <a:lstStyle>
            <a:lvl1pPr algn="r">
              <a:lnSpc>
                <a:spcPct val="100000"/>
              </a:lnSpc>
              <a:spcBef>
                <a:spcPts val="0"/>
              </a:spcBef>
              <a:defRPr sz="28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39588722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1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7" dur="75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750"/>
                            </p:stCondLst>
                            <p:childTnLst>
                              <p:par>
                                <p:cTn id="9" presetID="22" presetClass="entr" presetSubtype="1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22" presetClass="entr" presetSubtype="1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4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500"/>
                            </p:stCondLst>
                            <p:childTnLst>
                              <p:par>
                                <p:cTn id="1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2000"/>
                            </p:stCondLst>
                            <p:childTnLst>
                              <p:par>
                                <p:cTn id="23" presetID="22" presetClass="entr" presetSubtype="1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5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22" presetClass="entr" presetSubtype="1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8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2750"/>
                            </p:stCondLst>
                            <p:childTnLst>
                              <p:par>
                                <p:cTn id="3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3250"/>
                            </p:stCondLst>
                            <p:childTnLst>
                              <p:par>
                                <p:cTn id="37" presetID="22" presetClass="entr" presetSubtype="4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9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22" presetClass="entr" presetSubtype="4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2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4000"/>
                            </p:stCondLst>
                            <p:childTnLst>
                              <p:par>
                                <p:cTn id="4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4500"/>
                            </p:stCondLst>
                            <p:childTnLst>
                              <p:par>
                                <p:cTn id="51" presetID="22" presetClass="entr" presetSubtype="4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3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" presetID="22" presetClass="entr" presetSubtype="4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6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>
                            <p:stCondLst>
                              <p:cond delay="5250"/>
                            </p:stCondLst>
                            <p:childTnLst>
                              <p:par>
                                <p:cTn id="5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/>
      <p:bldP spid="45" grpId="0"/>
      <p:bldP spid="43" grpId="0"/>
      <p:bldP spid="41" grpId="0"/>
      <p:bldP spid="5" grpId="0" animBg="1"/>
      <p:bldP spid="6" grpId="0" animBg="1"/>
      <p:bldP spid="7" grpId="0" animBg="1"/>
      <p:bldP spid="8" grpId="0" animBg="1"/>
      <p:bldP spid="9" grpId="0" animBg="1"/>
      <p:bldP spid="18" grpId="0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9" grpId="0">
        <p:tmplLst>
          <p:tmpl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0" grpId="0">
        <p:tmplLst>
          <p:tmpl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1" grpId="0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2" grpId="0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3" grpId="0">
        <p:tmplLst>
          <p:tmpl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4" grpId="0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5" grpId="0">
        <p:tmplLst>
          <p:tmpl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5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29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low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en-US" altLang="ja-JP" dirty="0" smtClean="0"/>
              <a:t>SLIDE TITLE HERE</a:t>
            </a:r>
            <a:endParaRPr kumimoji="1" lang="ja-JP" altLang="en-US" dirty="0"/>
          </a:p>
        </p:txBody>
      </p: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  <a:alpha val="70000"/>
                  </a:prstClr>
                </a:solidFill>
              </a:rPr>
              <a:t>The Power of PowerPoint | thepopp.com</a:t>
            </a:r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87164BF-D67A-46C0-81D2-5BAF67C00C80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  <p:sp>
        <p:nvSpPr>
          <p:cNvPr id="5" name="山形 4"/>
          <p:cNvSpPr/>
          <p:nvPr userDrawn="1"/>
        </p:nvSpPr>
        <p:spPr>
          <a:xfrm>
            <a:off x="660400" y="4386533"/>
            <a:ext cx="3530600" cy="469900"/>
          </a:xfrm>
          <a:prstGeom prst="chevron">
            <a:avLst/>
          </a:prstGeom>
          <a:solidFill>
            <a:schemeClr val="accent1">
              <a:lumMod val="60000"/>
              <a:lumOff val="40000"/>
            </a:schemeClr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black"/>
              </a:solidFill>
            </a:endParaRPr>
          </a:p>
        </p:txBody>
      </p:sp>
      <p:sp>
        <p:nvSpPr>
          <p:cNvPr id="6" name="山形 5"/>
          <p:cNvSpPr/>
          <p:nvPr userDrawn="1"/>
        </p:nvSpPr>
        <p:spPr>
          <a:xfrm>
            <a:off x="4035425" y="4386533"/>
            <a:ext cx="3530600" cy="469900"/>
          </a:xfrm>
          <a:prstGeom prst="chevron">
            <a:avLst/>
          </a:prstGeom>
          <a:solidFill>
            <a:schemeClr val="accent1">
              <a:lumMod val="60000"/>
              <a:lumOff val="40000"/>
            </a:schemeClr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black"/>
              </a:solidFill>
            </a:endParaRPr>
          </a:p>
        </p:txBody>
      </p:sp>
      <p:sp>
        <p:nvSpPr>
          <p:cNvPr id="7" name="山形 6"/>
          <p:cNvSpPr/>
          <p:nvPr userDrawn="1"/>
        </p:nvSpPr>
        <p:spPr>
          <a:xfrm>
            <a:off x="7410450" y="4386533"/>
            <a:ext cx="3530600" cy="469900"/>
          </a:xfrm>
          <a:prstGeom prst="chevron">
            <a:avLst/>
          </a:prstGeom>
          <a:solidFill>
            <a:schemeClr val="accent1">
              <a:lumMod val="60000"/>
              <a:lumOff val="40000"/>
            </a:schemeClr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black"/>
              </a:solidFill>
            </a:endParaRPr>
          </a:p>
        </p:txBody>
      </p:sp>
      <p:sp>
        <p:nvSpPr>
          <p:cNvPr id="8" name="山形 7"/>
          <p:cNvSpPr/>
          <p:nvPr userDrawn="1"/>
        </p:nvSpPr>
        <p:spPr>
          <a:xfrm>
            <a:off x="10785475" y="4386533"/>
            <a:ext cx="3530600" cy="469900"/>
          </a:xfrm>
          <a:prstGeom prst="chevron">
            <a:avLst/>
          </a:prstGeom>
          <a:solidFill>
            <a:schemeClr val="accent1">
              <a:lumMod val="60000"/>
              <a:lumOff val="40000"/>
            </a:schemeClr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black"/>
              </a:solidFill>
            </a:endParaRPr>
          </a:p>
        </p:txBody>
      </p:sp>
      <p:sp>
        <p:nvSpPr>
          <p:cNvPr id="9" name="山形 8"/>
          <p:cNvSpPr/>
          <p:nvPr userDrawn="1"/>
        </p:nvSpPr>
        <p:spPr>
          <a:xfrm>
            <a:off x="14160500" y="4386533"/>
            <a:ext cx="3530600" cy="469900"/>
          </a:xfrm>
          <a:prstGeom prst="chevron">
            <a:avLst/>
          </a:prstGeom>
          <a:solidFill>
            <a:schemeClr val="accent1">
              <a:lumMod val="60000"/>
              <a:lumOff val="40000"/>
            </a:schemeClr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black"/>
              </a:solidFill>
            </a:endParaRPr>
          </a:p>
        </p:txBody>
      </p:sp>
      <p:sp>
        <p:nvSpPr>
          <p:cNvPr id="10" name="円/楕円 9"/>
          <p:cNvSpPr/>
          <p:nvPr userDrawn="1"/>
        </p:nvSpPr>
        <p:spPr>
          <a:xfrm>
            <a:off x="1750625" y="3946408"/>
            <a:ext cx="1350150" cy="1350150"/>
          </a:xfrm>
          <a:prstGeom prst="ellipse">
            <a:avLst/>
          </a:prstGeom>
          <a:solidFill>
            <a:schemeClr val="accent1"/>
          </a:solidFill>
          <a:ln w="76200" cmpd="sng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1" name="図プレースホルダー 7"/>
          <p:cNvSpPr>
            <a:spLocks noGrp="1"/>
          </p:cNvSpPr>
          <p:nvPr>
            <p:ph type="pic" sz="quarter" idx="42" hasCustomPrompt="1"/>
          </p:nvPr>
        </p:nvSpPr>
        <p:spPr>
          <a:xfrm>
            <a:off x="2099657" y="4262080"/>
            <a:ext cx="684364" cy="684364"/>
          </a:xfrm>
        </p:spPr>
        <p:txBody>
          <a:bodyPr>
            <a:normAutofit/>
          </a:bodyPr>
          <a:lstStyle>
            <a:lvl1pPr>
              <a:defRPr sz="1600"/>
            </a:lvl1pPr>
          </a:lstStyle>
          <a:p>
            <a:r>
              <a:rPr kumimoji="1" lang="en-US" altLang="ja-JP" dirty="0" smtClean="0"/>
              <a:t>ICON</a:t>
            </a:r>
            <a:endParaRPr kumimoji="1" lang="ja-JP" altLang="en-US" dirty="0"/>
          </a:p>
        </p:txBody>
      </p:sp>
      <p:sp>
        <p:nvSpPr>
          <p:cNvPr id="12" name="円/楕円 11"/>
          <p:cNvSpPr/>
          <p:nvPr userDrawn="1"/>
        </p:nvSpPr>
        <p:spPr>
          <a:xfrm>
            <a:off x="5092756" y="3946408"/>
            <a:ext cx="1350150" cy="1350150"/>
          </a:xfrm>
          <a:prstGeom prst="ellipse">
            <a:avLst/>
          </a:prstGeom>
          <a:solidFill>
            <a:schemeClr val="accent1"/>
          </a:solidFill>
          <a:ln w="76200" cmpd="sng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3" name="図プレースホルダー 7"/>
          <p:cNvSpPr>
            <a:spLocks noGrp="1"/>
          </p:cNvSpPr>
          <p:nvPr>
            <p:ph type="pic" sz="quarter" idx="43" hasCustomPrompt="1"/>
          </p:nvPr>
        </p:nvSpPr>
        <p:spPr>
          <a:xfrm>
            <a:off x="5441788" y="4262080"/>
            <a:ext cx="684364" cy="684364"/>
          </a:xfrm>
        </p:spPr>
        <p:txBody>
          <a:bodyPr>
            <a:normAutofit/>
          </a:bodyPr>
          <a:lstStyle>
            <a:lvl1pPr>
              <a:defRPr sz="1600"/>
            </a:lvl1pPr>
          </a:lstStyle>
          <a:p>
            <a:r>
              <a:rPr kumimoji="1" lang="en-US" altLang="ja-JP" dirty="0" smtClean="0"/>
              <a:t>ICON</a:t>
            </a:r>
            <a:endParaRPr kumimoji="1" lang="ja-JP" altLang="en-US" dirty="0"/>
          </a:p>
        </p:txBody>
      </p:sp>
      <p:sp>
        <p:nvSpPr>
          <p:cNvPr id="14" name="円/楕円 13"/>
          <p:cNvSpPr/>
          <p:nvPr userDrawn="1"/>
        </p:nvSpPr>
        <p:spPr>
          <a:xfrm>
            <a:off x="8467338" y="3946408"/>
            <a:ext cx="1350150" cy="1350150"/>
          </a:xfrm>
          <a:prstGeom prst="ellipse">
            <a:avLst/>
          </a:prstGeom>
          <a:solidFill>
            <a:schemeClr val="accent1"/>
          </a:solidFill>
          <a:ln w="76200" cmpd="sng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5" name="図プレースホルダー 7"/>
          <p:cNvSpPr>
            <a:spLocks noGrp="1"/>
          </p:cNvSpPr>
          <p:nvPr>
            <p:ph type="pic" sz="quarter" idx="44" hasCustomPrompt="1"/>
          </p:nvPr>
        </p:nvSpPr>
        <p:spPr>
          <a:xfrm>
            <a:off x="8816370" y="4262080"/>
            <a:ext cx="684364" cy="684364"/>
          </a:xfrm>
        </p:spPr>
        <p:txBody>
          <a:bodyPr>
            <a:normAutofit/>
          </a:bodyPr>
          <a:lstStyle>
            <a:lvl1pPr>
              <a:defRPr sz="1600"/>
            </a:lvl1pPr>
          </a:lstStyle>
          <a:p>
            <a:r>
              <a:rPr kumimoji="1" lang="en-US" altLang="ja-JP" dirty="0" smtClean="0"/>
              <a:t>ICON</a:t>
            </a:r>
            <a:endParaRPr kumimoji="1" lang="ja-JP" altLang="en-US" dirty="0"/>
          </a:p>
        </p:txBody>
      </p:sp>
      <p:sp>
        <p:nvSpPr>
          <p:cNvPr id="16" name="円/楕円 15"/>
          <p:cNvSpPr/>
          <p:nvPr userDrawn="1"/>
        </p:nvSpPr>
        <p:spPr>
          <a:xfrm>
            <a:off x="11875700" y="3946408"/>
            <a:ext cx="1350150" cy="1350150"/>
          </a:xfrm>
          <a:prstGeom prst="ellipse">
            <a:avLst/>
          </a:prstGeom>
          <a:solidFill>
            <a:schemeClr val="accent1"/>
          </a:solidFill>
          <a:ln w="76200" cmpd="sng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7" name="図プレースホルダー 7"/>
          <p:cNvSpPr>
            <a:spLocks noGrp="1"/>
          </p:cNvSpPr>
          <p:nvPr>
            <p:ph type="pic" sz="quarter" idx="45" hasCustomPrompt="1"/>
          </p:nvPr>
        </p:nvSpPr>
        <p:spPr>
          <a:xfrm>
            <a:off x="12224732" y="4262080"/>
            <a:ext cx="684364" cy="684364"/>
          </a:xfrm>
        </p:spPr>
        <p:txBody>
          <a:bodyPr>
            <a:normAutofit/>
          </a:bodyPr>
          <a:lstStyle>
            <a:lvl1pPr>
              <a:defRPr sz="1600"/>
            </a:lvl1pPr>
          </a:lstStyle>
          <a:p>
            <a:r>
              <a:rPr kumimoji="1" lang="en-US" altLang="ja-JP" dirty="0" smtClean="0"/>
              <a:t>ICON</a:t>
            </a:r>
            <a:endParaRPr kumimoji="1" lang="ja-JP" altLang="en-US" dirty="0"/>
          </a:p>
        </p:txBody>
      </p:sp>
      <p:sp>
        <p:nvSpPr>
          <p:cNvPr id="18" name="円/楕円 17"/>
          <p:cNvSpPr/>
          <p:nvPr userDrawn="1"/>
        </p:nvSpPr>
        <p:spPr>
          <a:xfrm>
            <a:off x="15250725" y="3946408"/>
            <a:ext cx="1350150" cy="1350150"/>
          </a:xfrm>
          <a:prstGeom prst="ellipse">
            <a:avLst/>
          </a:prstGeom>
          <a:solidFill>
            <a:schemeClr val="accent1"/>
          </a:solidFill>
          <a:ln w="76200" cmpd="sng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9" name="図プレースホルダー 7"/>
          <p:cNvSpPr>
            <a:spLocks noGrp="1"/>
          </p:cNvSpPr>
          <p:nvPr>
            <p:ph type="pic" sz="quarter" idx="46" hasCustomPrompt="1"/>
          </p:nvPr>
        </p:nvSpPr>
        <p:spPr>
          <a:xfrm>
            <a:off x="15599757" y="4262080"/>
            <a:ext cx="684364" cy="684364"/>
          </a:xfrm>
        </p:spPr>
        <p:txBody>
          <a:bodyPr>
            <a:normAutofit/>
          </a:bodyPr>
          <a:lstStyle>
            <a:lvl1pPr>
              <a:defRPr sz="1600"/>
            </a:lvl1pPr>
          </a:lstStyle>
          <a:p>
            <a:r>
              <a:rPr kumimoji="1" lang="en-US" altLang="ja-JP" dirty="0" smtClean="0"/>
              <a:t>ICON</a:t>
            </a:r>
            <a:endParaRPr kumimoji="1" lang="ja-JP" altLang="en-US" dirty="0"/>
          </a:p>
        </p:txBody>
      </p:sp>
      <p:sp>
        <p:nvSpPr>
          <p:cNvPr id="20" name="テキスト プレースホルダー 11"/>
          <p:cNvSpPr>
            <a:spLocks noGrp="1"/>
          </p:cNvSpPr>
          <p:nvPr>
            <p:ph type="body" sz="quarter" idx="36" hasCustomPrompt="1"/>
          </p:nvPr>
        </p:nvSpPr>
        <p:spPr>
          <a:xfrm>
            <a:off x="817281" y="2360141"/>
            <a:ext cx="3240360" cy="1531337"/>
          </a:xfrm>
        </p:spPr>
        <p:txBody>
          <a:bodyPr anchor="b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28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1" name="テキスト プレースホルダー 11"/>
          <p:cNvSpPr>
            <a:spLocks noGrp="1"/>
          </p:cNvSpPr>
          <p:nvPr>
            <p:ph type="body" sz="quarter" idx="47" hasCustomPrompt="1"/>
          </p:nvPr>
        </p:nvSpPr>
        <p:spPr>
          <a:xfrm>
            <a:off x="4147651" y="2360141"/>
            <a:ext cx="3240360" cy="1531337"/>
          </a:xfrm>
        </p:spPr>
        <p:txBody>
          <a:bodyPr anchor="b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28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2" name="テキスト プレースホルダー 11"/>
          <p:cNvSpPr>
            <a:spLocks noGrp="1"/>
          </p:cNvSpPr>
          <p:nvPr>
            <p:ph type="body" sz="quarter" idx="48" hasCustomPrompt="1"/>
          </p:nvPr>
        </p:nvSpPr>
        <p:spPr>
          <a:xfrm>
            <a:off x="7523026" y="2360141"/>
            <a:ext cx="3240360" cy="1531337"/>
          </a:xfrm>
        </p:spPr>
        <p:txBody>
          <a:bodyPr anchor="b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28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3" name="テキスト プレースホルダー 11"/>
          <p:cNvSpPr>
            <a:spLocks noGrp="1"/>
          </p:cNvSpPr>
          <p:nvPr>
            <p:ph type="body" sz="quarter" idx="49" hasCustomPrompt="1"/>
          </p:nvPr>
        </p:nvSpPr>
        <p:spPr>
          <a:xfrm>
            <a:off x="10853396" y="2360141"/>
            <a:ext cx="3240360" cy="1531337"/>
          </a:xfrm>
        </p:spPr>
        <p:txBody>
          <a:bodyPr anchor="b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28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4" name="テキスト プレースホルダー 11"/>
          <p:cNvSpPr>
            <a:spLocks noGrp="1"/>
          </p:cNvSpPr>
          <p:nvPr>
            <p:ph type="body" sz="quarter" idx="50" hasCustomPrompt="1"/>
          </p:nvPr>
        </p:nvSpPr>
        <p:spPr>
          <a:xfrm>
            <a:off x="14305620" y="2360141"/>
            <a:ext cx="3240360" cy="1531337"/>
          </a:xfrm>
        </p:spPr>
        <p:txBody>
          <a:bodyPr anchor="b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28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5" name="テキスト プレースホルダー 11"/>
          <p:cNvSpPr>
            <a:spLocks noGrp="1"/>
          </p:cNvSpPr>
          <p:nvPr>
            <p:ph type="body" sz="quarter" idx="35" hasCustomPrompt="1"/>
          </p:nvPr>
        </p:nvSpPr>
        <p:spPr>
          <a:xfrm>
            <a:off x="817281" y="5386080"/>
            <a:ext cx="3218144" cy="2907769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6" name="テキスト プレースホルダー 11"/>
          <p:cNvSpPr>
            <a:spLocks noGrp="1"/>
          </p:cNvSpPr>
          <p:nvPr>
            <p:ph type="body" sz="quarter" idx="51" hasCustomPrompt="1"/>
          </p:nvPr>
        </p:nvSpPr>
        <p:spPr>
          <a:xfrm>
            <a:off x="4192656" y="5386080"/>
            <a:ext cx="3218144" cy="2907769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7" name="テキスト プレースホルダー 11"/>
          <p:cNvSpPr>
            <a:spLocks noGrp="1"/>
          </p:cNvSpPr>
          <p:nvPr>
            <p:ph type="body" sz="quarter" idx="52" hasCustomPrompt="1"/>
          </p:nvPr>
        </p:nvSpPr>
        <p:spPr>
          <a:xfrm>
            <a:off x="7568031" y="5386080"/>
            <a:ext cx="3218144" cy="2907769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8" name="テキスト プレースホルダー 11"/>
          <p:cNvSpPr>
            <a:spLocks noGrp="1"/>
          </p:cNvSpPr>
          <p:nvPr>
            <p:ph type="body" sz="quarter" idx="53" hasCustomPrompt="1"/>
          </p:nvPr>
        </p:nvSpPr>
        <p:spPr>
          <a:xfrm>
            <a:off x="10943406" y="5386080"/>
            <a:ext cx="3218144" cy="2907769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9" name="テキスト プレースホルダー 11"/>
          <p:cNvSpPr>
            <a:spLocks noGrp="1"/>
          </p:cNvSpPr>
          <p:nvPr>
            <p:ph type="body" sz="quarter" idx="54" hasCustomPrompt="1"/>
          </p:nvPr>
        </p:nvSpPr>
        <p:spPr>
          <a:xfrm>
            <a:off x="14318781" y="5386080"/>
            <a:ext cx="3218144" cy="2907769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4438039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2" presetClass="entr" presetSubtype="1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4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22" presetClass="entr" presetSubtype="8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6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750"/>
                            </p:stCondLst>
                            <p:childTnLst>
                              <p:par>
                                <p:cTn id="2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2" presetClass="entr" presetSubtype="1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8" presetID="2" presetClass="entr" presetSubtype="4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2250"/>
                            </p:stCondLst>
                            <p:childTnLst>
                              <p:par>
                                <p:cTn id="43" presetID="22" presetClass="entr" presetSubtype="8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5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3000"/>
                            </p:stCondLst>
                            <p:childTnLst>
                              <p:par>
                                <p:cTn id="4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2" presetClass="entr" presetSubtype="1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2" presetClass="entr" presetSubtype="4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3500"/>
                            </p:stCondLst>
                            <p:childTnLst>
                              <p:par>
                                <p:cTn id="62" presetID="22" presetClass="entr" presetSubtype="8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4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5" fill="hold">
                            <p:stCondLst>
                              <p:cond delay="4250"/>
                            </p:stCondLst>
                            <p:childTnLst>
                              <p:par>
                                <p:cTn id="6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8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1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2" presetID="2" presetClass="entr" presetSubtype="1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4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5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6" presetID="2" presetClass="entr" presetSubtype="4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8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9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0" fill="hold">
                            <p:stCondLst>
                              <p:cond delay="4750"/>
                            </p:stCondLst>
                            <p:childTnLst>
                              <p:par>
                                <p:cTn id="81" presetID="22" presetClass="entr" presetSubtype="8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3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5500"/>
                            </p:stCondLst>
                            <p:childTnLst>
                              <p:par>
                                <p:cTn id="8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0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1" presetID="2" presetClass="entr" presetSubtype="1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3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4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5" presetID="2" presetClass="entr" presetSubtype="4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7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8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6" grpId="0" animBg="1"/>
      <p:bldP spid="7" grpId="0" animBg="1"/>
      <p:bldP spid="8" grpId="0" animBg="1"/>
      <p:bldP spid="9" grpId="0" animBg="1"/>
      <p:bldP spid="10" grpId="0" animBg="1"/>
      <p:bldP spid="11" grpId="0"/>
      <p:bldP spid="12" grpId="0" animBg="1"/>
      <p:bldP spid="13" grpId="0"/>
      <p:bldP spid="14" grpId="0" animBg="1"/>
      <p:bldP spid="15" grpId="0"/>
      <p:bldP spid="16" grpId="0" animBg="1"/>
      <p:bldP spid="17" grpId="0"/>
      <p:bldP spid="18" grpId="0" animBg="1"/>
      <p:bldP spid="19" grpId="0"/>
      <p:bldP spid="20" grpId="0">
        <p:tmplLst>
          <p:tmpl>
            <p:tnLst>
              <p:par>
                <p:cTn presetID="2" presetClass="entr" presetSubtype="1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0-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1" grpId="0">
        <p:tmplLst>
          <p:tmpl>
            <p:tnLst>
              <p:par>
                <p:cTn presetID="2" presetClass="entr" presetSubtype="1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0-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2" grpId="0">
        <p:tmplLst>
          <p:tmpl>
            <p:tnLst>
              <p:par>
                <p:cTn presetID="2" presetClass="entr" presetSubtype="1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0-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3" grpId="0">
        <p:tmplLst>
          <p:tmpl>
            <p:tnLst>
              <p:par>
                <p:cTn presetID="2" presetClass="entr" presetSubtype="1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0-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4" grpId="0">
        <p:tmplLst>
          <p:tmpl>
            <p:tnLst>
              <p:par>
                <p:cTn presetID="2" presetClass="entr" presetSubtype="1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0-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5" grpId="0">
        <p:tmplLst>
          <p:tmpl>
            <p:tnLst>
              <p:par>
                <p:cTn presetID="2" presetClass="entr" presetSubtype="4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6" grpId="0">
        <p:tmplLst>
          <p:tmpl>
            <p:tnLst>
              <p:par>
                <p:cTn presetID="2" presetClass="entr" presetSubtype="4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7" grpId="0">
        <p:tmplLst>
          <p:tmpl>
            <p:tnLst>
              <p:par>
                <p:cTn presetID="2" presetClass="entr" presetSubtype="4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8" grpId="0">
        <p:tmplLst>
          <p:tmpl>
            <p:tnLst>
              <p:par>
                <p:cTn presetID="2" presetClass="entr" presetSubtype="4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9" grpId="0">
        <p:tmplLst>
          <p:tmpl>
            <p:tnLst>
              <p:par>
                <p:cTn presetID="2" presetClass="entr" presetSubtype="4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29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ユーザー設定レイアウ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en-US" altLang="ja-JP" dirty="0" smtClean="0"/>
              <a:t>SLIDE TITLE HERE</a:t>
            </a:r>
            <a:endParaRPr kumimoji="1" lang="ja-JP" altLang="en-US" dirty="0"/>
          </a:p>
        </p:txBody>
      </p: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  <a:alpha val="70000"/>
                  </a:prstClr>
                </a:solidFill>
              </a:rPr>
              <a:t>The Power of PowerPoint | thepopp.com</a:t>
            </a:r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87164BF-D67A-46C0-81D2-5BAF67C00C80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  <p:sp>
        <p:nvSpPr>
          <p:cNvPr id="6" name="図プレースホルダー 5"/>
          <p:cNvSpPr>
            <a:spLocks noGrp="1"/>
          </p:cNvSpPr>
          <p:nvPr>
            <p:ph type="pic" sz="quarter" idx="12" hasCustomPrompt="1"/>
          </p:nvPr>
        </p:nvSpPr>
        <p:spPr>
          <a:xfrm>
            <a:off x="-794" y="1903140"/>
            <a:ext cx="18286413" cy="4545506"/>
          </a:xfrm>
        </p:spPr>
        <p:txBody>
          <a:bodyPr/>
          <a:lstStyle>
            <a:lvl1pPr>
              <a:defRPr baseline="0"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/>
          </a:p>
        </p:txBody>
      </p:sp>
      <p:sp>
        <p:nvSpPr>
          <p:cNvPr id="10" name="テキスト プレースホルダー 9"/>
          <p:cNvSpPr>
            <a:spLocks noGrp="1"/>
          </p:cNvSpPr>
          <p:nvPr>
            <p:ph type="body" sz="quarter" idx="13" hasCustomPrompt="1"/>
          </p:nvPr>
        </p:nvSpPr>
        <p:spPr>
          <a:xfrm>
            <a:off x="9142413" y="1903413"/>
            <a:ext cx="9144000" cy="4545012"/>
          </a:xfrm>
          <a:solidFill>
            <a:schemeClr val="tx2">
              <a:alpha val="80000"/>
            </a:schemeClr>
          </a:solidFill>
        </p:spPr>
        <p:txBody>
          <a:bodyPr/>
          <a:lstStyle>
            <a:lvl1pPr>
              <a:defRPr baseline="0"/>
            </a:lvl1pPr>
          </a:lstStyle>
          <a:p>
            <a:pPr lvl="0"/>
            <a:r>
              <a:rPr kumimoji="1" lang="en-US" altLang="ja-JP" dirty="0" smtClean="0"/>
              <a:t> </a:t>
            </a:r>
            <a:endParaRPr kumimoji="1" lang="ja-JP" altLang="en-US" dirty="0"/>
          </a:p>
        </p:txBody>
      </p:sp>
      <p:sp>
        <p:nvSpPr>
          <p:cNvPr id="11" name="テキスト プレースホルダー 11"/>
          <p:cNvSpPr>
            <a:spLocks noGrp="1"/>
          </p:cNvSpPr>
          <p:nvPr>
            <p:ph type="body" sz="quarter" idx="16" hasCustomPrompt="1"/>
          </p:nvPr>
        </p:nvSpPr>
        <p:spPr>
          <a:xfrm>
            <a:off x="3157541" y="7568135"/>
            <a:ext cx="11926325" cy="1625815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spcBef>
                <a:spcPts val="0"/>
              </a:spcBef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2" name="テキスト プレースホルダー 11"/>
          <p:cNvSpPr>
            <a:spLocks noGrp="1"/>
          </p:cNvSpPr>
          <p:nvPr>
            <p:ph type="body" sz="quarter" idx="17" hasCustomPrompt="1"/>
          </p:nvPr>
        </p:nvSpPr>
        <p:spPr>
          <a:xfrm>
            <a:off x="3157541" y="6898695"/>
            <a:ext cx="11926325" cy="773203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defRPr sz="32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3" name="テキスト プレースホルダー 11"/>
          <p:cNvSpPr>
            <a:spLocks noGrp="1"/>
          </p:cNvSpPr>
          <p:nvPr>
            <p:ph type="body" sz="quarter" idx="18" hasCustomPrompt="1"/>
          </p:nvPr>
        </p:nvSpPr>
        <p:spPr>
          <a:xfrm>
            <a:off x="9323226" y="2083160"/>
            <a:ext cx="900100" cy="1102622"/>
          </a:xfrm>
        </p:spPr>
        <p:txBody>
          <a:bodyPr anchor="ctr">
            <a:noAutofit/>
          </a:bodyPr>
          <a:lstStyle>
            <a:lvl1pPr algn="r">
              <a:lnSpc>
                <a:spcPct val="120000"/>
              </a:lnSpc>
              <a:defRPr sz="4400" spc="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0</a:t>
            </a:r>
            <a:endParaRPr lang="en-US" dirty="0"/>
          </a:p>
        </p:txBody>
      </p:sp>
      <p:sp>
        <p:nvSpPr>
          <p:cNvPr id="14" name="テキスト プレースホルダー 9"/>
          <p:cNvSpPr>
            <a:spLocks noGrp="1"/>
          </p:cNvSpPr>
          <p:nvPr>
            <p:ph type="body" sz="quarter" idx="19" hasCustomPrompt="1"/>
          </p:nvPr>
        </p:nvSpPr>
        <p:spPr>
          <a:xfrm>
            <a:off x="10268331" y="2199732"/>
            <a:ext cx="90010" cy="900100"/>
          </a:xfrm>
          <a:solidFill>
            <a:schemeClr val="accent1">
              <a:alpha val="69000"/>
            </a:schemeClr>
          </a:solidFill>
        </p:spPr>
        <p:txBody>
          <a:bodyPr/>
          <a:lstStyle>
            <a:lvl1pPr>
              <a:defRPr baseline="0"/>
            </a:lvl1pPr>
          </a:lstStyle>
          <a:p>
            <a:pPr lvl="0"/>
            <a:r>
              <a:rPr kumimoji="1" lang="en-US" altLang="ja-JP" dirty="0" smtClean="0"/>
              <a:t> </a:t>
            </a:r>
            <a:endParaRPr kumimoji="1" lang="ja-JP" altLang="en-US" dirty="0"/>
          </a:p>
        </p:txBody>
      </p:sp>
      <p:sp>
        <p:nvSpPr>
          <p:cNvPr id="15" name="テキスト プレースホルダー 11"/>
          <p:cNvSpPr>
            <a:spLocks noGrp="1"/>
          </p:cNvSpPr>
          <p:nvPr>
            <p:ph type="body" sz="quarter" idx="20" hasCustomPrompt="1"/>
          </p:nvPr>
        </p:nvSpPr>
        <p:spPr>
          <a:xfrm>
            <a:off x="10403346" y="2173170"/>
            <a:ext cx="7290810" cy="945105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6" name="テキスト プレースホルダー 11"/>
          <p:cNvSpPr>
            <a:spLocks noGrp="1"/>
          </p:cNvSpPr>
          <p:nvPr>
            <p:ph type="body" sz="quarter" idx="21" hasCustomPrompt="1"/>
          </p:nvPr>
        </p:nvSpPr>
        <p:spPr>
          <a:xfrm>
            <a:off x="9323226" y="3091713"/>
            <a:ext cx="900100" cy="1102622"/>
          </a:xfrm>
        </p:spPr>
        <p:txBody>
          <a:bodyPr anchor="ctr">
            <a:noAutofit/>
          </a:bodyPr>
          <a:lstStyle>
            <a:lvl1pPr algn="r">
              <a:lnSpc>
                <a:spcPct val="120000"/>
              </a:lnSpc>
              <a:defRPr sz="4400" spc="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0</a:t>
            </a:r>
            <a:endParaRPr lang="en-US" dirty="0"/>
          </a:p>
        </p:txBody>
      </p:sp>
      <p:sp>
        <p:nvSpPr>
          <p:cNvPr id="17" name="テキスト プレースホルダー 9"/>
          <p:cNvSpPr>
            <a:spLocks noGrp="1"/>
          </p:cNvSpPr>
          <p:nvPr>
            <p:ph type="body" sz="quarter" idx="22" hasCustomPrompt="1"/>
          </p:nvPr>
        </p:nvSpPr>
        <p:spPr>
          <a:xfrm>
            <a:off x="10268331" y="3208285"/>
            <a:ext cx="90010" cy="900100"/>
          </a:xfrm>
          <a:solidFill>
            <a:schemeClr val="accent1">
              <a:alpha val="69000"/>
            </a:schemeClr>
          </a:solidFill>
        </p:spPr>
        <p:txBody>
          <a:bodyPr/>
          <a:lstStyle>
            <a:lvl1pPr>
              <a:defRPr baseline="0"/>
            </a:lvl1pPr>
          </a:lstStyle>
          <a:p>
            <a:pPr lvl="0"/>
            <a:r>
              <a:rPr kumimoji="1" lang="en-US" altLang="ja-JP" dirty="0" smtClean="0"/>
              <a:t> </a:t>
            </a:r>
            <a:endParaRPr kumimoji="1" lang="ja-JP" altLang="en-US" dirty="0"/>
          </a:p>
        </p:txBody>
      </p:sp>
      <p:sp>
        <p:nvSpPr>
          <p:cNvPr id="18" name="テキスト プレースホルダー 11"/>
          <p:cNvSpPr>
            <a:spLocks noGrp="1"/>
          </p:cNvSpPr>
          <p:nvPr>
            <p:ph type="body" sz="quarter" idx="23" hasCustomPrompt="1"/>
          </p:nvPr>
        </p:nvSpPr>
        <p:spPr>
          <a:xfrm>
            <a:off x="10403346" y="3181723"/>
            <a:ext cx="7290810" cy="945105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9" name="テキスト プレースホルダー 11"/>
          <p:cNvSpPr>
            <a:spLocks noGrp="1"/>
          </p:cNvSpPr>
          <p:nvPr>
            <p:ph type="body" sz="quarter" idx="24" hasCustomPrompt="1"/>
          </p:nvPr>
        </p:nvSpPr>
        <p:spPr>
          <a:xfrm>
            <a:off x="9323226" y="4108385"/>
            <a:ext cx="900100" cy="1102622"/>
          </a:xfrm>
        </p:spPr>
        <p:txBody>
          <a:bodyPr anchor="ctr">
            <a:noAutofit/>
          </a:bodyPr>
          <a:lstStyle>
            <a:lvl1pPr algn="r">
              <a:lnSpc>
                <a:spcPct val="120000"/>
              </a:lnSpc>
              <a:defRPr sz="4400" spc="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0</a:t>
            </a:r>
            <a:endParaRPr lang="en-US" dirty="0"/>
          </a:p>
        </p:txBody>
      </p:sp>
      <p:sp>
        <p:nvSpPr>
          <p:cNvPr id="20" name="テキスト プレースホルダー 9"/>
          <p:cNvSpPr>
            <a:spLocks noGrp="1"/>
          </p:cNvSpPr>
          <p:nvPr>
            <p:ph type="body" sz="quarter" idx="25" hasCustomPrompt="1"/>
          </p:nvPr>
        </p:nvSpPr>
        <p:spPr>
          <a:xfrm>
            <a:off x="10268331" y="4224957"/>
            <a:ext cx="90010" cy="900100"/>
          </a:xfrm>
          <a:solidFill>
            <a:schemeClr val="accent1">
              <a:alpha val="69000"/>
            </a:schemeClr>
          </a:solidFill>
        </p:spPr>
        <p:txBody>
          <a:bodyPr/>
          <a:lstStyle>
            <a:lvl1pPr>
              <a:defRPr baseline="0"/>
            </a:lvl1pPr>
          </a:lstStyle>
          <a:p>
            <a:pPr lvl="0"/>
            <a:r>
              <a:rPr kumimoji="1" lang="en-US" altLang="ja-JP" dirty="0" smtClean="0"/>
              <a:t> </a:t>
            </a:r>
            <a:endParaRPr kumimoji="1" lang="ja-JP" altLang="en-US" dirty="0"/>
          </a:p>
        </p:txBody>
      </p:sp>
      <p:sp>
        <p:nvSpPr>
          <p:cNvPr id="21" name="テキスト プレースホルダー 11"/>
          <p:cNvSpPr>
            <a:spLocks noGrp="1"/>
          </p:cNvSpPr>
          <p:nvPr>
            <p:ph type="body" sz="quarter" idx="26" hasCustomPrompt="1"/>
          </p:nvPr>
        </p:nvSpPr>
        <p:spPr>
          <a:xfrm>
            <a:off x="10403346" y="4198395"/>
            <a:ext cx="7290810" cy="945105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2" name="テキスト プレースホルダー 11"/>
          <p:cNvSpPr>
            <a:spLocks noGrp="1"/>
          </p:cNvSpPr>
          <p:nvPr>
            <p:ph type="body" sz="quarter" idx="27" hasCustomPrompt="1"/>
          </p:nvPr>
        </p:nvSpPr>
        <p:spPr>
          <a:xfrm>
            <a:off x="9323226" y="5098495"/>
            <a:ext cx="900100" cy="1102622"/>
          </a:xfrm>
        </p:spPr>
        <p:txBody>
          <a:bodyPr anchor="ctr">
            <a:noAutofit/>
          </a:bodyPr>
          <a:lstStyle>
            <a:lvl1pPr algn="r">
              <a:lnSpc>
                <a:spcPct val="120000"/>
              </a:lnSpc>
              <a:defRPr sz="4400" spc="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0</a:t>
            </a:r>
            <a:endParaRPr lang="en-US" dirty="0"/>
          </a:p>
        </p:txBody>
      </p:sp>
      <p:sp>
        <p:nvSpPr>
          <p:cNvPr id="23" name="テキスト プレースホルダー 9"/>
          <p:cNvSpPr>
            <a:spLocks noGrp="1"/>
          </p:cNvSpPr>
          <p:nvPr>
            <p:ph type="body" sz="quarter" idx="28" hasCustomPrompt="1"/>
          </p:nvPr>
        </p:nvSpPr>
        <p:spPr>
          <a:xfrm>
            <a:off x="10268331" y="5215067"/>
            <a:ext cx="90010" cy="900100"/>
          </a:xfrm>
          <a:solidFill>
            <a:schemeClr val="accent1">
              <a:alpha val="69000"/>
            </a:schemeClr>
          </a:solidFill>
        </p:spPr>
        <p:txBody>
          <a:bodyPr/>
          <a:lstStyle>
            <a:lvl1pPr>
              <a:defRPr baseline="0"/>
            </a:lvl1pPr>
          </a:lstStyle>
          <a:p>
            <a:pPr lvl="0"/>
            <a:r>
              <a:rPr kumimoji="1" lang="en-US" altLang="ja-JP" dirty="0" smtClean="0"/>
              <a:t> </a:t>
            </a:r>
            <a:endParaRPr kumimoji="1" lang="ja-JP" altLang="en-US" dirty="0"/>
          </a:p>
        </p:txBody>
      </p:sp>
      <p:sp>
        <p:nvSpPr>
          <p:cNvPr id="24" name="テキスト プレースホルダー 11"/>
          <p:cNvSpPr>
            <a:spLocks noGrp="1"/>
          </p:cNvSpPr>
          <p:nvPr>
            <p:ph type="body" sz="quarter" idx="29" hasCustomPrompt="1"/>
          </p:nvPr>
        </p:nvSpPr>
        <p:spPr>
          <a:xfrm>
            <a:off x="10403346" y="5188505"/>
            <a:ext cx="7290810" cy="945105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86688937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37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2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1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25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750"/>
                            </p:stCondLst>
                            <p:childTnLst>
                              <p:par>
                                <p:cTn id="23" presetID="10" presetClass="entr" presetSubtype="0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2500"/>
                            </p:stCondLst>
                            <p:childTnLst>
                              <p:par>
                                <p:cTn id="33" presetID="10" presetClass="entr" presetSubtype="0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3250"/>
                            </p:stCondLst>
                            <p:childTnLst>
                              <p:par>
                                <p:cTn id="43" presetID="10" presetClass="entr" presetSubtype="0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4000"/>
                            </p:stCondLst>
                            <p:childTnLst>
                              <p:par>
                                <p:cTn id="53" presetID="2" presetClass="entr" presetSubtype="4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2" presetClass="entr" presetSubtype="4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10" grpId="0" animBg="1">
        <p:tmplLst>
          <p:tmpl>
            <p:tnLst>
              <p:par>
                <p:cTn presetID="22" presetClass="entr" presetSubtype="2" fill="hold" nodeType="after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right)">
                      <p:cBhvr>
                        <p:cTn dur="500"/>
                        <p:tgtEl>
                          <p:spTgt spid="1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1" grpId="0">
        <p:tmplLst>
          <p:tmpl>
            <p:tnLst>
              <p:par>
                <p:cTn presetID="2" presetClass="entr" presetSubtype="4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2" grpId="0">
        <p:tmplLst>
          <p:tmpl>
            <p:tnLst>
              <p:par>
                <p:cTn presetID="2" presetClass="entr" presetSubtype="4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3" grpId="0">
        <p:tmplLst>
          <p:tmpl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4" grpId="0" animBg="1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5" grpId="0"/>
      <p:bldP spid="16" grpId="0">
        <p:tmplLst>
          <p:tmpl>
            <p:tnLst>
              <p:par>
                <p:cTn presetID="10" presetClass="entr" presetSubtype="0" fill="hold" nodeType="after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7" grpId="0" animBg="1">
        <p:tmplLst>
          <p:tmpl>
            <p:tnLst>
              <p:par>
                <p:cTn presetID="10" presetClass="entr" presetSubtype="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8" grpId="0"/>
      <p:bldP spid="19" grpId="0">
        <p:tmplLst>
          <p:tmpl>
            <p:tnLst>
              <p:par>
                <p:cTn presetID="10" presetClass="entr" presetSubtype="0" fill="hold" nodeType="after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0" grpId="0" animBg="1">
        <p:tmplLst>
          <p:tmpl>
            <p:tnLst>
              <p:par>
                <p:cTn presetID="10" presetClass="entr" presetSubtype="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1" grpId="0"/>
      <p:bldP spid="22" grpId="0">
        <p:tmplLst>
          <p:tmpl>
            <p:tnLst>
              <p:par>
                <p:cTn presetID="10" presetClass="entr" presetSubtype="0" fill="hold" nodeType="after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3" grpId="0" animBg="1">
        <p:tmplLst>
          <p:tmpl>
            <p:tnLst>
              <p:par>
                <p:cTn presetID="10" presetClass="entr" presetSubtype="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4" grpId="0"/>
    </p:bldLst>
  </p:timing>
</p:sldLayout>
</file>

<file path=ppt/slideLayouts/slideLayout29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ユーザー設定レイアウ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en-US" altLang="ja-JP" dirty="0" smtClean="0"/>
              <a:t>SLIDE TITLE HERE</a:t>
            </a:r>
            <a:endParaRPr kumimoji="1" lang="ja-JP" altLang="en-US" dirty="0"/>
          </a:p>
        </p:txBody>
      </p: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  <a:alpha val="70000"/>
                  </a:prstClr>
                </a:solidFill>
              </a:rPr>
              <a:t>The Power of PowerPoint | thepopp.com</a:t>
            </a:r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87164BF-D67A-46C0-81D2-5BAF67C00C80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  <p:grpSp>
        <p:nvGrpSpPr>
          <p:cNvPr id="7" name="グループ化 25"/>
          <p:cNvGrpSpPr/>
          <p:nvPr userDrawn="1"/>
        </p:nvGrpSpPr>
        <p:grpSpPr>
          <a:xfrm>
            <a:off x="7952769" y="2287309"/>
            <a:ext cx="3234708" cy="3259869"/>
            <a:chOff x="3775000" y="2576471"/>
            <a:chExt cx="5088444" cy="5128022"/>
          </a:xfrm>
          <a:solidFill>
            <a:schemeClr val="accent1">
              <a:lumMod val="60000"/>
              <a:lumOff val="40000"/>
            </a:schemeClr>
          </a:solidFill>
        </p:grpSpPr>
        <p:sp>
          <p:nvSpPr>
            <p:cNvPr id="5" name="ドーナツ 4"/>
            <p:cNvSpPr/>
            <p:nvPr userDrawn="1"/>
          </p:nvSpPr>
          <p:spPr>
            <a:xfrm>
              <a:off x="4282666" y="3118275"/>
              <a:ext cx="4050450" cy="4050450"/>
            </a:xfrm>
            <a:prstGeom prst="donut">
              <a:avLst>
                <a:gd name="adj" fmla="val 10789"/>
              </a:avLst>
            </a:prstGeom>
            <a:grpFill/>
            <a:ln w="98425" cmpd="thinThick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>
                <a:solidFill>
                  <a:prstClr val="black"/>
                </a:solidFill>
              </a:endParaRPr>
            </a:p>
          </p:txBody>
        </p:sp>
        <p:sp>
          <p:nvSpPr>
            <p:cNvPr id="6" name="台形 5"/>
            <p:cNvSpPr/>
            <p:nvPr userDrawn="1"/>
          </p:nvSpPr>
          <p:spPr>
            <a:xfrm>
              <a:off x="5919624" y="2576471"/>
              <a:ext cx="776534" cy="898904"/>
            </a:xfrm>
            <a:prstGeom prst="trapezoid">
              <a:avLst/>
            </a:prstGeom>
            <a:grpFill/>
            <a:ln w="98425" cmpd="thinThick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  <p:sp>
          <p:nvSpPr>
            <p:cNvPr id="10" name="台形 9"/>
            <p:cNvSpPr/>
            <p:nvPr userDrawn="1"/>
          </p:nvSpPr>
          <p:spPr>
            <a:xfrm rot="10800000">
              <a:off x="5919624" y="6764875"/>
              <a:ext cx="776534" cy="898904"/>
            </a:xfrm>
            <a:prstGeom prst="trapezoid">
              <a:avLst/>
            </a:prstGeom>
            <a:grpFill/>
            <a:ln w="98425" cmpd="thinThick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  <p:grpSp>
          <p:nvGrpSpPr>
            <p:cNvPr id="8" name="グループ化 12"/>
            <p:cNvGrpSpPr/>
            <p:nvPr userDrawn="1"/>
          </p:nvGrpSpPr>
          <p:grpSpPr>
            <a:xfrm rot="8683707">
              <a:off x="5919624" y="2599846"/>
              <a:ext cx="776534" cy="5087308"/>
              <a:chOff x="9953296" y="2728871"/>
              <a:chExt cx="776534" cy="5087308"/>
            </a:xfrm>
            <a:grpFill/>
          </p:grpSpPr>
          <p:sp>
            <p:nvSpPr>
              <p:cNvPr id="11" name="台形 10"/>
              <p:cNvSpPr/>
              <p:nvPr userDrawn="1"/>
            </p:nvSpPr>
            <p:spPr>
              <a:xfrm>
                <a:off x="9953296" y="2728871"/>
                <a:ext cx="776534" cy="898904"/>
              </a:xfrm>
              <a:prstGeom prst="trapezoid">
                <a:avLst/>
              </a:prstGeom>
              <a:grpFill/>
              <a:ln w="98425" cmpd="thinThick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12" name="台形 11"/>
              <p:cNvSpPr/>
              <p:nvPr userDrawn="1"/>
            </p:nvSpPr>
            <p:spPr>
              <a:xfrm rot="10800000">
                <a:off x="9953296" y="6917275"/>
                <a:ext cx="776534" cy="898904"/>
              </a:xfrm>
              <a:prstGeom prst="trapezoid">
                <a:avLst/>
              </a:prstGeom>
              <a:grpFill/>
              <a:ln w="98425" cmpd="thinThick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9" name="グループ化 15"/>
            <p:cNvGrpSpPr/>
            <p:nvPr userDrawn="1"/>
          </p:nvGrpSpPr>
          <p:grpSpPr>
            <a:xfrm rot="6486146">
              <a:off x="5930387" y="2598115"/>
              <a:ext cx="776534" cy="5087308"/>
              <a:chOff x="9953296" y="2728871"/>
              <a:chExt cx="776534" cy="5087308"/>
            </a:xfrm>
            <a:grpFill/>
          </p:grpSpPr>
          <p:sp>
            <p:nvSpPr>
              <p:cNvPr id="17" name="台形 16"/>
              <p:cNvSpPr/>
              <p:nvPr userDrawn="1"/>
            </p:nvSpPr>
            <p:spPr>
              <a:xfrm>
                <a:off x="9953296" y="2728871"/>
                <a:ext cx="776534" cy="898904"/>
              </a:xfrm>
              <a:prstGeom prst="trapezoid">
                <a:avLst/>
              </a:prstGeom>
              <a:grpFill/>
              <a:ln w="98425" cmpd="thinThick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18" name="台形 17"/>
              <p:cNvSpPr/>
              <p:nvPr userDrawn="1"/>
            </p:nvSpPr>
            <p:spPr>
              <a:xfrm rot="10800000">
                <a:off x="9953296" y="6917275"/>
                <a:ext cx="776534" cy="898904"/>
              </a:xfrm>
              <a:prstGeom prst="trapezoid">
                <a:avLst/>
              </a:prstGeom>
              <a:grpFill/>
              <a:ln w="98425" cmpd="thinThick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13" name="グループ化 18"/>
            <p:cNvGrpSpPr/>
            <p:nvPr userDrawn="1"/>
          </p:nvGrpSpPr>
          <p:grpSpPr>
            <a:xfrm rot="4265237">
              <a:off x="5931523" y="2576485"/>
              <a:ext cx="776534" cy="5087308"/>
              <a:chOff x="9953296" y="2728871"/>
              <a:chExt cx="776534" cy="5087308"/>
            </a:xfrm>
            <a:grpFill/>
          </p:grpSpPr>
          <p:sp>
            <p:nvSpPr>
              <p:cNvPr id="20" name="台形 19"/>
              <p:cNvSpPr/>
              <p:nvPr userDrawn="1"/>
            </p:nvSpPr>
            <p:spPr>
              <a:xfrm>
                <a:off x="9953296" y="2728871"/>
                <a:ext cx="776534" cy="898904"/>
              </a:xfrm>
              <a:prstGeom prst="trapezoid">
                <a:avLst/>
              </a:prstGeom>
              <a:grpFill/>
              <a:ln w="98425" cmpd="thinThick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21" name="台形 20"/>
              <p:cNvSpPr/>
              <p:nvPr userDrawn="1"/>
            </p:nvSpPr>
            <p:spPr>
              <a:xfrm rot="10800000">
                <a:off x="9953296" y="6917275"/>
                <a:ext cx="776534" cy="898904"/>
              </a:xfrm>
              <a:prstGeom prst="trapezoid">
                <a:avLst/>
              </a:prstGeom>
              <a:grpFill/>
              <a:ln w="98425" cmpd="thinThick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14" name="グループ化 21"/>
            <p:cNvGrpSpPr/>
            <p:nvPr userDrawn="1"/>
          </p:nvGrpSpPr>
          <p:grpSpPr>
            <a:xfrm rot="2213029">
              <a:off x="5911663" y="2617185"/>
              <a:ext cx="776534" cy="5087308"/>
              <a:chOff x="9953296" y="2728871"/>
              <a:chExt cx="776534" cy="5087308"/>
            </a:xfrm>
            <a:grpFill/>
          </p:grpSpPr>
          <p:sp>
            <p:nvSpPr>
              <p:cNvPr id="23" name="台形 22"/>
              <p:cNvSpPr/>
              <p:nvPr userDrawn="1"/>
            </p:nvSpPr>
            <p:spPr>
              <a:xfrm>
                <a:off x="9953296" y="2728871"/>
                <a:ext cx="776534" cy="898904"/>
              </a:xfrm>
              <a:prstGeom prst="trapezoid">
                <a:avLst/>
              </a:prstGeom>
              <a:grpFill/>
              <a:ln w="98425" cmpd="thinThick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24" name="台形 23"/>
              <p:cNvSpPr/>
              <p:nvPr userDrawn="1"/>
            </p:nvSpPr>
            <p:spPr>
              <a:xfrm rot="10800000">
                <a:off x="9953296" y="6917275"/>
                <a:ext cx="776534" cy="898904"/>
              </a:xfrm>
              <a:prstGeom prst="trapezoid">
                <a:avLst/>
              </a:prstGeom>
              <a:grpFill/>
              <a:ln w="98425" cmpd="thinThick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>
                  <a:solidFill>
                    <a:prstClr val="white"/>
                  </a:solidFill>
                </a:endParaRPr>
              </a:p>
            </p:txBody>
          </p:sp>
        </p:grpSp>
      </p:grpSp>
      <p:grpSp>
        <p:nvGrpSpPr>
          <p:cNvPr id="15" name="グループ化 26"/>
          <p:cNvGrpSpPr/>
          <p:nvPr userDrawn="1"/>
        </p:nvGrpSpPr>
        <p:grpSpPr>
          <a:xfrm>
            <a:off x="10821438" y="4862070"/>
            <a:ext cx="1954027" cy="1969226"/>
            <a:chOff x="3775000" y="2576471"/>
            <a:chExt cx="5088444" cy="5128022"/>
          </a:xfrm>
          <a:solidFill>
            <a:schemeClr val="accent1">
              <a:lumMod val="60000"/>
              <a:lumOff val="40000"/>
            </a:schemeClr>
          </a:solidFill>
        </p:grpSpPr>
        <p:sp>
          <p:nvSpPr>
            <p:cNvPr id="28" name="ドーナツ 27"/>
            <p:cNvSpPr/>
            <p:nvPr userDrawn="1"/>
          </p:nvSpPr>
          <p:spPr>
            <a:xfrm>
              <a:off x="4282666" y="3118275"/>
              <a:ext cx="4050450" cy="4050450"/>
            </a:xfrm>
            <a:prstGeom prst="donut">
              <a:avLst>
                <a:gd name="adj" fmla="val 10789"/>
              </a:avLst>
            </a:prstGeom>
            <a:grpFill/>
            <a:ln w="98425" cmpd="thinThick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>
                <a:solidFill>
                  <a:prstClr val="black"/>
                </a:solidFill>
              </a:endParaRPr>
            </a:p>
          </p:txBody>
        </p:sp>
        <p:sp>
          <p:nvSpPr>
            <p:cNvPr id="29" name="台形 28"/>
            <p:cNvSpPr/>
            <p:nvPr userDrawn="1"/>
          </p:nvSpPr>
          <p:spPr>
            <a:xfrm>
              <a:off x="5919624" y="2576471"/>
              <a:ext cx="776534" cy="898904"/>
            </a:xfrm>
            <a:prstGeom prst="trapezoid">
              <a:avLst/>
            </a:prstGeom>
            <a:grpFill/>
            <a:ln w="98425" cmpd="thinThick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  <p:sp>
          <p:nvSpPr>
            <p:cNvPr id="30" name="台形 29"/>
            <p:cNvSpPr/>
            <p:nvPr userDrawn="1"/>
          </p:nvSpPr>
          <p:spPr>
            <a:xfrm rot="10800000">
              <a:off x="5919624" y="6764875"/>
              <a:ext cx="776534" cy="898904"/>
            </a:xfrm>
            <a:prstGeom prst="trapezoid">
              <a:avLst/>
            </a:prstGeom>
            <a:grpFill/>
            <a:ln w="98425" cmpd="thinThick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  <p:grpSp>
          <p:nvGrpSpPr>
            <p:cNvPr id="16" name="グループ化 30"/>
            <p:cNvGrpSpPr/>
            <p:nvPr userDrawn="1"/>
          </p:nvGrpSpPr>
          <p:grpSpPr>
            <a:xfrm rot="8683707">
              <a:off x="5919624" y="2599846"/>
              <a:ext cx="776534" cy="5087308"/>
              <a:chOff x="9953296" y="2728871"/>
              <a:chExt cx="776534" cy="5087308"/>
            </a:xfrm>
            <a:grpFill/>
          </p:grpSpPr>
          <p:sp>
            <p:nvSpPr>
              <p:cNvPr id="41" name="台形 40"/>
              <p:cNvSpPr/>
              <p:nvPr userDrawn="1"/>
            </p:nvSpPr>
            <p:spPr>
              <a:xfrm>
                <a:off x="9953296" y="2728871"/>
                <a:ext cx="776534" cy="898904"/>
              </a:xfrm>
              <a:prstGeom prst="trapezoid">
                <a:avLst/>
              </a:prstGeom>
              <a:grpFill/>
              <a:ln w="98425" cmpd="thinThick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42" name="台形 41"/>
              <p:cNvSpPr/>
              <p:nvPr userDrawn="1"/>
            </p:nvSpPr>
            <p:spPr>
              <a:xfrm rot="10800000">
                <a:off x="9953296" y="6917275"/>
                <a:ext cx="776534" cy="898904"/>
              </a:xfrm>
              <a:prstGeom prst="trapezoid">
                <a:avLst/>
              </a:prstGeom>
              <a:grpFill/>
              <a:ln w="98425" cmpd="thinThick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19" name="グループ化 31"/>
            <p:cNvGrpSpPr/>
            <p:nvPr userDrawn="1"/>
          </p:nvGrpSpPr>
          <p:grpSpPr>
            <a:xfrm rot="6486146">
              <a:off x="5930387" y="2598115"/>
              <a:ext cx="776534" cy="5087308"/>
              <a:chOff x="9953296" y="2728871"/>
              <a:chExt cx="776534" cy="5087308"/>
            </a:xfrm>
            <a:grpFill/>
          </p:grpSpPr>
          <p:sp>
            <p:nvSpPr>
              <p:cNvPr id="39" name="台形 38"/>
              <p:cNvSpPr/>
              <p:nvPr userDrawn="1"/>
            </p:nvSpPr>
            <p:spPr>
              <a:xfrm>
                <a:off x="9953296" y="2728871"/>
                <a:ext cx="776534" cy="898904"/>
              </a:xfrm>
              <a:prstGeom prst="trapezoid">
                <a:avLst/>
              </a:prstGeom>
              <a:grpFill/>
              <a:ln w="98425" cmpd="thinThick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40" name="台形 39"/>
              <p:cNvSpPr/>
              <p:nvPr userDrawn="1"/>
            </p:nvSpPr>
            <p:spPr>
              <a:xfrm rot="10800000">
                <a:off x="9953296" y="6917275"/>
                <a:ext cx="776534" cy="898904"/>
              </a:xfrm>
              <a:prstGeom prst="trapezoid">
                <a:avLst/>
              </a:prstGeom>
              <a:grpFill/>
              <a:ln w="98425" cmpd="thinThick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22" name="グループ化 32"/>
            <p:cNvGrpSpPr/>
            <p:nvPr userDrawn="1"/>
          </p:nvGrpSpPr>
          <p:grpSpPr>
            <a:xfrm rot="4265237">
              <a:off x="5931523" y="2576485"/>
              <a:ext cx="776534" cy="5087308"/>
              <a:chOff x="9953296" y="2728871"/>
              <a:chExt cx="776534" cy="5087308"/>
            </a:xfrm>
            <a:grpFill/>
          </p:grpSpPr>
          <p:sp>
            <p:nvSpPr>
              <p:cNvPr id="37" name="台形 36"/>
              <p:cNvSpPr/>
              <p:nvPr userDrawn="1"/>
            </p:nvSpPr>
            <p:spPr>
              <a:xfrm>
                <a:off x="9953296" y="2728871"/>
                <a:ext cx="776534" cy="898904"/>
              </a:xfrm>
              <a:prstGeom prst="trapezoid">
                <a:avLst/>
              </a:prstGeom>
              <a:grpFill/>
              <a:ln w="98425" cmpd="thinThick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38" name="台形 37"/>
              <p:cNvSpPr/>
              <p:nvPr userDrawn="1"/>
            </p:nvSpPr>
            <p:spPr>
              <a:xfrm rot="10800000">
                <a:off x="9953296" y="6917275"/>
                <a:ext cx="776534" cy="898904"/>
              </a:xfrm>
              <a:prstGeom prst="trapezoid">
                <a:avLst/>
              </a:prstGeom>
              <a:grpFill/>
              <a:ln w="98425" cmpd="thinThick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25" name="グループ化 33"/>
            <p:cNvGrpSpPr/>
            <p:nvPr userDrawn="1"/>
          </p:nvGrpSpPr>
          <p:grpSpPr>
            <a:xfrm rot="2213029">
              <a:off x="5911663" y="2617185"/>
              <a:ext cx="776534" cy="5087308"/>
              <a:chOff x="9953296" y="2728871"/>
              <a:chExt cx="776534" cy="5087308"/>
            </a:xfrm>
            <a:grpFill/>
          </p:grpSpPr>
          <p:sp>
            <p:nvSpPr>
              <p:cNvPr id="35" name="台形 34"/>
              <p:cNvSpPr/>
              <p:nvPr userDrawn="1"/>
            </p:nvSpPr>
            <p:spPr>
              <a:xfrm>
                <a:off x="9953296" y="2728871"/>
                <a:ext cx="776534" cy="898904"/>
              </a:xfrm>
              <a:prstGeom prst="trapezoid">
                <a:avLst/>
              </a:prstGeom>
              <a:grpFill/>
              <a:ln w="98425" cmpd="thinThick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36" name="台形 35"/>
              <p:cNvSpPr/>
              <p:nvPr userDrawn="1"/>
            </p:nvSpPr>
            <p:spPr>
              <a:xfrm rot="10800000">
                <a:off x="9953296" y="6917275"/>
                <a:ext cx="776534" cy="898904"/>
              </a:xfrm>
              <a:prstGeom prst="trapezoid">
                <a:avLst/>
              </a:prstGeom>
              <a:grpFill/>
              <a:ln w="98425" cmpd="thinThick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>
                  <a:solidFill>
                    <a:prstClr val="white"/>
                  </a:solidFill>
                </a:endParaRPr>
              </a:p>
            </p:txBody>
          </p:sp>
        </p:grpSp>
      </p:grpSp>
      <p:grpSp>
        <p:nvGrpSpPr>
          <p:cNvPr id="26" name="グループ化 42"/>
          <p:cNvGrpSpPr/>
          <p:nvPr userDrawn="1"/>
        </p:nvGrpSpPr>
        <p:grpSpPr>
          <a:xfrm>
            <a:off x="6720664" y="5228491"/>
            <a:ext cx="2475236" cy="2494489"/>
            <a:chOff x="3775000" y="2576471"/>
            <a:chExt cx="5088444" cy="5128022"/>
          </a:xfrm>
          <a:solidFill>
            <a:schemeClr val="accent1">
              <a:lumMod val="60000"/>
              <a:lumOff val="40000"/>
            </a:schemeClr>
          </a:solidFill>
        </p:grpSpPr>
        <p:sp>
          <p:nvSpPr>
            <p:cNvPr id="44" name="ドーナツ 43"/>
            <p:cNvSpPr/>
            <p:nvPr userDrawn="1"/>
          </p:nvSpPr>
          <p:spPr>
            <a:xfrm>
              <a:off x="4282666" y="3118275"/>
              <a:ext cx="4050450" cy="4050450"/>
            </a:xfrm>
            <a:prstGeom prst="donut">
              <a:avLst>
                <a:gd name="adj" fmla="val 10789"/>
              </a:avLst>
            </a:prstGeom>
            <a:grpFill/>
            <a:ln w="98425" cmpd="thinThick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>
                <a:solidFill>
                  <a:prstClr val="black"/>
                </a:solidFill>
              </a:endParaRPr>
            </a:p>
          </p:txBody>
        </p:sp>
        <p:sp>
          <p:nvSpPr>
            <p:cNvPr id="45" name="台形 44"/>
            <p:cNvSpPr/>
            <p:nvPr userDrawn="1"/>
          </p:nvSpPr>
          <p:spPr>
            <a:xfrm>
              <a:off x="5919624" y="2576471"/>
              <a:ext cx="776534" cy="898904"/>
            </a:xfrm>
            <a:prstGeom prst="trapezoid">
              <a:avLst/>
            </a:prstGeom>
            <a:grpFill/>
            <a:ln w="98425" cmpd="thinThick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  <p:sp>
          <p:nvSpPr>
            <p:cNvPr id="46" name="台形 45"/>
            <p:cNvSpPr/>
            <p:nvPr userDrawn="1"/>
          </p:nvSpPr>
          <p:spPr>
            <a:xfrm rot="10800000">
              <a:off x="5919624" y="6764875"/>
              <a:ext cx="776534" cy="898904"/>
            </a:xfrm>
            <a:prstGeom prst="trapezoid">
              <a:avLst/>
            </a:prstGeom>
            <a:grpFill/>
            <a:ln w="98425" cmpd="thinThick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  <p:grpSp>
          <p:nvGrpSpPr>
            <p:cNvPr id="27" name="グループ化 46"/>
            <p:cNvGrpSpPr/>
            <p:nvPr userDrawn="1"/>
          </p:nvGrpSpPr>
          <p:grpSpPr>
            <a:xfrm rot="8683707">
              <a:off x="5919624" y="2599846"/>
              <a:ext cx="776534" cy="5087308"/>
              <a:chOff x="9953296" y="2728871"/>
              <a:chExt cx="776534" cy="5087308"/>
            </a:xfrm>
            <a:grpFill/>
          </p:grpSpPr>
          <p:sp>
            <p:nvSpPr>
              <p:cNvPr id="57" name="台形 56"/>
              <p:cNvSpPr/>
              <p:nvPr userDrawn="1"/>
            </p:nvSpPr>
            <p:spPr>
              <a:xfrm>
                <a:off x="9953296" y="2728871"/>
                <a:ext cx="776534" cy="898904"/>
              </a:xfrm>
              <a:prstGeom prst="trapezoid">
                <a:avLst/>
              </a:prstGeom>
              <a:grpFill/>
              <a:ln w="98425" cmpd="thinThick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58" name="台形 57"/>
              <p:cNvSpPr/>
              <p:nvPr userDrawn="1"/>
            </p:nvSpPr>
            <p:spPr>
              <a:xfrm rot="10800000">
                <a:off x="9953296" y="6917275"/>
                <a:ext cx="776534" cy="898904"/>
              </a:xfrm>
              <a:prstGeom prst="trapezoid">
                <a:avLst/>
              </a:prstGeom>
              <a:grpFill/>
              <a:ln w="98425" cmpd="thinThick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31" name="グループ化 47"/>
            <p:cNvGrpSpPr/>
            <p:nvPr userDrawn="1"/>
          </p:nvGrpSpPr>
          <p:grpSpPr>
            <a:xfrm rot="6486146">
              <a:off x="5930387" y="2598115"/>
              <a:ext cx="776534" cy="5087308"/>
              <a:chOff x="9953296" y="2728871"/>
              <a:chExt cx="776534" cy="5087308"/>
            </a:xfrm>
            <a:grpFill/>
          </p:grpSpPr>
          <p:sp>
            <p:nvSpPr>
              <p:cNvPr id="55" name="台形 54"/>
              <p:cNvSpPr/>
              <p:nvPr userDrawn="1"/>
            </p:nvSpPr>
            <p:spPr>
              <a:xfrm>
                <a:off x="9953296" y="2728871"/>
                <a:ext cx="776534" cy="898904"/>
              </a:xfrm>
              <a:prstGeom prst="trapezoid">
                <a:avLst/>
              </a:prstGeom>
              <a:grpFill/>
              <a:ln w="98425" cmpd="thinThick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56" name="台形 55"/>
              <p:cNvSpPr/>
              <p:nvPr userDrawn="1"/>
            </p:nvSpPr>
            <p:spPr>
              <a:xfrm rot="10800000">
                <a:off x="9953296" y="6917275"/>
                <a:ext cx="776534" cy="898904"/>
              </a:xfrm>
              <a:prstGeom prst="trapezoid">
                <a:avLst/>
              </a:prstGeom>
              <a:grpFill/>
              <a:ln w="98425" cmpd="thinThick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32" name="グループ化 48"/>
            <p:cNvGrpSpPr/>
            <p:nvPr userDrawn="1"/>
          </p:nvGrpSpPr>
          <p:grpSpPr>
            <a:xfrm rot="4265237">
              <a:off x="5931523" y="2576485"/>
              <a:ext cx="776534" cy="5087308"/>
              <a:chOff x="9953296" y="2728871"/>
              <a:chExt cx="776534" cy="5087308"/>
            </a:xfrm>
            <a:grpFill/>
          </p:grpSpPr>
          <p:sp>
            <p:nvSpPr>
              <p:cNvPr id="53" name="台形 52"/>
              <p:cNvSpPr/>
              <p:nvPr userDrawn="1"/>
            </p:nvSpPr>
            <p:spPr>
              <a:xfrm>
                <a:off x="9953296" y="2728871"/>
                <a:ext cx="776534" cy="898904"/>
              </a:xfrm>
              <a:prstGeom prst="trapezoid">
                <a:avLst/>
              </a:prstGeom>
              <a:grpFill/>
              <a:ln w="98425" cmpd="thinThick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54" name="台形 53"/>
              <p:cNvSpPr/>
              <p:nvPr userDrawn="1"/>
            </p:nvSpPr>
            <p:spPr>
              <a:xfrm rot="10800000">
                <a:off x="9953296" y="6917275"/>
                <a:ext cx="776534" cy="898904"/>
              </a:xfrm>
              <a:prstGeom prst="trapezoid">
                <a:avLst/>
              </a:prstGeom>
              <a:grpFill/>
              <a:ln w="98425" cmpd="thinThick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33" name="グループ化 49"/>
            <p:cNvGrpSpPr/>
            <p:nvPr userDrawn="1"/>
          </p:nvGrpSpPr>
          <p:grpSpPr>
            <a:xfrm rot="2213029">
              <a:off x="5911663" y="2617185"/>
              <a:ext cx="776534" cy="5087308"/>
              <a:chOff x="9953296" y="2728871"/>
              <a:chExt cx="776534" cy="5087308"/>
            </a:xfrm>
            <a:grpFill/>
          </p:grpSpPr>
          <p:sp>
            <p:nvSpPr>
              <p:cNvPr id="51" name="台形 50"/>
              <p:cNvSpPr/>
              <p:nvPr userDrawn="1"/>
            </p:nvSpPr>
            <p:spPr>
              <a:xfrm>
                <a:off x="9953296" y="2728871"/>
                <a:ext cx="776534" cy="898904"/>
              </a:xfrm>
              <a:prstGeom prst="trapezoid">
                <a:avLst/>
              </a:prstGeom>
              <a:grpFill/>
              <a:ln w="98425" cmpd="thinThick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52" name="台形 51"/>
              <p:cNvSpPr/>
              <p:nvPr userDrawn="1"/>
            </p:nvSpPr>
            <p:spPr>
              <a:xfrm rot="10800000">
                <a:off x="9953296" y="6917275"/>
                <a:ext cx="776534" cy="898904"/>
              </a:xfrm>
              <a:prstGeom prst="trapezoid">
                <a:avLst/>
              </a:prstGeom>
              <a:grpFill/>
              <a:ln w="98425" cmpd="thinThick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>
                  <a:solidFill>
                    <a:prstClr val="white"/>
                  </a:solidFill>
                </a:endParaRPr>
              </a:p>
            </p:txBody>
          </p:sp>
        </p:grpSp>
      </p:grpSp>
      <p:grpSp>
        <p:nvGrpSpPr>
          <p:cNvPr id="34" name="グループ化 58"/>
          <p:cNvGrpSpPr/>
          <p:nvPr userDrawn="1"/>
        </p:nvGrpSpPr>
        <p:grpSpPr>
          <a:xfrm>
            <a:off x="4850094" y="3546320"/>
            <a:ext cx="2368323" cy="2386745"/>
            <a:chOff x="3775000" y="2576471"/>
            <a:chExt cx="5088444" cy="5128022"/>
          </a:xfrm>
          <a:solidFill>
            <a:schemeClr val="accent1">
              <a:lumMod val="60000"/>
              <a:lumOff val="40000"/>
            </a:schemeClr>
          </a:solidFill>
        </p:grpSpPr>
        <p:sp>
          <p:nvSpPr>
            <p:cNvPr id="60" name="ドーナツ 59"/>
            <p:cNvSpPr/>
            <p:nvPr userDrawn="1"/>
          </p:nvSpPr>
          <p:spPr>
            <a:xfrm>
              <a:off x="4282666" y="3118275"/>
              <a:ext cx="4050450" cy="4050450"/>
            </a:xfrm>
            <a:prstGeom prst="donut">
              <a:avLst>
                <a:gd name="adj" fmla="val 10789"/>
              </a:avLst>
            </a:prstGeom>
            <a:grpFill/>
            <a:ln w="98425" cmpd="thinThick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>
                <a:solidFill>
                  <a:prstClr val="black"/>
                </a:solidFill>
              </a:endParaRPr>
            </a:p>
          </p:txBody>
        </p:sp>
        <p:sp>
          <p:nvSpPr>
            <p:cNvPr id="61" name="台形 60"/>
            <p:cNvSpPr/>
            <p:nvPr userDrawn="1"/>
          </p:nvSpPr>
          <p:spPr>
            <a:xfrm>
              <a:off x="5919624" y="2576471"/>
              <a:ext cx="776534" cy="898904"/>
            </a:xfrm>
            <a:prstGeom prst="trapezoid">
              <a:avLst/>
            </a:prstGeom>
            <a:grpFill/>
            <a:ln w="98425" cmpd="thinThick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  <p:sp>
          <p:nvSpPr>
            <p:cNvPr id="62" name="台形 61"/>
            <p:cNvSpPr/>
            <p:nvPr userDrawn="1"/>
          </p:nvSpPr>
          <p:spPr>
            <a:xfrm rot="10800000">
              <a:off x="5919624" y="6764875"/>
              <a:ext cx="776534" cy="898904"/>
            </a:xfrm>
            <a:prstGeom prst="trapezoid">
              <a:avLst/>
            </a:prstGeom>
            <a:grpFill/>
            <a:ln w="98425" cmpd="thinThick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  <p:grpSp>
          <p:nvGrpSpPr>
            <p:cNvPr id="43" name="グループ化 62"/>
            <p:cNvGrpSpPr/>
            <p:nvPr userDrawn="1"/>
          </p:nvGrpSpPr>
          <p:grpSpPr>
            <a:xfrm rot="8683707">
              <a:off x="5919624" y="2599846"/>
              <a:ext cx="776534" cy="5087308"/>
              <a:chOff x="9953296" y="2728871"/>
              <a:chExt cx="776534" cy="5087308"/>
            </a:xfrm>
            <a:grpFill/>
          </p:grpSpPr>
          <p:sp>
            <p:nvSpPr>
              <p:cNvPr id="73" name="台形 72"/>
              <p:cNvSpPr/>
              <p:nvPr userDrawn="1"/>
            </p:nvSpPr>
            <p:spPr>
              <a:xfrm>
                <a:off x="9953296" y="2728871"/>
                <a:ext cx="776534" cy="898904"/>
              </a:xfrm>
              <a:prstGeom prst="trapezoid">
                <a:avLst/>
              </a:prstGeom>
              <a:grpFill/>
              <a:ln w="98425" cmpd="thinThick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74" name="台形 73"/>
              <p:cNvSpPr/>
              <p:nvPr userDrawn="1"/>
            </p:nvSpPr>
            <p:spPr>
              <a:xfrm rot="10800000">
                <a:off x="9953296" y="6917275"/>
                <a:ext cx="776534" cy="898904"/>
              </a:xfrm>
              <a:prstGeom prst="trapezoid">
                <a:avLst/>
              </a:prstGeom>
              <a:grpFill/>
              <a:ln w="98425" cmpd="thinThick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47" name="グループ化 63"/>
            <p:cNvGrpSpPr/>
            <p:nvPr userDrawn="1"/>
          </p:nvGrpSpPr>
          <p:grpSpPr>
            <a:xfrm rot="6486146">
              <a:off x="5930387" y="2598115"/>
              <a:ext cx="776534" cy="5087308"/>
              <a:chOff x="9953296" y="2728871"/>
              <a:chExt cx="776534" cy="5087308"/>
            </a:xfrm>
            <a:grpFill/>
          </p:grpSpPr>
          <p:sp>
            <p:nvSpPr>
              <p:cNvPr id="71" name="台形 70"/>
              <p:cNvSpPr/>
              <p:nvPr userDrawn="1"/>
            </p:nvSpPr>
            <p:spPr>
              <a:xfrm>
                <a:off x="9953296" y="2728871"/>
                <a:ext cx="776534" cy="898904"/>
              </a:xfrm>
              <a:prstGeom prst="trapezoid">
                <a:avLst/>
              </a:prstGeom>
              <a:grpFill/>
              <a:ln w="98425" cmpd="thinThick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72" name="台形 71"/>
              <p:cNvSpPr/>
              <p:nvPr userDrawn="1"/>
            </p:nvSpPr>
            <p:spPr>
              <a:xfrm rot="10800000">
                <a:off x="9953296" y="6917275"/>
                <a:ext cx="776534" cy="898904"/>
              </a:xfrm>
              <a:prstGeom prst="trapezoid">
                <a:avLst/>
              </a:prstGeom>
              <a:grpFill/>
              <a:ln w="98425" cmpd="thinThick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48" name="グループ化 64"/>
            <p:cNvGrpSpPr/>
            <p:nvPr userDrawn="1"/>
          </p:nvGrpSpPr>
          <p:grpSpPr>
            <a:xfrm rot="4265237">
              <a:off x="5931523" y="2576485"/>
              <a:ext cx="776534" cy="5087308"/>
              <a:chOff x="9953296" y="2728871"/>
              <a:chExt cx="776534" cy="5087308"/>
            </a:xfrm>
            <a:grpFill/>
          </p:grpSpPr>
          <p:sp>
            <p:nvSpPr>
              <p:cNvPr id="69" name="台形 68"/>
              <p:cNvSpPr/>
              <p:nvPr userDrawn="1"/>
            </p:nvSpPr>
            <p:spPr>
              <a:xfrm>
                <a:off x="9953296" y="2728871"/>
                <a:ext cx="776534" cy="898904"/>
              </a:xfrm>
              <a:prstGeom prst="trapezoid">
                <a:avLst/>
              </a:prstGeom>
              <a:grpFill/>
              <a:ln w="98425" cmpd="thinThick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70" name="台形 69"/>
              <p:cNvSpPr/>
              <p:nvPr userDrawn="1"/>
            </p:nvSpPr>
            <p:spPr>
              <a:xfrm rot="10800000">
                <a:off x="9953296" y="6917275"/>
                <a:ext cx="776534" cy="898904"/>
              </a:xfrm>
              <a:prstGeom prst="trapezoid">
                <a:avLst/>
              </a:prstGeom>
              <a:grpFill/>
              <a:ln w="98425" cmpd="thinThick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49" name="グループ化 65"/>
            <p:cNvGrpSpPr/>
            <p:nvPr userDrawn="1"/>
          </p:nvGrpSpPr>
          <p:grpSpPr>
            <a:xfrm rot="2213029">
              <a:off x="5911663" y="2617185"/>
              <a:ext cx="776534" cy="5087308"/>
              <a:chOff x="9953296" y="2728871"/>
              <a:chExt cx="776534" cy="5087308"/>
            </a:xfrm>
            <a:grpFill/>
          </p:grpSpPr>
          <p:sp>
            <p:nvSpPr>
              <p:cNvPr id="67" name="台形 66"/>
              <p:cNvSpPr/>
              <p:nvPr userDrawn="1"/>
            </p:nvSpPr>
            <p:spPr>
              <a:xfrm>
                <a:off x="9953296" y="2728871"/>
                <a:ext cx="776534" cy="898904"/>
              </a:xfrm>
              <a:prstGeom prst="trapezoid">
                <a:avLst/>
              </a:prstGeom>
              <a:grpFill/>
              <a:ln w="98425" cmpd="thinThick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68" name="台形 67"/>
              <p:cNvSpPr/>
              <p:nvPr userDrawn="1"/>
            </p:nvSpPr>
            <p:spPr>
              <a:xfrm rot="10800000">
                <a:off x="9953296" y="6917275"/>
                <a:ext cx="776534" cy="898904"/>
              </a:xfrm>
              <a:prstGeom prst="trapezoid">
                <a:avLst/>
              </a:prstGeom>
              <a:grpFill/>
              <a:ln w="98425" cmpd="thinThick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>
                  <a:solidFill>
                    <a:prstClr val="white"/>
                  </a:solidFill>
                </a:endParaRPr>
              </a:p>
            </p:txBody>
          </p:sp>
        </p:grpSp>
      </p:grpSp>
      <p:grpSp>
        <p:nvGrpSpPr>
          <p:cNvPr id="50" name="グループ化 74"/>
          <p:cNvGrpSpPr/>
          <p:nvPr userDrawn="1"/>
        </p:nvGrpSpPr>
        <p:grpSpPr>
          <a:xfrm>
            <a:off x="3068709" y="4765313"/>
            <a:ext cx="2077973" cy="2094136"/>
            <a:chOff x="3775000" y="2576471"/>
            <a:chExt cx="5088444" cy="5128022"/>
          </a:xfrm>
          <a:solidFill>
            <a:schemeClr val="accent1">
              <a:lumMod val="60000"/>
              <a:lumOff val="40000"/>
            </a:schemeClr>
          </a:solidFill>
        </p:grpSpPr>
        <p:sp>
          <p:nvSpPr>
            <p:cNvPr id="76" name="ドーナツ 75"/>
            <p:cNvSpPr/>
            <p:nvPr userDrawn="1"/>
          </p:nvSpPr>
          <p:spPr>
            <a:xfrm>
              <a:off x="4282666" y="3118275"/>
              <a:ext cx="4050450" cy="4050450"/>
            </a:xfrm>
            <a:prstGeom prst="donut">
              <a:avLst>
                <a:gd name="adj" fmla="val 10789"/>
              </a:avLst>
            </a:prstGeom>
            <a:grpFill/>
            <a:ln w="98425" cmpd="thinThick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>
                <a:solidFill>
                  <a:prstClr val="black"/>
                </a:solidFill>
              </a:endParaRPr>
            </a:p>
          </p:txBody>
        </p:sp>
        <p:sp>
          <p:nvSpPr>
            <p:cNvPr id="77" name="台形 76"/>
            <p:cNvSpPr/>
            <p:nvPr userDrawn="1"/>
          </p:nvSpPr>
          <p:spPr>
            <a:xfrm>
              <a:off x="5919624" y="2576471"/>
              <a:ext cx="776534" cy="898904"/>
            </a:xfrm>
            <a:prstGeom prst="trapezoid">
              <a:avLst/>
            </a:prstGeom>
            <a:grpFill/>
            <a:ln w="98425" cmpd="thinThick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  <p:sp>
          <p:nvSpPr>
            <p:cNvPr id="78" name="台形 77"/>
            <p:cNvSpPr/>
            <p:nvPr userDrawn="1"/>
          </p:nvSpPr>
          <p:spPr>
            <a:xfrm rot="10800000">
              <a:off x="5919624" y="6764875"/>
              <a:ext cx="776534" cy="898904"/>
            </a:xfrm>
            <a:prstGeom prst="trapezoid">
              <a:avLst/>
            </a:prstGeom>
            <a:grpFill/>
            <a:ln w="98425" cmpd="thinThick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  <p:grpSp>
          <p:nvGrpSpPr>
            <p:cNvPr id="59" name="グループ化 78"/>
            <p:cNvGrpSpPr/>
            <p:nvPr userDrawn="1"/>
          </p:nvGrpSpPr>
          <p:grpSpPr>
            <a:xfrm rot="8683707">
              <a:off x="5919624" y="2599846"/>
              <a:ext cx="776534" cy="5087308"/>
              <a:chOff x="9953296" y="2728871"/>
              <a:chExt cx="776534" cy="5087308"/>
            </a:xfrm>
            <a:grpFill/>
          </p:grpSpPr>
          <p:sp>
            <p:nvSpPr>
              <p:cNvPr id="89" name="台形 88"/>
              <p:cNvSpPr/>
              <p:nvPr userDrawn="1"/>
            </p:nvSpPr>
            <p:spPr>
              <a:xfrm>
                <a:off x="9953296" y="2728871"/>
                <a:ext cx="776534" cy="898904"/>
              </a:xfrm>
              <a:prstGeom prst="trapezoid">
                <a:avLst/>
              </a:prstGeom>
              <a:grpFill/>
              <a:ln w="98425" cmpd="thinThick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90" name="台形 89"/>
              <p:cNvSpPr/>
              <p:nvPr userDrawn="1"/>
            </p:nvSpPr>
            <p:spPr>
              <a:xfrm rot="10800000">
                <a:off x="9953296" y="6917275"/>
                <a:ext cx="776534" cy="898904"/>
              </a:xfrm>
              <a:prstGeom prst="trapezoid">
                <a:avLst/>
              </a:prstGeom>
              <a:grpFill/>
              <a:ln w="98425" cmpd="thinThick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63" name="グループ化 79"/>
            <p:cNvGrpSpPr/>
            <p:nvPr userDrawn="1"/>
          </p:nvGrpSpPr>
          <p:grpSpPr>
            <a:xfrm rot="6486146">
              <a:off x="5930387" y="2598115"/>
              <a:ext cx="776534" cy="5087308"/>
              <a:chOff x="9953296" y="2728871"/>
              <a:chExt cx="776534" cy="5087308"/>
            </a:xfrm>
            <a:grpFill/>
          </p:grpSpPr>
          <p:sp>
            <p:nvSpPr>
              <p:cNvPr id="87" name="台形 86"/>
              <p:cNvSpPr/>
              <p:nvPr userDrawn="1"/>
            </p:nvSpPr>
            <p:spPr>
              <a:xfrm>
                <a:off x="9953296" y="2728871"/>
                <a:ext cx="776534" cy="898904"/>
              </a:xfrm>
              <a:prstGeom prst="trapezoid">
                <a:avLst/>
              </a:prstGeom>
              <a:grpFill/>
              <a:ln w="98425" cmpd="thinThick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88" name="台形 87"/>
              <p:cNvSpPr/>
              <p:nvPr userDrawn="1"/>
            </p:nvSpPr>
            <p:spPr>
              <a:xfrm rot="10800000">
                <a:off x="9953296" y="6917275"/>
                <a:ext cx="776534" cy="898904"/>
              </a:xfrm>
              <a:prstGeom prst="trapezoid">
                <a:avLst/>
              </a:prstGeom>
              <a:grpFill/>
              <a:ln w="98425" cmpd="thinThick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64" name="グループ化 80"/>
            <p:cNvGrpSpPr/>
            <p:nvPr userDrawn="1"/>
          </p:nvGrpSpPr>
          <p:grpSpPr>
            <a:xfrm rot="4265237">
              <a:off x="5931523" y="2576485"/>
              <a:ext cx="776534" cy="5087308"/>
              <a:chOff x="9953296" y="2728871"/>
              <a:chExt cx="776534" cy="5087308"/>
            </a:xfrm>
            <a:grpFill/>
          </p:grpSpPr>
          <p:sp>
            <p:nvSpPr>
              <p:cNvPr id="85" name="台形 84"/>
              <p:cNvSpPr/>
              <p:nvPr userDrawn="1"/>
            </p:nvSpPr>
            <p:spPr>
              <a:xfrm>
                <a:off x="9953296" y="2728871"/>
                <a:ext cx="776534" cy="898904"/>
              </a:xfrm>
              <a:prstGeom prst="trapezoid">
                <a:avLst/>
              </a:prstGeom>
              <a:grpFill/>
              <a:ln w="98425" cmpd="thinThick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86" name="台形 85"/>
              <p:cNvSpPr/>
              <p:nvPr userDrawn="1"/>
            </p:nvSpPr>
            <p:spPr>
              <a:xfrm rot="10800000">
                <a:off x="9953296" y="6917275"/>
                <a:ext cx="776534" cy="898904"/>
              </a:xfrm>
              <a:prstGeom prst="trapezoid">
                <a:avLst/>
              </a:prstGeom>
              <a:grpFill/>
              <a:ln w="98425" cmpd="thinThick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65" name="グループ化 81"/>
            <p:cNvGrpSpPr/>
            <p:nvPr userDrawn="1"/>
          </p:nvGrpSpPr>
          <p:grpSpPr>
            <a:xfrm rot="2213029">
              <a:off x="5911663" y="2617185"/>
              <a:ext cx="776534" cy="5087308"/>
              <a:chOff x="9953296" y="2728871"/>
              <a:chExt cx="776534" cy="5087308"/>
            </a:xfrm>
            <a:grpFill/>
          </p:grpSpPr>
          <p:sp>
            <p:nvSpPr>
              <p:cNvPr id="83" name="台形 82"/>
              <p:cNvSpPr/>
              <p:nvPr userDrawn="1"/>
            </p:nvSpPr>
            <p:spPr>
              <a:xfrm>
                <a:off x="9953296" y="2728871"/>
                <a:ext cx="776534" cy="898904"/>
              </a:xfrm>
              <a:prstGeom prst="trapezoid">
                <a:avLst/>
              </a:prstGeom>
              <a:grpFill/>
              <a:ln w="98425" cmpd="thinThick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84" name="台形 83"/>
              <p:cNvSpPr/>
              <p:nvPr userDrawn="1"/>
            </p:nvSpPr>
            <p:spPr>
              <a:xfrm rot="10800000">
                <a:off x="9953296" y="6917275"/>
                <a:ext cx="776534" cy="898904"/>
              </a:xfrm>
              <a:prstGeom prst="trapezoid">
                <a:avLst/>
              </a:prstGeom>
              <a:grpFill/>
              <a:ln w="98425" cmpd="thinThick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>
                  <a:solidFill>
                    <a:prstClr val="white"/>
                  </a:solidFill>
                </a:endParaRPr>
              </a:p>
            </p:txBody>
          </p:sp>
        </p:grpSp>
      </p:grpSp>
      <p:sp>
        <p:nvSpPr>
          <p:cNvPr id="91" name="テキスト プレースホルダー 11"/>
          <p:cNvSpPr>
            <a:spLocks noGrp="1"/>
          </p:cNvSpPr>
          <p:nvPr>
            <p:ph type="body" sz="quarter" idx="16" hasCustomPrompt="1"/>
          </p:nvPr>
        </p:nvSpPr>
        <p:spPr>
          <a:xfrm>
            <a:off x="1057972" y="7777592"/>
            <a:ext cx="4294891" cy="1625815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spcBef>
                <a:spcPts val="0"/>
              </a:spcBef>
              <a:defRPr sz="18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92" name="テキスト プレースホルダー 11"/>
          <p:cNvSpPr>
            <a:spLocks noGrp="1"/>
          </p:cNvSpPr>
          <p:nvPr>
            <p:ph type="body" sz="quarter" idx="17" hasCustomPrompt="1"/>
          </p:nvPr>
        </p:nvSpPr>
        <p:spPr>
          <a:xfrm>
            <a:off x="1057972" y="7236332"/>
            <a:ext cx="4294891" cy="645023"/>
          </a:xfrm>
        </p:spPr>
        <p:txBody>
          <a:bodyPr anchor="b">
            <a:noAutofit/>
          </a:bodyPr>
          <a:lstStyle>
            <a:lvl1pPr algn="l">
              <a:lnSpc>
                <a:spcPct val="120000"/>
              </a:lnSpc>
              <a:defRPr sz="24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93" name="テキスト プレースホルダー 11"/>
          <p:cNvSpPr>
            <a:spLocks noGrp="1"/>
          </p:cNvSpPr>
          <p:nvPr>
            <p:ph type="body" sz="quarter" idx="18" hasCustomPrompt="1"/>
          </p:nvPr>
        </p:nvSpPr>
        <p:spPr>
          <a:xfrm>
            <a:off x="805021" y="2473401"/>
            <a:ext cx="4312026" cy="1625815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spcBef>
                <a:spcPts val="0"/>
              </a:spcBef>
              <a:defRPr sz="18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94" name="テキスト プレースホルダー 11"/>
          <p:cNvSpPr>
            <a:spLocks noGrp="1"/>
          </p:cNvSpPr>
          <p:nvPr>
            <p:ph type="body" sz="quarter" idx="19" hasCustomPrompt="1"/>
          </p:nvPr>
        </p:nvSpPr>
        <p:spPr>
          <a:xfrm>
            <a:off x="805021" y="1932141"/>
            <a:ext cx="4312026" cy="645023"/>
          </a:xfrm>
        </p:spPr>
        <p:txBody>
          <a:bodyPr anchor="b">
            <a:noAutofit/>
          </a:bodyPr>
          <a:lstStyle>
            <a:lvl1pPr algn="l">
              <a:lnSpc>
                <a:spcPct val="120000"/>
              </a:lnSpc>
              <a:defRPr sz="24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95" name="テキスト プレースホルダー 11"/>
          <p:cNvSpPr>
            <a:spLocks noGrp="1"/>
          </p:cNvSpPr>
          <p:nvPr>
            <p:ph type="body" sz="quarter" idx="20" hasCustomPrompt="1"/>
          </p:nvPr>
        </p:nvSpPr>
        <p:spPr>
          <a:xfrm>
            <a:off x="13103646" y="5342450"/>
            <a:ext cx="4905545" cy="1625815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spcBef>
                <a:spcPts val="0"/>
              </a:spcBef>
              <a:defRPr sz="18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96" name="テキスト プレースホルダー 11"/>
          <p:cNvSpPr>
            <a:spLocks noGrp="1"/>
          </p:cNvSpPr>
          <p:nvPr>
            <p:ph type="body" sz="quarter" idx="21" hasCustomPrompt="1"/>
          </p:nvPr>
        </p:nvSpPr>
        <p:spPr>
          <a:xfrm>
            <a:off x="13103646" y="4801190"/>
            <a:ext cx="4905545" cy="645023"/>
          </a:xfrm>
        </p:spPr>
        <p:txBody>
          <a:bodyPr anchor="b">
            <a:noAutofit/>
          </a:bodyPr>
          <a:lstStyle>
            <a:lvl1pPr algn="l">
              <a:lnSpc>
                <a:spcPct val="120000"/>
              </a:lnSpc>
              <a:defRPr sz="24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97" name="テキスト プレースホルダー 11"/>
          <p:cNvSpPr>
            <a:spLocks noGrp="1"/>
          </p:cNvSpPr>
          <p:nvPr>
            <p:ph type="body" sz="quarter" idx="22" hasCustomPrompt="1"/>
          </p:nvPr>
        </p:nvSpPr>
        <p:spPr>
          <a:xfrm>
            <a:off x="11667139" y="2506057"/>
            <a:ext cx="4905545" cy="1625815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spcBef>
                <a:spcPts val="0"/>
              </a:spcBef>
              <a:defRPr sz="18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98" name="テキスト プレースホルダー 11"/>
          <p:cNvSpPr>
            <a:spLocks noGrp="1"/>
          </p:cNvSpPr>
          <p:nvPr>
            <p:ph type="body" sz="quarter" idx="23" hasCustomPrompt="1"/>
          </p:nvPr>
        </p:nvSpPr>
        <p:spPr>
          <a:xfrm>
            <a:off x="11667139" y="1964797"/>
            <a:ext cx="4905545" cy="645023"/>
          </a:xfrm>
        </p:spPr>
        <p:txBody>
          <a:bodyPr anchor="b">
            <a:noAutofit/>
          </a:bodyPr>
          <a:lstStyle>
            <a:lvl1pPr algn="l">
              <a:lnSpc>
                <a:spcPct val="120000"/>
              </a:lnSpc>
              <a:defRPr sz="24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99" name="テキスト プレースホルダー 11"/>
          <p:cNvSpPr>
            <a:spLocks noGrp="1"/>
          </p:cNvSpPr>
          <p:nvPr>
            <p:ph type="body" sz="quarter" idx="24" hasCustomPrompt="1"/>
          </p:nvPr>
        </p:nvSpPr>
        <p:spPr>
          <a:xfrm>
            <a:off x="9341327" y="7815212"/>
            <a:ext cx="4905545" cy="1625815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spcBef>
                <a:spcPts val="0"/>
              </a:spcBef>
              <a:defRPr sz="18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00" name="テキスト プレースホルダー 11"/>
          <p:cNvSpPr>
            <a:spLocks noGrp="1"/>
          </p:cNvSpPr>
          <p:nvPr>
            <p:ph type="body" sz="quarter" idx="25" hasCustomPrompt="1"/>
          </p:nvPr>
        </p:nvSpPr>
        <p:spPr>
          <a:xfrm>
            <a:off x="9341327" y="7273952"/>
            <a:ext cx="4905545" cy="645023"/>
          </a:xfrm>
        </p:spPr>
        <p:txBody>
          <a:bodyPr anchor="b">
            <a:noAutofit/>
          </a:bodyPr>
          <a:lstStyle>
            <a:lvl1pPr algn="l">
              <a:lnSpc>
                <a:spcPct val="120000"/>
              </a:lnSpc>
              <a:defRPr sz="24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grpSp>
        <p:nvGrpSpPr>
          <p:cNvPr id="66" name="グループ化 7"/>
          <p:cNvGrpSpPr/>
          <p:nvPr userDrawn="1"/>
        </p:nvGrpSpPr>
        <p:grpSpPr>
          <a:xfrm>
            <a:off x="5214551" y="2965622"/>
            <a:ext cx="894445" cy="1824663"/>
            <a:chOff x="5214551" y="2965622"/>
            <a:chExt cx="894445" cy="1824663"/>
          </a:xfrm>
        </p:grpSpPr>
        <p:sp>
          <p:nvSpPr>
            <p:cNvPr id="108" name="円/楕円 107"/>
            <p:cNvSpPr/>
            <p:nvPr userDrawn="1"/>
          </p:nvSpPr>
          <p:spPr>
            <a:xfrm>
              <a:off x="5948968" y="4630257"/>
              <a:ext cx="160028" cy="160028"/>
            </a:xfrm>
            <a:prstGeom prst="ellipse">
              <a:avLst/>
            </a:prstGeom>
            <a:solidFill>
              <a:schemeClr val="accent1"/>
            </a:solidFill>
            <a:ln w="98425" cmpd="thinThick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  <p:sp>
          <p:nvSpPr>
            <p:cNvPr id="117" name="フリーフォーム 116"/>
            <p:cNvSpPr/>
            <p:nvPr userDrawn="1"/>
          </p:nvSpPr>
          <p:spPr>
            <a:xfrm>
              <a:off x="5214551" y="2965622"/>
              <a:ext cx="853068" cy="1729946"/>
            </a:xfrm>
            <a:custGeom>
              <a:avLst/>
              <a:gdLst>
                <a:gd name="connsiteX0" fmla="*/ 803190 w 853068"/>
                <a:gd name="connsiteY0" fmla="*/ 2384854 h 2384854"/>
                <a:gd name="connsiteX1" fmla="*/ 766119 w 853068"/>
                <a:gd name="connsiteY1" fmla="*/ 877329 h 2384854"/>
                <a:gd name="connsiteX2" fmla="*/ 0 w 853068"/>
                <a:gd name="connsiteY2" fmla="*/ 0 h 2384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3068" h="2384854">
                  <a:moveTo>
                    <a:pt x="803190" y="2384854"/>
                  </a:moveTo>
                  <a:cubicBezTo>
                    <a:pt x="851587" y="1829829"/>
                    <a:pt x="899984" y="1274805"/>
                    <a:pt x="766119" y="877329"/>
                  </a:cubicBezTo>
                  <a:cubicBezTo>
                    <a:pt x="632254" y="479853"/>
                    <a:pt x="316127" y="239926"/>
                    <a:pt x="0" y="0"/>
                  </a:cubicBezTo>
                </a:path>
              </a:pathLst>
            </a:custGeom>
            <a:noFill/>
            <a:ln w="12700" cmpd="thinThick">
              <a:solidFill>
                <a:schemeClr val="accent1"/>
              </a:solidFill>
              <a:tailEnd type="triangle" w="lg" len="lg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</p:grpSp>
      <p:grpSp>
        <p:nvGrpSpPr>
          <p:cNvPr id="75" name="グループ化 13"/>
          <p:cNvGrpSpPr/>
          <p:nvPr userDrawn="1"/>
        </p:nvGrpSpPr>
        <p:grpSpPr>
          <a:xfrm>
            <a:off x="9482906" y="2323070"/>
            <a:ext cx="2033591" cy="1655487"/>
            <a:chOff x="9482906" y="2323070"/>
            <a:chExt cx="2033591" cy="1655487"/>
          </a:xfrm>
        </p:grpSpPr>
        <p:sp>
          <p:nvSpPr>
            <p:cNvPr id="106" name="円/楕円 105"/>
            <p:cNvSpPr/>
            <p:nvPr userDrawn="1"/>
          </p:nvSpPr>
          <p:spPr>
            <a:xfrm>
              <a:off x="9482906" y="3818529"/>
              <a:ext cx="160028" cy="160028"/>
            </a:xfrm>
            <a:prstGeom prst="ellipse">
              <a:avLst/>
            </a:prstGeom>
            <a:solidFill>
              <a:schemeClr val="accent1"/>
            </a:solidFill>
            <a:ln w="98425" cmpd="thinThick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  <p:sp>
          <p:nvSpPr>
            <p:cNvPr id="121" name="フリーフォーム 120"/>
            <p:cNvSpPr/>
            <p:nvPr userDrawn="1"/>
          </p:nvSpPr>
          <p:spPr>
            <a:xfrm>
              <a:off x="9564130" y="2323070"/>
              <a:ext cx="1952367" cy="1544595"/>
            </a:xfrm>
            <a:custGeom>
              <a:avLst/>
              <a:gdLst>
                <a:gd name="connsiteX0" fmla="*/ 0 w 1952367"/>
                <a:gd name="connsiteY0" fmla="*/ 1544595 h 1544595"/>
                <a:gd name="connsiteX1" fmla="*/ 642551 w 1952367"/>
                <a:gd name="connsiteY1" fmla="*/ 308919 h 1544595"/>
                <a:gd name="connsiteX2" fmla="*/ 1952367 w 1952367"/>
                <a:gd name="connsiteY2" fmla="*/ 0 h 1544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52367" h="1544595">
                  <a:moveTo>
                    <a:pt x="0" y="1544595"/>
                  </a:moveTo>
                  <a:cubicBezTo>
                    <a:pt x="158578" y="1055473"/>
                    <a:pt x="317157" y="566351"/>
                    <a:pt x="642551" y="308919"/>
                  </a:cubicBezTo>
                  <a:cubicBezTo>
                    <a:pt x="967945" y="51487"/>
                    <a:pt x="1460156" y="25743"/>
                    <a:pt x="1952367" y="0"/>
                  </a:cubicBezTo>
                </a:path>
              </a:pathLst>
            </a:custGeom>
            <a:noFill/>
            <a:ln w="12700" cmpd="thinThick">
              <a:solidFill>
                <a:schemeClr val="accent1"/>
              </a:solidFill>
              <a:tailEnd type="triangle" w="lg" len="lg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</p:grpSp>
      <p:grpSp>
        <p:nvGrpSpPr>
          <p:cNvPr id="79" name="グループ化 6"/>
          <p:cNvGrpSpPr/>
          <p:nvPr userDrawn="1"/>
        </p:nvGrpSpPr>
        <p:grpSpPr>
          <a:xfrm>
            <a:off x="1977081" y="5726081"/>
            <a:ext cx="2206001" cy="1440838"/>
            <a:chOff x="1977081" y="5726081"/>
            <a:chExt cx="2206001" cy="1440838"/>
          </a:xfrm>
        </p:grpSpPr>
        <p:sp>
          <p:nvSpPr>
            <p:cNvPr id="103" name="円/楕円 102"/>
            <p:cNvSpPr/>
            <p:nvPr userDrawn="1"/>
          </p:nvSpPr>
          <p:spPr>
            <a:xfrm>
              <a:off x="4023054" y="5726081"/>
              <a:ext cx="160028" cy="160028"/>
            </a:xfrm>
            <a:prstGeom prst="ellipse">
              <a:avLst/>
            </a:prstGeom>
            <a:solidFill>
              <a:schemeClr val="accent1"/>
            </a:solidFill>
            <a:ln w="98425" cmpd="thinThick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  <p:sp>
          <p:nvSpPr>
            <p:cNvPr id="122" name="フリーフォーム 121"/>
            <p:cNvSpPr/>
            <p:nvPr userDrawn="1"/>
          </p:nvSpPr>
          <p:spPr>
            <a:xfrm>
              <a:off x="1977081" y="5807676"/>
              <a:ext cx="2075935" cy="1359243"/>
            </a:xfrm>
            <a:custGeom>
              <a:avLst/>
              <a:gdLst>
                <a:gd name="connsiteX0" fmla="*/ 2075935 w 2075935"/>
                <a:gd name="connsiteY0" fmla="*/ 0 h 1359243"/>
                <a:gd name="connsiteX1" fmla="*/ 778476 w 2075935"/>
                <a:gd name="connsiteY1" fmla="*/ 358346 h 1359243"/>
                <a:gd name="connsiteX2" fmla="*/ 0 w 2075935"/>
                <a:gd name="connsiteY2" fmla="*/ 1359243 h 1359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75935" h="1359243">
                  <a:moveTo>
                    <a:pt x="2075935" y="0"/>
                  </a:moveTo>
                  <a:cubicBezTo>
                    <a:pt x="1600200" y="65903"/>
                    <a:pt x="1124465" y="131806"/>
                    <a:pt x="778476" y="358346"/>
                  </a:cubicBezTo>
                  <a:cubicBezTo>
                    <a:pt x="432487" y="584886"/>
                    <a:pt x="216243" y="972064"/>
                    <a:pt x="0" y="1359243"/>
                  </a:cubicBezTo>
                </a:path>
              </a:pathLst>
            </a:custGeom>
            <a:noFill/>
            <a:ln w="12700" cmpd="thinThick">
              <a:solidFill>
                <a:schemeClr val="accent1"/>
              </a:solidFill>
              <a:tailEnd type="triangle" w="lg" len="lg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</p:grpSp>
      <p:grpSp>
        <p:nvGrpSpPr>
          <p:cNvPr id="80" name="グループ化 8"/>
          <p:cNvGrpSpPr/>
          <p:nvPr userDrawn="1"/>
        </p:nvGrpSpPr>
        <p:grpSpPr>
          <a:xfrm>
            <a:off x="7872755" y="6385186"/>
            <a:ext cx="1431883" cy="1214219"/>
            <a:chOff x="7872755" y="6385186"/>
            <a:chExt cx="1431883" cy="1214219"/>
          </a:xfrm>
        </p:grpSpPr>
        <p:sp>
          <p:nvSpPr>
            <p:cNvPr id="105" name="円/楕円 104"/>
            <p:cNvSpPr/>
            <p:nvPr userDrawn="1"/>
          </p:nvSpPr>
          <p:spPr>
            <a:xfrm>
              <a:off x="7872755" y="6385186"/>
              <a:ext cx="160028" cy="160028"/>
            </a:xfrm>
            <a:prstGeom prst="ellipse">
              <a:avLst/>
            </a:prstGeom>
            <a:solidFill>
              <a:schemeClr val="accent1"/>
            </a:solidFill>
            <a:ln w="98425" cmpd="thinThick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  <p:sp>
          <p:nvSpPr>
            <p:cNvPr id="124" name="フリーフォーム 123"/>
            <p:cNvSpPr/>
            <p:nvPr userDrawn="1"/>
          </p:nvSpPr>
          <p:spPr>
            <a:xfrm>
              <a:off x="7970108" y="6524368"/>
              <a:ext cx="1334530" cy="1075037"/>
            </a:xfrm>
            <a:custGeom>
              <a:avLst/>
              <a:gdLst>
                <a:gd name="connsiteX0" fmla="*/ 0 w 1334530"/>
                <a:gd name="connsiteY0" fmla="*/ 0 h 1075037"/>
                <a:gd name="connsiteX1" fmla="*/ 494270 w 1334530"/>
                <a:gd name="connsiteY1" fmla="*/ 790832 h 1075037"/>
                <a:gd name="connsiteX2" fmla="*/ 1334530 w 1334530"/>
                <a:gd name="connsiteY2" fmla="*/ 1075037 h 1075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4530" h="1075037">
                  <a:moveTo>
                    <a:pt x="0" y="0"/>
                  </a:moveTo>
                  <a:cubicBezTo>
                    <a:pt x="135924" y="305829"/>
                    <a:pt x="271848" y="611659"/>
                    <a:pt x="494270" y="790832"/>
                  </a:cubicBezTo>
                  <a:cubicBezTo>
                    <a:pt x="716692" y="970005"/>
                    <a:pt x="1025611" y="1022521"/>
                    <a:pt x="1334530" y="1075037"/>
                  </a:cubicBezTo>
                </a:path>
              </a:pathLst>
            </a:custGeom>
            <a:noFill/>
            <a:ln w="12700" cmpd="thinThick">
              <a:solidFill>
                <a:schemeClr val="accent1"/>
              </a:solidFill>
              <a:tailEnd type="triangle" w="lg" len="lg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</p:grpSp>
      <p:grpSp>
        <p:nvGrpSpPr>
          <p:cNvPr id="81" name="グループ化 14"/>
          <p:cNvGrpSpPr/>
          <p:nvPr userDrawn="1"/>
        </p:nvGrpSpPr>
        <p:grpSpPr>
          <a:xfrm>
            <a:off x="11714086" y="5075269"/>
            <a:ext cx="1322292" cy="852587"/>
            <a:chOff x="11714086" y="5075269"/>
            <a:chExt cx="1322292" cy="852587"/>
          </a:xfrm>
        </p:grpSpPr>
        <p:sp>
          <p:nvSpPr>
            <p:cNvPr id="107" name="円/楕円 106"/>
            <p:cNvSpPr/>
            <p:nvPr userDrawn="1"/>
          </p:nvSpPr>
          <p:spPr>
            <a:xfrm>
              <a:off x="11714086" y="5767828"/>
              <a:ext cx="160028" cy="160028"/>
            </a:xfrm>
            <a:prstGeom prst="ellipse">
              <a:avLst/>
            </a:prstGeom>
            <a:solidFill>
              <a:schemeClr val="accent1"/>
            </a:solidFill>
            <a:ln w="98425" cmpd="thinThick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  <p:sp>
          <p:nvSpPr>
            <p:cNvPr id="125" name="フリーフォーム 124"/>
            <p:cNvSpPr/>
            <p:nvPr userDrawn="1"/>
          </p:nvSpPr>
          <p:spPr>
            <a:xfrm>
              <a:off x="11813059" y="5075269"/>
              <a:ext cx="1223319" cy="757120"/>
            </a:xfrm>
            <a:custGeom>
              <a:avLst/>
              <a:gdLst>
                <a:gd name="connsiteX0" fmla="*/ 0 w 1223319"/>
                <a:gd name="connsiteY0" fmla="*/ 757120 h 757120"/>
                <a:gd name="connsiteX1" fmla="*/ 593125 w 1223319"/>
                <a:gd name="connsiteY1" fmla="*/ 114569 h 757120"/>
                <a:gd name="connsiteX2" fmla="*/ 1223319 w 1223319"/>
                <a:gd name="connsiteY2" fmla="*/ 3358 h 7571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23319" h="757120">
                  <a:moveTo>
                    <a:pt x="0" y="757120"/>
                  </a:moveTo>
                  <a:cubicBezTo>
                    <a:pt x="194619" y="498658"/>
                    <a:pt x="389239" y="240196"/>
                    <a:pt x="593125" y="114569"/>
                  </a:cubicBezTo>
                  <a:cubicBezTo>
                    <a:pt x="797011" y="-11058"/>
                    <a:pt x="1010165" y="-3850"/>
                    <a:pt x="1223319" y="3358"/>
                  </a:cubicBezTo>
                </a:path>
              </a:pathLst>
            </a:custGeom>
            <a:noFill/>
            <a:ln w="12700" cmpd="thinThick">
              <a:solidFill>
                <a:schemeClr val="accent1"/>
              </a:solidFill>
              <a:tailEnd type="triangle" w="lg" len="lg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3887910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9" presetClass="entr" presetSubtype="0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3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49" presetClass="entr" presetSubtype="0" decel="100000" fill="hold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22" presetClass="entr" presetSubtype="4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0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750"/>
                            </p:stCondLst>
                            <p:childTnLst>
                              <p:par>
                                <p:cTn id="3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250"/>
                            </p:stCondLst>
                            <p:childTnLst>
                              <p:par>
                                <p:cTn id="39" presetID="49" presetClass="entr" presetSubtype="0" decel="100000" fill="hold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22" presetClass="entr" presetSubtype="1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7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3000"/>
                            </p:stCondLst>
                            <p:childTnLst>
                              <p:par>
                                <p:cTn id="4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3500"/>
                            </p:stCondLst>
                            <p:childTnLst>
                              <p:par>
                                <p:cTn id="56" presetID="49" presetClass="entr" presetSubtype="0" decel="100000" fill="hold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22" presetClass="entr" presetSubtype="8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4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5" fill="hold">
                            <p:stCondLst>
                              <p:cond delay="4250"/>
                            </p:stCondLst>
                            <p:childTnLst>
                              <p:par>
                                <p:cTn id="6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8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1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4750"/>
                            </p:stCondLst>
                            <p:childTnLst>
                              <p:par>
                                <p:cTn id="73" presetID="49" presetClass="entr" presetSubtype="0" decel="100000" fill="hold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5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8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9" presetID="22" presetClass="entr" presetSubtype="8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1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5500"/>
                            </p:stCondLst>
                            <p:childTnLst>
                              <p:par>
                                <p:cTn id="8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5" dur="5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8" dur="5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1" grpId="0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9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9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92" grpId="0">
        <p:tmplLst>
          <p:tmpl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9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9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93" grpId="0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9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9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94" grpId="0">
        <p:tmplLst>
          <p:tmpl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9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9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95" grpId="0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9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9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96" grpId="0">
        <p:tmplLst>
          <p:tmpl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9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9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97" grpId="0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9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9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98" grpId="0">
        <p:tmplLst>
          <p:tmpl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9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9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99" grpId="0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9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9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00" grpId="0">
        <p:tmplLst>
          <p:tmpl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0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00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29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lan Table 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en-US" altLang="ja-JP" dirty="0" smtClean="0"/>
              <a:t>SLIDE TITLE HERE</a:t>
            </a:r>
            <a:endParaRPr kumimoji="1" lang="ja-JP" altLang="en-US" dirty="0"/>
          </a:p>
        </p:txBody>
      </p: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  <a:alpha val="70000"/>
                  </a:prstClr>
                </a:solidFill>
              </a:rPr>
              <a:t>The Power of PowerPoint | thepopp.com</a:t>
            </a:r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87164BF-D67A-46C0-81D2-5BAF67C00C80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  <p:grpSp>
        <p:nvGrpSpPr>
          <p:cNvPr id="8" name="グループ化 12"/>
          <p:cNvGrpSpPr/>
          <p:nvPr userDrawn="1"/>
        </p:nvGrpSpPr>
        <p:grpSpPr>
          <a:xfrm>
            <a:off x="1582365" y="1826282"/>
            <a:ext cx="4545506" cy="5621309"/>
            <a:chOff x="1582365" y="2308464"/>
            <a:chExt cx="4545506" cy="5621309"/>
          </a:xfrm>
        </p:grpSpPr>
        <p:sp>
          <p:nvSpPr>
            <p:cNvPr id="5" name="角丸四角形 4"/>
            <p:cNvSpPr/>
            <p:nvPr userDrawn="1"/>
          </p:nvSpPr>
          <p:spPr>
            <a:xfrm>
              <a:off x="1582366" y="2308464"/>
              <a:ext cx="4545505" cy="5621309"/>
            </a:xfrm>
            <a:prstGeom prst="roundRect">
              <a:avLst>
                <a:gd name="adj" fmla="val 2803"/>
              </a:avLst>
            </a:prstGeom>
            <a:solidFill>
              <a:schemeClr val="accent1"/>
            </a:solidFill>
            <a:ln w="12700" cmpd="thinThick">
              <a:noFill/>
              <a:tailEnd type="triangle" w="lg" len="lg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  <p:sp>
          <p:nvSpPr>
            <p:cNvPr id="6" name="正方形/長方形 5"/>
            <p:cNvSpPr/>
            <p:nvPr userDrawn="1"/>
          </p:nvSpPr>
          <p:spPr>
            <a:xfrm>
              <a:off x="1582366" y="3073270"/>
              <a:ext cx="4545505" cy="1440160"/>
            </a:xfrm>
            <a:prstGeom prst="rect">
              <a:avLst/>
            </a:prstGeom>
            <a:solidFill>
              <a:schemeClr val="accent1">
                <a:lumMod val="60000"/>
                <a:lumOff val="40000"/>
              </a:schemeClr>
            </a:solidFill>
            <a:ln w="12700" cmpd="thinThick">
              <a:noFill/>
              <a:tailEnd type="triangle" w="lg" len="lg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  <p:sp>
          <p:nvSpPr>
            <p:cNvPr id="7" name="正方形/長方形 6"/>
            <p:cNvSpPr/>
            <p:nvPr userDrawn="1"/>
          </p:nvSpPr>
          <p:spPr>
            <a:xfrm>
              <a:off x="1582365" y="4513430"/>
              <a:ext cx="4545505" cy="2876283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" cmpd="thinThick">
              <a:noFill/>
              <a:tailEnd type="triangle" w="lg" len="lg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</p:grpSp>
      <p:sp>
        <p:nvSpPr>
          <p:cNvPr id="14" name="テキスト プレースホルダー 11"/>
          <p:cNvSpPr>
            <a:spLocks noGrp="1"/>
          </p:cNvSpPr>
          <p:nvPr>
            <p:ph type="body" sz="quarter" idx="36" hasCustomPrompt="1"/>
          </p:nvPr>
        </p:nvSpPr>
        <p:spPr>
          <a:xfrm>
            <a:off x="1582365" y="1817885"/>
            <a:ext cx="4545505" cy="773203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800" spc="3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5" name="テキスト プレースホルダー 11"/>
          <p:cNvSpPr>
            <a:spLocks noGrp="1"/>
          </p:cNvSpPr>
          <p:nvPr>
            <p:ph type="body" sz="quarter" idx="37" hasCustomPrompt="1"/>
          </p:nvPr>
        </p:nvSpPr>
        <p:spPr>
          <a:xfrm>
            <a:off x="1582364" y="6907531"/>
            <a:ext cx="4545505" cy="540060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000" spc="3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6" name="テキスト プレースホルダー 11"/>
          <p:cNvSpPr>
            <a:spLocks noGrp="1"/>
          </p:cNvSpPr>
          <p:nvPr>
            <p:ph type="body" sz="quarter" idx="38" hasCustomPrompt="1"/>
          </p:nvPr>
        </p:nvSpPr>
        <p:spPr>
          <a:xfrm>
            <a:off x="1582366" y="2591088"/>
            <a:ext cx="4545505" cy="1440160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6600" spc="3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WORD</a:t>
            </a:r>
            <a:endParaRPr lang="en-US" dirty="0"/>
          </a:p>
        </p:txBody>
      </p:sp>
      <p:sp>
        <p:nvSpPr>
          <p:cNvPr id="17" name="ホームベース 16"/>
          <p:cNvSpPr/>
          <p:nvPr userDrawn="1"/>
        </p:nvSpPr>
        <p:spPr>
          <a:xfrm>
            <a:off x="1798874" y="4278776"/>
            <a:ext cx="405045" cy="315035"/>
          </a:xfrm>
          <a:prstGeom prst="homePlate">
            <a:avLst/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8" name="テキスト プレースホルダー 11"/>
          <p:cNvSpPr>
            <a:spLocks noGrp="1"/>
          </p:cNvSpPr>
          <p:nvPr>
            <p:ph type="body" sz="quarter" idx="39" hasCustomPrompt="1"/>
          </p:nvPr>
        </p:nvSpPr>
        <p:spPr>
          <a:xfrm>
            <a:off x="2158915" y="4166263"/>
            <a:ext cx="3780419" cy="540060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18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9" name="ホームベース 18"/>
          <p:cNvSpPr/>
          <p:nvPr userDrawn="1"/>
        </p:nvSpPr>
        <p:spPr>
          <a:xfrm>
            <a:off x="1798874" y="4973238"/>
            <a:ext cx="405045" cy="315035"/>
          </a:xfrm>
          <a:prstGeom prst="homePlate">
            <a:avLst/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20" name="テキスト プレースホルダー 11"/>
          <p:cNvSpPr>
            <a:spLocks noGrp="1"/>
          </p:cNvSpPr>
          <p:nvPr>
            <p:ph type="body" sz="quarter" idx="40" hasCustomPrompt="1"/>
          </p:nvPr>
        </p:nvSpPr>
        <p:spPr>
          <a:xfrm>
            <a:off x="2158915" y="4860725"/>
            <a:ext cx="3780419" cy="540060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18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1" name="ホームベース 20"/>
          <p:cNvSpPr/>
          <p:nvPr userDrawn="1"/>
        </p:nvSpPr>
        <p:spPr>
          <a:xfrm>
            <a:off x="1798874" y="5649061"/>
            <a:ext cx="405045" cy="315035"/>
          </a:xfrm>
          <a:prstGeom prst="homePlate">
            <a:avLst/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22" name="テキスト プレースホルダー 11"/>
          <p:cNvSpPr>
            <a:spLocks noGrp="1"/>
          </p:cNvSpPr>
          <p:nvPr>
            <p:ph type="body" sz="quarter" idx="41" hasCustomPrompt="1"/>
          </p:nvPr>
        </p:nvSpPr>
        <p:spPr>
          <a:xfrm>
            <a:off x="2158915" y="5536548"/>
            <a:ext cx="3780419" cy="540060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18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3" name="ホームベース 22"/>
          <p:cNvSpPr/>
          <p:nvPr userDrawn="1"/>
        </p:nvSpPr>
        <p:spPr>
          <a:xfrm>
            <a:off x="1798874" y="6326503"/>
            <a:ext cx="405045" cy="315035"/>
          </a:xfrm>
          <a:prstGeom prst="homePlate">
            <a:avLst/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24" name="テキスト プレースホルダー 11"/>
          <p:cNvSpPr>
            <a:spLocks noGrp="1"/>
          </p:cNvSpPr>
          <p:nvPr>
            <p:ph type="body" sz="quarter" idx="42" hasCustomPrompt="1"/>
          </p:nvPr>
        </p:nvSpPr>
        <p:spPr>
          <a:xfrm>
            <a:off x="2158915" y="6213990"/>
            <a:ext cx="3780419" cy="540060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18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grpSp>
        <p:nvGrpSpPr>
          <p:cNvPr id="9" name="グループ化 24"/>
          <p:cNvGrpSpPr/>
          <p:nvPr userDrawn="1"/>
        </p:nvGrpSpPr>
        <p:grpSpPr>
          <a:xfrm>
            <a:off x="6869660" y="1830319"/>
            <a:ext cx="4545506" cy="5621309"/>
            <a:chOff x="1582365" y="2308464"/>
            <a:chExt cx="4545506" cy="5621309"/>
          </a:xfrm>
        </p:grpSpPr>
        <p:sp>
          <p:nvSpPr>
            <p:cNvPr id="26" name="角丸四角形 25"/>
            <p:cNvSpPr/>
            <p:nvPr userDrawn="1"/>
          </p:nvSpPr>
          <p:spPr>
            <a:xfrm>
              <a:off x="1582366" y="2308464"/>
              <a:ext cx="4545505" cy="5621309"/>
            </a:xfrm>
            <a:prstGeom prst="roundRect">
              <a:avLst>
                <a:gd name="adj" fmla="val 2803"/>
              </a:avLst>
            </a:prstGeom>
            <a:solidFill>
              <a:schemeClr val="accent1">
                <a:lumMod val="75000"/>
              </a:schemeClr>
            </a:solidFill>
            <a:ln w="12700" cmpd="thinThick">
              <a:noFill/>
              <a:tailEnd type="triangle" w="lg" len="lg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  <p:sp>
          <p:nvSpPr>
            <p:cNvPr id="27" name="正方形/長方形 26"/>
            <p:cNvSpPr/>
            <p:nvPr userDrawn="1"/>
          </p:nvSpPr>
          <p:spPr>
            <a:xfrm>
              <a:off x="1582366" y="3073270"/>
              <a:ext cx="4545505" cy="1440160"/>
            </a:xfrm>
            <a:prstGeom prst="rect">
              <a:avLst/>
            </a:prstGeom>
            <a:solidFill>
              <a:schemeClr val="accent1"/>
            </a:solidFill>
            <a:ln w="12700" cmpd="thinThick">
              <a:noFill/>
              <a:tailEnd type="triangle" w="lg" len="lg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  <p:sp>
          <p:nvSpPr>
            <p:cNvPr id="28" name="正方形/長方形 27"/>
            <p:cNvSpPr/>
            <p:nvPr userDrawn="1"/>
          </p:nvSpPr>
          <p:spPr>
            <a:xfrm>
              <a:off x="1582365" y="4513430"/>
              <a:ext cx="4545505" cy="2876283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" cmpd="thinThick">
              <a:noFill/>
              <a:tailEnd type="triangle" w="lg" len="lg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</p:grpSp>
      <p:sp>
        <p:nvSpPr>
          <p:cNvPr id="29" name="テキスト プレースホルダー 11"/>
          <p:cNvSpPr>
            <a:spLocks noGrp="1"/>
          </p:cNvSpPr>
          <p:nvPr>
            <p:ph type="body" sz="quarter" idx="43" hasCustomPrompt="1"/>
          </p:nvPr>
        </p:nvSpPr>
        <p:spPr>
          <a:xfrm>
            <a:off x="6869660" y="1821922"/>
            <a:ext cx="4545505" cy="773203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800" spc="3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0" name="テキスト プレースホルダー 11"/>
          <p:cNvSpPr>
            <a:spLocks noGrp="1"/>
          </p:cNvSpPr>
          <p:nvPr>
            <p:ph type="body" sz="quarter" idx="44" hasCustomPrompt="1"/>
          </p:nvPr>
        </p:nvSpPr>
        <p:spPr>
          <a:xfrm>
            <a:off x="6869659" y="6911568"/>
            <a:ext cx="4545505" cy="540060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000" spc="3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1" name="テキスト プレースホルダー 11"/>
          <p:cNvSpPr>
            <a:spLocks noGrp="1"/>
          </p:cNvSpPr>
          <p:nvPr>
            <p:ph type="body" sz="quarter" idx="45" hasCustomPrompt="1"/>
          </p:nvPr>
        </p:nvSpPr>
        <p:spPr>
          <a:xfrm>
            <a:off x="6869661" y="2595125"/>
            <a:ext cx="4545505" cy="1440160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6600" spc="3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WORD</a:t>
            </a:r>
            <a:endParaRPr lang="en-US" dirty="0"/>
          </a:p>
        </p:txBody>
      </p:sp>
      <p:sp>
        <p:nvSpPr>
          <p:cNvPr id="32" name="ホームベース 31"/>
          <p:cNvSpPr/>
          <p:nvPr userDrawn="1"/>
        </p:nvSpPr>
        <p:spPr>
          <a:xfrm>
            <a:off x="7086169" y="4282813"/>
            <a:ext cx="405045" cy="315035"/>
          </a:xfrm>
          <a:prstGeom prst="homePlate">
            <a:avLst/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33" name="テキスト プレースホルダー 11"/>
          <p:cNvSpPr>
            <a:spLocks noGrp="1"/>
          </p:cNvSpPr>
          <p:nvPr>
            <p:ph type="body" sz="quarter" idx="46" hasCustomPrompt="1"/>
          </p:nvPr>
        </p:nvSpPr>
        <p:spPr>
          <a:xfrm>
            <a:off x="7446210" y="4170300"/>
            <a:ext cx="3780419" cy="540060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18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4" name="ホームベース 33"/>
          <p:cNvSpPr/>
          <p:nvPr userDrawn="1"/>
        </p:nvSpPr>
        <p:spPr>
          <a:xfrm>
            <a:off x="7086169" y="4977275"/>
            <a:ext cx="405045" cy="315035"/>
          </a:xfrm>
          <a:prstGeom prst="homePlate">
            <a:avLst/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35" name="テキスト プレースホルダー 11"/>
          <p:cNvSpPr>
            <a:spLocks noGrp="1"/>
          </p:cNvSpPr>
          <p:nvPr>
            <p:ph type="body" sz="quarter" idx="47" hasCustomPrompt="1"/>
          </p:nvPr>
        </p:nvSpPr>
        <p:spPr>
          <a:xfrm>
            <a:off x="7446210" y="4864762"/>
            <a:ext cx="3780419" cy="540060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18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6" name="ホームベース 35"/>
          <p:cNvSpPr/>
          <p:nvPr userDrawn="1"/>
        </p:nvSpPr>
        <p:spPr>
          <a:xfrm>
            <a:off x="7086169" y="5653098"/>
            <a:ext cx="405045" cy="315035"/>
          </a:xfrm>
          <a:prstGeom prst="homePlate">
            <a:avLst/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37" name="テキスト プレースホルダー 11"/>
          <p:cNvSpPr>
            <a:spLocks noGrp="1"/>
          </p:cNvSpPr>
          <p:nvPr>
            <p:ph type="body" sz="quarter" idx="48" hasCustomPrompt="1"/>
          </p:nvPr>
        </p:nvSpPr>
        <p:spPr>
          <a:xfrm>
            <a:off x="7446210" y="5540585"/>
            <a:ext cx="3780419" cy="540060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18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8" name="ホームベース 37"/>
          <p:cNvSpPr/>
          <p:nvPr userDrawn="1"/>
        </p:nvSpPr>
        <p:spPr>
          <a:xfrm>
            <a:off x="7086169" y="6330540"/>
            <a:ext cx="405045" cy="315035"/>
          </a:xfrm>
          <a:prstGeom prst="homePlate">
            <a:avLst/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39" name="テキスト プレースホルダー 11"/>
          <p:cNvSpPr>
            <a:spLocks noGrp="1"/>
          </p:cNvSpPr>
          <p:nvPr>
            <p:ph type="body" sz="quarter" idx="49" hasCustomPrompt="1"/>
          </p:nvPr>
        </p:nvSpPr>
        <p:spPr>
          <a:xfrm>
            <a:off x="7446210" y="6218027"/>
            <a:ext cx="3780419" cy="540060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18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grpSp>
        <p:nvGrpSpPr>
          <p:cNvPr id="10" name="グループ化 39"/>
          <p:cNvGrpSpPr/>
          <p:nvPr userDrawn="1"/>
        </p:nvGrpSpPr>
        <p:grpSpPr>
          <a:xfrm>
            <a:off x="12158542" y="1812181"/>
            <a:ext cx="4545506" cy="5621309"/>
            <a:chOff x="1582365" y="2308464"/>
            <a:chExt cx="4545506" cy="5621309"/>
          </a:xfrm>
        </p:grpSpPr>
        <p:sp>
          <p:nvSpPr>
            <p:cNvPr id="41" name="角丸四角形 40"/>
            <p:cNvSpPr/>
            <p:nvPr userDrawn="1"/>
          </p:nvSpPr>
          <p:spPr>
            <a:xfrm>
              <a:off x="1582366" y="2308464"/>
              <a:ext cx="4545505" cy="5621309"/>
            </a:xfrm>
            <a:prstGeom prst="roundRect">
              <a:avLst>
                <a:gd name="adj" fmla="val 2803"/>
              </a:avLst>
            </a:prstGeom>
            <a:solidFill>
              <a:schemeClr val="accent1"/>
            </a:solidFill>
            <a:ln w="12700" cmpd="thinThick">
              <a:noFill/>
              <a:tailEnd type="triangle" w="lg" len="lg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  <p:sp>
          <p:nvSpPr>
            <p:cNvPr id="42" name="正方形/長方形 41"/>
            <p:cNvSpPr/>
            <p:nvPr userDrawn="1"/>
          </p:nvSpPr>
          <p:spPr>
            <a:xfrm>
              <a:off x="1582366" y="3073270"/>
              <a:ext cx="4545505" cy="1440160"/>
            </a:xfrm>
            <a:prstGeom prst="rect">
              <a:avLst/>
            </a:prstGeom>
            <a:solidFill>
              <a:schemeClr val="accent1">
                <a:lumMod val="60000"/>
                <a:lumOff val="40000"/>
              </a:schemeClr>
            </a:solidFill>
            <a:ln w="12700" cmpd="thinThick">
              <a:noFill/>
              <a:tailEnd type="triangle" w="lg" len="lg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  <p:sp>
          <p:nvSpPr>
            <p:cNvPr id="43" name="正方形/長方形 42"/>
            <p:cNvSpPr/>
            <p:nvPr userDrawn="1"/>
          </p:nvSpPr>
          <p:spPr>
            <a:xfrm>
              <a:off x="1582365" y="4513430"/>
              <a:ext cx="4545505" cy="2876283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" cmpd="thinThick">
              <a:noFill/>
              <a:tailEnd type="triangle" w="lg" len="lg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</p:grpSp>
      <p:sp>
        <p:nvSpPr>
          <p:cNvPr id="44" name="テキスト プレースホルダー 11"/>
          <p:cNvSpPr>
            <a:spLocks noGrp="1"/>
          </p:cNvSpPr>
          <p:nvPr>
            <p:ph type="body" sz="quarter" idx="50" hasCustomPrompt="1"/>
          </p:nvPr>
        </p:nvSpPr>
        <p:spPr>
          <a:xfrm>
            <a:off x="12158542" y="1803784"/>
            <a:ext cx="4545505" cy="773203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800" spc="3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45" name="テキスト プレースホルダー 11"/>
          <p:cNvSpPr>
            <a:spLocks noGrp="1"/>
          </p:cNvSpPr>
          <p:nvPr>
            <p:ph type="body" sz="quarter" idx="51" hasCustomPrompt="1"/>
          </p:nvPr>
        </p:nvSpPr>
        <p:spPr>
          <a:xfrm>
            <a:off x="12158541" y="6893430"/>
            <a:ext cx="4545505" cy="540060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000" spc="3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46" name="テキスト プレースホルダー 11"/>
          <p:cNvSpPr>
            <a:spLocks noGrp="1"/>
          </p:cNvSpPr>
          <p:nvPr>
            <p:ph type="body" sz="quarter" idx="52" hasCustomPrompt="1"/>
          </p:nvPr>
        </p:nvSpPr>
        <p:spPr>
          <a:xfrm>
            <a:off x="12158543" y="2576987"/>
            <a:ext cx="4545505" cy="1440160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6600" spc="3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WORD</a:t>
            </a:r>
            <a:endParaRPr lang="en-US" dirty="0"/>
          </a:p>
        </p:txBody>
      </p:sp>
      <p:sp>
        <p:nvSpPr>
          <p:cNvPr id="47" name="ホームベース 46"/>
          <p:cNvSpPr/>
          <p:nvPr userDrawn="1"/>
        </p:nvSpPr>
        <p:spPr>
          <a:xfrm>
            <a:off x="12375051" y="4264675"/>
            <a:ext cx="405045" cy="315035"/>
          </a:xfrm>
          <a:prstGeom prst="homePlate">
            <a:avLst/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48" name="テキスト プレースホルダー 11"/>
          <p:cNvSpPr>
            <a:spLocks noGrp="1"/>
          </p:cNvSpPr>
          <p:nvPr>
            <p:ph type="body" sz="quarter" idx="53" hasCustomPrompt="1"/>
          </p:nvPr>
        </p:nvSpPr>
        <p:spPr>
          <a:xfrm>
            <a:off x="12735092" y="4152162"/>
            <a:ext cx="3780419" cy="540060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18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49" name="ホームベース 48"/>
          <p:cNvSpPr/>
          <p:nvPr userDrawn="1"/>
        </p:nvSpPr>
        <p:spPr>
          <a:xfrm>
            <a:off x="12375051" y="4959137"/>
            <a:ext cx="405045" cy="315035"/>
          </a:xfrm>
          <a:prstGeom prst="homePlate">
            <a:avLst/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50" name="テキスト プレースホルダー 11"/>
          <p:cNvSpPr>
            <a:spLocks noGrp="1"/>
          </p:cNvSpPr>
          <p:nvPr>
            <p:ph type="body" sz="quarter" idx="54" hasCustomPrompt="1"/>
          </p:nvPr>
        </p:nvSpPr>
        <p:spPr>
          <a:xfrm>
            <a:off x="12735092" y="4846624"/>
            <a:ext cx="3780419" cy="540060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18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51" name="ホームベース 50"/>
          <p:cNvSpPr/>
          <p:nvPr userDrawn="1"/>
        </p:nvSpPr>
        <p:spPr>
          <a:xfrm>
            <a:off x="12375051" y="5634960"/>
            <a:ext cx="405045" cy="315035"/>
          </a:xfrm>
          <a:prstGeom prst="homePlate">
            <a:avLst/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52" name="テキスト プレースホルダー 11"/>
          <p:cNvSpPr>
            <a:spLocks noGrp="1"/>
          </p:cNvSpPr>
          <p:nvPr>
            <p:ph type="body" sz="quarter" idx="55" hasCustomPrompt="1"/>
          </p:nvPr>
        </p:nvSpPr>
        <p:spPr>
          <a:xfrm>
            <a:off x="12735092" y="5522447"/>
            <a:ext cx="3780419" cy="540060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18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53" name="ホームベース 52"/>
          <p:cNvSpPr/>
          <p:nvPr userDrawn="1"/>
        </p:nvSpPr>
        <p:spPr>
          <a:xfrm>
            <a:off x="12375051" y="6312402"/>
            <a:ext cx="405045" cy="315035"/>
          </a:xfrm>
          <a:prstGeom prst="homePlate">
            <a:avLst/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54" name="テキスト プレースホルダー 11"/>
          <p:cNvSpPr>
            <a:spLocks noGrp="1"/>
          </p:cNvSpPr>
          <p:nvPr>
            <p:ph type="body" sz="quarter" idx="56" hasCustomPrompt="1"/>
          </p:nvPr>
        </p:nvSpPr>
        <p:spPr>
          <a:xfrm>
            <a:off x="12735092" y="6199889"/>
            <a:ext cx="3780419" cy="540060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18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cxnSp>
        <p:nvCxnSpPr>
          <p:cNvPr id="55" name="直線コネクタ 54"/>
          <p:cNvCxnSpPr/>
          <p:nvPr userDrawn="1"/>
        </p:nvCxnSpPr>
        <p:spPr>
          <a:xfrm flipH="1" flipV="1">
            <a:off x="3332956" y="7753789"/>
            <a:ext cx="11620500" cy="1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6" name="テキスト プレースホルダー 11"/>
          <p:cNvSpPr>
            <a:spLocks noGrp="1"/>
          </p:cNvSpPr>
          <p:nvPr>
            <p:ph type="body" sz="quarter" idx="57" hasCustomPrompt="1"/>
          </p:nvPr>
        </p:nvSpPr>
        <p:spPr>
          <a:xfrm>
            <a:off x="2097255" y="7975591"/>
            <a:ext cx="14102428" cy="1539112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spcBef>
                <a:spcPts val="0"/>
              </a:spcBef>
              <a:defRPr sz="24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91524618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500"/>
                            </p:stCondLst>
                            <p:childTnLst>
                              <p:par>
                                <p:cTn id="2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1000"/>
                            </p:stCondLst>
                            <p:childTnLst>
                              <p:par>
                                <p:cTn id="51" presetID="53" presetClass="entr" presetSubtype="16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8" dur="500" fill="hold"/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500" fill="hold"/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0" dur="500"/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500" fill="hold"/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8" dur="500" fill="hold"/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500" fill="hold"/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0" dur="500"/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2000"/>
                            </p:stCondLst>
                            <p:childTnLst>
                              <p:par>
                                <p:cTn id="7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4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7" dur="500"/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0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3" dur="500"/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6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9" dur="500"/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2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5" dur="500"/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6" fill="hold">
                            <p:stCondLst>
                              <p:cond delay="2500"/>
                            </p:stCondLst>
                            <p:childTnLst>
                              <p:par>
                                <p:cTn id="97" presetID="53" presetClass="entr" presetSubtype="16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9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1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2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4" dur="500" fill="hold"/>
                                        <p:tgtEl>
                                          <p:spTgt spid="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5" dur="500" fill="hold"/>
                                        <p:tgtEl>
                                          <p:spTgt spid="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6" dur="500"/>
                                        <p:tgtEl>
                                          <p:spTgt spid="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7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9" dur="500" fill="hold"/>
                                        <p:tgtEl>
                                          <p:spTgt spid="4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0" dur="500" fill="hold"/>
                                        <p:tgtEl>
                                          <p:spTgt spid="4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1" dur="500"/>
                                        <p:tgtEl>
                                          <p:spTgt spid="4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2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4" dur="500" fill="hold"/>
                                        <p:tgtEl>
                                          <p:spTgt spid="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5" dur="500" fill="hold"/>
                                        <p:tgtEl>
                                          <p:spTgt spid="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6" dur="500"/>
                                        <p:tgtEl>
                                          <p:spTgt spid="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7" fill="hold">
                            <p:stCondLst>
                              <p:cond delay="3500"/>
                            </p:stCondLst>
                            <p:childTnLst>
                              <p:par>
                                <p:cTn id="11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0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3" dur="500"/>
                                        <p:tgtEl>
                                          <p:spTgt spid="4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6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9" dur="500"/>
                                        <p:tgtEl>
                                          <p:spTgt spid="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2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5" dur="500"/>
                                        <p:tgtEl>
                                          <p:spTgt spid="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8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1" dur="500"/>
                                        <p:tgtEl>
                                          <p:spTgt spid="5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2" fill="hold">
                            <p:stCondLst>
                              <p:cond delay="4000"/>
                            </p:stCondLst>
                            <p:childTnLst>
                              <p:par>
                                <p:cTn id="143" presetID="16" presetClass="entr" presetSubtype="37" fill="hold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45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6" presetID="2" presetClass="entr" presetSubtype="4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8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9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 build="p">
        <p:tmplLst>
          <p:tmpl lvl="1">
            <p:tnLst>
              <p:par>
                <p:cTn presetID="53" presetClass="entr" presetSubtype="16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500" fill="hold"/>
                        <p:tgtEl>
                          <p:spTgt spid="14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14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500"/>
                        <p:tgtEl>
                          <p:spTgt spid="1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5" grpId="0" build="p">
        <p:tmplLst>
          <p:tmpl lvl="1">
            <p:tnLst>
              <p:par>
                <p:cTn presetID="53" presetClass="entr" presetSubtype="16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500" fill="hold"/>
                        <p:tgtEl>
                          <p:spTgt spid="15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15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500"/>
                        <p:tgtEl>
                          <p:spTgt spid="1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6" grpId="0" build="p">
        <p:tmplLst>
          <p:tmpl lvl="1">
            <p:tnLst>
              <p:par>
                <p:cTn presetID="53" presetClass="entr" presetSubtype="16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500" fill="hold"/>
                        <p:tgtEl>
                          <p:spTgt spid="16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16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500"/>
                        <p:tgtEl>
                          <p:spTgt spid="1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7" grpId="0" animBg="1"/>
      <p:bldP spid="18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9" grpId="0" animBg="1"/>
      <p:bldP spid="20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1" grpId="0" animBg="1"/>
      <p:bldP spid="22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3" grpId="0" animBg="1"/>
      <p:bldP spid="24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9" grpId="0" build="p">
        <p:tmplLst>
          <p:tmpl lvl="1">
            <p:tnLst>
              <p:par>
                <p:cTn presetID="53" presetClass="entr" presetSubtype="16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500" fill="hold"/>
                        <p:tgtEl>
                          <p:spTgt spid="29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29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500"/>
                        <p:tgtEl>
                          <p:spTgt spid="2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0" grpId="0" build="p">
        <p:tmplLst>
          <p:tmpl lvl="1">
            <p:tnLst>
              <p:par>
                <p:cTn presetID="53" presetClass="entr" presetSubtype="16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500" fill="hold"/>
                        <p:tgtEl>
                          <p:spTgt spid="30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30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500"/>
                        <p:tgtEl>
                          <p:spTgt spid="3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1" grpId="0" build="p">
        <p:tmplLst>
          <p:tmpl lvl="1">
            <p:tnLst>
              <p:par>
                <p:cTn presetID="53" presetClass="entr" presetSubtype="16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500" fill="hold"/>
                        <p:tgtEl>
                          <p:spTgt spid="31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31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500"/>
                        <p:tgtEl>
                          <p:spTgt spid="3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2" grpId="0" animBg="1"/>
      <p:bldP spid="33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4" grpId="0" animBg="1"/>
      <p:bldP spid="35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6" grpId="0" animBg="1"/>
      <p:bldP spid="37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8" grpId="0" animBg="1"/>
      <p:bldP spid="39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4" grpId="0" build="p">
        <p:tmplLst>
          <p:tmpl lvl="1">
            <p:tnLst>
              <p:par>
                <p:cTn presetID="53" presetClass="entr" presetSubtype="16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500" fill="hold"/>
                        <p:tgtEl>
                          <p:spTgt spid="44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44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500"/>
                        <p:tgtEl>
                          <p:spTgt spid="4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5" grpId="0" build="p">
        <p:tmplLst>
          <p:tmpl lvl="1">
            <p:tnLst>
              <p:par>
                <p:cTn presetID="53" presetClass="entr" presetSubtype="16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500" fill="hold"/>
                        <p:tgtEl>
                          <p:spTgt spid="45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45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500"/>
                        <p:tgtEl>
                          <p:spTgt spid="4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6" grpId="0" build="p">
        <p:tmplLst>
          <p:tmpl lvl="1">
            <p:tnLst>
              <p:par>
                <p:cTn presetID="53" presetClass="entr" presetSubtype="16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500" fill="hold"/>
                        <p:tgtEl>
                          <p:spTgt spid="46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46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500"/>
                        <p:tgtEl>
                          <p:spTgt spid="4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7" grpId="0" animBg="1"/>
      <p:bldP spid="48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4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9" grpId="0" animBg="1"/>
      <p:bldP spid="50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5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1" grpId="0" animBg="1"/>
      <p:bldP spid="52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5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3" grpId="0" animBg="1"/>
      <p:bldP spid="54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5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6" grpId="0">
        <p:tmplLst>
          <p:tmpl>
            <p:tnLst>
              <p:par>
                <p:cTn presetID="2" presetClass="entr" presetSubtype="4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5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5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29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Plan Table 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en-US" altLang="ja-JP" dirty="0" smtClean="0"/>
              <a:t>SLIDE TITLE HERE</a:t>
            </a:r>
            <a:endParaRPr kumimoji="1" lang="ja-JP" altLang="en-US" dirty="0"/>
          </a:p>
        </p:txBody>
      </p: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  <a:alpha val="70000"/>
                  </a:prstClr>
                </a:solidFill>
              </a:rPr>
              <a:t>The Power of PowerPoint | thepopp.com</a:t>
            </a:r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87164BF-D67A-46C0-81D2-5BAF67C00C80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  <p:grpSp>
        <p:nvGrpSpPr>
          <p:cNvPr id="8" name="グループ化 12"/>
          <p:cNvGrpSpPr/>
          <p:nvPr userDrawn="1"/>
        </p:nvGrpSpPr>
        <p:grpSpPr>
          <a:xfrm>
            <a:off x="817282" y="1826282"/>
            <a:ext cx="3780420" cy="5621309"/>
            <a:chOff x="1582365" y="2308464"/>
            <a:chExt cx="4545506" cy="5621309"/>
          </a:xfrm>
        </p:grpSpPr>
        <p:sp>
          <p:nvSpPr>
            <p:cNvPr id="5" name="角丸四角形 4"/>
            <p:cNvSpPr/>
            <p:nvPr userDrawn="1"/>
          </p:nvSpPr>
          <p:spPr>
            <a:xfrm>
              <a:off x="1582366" y="2308464"/>
              <a:ext cx="4545505" cy="5621309"/>
            </a:xfrm>
            <a:prstGeom prst="roundRect">
              <a:avLst>
                <a:gd name="adj" fmla="val 2803"/>
              </a:avLst>
            </a:prstGeom>
            <a:solidFill>
              <a:schemeClr val="accent1"/>
            </a:solidFill>
            <a:ln w="12700" cmpd="thinThick">
              <a:noFill/>
              <a:tailEnd type="triangle" w="lg" len="lg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  <p:sp>
          <p:nvSpPr>
            <p:cNvPr id="6" name="正方形/長方形 5"/>
            <p:cNvSpPr/>
            <p:nvPr userDrawn="1"/>
          </p:nvSpPr>
          <p:spPr>
            <a:xfrm>
              <a:off x="1582366" y="3073270"/>
              <a:ext cx="4545505" cy="1440160"/>
            </a:xfrm>
            <a:prstGeom prst="rect">
              <a:avLst/>
            </a:prstGeom>
            <a:solidFill>
              <a:schemeClr val="accent1">
                <a:lumMod val="60000"/>
                <a:lumOff val="40000"/>
              </a:schemeClr>
            </a:solidFill>
            <a:ln w="12700" cmpd="thinThick">
              <a:noFill/>
              <a:tailEnd type="triangle" w="lg" len="lg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  <p:sp>
          <p:nvSpPr>
            <p:cNvPr id="7" name="正方形/長方形 6"/>
            <p:cNvSpPr/>
            <p:nvPr userDrawn="1"/>
          </p:nvSpPr>
          <p:spPr>
            <a:xfrm>
              <a:off x="1582365" y="4513430"/>
              <a:ext cx="4545505" cy="2876283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" cmpd="thinThick">
              <a:noFill/>
              <a:tailEnd type="triangle" w="lg" len="lg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</p:grpSp>
      <p:sp>
        <p:nvSpPr>
          <p:cNvPr id="14" name="テキスト プレースホルダー 11"/>
          <p:cNvSpPr>
            <a:spLocks noGrp="1"/>
          </p:cNvSpPr>
          <p:nvPr>
            <p:ph type="body" sz="quarter" idx="36" hasCustomPrompt="1"/>
          </p:nvPr>
        </p:nvSpPr>
        <p:spPr>
          <a:xfrm>
            <a:off x="817282" y="1817885"/>
            <a:ext cx="3780419" cy="773203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800" spc="3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5" name="テキスト プレースホルダー 11"/>
          <p:cNvSpPr>
            <a:spLocks noGrp="1"/>
          </p:cNvSpPr>
          <p:nvPr>
            <p:ph type="body" sz="quarter" idx="37" hasCustomPrompt="1"/>
          </p:nvPr>
        </p:nvSpPr>
        <p:spPr>
          <a:xfrm>
            <a:off x="817281" y="6907531"/>
            <a:ext cx="3780419" cy="540060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000" spc="3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6" name="テキスト プレースホルダー 11"/>
          <p:cNvSpPr>
            <a:spLocks noGrp="1"/>
          </p:cNvSpPr>
          <p:nvPr>
            <p:ph type="body" sz="quarter" idx="38" hasCustomPrompt="1"/>
          </p:nvPr>
        </p:nvSpPr>
        <p:spPr>
          <a:xfrm>
            <a:off x="817283" y="2591088"/>
            <a:ext cx="3780419" cy="1440160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6600" spc="3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WORD</a:t>
            </a:r>
            <a:endParaRPr lang="en-US" dirty="0"/>
          </a:p>
        </p:txBody>
      </p:sp>
      <p:sp>
        <p:nvSpPr>
          <p:cNvPr id="17" name="ホームベース 16"/>
          <p:cNvSpPr/>
          <p:nvPr userDrawn="1"/>
        </p:nvSpPr>
        <p:spPr>
          <a:xfrm>
            <a:off x="1042305" y="4278776"/>
            <a:ext cx="405045" cy="315035"/>
          </a:xfrm>
          <a:prstGeom prst="homePlate">
            <a:avLst/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8" name="テキスト プレースホルダー 11"/>
          <p:cNvSpPr>
            <a:spLocks noGrp="1"/>
          </p:cNvSpPr>
          <p:nvPr>
            <p:ph type="body" sz="quarter" idx="39" hasCustomPrompt="1"/>
          </p:nvPr>
        </p:nvSpPr>
        <p:spPr>
          <a:xfrm>
            <a:off x="1357342" y="4166263"/>
            <a:ext cx="3051823" cy="540060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18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9" name="ホームベース 18"/>
          <p:cNvSpPr/>
          <p:nvPr userDrawn="1"/>
        </p:nvSpPr>
        <p:spPr>
          <a:xfrm>
            <a:off x="1033788" y="4973238"/>
            <a:ext cx="405045" cy="315035"/>
          </a:xfrm>
          <a:prstGeom prst="homePlate">
            <a:avLst/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20" name="テキスト プレースホルダー 11"/>
          <p:cNvSpPr>
            <a:spLocks noGrp="1"/>
          </p:cNvSpPr>
          <p:nvPr>
            <p:ph type="body" sz="quarter" idx="40" hasCustomPrompt="1"/>
          </p:nvPr>
        </p:nvSpPr>
        <p:spPr>
          <a:xfrm>
            <a:off x="1357342" y="4860725"/>
            <a:ext cx="3051823" cy="540060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18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1" name="ホームベース 20"/>
          <p:cNvSpPr/>
          <p:nvPr userDrawn="1"/>
        </p:nvSpPr>
        <p:spPr>
          <a:xfrm>
            <a:off x="1042305" y="5649061"/>
            <a:ext cx="405045" cy="315035"/>
          </a:xfrm>
          <a:prstGeom prst="homePlate">
            <a:avLst/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22" name="テキスト プレースホルダー 11"/>
          <p:cNvSpPr>
            <a:spLocks noGrp="1"/>
          </p:cNvSpPr>
          <p:nvPr>
            <p:ph type="body" sz="quarter" idx="41" hasCustomPrompt="1"/>
          </p:nvPr>
        </p:nvSpPr>
        <p:spPr>
          <a:xfrm>
            <a:off x="1357342" y="5536548"/>
            <a:ext cx="3051823" cy="540060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18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3" name="ホームベース 22"/>
          <p:cNvSpPr/>
          <p:nvPr userDrawn="1"/>
        </p:nvSpPr>
        <p:spPr>
          <a:xfrm>
            <a:off x="1042305" y="6326503"/>
            <a:ext cx="405045" cy="315035"/>
          </a:xfrm>
          <a:prstGeom prst="homePlate">
            <a:avLst/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24" name="テキスト プレースホルダー 11"/>
          <p:cNvSpPr>
            <a:spLocks noGrp="1"/>
          </p:cNvSpPr>
          <p:nvPr>
            <p:ph type="body" sz="quarter" idx="42" hasCustomPrompt="1"/>
          </p:nvPr>
        </p:nvSpPr>
        <p:spPr>
          <a:xfrm>
            <a:off x="1357342" y="6213990"/>
            <a:ext cx="3051823" cy="540060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18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grpSp>
        <p:nvGrpSpPr>
          <p:cNvPr id="9" name="グループ化 24"/>
          <p:cNvGrpSpPr/>
          <p:nvPr userDrawn="1"/>
        </p:nvGrpSpPr>
        <p:grpSpPr>
          <a:xfrm>
            <a:off x="5101276" y="1830319"/>
            <a:ext cx="3780420" cy="5621309"/>
            <a:chOff x="1582365" y="2308464"/>
            <a:chExt cx="4545506" cy="5621309"/>
          </a:xfrm>
        </p:grpSpPr>
        <p:sp>
          <p:nvSpPr>
            <p:cNvPr id="26" name="角丸四角形 25"/>
            <p:cNvSpPr/>
            <p:nvPr userDrawn="1"/>
          </p:nvSpPr>
          <p:spPr>
            <a:xfrm>
              <a:off x="1582366" y="2308464"/>
              <a:ext cx="4545505" cy="5621309"/>
            </a:xfrm>
            <a:prstGeom prst="roundRect">
              <a:avLst>
                <a:gd name="adj" fmla="val 2803"/>
              </a:avLst>
            </a:prstGeom>
            <a:solidFill>
              <a:schemeClr val="accent1">
                <a:lumMod val="75000"/>
              </a:schemeClr>
            </a:solidFill>
            <a:ln w="12700" cmpd="thinThick">
              <a:noFill/>
              <a:tailEnd type="triangle" w="lg" len="lg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  <p:sp>
          <p:nvSpPr>
            <p:cNvPr id="27" name="正方形/長方形 26"/>
            <p:cNvSpPr/>
            <p:nvPr userDrawn="1"/>
          </p:nvSpPr>
          <p:spPr>
            <a:xfrm>
              <a:off x="1582366" y="3073270"/>
              <a:ext cx="4545505" cy="1440160"/>
            </a:xfrm>
            <a:prstGeom prst="rect">
              <a:avLst/>
            </a:prstGeom>
            <a:solidFill>
              <a:schemeClr val="accent1"/>
            </a:solidFill>
            <a:ln w="12700" cmpd="thinThick">
              <a:noFill/>
              <a:tailEnd type="triangle" w="lg" len="lg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  <p:sp>
          <p:nvSpPr>
            <p:cNvPr id="28" name="正方形/長方形 27"/>
            <p:cNvSpPr/>
            <p:nvPr userDrawn="1"/>
          </p:nvSpPr>
          <p:spPr>
            <a:xfrm>
              <a:off x="1582365" y="4513430"/>
              <a:ext cx="4545505" cy="2876283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" cmpd="thinThick">
              <a:noFill/>
              <a:tailEnd type="triangle" w="lg" len="lg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</p:grpSp>
      <p:sp>
        <p:nvSpPr>
          <p:cNvPr id="29" name="テキスト プレースホルダー 11"/>
          <p:cNvSpPr>
            <a:spLocks noGrp="1"/>
          </p:cNvSpPr>
          <p:nvPr>
            <p:ph type="body" sz="quarter" idx="43" hasCustomPrompt="1"/>
          </p:nvPr>
        </p:nvSpPr>
        <p:spPr>
          <a:xfrm>
            <a:off x="5101276" y="1821922"/>
            <a:ext cx="3780419" cy="773203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800" spc="3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0" name="テキスト プレースホルダー 11"/>
          <p:cNvSpPr>
            <a:spLocks noGrp="1"/>
          </p:cNvSpPr>
          <p:nvPr>
            <p:ph type="body" sz="quarter" idx="44" hasCustomPrompt="1"/>
          </p:nvPr>
        </p:nvSpPr>
        <p:spPr>
          <a:xfrm>
            <a:off x="5101275" y="6911568"/>
            <a:ext cx="3780419" cy="540060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000" spc="3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1" name="テキスト プレースホルダー 11"/>
          <p:cNvSpPr>
            <a:spLocks noGrp="1"/>
          </p:cNvSpPr>
          <p:nvPr>
            <p:ph type="body" sz="quarter" idx="45" hasCustomPrompt="1"/>
          </p:nvPr>
        </p:nvSpPr>
        <p:spPr>
          <a:xfrm>
            <a:off x="5101277" y="2595125"/>
            <a:ext cx="3780419" cy="1440160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6600" spc="3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WORD</a:t>
            </a:r>
            <a:endParaRPr lang="en-US" dirty="0"/>
          </a:p>
        </p:txBody>
      </p:sp>
      <p:sp>
        <p:nvSpPr>
          <p:cNvPr id="32" name="ホームベース 31"/>
          <p:cNvSpPr/>
          <p:nvPr userDrawn="1"/>
        </p:nvSpPr>
        <p:spPr>
          <a:xfrm>
            <a:off x="5317782" y="4282813"/>
            <a:ext cx="405045" cy="315035"/>
          </a:xfrm>
          <a:prstGeom prst="homePlate">
            <a:avLst/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33" name="テキスト プレースホルダー 11"/>
          <p:cNvSpPr>
            <a:spLocks noGrp="1"/>
          </p:cNvSpPr>
          <p:nvPr>
            <p:ph type="body" sz="quarter" idx="46" hasCustomPrompt="1"/>
          </p:nvPr>
        </p:nvSpPr>
        <p:spPr>
          <a:xfrm>
            <a:off x="5641336" y="4170300"/>
            <a:ext cx="3051823" cy="540060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18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4" name="ホームベース 33"/>
          <p:cNvSpPr/>
          <p:nvPr userDrawn="1"/>
        </p:nvSpPr>
        <p:spPr>
          <a:xfrm>
            <a:off x="5317782" y="4977275"/>
            <a:ext cx="405045" cy="315035"/>
          </a:xfrm>
          <a:prstGeom prst="homePlate">
            <a:avLst/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35" name="テキスト プレースホルダー 11"/>
          <p:cNvSpPr>
            <a:spLocks noGrp="1"/>
          </p:cNvSpPr>
          <p:nvPr>
            <p:ph type="body" sz="quarter" idx="47" hasCustomPrompt="1"/>
          </p:nvPr>
        </p:nvSpPr>
        <p:spPr>
          <a:xfrm>
            <a:off x="5641336" y="4864762"/>
            <a:ext cx="3051823" cy="540060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18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6" name="ホームベース 35"/>
          <p:cNvSpPr/>
          <p:nvPr userDrawn="1"/>
        </p:nvSpPr>
        <p:spPr>
          <a:xfrm>
            <a:off x="5317782" y="5653098"/>
            <a:ext cx="405045" cy="315035"/>
          </a:xfrm>
          <a:prstGeom prst="homePlate">
            <a:avLst/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37" name="テキスト プレースホルダー 11"/>
          <p:cNvSpPr>
            <a:spLocks noGrp="1"/>
          </p:cNvSpPr>
          <p:nvPr>
            <p:ph type="body" sz="quarter" idx="48" hasCustomPrompt="1"/>
          </p:nvPr>
        </p:nvSpPr>
        <p:spPr>
          <a:xfrm>
            <a:off x="5641336" y="5540585"/>
            <a:ext cx="3051823" cy="540060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18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8" name="ホームベース 37"/>
          <p:cNvSpPr/>
          <p:nvPr userDrawn="1"/>
        </p:nvSpPr>
        <p:spPr>
          <a:xfrm>
            <a:off x="5317782" y="6330540"/>
            <a:ext cx="405045" cy="315035"/>
          </a:xfrm>
          <a:prstGeom prst="homePlate">
            <a:avLst/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39" name="テキスト プレースホルダー 11"/>
          <p:cNvSpPr>
            <a:spLocks noGrp="1"/>
          </p:cNvSpPr>
          <p:nvPr>
            <p:ph type="body" sz="quarter" idx="49" hasCustomPrompt="1"/>
          </p:nvPr>
        </p:nvSpPr>
        <p:spPr>
          <a:xfrm>
            <a:off x="5641336" y="6218027"/>
            <a:ext cx="3051823" cy="540060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18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cxnSp>
        <p:nvCxnSpPr>
          <p:cNvPr id="55" name="直線コネクタ 54"/>
          <p:cNvCxnSpPr/>
          <p:nvPr userDrawn="1"/>
        </p:nvCxnSpPr>
        <p:spPr>
          <a:xfrm flipH="1" flipV="1">
            <a:off x="3476491" y="7753789"/>
            <a:ext cx="11620500" cy="1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6" name="テキスト プレースホルダー 11"/>
          <p:cNvSpPr>
            <a:spLocks noGrp="1"/>
          </p:cNvSpPr>
          <p:nvPr>
            <p:ph type="body" sz="quarter" idx="57" hasCustomPrompt="1"/>
          </p:nvPr>
        </p:nvSpPr>
        <p:spPr>
          <a:xfrm>
            <a:off x="2097255" y="7975591"/>
            <a:ext cx="14102428" cy="1539112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spcBef>
                <a:spcPts val="0"/>
              </a:spcBef>
              <a:defRPr sz="24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grpSp>
        <p:nvGrpSpPr>
          <p:cNvPr id="10" name="グループ化 71"/>
          <p:cNvGrpSpPr/>
          <p:nvPr userDrawn="1"/>
        </p:nvGrpSpPr>
        <p:grpSpPr>
          <a:xfrm>
            <a:off x="9368232" y="1832544"/>
            <a:ext cx="3780420" cy="5621309"/>
            <a:chOff x="1582365" y="2308464"/>
            <a:chExt cx="4545506" cy="5621309"/>
          </a:xfrm>
        </p:grpSpPr>
        <p:sp>
          <p:nvSpPr>
            <p:cNvPr id="73" name="角丸四角形 72"/>
            <p:cNvSpPr/>
            <p:nvPr userDrawn="1"/>
          </p:nvSpPr>
          <p:spPr>
            <a:xfrm>
              <a:off x="1582366" y="2308464"/>
              <a:ext cx="4545505" cy="5621309"/>
            </a:xfrm>
            <a:prstGeom prst="roundRect">
              <a:avLst>
                <a:gd name="adj" fmla="val 2803"/>
              </a:avLst>
            </a:prstGeom>
            <a:solidFill>
              <a:schemeClr val="accent1"/>
            </a:solidFill>
            <a:ln w="12700" cmpd="thinThick">
              <a:noFill/>
              <a:tailEnd type="triangle" w="lg" len="lg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  <p:sp>
          <p:nvSpPr>
            <p:cNvPr id="74" name="正方形/長方形 73"/>
            <p:cNvSpPr/>
            <p:nvPr userDrawn="1"/>
          </p:nvSpPr>
          <p:spPr>
            <a:xfrm>
              <a:off x="1582366" y="3073270"/>
              <a:ext cx="4545505" cy="1440160"/>
            </a:xfrm>
            <a:prstGeom prst="rect">
              <a:avLst/>
            </a:prstGeom>
            <a:solidFill>
              <a:schemeClr val="accent1">
                <a:lumMod val="60000"/>
                <a:lumOff val="40000"/>
              </a:schemeClr>
            </a:solidFill>
            <a:ln w="12700" cmpd="thinThick">
              <a:noFill/>
              <a:tailEnd type="triangle" w="lg" len="lg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  <p:sp>
          <p:nvSpPr>
            <p:cNvPr id="75" name="正方形/長方形 74"/>
            <p:cNvSpPr/>
            <p:nvPr userDrawn="1"/>
          </p:nvSpPr>
          <p:spPr>
            <a:xfrm>
              <a:off x="1582365" y="4513430"/>
              <a:ext cx="4545505" cy="2876283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" cmpd="thinThick">
              <a:noFill/>
              <a:tailEnd type="triangle" w="lg" len="lg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</p:grpSp>
      <p:sp>
        <p:nvSpPr>
          <p:cNvPr id="76" name="テキスト プレースホルダー 11"/>
          <p:cNvSpPr>
            <a:spLocks noGrp="1"/>
          </p:cNvSpPr>
          <p:nvPr>
            <p:ph type="body" sz="quarter" idx="58" hasCustomPrompt="1"/>
          </p:nvPr>
        </p:nvSpPr>
        <p:spPr>
          <a:xfrm>
            <a:off x="9368232" y="1824147"/>
            <a:ext cx="3780419" cy="773203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800" spc="3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77" name="テキスト プレースホルダー 11"/>
          <p:cNvSpPr>
            <a:spLocks noGrp="1"/>
          </p:cNvSpPr>
          <p:nvPr>
            <p:ph type="body" sz="quarter" idx="59" hasCustomPrompt="1"/>
          </p:nvPr>
        </p:nvSpPr>
        <p:spPr>
          <a:xfrm>
            <a:off x="9368231" y="6913793"/>
            <a:ext cx="3780419" cy="540060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000" spc="3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78" name="テキスト プレースホルダー 11"/>
          <p:cNvSpPr>
            <a:spLocks noGrp="1"/>
          </p:cNvSpPr>
          <p:nvPr>
            <p:ph type="body" sz="quarter" idx="60" hasCustomPrompt="1"/>
          </p:nvPr>
        </p:nvSpPr>
        <p:spPr>
          <a:xfrm>
            <a:off x="9368233" y="2597350"/>
            <a:ext cx="3780419" cy="1440160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6600" spc="3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WORD</a:t>
            </a:r>
            <a:endParaRPr lang="en-US" dirty="0"/>
          </a:p>
        </p:txBody>
      </p:sp>
      <p:sp>
        <p:nvSpPr>
          <p:cNvPr id="79" name="ホームベース 78"/>
          <p:cNvSpPr/>
          <p:nvPr userDrawn="1"/>
        </p:nvSpPr>
        <p:spPr>
          <a:xfrm>
            <a:off x="9584738" y="4285038"/>
            <a:ext cx="405045" cy="315035"/>
          </a:xfrm>
          <a:prstGeom prst="homePlate">
            <a:avLst/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80" name="テキスト プレースホルダー 11"/>
          <p:cNvSpPr>
            <a:spLocks noGrp="1"/>
          </p:cNvSpPr>
          <p:nvPr>
            <p:ph type="body" sz="quarter" idx="61" hasCustomPrompt="1"/>
          </p:nvPr>
        </p:nvSpPr>
        <p:spPr>
          <a:xfrm>
            <a:off x="9908292" y="4172525"/>
            <a:ext cx="3051823" cy="540060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18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81" name="ホームベース 80"/>
          <p:cNvSpPr/>
          <p:nvPr userDrawn="1"/>
        </p:nvSpPr>
        <p:spPr>
          <a:xfrm>
            <a:off x="9584738" y="4979500"/>
            <a:ext cx="405045" cy="315035"/>
          </a:xfrm>
          <a:prstGeom prst="homePlate">
            <a:avLst/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82" name="テキスト プレースホルダー 11"/>
          <p:cNvSpPr>
            <a:spLocks noGrp="1"/>
          </p:cNvSpPr>
          <p:nvPr>
            <p:ph type="body" sz="quarter" idx="62" hasCustomPrompt="1"/>
          </p:nvPr>
        </p:nvSpPr>
        <p:spPr>
          <a:xfrm>
            <a:off x="9908292" y="4866987"/>
            <a:ext cx="3051823" cy="540060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18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83" name="ホームベース 82"/>
          <p:cNvSpPr/>
          <p:nvPr userDrawn="1"/>
        </p:nvSpPr>
        <p:spPr>
          <a:xfrm>
            <a:off x="9584738" y="5655323"/>
            <a:ext cx="405045" cy="315035"/>
          </a:xfrm>
          <a:prstGeom prst="homePlate">
            <a:avLst/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84" name="テキスト プレースホルダー 11"/>
          <p:cNvSpPr>
            <a:spLocks noGrp="1"/>
          </p:cNvSpPr>
          <p:nvPr>
            <p:ph type="body" sz="quarter" idx="63" hasCustomPrompt="1"/>
          </p:nvPr>
        </p:nvSpPr>
        <p:spPr>
          <a:xfrm>
            <a:off x="9908292" y="5542810"/>
            <a:ext cx="3051823" cy="540060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18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85" name="ホームベース 84"/>
          <p:cNvSpPr/>
          <p:nvPr userDrawn="1"/>
        </p:nvSpPr>
        <p:spPr>
          <a:xfrm>
            <a:off x="9584738" y="6332765"/>
            <a:ext cx="405045" cy="315035"/>
          </a:xfrm>
          <a:prstGeom prst="homePlate">
            <a:avLst/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86" name="テキスト プレースホルダー 11"/>
          <p:cNvSpPr>
            <a:spLocks noGrp="1"/>
          </p:cNvSpPr>
          <p:nvPr>
            <p:ph type="body" sz="quarter" idx="64" hasCustomPrompt="1"/>
          </p:nvPr>
        </p:nvSpPr>
        <p:spPr>
          <a:xfrm>
            <a:off x="9908292" y="6220252"/>
            <a:ext cx="3051823" cy="540060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18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grpSp>
        <p:nvGrpSpPr>
          <p:cNvPr id="11" name="グループ化 86"/>
          <p:cNvGrpSpPr/>
          <p:nvPr userDrawn="1"/>
        </p:nvGrpSpPr>
        <p:grpSpPr>
          <a:xfrm>
            <a:off x="13652226" y="1836581"/>
            <a:ext cx="3780420" cy="5621309"/>
            <a:chOff x="1582365" y="2308464"/>
            <a:chExt cx="4545506" cy="5621309"/>
          </a:xfrm>
        </p:grpSpPr>
        <p:sp>
          <p:nvSpPr>
            <p:cNvPr id="88" name="角丸四角形 87"/>
            <p:cNvSpPr/>
            <p:nvPr userDrawn="1"/>
          </p:nvSpPr>
          <p:spPr>
            <a:xfrm>
              <a:off x="1582366" y="2308464"/>
              <a:ext cx="4545505" cy="5621309"/>
            </a:xfrm>
            <a:prstGeom prst="roundRect">
              <a:avLst>
                <a:gd name="adj" fmla="val 2803"/>
              </a:avLst>
            </a:prstGeom>
            <a:solidFill>
              <a:schemeClr val="accent1">
                <a:lumMod val="75000"/>
              </a:schemeClr>
            </a:solidFill>
            <a:ln w="12700" cmpd="thinThick">
              <a:noFill/>
              <a:tailEnd type="triangle" w="lg" len="lg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  <p:sp>
          <p:nvSpPr>
            <p:cNvPr id="89" name="正方形/長方形 88"/>
            <p:cNvSpPr/>
            <p:nvPr userDrawn="1"/>
          </p:nvSpPr>
          <p:spPr>
            <a:xfrm>
              <a:off x="1582366" y="3073270"/>
              <a:ext cx="4545505" cy="1440160"/>
            </a:xfrm>
            <a:prstGeom prst="rect">
              <a:avLst/>
            </a:prstGeom>
            <a:solidFill>
              <a:schemeClr val="accent1"/>
            </a:solidFill>
            <a:ln w="12700" cmpd="thinThick">
              <a:noFill/>
              <a:tailEnd type="triangle" w="lg" len="lg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  <p:sp>
          <p:nvSpPr>
            <p:cNvPr id="90" name="正方形/長方形 89"/>
            <p:cNvSpPr/>
            <p:nvPr userDrawn="1"/>
          </p:nvSpPr>
          <p:spPr>
            <a:xfrm>
              <a:off x="1582365" y="4513430"/>
              <a:ext cx="4545505" cy="2876283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" cmpd="thinThick">
              <a:noFill/>
              <a:tailEnd type="triangle" w="lg" len="lg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</p:grpSp>
      <p:sp>
        <p:nvSpPr>
          <p:cNvPr id="91" name="テキスト プレースホルダー 11"/>
          <p:cNvSpPr>
            <a:spLocks noGrp="1"/>
          </p:cNvSpPr>
          <p:nvPr>
            <p:ph type="body" sz="quarter" idx="65" hasCustomPrompt="1"/>
          </p:nvPr>
        </p:nvSpPr>
        <p:spPr>
          <a:xfrm>
            <a:off x="13652226" y="1828184"/>
            <a:ext cx="3780419" cy="773203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800" spc="3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92" name="テキスト プレースホルダー 11"/>
          <p:cNvSpPr>
            <a:spLocks noGrp="1"/>
          </p:cNvSpPr>
          <p:nvPr>
            <p:ph type="body" sz="quarter" idx="66" hasCustomPrompt="1"/>
          </p:nvPr>
        </p:nvSpPr>
        <p:spPr>
          <a:xfrm>
            <a:off x="13652225" y="6917830"/>
            <a:ext cx="3780419" cy="540060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000" spc="3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93" name="テキスト プレースホルダー 11"/>
          <p:cNvSpPr>
            <a:spLocks noGrp="1"/>
          </p:cNvSpPr>
          <p:nvPr>
            <p:ph type="body" sz="quarter" idx="67" hasCustomPrompt="1"/>
          </p:nvPr>
        </p:nvSpPr>
        <p:spPr>
          <a:xfrm>
            <a:off x="13652227" y="2601387"/>
            <a:ext cx="3780419" cy="1440160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6600" spc="3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WORD</a:t>
            </a:r>
            <a:endParaRPr lang="en-US" dirty="0"/>
          </a:p>
        </p:txBody>
      </p:sp>
      <p:sp>
        <p:nvSpPr>
          <p:cNvPr id="94" name="ホームベース 93"/>
          <p:cNvSpPr/>
          <p:nvPr userDrawn="1"/>
        </p:nvSpPr>
        <p:spPr>
          <a:xfrm>
            <a:off x="13868732" y="4289075"/>
            <a:ext cx="405045" cy="315035"/>
          </a:xfrm>
          <a:prstGeom prst="homePlate">
            <a:avLst/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95" name="テキスト プレースホルダー 11"/>
          <p:cNvSpPr>
            <a:spLocks noGrp="1"/>
          </p:cNvSpPr>
          <p:nvPr>
            <p:ph type="body" sz="quarter" idx="68" hasCustomPrompt="1"/>
          </p:nvPr>
        </p:nvSpPr>
        <p:spPr>
          <a:xfrm>
            <a:off x="14192286" y="4176562"/>
            <a:ext cx="3051823" cy="540060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18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96" name="ホームベース 95"/>
          <p:cNvSpPr/>
          <p:nvPr userDrawn="1"/>
        </p:nvSpPr>
        <p:spPr>
          <a:xfrm>
            <a:off x="13868732" y="4983537"/>
            <a:ext cx="405045" cy="315035"/>
          </a:xfrm>
          <a:prstGeom prst="homePlate">
            <a:avLst/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97" name="テキスト プレースホルダー 11"/>
          <p:cNvSpPr>
            <a:spLocks noGrp="1"/>
          </p:cNvSpPr>
          <p:nvPr>
            <p:ph type="body" sz="quarter" idx="69" hasCustomPrompt="1"/>
          </p:nvPr>
        </p:nvSpPr>
        <p:spPr>
          <a:xfrm>
            <a:off x="14192286" y="4871024"/>
            <a:ext cx="3051823" cy="540060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18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98" name="ホームベース 97"/>
          <p:cNvSpPr/>
          <p:nvPr userDrawn="1"/>
        </p:nvSpPr>
        <p:spPr>
          <a:xfrm>
            <a:off x="13868732" y="5659360"/>
            <a:ext cx="405045" cy="315035"/>
          </a:xfrm>
          <a:prstGeom prst="homePlate">
            <a:avLst/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99" name="テキスト プレースホルダー 11"/>
          <p:cNvSpPr>
            <a:spLocks noGrp="1"/>
          </p:cNvSpPr>
          <p:nvPr>
            <p:ph type="body" sz="quarter" idx="70" hasCustomPrompt="1"/>
          </p:nvPr>
        </p:nvSpPr>
        <p:spPr>
          <a:xfrm>
            <a:off x="14192286" y="5546847"/>
            <a:ext cx="3051823" cy="540060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18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00" name="ホームベース 99"/>
          <p:cNvSpPr/>
          <p:nvPr userDrawn="1"/>
        </p:nvSpPr>
        <p:spPr>
          <a:xfrm>
            <a:off x="13868732" y="6336802"/>
            <a:ext cx="405045" cy="315035"/>
          </a:xfrm>
          <a:prstGeom prst="homePlate">
            <a:avLst/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01" name="テキスト プレースホルダー 11"/>
          <p:cNvSpPr>
            <a:spLocks noGrp="1"/>
          </p:cNvSpPr>
          <p:nvPr>
            <p:ph type="body" sz="quarter" idx="71" hasCustomPrompt="1"/>
          </p:nvPr>
        </p:nvSpPr>
        <p:spPr>
          <a:xfrm>
            <a:off x="14192286" y="6224289"/>
            <a:ext cx="3051823" cy="540060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18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83837462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500"/>
                            </p:stCondLst>
                            <p:childTnLst>
                              <p:par>
                                <p:cTn id="42" presetID="10" presetClass="entr" presetSubtype="0" fill="hold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9" dur="500"/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3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8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9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1" dur="500"/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2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4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5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7" dur="500"/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8" fill="hold">
                            <p:stCondLst>
                              <p:cond delay="1250"/>
                            </p:stCondLst>
                            <p:childTnLst>
                              <p:par>
                                <p:cTn id="79" presetID="10" presetClass="entr" presetSubtype="0" fill="hold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1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2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4" dur="500"/>
                                        <p:tgtEl>
                                          <p:spTgt spid="7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5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7" dur="500"/>
                                        <p:tgtEl>
                                          <p:spTgt spid="7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8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0" dur="500"/>
                                        <p:tgtEl>
                                          <p:spTgt spid="7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1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3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4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6" dur="500"/>
                                        <p:tgtEl>
                                          <p:spTgt spid="8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7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9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0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2" dur="500"/>
                                        <p:tgtEl>
                                          <p:spTgt spid="8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3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6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8" dur="500"/>
                                        <p:tgtEl>
                                          <p:spTgt spid="8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9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1" dur="5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2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4" dur="500"/>
                                        <p:tgtEl>
                                          <p:spTgt spid="8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5" fill="hold">
                            <p:stCondLst>
                              <p:cond delay="2000"/>
                            </p:stCondLst>
                            <p:childTnLst>
                              <p:par>
                                <p:cTn id="116" presetID="10" presetClass="entr" presetSubtype="0" fill="hold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8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9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1" dur="500"/>
                                        <p:tgtEl>
                                          <p:spTgt spid="9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2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4" dur="500"/>
                                        <p:tgtEl>
                                          <p:spTgt spid="9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5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7" dur="500"/>
                                        <p:tgtEl>
                                          <p:spTgt spid="9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8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0" dur="500"/>
                                        <p:tgtEl>
                                          <p:spTgt spid="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1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3" dur="500"/>
                                        <p:tgtEl>
                                          <p:spTgt spid="9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4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6" dur="5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7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9" dur="500"/>
                                        <p:tgtEl>
                                          <p:spTgt spid="9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0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2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3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5" dur="500"/>
                                        <p:tgtEl>
                                          <p:spTgt spid="9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6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8" dur="50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9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1" dur="500"/>
                                        <p:tgtEl>
                                          <p:spTgt spid="10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2" fill="hold">
                            <p:stCondLst>
                              <p:cond delay="2750"/>
                            </p:stCondLst>
                            <p:childTnLst>
                              <p:par>
                                <p:cTn id="153" presetID="16" presetClass="entr" presetSubtype="37" fill="hold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55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6" presetID="2" presetClass="entr" presetSubtype="4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8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9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5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6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7" grpId="0" animBg="1"/>
      <p:bldP spid="18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9" grpId="0" animBg="1"/>
      <p:bldP spid="20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1" grpId="0" animBg="1"/>
      <p:bldP spid="22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3" grpId="0" animBg="1"/>
      <p:bldP spid="24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9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0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1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2" grpId="0" animBg="1"/>
      <p:bldP spid="33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4" grpId="0" animBg="1"/>
      <p:bldP spid="35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6" grpId="0" animBg="1"/>
      <p:bldP spid="37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8" grpId="0" animBg="1"/>
      <p:bldP spid="39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6" grpId="0"/>
      <p:bldP spid="76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7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77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7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78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7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79" grpId="0" animBg="1"/>
      <p:bldP spid="80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8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81" grpId="0" animBg="1"/>
      <p:bldP spid="82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8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83" grpId="0" animBg="1"/>
      <p:bldP spid="84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8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85" grpId="0" animBg="1"/>
      <p:bldP spid="86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8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91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9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9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92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9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9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93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9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9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94" grpId="0" animBg="1"/>
      <p:bldP spid="95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9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9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96" grpId="0" animBg="1"/>
      <p:bldP spid="97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9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9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98" grpId="0" animBg="1"/>
      <p:bldP spid="99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9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9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00" grpId="0" animBg="1"/>
      <p:bldP spid="101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0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01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29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Normal Table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en-US" altLang="ja-JP" dirty="0" smtClean="0"/>
              <a:t>SLIDE TITLE HERE</a:t>
            </a:r>
            <a:endParaRPr kumimoji="1" lang="ja-JP" altLang="en-US" dirty="0"/>
          </a:p>
        </p:txBody>
      </p: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  <a:alpha val="70000"/>
                  </a:prstClr>
                </a:solidFill>
              </a:rPr>
              <a:t>The Power of PowerPoint | thepopp.com</a:t>
            </a:r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87164BF-D67A-46C0-81D2-5BAF67C00C80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  <p:sp>
        <p:nvSpPr>
          <p:cNvPr id="5" name="1 つの角を丸めた四角形 4"/>
          <p:cNvSpPr/>
          <p:nvPr userDrawn="1"/>
        </p:nvSpPr>
        <p:spPr>
          <a:xfrm flipH="1">
            <a:off x="1034618" y="2668225"/>
            <a:ext cx="3780420" cy="1048493"/>
          </a:xfrm>
          <a:prstGeom prst="round1Rect">
            <a:avLst/>
          </a:prstGeom>
          <a:solidFill>
            <a:schemeClr val="accent1">
              <a:lumMod val="75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6" name="正方形/長方形 5"/>
          <p:cNvSpPr/>
          <p:nvPr userDrawn="1"/>
        </p:nvSpPr>
        <p:spPr>
          <a:xfrm>
            <a:off x="4878870" y="2668225"/>
            <a:ext cx="4042080" cy="1048493"/>
          </a:xfrm>
          <a:prstGeom prst="rect">
            <a:avLst/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7" name="正方形/長方形 6"/>
          <p:cNvSpPr/>
          <p:nvPr userDrawn="1"/>
        </p:nvSpPr>
        <p:spPr>
          <a:xfrm>
            <a:off x="8989720" y="2668225"/>
            <a:ext cx="4042080" cy="1048493"/>
          </a:xfrm>
          <a:prstGeom prst="rect">
            <a:avLst/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8" name="1 つの角を丸めた四角形 7"/>
          <p:cNvSpPr/>
          <p:nvPr userDrawn="1"/>
        </p:nvSpPr>
        <p:spPr>
          <a:xfrm>
            <a:off x="13100571" y="2668225"/>
            <a:ext cx="4042080" cy="1048493"/>
          </a:xfrm>
          <a:prstGeom prst="round1Rect">
            <a:avLst/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9" name="正方形/長方形 8"/>
          <p:cNvSpPr/>
          <p:nvPr userDrawn="1"/>
        </p:nvSpPr>
        <p:spPr>
          <a:xfrm>
            <a:off x="1037960" y="3787309"/>
            <a:ext cx="3777078" cy="660290"/>
          </a:xfrm>
          <a:prstGeom prst="rect">
            <a:avLst/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0" name="正方形/長方形 9"/>
          <p:cNvSpPr/>
          <p:nvPr userDrawn="1"/>
        </p:nvSpPr>
        <p:spPr>
          <a:xfrm>
            <a:off x="1037960" y="4534003"/>
            <a:ext cx="3777078" cy="660290"/>
          </a:xfrm>
          <a:prstGeom prst="rect">
            <a:avLst/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1" name="正方形/長方形 10"/>
          <p:cNvSpPr/>
          <p:nvPr userDrawn="1"/>
        </p:nvSpPr>
        <p:spPr>
          <a:xfrm>
            <a:off x="1037960" y="5280697"/>
            <a:ext cx="3777078" cy="660290"/>
          </a:xfrm>
          <a:prstGeom prst="rect">
            <a:avLst/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4" name="1 つの角を丸めた四角形 13"/>
          <p:cNvSpPr/>
          <p:nvPr userDrawn="1"/>
        </p:nvSpPr>
        <p:spPr>
          <a:xfrm flipH="1" flipV="1">
            <a:off x="1037960" y="6011158"/>
            <a:ext cx="3777078" cy="660290"/>
          </a:xfrm>
          <a:prstGeom prst="round1Rect">
            <a:avLst>
              <a:gd name="adj" fmla="val 31639"/>
            </a:avLst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7" name="正方形/長方形 16"/>
          <p:cNvSpPr/>
          <p:nvPr userDrawn="1"/>
        </p:nvSpPr>
        <p:spPr>
          <a:xfrm>
            <a:off x="4878870" y="3787309"/>
            <a:ext cx="4042080" cy="66029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8" name="正方形/長方形 17"/>
          <p:cNvSpPr/>
          <p:nvPr userDrawn="1"/>
        </p:nvSpPr>
        <p:spPr>
          <a:xfrm>
            <a:off x="4878870" y="4534003"/>
            <a:ext cx="4042080" cy="66029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9" name="正方形/長方形 18"/>
          <p:cNvSpPr/>
          <p:nvPr userDrawn="1"/>
        </p:nvSpPr>
        <p:spPr>
          <a:xfrm>
            <a:off x="4878870" y="5280697"/>
            <a:ext cx="4042080" cy="66029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22" name="正方形/長方形 21"/>
          <p:cNvSpPr/>
          <p:nvPr userDrawn="1"/>
        </p:nvSpPr>
        <p:spPr>
          <a:xfrm>
            <a:off x="4878870" y="6011158"/>
            <a:ext cx="4042080" cy="66029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23" name="正方形/長方形 22"/>
          <p:cNvSpPr/>
          <p:nvPr userDrawn="1"/>
        </p:nvSpPr>
        <p:spPr>
          <a:xfrm>
            <a:off x="8989720" y="3787309"/>
            <a:ext cx="4042080" cy="66029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24" name="正方形/長方形 23"/>
          <p:cNvSpPr/>
          <p:nvPr userDrawn="1"/>
        </p:nvSpPr>
        <p:spPr>
          <a:xfrm>
            <a:off x="8989720" y="4534003"/>
            <a:ext cx="4042080" cy="66029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25" name="正方形/長方形 24"/>
          <p:cNvSpPr/>
          <p:nvPr userDrawn="1"/>
        </p:nvSpPr>
        <p:spPr>
          <a:xfrm>
            <a:off x="8989720" y="5280697"/>
            <a:ext cx="4042080" cy="66029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28" name="正方形/長方形 27"/>
          <p:cNvSpPr/>
          <p:nvPr userDrawn="1"/>
        </p:nvSpPr>
        <p:spPr>
          <a:xfrm>
            <a:off x="8989720" y="6011158"/>
            <a:ext cx="4042080" cy="66029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29" name="正方形/長方形 28"/>
          <p:cNvSpPr/>
          <p:nvPr userDrawn="1"/>
        </p:nvSpPr>
        <p:spPr>
          <a:xfrm>
            <a:off x="13100571" y="3787309"/>
            <a:ext cx="4042080" cy="66029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30" name="正方形/長方形 29"/>
          <p:cNvSpPr/>
          <p:nvPr userDrawn="1"/>
        </p:nvSpPr>
        <p:spPr>
          <a:xfrm>
            <a:off x="13100571" y="4534003"/>
            <a:ext cx="4042080" cy="66029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31" name="正方形/長方形 30"/>
          <p:cNvSpPr/>
          <p:nvPr userDrawn="1"/>
        </p:nvSpPr>
        <p:spPr>
          <a:xfrm>
            <a:off x="13100571" y="5280697"/>
            <a:ext cx="4042080" cy="66029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34" name="1 つの角を丸めた四角形 33"/>
          <p:cNvSpPr/>
          <p:nvPr userDrawn="1"/>
        </p:nvSpPr>
        <p:spPr>
          <a:xfrm flipV="1">
            <a:off x="13100571" y="6011158"/>
            <a:ext cx="4042080" cy="660290"/>
          </a:xfrm>
          <a:prstGeom prst="round1Rect">
            <a:avLst>
              <a:gd name="adj" fmla="val 33510"/>
            </a:avLst>
          </a:prstGeom>
          <a:solidFill>
            <a:schemeClr val="accent1">
              <a:lumMod val="40000"/>
              <a:lumOff val="6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35" name="テキスト プレースホルダー 11"/>
          <p:cNvSpPr>
            <a:spLocks noGrp="1"/>
          </p:cNvSpPr>
          <p:nvPr>
            <p:ph type="body" sz="quarter" idx="36" hasCustomPrompt="1"/>
          </p:nvPr>
        </p:nvSpPr>
        <p:spPr>
          <a:xfrm>
            <a:off x="4878871" y="2805869"/>
            <a:ext cx="4042080" cy="773203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400" spc="3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6" name="テキスト プレースホルダー 11"/>
          <p:cNvSpPr>
            <a:spLocks noGrp="1"/>
          </p:cNvSpPr>
          <p:nvPr>
            <p:ph type="body" sz="quarter" idx="37" hasCustomPrompt="1"/>
          </p:nvPr>
        </p:nvSpPr>
        <p:spPr>
          <a:xfrm>
            <a:off x="9000490" y="2805869"/>
            <a:ext cx="4042080" cy="773203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400" spc="3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7" name="テキスト プレースホルダー 11"/>
          <p:cNvSpPr>
            <a:spLocks noGrp="1"/>
          </p:cNvSpPr>
          <p:nvPr>
            <p:ph type="body" sz="quarter" idx="38" hasCustomPrompt="1"/>
          </p:nvPr>
        </p:nvSpPr>
        <p:spPr>
          <a:xfrm>
            <a:off x="13086627" y="2805869"/>
            <a:ext cx="4042080" cy="773203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400" spc="3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8" name="テキスト プレースホルダー 11"/>
          <p:cNvSpPr>
            <a:spLocks noGrp="1"/>
          </p:cNvSpPr>
          <p:nvPr>
            <p:ph type="body" sz="quarter" idx="39" hasCustomPrompt="1"/>
          </p:nvPr>
        </p:nvSpPr>
        <p:spPr>
          <a:xfrm>
            <a:off x="1037960" y="3805046"/>
            <a:ext cx="3777078" cy="624867"/>
          </a:xfrm>
        </p:spPr>
        <p:txBody>
          <a:bodyPr anchor="ctr">
            <a:noAutofit/>
          </a:bodyPr>
          <a:lstStyle>
            <a:lvl1pPr algn="r">
              <a:lnSpc>
                <a:spcPct val="120000"/>
              </a:lnSpc>
              <a:defRPr sz="2400" spc="3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9" name="テキスト プレースホルダー 11"/>
          <p:cNvSpPr>
            <a:spLocks noGrp="1"/>
          </p:cNvSpPr>
          <p:nvPr>
            <p:ph type="body" sz="quarter" idx="40" hasCustomPrompt="1"/>
          </p:nvPr>
        </p:nvSpPr>
        <p:spPr>
          <a:xfrm>
            <a:off x="1037960" y="4534003"/>
            <a:ext cx="3777078" cy="624867"/>
          </a:xfrm>
        </p:spPr>
        <p:txBody>
          <a:bodyPr anchor="ctr">
            <a:noAutofit/>
          </a:bodyPr>
          <a:lstStyle>
            <a:lvl1pPr algn="r">
              <a:lnSpc>
                <a:spcPct val="120000"/>
              </a:lnSpc>
              <a:defRPr sz="2400" spc="3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40" name="テキスト プレースホルダー 11"/>
          <p:cNvSpPr>
            <a:spLocks noGrp="1"/>
          </p:cNvSpPr>
          <p:nvPr>
            <p:ph type="body" sz="quarter" idx="41" hasCustomPrompt="1"/>
          </p:nvPr>
        </p:nvSpPr>
        <p:spPr>
          <a:xfrm>
            <a:off x="1037960" y="5280697"/>
            <a:ext cx="3777078" cy="624867"/>
          </a:xfrm>
        </p:spPr>
        <p:txBody>
          <a:bodyPr anchor="ctr">
            <a:noAutofit/>
          </a:bodyPr>
          <a:lstStyle>
            <a:lvl1pPr algn="r">
              <a:lnSpc>
                <a:spcPct val="120000"/>
              </a:lnSpc>
              <a:defRPr sz="2400" spc="3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43" name="テキスト プレースホルダー 11"/>
          <p:cNvSpPr>
            <a:spLocks noGrp="1"/>
          </p:cNvSpPr>
          <p:nvPr>
            <p:ph type="body" sz="quarter" idx="44" hasCustomPrompt="1"/>
          </p:nvPr>
        </p:nvSpPr>
        <p:spPr>
          <a:xfrm>
            <a:off x="1037960" y="6023515"/>
            <a:ext cx="3777078" cy="624867"/>
          </a:xfrm>
        </p:spPr>
        <p:txBody>
          <a:bodyPr anchor="ctr">
            <a:noAutofit/>
          </a:bodyPr>
          <a:lstStyle>
            <a:lvl1pPr algn="r">
              <a:lnSpc>
                <a:spcPct val="120000"/>
              </a:lnSpc>
              <a:defRPr sz="2400" spc="3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56" name="テキスト プレースホルダー 11"/>
          <p:cNvSpPr>
            <a:spLocks noGrp="1"/>
          </p:cNvSpPr>
          <p:nvPr>
            <p:ph type="body" sz="quarter" idx="45" hasCustomPrompt="1"/>
          </p:nvPr>
        </p:nvSpPr>
        <p:spPr>
          <a:xfrm>
            <a:off x="4878870" y="3822732"/>
            <a:ext cx="4042080" cy="624867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0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57" name="テキスト プレースホルダー 11"/>
          <p:cNvSpPr>
            <a:spLocks noGrp="1"/>
          </p:cNvSpPr>
          <p:nvPr>
            <p:ph type="body" sz="quarter" idx="46" hasCustomPrompt="1"/>
          </p:nvPr>
        </p:nvSpPr>
        <p:spPr>
          <a:xfrm>
            <a:off x="4875528" y="4551689"/>
            <a:ext cx="4042080" cy="624867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0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58" name="テキスト プレースホルダー 11"/>
          <p:cNvSpPr>
            <a:spLocks noGrp="1"/>
          </p:cNvSpPr>
          <p:nvPr>
            <p:ph type="body" sz="quarter" idx="47" hasCustomPrompt="1"/>
          </p:nvPr>
        </p:nvSpPr>
        <p:spPr>
          <a:xfrm>
            <a:off x="4875528" y="5298383"/>
            <a:ext cx="4042080" cy="624867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0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61" name="テキスト プレースホルダー 11"/>
          <p:cNvSpPr>
            <a:spLocks noGrp="1"/>
          </p:cNvSpPr>
          <p:nvPr>
            <p:ph type="body" sz="quarter" idx="50" hasCustomPrompt="1"/>
          </p:nvPr>
        </p:nvSpPr>
        <p:spPr>
          <a:xfrm>
            <a:off x="4871452" y="6041201"/>
            <a:ext cx="4042080" cy="624867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0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62" name="テキスト プレースホルダー 11"/>
          <p:cNvSpPr>
            <a:spLocks noGrp="1"/>
          </p:cNvSpPr>
          <p:nvPr>
            <p:ph type="body" sz="quarter" idx="51" hasCustomPrompt="1"/>
          </p:nvPr>
        </p:nvSpPr>
        <p:spPr>
          <a:xfrm>
            <a:off x="9007908" y="3822732"/>
            <a:ext cx="4042080" cy="624867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0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63" name="テキスト プレースホルダー 11"/>
          <p:cNvSpPr>
            <a:spLocks noGrp="1"/>
          </p:cNvSpPr>
          <p:nvPr>
            <p:ph type="body" sz="quarter" idx="52" hasCustomPrompt="1"/>
          </p:nvPr>
        </p:nvSpPr>
        <p:spPr>
          <a:xfrm>
            <a:off x="9004566" y="4551689"/>
            <a:ext cx="4042080" cy="624867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0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64" name="テキスト プレースホルダー 11"/>
          <p:cNvSpPr>
            <a:spLocks noGrp="1"/>
          </p:cNvSpPr>
          <p:nvPr>
            <p:ph type="body" sz="quarter" idx="53" hasCustomPrompt="1"/>
          </p:nvPr>
        </p:nvSpPr>
        <p:spPr>
          <a:xfrm>
            <a:off x="9004566" y="5298383"/>
            <a:ext cx="4042080" cy="624867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0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67" name="テキスト プレースホルダー 11"/>
          <p:cNvSpPr>
            <a:spLocks noGrp="1"/>
          </p:cNvSpPr>
          <p:nvPr>
            <p:ph type="body" sz="quarter" idx="56" hasCustomPrompt="1"/>
          </p:nvPr>
        </p:nvSpPr>
        <p:spPr>
          <a:xfrm>
            <a:off x="9000490" y="6041201"/>
            <a:ext cx="4042080" cy="624867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0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68" name="テキスト プレースホルダー 11"/>
          <p:cNvSpPr>
            <a:spLocks noGrp="1"/>
          </p:cNvSpPr>
          <p:nvPr>
            <p:ph type="body" sz="quarter" idx="57" hasCustomPrompt="1"/>
          </p:nvPr>
        </p:nvSpPr>
        <p:spPr>
          <a:xfrm>
            <a:off x="13100571" y="3822732"/>
            <a:ext cx="4042080" cy="624867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0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69" name="テキスト プレースホルダー 11"/>
          <p:cNvSpPr>
            <a:spLocks noGrp="1"/>
          </p:cNvSpPr>
          <p:nvPr>
            <p:ph type="body" sz="quarter" idx="58" hasCustomPrompt="1"/>
          </p:nvPr>
        </p:nvSpPr>
        <p:spPr>
          <a:xfrm>
            <a:off x="13097229" y="4551689"/>
            <a:ext cx="4042080" cy="624867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0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70" name="テキスト プレースホルダー 11"/>
          <p:cNvSpPr>
            <a:spLocks noGrp="1"/>
          </p:cNvSpPr>
          <p:nvPr>
            <p:ph type="body" sz="quarter" idx="59" hasCustomPrompt="1"/>
          </p:nvPr>
        </p:nvSpPr>
        <p:spPr>
          <a:xfrm>
            <a:off x="13097229" y="5298383"/>
            <a:ext cx="4042080" cy="624867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0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73" name="テキスト プレースホルダー 11"/>
          <p:cNvSpPr>
            <a:spLocks noGrp="1"/>
          </p:cNvSpPr>
          <p:nvPr>
            <p:ph type="body" sz="quarter" idx="62" hasCustomPrompt="1"/>
          </p:nvPr>
        </p:nvSpPr>
        <p:spPr>
          <a:xfrm>
            <a:off x="13093153" y="6041201"/>
            <a:ext cx="4042080" cy="624867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0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cxnSp>
        <p:nvCxnSpPr>
          <p:cNvPr id="74" name="直線コネクタ 73"/>
          <p:cNvCxnSpPr/>
          <p:nvPr userDrawn="1"/>
        </p:nvCxnSpPr>
        <p:spPr>
          <a:xfrm flipH="1" flipV="1">
            <a:off x="3332956" y="7753789"/>
            <a:ext cx="11620500" cy="1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5" name="テキスト プレースホルダー 11"/>
          <p:cNvSpPr>
            <a:spLocks noGrp="1"/>
          </p:cNvSpPr>
          <p:nvPr>
            <p:ph type="body" sz="quarter" idx="63" hasCustomPrompt="1"/>
          </p:nvPr>
        </p:nvSpPr>
        <p:spPr>
          <a:xfrm>
            <a:off x="2097255" y="7975591"/>
            <a:ext cx="14102428" cy="1539112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spcBef>
                <a:spcPts val="0"/>
              </a:spcBef>
              <a:defRPr sz="24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32739596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500"/>
                            </p:stCondLst>
                            <p:childTnLst>
                              <p:par>
                                <p:cTn id="2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5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6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6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1000"/>
                            </p:stCondLst>
                            <p:childTnLst>
                              <p:par>
                                <p:cTn id="5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" dur="500"/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9" dur="500"/>
                                        <p:tgtEl>
                                          <p:spTgt spid="5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2" dur="500"/>
                                        <p:tgtEl>
                                          <p:spTgt spid="6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5" dur="500"/>
                                        <p:tgtEl>
                                          <p:spTgt spid="6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1500"/>
                            </p:stCondLst>
                            <p:childTnLst>
                              <p:par>
                                <p:cTn id="7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9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2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5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8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1" dur="500"/>
                                        <p:tgtEl>
                                          <p:spTgt spid="4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4" dur="500"/>
                                        <p:tgtEl>
                                          <p:spTgt spid="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7" dur="500"/>
                                        <p:tgtEl>
                                          <p:spTgt spid="6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0" dur="500"/>
                                        <p:tgtEl>
                                          <p:spTgt spid="7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1" fill="hold">
                            <p:stCondLst>
                              <p:cond delay="2000"/>
                            </p:stCondLst>
                            <p:childTnLst>
                              <p:par>
                                <p:cTn id="10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4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7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0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3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6" dur="500"/>
                                        <p:tgtEl>
                                          <p:spTgt spid="4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9" dur="500"/>
                                        <p:tgtEl>
                                          <p:spTgt spid="6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2" dur="500"/>
                                        <p:tgtEl>
                                          <p:spTgt spid="6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5" dur="500"/>
                                        <p:tgtEl>
                                          <p:spTgt spid="7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6" fill="hold">
                            <p:stCondLst>
                              <p:cond delay="2500"/>
                            </p:stCondLst>
                            <p:childTnLst>
                              <p:par>
                                <p:cTn id="127" presetID="16" presetClass="entr" presetSubtype="37" fill="hold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29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0" presetID="2" presetClass="entr" presetSubtype="4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2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3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6" grpId="0" animBg="1"/>
      <p:bldP spid="7" grpId="0" animBg="1"/>
      <p:bldP spid="8" grpId="0" animBg="1"/>
      <p:bldP spid="9" grpId="0" animBg="1"/>
      <p:bldP spid="10" grpId="0" animBg="1"/>
      <p:bldP spid="11" grpId="0" animBg="1"/>
      <p:bldP spid="14" grpId="0" animBg="1"/>
      <p:bldP spid="17" grpId="0" animBg="1"/>
      <p:bldP spid="18" grpId="0" animBg="1"/>
      <p:bldP spid="19" grpId="0" animBg="1"/>
      <p:bldP spid="22" grpId="0" animBg="1"/>
      <p:bldP spid="23" grpId="0" animBg="1"/>
      <p:bldP spid="24" grpId="0" animBg="1"/>
      <p:bldP spid="25" grpId="0" animBg="1"/>
      <p:bldP spid="28" grpId="0" animBg="1"/>
      <p:bldP spid="29" grpId="0" animBg="1"/>
      <p:bldP spid="30" grpId="0" animBg="1"/>
      <p:bldP spid="31" grpId="0" animBg="1"/>
      <p:bldP spid="34" grpId="0" animBg="1"/>
      <p:bldP spid="35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6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7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8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9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0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4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3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4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6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5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7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5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8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5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1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6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2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6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3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6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4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6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7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6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8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6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9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6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70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7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73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7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75" grpId="0">
        <p:tmplLst>
          <p:tmpl>
            <p:tnLst>
              <p:par>
                <p:cTn presetID="2" presetClass="entr" presetSubtype="4" decel="10000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7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7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29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Normal Table 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en-US" altLang="ja-JP" dirty="0" smtClean="0"/>
              <a:t>SLIDE TITLE HERE</a:t>
            </a:r>
            <a:endParaRPr kumimoji="1" lang="ja-JP" altLang="en-US" dirty="0"/>
          </a:p>
        </p:txBody>
      </p: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  <a:alpha val="70000"/>
                  </a:prstClr>
                </a:solidFill>
              </a:rPr>
              <a:t>The Power of PowerPoint | thepopp.com</a:t>
            </a:r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87164BF-D67A-46C0-81D2-5BAF67C00C80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  <p:sp>
        <p:nvSpPr>
          <p:cNvPr id="5" name="1 つの角を丸めた四角形 4"/>
          <p:cNvSpPr/>
          <p:nvPr userDrawn="1"/>
        </p:nvSpPr>
        <p:spPr>
          <a:xfrm flipH="1">
            <a:off x="1034618" y="1890577"/>
            <a:ext cx="3780420" cy="1048493"/>
          </a:xfrm>
          <a:prstGeom prst="round1Rect">
            <a:avLst/>
          </a:prstGeom>
          <a:solidFill>
            <a:schemeClr val="accent1">
              <a:lumMod val="75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6" name="正方形/長方形 5"/>
          <p:cNvSpPr/>
          <p:nvPr userDrawn="1"/>
        </p:nvSpPr>
        <p:spPr>
          <a:xfrm>
            <a:off x="4878870" y="1890577"/>
            <a:ext cx="4042080" cy="1048493"/>
          </a:xfrm>
          <a:prstGeom prst="rect">
            <a:avLst/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7" name="正方形/長方形 6"/>
          <p:cNvSpPr/>
          <p:nvPr userDrawn="1"/>
        </p:nvSpPr>
        <p:spPr>
          <a:xfrm>
            <a:off x="8989720" y="1890577"/>
            <a:ext cx="4042080" cy="1048493"/>
          </a:xfrm>
          <a:prstGeom prst="rect">
            <a:avLst/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8" name="1 つの角を丸めた四角形 7"/>
          <p:cNvSpPr/>
          <p:nvPr userDrawn="1"/>
        </p:nvSpPr>
        <p:spPr>
          <a:xfrm>
            <a:off x="13100571" y="1890577"/>
            <a:ext cx="4042080" cy="1048493"/>
          </a:xfrm>
          <a:prstGeom prst="round1Rect">
            <a:avLst/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9" name="正方形/長方形 8"/>
          <p:cNvSpPr/>
          <p:nvPr userDrawn="1"/>
        </p:nvSpPr>
        <p:spPr>
          <a:xfrm>
            <a:off x="1037960" y="3009661"/>
            <a:ext cx="3777078" cy="660290"/>
          </a:xfrm>
          <a:prstGeom prst="rect">
            <a:avLst/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0" name="正方形/長方形 9"/>
          <p:cNvSpPr/>
          <p:nvPr userDrawn="1"/>
        </p:nvSpPr>
        <p:spPr>
          <a:xfrm>
            <a:off x="1037960" y="3756355"/>
            <a:ext cx="3777078" cy="660290"/>
          </a:xfrm>
          <a:prstGeom prst="rect">
            <a:avLst/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1" name="正方形/長方形 10"/>
          <p:cNvSpPr/>
          <p:nvPr userDrawn="1"/>
        </p:nvSpPr>
        <p:spPr>
          <a:xfrm>
            <a:off x="1037960" y="4503049"/>
            <a:ext cx="3777078" cy="660290"/>
          </a:xfrm>
          <a:prstGeom prst="rect">
            <a:avLst/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2" name="正方形/長方形 11"/>
          <p:cNvSpPr/>
          <p:nvPr userDrawn="1"/>
        </p:nvSpPr>
        <p:spPr>
          <a:xfrm>
            <a:off x="1037960" y="5249743"/>
            <a:ext cx="3777078" cy="660290"/>
          </a:xfrm>
          <a:prstGeom prst="rect">
            <a:avLst/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3" name="正方形/長方形 12"/>
          <p:cNvSpPr/>
          <p:nvPr userDrawn="1"/>
        </p:nvSpPr>
        <p:spPr>
          <a:xfrm>
            <a:off x="1037960" y="5996437"/>
            <a:ext cx="3777078" cy="660290"/>
          </a:xfrm>
          <a:prstGeom prst="rect">
            <a:avLst/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4" name="1 つの角を丸めた四角形 13"/>
          <p:cNvSpPr/>
          <p:nvPr userDrawn="1"/>
        </p:nvSpPr>
        <p:spPr>
          <a:xfrm flipH="1" flipV="1">
            <a:off x="1037960" y="6743133"/>
            <a:ext cx="3777078" cy="660290"/>
          </a:xfrm>
          <a:prstGeom prst="round1Rect">
            <a:avLst>
              <a:gd name="adj" fmla="val 31639"/>
            </a:avLst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7" name="正方形/長方形 16"/>
          <p:cNvSpPr/>
          <p:nvPr userDrawn="1"/>
        </p:nvSpPr>
        <p:spPr>
          <a:xfrm>
            <a:off x="4878870" y="3009661"/>
            <a:ext cx="4042080" cy="66029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8" name="正方形/長方形 17"/>
          <p:cNvSpPr/>
          <p:nvPr userDrawn="1"/>
        </p:nvSpPr>
        <p:spPr>
          <a:xfrm>
            <a:off x="4878870" y="3756355"/>
            <a:ext cx="4042080" cy="66029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9" name="正方形/長方形 18"/>
          <p:cNvSpPr/>
          <p:nvPr userDrawn="1"/>
        </p:nvSpPr>
        <p:spPr>
          <a:xfrm>
            <a:off x="4878870" y="4503049"/>
            <a:ext cx="4042080" cy="66029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20" name="正方形/長方形 19"/>
          <p:cNvSpPr/>
          <p:nvPr userDrawn="1"/>
        </p:nvSpPr>
        <p:spPr>
          <a:xfrm>
            <a:off x="4878870" y="5249743"/>
            <a:ext cx="4042080" cy="66029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21" name="正方形/長方形 20"/>
          <p:cNvSpPr/>
          <p:nvPr userDrawn="1"/>
        </p:nvSpPr>
        <p:spPr>
          <a:xfrm>
            <a:off x="4878870" y="5996437"/>
            <a:ext cx="4042080" cy="66029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22" name="正方形/長方形 21"/>
          <p:cNvSpPr/>
          <p:nvPr userDrawn="1"/>
        </p:nvSpPr>
        <p:spPr>
          <a:xfrm>
            <a:off x="4878870" y="6743133"/>
            <a:ext cx="4042080" cy="66029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23" name="正方形/長方形 22"/>
          <p:cNvSpPr/>
          <p:nvPr userDrawn="1"/>
        </p:nvSpPr>
        <p:spPr>
          <a:xfrm>
            <a:off x="8989720" y="3009661"/>
            <a:ext cx="4042080" cy="66029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24" name="正方形/長方形 23"/>
          <p:cNvSpPr/>
          <p:nvPr userDrawn="1"/>
        </p:nvSpPr>
        <p:spPr>
          <a:xfrm>
            <a:off x="8989720" y="3756355"/>
            <a:ext cx="4042080" cy="66029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25" name="正方形/長方形 24"/>
          <p:cNvSpPr/>
          <p:nvPr userDrawn="1"/>
        </p:nvSpPr>
        <p:spPr>
          <a:xfrm>
            <a:off x="8989720" y="4503049"/>
            <a:ext cx="4042080" cy="66029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26" name="正方形/長方形 25"/>
          <p:cNvSpPr/>
          <p:nvPr userDrawn="1"/>
        </p:nvSpPr>
        <p:spPr>
          <a:xfrm>
            <a:off x="8989720" y="5249743"/>
            <a:ext cx="4042080" cy="66029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27" name="正方形/長方形 26"/>
          <p:cNvSpPr/>
          <p:nvPr userDrawn="1"/>
        </p:nvSpPr>
        <p:spPr>
          <a:xfrm>
            <a:off x="8989720" y="5996437"/>
            <a:ext cx="4042080" cy="66029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28" name="正方形/長方形 27"/>
          <p:cNvSpPr/>
          <p:nvPr userDrawn="1"/>
        </p:nvSpPr>
        <p:spPr>
          <a:xfrm>
            <a:off x="8989720" y="6743133"/>
            <a:ext cx="4042080" cy="66029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29" name="正方形/長方形 28"/>
          <p:cNvSpPr/>
          <p:nvPr userDrawn="1"/>
        </p:nvSpPr>
        <p:spPr>
          <a:xfrm>
            <a:off x="13100571" y="3009661"/>
            <a:ext cx="4042080" cy="66029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30" name="正方形/長方形 29"/>
          <p:cNvSpPr/>
          <p:nvPr userDrawn="1"/>
        </p:nvSpPr>
        <p:spPr>
          <a:xfrm>
            <a:off x="13100571" y="3756355"/>
            <a:ext cx="4042080" cy="66029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31" name="正方形/長方形 30"/>
          <p:cNvSpPr/>
          <p:nvPr userDrawn="1"/>
        </p:nvSpPr>
        <p:spPr>
          <a:xfrm>
            <a:off x="13100571" y="4503049"/>
            <a:ext cx="4042080" cy="66029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32" name="正方形/長方形 31"/>
          <p:cNvSpPr/>
          <p:nvPr userDrawn="1"/>
        </p:nvSpPr>
        <p:spPr>
          <a:xfrm>
            <a:off x="13100571" y="5249743"/>
            <a:ext cx="4042080" cy="66029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33" name="正方形/長方形 32"/>
          <p:cNvSpPr/>
          <p:nvPr userDrawn="1"/>
        </p:nvSpPr>
        <p:spPr>
          <a:xfrm>
            <a:off x="13100571" y="5996437"/>
            <a:ext cx="4042080" cy="66029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34" name="1 つの角を丸めた四角形 33"/>
          <p:cNvSpPr/>
          <p:nvPr userDrawn="1"/>
        </p:nvSpPr>
        <p:spPr>
          <a:xfrm flipV="1">
            <a:off x="13100571" y="6743133"/>
            <a:ext cx="4042080" cy="660290"/>
          </a:xfrm>
          <a:prstGeom prst="round1Rect">
            <a:avLst>
              <a:gd name="adj" fmla="val 33510"/>
            </a:avLst>
          </a:prstGeom>
          <a:solidFill>
            <a:schemeClr val="accent1">
              <a:lumMod val="40000"/>
              <a:lumOff val="6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35" name="テキスト プレースホルダー 11"/>
          <p:cNvSpPr>
            <a:spLocks noGrp="1"/>
          </p:cNvSpPr>
          <p:nvPr>
            <p:ph type="body" sz="quarter" idx="36" hasCustomPrompt="1"/>
          </p:nvPr>
        </p:nvSpPr>
        <p:spPr>
          <a:xfrm>
            <a:off x="4878871" y="2028221"/>
            <a:ext cx="4042080" cy="773203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400" spc="3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6" name="テキスト プレースホルダー 11"/>
          <p:cNvSpPr>
            <a:spLocks noGrp="1"/>
          </p:cNvSpPr>
          <p:nvPr>
            <p:ph type="body" sz="quarter" idx="37" hasCustomPrompt="1"/>
          </p:nvPr>
        </p:nvSpPr>
        <p:spPr>
          <a:xfrm>
            <a:off x="9000490" y="2028221"/>
            <a:ext cx="4042080" cy="773203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400" spc="3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7" name="テキスト プレースホルダー 11"/>
          <p:cNvSpPr>
            <a:spLocks noGrp="1"/>
          </p:cNvSpPr>
          <p:nvPr>
            <p:ph type="body" sz="quarter" idx="38" hasCustomPrompt="1"/>
          </p:nvPr>
        </p:nvSpPr>
        <p:spPr>
          <a:xfrm>
            <a:off x="13086627" y="2028221"/>
            <a:ext cx="4042080" cy="773203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400" spc="3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8" name="テキスト プレースホルダー 11"/>
          <p:cNvSpPr>
            <a:spLocks noGrp="1"/>
          </p:cNvSpPr>
          <p:nvPr>
            <p:ph type="body" sz="quarter" idx="39" hasCustomPrompt="1"/>
          </p:nvPr>
        </p:nvSpPr>
        <p:spPr>
          <a:xfrm>
            <a:off x="1037960" y="3027398"/>
            <a:ext cx="3777078" cy="624867"/>
          </a:xfrm>
        </p:spPr>
        <p:txBody>
          <a:bodyPr anchor="ctr">
            <a:noAutofit/>
          </a:bodyPr>
          <a:lstStyle>
            <a:lvl1pPr algn="r">
              <a:lnSpc>
                <a:spcPct val="120000"/>
              </a:lnSpc>
              <a:defRPr sz="2400" spc="3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9" name="テキスト プレースホルダー 11"/>
          <p:cNvSpPr>
            <a:spLocks noGrp="1"/>
          </p:cNvSpPr>
          <p:nvPr>
            <p:ph type="body" sz="quarter" idx="40" hasCustomPrompt="1"/>
          </p:nvPr>
        </p:nvSpPr>
        <p:spPr>
          <a:xfrm>
            <a:off x="1037960" y="3756355"/>
            <a:ext cx="3777078" cy="624867"/>
          </a:xfrm>
        </p:spPr>
        <p:txBody>
          <a:bodyPr anchor="ctr">
            <a:noAutofit/>
          </a:bodyPr>
          <a:lstStyle>
            <a:lvl1pPr algn="r">
              <a:lnSpc>
                <a:spcPct val="120000"/>
              </a:lnSpc>
              <a:defRPr sz="2400" spc="3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40" name="テキスト プレースホルダー 11"/>
          <p:cNvSpPr>
            <a:spLocks noGrp="1"/>
          </p:cNvSpPr>
          <p:nvPr>
            <p:ph type="body" sz="quarter" idx="41" hasCustomPrompt="1"/>
          </p:nvPr>
        </p:nvSpPr>
        <p:spPr>
          <a:xfrm>
            <a:off x="1037960" y="4503049"/>
            <a:ext cx="3777078" cy="624867"/>
          </a:xfrm>
        </p:spPr>
        <p:txBody>
          <a:bodyPr anchor="ctr">
            <a:noAutofit/>
          </a:bodyPr>
          <a:lstStyle>
            <a:lvl1pPr algn="r">
              <a:lnSpc>
                <a:spcPct val="120000"/>
              </a:lnSpc>
              <a:defRPr sz="2400" spc="3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41" name="テキスト プレースホルダー 11"/>
          <p:cNvSpPr>
            <a:spLocks noGrp="1"/>
          </p:cNvSpPr>
          <p:nvPr>
            <p:ph type="body" sz="quarter" idx="42" hasCustomPrompt="1"/>
          </p:nvPr>
        </p:nvSpPr>
        <p:spPr>
          <a:xfrm>
            <a:off x="1037960" y="5249743"/>
            <a:ext cx="3777078" cy="624867"/>
          </a:xfrm>
        </p:spPr>
        <p:txBody>
          <a:bodyPr anchor="ctr">
            <a:noAutofit/>
          </a:bodyPr>
          <a:lstStyle>
            <a:lvl1pPr algn="r">
              <a:lnSpc>
                <a:spcPct val="120000"/>
              </a:lnSpc>
              <a:defRPr sz="2400" spc="3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42" name="テキスト プレースホルダー 11"/>
          <p:cNvSpPr>
            <a:spLocks noGrp="1"/>
          </p:cNvSpPr>
          <p:nvPr>
            <p:ph type="body" sz="quarter" idx="43" hasCustomPrompt="1"/>
          </p:nvPr>
        </p:nvSpPr>
        <p:spPr>
          <a:xfrm>
            <a:off x="1037960" y="6014148"/>
            <a:ext cx="3777078" cy="624867"/>
          </a:xfrm>
        </p:spPr>
        <p:txBody>
          <a:bodyPr anchor="ctr">
            <a:noAutofit/>
          </a:bodyPr>
          <a:lstStyle>
            <a:lvl1pPr algn="r">
              <a:lnSpc>
                <a:spcPct val="120000"/>
              </a:lnSpc>
              <a:defRPr sz="2400" spc="3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43" name="テキスト プレースホルダー 11"/>
          <p:cNvSpPr>
            <a:spLocks noGrp="1"/>
          </p:cNvSpPr>
          <p:nvPr>
            <p:ph type="body" sz="quarter" idx="44" hasCustomPrompt="1"/>
          </p:nvPr>
        </p:nvSpPr>
        <p:spPr>
          <a:xfrm>
            <a:off x="1037960" y="6755490"/>
            <a:ext cx="3777078" cy="624867"/>
          </a:xfrm>
        </p:spPr>
        <p:txBody>
          <a:bodyPr anchor="ctr">
            <a:noAutofit/>
          </a:bodyPr>
          <a:lstStyle>
            <a:lvl1pPr algn="r">
              <a:lnSpc>
                <a:spcPct val="120000"/>
              </a:lnSpc>
              <a:defRPr sz="2400" spc="3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56" name="テキスト プレースホルダー 11"/>
          <p:cNvSpPr>
            <a:spLocks noGrp="1"/>
          </p:cNvSpPr>
          <p:nvPr>
            <p:ph type="body" sz="quarter" idx="45" hasCustomPrompt="1"/>
          </p:nvPr>
        </p:nvSpPr>
        <p:spPr>
          <a:xfrm>
            <a:off x="4878870" y="3045084"/>
            <a:ext cx="4042080" cy="624867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0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57" name="テキスト プレースホルダー 11"/>
          <p:cNvSpPr>
            <a:spLocks noGrp="1"/>
          </p:cNvSpPr>
          <p:nvPr>
            <p:ph type="body" sz="quarter" idx="46" hasCustomPrompt="1"/>
          </p:nvPr>
        </p:nvSpPr>
        <p:spPr>
          <a:xfrm>
            <a:off x="4875528" y="3774041"/>
            <a:ext cx="4042080" cy="624867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0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58" name="テキスト プレースホルダー 11"/>
          <p:cNvSpPr>
            <a:spLocks noGrp="1"/>
          </p:cNvSpPr>
          <p:nvPr>
            <p:ph type="body" sz="quarter" idx="47" hasCustomPrompt="1"/>
          </p:nvPr>
        </p:nvSpPr>
        <p:spPr>
          <a:xfrm>
            <a:off x="4875528" y="4520735"/>
            <a:ext cx="4042080" cy="624867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0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59" name="テキスト プレースホルダー 11"/>
          <p:cNvSpPr>
            <a:spLocks noGrp="1"/>
          </p:cNvSpPr>
          <p:nvPr>
            <p:ph type="body" sz="quarter" idx="48" hasCustomPrompt="1"/>
          </p:nvPr>
        </p:nvSpPr>
        <p:spPr>
          <a:xfrm>
            <a:off x="4878870" y="5267429"/>
            <a:ext cx="4042080" cy="624867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0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60" name="テキスト プレースホルダー 11"/>
          <p:cNvSpPr>
            <a:spLocks noGrp="1"/>
          </p:cNvSpPr>
          <p:nvPr>
            <p:ph type="body" sz="quarter" idx="49" hasCustomPrompt="1"/>
          </p:nvPr>
        </p:nvSpPr>
        <p:spPr>
          <a:xfrm>
            <a:off x="4883808" y="6031834"/>
            <a:ext cx="4042080" cy="624867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0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61" name="テキスト プレースホルダー 11"/>
          <p:cNvSpPr>
            <a:spLocks noGrp="1"/>
          </p:cNvSpPr>
          <p:nvPr>
            <p:ph type="body" sz="quarter" idx="50" hasCustomPrompt="1"/>
          </p:nvPr>
        </p:nvSpPr>
        <p:spPr>
          <a:xfrm>
            <a:off x="4871452" y="6773176"/>
            <a:ext cx="4042080" cy="624867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0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62" name="テキスト プレースホルダー 11"/>
          <p:cNvSpPr>
            <a:spLocks noGrp="1"/>
          </p:cNvSpPr>
          <p:nvPr>
            <p:ph type="body" sz="quarter" idx="51" hasCustomPrompt="1"/>
          </p:nvPr>
        </p:nvSpPr>
        <p:spPr>
          <a:xfrm>
            <a:off x="9007908" y="3045084"/>
            <a:ext cx="4042080" cy="624867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0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63" name="テキスト プレースホルダー 11"/>
          <p:cNvSpPr>
            <a:spLocks noGrp="1"/>
          </p:cNvSpPr>
          <p:nvPr>
            <p:ph type="body" sz="quarter" idx="52" hasCustomPrompt="1"/>
          </p:nvPr>
        </p:nvSpPr>
        <p:spPr>
          <a:xfrm>
            <a:off x="9004566" y="3774041"/>
            <a:ext cx="4042080" cy="624867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0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64" name="テキスト プレースホルダー 11"/>
          <p:cNvSpPr>
            <a:spLocks noGrp="1"/>
          </p:cNvSpPr>
          <p:nvPr>
            <p:ph type="body" sz="quarter" idx="53" hasCustomPrompt="1"/>
          </p:nvPr>
        </p:nvSpPr>
        <p:spPr>
          <a:xfrm>
            <a:off x="9004566" y="4520735"/>
            <a:ext cx="4042080" cy="624867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0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65" name="テキスト プレースホルダー 11"/>
          <p:cNvSpPr>
            <a:spLocks noGrp="1"/>
          </p:cNvSpPr>
          <p:nvPr>
            <p:ph type="body" sz="quarter" idx="54" hasCustomPrompt="1"/>
          </p:nvPr>
        </p:nvSpPr>
        <p:spPr>
          <a:xfrm>
            <a:off x="9007908" y="5267429"/>
            <a:ext cx="4042080" cy="624867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0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66" name="テキスト プレースホルダー 11"/>
          <p:cNvSpPr>
            <a:spLocks noGrp="1"/>
          </p:cNvSpPr>
          <p:nvPr>
            <p:ph type="body" sz="quarter" idx="55" hasCustomPrompt="1"/>
          </p:nvPr>
        </p:nvSpPr>
        <p:spPr>
          <a:xfrm>
            <a:off x="9012846" y="6031834"/>
            <a:ext cx="4042080" cy="624867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0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67" name="テキスト プレースホルダー 11"/>
          <p:cNvSpPr>
            <a:spLocks noGrp="1"/>
          </p:cNvSpPr>
          <p:nvPr>
            <p:ph type="body" sz="quarter" idx="56" hasCustomPrompt="1"/>
          </p:nvPr>
        </p:nvSpPr>
        <p:spPr>
          <a:xfrm>
            <a:off x="9000490" y="6773176"/>
            <a:ext cx="4042080" cy="624867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0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68" name="テキスト プレースホルダー 11"/>
          <p:cNvSpPr>
            <a:spLocks noGrp="1"/>
          </p:cNvSpPr>
          <p:nvPr>
            <p:ph type="body" sz="quarter" idx="57" hasCustomPrompt="1"/>
          </p:nvPr>
        </p:nvSpPr>
        <p:spPr>
          <a:xfrm>
            <a:off x="13100571" y="3045084"/>
            <a:ext cx="4042080" cy="624867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0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69" name="テキスト プレースホルダー 11"/>
          <p:cNvSpPr>
            <a:spLocks noGrp="1"/>
          </p:cNvSpPr>
          <p:nvPr>
            <p:ph type="body" sz="quarter" idx="58" hasCustomPrompt="1"/>
          </p:nvPr>
        </p:nvSpPr>
        <p:spPr>
          <a:xfrm>
            <a:off x="13097229" y="3774041"/>
            <a:ext cx="4042080" cy="624867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0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70" name="テキスト プレースホルダー 11"/>
          <p:cNvSpPr>
            <a:spLocks noGrp="1"/>
          </p:cNvSpPr>
          <p:nvPr>
            <p:ph type="body" sz="quarter" idx="59" hasCustomPrompt="1"/>
          </p:nvPr>
        </p:nvSpPr>
        <p:spPr>
          <a:xfrm>
            <a:off x="13097229" y="4520735"/>
            <a:ext cx="4042080" cy="624867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0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71" name="テキスト プレースホルダー 11"/>
          <p:cNvSpPr>
            <a:spLocks noGrp="1"/>
          </p:cNvSpPr>
          <p:nvPr>
            <p:ph type="body" sz="quarter" idx="60" hasCustomPrompt="1"/>
          </p:nvPr>
        </p:nvSpPr>
        <p:spPr>
          <a:xfrm>
            <a:off x="13100571" y="5267429"/>
            <a:ext cx="4042080" cy="624867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0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72" name="テキスト プレースホルダー 11"/>
          <p:cNvSpPr>
            <a:spLocks noGrp="1"/>
          </p:cNvSpPr>
          <p:nvPr>
            <p:ph type="body" sz="quarter" idx="61" hasCustomPrompt="1"/>
          </p:nvPr>
        </p:nvSpPr>
        <p:spPr>
          <a:xfrm>
            <a:off x="13105509" y="6031834"/>
            <a:ext cx="4042080" cy="624867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0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73" name="テキスト プレースホルダー 11"/>
          <p:cNvSpPr>
            <a:spLocks noGrp="1"/>
          </p:cNvSpPr>
          <p:nvPr>
            <p:ph type="body" sz="quarter" idx="62" hasCustomPrompt="1"/>
          </p:nvPr>
        </p:nvSpPr>
        <p:spPr>
          <a:xfrm>
            <a:off x="13093153" y="6773176"/>
            <a:ext cx="4042080" cy="624867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0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cxnSp>
        <p:nvCxnSpPr>
          <p:cNvPr id="74" name="直線コネクタ 73"/>
          <p:cNvCxnSpPr/>
          <p:nvPr userDrawn="1"/>
        </p:nvCxnSpPr>
        <p:spPr>
          <a:xfrm flipH="1" flipV="1">
            <a:off x="3332956" y="7753789"/>
            <a:ext cx="11620500" cy="1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5" name="テキスト プレースホルダー 11"/>
          <p:cNvSpPr>
            <a:spLocks noGrp="1"/>
          </p:cNvSpPr>
          <p:nvPr>
            <p:ph type="body" sz="quarter" idx="63" hasCustomPrompt="1"/>
          </p:nvPr>
        </p:nvSpPr>
        <p:spPr>
          <a:xfrm>
            <a:off x="2097255" y="7975591"/>
            <a:ext cx="14102428" cy="1539112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spcBef>
                <a:spcPts val="0"/>
              </a:spcBef>
              <a:defRPr sz="24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88500912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500"/>
                            </p:stCondLst>
                            <p:childTnLst>
                              <p:par>
                                <p:cTn id="2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5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6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6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1000"/>
                            </p:stCondLst>
                            <p:childTnLst>
                              <p:par>
                                <p:cTn id="5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" dur="500"/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9" dur="500"/>
                                        <p:tgtEl>
                                          <p:spTgt spid="5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2" dur="500"/>
                                        <p:tgtEl>
                                          <p:spTgt spid="6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5" dur="500"/>
                                        <p:tgtEl>
                                          <p:spTgt spid="6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1500"/>
                            </p:stCondLst>
                            <p:childTnLst>
                              <p:par>
                                <p:cTn id="7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9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2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5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8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1" dur="500"/>
                                        <p:tgtEl>
                                          <p:spTgt spid="4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4" dur="500"/>
                                        <p:tgtEl>
                                          <p:spTgt spid="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7" dur="500"/>
                                        <p:tgtEl>
                                          <p:spTgt spid="6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0" dur="500"/>
                                        <p:tgtEl>
                                          <p:spTgt spid="7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1" fill="hold">
                            <p:stCondLst>
                              <p:cond delay="2000"/>
                            </p:stCondLst>
                            <p:childTnLst>
                              <p:par>
                                <p:cTn id="10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4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0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3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6" dur="500"/>
                                        <p:tgtEl>
                                          <p:spTgt spid="4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9" dur="500"/>
                                        <p:tgtEl>
                                          <p:spTgt spid="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2" dur="500"/>
                                        <p:tgtEl>
                                          <p:spTgt spid="6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5" dur="500"/>
                                        <p:tgtEl>
                                          <p:spTgt spid="7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6" fill="hold">
                            <p:stCondLst>
                              <p:cond delay="2500"/>
                            </p:stCondLst>
                            <p:childTnLst>
                              <p:par>
                                <p:cTn id="12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9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2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5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8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1" dur="500"/>
                                        <p:tgtEl>
                                          <p:spTgt spid="4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4" dur="500"/>
                                        <p:tgtEl>
                                          <p:spTgt spid="6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7" dur="500"/>
                                        <p:tgtEl>
                                          <p:spTgt spid="6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0" dur="500"/>
                                        <p:tgtEl>
                                          <p:spTgt spid="7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1" fill="hold">
                            <p:stCondLst>
                              <p:cond delay="3000"/>
                            </p:stCondLst>
                            <p:childTnLst>
                              <p:par>
                                <p:cTn id="15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4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7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0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3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6" dur="500"/>
                                        <p:tgtEl>
                                          <p:spTgt spid="4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9" dur="500"/>
                                        <p:tgtEl>
                                          <p:spTgt spid="6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2" dur="500"/>
                                        <p:tgtEl>
                                          <p:spTgt spid="6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5" dur="500"/>
                                        <p:tgtEl>
                                          <p:spTgt spid="7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6" fill="hold">
                            <p:stCondLst>
                              <p:cond delay="3500"/>
                            </p:stCondLst>
                            <p:childTnLst>
                              <p:par>
                                <p:cTn id="177" presetID="16" presetClass="entr" presetSubtype="37" fill="hold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79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0" presetID="2" presetClass="entr" presetSubtype="4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2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3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6" grpId="0" animBg="1"/>
      <p:bldP spid="7" grpId="0" animBg="1"/>
      <p:bldP spid="8" grpId="0" animBg="1"/>
      <p:bldP spid="9" grpId="0" animBg="1"/>
      <p:bldP spid="10" grpId="0" animBg="1"/>
      <p:bldP spid="11" grpId="0" animBg="1"/>
      <p:bldP spid="12" grpId="0" animBg="1"/>
      <p:bldP spid="13" grpId="0" animBg="1"/>
      <p:bldP spid="14" grpId="0" animBg="1"/>
      <p:bldP spid="17" grpId="0" animBg="1"/>
      <p:bldP spid="18" grpId="0" animBg="1"/>
      <p:bldP spid="19" grpId="0" animBg="1"/>
      <p:bldP spid="20" grpId="0" animBg="1"/>
      <p:bldP spid="21" grpId="0" animBg="1"/>
      <p:bldP spid="22" grpId="0" animBg="1"/>
      <p:bldP spid="23" grpId="0" animBg="1"/>
      <p:bldP spid="24" grpId="0" animBg="1"/>
      <p:bldP spid="25" grpId="0" animBg="1"/>
      <p:bldP spid="26" grpId="0" animBg="1"/>
      <p:bldP spid="27" grpId="0" animBg="1"/>
      <p:bldP spid="28" grpId="0" animBg="1"/>
      <p:bldP spid="29" grpId="0" animBg="1"/>
      <p:bldP spid="30" grpId="0" animBg="1"/>
      <p:bldP spid="31" grpId="0" animBg="1"/>
      <p:bldP spid="32" grpId="0" animBg="1"/>
      <p:bldP spid="33" grpId="0" animBg="1"/>
      <p:bldP spid="34" grpId="0" animBg="1"/>
      <p:bldP spid="35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6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7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8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9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0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4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1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4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2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4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3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4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6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5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7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5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8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5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9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5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0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6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1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6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2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6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3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6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4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6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5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6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6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6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7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6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8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6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9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6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70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7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71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7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72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7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73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7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75" grpId="0"/>
    </p:bldLst>
  </p:timing>
</p:sldLayout>
</file>

<file path=ppt/slideLayouts/slideLayout29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Normal Table 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en-US" altLang="ja-JP" dirty="0" smtClean="0"/>
              <a:t>SLIDE TITLE HERE</a:t>
            </a:r>
            <a:endParaRPr kumimoji="1" lang="ja-JP" altLang="en-US" dirty="0"/>
          </a:p>
        </p:txBody>
      </p: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  <a:alpha val="70000"/>
                  </a:prstClr>
                </a:solidFill>
              </a:rPr>
              <a:t>The Power of PowerPoint | thepopp.com</a:t>
            </a:r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87164BF-D67A-46C0-81D2-5BAF67C00C80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  <p:sp>
        <p:nvSpPr>
          <p:cNvPr id="5" name="1 つの角を丸めた四角形 4"/>
          <p:cNvSpPr/>
          <p:nvPr userDrawn="1"/>
        </p:nvSpPr>
        <p:spPr>
          <a:xfrm flipH="1">
            <a:off x="1034618" y="1890577"/>
            <a:ext cx="3780420" cy="1048493"/>
          </a:xfrm>
          <a:prstGeom prst="round1Rect">
            <a:avLst/>
          </a:prstGeom>
          <a:solidFill>
            <a:schemeClr val="accent1">
              <a:lumMod val="75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6" name="正方形/長方形 5"/>
          <p:cNvSpPr/>
          <p:nvPr userDrawn="1"/>
        </p:nvSpPr>
        <p:spPr>
          <a:xfrm>
            <a:off x="4912736" y="1890577"/>
            <a:ext cx="3029416" cy="1048493"/>
          </a:xfrm>
          <a:prstGeom prst="rect">
            <a:avLst/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7" name="正方形/長方形 6"/>
          <p:cNvSpPr/>
          <p:nvPr userDrawn="1"/>
        </p:nvSpPr>
        <p:spPr>
          <a:xfrm>
            <a:off x="8018081" y="1890577"/>
            <a:ext cx="3029416" cy="1048493"/>
          </a:xfrm>
          <a:prstGeom prst="rect">
            <a:avLst/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8" name="1 つの角を丸めた四角形 7"/>
          <p:cNvSpPr/>
          <p:nvPr userDrawn="1"/>
        </p:nvSpPr>
        <p:spPr>
          <a:xfrm>
            <a:off x="14259561" y="1890577"/>
            <a:ext cx="2883089" cy="1048493"/>
          </a:xfrm>
          <a:prstGeom prst="round1Rect">
            <a:avLst/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9" name="正方形/長方形 8"/>
          <p:cNvSpPr/>
          <p:nvPr userDrawn="1"/>
        </p:nvSpPr>
        <p:spPr>
          <a:xfrm>
            <a:off x="1037960" y="3009661"/>
            <a:ext cx="3777078" cy="660290"/>
          </a:xfrm>
          <a:prstGeom prst="rect">
            <a:avLst/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0" name="正方形/長方形 9"/>
          <p:cNvSpPr/>
          <p:nvPr userDrawn="1"/>
        </p:nvSpPr>
        <p:spPr>
          <a:xfrm>
            <a:off x="1037960" y="3756355"/>
            <a:ext cx="3777078" cy="660290"/>
          </a:xfrm>
          <a:prstGeom prst="rect">
            <a:avLst/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1" name="正方形/長方形 10"/>
          <p:cNvSpPr/>
          <p:nvPr userDrawn="1"/>
        </p:nvSpPr>
        <p:spPr>
          <a:xfrm>
            <a:off x="1037960" y="4503049"/>
            <a:ext cx="3777078" cy="660290"/>
          </a:xfrm>
          <a:prstGeom prst="rect">
            <a:avLst/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2" name="正方形/長方形 11"/>
          <p:cNvSpPr/>
          <p:nvPr userDrawn="1"/>
        </p:nvSpPr>
        <p:spPr>
          <a:xfrm>
            <a:off x="1037960" y="5249743"/>
            <a:ext cx="3777078" cy="660290"/>
          </a:xfrm>
          <a:prstGeom prst="rect">
            <a:avLst/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3" name="正方形/長方形 12"/>
          <p:cNvSpPr/>
          <p:nvPr userDrawn="1"/>
        </p:nvSpPr>
        <p:spPr>
          <a:xfrm>
            <a:off x="1037960" y="5996437"/>
            <a:ext cx="3777078" cy="660290"/>
          </a:xfrm>
          <a:prstGeom prst="rect">
            <a:avLst/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4" name="1 つの角を丸めた四角形 13"/>
          <p:cNvSpPr/>
          <p:nvPr userDrawn="1"/>
        </p:nvSpPr>
        <p:spPr>
          <a:xfrm flipH="1" flipV="1">
            <a:off x="1037960" y="6743133"/>
            <a:ext cx="3777078" cy="660290"/>
          </a:xfrm>
          <a:prstGeom prst="round1Rect">
            <a:avLst>
              <a:gd name="adj" fmla="val 31639"/>
            </a:avLst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7" name="正方形/長方形 16"/>
          <p:cNvSpPr/>
          <p:nvPr userDrawn="1"/>
        </p:nvSpPr>
        <p:spPr>
          <a:xfrm>
            <a:off x="4912736" y="3009661"/>
            <a:ext cx="3029416" cy="66029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8" name="正方形/長方形 17"/>
          <p:cNvSpPr/>
          <p:nvPr userDrawn="1"/>
        </p:nvSpPr>
        <p:spPr>
          <a:xfrm>
            <a:off x="4912736" y="3756355"/>
            <a:ext cx="3029416" cy="66029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9" name="正方形/長方形 18"/>
          <p:cNvSpPr/>
          <p:nvPr userDrawn="1"/>
        </p:nvSpPr>
        <p:spPr>
          <a:xfrm>
            <a:off x="4912736" y="4503049"/>
            <a:ext cx="3029416" cy="66029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20" name="正方形/長方形 19"/>
          <p:cNvSpPr/>
          <p:nvPr userDrawn="1"/>
        </p:nvSpPr>
        <p:spPr>
          <a:xfrm>
            <a:off x="4912736" y="5249743"/>
            <a:ext cx="3029416" cy="66029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21" name="正方形/長方形 20"/>
          <p:cNvSpPr/>
          <p:nvPr userDrawn="1"/>
        </p:nvSpPr>
        <p:spPr>
          <a:xfrm>
            <a:off x="4912736" y="5996437"/>
            <a:ext cx="3029416" cy="66029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22" name="正方形/長方形 21"/>
          <p:cNvSpPr/>
          <p:nvPr userDrawn="1"/>
        </p:nvSpPr>
        <p:spPr>
          <a:xfrm>
            <a:off x="4912736" y="6743133"/>
            <a:ext cx="3029416" cy="66029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23" name="正方形/長方形 22"/>
          <p:cNvSpPr/>
          <p:nvPr userDrawn="1"/>
        </p:nvSpPr>
        <p:spPr>
          <a:xfrm>
            <a:off x="8018081" y="3009661"/>
            <a:ext cx="3029416" cy="66029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24" name="正方形/長方形 23"/>
          <p:cNvSpPr/>
          <p:nvPr userDrawn="1"/>
        </p:nvSpPr>
        <p:spPr>
          <a:xfrm>
            <a:off x="8018081" y="3756355"/>
            <a:ext cx="3029416" cy="66029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25" name="正方形/長方形 24"/>
          <p:cNvSpPr/>
          <p:nvPr userDrawn="1"/>
        </p:nvSpPr>
        <p:spPr>
          <a:xfrm>
            <a:off x="8018081" y="4503049"/>
            <a:ext cx="3029416" cy="66029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26" name="正方形/長方形 25"/>
          <p:cNvSpPr/>
          <p:nvPr userDrawn="1"/>
        </p:nvSpPr>
        <p:spPr>
          <a:xfrm>
            <a:off x="8018081" y="5249743"/>
            <a:ext cx="3029416" cy="66029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27" name="正方形/長方形 26"/>
          <p:cNvSpPr/>
          <p:nvPr userDrawn="1"/>
        </p:nvSpPr>
        <p:spPr>
          <a:xfrm>
            <a:off x="8018081" y="5996437"/>
            <a:ext cx="3029416" cy="66029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28" name="正方形/長方形 27"/>
          <p:cNvSpPr/>
          <p:nvPr userDrawn="1"/>
        </p:nvSpPr>
        <p:spPr>
          <a:xfrm>
            <a:off x="8018081" y="6743133"/>
            <a:ext cx="3029416" cy="66029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29" name="正方形/長方形 28"/>
          <p:cNvSpPr/>
          <p:nvPr userDrawn="1"/>
        </p:nvSpPr>
        <p:spPr>
          <a:xfrm>
            <a:off x="14259561" y="3009661"/>
            <a:ext cx="2883089" cy="66029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30" name="正方形/長方形 29"/>
          <p:cNvSpPr/>
          <p:nvPr userDrawn="1"/>
        </p:nvSpPr>
        <p:spPr>
          <a:xfrm>
            <a:off x="14259561" y="3756355"/>
            <a:ext cx="2883089" cy="66029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31" name="正方形/長方形 30"/>
          <p:cNvSpPr/>
          <p:nvPr userDrawn="1"/>
        </p:nvSpPr>
        <p:spPr>
          <a:xfrm>
            <a:off x="14259561" y="4503049"/>
            <a:ext cx="2883089" cy="66029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32" name="正方形/長方形 31"/>
          <p:cNvSpPr/>
          <p:nvPr userDrawn="1"/>
        </p:nvSpPr>
        <p:spPr>
          <a:xfrm>
            <a:off x="14259561" y="5249743"/>
            <a:ext cx="2883089" cy="66029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33" name="正方形/長方形 32"/>
          <p:cNvSpPr/>
          <p:nvPr userDrawn="1"/>
        </p:nvSpPr>
        <p:spPr>
          <a:xfrm>
            <a:off x="14259561" y="5996437"/>
            <a:ext cx="2883089" cy="66029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34" name="1 つの角を丸めた四角形 33"/>
          <p:cNvSpPr/>
          <p:nvPr userDrawn="1"/>
        </p:nvSpPr>
        <p:spPr>
          <a:xfrm flipV="1">
            <a:off x="14259561" y="6743133"/>
            <a:ext cx="2883089" cy="660290"/>
          </a:xfrm>
          <a:prstGeom prst="round1Rect">
            <a:avLst>
              <a:gd name="adj" fmla="val 33510"/>
            </a:avLst>
          </a:prstGeom>
          <a:solidFill>
            <a:schemeClr val="accent1">
              <a:lumMod val="40000"/>
              <a:lumOff val="6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35" name="テキスト プレースホルダー 11"/>
          <p:cNvSpPr>
            <a:spLocks noGrp="1"/>
          </p:cNvSpPr>
          <p:nvPr>
            <p:ph type="body" sz="quarter" idx="36" hasCustomPrompt="1"/>
          </p:nvPr>
        </p:nvSpPr>
        <p:spPr>
          <a:xfrm>
            <a:off x="4912737" y="2028221"/>
            <a:ext cx="3029416" cy="773203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400" spc="3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6" name="テキスト プレースホルダー 11"/>
          <p:cNvSpPr>
            <a:spLocks noGrp="1"/>
          </p:cNvSpPr>
          <p:nvPr>
            <p:ph type="body" sz="quarter" idx="37" hasCustomPrompt="1"/>
          </p:nvPr>
        </p:nvSpPr>
        <p:spPr>
          <a:xfrm>
            <a:off x="8028851" y="2028221"/>
            <a:ext cx="3029416" cy="773203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400" spc="3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7" name="テキスト プレースホルダー 11"/>
          <p:cNvSpPr>
            <a:spLocks noGrp="1"/>
          </p:cNvSpPr>
          <p:nvPr>
            <p:ph type="body" sz="quarter" idx="38" hasCustomPrompt="1"/>
          </p:nvPr>
        </p:nvSpPr>
        <p:spPr>
          <a:xfrm>
            <a:off x="14245617" y="2028221"/>
            <a:ext cx="2883089" cy="773203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400" spc="3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8" name="テキスト プレースホルダー 11"/>
          <p:cNvSpPr>
            <a:spLocks noGrp="1"/>
          </p:cNvSpPr>
          <p:nvPr>
            <p:ph type="body" sz="quarter" idx="39" hasCustomPrompt="1"/>
          </p:nvPr>
        </p:nvSpPr>
        <p:spPr>
          <a:xfrm>
            <a:off x="1037960" y="3027398"/>
            <a:ext cx="3777078" cy="624867"/>
          </a:xfrm>
        </p:spPr>
        <p:txBody>
          <a:bodyPr anchor="ctr">
            <a:noAutofit/>
          </a:bodyPr>
          <a:lstStyle>
            <a:lvl1pPr algn="r">
              <a:lnSpc>
                <a:spcPct val="120000"/>
              </a:lnSpc>
              <a:defRPr sz="2400" spc="3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9" name="テキスト プレースホルダー 11"/>
          <p:cNvSpPr>
            <a:spLocks noGrp="1"/>
          </p:cNvSpPr>
          <p:nvPr>
            <p:ph type="body" sz="quarter" idx="40" hasCustomPrompt="1"/>
          </p:nvPr>
        </p:nvSpPr>
        <p:spPr>
          <a:xfrm>
            <a:off x="1037960" y="3756355"/>
            <a:ext cx="3777078" cy="624867"/>
          </a:xfrm>
        </p:spPr>
        <p:txBody>
          <a:bodyPr anchor="ctr">
            <a:noAutofit/>
          </a:bodyPr>
          <a:lstStyle>
            <a:lvl1pPr algn="r">
              <a:lnSpc>
                <a:spcPct val="120000"/>
              </a:lnSpc>
              <a:defRPr sz="2400" spc="3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40" name="テキスト プレースホルダー 11"/>
          <p:cNvSpPr>
            <a:spLocks noGrp="1"/>
          </p:cNvSpPr>
          <p:nvPr>
            <p:ph type="body" sz="quarter" idx="41" hasCustomPrompt="1"/>
          </p:nvPr>
        </p:nvSpPr>
        <p:spPr>
          <a:xfrm>
            <a:off x="1037960" y="4503049"/>
            <a:ext cx="3777078" cy="624867"/>
          </a:xfrm>
        </p:spPr>
        <p:txBody>
          <a:bodyPr anchor="ctr">
            <a:noAutofit/>
          </a:bodyPr>
          <a:lstStyle>
            <a:lvl1pPr algn="r">
              <a:lnSpc>
                <a:spcPct val="120000"/>
              </a:lnSpc>
              <a:defRPr sz="2400" spc="3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41" name="テキスト プレースホルダー 11"/>
          <p:cNvSpPr>
            <a:spLocks noGrp="1"/>
          </p:cNvSpPr>
          <p:nvPr>
            <p:ph type="body" sz="quarter" idx="42" hasCustomPrompt="1"/>
          </p:nvPr>
        </p:nvSpPr>
        <p:spPr>
          <a:xfrm>
            <a:off x="1037960" y="5249743"/>
            <a:ext cx="3777078" cy="624867"/>
          </a:xfrm>
        </p:spPr>
        <p:txBody>
          <a:bodyPr anchor="ctr">
            <a:noAutofit/>
          </a:bodyPr>
          <a:lstStyle>
            <a:lvl1pPr algn="r">
              <a:lnSpc>
                <a:spcPct val="120000"/>
              </a:lnSpc>
              <a:defRPr sz="2400" spc="3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42" name="テキスト プレースホルダー 11"/>
          <p:cNvSpPr>
            <a:spLocks noGrp="1"/>
          </p:cNvSpPr>
          <p:nvPr>
            <p:ph type="body" sz="quarter" idx="43" hasCustomPrompt="1"/>
          </p:nvPr>
        </p:nvSpPr>
        <p:spPr>
          <a:xfrm>
            <a:off x="1037960" y="6014148"/>
            <a:ext cx="3777078" cy="624867"/>
          </a:xfrm>
        </p:spPr>
        <p:txBody>
          <a:bodyPr anchor="ctr">
            <a:noAutofit/>
          </a:bodyPr>
          <a:lstStyle>
            <a:lvl1pPr algn="r">
              <a:lnSpc>
                <a:spcPct val="120000"/>
              </a:lnSpc>
              <a:defRPr sz="2400" spc="3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43" name="テキスト プレースホルダー 11"/>
          <p:cNvSpPr>
            <a:spLocks noGrp="1"/>
          </p:cNvSpPr>
          <p:nvPr>
            <p:ph type="body" sz="quarter" idx="44" hasCustomPrompt="1"/>
          </p:nvPr>
        </p:nvSpPr>
        <p:spPr>
          <a:xfrm>
            <a:off x="1037960" y="6755490"/>
            <a:ext cx="3777078" cy="624867"/>
          </a:xfrm>
        </p:spPr>
        <p:txBody>
          <a:bodyPr anchor="ctr">
            <a:noAutofit/>
          </a:bodyPr>
          <a:lstStyle>
            <a:lvl1pPr algn="r">
              <a:lnSpc>
                <a:spcPct val="120000"/>
              </a:lnSpc>
              <a:defRPr sz="2400" spc="3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56" name="テキスト プレースホルダー 11"/>
          <p:cNvSpPr>
            <a:spLocks noGrp="1"/>
          </p:cNvSpPr>
          <p:nvPr>
            <p:ph type="body" sz="quarter" idx="45" hasCustomPrompt="1"/>
          </p:nvPr>
        </p:nvSpPr>
        <p:spPr>
          <a:xfrm>
            <a:off x="4912736" y="3045084"/>
            <a:ext cx="3029416" cy="624867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0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57" name="テキスト プレースホルダー 11"/>
          <p:cNvSpPr>
            <a:spLocks noGrp="1"/>
          </p:cNvSpPr>
          <p:nvPr>
            <p:ph type="body" sz="quarter" idx="46" hasCustomPrompt="1"/>
          </p:nvPr>
        </p:nvSpPr>
        <p:spPr>
          <a:xfrm>
            <a:off x="4909394" y="3774041"/>
            <a:ext cx="3029416" cy="624867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0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58" name="テキスト プレースホルダー 11"/>
          <p:cNvSpPr>
            <a:spLocks noGrp="1"/>
          </p:cNvSpPr>
          <p:nvPr>
            <p:ph type="body" sz="quarter" idx="47" hasCustomPrompt="1"/>
          </p:nvPr>
        </p:nvSpPr>
        <p:spPr>
          <a:xfrm>
            <a:off x="4909394" y="4520735"/>
            <a:ext cx="3029416" cy="624867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0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59" name="テキスト プレースホルダー 11"/>
          <p:cNvSpPr>
            <a:spLocks noGrp="1"/>
          </p:cNvSpPr>
          <p:nvPr>
            <p:ph type="body" sz="quarter" idx="48" hasCustomPrompt="1"/>
          </p:nvPr>
        </p:nvSpPr>
        <p:spPr>
          <a:xfrm>
            <a:off x="4912736" y="5267429"/>
            <a:ext cx="3029416" cy="624867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0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60" name="テキスト プレースホルダー 11"/>
          <p:cNvSpPr>
            <a:spLocks noGrp="1"/>
          </p:cNvSpPr>
          <p:nvPr>
            <p:ph type="body" sz="quarter" idx="49" hasCustomPrompt="1"/>
          </p:nvPr>
        </p:nvSpPr>
        <p:spPr>
          <a:xfrm>
            <a:off x="4917674" y="6031834"/>
            <a:ext cx="3029416" cy="624867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0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61" name="テキスト プレースホルダー 11"/>
          <p:cNvSpPr>
            <a:spLocks noGrp="1"/>
          </p:cNvSpPr>
          <p:nvPr>
            <p:ph type="body" sz="quarter" idx="50" hasCustomPrompt="1"/>
          </p:nvPr>
        </p:nvSpPr>
        <p:spPr>
          <a:xfrm>
            <a:off x="4905318" y="6773176"/>
            <a:ext cx="3029416" cy="624867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0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62" name="テキスト プレースホルダー 11"/>
          <p:cNvSpPr>
            <a:spLocks noGrp="1"/>
          </p:cNvSpPr>
          <p:nvPr>
            <p:ph type="body" sz="quarter" idx="51" hasCustomPrompt="1"/>
          </p:nvPr>
        </p:nvSpPr>
        <p:spPr>
          <a:xfrm>
            <a:off x="8036269" y="3045084"/>
            <a:ext cx="3029416" cy="624867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0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63" name="テキスト プレースホルダー 11"/>
          <p:cNvSpPr>
            <a:spLocks noGrp="1"/>
          </p:cNvSpPr>
          <p:nvPr>
            <p:ph type="body" sz="quarter" idx="52" hasCustomPrompt="1"/>
          </p:nvPr>
        </p:nvSpPr>
        <p:spPr>
          <a:xfrm>
            <a:off x="8032927" y="3774041"/>
            <a:ext cx="3029416" cy="624867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0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64" name="テキスト プレースホルダー 11"/>
          <p:cNvSpPr>
            <a:spLocks noGrp="1"/>
          </p:cNvSpPr>
          <p:nvPr>
            <p:ph type="body" sz="quarter" idx="53" hasCustomPrompt="1"/>
          </p:nvPr>
        </p:nvSpPr>
        <p:spPr>
          <a:xfrm>
            <a:off x="8032927" y="4520735"/>
            <a:ext cx="3029416" cy="624867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0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65" name="テキスト プレースホルダー 11"/>
          <p:cNvSpPr>
            <a:spLocks noGrp="1"/>
          </p:cNvSpPr>
          <p:nvPr>
            <p:ph type="body" sz="quarter" idx="54" hasCustomPrompt="1"/>
          </p:nvPr>
        </p:nvSpPr>
        <p:spPr>
          <a:xfrm>
            <a:off x="8036269" y="5267429"/>
            <a:ext cx="3029416" cy="624867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0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66" name="テキスト プレースホルダー 11"/>
          <p:cNvSpPr>
            <a:spLocks noGrp="1"/>
          </p:cNvSpPr>
          <p:nvPr>
            <p:ph type="body" sz="quarter" idx="55" hasCustomPrompt="1"/>
          </p:nvPr>
        </p:nvSpPr>
        <p:spPr>
          <a:xfrm>
            <a:off x="8041207" y="6031834"/>
            <a:ext cx="3029416" cy="624867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0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67" name="テキスト プレースホルダー 11"/>
          <p:cNvSpPr>
            <a:spLocks noGrp="1"/>
          </p:cNvSpPr>
          <p:nvPr>
            <p:ph type="body" sz="quarter" idx="56" hasCustomPrompt="1"/>
          </p:nvPr>
        </p:nvSpPr>
        <p:spPr>
          <a:xfrm>
            <a:off x="8028851" y="6773176"/>
            <a:ext cx="3029416" cy="624867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0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68" name="テキスト プレースホルダー 11"/>
          <p:cNvSpPr>
            <a:spLocks noGrp="1"/>
          </p:cNvSpPr>
          <p:nvPr>
            <p:ph type="body" sz="quarter" idx="57" hasCustomPrompt="1"/>
          </p:nvPr>
        </p:nvSpPr>
        <p:spPr>
          <a:xfrm>
            <a:off x="14259561" y="3045084"/>
            <a:ext cx="2883089" cy="624867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0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69" name="テキスト プレースホルダー 11"/>
          <p:cNvSpPr>
            <a:spLocks noGrp="1"/>
          </p:cNvSpPr>
          <p:nvPr>
            <p:ph type="body" sz="quarter" idx="58" hasCustomPrompt="1"/>
          </p:nvPr>
        </p:nvSpPr>
        <p:spPr>
          <a:xfrm>
            <a:off x="14256219" y="3774041"/>
            <a:ext cx="2883089" cy="624867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0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70" name="テキスト プレースホルダー 11"/>
          <p:cNvSpPr>
            <a:spLocks noGrp="1"/>
          </p:cNvSpPr>
          <p:nvPr>
            <p:ph type="body" sz="quarter" idx="59" hasCustomPrompt="1"/>
          </p:nvPr>
        </p:nvSpPr>
        <p:spPr>
          <a:xfrm>
            <a:off x="14256219" y="4520735"/>
            <a:ext cx="2883089" cy="624867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0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71" name="テキスト プレースホルダー 11"/>
          <p:cNvSpPr>
            <a:spLocks noGrp="1"/>
          </p:cNvSpPr>
          <p:nvPr>
            <p:ph type="body" sz="quarter" idx="60" hasCustomPrompt="1"/>
          </p:nvPr>
        </p:nvSpPr>
        <p:spPr>
          <a:xfrm>
            <a:off x="14259561" y="5267429"/>
            <a:ext cx="2883089" cy="624867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0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72" name="テキスト プレースホルダー 11"/>
          <p:cNvSpPr>
            <a:spLocks noGrp="1"/>
          </p:cNvSpPr>
          <p:nvPr>
            <p:ph type="body" sz="quarter" idx="61" hasCustomPrompt="1"/>
          </p:nvPr>
        </p:nvSpPr>
        <p:spPr>
          <a:xfrm>
            <a:off x="14264499" y="6031834"/>
            <a:ext cx="2883089" cy="624867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0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73" name="テキスト プレースホルダー 11"/>
          <p:cNvSpPr>
            <a:spLocks noGrp="1"/>
          </p:cNvSpPr>
          <p:nvPr>
            <p:ph type="body" sz="quarter" idx="62" hasCustomPrompt="1"/>
          </p:nvPr>
        </p:nvSpPr>
        <p:spPr>
          <a:xfrm>
            <a:off x="14252143" y="6773176"/>
            <a:ext cx="2883089" cy="624867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0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cxnSp>
        <p:nvCxnSpPr>
          <p:cNvPr id="74" name="直線コネクタ 73"/>
          <p:cNvCxnSpPr/>
          <p:nvPr userDrawn="1"/>
        </p:nvCxnSpPr>
        <p:spPr>
          <a:xfrm flipH="1" flipV="1">
            <a:off x="3332956" y="7753789"/>
            <a:ext cx="11620500" cy="1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5" name="テキスト プレースホルダー 11"/>
          <p:cNvSpPr>
            <a:spLocks noGrp="1"/>
          </p:cNvSpPr>
          <p:nvPr>
            <p:ph type="body" sz="quarter" idx="63" hasCustomPrompt="1"/>
          </p:nvPr>
        </p:nvSpPr>
        <p:spPr>
          <a:xfrm>
            <a:off x="2097255" y="7975591"/>
            <a:ext cx="14102428" cy="1539112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spcBef>
                <a:spcPts val="0"/>
              </a:spcBef>
              <a:defRPr sz="24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76" name="正方形/長方形 75"/>
          <p:cNvSpPr/>
          <p:nvPr userDrawn="1"/>
        </p:nvSpPr>
        <p:spPr>
          <a:xfrm>
            <a:off x="11131224" y="1890577"/>
            <a:ext cx="3029416" cy="1048493"/>
          </a:xfrm>
          <a:prstGeom prst="rect">
            <a:avLst/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77" name="正方形/長方形 76"/>
          <p:cNvSpPr/>
          <p:nvPr userDrawn="1"/>
        </p:nvSpPr>
        <p:spPr>
          <a:xfrm>
            <a:off x="11131224" y="3009661"/>
            <a:ext cx="3029416" cy="66029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78" name="正方形/長方形 77"/>
          <p:cNvSpPr/>
          <p:nvPr userDrawn="1"/>
        </p:nvSpPr>
        <p:spPr>
          <a:xfrm>
            <a:off x="11131224" y="3756355"/>
            <a:ext cx="3029416" cy="66029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79" name="正方形/長方形 78"/>
          <p:cNvSpPr/>
          <p:nvPr userDrawn="1"/>
        </p:nvSpPr>
        <p:spPr>
          <a:xfrm>
            <a:off x="11131224" y="4503049"/>
            <a:ext cx="3029416" cy="66029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80" name="正方形/長方形 79"/>
          <p:cNvSpPr/>
          <p:nvPr userDrawn="1"/>
        </p:nvSpPr>
        <p:spPr>
          <a:xfrm>
            <a:off x="11131224" y="5249743"/>
            <a:ext cx="3029416" cy="66029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81" name="正方形/長方形 80"/>
          <p:cNvSpPr/>
          <p:nvPr userDrawn="1"/>
        </p:nvSpPr>
        <p:spPr>
          <a:xfrm>
            <a:off x="11131224" y="5996437"/>
            <a:ext cx="3029416" cy="66029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82" name="正方形/長方形 81"/>
          <p:cNvSpPr/>
          <p:nvPr userDrawn="1"/>
        </p:nvSpPr>
        <p:spPr>
          <a:xfrm>
            <a:off x="11131224" y="6743133"/>
            <a:ext cx="3029416" cy="66029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83" name="テキスト プレースホルダー 11"/>
          <p:cNvSpPr>
            <a:spLocks noGrp="1"/>
          </p:cNvSpPr>
          <p:nvPr>
            <p:ph type="body" sz="quarter" idx="64" hasCustomPrompt="1"/>
          </p:nvPr>
        </p:nvSpPr>
        <p:spPr>
          <a:xfrm>
            <a:off x="11141994" y="2028221"/>
            <a:ext cx="3029416" cy="773203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400" spc="3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84" name="テキスト プレースホルダー 11"/>
          <p:cNvSpPr>
            <a:spLocks noGrp="1"/>
          </p:cNvSpPr>
          <p:nvPr>
            <p:ph type="body" sz="quarter" idx="65" hasCustomPrompt="1"/>
          </p:nvPr>
        </p:nvSpPr>
        <p:spPr>
          <a:xfrm>
            <a:off x="11149412" y="3045084"/>
            <a:ext cx="3029416" cy="624867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0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85" name="テキスト プレースホルダー 11"/>
          <p:cNvSpPr>
            <a:spLocks noGrp="1"/>
          </p:cNvSpPr>
          <p:nvPr>
            <p:ph type="body" sz="quarter" idx="66" hasCustomPrompt="1"/>
          </p:nvPr>
        </p:nvSpPr>
        <p:spPr>
          <a:xfrm>
            <a:off x="11146070" y="3774041"/>
            <a:ext cx="3029416" cy="624867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0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86" name="テキスト プレースホルダー 11"/>
          <p:cNvSpPr>
            <a:spLocks noGrp="1"/>
          </p:cNvSpPr>
          <p:nvPr>
            <p:ph type="body" sz="quarter" idx="67" hasCustomPrompt="1"/>
          </p:nvPr>
        </p:nvSpPr>
        <p:spPr>
          <a:xfrm>
            <a:off x="11146070" y="4520735"/>
            <a:ext cx="3029416" cy="624867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0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87" name="テキスト プレースホルダー 11"/>
          <p:cNvSpPr>
            <a:spLocks noGrp="1"/>
          </p:cNvSpPr>
          <p:nvPr>
            <p:ph type="body" sz="quarter" idx="68" hasCustomPrompt="1"/>
          </p:nvPr>
        </p:nvSpPr>
        <p:spPr>
          <a:xfrm>
            <a:off x="11149412" y="5267429"/>
            <a:ext cx="3029416" cy="624867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0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88" name="テキスト プレースホルダー 11"/>
          <p:cNvSpPr>
            <a:spLocks noGrp="1"/>
          </p:cNvSpPr>
          <p:nvPr>
            <p:ph type="body" sz="quarter" idx="69" hasCustomPrompt="1"/>
          </p:nvPr>
        </p:nvSpPr>
        <p:spPr>
          <a:xfrm>
            <a:off x="11154350" y="6031834"/>
            <a:ext cx="3029416" cy="624867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0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89" name="テキスト プレースホルダー 11"/>
          <p:cNvSpPr>
            <a:spLocks noGrp="1"/>
          </p:cNvSpPr>
          <p:nvPr>
            <p:ph type="body" sz="quarter" idx="70" hasCustomPrompt="1"/>
          </p:nvPr>
        </p:nvSpPr>
        <p:spPr>
          <a:xfrm>
            <a:off x="11141994" y="6773176"/>
            <a:ext cx="3029416" cy="624867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0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94027274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8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500"/>
                            </p:stCondLst>
                            <p:childTnLst>
                              <p:par>
                                <p:cTn id="3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5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6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500"/>
                                        <p:tgtEl>
                                          <p:spTgt spid="6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9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8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1000"/>
                            </p:stCondLst>
                            <p:childTnLst>
                              <p:par>
                                <p:cTn id="6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9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2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5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8" dur="500"/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1" dur="500"/>
                                        <p:tgtEl>
                                          <p:spTgt spid="5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4" dur="500"/>
                                        <p:tgtEl>
                                          <p:spTgt spid="6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7" dur="500"/>
                                        <p:tgtEl>
                                          <p:spTgt spid="6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0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3" dur="500"/>
                                        <p:tgtEl>
                                          <p:spTgt spid="8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1500"/>
                            </p:stCondLst>
                            <p:childTnLst>
                              <p:par>
                                <p:cTn id="9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0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3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6" dur="500"/>
                                        <p:tgtEl>
                                          <p:spTgt spid="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9" dur="500"/>
                                        <p:tgtEl>
                                          <p:spTgt spid="6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2" dur="500"/>
                                        <p:tgtEl>
                                          <p:spTgt spid="7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5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8" dur="500"/>
                                        <p:tgtEl>
                                          <p:spTgt spid="8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1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2" fill="hold">
                            <p:stCondLst>
                              <p:cond delay="2000"/>
                            </p:stCondLst>
                            <p:childTnLst>
                              <p:par>
                                <p:cTn id="12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5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8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1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4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7" dur="500"/>
                                        <p:tgtEl>
                                          <p:spTgt spid="4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0" dur="500"/>
                                        <p:tgtEl>
                                          <p:spTgt spid="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3" dur="500"/>
                                        <p:tgtEl>
                                          <p:spTgt spid="6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6" dur="500"/>
                                        <p:tgtEl>
                                          <p:spTgt spid="7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9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2" dur="500"/>
                                        <p:tgtEl>
                                          <p:spTgt spid="8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3" fill="hold">
                            <p:stCondLst>
                              <p:cond delay="2500"/>
                            </p:stCondLst>
                            <p:childTnLst>
                              <p:par>
                                <p:cTn id="15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6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9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2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5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8" dur="500"/>
                                        <p:tgtEl>
                                          <p:spTgt spid="4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1" dur="500"/>
                                        <p:tgtEl>
                                          <p:spTgt spid="6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4" dur="500"/>
                                        <p:tgtEl>
                                          <p:spTgt spid="6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7" dur="500"/>
                                        <p:tgtEl>
                                          <p:spTgt spid="7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0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3" dur="500"/>
                                        <p:tgtEl>
                                          <p:spTgt spid="8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4" fill="hold">
                            <p:stCondLst>
                              <p:cond delay="3000"/>
                            </p:stCondLst>
                            <p:childTnLst>
                              <p:par>
                                <p:cTn id="18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0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3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6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9" dur="500"/>
                                        <p:tgtEl>
                                          <p:spTgt spid="4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2" dur="500"/>
                                        <p:tgtEl>
                                          <p:spTgt spid="6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5" dur="500"/>
                                        <p:tgtEl>
                                          <p:spTgt spid="6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8" dur="500"/>
                                        <p:tgtEl>
                                          <p:spTgt spid="7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1" dur="5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4" dur="500"/>
                                        <p:tgtEl>
                                          <p:spTgt spid="8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5" fill="hold">
                            <p:stCondLst>
                              <p:cond delay="3500"/>
                            </p:stCondLst>
                            <p:childTnLst>
                              <p:par>
                                <p:cTn id="216" presetID="16" presetClass="entr" presetSubtype="37" fill="hold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218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9" presetID="2" presetClass="entr" presetSubtype="4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1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2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6" grpId="0" animBg="1"/>
      <p:bldP spid="7" grpId="0" animBg="1"/>
      <p:bldP spid="8" grpId="0" animBg="1"/>
      <p:bldP spid="9" grpId="0" animBg="1"/>
      <p:bldP spid="10" grpId="0" animBg="1"/>
      <p:bldP spid="11" grpId="0" animBg="1"/>
      <p:bldP spid="12" grpId="0" animBg="1"/>
      <p:bldP spid="13" grpId="0" animBg="1"/>
      <p:bldP spid="14" grpId="0" animBg="1"/>
      <p:bldP spid="17" grpId="0" animBg="1"/>
      <p:bldP spid="18" grpId="0" animBg="1"/>
      <p:bldP spid="19" grpId="0" animBg="1"/>
      <p:bldP spid="20" grpId="0" animBg="1"/>
      <p:bldP spid="21" grpId="0" animBg="1"/>
      <p:bldP spid="22" grpId="0" animBg="1"/>
      <p:bldP spid="23" grpId="0" animBg="1"/>
      <p:bldP spid="24" grpId="0" animBg="1"/>
      <p:bldP spid="25" grpId="0" animBg="1"/>
      <p:bldP spid="26" grpId="0" animBg="1"/>
      <p:bldP spid="27" grpId="0" animBg="1"/>
      <p:bldP spid="28" grpId="0" animBg="1"/>
      <p:bldP spid="29" grpId="0" animBg="1"/>
      <p:bldP spid="30" grpId="0" animBg="1"/>
      <p:bldP spid="31" grpId="0" animBg="1"/>
      <p:bldP spid="32" grpId="0" animBg="1"/>
      <p:bldP spid="33" grpId="0" animBg="1"/>
      <p:bldP spid="34" grpId="0" animBg="1"/>
      <p:bldP spid="35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6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7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8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9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1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4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2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4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3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4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6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5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7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5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8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5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9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5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0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6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1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6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2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6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3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6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4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6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5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6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6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6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7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6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8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6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9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6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70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7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71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7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72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7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73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7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75" grpId="0"/>
      <p:bldP spid="76" grpId="0" animBg="1"/>
      <p:bldP spid="77" grpId="0" animBg="1"/>
      <p:bldP spid="78" grpId="0" animBg="1"/>
      <p:bldP spid="79" grpId="0" animBg="1"/>
      <p:bldP spid="80" grpId="0" animBg="1"/>
      <p:bldP spid="81" grpId="0" animBg="1"/>
      <p:bldP spid="82" grpId="0" animBg="1"/>
      <p:bldP spid="83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8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84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8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85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8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86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8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87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8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88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8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89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89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ユーザー設定レイアウ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正方形/長方形 2"/>
          <p:cNvSpPr/>
          <p:nvPr userDrawn="1"/>
        </p:nvSpPr>
        <p:spPr>
          <a:xfrm>
            <a:off x="0" y="0"/>
            <a:ext cx="18286413" cy="5143500"/>
          </a:xfrm>
          <a:prstGeom prst="rect">
            <a:avLst/>
          </a:prstGeom>
          <a:solidFill>
            <a:schemeClr val="accent1"/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/>
          </a:p>
        </p:txBody>
      </p:sp>
      <p:sp>
        <p:nvSpPr>
          <p:cNvPr id="4" name="テキスト プレースホルダー 11"/>
          <p:cNvSpPr>
            <a:spLocks noGrp="1"/>
          </p:cNvSpPr>
          <p:nvPr>
            <p:ph type="body" sz="quarter" idx="15" hasCustomPrompt="1"/>
          </p:nvPr>
        </p:nvSpPr>
        <p:spPr>
          <a:xfrm>
            <a:off x="727271" y="1228065"/>
            <a:ext cx="16831870" cy="2459238"/>
          </a:xfrm>
        </p:spPr>
        <p:txBody>
          <a:bodyPr anchor="b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15000" spc="600" baseline="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5" name="テキスト プレースホルダー 11"/>
          <p:cNvSpPr>
            <a:spLocks noGrp="1"/>
          </p:cNvSpPr>
          <p:nvPr>
            <p:ph type="body" sz="quarter" idx="22" hasCustomPrompt="1"/>
          </p:nvPr>
        </p:nvSpPr>
        <p:spPr>
          <a:xfrm>
            <a:off x="727272" y="3405437"/>
            <a:ext cx="16831870" cy="990111"/>
          </a:xfrm>
        </p:spPr>
        <p:txBody>
          <a:bodyPr anchor="ctr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3600" spc="0" baseline="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7" name="図プレースホルダー 6"/>
          <p:cNvSpPr>
            <a:spLocks noGrp="1"/>
          </p:cNvSpPr>
          <p:nvPr>
            <p:ph type="pic" sz="quarter" idx="23" hasCustomPrompt="1"/>
          </p:nvPr>
        </p:nvSpPr>
        <p:spPr>
          <a:xfrm>
            <a:off x="0" y="5143500"/>
            <a:ext cx="18286413" cy="5143500"/>
          </a:xfrm>
        </p:spPr>
        <p:txBody>
          <a:bodyPr/>
          <a:lstStyle>
            <a:lvl1pPr>
              <a:defRPr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/>
          </a:p>
        </p:txBody>
      </p:sp>
    </p:spTree>
    <p:extLst>
      <p:ext uri="{BB962C8B-B14F-4D97-AF65-F5344CB8AC3E}">
        <p14:creationId xmlns:p14="http://schemas.microsoft.com/office/powerpoint/2010/main" val="411834668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9" decel="10000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2" decel="100000" fill="hold" grpId="0" nodeType="withEffect">
                                  <p:stCondLst>
                                    <p:cond delay="25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build="p">
        <p:tmplLst>
          <p:tmpl lvl="1">
            <p:tnLst>
              <p:par>
                <p:cTn presetID="2" presetClass="entr" presetSubtype="9" decel="100000" fill="hold" nodeType="afterEffect">
                  <p:stCondLst>
                    <p:cond delay="0"/>
                  </p:stCondLst>
                  <p:iterate type="lt">
                    <p:tmPct val="10000"/>
                  </p:iterate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0-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5" grpId="0" build="p">
        <p:tmplLst>
          <p:tmpl lvl="1">
            <p:tnLst>
              <p:par>
                <p:cTn presetID="2" presetClass="entr" presetSubtype="2" decel="100000" fill="hold" nodeType="withEffect">
                  <p:stCondLst>
                    <p:cond delay="250"/>
                  </p:stCondLst>
                  <p:iterate type="wd">
                    <p:tmPct val="10000"/>
                  </p:iterate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conic List - 6 Item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 hasCustomPrompt="1"/>
          </p:nvPr>
        </p:nvSpPr>
        <p:spPr>
          <a:xfrm>
            <a:off x="637261" y="192950"/>
            <a:ext cx="16741860" cy="1125125"/>
          </a:xfrm>
        </p:spPr>
        <p:txBody>
          <a:bodyPr/>
          <a:lstStyle>
            <a:lvl1pPr>
              <a:defRPr spc="1500" baseline="0"/>
            </a:lvl1pPr>
          </a:lstStyle>
          <a:p>
            <a:r>
              <a:rPr lang="en-US" altLang="ja-JP" dirty="0" smtClean="0"/>
              <a:t>SLIDE TITLE HERE</a:t>
            </a:r>
            <a:endParaRPr kumimoji="1" lang="ja-JP" altLang="en-US" dirty="0"/>
          </a:p>
        </p:txBody>
      </p: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>
          <a:xfrm>
            <a:off x="9413236" y="9591367"/>
            <a:ext cx="7776864" cy="547688"/>
          </a:xfrm>
        </p:spPr>
        <p:txBody>
          <a:bodyPr/>
          <a:lstStyle/>
          <a:p>
            <a:r>
              <a:rPr lang="en-US" smtClean="0"/>
              <a:t>The Power of PowerPoint | thepopp.com</a:t>
            </a:r>
            <a:endParaRPr lang="en-US" dirty="0"/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>
          <a:xfrm>
            <a:off x="17371930" y="9591367"/>
            <a:ext cx="907291" cy="547688"/>
          </a:xfrm>
        </p:spPr>
        <p:txBody>
          <a:bodyPr/>
          <a:lstStyle/>
          <a:p>
            <a:fld id="{387164BF-D67A-46C0-81D2-5BAF67C00C80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12" name="テキスト プレースホルダー 11"/>
          <p:cNvSpPr>
            <a:spLocks noGrp="1"/>
          </p:cNvSpPr>
          <p:nvPr>
            <p:ph type="body" sz="quarter" idx="15" hasCustomPrompt="1"/>
          </p:nvPr>
        </p:nvSpPr>
        <p:spPr>
          <a:xfrm>
            <a:off x="1582367" y="2856363"/>
            <a:ext cx="7110789" cy="1664618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</a:p>
          <a:p>
            <a:pPr lvl="0"/>
            <a:endParaRPr lang="en-US" dirty="0" smtClean="0"/>
          </a:p>
          <a:p>
            <a:pPr lvl="0"/>
            <a:endParaRPr lang="en-US" dirty="0"/>
          </a:p>
        </p:txBody>
      </p:sp>
      <p:sp>
        <p:nvSpPr>
          <p:cNvPr id="13" name="テキスト プレースホルダー 11"/>
          <p:cNvSpPr>
            <a:spLocks noGrp="1"/>
          </p:cNvSpPr>
          <p:nvPr>
            <p:ph type="body" sz="quarter" idx="16" hasCustomPrompt="1"/>
          </p:nvPr>
        </p:nvSpPr>
        <p:spPr>
          <a:xfrm>
            <a:off x="1584018" y="2128165"/>
            <a:ext cx="7109138" cy="773203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32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3" name="テキスト プレースホルダー 11"/>
          <p:cNvSpPr>
            <a:spLocks noGrp="1"/>
          </p:cNvSpPr>
          <p:nvPr>
            <p:ph type="body" sz="quarter" idx="22" hasCustomPrompt="1"/>
          </p:nvPr>
        </p:nvSpPr>
        <p:spPr>
          <a:xfrm>
            <a:off x="1582367" y="5284509"/>
            <a:ext cx="7110789" cy="1664618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</a:p>
          <a:p>
            <a:pPr lvl="0"/>
            <a:endParaRPr lang="en-US" dirty="0" smtClean="0"/>
          </a:p>
          <a:p>
            <a:pPr lvl="0"/>
            <a:endParaRPr lang="en-US" dirty="0"/>
          </a:p>
        </p:txBody>
      </p:sp>
      <p:sp>
        <p:nvSpPr>
          <p:cNvPr id="24" name="テキスト プレースホルダー 11"/>
          <p:cNvSpPr>
            <a:spLocks noGrp="1"/>
          </p:cNvSpPr>
          <p:nvPr>
            <p:ph type="body" sz="quarter" idx="23" hasCustomPrompt="1"/>
          </p:nvPr>
        </p:nvSpPr>
        <p:spPr>
          <a:xfrm>
            <a:off x="1584018" y="4556311"/>
            <a:ext cx="7109138" cy="773203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32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8" name="テキスト プレースホルダー 11"/>
          <p:cNvSpPr>
            <a:spLocks noGrp="1"/>
          </p:cNvSpPr>
          <p:nvPr>
            <p:ph type="body" sz="quarter" idx="25" hasCustomPrompt="1"/>
          </p:nvPr>
        </p:nvSpPr>
        <p:spPr>
          <a:xfrm>
            <a:off x="1582366" y="7709352"/>
            <a:ext cx="7110789" cy="1664618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</a:p>
          <a:p>
            <a:pPr lvl="0"/>
            <a:endParaRPr lang="en-US" dirty="0" smtClean="0"/>
          </a:p>
          <a:p>
            <a:pPr lvl="0"/>
            <a:endParaRPr lang="en-US" dirty="0"/>
          </a:p>
        </p:txBody>
      </p:sp>
      <p:sp>
        <p:nvSpPr>
          <p:cNvPr id="29" name="テキスト プレースホルダー 11"/>
          <p:cNvSpPr>
            <a:spLocks noGrp="1"/>
          </p:cNvSpPr>
          <p:nvPr>
            <p:ph type="body" sz="quarter" idx="26" hasCustomPrompt="1"/>
          </p:nvPr>
        </p:nvSpPr>
        <p:spPr>
          <a:xfrm>
            <a:off x="1584017" y="6981154"/>
            <a:ext cx="7109138" cy="773203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32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48" name="テキスト プレースホルダー 11"/>
          <p:cNvSpPr>
            <a:spLocks noGrp="1"/>
          </p:cNvSpPr>
          <p:nvPr>
            <p:ph type="body" sz="quarter" idx="28" hasCustomPrompt="1"/>
          </p:nvPr>
        </p:nvSpPr>
        <p:spPr>
          <a:xfrm>
            <a:off x="10133316" y="2856363"/>
            <a:ext cx="7110790" cy="1664618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</a:p>
          <a:p>
            <a:pPr lvl="0"/>
            <a:endParaRPr lang="en-US" dirty="0" smtClean="0"/>
          </a:p>
          <a:p>
            <a:pPr lvl="0"/>
            <a:endParaRPr lang="en-US" dirty="0"/>
          </a:p>
        </p:txBody>
      </p:sp>
      <p:sp>
        <p:nvSpPr>
          <p:cNvPr id="49" name="テキスト プレースホルダー 11"/>
          <p:cNvSpPr>
            <a:spLocks noGrp="1"/>
          </p:cNvSpPr>
          <p:nvPr>
            <p:ph type="body" sz="quarter" idx="29" hasCustomPrompt="1"/>
          </p:nvPr>
        </p:nvSpPr>
        <p:spPr>
          <a:xfrm>
            <a:off x="10134968" y="2128165"/>
            <a:ext cx="7109138" cy="773203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32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53" name="テキスト プレースホルダー 11"/>
          <p:cNvSpPr>
            <a:spLocks noGrp="1"/>
          </p:cNvSpPr>
          <p:nvPr>
            <p:ph type="body" sz="quarter" idx="31" hasCustomPrompt="1"/>
          </p:nvPr>
        </p:nvSpPr>
        <p:spPr>
          <a:xfrm>
            <a:off x="10133316" y="5284509"/>
            <a:ext cx="7110790" cy="1664618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</a:p>
          <a:p>
            <a:pPr lvl="0"/>
            <a:endParaRPr lang="en-US" dirty="0" smtClean="0"/>
          </a:p>
          <a:p>
            <a:pPr lvl="0"/>
            <a:endParaRPr lang="en-US" dirty="0"/>
          </a:p>
        </p:txBody>
      </p:sp>
      <p:sp>
        <p:nvSpPr>
          <p:cNvPr id="54" name="テキスト プレースホルダー 11"/>
          <p:cNvSpPr>
            <a:spLocks noGrp="1"/>
          </p:cNvSpPr>
          <p:nvPr>
            <p:ph type="body" sz="quarter" idx="32" hasCustomPrompt="1"/>
          </p:nvPr>
        </p:nvSpPr>
        <p:spPr>
          <a:xfrm>
            <a:off x="10134968" y="4556311"/>
            <a:ext cx="7109138" cy="773203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32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58" name="テキスト プレースホルダー 11"/>
          <p:cNvSpPr>
            <a:spLocks noGrp="1"/>
          </p:cNvSpPr>
          <p:nvPr>
            <p:ph type="body" sz="quarter" idx="34" hasCustomPrompt="1"/>
          </p:nvPr>
        </p:nvSpPr>
        <p:spPr>
          <a:xfrm>
            <a:off x="10133315" y="7709352"/>
            <a:ext cx="7110790" cy="1664618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</a:p>
          <a:p>
            <a:pPr lvl="0"/>
            <a:endParaRPr lang="en-US" dirty="0" smtClean="0"/>
          </a:p>
          <a:p>
            <a:pPr lvl="0"/>
            <a:endParaRPr lang="en-US" dirty="0"/>
          </a:p>
        </p:txBody>
      </p:sp>
      <p:sp>
        <p:nvSpPr>
          <p:cNvPr id="59" name="テキスト プレースホルダー 11"/>
          <p:cNvSpPr>
            <a:spLocks noGrp="1"/>
          </p:cNvSpPr>
          <p:nvPr>
            <p:ph type="body" sz="quarter" idx="35" hasCustomPrompt="1"/>
          </p:nvPr>
        </p:nvSpPr>
        <p:spPr>
          <a:xfrm>
            <a:off x="10134967" y="6981154"/>
            <a:ext cx="7109138" cy="773203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32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5" name="図プレースホルダー 7"/>
          <p:cNvSpPr>
            <a:spLocks noGrp="1"/>
          </p:cNvSpPr>
          <p:nvPr>
            <p:ph type="pic" sz="quarter" idx="18" hasCustomPrompt="1"/>
          </p:nvPr>
        </p:nvSpPr>
        <p:spPr>
          <a:xfrm>
            <a:off x="952296" y="2128165"/>
            <a:ext cx="720080" cy="720080"/>
          </a:xfrm>
        </p:spPr>
        <p:txBody>
          <a:bodyPr>
            <a:normAutofit/>
          </a:bodyPr>
          <a:lstStyle>
            <a:lvl1pPr>
              <a:defRPr sz="1600"/>
            </a:lvl1pPr>
          </a:lstStyle>
          <a:p>
            <a:r>
              <a:rPr kumimoji="1" lang="en-US" altLang="ja-JP" dirty="0" smtClean="0"/>
              <a:t>ICON</a:t>
            </a:r>
            <a:endParaRPr kumimoji="1" lang="ja-JP" altLang="en-US" dirty="0"/>
          </a:p>
        </p:txBody>
      </p:sp>
      <p:sp>
        <p:nvSpPr>
          <p:cNvPr id="36" name="図プレースホルダー 7"/>
          <p:cNvSpPr>
            <a:spLocks noGrp="1"/>
          </p:cNvSpPr>
          <p:nvPr>
            <p:ph type="pic" sz="quarter" idx="36" hasCustomPrompt="1"/>
          </p:nvPr>
        </p:nvSpPr>
        <p:spPr>
          <a:xfrm>
            <a:off x="952296" y="4558435"/>
            <a:ext cx="720080" cy="720080"/>
          </a:xfrm>
        </p:spPr>
        <p:txBody>
          <a:bodyPr>
            <a:normAutofit/>
          </a:bodyPr>
          <a:lstStyle>
            <a:lvl1pPr>
              <a:defRPr sz="1600"/>
            </a:lvl1pPr>
          </a:lstStyle>
          <a:p>
            <a:r>
              <a:rPr kumimoji="1" lang="en-US" altLang="ja-JP" dirty="0" smtClean="0"/>
              <a:t>ICON</a:t>
            </a:r>
            <a:endParaRPr kumimoji="1" lang="ja-JP" altLang="en-US" dirty="0"/>
          </a:p>
        </p:txBody>
      </p:sp>
      <p:sp>
        <p:nvSpPr>
          <p:cNvPr id="37" name="図プレースホルダー 7"/>
          <p:cNvSpPr>
            <a:spLocks noGrp="1"/>
          </p:cNvSpPr>
          <p:nvPr>
            <p:ph type="pic" sz="quarter" idx="37" hasCustomPrompt="1"/>
          </p:nvPr>
        </p:nvSpPr>
        <p:spPr>
          <a:xfrm>
            <a:off x="952296" y="6988705"/>
            <a:ext cx="720080" cy="720080"/>
          </a:xfrm>
        </p:spPr>
        <p:txBody>
          <a:bodyPr>
            <a:normAutofit/>
          </a:bodyPr>
          <a:lstStyle>
            <a:lvl1pPr>
              <a:defRPr sz="1600"/>
            </a:lvl1pPr>
          </a:lstStyle>
          <a:p>
            <a:r>
              <a:rPr kumimoji="1" lang="en-US" altLang="ja-JP" dirty="0" smtClean="0"/>
              <a:t>ICON</a:t>
            </a:r>
            <a:endParaRPr kumimoji="1" lang="ja-JP" altLang="en-US" dirty="0"/>
          </a:p>
        </p:txBody>
      </p:sp>
      <p:sp>
        <p:nvSpPr>
          <p:cNvPr id="38" name="図プレースホルダー 7"/>
          <p:cNvSpPr>
            <a:spLocks noGrp="1"/>
          </p:cNvSpPr>
          <p:nvPr>
            <p:ph type="pic" sz="quarter" idx="38" hasCustomPrompt="1"/>
          </p:nvPr>
        </p:nvSpPr>
        <p:spPr>
          <a:xfrm>
            <a:off x="9503246" y="2128165"/>
            <a:ext cx="720080" cy="720080"/>
          </a:xfrm>
        </p:spPr>
        <p:txBody>
          <a:bodyPr>
            <a:normAutofit/>
          </a:bodyPr>
          <a:lstStyle>
            <a:lvl1pPr>
              <a:defRPr sz="1600"/>
            </a:lvl1pPr>
          </a:lstStyle>
          <a:p>
            <a:r>
              <a:rPr kumimoji="1" lang="en-US" altLang="ja-JP" dirty="0" smtClean="0"/>
              <a:t>ICON</a:t>
            </a:r>
            <a:endParaRPr kumimoji="1" lang="ja-JP" altLang="en-US" dirty="0"/>
          </a:p>
        </p:txBody>
      </p:sp>
      <p:sp>
        <p:nvSpPr>
          <p:cNvPr id="39" name="図プレースホルダー 7"/>
          <p:cNvSpPr>
            <a:spLocks noGrp="1"/>
          </p:cNvSpPr>
          <p:nvPr>
            <p:ph type="pic" sz="quarter" idx="39" hasCustomPrompt="1"/>
          </p:nvPr>
        </p:nvSpPr>
        <p:spPr>
          <a:xfrm>
            <a:off x="9503246" y="4558435"/>
            <a:ext cx="720080" cy="720080"/>
          </a:xfrm>
        </p:spPr>
        <p:txBody>
          <a:bodyPr>
            <a:normAutofit/>
          </a:bodyPr>
          <a:lstStyle>
            <a:lvl1pPr>
              <a:defRPr sz="1600"/>
            </a:lvl1pPr>
          </a:lstStyle>
          <a:p>
            <a:r>
              <a:rPr kumimoji="1" lang="en-US" altLang="ja-JP" dirty="0" smtClean="0"/>
              <a:t>ICON</a:t>
            </a:r>
            <a:endParaRPr kumimoji="1" lang="ja-JP" altLang="en-US" dirty="0"/>
          </a:p>
        </p:txBody>
      </p:sp>
      <p:sp>
        <p:nvSpPr>
          <p:cNvPr id="40" name="図プレースホルダー 7"/>
          <p:cNvSpPr>
            <a:spLocks noGrp="1"/>
          </p:cNvSpPr>
          <p:nvPr>
            <p:ph type="pic" sz="quarter" idx="40" hasCustomPrompt="1"/>
          </p:nvPr>
        </p:nvSpPr>
        <p:spPr>
          <a:xfrm>
            <a:off x="9503246" y="6988705"/>
            <a:ext cx="720080" cy="720080"/>
          </a:xfrm>
        </p:spPr>
        <p:txBody>
          <a:bodyPr>
            <a:normAutofit/>
          </a:bodyPr>
          <a:lstStyle>
            <a:lvl1pPr>
              <a:defRPr sz="1600"/>
            </a:lvl1pPr>
          </a:lstStyle>
          <a:p>
            <a:r>
              <a:rPr kumimoji="1" lang="en-US" altLang="ja-JP" dirty="0" smtClean="0"/>
              <a:t>ICON</a:t>
            </a:r>
            <a:endParaRPr kumimoji="1" lang="ja-JP" altLang="en-US" dirty="0"/>
          </a:p>
        </p:txBody>
      </p:sp>
    </p:spTree>
    <p:extLst>
      <p:ext uri="{BB962C8B-B14F-4D97-AF65-F5344CB8AC3E}">
        <p14:creationId xmlns:p14="http://schemas.microsoft.com/office/powerpoint/2010/main" val="95717130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10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500"/>
                            </p:stCondLst>
                            <p:childTnLst>
                              <p:par>
                                <p:cTn id="25" presetID="10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0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3500"/>
                            </p:stCondLst>
                            <p:childTnLst>
                              <p:par>
                                <p:cTn id="45" presetID="10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4500"/>
                            </p:stCondLst>
                            <p:childTnLst>
                              <p:par>
                                <p:cTn id="55" presetID="10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>
        <p:tmplLst>
          <p:tmpl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3" grpId="0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3" grpId="0">
        <p:tmplLst>
          <p:tmpl>
            <p:tnLst>
              <p:par>
                <p:cTn presetID="10" presetClass="entr" presetSubtype="0" fill="hold" nodeType="after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4" grpId="0">
        <p:tmplLst>
          <p:tmpl>
            <p:tnLst>
              <p:par>
                <p:cTn presetID="10" presetClass="entr" presetSubtype="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8" grpId="0">
        <p:tmplLst>
          <p:tmpl>
            <p:tnLst>
              <p:par>
                <p:cTn presetID="10" presetClass="entr" presetSubtype="0" fill="hold" nodeType="after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9" grpId="0">
        <p:tmplLst>
          <p:tmpl>
            <p:tnLst>
              <p:par>
                <p:cTn presetID="10" presetClass="entr" presetSubtype="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8" grpId="0">
        <p:tmplLst>
          <p:tmpl>
            <p:tnLst>
              <p:par>
                <p:cTn presetID="10" presetClass="entr" presetSubtype="0" fill="hold" nodeType="after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4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9" grpId="0">
        <p:tmplLst>
          <p:tmpl>
            <p:tnLst>
              <p:par>
                <p:cTn presetID="10" presetClass="entr" presetSubtype="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4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3" grpId="0">
        <p:tmplLst>
          <p:tmpl>
            <p:tnLst>
              <p:par>
                <p:cTn presetID="10" presetClass="entr" presetSubtype="0" fill="hold" nodeType="after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5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4" grpId="0">
        <p:tmplLst>
          <p:tmpl>
            <p:tnLst>
              <p:par>
                <p:cTn presetID="10" presetClass="entr" presetSubtype="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5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8" grpId="0">
        <p:tmplLst>
          <p:tmpl>
            <p:tnLst>
              <p:par>
                <p:cTn presetID="10" presetClass="entr" presetSubtype="0" fill="hold" nodeType="after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5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9" grpId="0">
        <p:tmplLst>
          <p:tmpl>
            <p:tnLst>
              <p:par>
                <p:cTn presetID="10" presetClass="entr" presetSubtype="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5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5" grpId="0"/>
      <p:bldP spid="36" grpId="0"/>
      <p:bldP spid="37" grpId="0"/>
      <p:bldP spid="38" grpId="0"/>
      <p:bldP spid="39" grpId="0"/>
      <p:bldP spid="40" grpId="0"/>
    </p:bldLst>
  </p:timing>
</p:sldLayout>
</file>

<file path=ppt/slideLayouts/slideLayout30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able 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en-US" altLang="ja-JP" dirty="0" smtClean="0"/>
              <a:t>SLIDE TITLE HERE</a:t>
            </a:r>
            <a:endParaRPr kumimoji="1" lang="ja-JP" altLang="en-US" dirty="0"/>
          </a:p>
        </p:txBody>
      </p: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  <a:alpha val="70000"/>
                  </a:prstClr>
                </a:solidFill>
              </a:rPr>
              <a:t>The Power of PowerPoint | thepopp.com</a:t>
            </a:r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87164BF-D67A-46C0-81D2-5BAF67C00C80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  <p:sp>
        <p:nvSpPr>
          <p:cNvPr id="5" name="1 つの角を丸めた四角形 4"/>
          <p:cNvSpPr/>
          <p:nvPr userDrawn="1"/>
        </p:nvSpPr>
        <p:spPr>
          <a:xfrm flipH="1">
            <a:off x="1034618" y="1890577"/>
            <a:ext cx="3780420" cy="2520000"/>
          </a:xfrm>
          <a:prstGeom prst="round1Rect">
            <a:avLst>
              <a:gd name="adj" fmla="val 6860"/>
            </a:avLst>
          </a:prstGeom>
          <a:solidFill>
            <a:schemeClr val="accent1">
              <a:lumMod val="75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1" name="正方形/長方形 10"/>
          <p:cNvSpPr/>
          <p:nvPr userDrawn="1"/>
        </p:nvSpPr>
        <p:spPr>
          <a:xfrm>
            <a:off x="1037960" y="4503049"/>
            <a:ext cx="3777078" cy="660290"/>
          </a:xfrm>
          <a:prstGeom prst="rect">
            <a:avLst/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2" name="正方形/長方形 11"/>
          <p:cNvSpPr/>
          <p:nvPr userDrawn="1"/>
        </p:nvSpPr>
        <p:spPr>
          <a:xfrm>
            <a:off x="1037960" y="5249743"/>
            <a:ext cx="3777078" cy="660290"/>
          </a:xfrm>
          <a:prstGeom prst="rect">
            <a:avLst/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3" name="正方形/長方形 12"/>
          <p:cNvSpPr/>
          <p:nvPr userDrawn="1"/>
        </p:nvSpPr>
        <p:spPr>
          <a:xfrm>
            <a:off x="1037960" y="5996437"/>
            <a:ext cx="3777078" cy="660290"/>
          </a:xfrm>
          <a:prstGeom prst="rect">
            <a:avLst/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4" name="1 つの角を丸めた四角形 13"/>
          <p:cNvSpPr/>
          <p:nvPr userDrawn="1"/>
        </p:nvSpPr>
        <p:spPr>
          <a:xfrm flipH="1" flipV="1">
            <a:off x="1037960" y="6743133"/>
            <a:ext cx="3777078" cy="660290"/>
          </a:xfrm>
          <a:prstGeom prst="round1Rect">
            <a:avLst>
              <a:gd name="adj" fmla="val 29767"/>
            </a:avLst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9" name="正方形/長方形 18"/>
          <p:cNvSpPr/>
          <p:nvPr userDrawn="1"/>
        </p:nvSpPr>
        <p:spPr>
          <a:xfrm>
            <a:off x="4878870" y="4503049"/>
            <a:ext cx="4042080" cy="66029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 dirty="0">
              <a:solidFill>
                <a:prstClr val="white"/>
              </a:solidFill>
            </a:endParaRPr>
          </a:p>
        </p:txBody>
      </p:sp>
      <p:sp>
        <p:nvSpPr>
          <p:cNvPr id="20" name="正方形/長方形 19"/>
          <p:cNvSpPr/>
          <p:nvPr userDrawn="1"/>
        </p:nvSpPr>
        <p:spPr>
          <a:xfrm>
            <a:off x="4878870" y="5249743"/>
            <a:ext cx="4042080" cy="66029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21" name="正方形/長方形 20"/>
          <p:cNvSpPr/>
          <p:nvPr userDrawn="1"/>
        </p:nvSpPr>
        <p:spPr>
          <a:xfrm>
            <a:off x="4878870" y="5996437"/>
            <a:ext cx="4042080" cy="66029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22" name="正方形/長方形 21"/>
          <p:cNvSpPr/>
          <p:nvPr userDrawn="1"/>
        </p:nvSpPr>
        <p:spPr>
          <a:xfrm>
            <a:off x="4878870" y="6743133"/>
            <a:ext cx="4042080" cy="66029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25" name="正方形/長方形 24"/>
          <p:cNvSpPr/>
          <p:nvPr userDrawn="1"/>
        </p:nvSpPr>
        <p:spPr>
          <a:xfrm>
            <a:off x="8989720" y="4503049"/>
            <a:ext cx="4042080" cy="66029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26" name="正方形/長方形 25"/>
          <p:cNvSpPr/>
          <p:nvPr userDrawn="1"/>
        </p:nvSpPr>
        <p:spPr>
          <a:xfrm>
            <a:off x="8989720" y="5249743"/>
            <a:ext cx="4042080" cy="66029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27" name="正方形/長方形 26"/>
          <p:cNvSpPr/>
          <p:nvPr userDrawn="1"/>
        </p:nvSpPr>
        <p:spPr>
          <a:xfrm>
            <a:off x="8989720" y="5996437"/>
            <a:ext cx="4042080" cy="66029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28" name="正方形/長方形 27"/>
          <p:cNvSpPr/>
          <p:nvPr userDrawn="1"/>
        </p:nvSpPr>
        <p:spPr>
          <a:xfrm>
            <a:off x="8989720" y="6743133"/>
            <a:ext cx="4042080" cy="66029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31" name="正方形/長方形 30"/>
          <p:cNvSpPr/>
          <p:nvPr userDrawn="1"/>
        </p:nvSpPr>
        <p:spPr>
          <a:xfrm>
            <a:off x="13100571" y="4503049"/>
            <a:ext cx="4042080" cy="66029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32" name="正方形/長方形 31"/>
          <p:cNvSpPr/>
          <p:nvPr userDrawn="1"/>
        </p:nvSpPr>
        <p:spPr>
          <a:xfrm>
            <a:off x="13100571" y="5249743"/>
            <a:ext cx="4042080" cy="66029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33" name="正方形/長方形 32"/>
          <p:cNvSpPr/>
          <p:nvPr userDrawn="1"/>
        </p:nvSpPr>
        <p:spPr>
          <a:xfrm>
            <a:off x="13100571" y="5996437"/>
            <a:ext cx="4042080" cy="66029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34" name="1 つの角を丸めた四角形 33"/>
          <p:cNvSpPr/>
          <p:nvPr userDrawn="1"/>
        </p:nvSpPr>
        <p:spPr>
          <a:xfrm flipV="1">
            <a:off x="13100571" y="6743133"/>
            <a:ext cx="4042080" cy="660290"/>
          </a:xfrm>
          <a:prstGeom prst="round1Rect">
            <a:avLst>
              <a:gd name="adj" fmla="val 27896"/>
            </a:avLst>
          </a:prstGeom>
          <a:solidFill>
            <a:schemeClr val="accent1">
              <a:lumMod val="40000"/>
              <a:lumOff val="6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40" name="テキスト プレースホルダー 11"/>
          <p:cNvSpPr>
            <a:spLocks noGrp="1"/>
          </p:cNvSpPr>
          <p:nvPr>
            <p:ph type="body" sz="quarter" idx="41" hasCustomPrompt="1"/>
          </p:nvPr>
        </p:nvSpPr>
        <p:spPr>
          <a:xfrm>
            <a:off x="1037960" y="4503049"/>
            <a:ext cx="3777078" cy="624867"/>
          </a:xfrm>
        </p:spPr>
        <p:txBody>
          <a:bodyPr anchor="ctr">
            <a:noAutofit/>
          </a:bodyPr>
          <a:lstStyle>
            <a:lvl1pPr algn="r">
              <a:lnSpc>
                <a:spcPct val="120000"/>
              </a:lnSpc>
              <a:defRPr sz="2400" spc="3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41" name="テキスト プレースホルダー 11"/>
          <p:cNvSpPr>
            <a:spLocks noGrp="1"/>
          </p:cNvSpPr>
          <p:nvPr>
            <p:ph type="body" sz="quarter" idx="42" hasCustomPrompt="1"/>
          </p:nvPr>
        </p:nvSpPr>
        <p:spPr>
          <a:xfrm>
            <a:off x="1037960" y="5249743"/>
            <a:ext cx="3777078" cy="624867"/>
          </a:xfrm>
        </p:spPr>
        <p:txBody>
          <a:bodyPr anchor="ctr">
            <a:noAutofit/>
          </a:bodyPr>
          <a:lstStyle>
            <a:lvl1pPr algn="r">
              <a:lnSpc>
                <a:spcPct val="120000"/>
              </a:lnSpc>
              <a:defRPr sz="2400" spc="3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42" name="テキスト プレースホルダー 11"/>
          <p:cNvSpPr>
            <a:spLocks noGrp="1"/>
          </p:cNvSpPr>
          <p:nvPr>
            <p:ph type="body" sz="quarter" idx="43" hasCustomPrompt="1"/>
          </p:nvPr>
        </p:nvSpPr>
        <p:spPr>
          <a:xfrm>
            <a:off x="1037960" y="6014148"/>
            <a:ext cx="3777078" cy="624867"/>
          </a:xfrm>
        </p:spPr>
        <p:txBody>
          <a:bodyPr anchor="ctr">
            <a:noAutofit/>
          </a:bodyPr>
          <a:lstStyle>
            <a:lvl1pPr algn="r">
              <a:lnSpc>
                <a:spcPct val="120000"/>
              </a:lnSpc>
              <a:defRPr sz="2400" spc="3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43" name="テキスト プレースホルダー 11"/>
          <p:cNvSpPr>
            <a:spLocks noGrp="1"/>
          </p:cNvSpPr>
          <p:nvPr>
            <p:ph type="body" sz="quarter" idx="44" hasCustomPrompt="1"/>
          </p:nvPr>
        </p:nvSpPr>
        <p:spPr>
          <a:xfrm>
            <a:off x="1037960" y="6755490"/>
            <a:ext cx="3777078" cy="624867"/>
          </a:xfrm>
        </p:spPr>
        <p:txBody>
          <a:bodyPr anchor="ctr">
            <a:noAutofit/>
          </a:bodyPr>
          <a:lstStyle>
            <a:lvl1pPr algn="r">
              <a:lnSpc>
                <a:spcPct val="120000"/>
              </a:lnSpc>
              <a:defRPr sz="2400" spc="3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58" name="テキスト プレースホルダー 11"/>
          <p:cNvSpPr>
            <a:spLocks noGrp="1"/>
          </p:cNvSpPr>
          <p:nvPr>
            <p:ph type="body" sz="quarter" idx="47" hasCustomPrompt="1"/>
          </p:nvPr>
        </p:nvSpPr>
        <p:spPr>
          <a:xfrm>
            <a:off x="4875528" y="4520735"/>
            <a:ext cx="4042080" cy="624867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0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59" name="テキスト プレースホルダー 11"/>
          <p:cNvSpPr>
            <a:spLocks noGrp="1"/>
          </p:cNvSpPr>
          <p:nvPr>
            <p:ph type="body" sz="quarter" idx="48" hasCustomPrompt="1"/>
          </p:nvPr>
        </p:nvSpPr>
        <p:spPr>
          <a:xfrm>
            <a:off x="4878870" y="5267429"/>
            <a:ext cx="4042080" cy="624867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0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60" name="テキスト プレースホルダー 11"/>
          <p:cNvSpPr>
            <a:spLocks noGrp="1"/>
          </p:cNvSpPr>
          <p:nvPr>
            <p:ph type="body" sz="quarter" idx="49" hasCustomPrompt="1"/>
          </p:nvPr>
        </p:nvSpPr>
        <p:spPr>
          <a:xfrm>
            <a:off x="4883808" y="6031834"/>
            <a:ext cx="4042080" cy="624867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0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61" name="テキスト プレースホルダー 11"/>
          <p:cNvSpPr>
            <a:spLocks noGrp="1"/>
          </p:cNvSpPr>
          <p:nvPr>
            <p:ph type="body" sz="quarter" idx="50" hasCustomPrompt="1"/>
          </p:nvPr>
        </p:nvSpPr>
        <p:spPr>
          <a:xfrm>
            <a:off x="4871452" y="6773176"/>
            <a:ext cx="4042080" cy="624867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0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64" name="テキスト プレースホルダー 11"/>
          <p:cNvSpPr>
            <a:spLocks noGrp="1"/>
          </p:cNvSpPr>
          <p:nvPr>
            <p:ph type="body" sz="quarter" idx="53" hasCustomPrompt="1"/>
          </p:nvPr>
        </p:nvSpPr>
        <p:spPr>
          <a:xfrm>
            <a:off x="9004566" y="4520735"/>
            <a:ext cx="4042080" cy="624867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0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65" name="テキスト プレースホルダー 11"/>
          <p:cNvSpPr>
            <a:spLocks noGrp="1"/>
          </p:cNvSpPr>
          <p:nvPr>
            <p:ph type="body" sz="quarter" idx="54" hasCustomPrompt="1"/>
          </p:nvPr>
        </p:nvSpPr>
        <p:spPr>
          <a:xfrm>
            <a:off x="9007908" y="5267429"/>
            <a:ext cx="4042080" cy="624867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0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66" name="テキスト プレースホルダー 11"/>
          <p:cNvSpPr>
            <a:spLocks noGrp="1"/>
          </p:cNvSpPr>
          <p:nvPr>
            <p:ph type="body" sz="quarter" idx="55" hasCustomPrompt="1"/>
          </p:nvPr>
        </p:nvSpPr>
        <p:spPr>
          <a:xfrm>
            <a:off x="9012846" y="6031834"/>
            <a:ext cx="4042080" cy="624867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0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67" name="テキスト プレースホルダー 11"/>
          <p:cNvSpPr>
            <a:spLocks noGrp="1"/>
          </p:cNvSpPr>
          <p:nvPr>
            <p:ph type="body" sz="quarter" idx="56" hasCustomPrompt="1"/>
          </p:nvPr>
        </p:nvSpPr>
        <p:spPr>
          <a:xfrm>
            <a:off x="9000490" y="6773176"/>
            <a:ext cx="4042080" cy="624867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0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70" name="テキスト プレースホルダー 11"/>
          <p:cNvSpPr>
            <a:spLocks noGrp="1"/>
          </p:cNvSpPr>
          <p:nvPr>
            <p:ph type="body" sz="quarter" idx="59" hasCustomPrompt="1"/>
          </p:nvPr>
        </p:nvSpPr>
        <p:spPr>
          <a:xfrm>
            <a:off x="13097229" y="4520735"/>
            <a:ext cx="4042080" cy="624867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0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71" name="テキスト プレースホルダー 11"/>
          <p:cNvSpPr>
            <a:spLocks noGrp="1"/>
          </p:cNvSpPr>
          <p:nvPr>
            <p:ph type="body" sz="quarter" idx="60" hasCustomPrompt="1"/>
          </p:nvPr>
        </p:nvSpPr>
        <p:spPr>
          <a:xfrm>
            <a:off x="13100571" y="5267429"/>
            <a:ext cx="4042080" cy="624867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0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72" name="テキスト プレースホルダー 11"/>
          <p:cNvSpPr>
            <a:spLocks noGrp="1"/>
          </p:cNvSpPr>
          <p:nvPr>
            <p:ph type="body" sz="quarter" idx="61" hasCustomPrompt="1"/>
          </p:nvPr>
        </p:nvSpPr>
        <p:spPr>
          <a:xfrm>
            <a:off x="13105509" y="6031834"/>
            <a:ext cx="4042080" cy="624867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0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73" name="テキスト プレースホルダー 11"/>
          <p:cNvSpPr>
            <a:spLocks noGrp="1"/>
          </p:cNvSpPr>
          <p:nvPr>
            <p:ph type="body" sz="quarter" idx="62" hasCustomPrompt="1"/>
          </p:nvPr>
        </p:nvSpPr>
        <p:spPr>
          <a:xfrm>
            <a:off x="13093153" y="6773176"/>
            <a:ext cx="4042080" cy="624867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0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cxnSp>
        <p:nvCxnSpPr>
          <p:cNvPr id="74" name="直線コネクタ 73"/>
          <p:cNvCxnSpPr/>
          <p:nvPr userDrawn="1"/>
        </p:nvCxnSpPr>
        <p:spPr>
          <a:xfrm flipH="1" flipV="1">
            <a:off x="3332956" y="7753789"/>
            <a:ext cx="11620500" cy="1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5" name="テキスト プレースホルダー 11"/>
          <p:cNvSpPr>
            <a:spLocks noGrp="1"/>
          </p:cNvSpPr>
          <p:nvPr>
            <p:ph type="body" sz="quarter" idx="63" hasCustomPrompt="1"/>
          </p:nvPr>
        </p:nvSpPr>
        <p:spPr>
          <a:xfrm>
            <a:off x="2097255" y="7975591"/>
            <a:ext cx="14102428" cy="1539112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spcBef>
                <a:spcPts val="0"/>
              </a:spcBef>
              <a:defRPr sz="24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6" name="図プレースホルダー 15"/>
          <p:cNvSpPr>
            <a:spLocks noGrp="1"/>
          </p:cNvSpPr>
          <p:nvPr>
            <p:ph type="pic" sz="quarter" idx="64" hasCustomPrompt="1"/>
          </p:nvPr>
        </p:nvSpPr>
        <p:spPr>
          <a:xfrm>
            <a:off x="4878870" y="1890713"/>
            <a:ext cx="4042080" cy="2519362"/>
          </a:xfrm>
        </p:spPr>
        <p:txBody>
          <a:bodyPr/>
          <a:lstStyle>
            <a:lvl1pPr>
              <a:defRPr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/>
          </a:p>
        </p:txBody>
      </p:sp>
      <p:sp>
        <p:nvSpPr>
          <p:cNvPr id="76" name="図プレースホルダー 15"/>
          <p:cNvSpPr>
            <a:spLocks noGrp="1"/>
          </p:cNvSpPr>
          <p:nvPr>
            <p:ph type="pic" sz="quarter" idx="65" hasCustomPrompt="1"/>
          </p:nvPr>
        </p:nvSpPr>
        <p:spPr>
          <a:xfrm>
            <a:off x="8989720" y="1890577"/>
            <a:ext cx="4042080" cy="2519362"/>
          </a:xfrm>
        </p:spPr>
        <p:txBody>
          <a:bodyPr/>
          <a:lstStyle>
            <a:lvl1pPr>
              <a:defRPr baseline="0"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/>
          </a:p>
        </p:txBody>
      </p:sp>
      <p:sp>
        <p:nvSpPr>
          <p:cNvPr id="77" name="図プレースホルダー 15"/>
          <p:cNvSpPr>
            <a:spLocks noGrp="1"/>
          </p:cNvSpPr>
          <p:nvPr>
            <p:ph type="pic" sz="quarter" idx="66" hasCustomPrompt="1"/>
          </p:nvPr>
        </p:nvSpPr>
        <p:spPr>
          <a:xfrm>
            <a:off x="13100571" y="1891215"/>
            <a:ext cx="4042080" cy="2519362"/>
          </a:xfrm>
          <a:prstGeom prst="round1Rect">
            <a:avLst>
              <a:gd name="adj" fmla="val 9800"/>
            </a:avLst>
          </a:prstGeom>
        </p:spPr>
        <p:txBody>
          <a:bodyPr/>
          <a:lstStyle>
            <a:lvl1pPr>
              <a:defRPr baseline="0"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/>
          </a:p>
        </p:txBody>
      </p:sp>
      <p:sp>
        <p:nvSpPr>
          <p:cNvPr id="78" name="テキスト プレースホルダー 11"/>
          <p:cNvSpPr>
            <a:spLocks noGrp="1"/>
          </p:cNvSpPr>
          <p:nvPr>
            <p:ph type="body" sz="quarter" idx="67" hasCustomPrompt="1"/>
          </p:nvPr>
        </p:nvSpPr>
        <p:spPr>
          <a:xfrm>
            <a:off x="4878870" y="3785710"/>
            <a:ext cx="4042080" cy="624867"/>
          </a:xfrm>
          <a:solidFill>
            <a:schemeClr val="accent1">
              <a:alpha val="69000"/>
            </a:schemeClr>
          </a:solidFill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400" spc="3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79" name="テキスト プレースホルダー 11"/>
          <p:cNvSpPr>
            <a:spLocks noGrp="1"/>
          </p:cNvSpPr>
          <p:nvPr>
            <p:ph type="body" sz="quarter" idx="68" hasCustomPrompt="1"/>
          </p:nvPr>
        </p:nvSpPr>
        <p:spPr>
          <a:xfrm>
            <a:off x="8989720" y="3785710"/>
            <a:ext cx="4042080" cy="624867"/>
          </a:xfrm>
          <a:solidFill>
            <a:schemeClr val="accent1">
              <a:alpha val="69000"/>
            </a:schemeClr>
          </a:solidFill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400" spc="3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80" name="テキスト プレースホルダー 11"/>
          <p:cNvSpPr>
            <a:spLocks noGrp="1"/>
          </p:cNvSpPr>
          <p:nvPr>
            <p:ph type="body" sz="quarter" idx="69" hasCustomPrompt="1"/>
          </p:nvPr>
        </p:nvSpPr>
        <p:spPr>
          <a:xfrm>
            <a:off x="13100571" y="3785710"/>
            <a:ext cx="4042080" cy="624867"/>
          </a:xfrm>
          <a:solidFill>
            <a:schemeClr val="accent1">
              <a:alpha val="69000"/>
            </a:schemeClr>
          </a:solidFill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400" spc="3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83" name="テキスト プレースホルダー 11"/>
          <p:cNvSpPr>
            <a:spLocks noGrp="1"/>
          </p:cNvSpPr>
          <p:nvPr>
            <p:ph type="body" sz="quarter" idx="70" hasCustomPrompt="1"/>
          </p:nvPr>
        </p:nvSpPr>
        <p:spPr>
          <a:xfrm>
            <a:off x="1556942" y="3474651"/>
            <a:ext cx="2783592" cy="567626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000" spc="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84" name="テキスト プレースホルダー 11"/>
          <p:cNvSpPr>
            <a:spLocks noGrp="1"/>
          </p:cNvSpPr>
          <p:nvPr>
            <p:ph type="body" sz="quarter" idx="71" hasCustomPrompt="1"/>
          </p:nvPr>
        </p:nvSpPr>
        <p:spPr>
          <a:xfrm>
            <a:off x="1696014" y="2718146"/>
            <a:ext cx="2711628" cy="534661"/>
          </a:xfrm>
        </p:spPr>
        <p:txBody>
          <a:bodyPr anchor="ctr">
            <a:noAutofit/>
          </a:bodyPr>
          <a:lstStyle>
            <a:lvl1pPr algn="r">
              <a:lnSpc>
                <a:spcPct val="120000"/>
              </a:lnSpc>
              <a:defRPr sz="2000" spc="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pic>
        <p:nvPicPr>
          <p:cNvPr id="44" name="図 43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242892" y="2705099"/>
            <a:ext cx="585177" cy="585177"/>
          </a:xfrm>
          <a:prstGeom prst="rect">
            <a:avLst/>
          </a:prstGeom>
        </p:spPr>
      </p:pic>
      <p:pic>
        <p:nvPicPr>
          <p:cNvPr id="85" name="図 84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5400000">
            <a:off x="2672010" y="3848432"/>
            <a:ext cx="585177" cy="58517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0985516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8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2250"/>
                            </p:stCondLst>
                            <p:childTnLst>
                              <p:par>
                                <p:cTn id="3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8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2750"/>
                            </p:stCondLst>
                            <p:childTnLst>
                              <p:par>
                                <p:cTn id="4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4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500"/>
                                        <p:tgtEl>
                                          <p:spTgt spid="6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7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3250"/>
                            </p:stCondLst>
                            <p:childTnLst>
                              <p:par>
                                <p:cTn id="6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0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3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6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9" dur="500"/>
                                        <p:tgtEl>
                                          <p:spTgt spid="4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2" dur="500"/>
                                        <p:tgtEl>
                                          <p:spTgt spid="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5" dur="500"/>
                                        <p:tgtEl>
                                          <p:spTgt spid="6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8" dur="500"/>
                                        <p:tgtEl>
                                          <p:spTgt spid="7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9" fill="hold">
                            <p:stCondLst>
                              <p:cond delay="3750"/>
                            </p:stCondLst>
                            <p:childTnLst>
                              <p:par>
                                <p:cTn id="9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5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1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4" dur="500"/>
                                        <p:tgtEl>
                                          <p:spTgt spid="4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7" dur="500"/>
                                        <p:tgtEl>
                                          <p:spTgt spid="6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0" dur="500"/>
                                        <p:tgtEl>
                                          <p:spTgt spid="6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3" dur="500"/>
                                        <p:tgtEl>
                                          <p:spTgt spid="7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4" fill="hold">
                            <p:stCondLst>
                              <p:cond delay="4250"/>
                            </p:stCondLst>
                            <p:childTnLst>
                              <p:par>
                                <p:cTn id="11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0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3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6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9" dur="500"/>
                                        <p:tgtEl>
                                          <p:spTgt spid="4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2" dur="500"/>
                                        <p:tgtEl>
                                          <p:spTgt spid="6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5" dur="500"/>
                                        <p:tgtEl>
                                          <p:spTgt spid="6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8" dur="500"/>
                                        <p:tgtEl>
                                          <p:spTgt spid="7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9" fill="hold">
                            <p:stCondLst>
                              <p:cond delay="4750"/>
                            </p:stCondLst>
                            <p:childTnLst>
                              <p:par>
                                <p:cTn id="140" presetID="16" presetClass="entr" presetSubtype="37" fill="hold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42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3" presetID="2" presetClass="entr" presetSubtype="4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5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6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11" grpId="0" animBg="1"/>
      <p:bldP spid="12" grpId="0" animBg="1"/>
      <p:bldP spid="13" grpId="0" animBg="1"/>
      <p:bldP spid="14" grpId="0" animBg="1"/>
      <p:bldP spid="19" grpId="0" animBg="1"/>
      <p:bldP spid="20" grpId="0" animBg="1"/>
      <p:bldP spid="21" grpId="0" animBg="1"/>
      <p:bldP spid="22" grpId="0" animBg="1"/>
      <p:bldP spid="25" grpId="0" animBg="1"/>
      <p:bldP spid="26" grpId="0" animBg="1"/>
      <p:bldP spid="27" grpId="0" animBg="1"/>
      <p:bldP spid="28" grpId="0" animBg="1"/>
      <p:bldP spid="31" grpId="0" animBg="1"/>
      <p:bldP spid="32" grpId="0" animBg="1"/>
      <p:bldP spid="33" grpId="0" animBg="1"/>
      <p:bldP spid="34" grpId="0" animBg="1"/>
      <p:bldP spid="40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4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1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4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2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4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3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4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8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5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9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5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0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6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1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6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4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6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5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6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6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6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7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6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70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7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71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7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72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7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73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7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75" grpId="0">
        <p:tmplLst>
          <p:tmpl>
            <p:tnLst>
              <p:par>
                <p:cTn presetID="2" presetClass="entr" presetSubtype="4" decel="10000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7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7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6" grpId="0"/>
      <p:bldP spid="76" grpId="0"/>
      <p:bldP spid="77" grpId="0"/>
      <p:bldP spid="78" grpId="0" animBg="1">
        <p:tmplLst>
          <p:tmpl>
            <p:tnLst>
              <p:par>
                <p:cTn presetID="10" presetClass="entr" presetSubtype="0" fill="hold" nodeType="withEffect">
                  <p:stCondLst>
                    <p:cond delay="7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7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79" grpId="0" animBg="1">
        <p:tmplLst>
          <p:tmpl>
            <p:tnLst>
              <p:par>
                <p:cTn presetID="10" presetClass="entr" presetSubtype="0" fill="hold" nodeType="withEffect">
                  <p:stCondLst>
                    <p:cond delay="1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7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80" grpId="0" animBg="1">
        <p:tmplLst>
          <p:tmpl>
            <p:tnLst>
              <p:par>
                <p:cTn presetID="10" presetClass="entr" presetSubtype="0" fill="hold" nodeType="withEffect">
                  <p:stCondLst>
                    <p:cond delay="17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8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83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8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84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84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30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ubbl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円/楕円 26"/>
          <p:cNvSpPr/>
          <p:nvPr userDrawn="1"/>
        </p:nvSpPr>
        <p:spPr>
          <a:xfrm>
            <a:off x="14198282" y="6213600"/>
            <a:ext cx="1188926" cy="1188926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26" name="円/楕円 25"/>
          <p:cNvSpPr/>
          <p:nvPr userDrawn="1"/>
        </p:nvSpPr>
        <p:spPr>
          <a:xfrm>
            <a:off x="13530104" y="1966361"/>
            <a:ext cx="1037296" cy="1037296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28" name="円/楕円 27"/>
          <p:cNvSpPr/>
          <p:nvPr userDrawn="1"/>
        </p:nvSpPr>
        <p:spPr>
          <a:xfrm>
            <a:off x="3060880" y="1810202"/>
            <a:ext cx="902281" cy="902281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25" name="円/楕円 24"/>
          <p:cNvSpPr/>
          <p:nvPr userDrawn="1"/>
        </p:nvSpPr>
        <p:spPr>
          <a:xfrm>
            <a:off x="5109198" y="5722650"/>
            <a:ext cx="1025291" cy="1025291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29" name="円/楕円 28"/>
          <p:cNvSpPr/>
          <p:nvPr userDrawn="1"/>
        </p:nvSpPr>
        <p:spPr>
          <a:xfrm>
            <a:off x="495076" y="6032126"/>
            <a:ext cx="1482480" cy="1482480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1" name="円/楕円 10"/>
          <p:cNvSpPr/>
          <p:nvPr userDrawn="1"/>
        </p:nvSpPr>
        <p:spPr>
          <a:xfrm>
            <a:off x="14712150" y="2938255"/>
            <a:ext cx="3297041" cy="3297041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0" name="円/楕円 9"/>
          <p:cNvSpPr/>
          <p:nvPr userDrawn="1"/>
        </p:nvSpPr>
        <p:spPr>
          <a:xfrm>
            <a:off x="10808391" y="1666041"/>
            <a:ext cx="3375375" cy="3375375"/>
          </a:xfrm>
          <a:prstGeom prst="ellipse">
            <a:avLst/>
          </a:prstGeom>
          <a:solidFill>
            <a:schemeClr val="accent1">
              <a:lumMod val="40000"/>
              <a:lumOff val="6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9" name="円/楕円 8"/>
          <p:cNvSpPr/>
          <p:nvPr userDrawn="1"/>
        </p:nvSpPr>
        <p:spPr>
          <a:xfrm>
            <a:off x="11123426" y="3929158"/>
            <a:ext cx="4004652" cy="4004652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8" name="円/楕円 7"/>
          <p:cNvSpPr/>
          <p:nvPr userDrawn="1"/>
        </p:nvSpPr>
        <p:spPr>
          <a:xfrm>
            <a:off x="161915" y="2038155"/>
            <a:ext cx="3130641" cy="3130641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7" name="円/楕円 6"/>
          <p:cNvSpPr/>
          <p:nvPr userDrawn="1"/>
        </p:nvSpPr>
        <p:spPr>
          <a:xfrm>
            <a:off x="1222326" y="4018375"/>
            <a:ext cx="3533742" cy="3533742"/>
          </a:xfrm>
          <a:prstGeom prst="ellipse">
            <a:avLst/>
          </a:prstGeom>
          <a:solidFill>
            <a:schemeClr val="accent1">
              <a:lumMod val="40000"/>
              <a:lumOff val="6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2" name="タイトル 1"/>
          <p:cNvSpPr>
            <a:spLocks noGrp="1"/>
          </p:cNvSpPr>
          <p:nvPr>
            <p:ph type="title" hasCustomPrompt="1"/>
          </p:nvPr>
        </p:nvSpPr>
        <p:spPr>
          <a:xfrm>
            <a:off x="637261" y="192950"/>
            <a:ext cx="16741860" cy="1125125"/>
          </a:xfrm>
        </p:spPr>
        <p:txBody>
          <a:bodyPr/>
          <a:lstStyle>
            <a:lvl1pPr>
              <a:defRPr spc="1500" baseline="0"/>
            </a:lvl1pPr>
          </a:lstStyle>
          <a:p>
            <a:r>
              <a:rPr lang="en-US" altLang="ja-JP" dirty="0" smtClean="0"/>
              <a:t>SLIDE TITLE HERE</a:t>
            </a:r>
            <a:endParaRPr kumimoji="1" lang="ja-JP" altLang="en-US" dirty="0"/>
          </a:p>
        </p:txBody>
      </p: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>
          <a:xfrm>
            <a:off x="9413236" y="9591367"/>
            <a:ext cx="7776864" cy="547688"/>
          </a:xfrm>
        </p:spPr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  <a:alpha val="70000"/>
                  </a:prstClr>
                </a:solidFill>
              </a:rPr>
              <a:t>The Power of PowerPoint | thepopp.com</a:t>
            </a:r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>
          <a:xfrm>
            <a:off x="17371930" y="9591367"/>
            <a:ext cx="907291" cy="547688"/>
          </a:xfrm>
        </p:spPr>
        <p:txBody>
          <a:bodyPr/>
          <a:lstStyle/>
          <a:p>
            <a:fld id="{387164BF-D67A-46C0-81D2-5BAF67C00C80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  <p:sp>
        <p:nvSpPr>
          <p:cNvPr id="5" name="円/楕円 4"/>
          <p:cNvSpPr/>
          <p:nvPr userDrawn="1"/>
        </p:nvSpPr>
        <p:spPr>
          <a:xfrm>
            <a:off x="3293349" y="1588105"/>
            <a:ext cx="4004652" cy="4004652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6" name="円/楕円 5"/>
          <p:cNvSpPr/>
          <p:nvPr userDrawn="1"/>
        </p:nvSpPr>
        <p:spPr>
          <a:xfrm>
            <a:off x="6662184" y="2803240"/>
            <a:ext cx="4904752" cy="4904752"/>
          </a:xfrm>
          <a:prstGeom prst="ellipse">
            <a:avLst/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2" name="テキスト プレースホルダー 11"/>
          <p:cNvSpPr>
            <a:spLocks noGrp="1"/>
          </p:cNvSpPr>
          <p:nvPr>
            <p:ph type="body" sz="quarter" idx="16" hasCustomPrompt="1"/>
          </p:nvPr>
        </p:nvSpPr>
        <p:spPr>
          <a:xfrm>
            <a:off x="2493649" y="7843800"/>
            <a:ext cx="13298280" cy="1710190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spcBef>
                <a:spcPts val="0"/>
              </a:spcBef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3" name="テキスト プレースホルダー 11"/>
          <p:cNvSpPr>
            <a:spLocks noGrp="1"/>
          </p:cNvSpPr>
          <p:nvPr>
            <p:ph type="body" sz="quarter" idx="17" hasCustomPrompt="1"/>
          </p:nvPr>
        </p:nvSpPr>
        <p:spPr>
          <a:xfrm>
            <a:off x="7280296" y="4308267"/>
            <a:ext cx="3724232" cy="773203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defRPr sz="3200" spc="3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4" name="テキスト プレースホルダー 11"/>
          <p:cNvSpPr>
            <a:spLocks noGrp="1"/>
          </p:cNvSpPr>
          <p:nvPr>
            <p:ph type="body" sz="quarter" idx="18" hasCustomPrompt="1"/>
          </p:nvPr>
        </p:nvSpPr>
        <p:spPr>
          <a:xfrm>
            <a:off x="7117980" y="5098495"/>
            <a:ext cx="4005445" cy="1350150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defRPr sz="200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5" name="テキスト プレースホルダー 11"/>
          <p:cNvSpPr>
            <a:spLocks noGrp="1"/>
          </p:cNvSpPr>
          <p:nvPr>
            <p:ph type="body" sz="quarter" idx="19" hasCustomPrompt="1"/>
          </p:nvPr>
        </p:nvSpPr>
        <p:spPr>
          <a:xfrm>
            <a:off x="11600776" y="4918475"/>
            <a:ext cx="3180243" cy="773203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defRPr sz="3200" spc="300">
                <a:solidFill>
                  <a:schemeClr val="tx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6" name="テキスト プレースホルダー 11"/>
          <p:cNvSpPr>
            <a:spLocks noGrp="1"/>
          </p:cNvSpPr>
          <p:nvPr>
            <p:ph type="body" sz="quarter" idx="20" hasCustomPrompt="1"/>
          </p:nvPr>
        </p:nvSpPr>
        <p:spPr>
          <a:xfrm>
            <a:off x="11438461" y="5708703"/>
            <a:ext cx="3420380" cy="1350150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7" name="テキスト プレースホルダー 11"/>
          <p:cNvSpPr>
            <a:spLocks noGrp="1"/>
          </p:cNvSpPr>
          <p:nvPr>
            <p:ph type="body" sz="quarter" idx="21" hasCustomPrompt="1"/>
          </p:nvPr>
        </p:nvSpPr>
        <p:spPr>
          <a:xfrm>
            <a:off x="3747800" y="2530382"/>
            <a:ext cx="3180243" cy="773203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defRPr sz="3200" spc="300">
                <a:solidFill>
                  <a:schemeClr val="tx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8" name="テキスト プレースホルダー 11"/>
          <p:cNvSpPr>
            <a:spLocks noGrp="1"/>
          </p:cNvSpPr>
          <p:nvPr>
            <p:ph type="body" sz="quarter" idx="22" hasCustomPrompt="1"/>
          </p:nvPr>
        </p:nvSpPr>
        <p:spPr>
          <a:xfrm>
            <a:off x="3585485" y="3320610"/>
            <a:ext cx="3420380" cy="1350150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9" name="テキスト プレースホルダー 11"/>
          <p:cNvSpPr>
            <a:spLocks noGrp="1"/>
          </p:cNvSpPr>
          <p:nvPr>
            <p:ph type="body" sz="quarter" idx="23" hasCustomPrompt="1"/>
          </p:nvPr>
        </p:nvSpPr>
        <p:spPr>
          <a:xfrm>
            <a:off x="1399075" y="5326819"/>
            <a:ext cx="3180243" cy="773203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defRPr sz="3200" spc="300">
                <a:solidFill>
                  <a:schemeClr val="tx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1" name="テキスト プレースホルダー 11"/>
          <p:cNvSpPr>
            <a:spLocks noGrp="1"/>
          </p:cNvSpPr>
          <p:nvPr>
            <p:ph type="body" sz="quarter" idx="24" hasCustomPrompt="1"/>
          </p:nvPr>
        </p:nvSpPr>
        <p:spPr>
          <a:xfrm>
            <a:off x="112313" y="3085967"/>
            <a:ext cx="3180243" cy="773203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defRPr sz="3200" spc="300">
                <a:solidFill>
                  <a:schemeClr val="tx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2" name="テキスト プレースホルダー 11"/>
          <p:cNvSpPr>
            <a:spLocks noGrp="1"/>
          </p:cNvSpPr>
          <p:nvPr>
            <p:ph type="body" sz="quarter" idx="25" hasCustomPrompt="1"/>
          </p:nvPr>
        </p:nvSpPr>
        <p:spPr>
          <a:xfrm>
            <a:off x="10905956" y="2930720"/>
            <a:ext cx="3180243" cy="773203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defRPr sz="3200" spc="300">
                <a:solidFill>
                  <a:schemeClr val="tx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3" name="テキスト プレースホルダー 11"/>
          <p:cNvSpPr>
            <a:spLocks noGrp="1"/>
          </p:cNvSpPr>
          <p:nvPr>
            <p:ph type="body" sz="quarter" idx="26" hasCustomPrompt="1"/>
          </p:nvPr>
        </p:nvSpPr>
        <p:spPr>
          <a:xfrm>
            <a:off x="14770548" y="4200173"/>
            <a:ext cx="3180243" cy="773203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defRPr sz="3200" spc="300">
                <a:solidFill>
                  <a:schemeClr val="tx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4" name="円/楕円 23"/>
          <p:cNvSpPr/>
          <p:nvPr userDrawn="1"/>
        </p:nvSpPr>
        <p:spPr>
          <a:xfrm>
            <a:off x="7343006" y="1750498"/>
            <a:ext cx="902281" cy="902281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30" name="円/楕円 29"/>
          <p:cNvSpPr/>
          <p:nvPr userDrawn="1"/>
        </p:nvSpPr>
        <p:spPr>
          <a:xfrm>
            <a:off x="17066364" y="6007589"/>
            <a:ext cx="1188926" cy="1188926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3117419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000"/>
                            </p:stCondLst>
                            <p:childTnLst>
                              <p:par>
                                <p:cTn id="2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1500"/>
                            </p:stCondLst>
                            <p:childTnLst>
                              <p:par>
                                <p:cTn id="3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2000"/>
                            </p:stCondLst>
                            <p:childTnLst>
                              <p:par>
                                <p:cTn id="4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2500"/>
                            </p:stCondLst>
                            <p:childTnLst>
                              <p:par>
                                <p:cTn id="4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3000"/>
                            </p:stCondLst>
                            <p:childTnLst>
                              <p:par>
                                <p:cTn id="5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3500"/>
                            </p:stCondLst>
                            <p:childTnLst>
                              <p:par>
                                <p:cTn id="6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8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9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1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2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4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5" presetID="10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7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8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0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1" presetID="10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3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5000"/>
                            </p:stCondLst>
                            <p:childTnLst>
                              <p:par>
                                <p:cTn id="85" presetID="2" presetClass="entr" presetSubtype="4" decel="10000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7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8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7" grpId="0" animBg="1"/>
      <p:bldP spid="26" grpId="0" animBg="1"/>
      <p:bldP spid="28" grpId="0" animBg="1"/>
      <p:bldP spid="25" grpId="0" animBg="1"/>
      <p:bldP spid="29" grpId="0" animBg="1"/>
      <p:bldP spid="11" grpId="0" animBg="1"/>
      <p:bldP spid="10" grpId="0" animBg="1"/>
      <p:bldP spid="9" grpId="0" animBg="1"/>
      <p:bldP spid="8" grpId="0" animBg="1"/>
      <p:bldP spid="7" grpId="0" animBg="1"/>
      <p:bldP spid="5" grpId="0" animBg="1"/>
      <p:bldP spid="6" grpId="0" animBg="1"/>
      <p:bldP spid="12" grpId="0"/>
      <p:bldP spid="13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4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5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6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7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8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9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1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2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3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4" grpId="0" animBg="1"/>
      <p:bldP spid="30" grpId="0" animBg="1"/>
    </p:bldLst>
  </p:timing>
</p:sldLayout>
</file>

<file path=ppt/slideLayouts/slideLayout30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alk">
    <p:bg>
      <p:bgPr>
        <a:gradFill flip="none" rotWithShape="1">
          <a:gsLst>
            <a:gs pos="0">
              <a:schemeClr val="accent1">
                <a:lumMod val="40000"/>
                <a:lumOff val="60000"/>
              </a:schemeClr>
            </a:gs>
            <a:gs pos="50000">
              <a:schemeClr val="accent1">
                <a:tint val="44500"/>
                <a:satMod val="160000"/>
              </a:schemeClr>
            </a:gs>
            <a:gs pos="100000">
              <a:schemeClr val="accent1">
                <a:tint val="23500"/>
                <a:satMod val="160000"/>
              </a:schemeClr>
            </a:gs>
          </a:gsLst>
          <a:lin ang="108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6"/>
          <p:cNvGrpSpPr/>
          <p:nvPr userDrawn="1"/>
        </p:nvGrpSpPr>
        <p:grpSpPr>
          <a:xfrm>
            <a:off x="1267331" y="1869010"/>
            <a:ext cx="4793032" cy="1474646"/>
            <a:chOff x="792895" y="1183060"/>
            <a:chExt cx="4793032" cy="1935215"/>
          </a:xfrm>
          <a:solidFill>
            <a:schemeClr val="accent1">
              <a:lumMod val="75000"/>
            </a:schemeClr>
          </a:solidFill>
        </p:grpSpPr>
        <p:sp>
          <p:nvSpPr>
            <p:cNvPr id="8" name="正方形/長方形 7"/>
            <p:cNvSpPr/>
            <p:nvPr userDrawn="1"/>
          </p:nvSpPr>
          <p:spPr>
            <a:xfrm>
              <a:off x="792895" y="1183060"/>
              <a:ext cx="4500500" cy="1935215"/>
            </a:xfrm>
            <a:prstGeom prst="rect">
              <a:avLst/>
            </a:prstGeom>
            <a:grpFill/>
            <a:ln w="762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  <p:sp>
          <p:nvSpPr>
            <p:cNvPr id="9" name="二等辺三角形 8"/>
            <p:cNvSpPr/>
            <p:nvPr userDrawn="1"/>
          </p:nvSpPr>
          <p:spPr>
            <a:xfrm rot="5400000">
              <a:off x="5124176" y="2488148"/>
              <a:ext cx="495955" cy="427547"/>
            </a:xfrm>
            <a:prstGeom prst="triangle">
              <a:avLst/>
            </a:prstGeom>
            <a:grpFill/>
            <a:ln w="762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</p:grpSp>
      <p:grpSp>
        <p:nvGrpSpPr>
          <p:cNvPr id="7" name="グループ化 9"/>
          <p:cNvGrpSpPr/>
          <p:nvPr userDrawn="1"/>
        </p:nvGrpSpPr>
        <p:grpSpPr>
          <a:xfrm>
            <a:off x="1267331" y="4333411"/>
            <a:ext cx="4793032" cy="3195354"/>
            <a:chOff x="792895" y="4243400"/>
            <a:chExt cx="4793032" cy="1935215"/>
          </a:xfrm>
          <a:solidFill>
            <a:schemeClr val="accent1">
              <a:lumMod val="75000"/>
            </a:schemeClr>
          </a:solidFill>
        </p:grpSpPr>
        <p:sp>
          <p:nvSpPr>
            <p:cNvPr id="11" name="正方形/長方形 10"/>
            <p:cNvSpPr/>
            <p:nvPr userDrawn="1"/>
          </p:nvSpPr>
          <p:spPr>
            <a:xfrm>
              <a:off x="792895" y="4243400"/>
              <a:ext cx="4500500" cy="1935215"/>
            </a:xfrm>
            <a:prstGeom prst="rect">
              <a:avLst/>
            </a:prstGeom>
            <a:grpFill/>
            <a:ln w="762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  <p:sp>
          <p:nvSpPr>
            <p:cNvPr id="12" name="二等辺三角形 11"/>
            <p:cNvSpPr/>
            <p:nvPr userDrawn="1"/>
          </p:nvSpPr>
          <p:spPr>
            <a:xfrm rot="5400000">
              <a:off x="5124176" y="4459564"/>
              <a:ext cx="495955" cy="427547"/>
            </a:xfrm>
            <a:prstGeom prst="triangle">
              <a:avLst/>
            </a:prstGeom>
            <a:grpFill/>
            <a:ln w="762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</p:grpSp>
      <p:grpSp>
        <p:nvGrpSpPr>
          <p:cNvPr id="10" name="グループ化 12"/>
          <p:cNvGrpSpPr/>
          <p:nvPr userDrawn="1"/>
        </p:nvGrpSpPr>
        <p:grpSpPr>
          <a:xfrm rot="10800000">
            <a:off x="11978521" y="4333410"/>
            <a:ext cx="4793032" cy="3195354"/>
            <a:chOff x="792895" y="1183060"/>
            <a:chExt cx="4793032" cy="1935215"/>
          </a:xfrm>
          <a:solidFill>
            <a:schemeClr val="bg1"/>
          </a:solidFill>
        </p:grpSpPr>
        <p:sp>
          <p:nvSpPr>
            <p:cNvPr id="14" name="正方形/長方形 13"/>
            <p:cNvSpPr/>
            <p:nvPr userDrawn="1"/>
          </p:nvSpPr>
          <p:spPr>
            <a:xfrm>
              <a:off x="792895" y="1183060"/>
              <a:ext cx="4500500" cy="1935215"/>
            </a:xfrm>
            <a:prstGeom prst="rect">
              <a:avLst/>
            </a:prstGeom>
            <a:grpFill/>
            <a:ln w="762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  <p:sp>
          <p:nvSpPr>
            <p:cNvPr id="15" name="二等辺三角形 14"/>
            <p:cNvSpPr/>
            <p:nvPr userDrawn="1"/>
          </p:nvSpPr>
          <p:spPr>
            <a:xfrm rot="5400000">
              <a:off x="5124176" y="2488148"/>
              <a:ext cx="495955" cy="427547"/>
            </a:xfrm>
            <a:prstGeom prst="triangle">
              <a:avLst/>
            </a:prstGeom>
            <a:grpFill/>
            <a:ln w="762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</p:grpSp>
      <p:grpSp>
        <p:nvGrpSpPr>
          <p:cNvPr id="13" name="グループ化 15"/>
          <p:cNvGrpSpPr/>
          <p:nvPr userDrawn="1"/>
        </p:nvGrpSpPr>
        <p:grpSpPr>
          <a:xfrm rot="10800000">
            <a:off x="11980312" y="1868654"/>
            <a:ext cx="4793032" cy="1474646"/>
            <a:chOff x="792895" y="4243400"/>
            <a:chExt cx="4793032" cy="1935215"/>
          </a:xfrm>
          <a:solidFill>
            <a:schemeClr val="bg1"/>
          </a:solidFill>
        </p:grpSpPr>
        <p:sp>
          <p:nvSpPr>
            <p:cNvPr id="17" name="正方形/長方形 16"/>
            <p:cNvSpPr/>
            <p:nvPr userDrawn="1"/>
          </p:nvSpPr>
          <p:spPr>
            <a:xfrm>
              <a:off x="792895" y="4243400"/>
              <a:ext cx="4500500" cy="1935215"/>
            </a:xfrm>
            <a:prstGeom prst="rect">
              <a:avLst/>
            </a:prstGeom>
            <a:grpFill/>
            <a:ln w="762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  <p:sp>
          <p:nvSpPr>
            <p:cNvPr id="18" name="二等辺三角形 17"/>
            <p:cNvSpPr/>
            <p:nvPr userDrawn="1"/>
          </p:nvSpPr>
          <p:spPr>
            <a:xfrm rot="5400000">
              <a:off x="5124176" y="4459564"/>
              <a:ext cx="495955" cy="427547"/>
            </a:xfrm>
            <a:prstGeom prst="triangle">
              <a:avLst/>
            </a:prstGeom>
            <a:grpFill/>
            <a:ln w="762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</p:grpSp>
      <p:sp>
        <p:nvSpPr>
          <p:cNvPr id="19" name="テキスト プレースホルダー 11"/>
          <p:cNvSpPr>
            <a:spLocks noGrp="1"/>
          </p:cNvSpPr>
          <p:nvPr>
            <p:ph type="body" sz="quarter" idx="18" hasCustomPrompt="1"/>
          </p:nvPr>
        </p:nvSpPr>
        <p:spPr>
          <a:xfrm>
            <a:off x="1361568" y="1996094"/>
            <a:ext cx="4312026" cy="1294627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spcBef>
                <a:spcPts val="0"/>
              </a:spcBef>
              <a:defRPr sz="180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0" name="テキスト プレースホルダー 11"/>
          <p:cNvSpPr>
            <a:spLocks noGrp="1"/>
          </p:cNvSpPr>
          <p:nvPr>
            <p:ph type="body" sz="quarter" idx="19" hasCustomPrompt="1"/>
          </p:nvPr>
        </p:nvSpPr>
        <p:spPr>
          <a:xfrm>
            <a:off x="1361568" y="4583388"/>
            <a:ext cx="4312026" cy="2684484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spcBef>
                <a:spcPts val="0"/>
              </a:spcBef>
              <a:defRPr sz="180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1" name="テキスト プレースホルダー 11"/>
          <p:cNvSpPr>
            <a:spLocks noGrp="1"/>
          </p:cNvSpPr>
          <p:nvPr>
            <p:ph type="body" sz="quarter" idx="20" hasCustomPrompt="1"/>
          </p:nvPr>
        </p:nvSpPr>
        <p:spPr>
          <a:xfrm>
            <a:off x="12338561" y="2003668"/>
            <a:ext cx="4312026" cy="1294627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spcBef>
                <a:spcPts val="0"/>
              </a:spcBef>
              <a:defRPr sz="18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2" name="テキスト プレースホルダー 11"/>
          <p:cNvSpPr>
            <a:spLocks noGrp="1"/>
          </p:cNvSpPr>
          <p:nvPr>
            <p:ph type="body" sz="quarter" idx="21" hasCustomPrompt="1"/>
          </p:nvPr>
        </p:nvSpPr>
        <p:spPr>
          <a:xfrm>
            <a:off x="12392020" y="4583388"/>
            <a:ext cx="4312026" cy="2684484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spcBef>
                <a:spcPts val="0"/>
              </a:spcBef>
              <a:defRPr sz="18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97390675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0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ircle Diagra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円/楕円 4"/>
          <p:cNvSpPr/>
          <p:nvPr userDrawn="1"/>
        </p:nvSpPr>
        <p:spPr>
          <a:xfrm>
            <a:off x="5992856" y="2443200"/>
            <a:ext cx="6300700" cy="6300700"/>
          </a:xfrm>
          <a:prstGeom prst="ellipse">
            <a:avLst/>
          </a:prstGeom>
          <a:solidFill>
            <a:schemeClr val="bg1">
              <a:lumMod val="95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1" name="円/楕円 10"/>
          <p:cNvSpPr>
            <a:spLocks noChangeAspect="1"/>
          </p:cNvSpPr>
          <p:nvPr userDrawn="1"/>
        </p:nvSpPr>
        <p:spPr>
          <a:xfrm>
            <a:off x="5992856" y="2443200"/>
            <a:ext cx="6300700" cy="6300700"/>
          </a:xfrm>
          <a:prstGeom prst="ellipse">
            <a:avLst/>
          </a:prstGeom>
          <a:solidFill>
            <a:schemeClr val="accent1">
              <a:lumMod val="5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2" name="タイトル 1"/>
          <p:cNvSpPr>
            <a:spLocks noGrp="1"/>
          </p:cNvSpPr>
          <p:nvPr>
            <p:ph type="title" hasCustomPrompt="1"/>
          </p:nvPr>
        </p:nvSpPr>
        <p:spPr>
          <a:xfrm>
            <a:off x="637261" y="192950"/>
            <a:ext cx="16741860" cy="1125125"/>
          </a:xfrm>
        </p:spPr>
        <p:txBody>
          <a:bodyPr/>
          <a:lstStyle>
            <a:lvl1pPr>
              <a:defRPr spc="1500" baseline="0"/>
            </a:lvl1pPr>
          </a:lstStyle>
          <a:p>
            <a:r>
              <a:rPr lang="en-US" altLang="ja-JP" dirty="0" smtClean="0"/>
              <a:t>SLIDE TITLE HERE</a:t>
            </a:r>
            <a:endParaRPr kumimoji="1" lang="ja-JP" altLang="en-US" dirty="0"/>
          </a:p>
        </p:txBody>
      </p: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>
          <a:xfrm>
            <a:off x="9413236" y="9591367"/>
            <a:ext cx="7776864" cy="547688"/>
          </a:xfrm>
        </p:spPr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  <a:alpha val="70000"/>
                  </a:prstClr>
                </a:solidFill>
              </a:rPr>
              <a:t>The Power of PowerPoint | thepopp.com</a:t>
            </a:r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>
          <a:xfrm>
            <a:off x="17371930" y="9591367"/>
            <a:ext cx="907291" cy="547688"/>
          </a:xfrm>
        </p:spPr>
        <p:txBody>
          <a:bodyPr/>
          <a:lstStyle/>
          <a:p>
            <a:fld id="{387164BF-D67A-46C0-81D2-5BAF67C00C80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  <p:sp>
        <p:nvSpPr>
          <p:cNvPr id="10" name="円/楕円 9"/>
          <p:cNvSpPr>
            <a:spLocks noChangeAspect="1"/>
          </p:cNvSpPr>
          <p:nvPr userDrawn="1"/>
        </p:nvSpPr>
        <p:spPr>
          <a:xfrm>
            <a:off x="6399353" y="3256194"/>
            <a:ext cx="5487706" cy="5487706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9" name="円/楕円 8"/>
          <p:cNvSpPr>
            <a:spLocks noChangeAspect="1"/>
          </p:cNvSpPr>
          <p:nvPr userDrawn="1"/>
        </p:nvSpPr>
        <p:spPr>
          <a:xfrm>
            <a:off x="6805850" y="4069187"/>
            <a:ext cx="4674713" cy="4674713"/>
          </a:xfrm>
          <a:prstGeom prst="ellipse">
            <a:avLst/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8" name="円/楕円 7"/>
          <p:cNvSpPr>
            <a:spLocks noChangeAspect="1"/>
          </p:cNvSpPr>
          <p:nvPr userDrawn="1"/>
        </p:nvSpPr>
        <p:spPr>
          <a:xfrm>
            <a:off x="7212347" y="4882181"/>
            <a:ext cx="3861719" cy="3861719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7" name="円/楕円 6"/>
          <p:cNvSpPr/>
          <p:nvPr userDrawn="1"/>
        </p:nvSpPr>
        <p:spPr>
          <a:xfrm>
            <a:off x="7618843" y="5695174"/>
            <a:ext cx="3048726" cy="3048726"/>
          </a:xfrm>
          <a:prstGeom prst="ellipse">
            <a:avLst/>
          </a:prstGeom>
          <a:solidFill>
            <a:schemeClr val="accent1">
              <a:lumMod val="40000"/>
              <a:lumOff val="6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6" name="円/楕円 5"/>
          <p:cNvSpPr/>
          <p:nvPr userDrawn="1"/>
        </p:nvSpPr>
        <p:spPr>
          <a:xfrm>
            <a:off x="8025340" y="6508168"/>
            <a:ext cx="2235732" cy="2235732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2" name="テキスト プレースホルダー 11"/>
          <p:cNvSpPr>
            <a:spLocks noGrp="1"/>
          </p:cNvSpPr>
          <p:nvPr>
            <p:ph type="body" sz="quarter" idx="18" hasCustomPrompt="1"/>
          </p:nvPr>
        </p:nvSpPr>
        <p:spPr>
          <a:xfrm>
            <a:off x="8013777" y="7337131"/>
            <a:ext cx="2258859" cy="585065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000">
                <a:solidFill>
                  <a:schemeClr val="tx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3" name="テキスト プレースホルダー 11"/>
          <p:cNvSpPr>
            <a:spLocks noGrp="1"/>
          </p:cNvSpPr>
          <p:nvPr>
            <p:ph type="body" sz="quarter" idx="19" hasCustomPrompt="1"/>
          </p:nvPr>
        </p:nvSpPr>
        <p:spPr>
          <a:xfrm>
            <a:off x="8013777" y="5821478"/>
            <a:ext cx="2258859" cy="585065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000">
                <a:solidFill>
                  <a:schemeClr val="tx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4" name="テキスト プレースホルダー 11"/>
          <p:cNvSpPr>
            <a:spLocks noGrp="1"/>
          </p:cNvSpPr>
          <p:nvPr>
            <p:ph type="body" sz="quarter" idx="20" hasCustomPrompt="1"/>
          </p:nvPr>
        </p:nvSpPr>
        <p:spPr>
          <a:xfrm>
            <a:off x="8013777" y="5008485"/>
            <a:ext cx="2258859" cy="585065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000">
                <a:solidFill>
                  <a:schemeClr val="tx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5" name="テキスト プレースホルダー 11"/>
          <p:cNvSpPr>
            <a:spLocks noGrp="1"/>
          </p:cNvSpPr>
          <p:nvPr>
            <p:ph type="body" sz="quarter" idx="21" hasCustomPrompt="1"/>
          </p:nvPr>
        </p:nvSpPr>
        <p:spPr>
          <a:xfrm>
            <a:off x="8013777" y="4141776"/>
            <a:ext cx="2258859" cy="585065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0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6" name="テキスト プレースホルダー 11"/>
          <p:cNvSpPr>
            <a:spLocks noGrp="1"/>
          </p:cNvSpPr>
          <p:nvPr>
            <p:ph type="body" sz="quarter" idx="22" hasCustomPrompt="1"/>
          </p:nvPr>
        </p:nvSpPr>
        <p:spPr>
          <a:xfrm>
            <a:off x="8013777" y="3331686"/>
            <a:ext cx="2258859" cy="585065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0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7" name="テキスト プレースホルダー 11"/>
          <p:cNvSpPr>
            <a:spLocks noGrp="1"/>
          </p:cNvSpPr>
          <p:nvPr>
            <p:ph type="body" sz="quarter" idx="23" hasCustomPrompt="1"/>
          </p:nvPr>
        </p:nvSpPr>
        <p:spPr>
          <a:xfrm>
            <a:off x="8013777" y="2521596"/>
            <a:ext cx="2258859" cy="585065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0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cxnSp>
        <p:nvCxnSpPr>
          <p:cNvPr id="19" name="直線コネクタ 18"/>
          <p:cNvCxnSpPr/>
          <p:nvPr userDrawn="1"/>
        </p:nvCxnSpPr>
        <p:spPr>
          <a:xfrm flipH="1">
            <a:off x="10268332" y="2836631"/>
            <a:ext cx="2617548" cy="0"/>
          </a:xfrm>
          <a:prstGeom prst="line">
            <a:avLst/>
          </a:prstGeom>
          <a:ln w="12700">
            <a:solidFill>
              <a:schemeClr val="accent1">
                <a:lumMod val="50000"/>
              </a:schemeClr>
            </a:solidFill>
            <a:prstDash val="solid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" name="直線コネクタ 21"/>
          <p:cNvCxnSpPr/>
          <p:nvPr userDrawn="1"/>
        </p:nvCxnSpPr>
        <p:spPr>
          <a:xfrm flipH="1">
            <a:off x="5490542" y="3691726"/>
            <a:ext cx="2527539" cy="0"/>
          </a:xfrm>
          <a:prstGeom prst="line">
            <a:avLst/>
          </a:prstGeom>
          <a:ln w="12700">
            <a:solidFill>
              <a:schemeClr val="accent1">
                <a:lumMod val="75000"/>
              </a:schemeClr>
            </a:solidFill>
            <a:prstDash val="solid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" name="直線コネクタ 23"/>
          <p:cNvCxnSpPr/>
          <p:nvPr userDrawn="1"/>
        </p:nvCxnSpPr>
        <p:spPr>
          <a:xfrm flipH="1">
            <a:off x="10358341" y="4501816"/>
            <a:ext cx="2527539" cy="0"/>
          </a:xfrm>
          <a:prstGeom prst="line">
            <a:avLst/>
          </a:prstGeom>
          <a:ln w="12700">
            <a:solidFill>
              <a:schemeClr val="accent1"/>
            </a:solidFill>
            <a:prstDash val="solid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直線コネクタ 24"/>
          <p:cNvCxnSpPr/>
          <p:nvPr userDrawn="1"/>
        </p:nvCxnSpPr>
        <p:spPr>
          <a:xfrm flipH="1">
            <a:off x="5497801" y="5356911"/>
            <a:ext cx="2527539" cy="0"/>
          </a:xfrm>
          <a:prstGeom prst="line">
            <a:avLst/>
          </a:prstGeom>
          <a:ln w="12700">
            <a:solidFill>
              <a:schemeClr val="accent1">
                <a:lumMod val="60000"/>
                <a:lumOff val="40000"/>
              </a:schemeClr>
            </a:solidFill>
            <a:prstDash val="solid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直線コネクタ 25"/>
          <p:cNvCxnSpPr/>
          <p:nvPr userDrawn="1"/>
        </p:nvCxnSpPr>
        <p:spPr>
          <a:xfrm flipH="1">
            <a:off x="10216069" y="6167001"/>
            <a:ext cx="2669811" cy="0"/>
          </a:xfrm>
          <a:prstGeom prst="line">
            <a:avLst/>
          </a:prstGeom>
          <a:ln w="12700">
            <a:solidFill>
              <a:schemeClr val="accent1">
                <a:lumMod val="40000"/>
                <a:lumOff val="60000"/>
              </a:schemeClr>
            </a:solidFill>
            <a:prstDash val="solid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直線コネクタ 27"/>
          <p:cNvCxnSpPr/>
          <p:nvPr userDrawn="1"/>
        </p:nvCxnSpPr>
        <p:spPr>
          <a:xfrm flipH="1">
            <a:off x="5497801" y="6977091"/>
            <a:ext cx="2925325" cy="0"/>
          </a:xfrm>
          <a:prstGeom prst="line">
            <a:avLst/>
          </a:prstGeom>
          <a:ln w="12700">
            <a:solidFill>
              <a:schemeClr val="accent1">
                <a:lumMod val="20000"/>
                <a:lumOff val="80000"/>
              </a:schemeClr>
            </a:solidFill>
            <a:prstDash val="solid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テキスト プレースホルダー 11"/>
          <p:cNvSpPr>
            <a:spLocks noGrp="1"/>
          </p:cNvSpPr>
          <p:nvPr>
            <p:ph type="body" sz="quarter" idx="24" hasCustomPrompt="1"/>
          </p:nvPr>
        </p:nvSpPr>
        <p:spPr>
          <a:xfrm>
            <a:off x="13013636" y="3017852"/>
            <a:ext cx="4860540" cy="898900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spcBef>
                <a:spcPts val="0"/>
              </a:spcBef>
              <a:defRPr sz="18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3" name="テキスト プレースホルダー 11"/>
          <p:cNvSpPr>
            <a:spLocks noGrp="1"/>
          </p:cNvSpPr>
          <p:nvPr>
            <p:ph type="body" sz="quarter" idx="25" hasCustomPrompt="1"/>
          </p:nvPr>
        </p:nvSpPr>
        <p:spPr>
          <a:xfrm>
            <a:off x="13013636" y="2476591"/>
            <a:ext cx="4860540" cy="645023"/>
          </a:xfrm>
        </p:spPr>
        <p:txBody>
          <a:bodyPr anchor="b">
            <a:noAutofit/>
          </a:bodyPr>
          <a:lstStyle>
            <a:lvl1pPr algn="l">
              <a:lnSpc>
                <a:spcPct val="120000"/>
              </a:lnSpc>
              <a:defRPr sz="24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4" name="テキスト プレースホルダー 11"/>
          <p:cNvSpPr>
            <a:spLocks noGrp="1"/>
          </p:cNvSpPr>
          <p:nvPr>
            <p:ph type="body" sz="quarter" idx="26" hasCustomPrompt="1"/>
          </p:nvPr>
        </p:nvSpPr>
        <p:spPr>
          <a:xfrm>
            <a:off x="13013636" y="4683037"/>
            <a:ext cx="4860540" cy="898900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spcBef>
                <a:spcPts val="0"/>
              </a:spcBef>
              <a:defRPr sz="18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5" name="テキスト プレースホルダー 11"/>
          <p:cNvSpPr>
            <a:spLocks noGrp="1"/>
          </p:cNvSpPr>
          <p:nvPr>
            <p:ph type="body" sz="quarter" idx="27" hasCustomPrompt="1"/>
          </p:nvPr>
        </p:nvSpPr>
        <p:spPr>
          <a:xfrm>
            <a:off x="13013636" y="4141776"/>
            <a:ext cx="4860540" cy="645023"/>
          </a:xfrm>
        </p:spPr>
        <p:txBody>
          <a:bodyPr anchor="b">
            <a:noAutofit/>
          </a:bodyPr>
          <a:lstStyle>
            <a:lvl1pPr algn="l">
              <a:lnSpc>
                <a:spcPct val="120000"/>
              </a:lnSpc>
              <a:defRPr sz="24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6" name="テキスト プレースホルダー 11"/>
          <p:cNvSpPr>
            <a:spLocks noGrp="1"/>
          </p:cNvSpPr>
          <p:nvPr>
            <p:ph type="body" sz="quarter" idx="28" hasCustomPrompt="1"/>
          </p:nvPr>
        </p:nvSpPr>
        <p:spPr>
          <a:xfrm>
            <a:off x="13013636" y="6348221"/>
            <a:ext cx="4860540" cy="898900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spcBef>
                <a:spcPts val="0"/>
              </a:spcBef>
              <a:defRPr sz="18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7" name="テキスト プレースホルダー 11"/>
          <p:cNvSpPr>
            <a:spLocks noGrp="1"/>
          </p:cNvSpPr>
          <p:nvPr>
            <p:ph type="body" sz="quarter" idx="29" hasCustomPrompt="1"/>
          </p:nvPr>
        </p:nvSpPr>
        <p:spPr>
          <a:xfrm>
            <a:off x="13013636" y="5806960"/>
            <a:ext cx="4860540" cy="645023"/>
          </a:xfrm>
        </p:spPr>
        <p:txBody>
          <a:bodyPr anchor="b">
            <a:noAutofit/>
          </a:bodyPr>
          <a:lstStyle>
            <a:lvl1pPr algn="l">
              <a:lnSpc>
                <a:spcPct val="120000"/>
              </a:lnSpc>
              <a:defRPr sz="24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8" name="テキスト プレースホルダー 11"/>
          <p:cNvSpPr>
            <a:spLocks noGrp="1"/>
          </p:cNvSpPr>
          <p:nvPr>
            <p:ph type="body" sz="quarter" idx="30" hasCustomPrompt="1"/>
          </p:nvPr>
        </p:nvSpPr>
        <p:spPr>
          <a:xfrm>
            <a:off x="637261" y="3885412"/>
            <a:ext cx="4860540" cy="898900"/>
          </a:xfrm>
        </p:spPr>
        <p:txBody>
          <a:bodyPr anchor="t">
            <a:noAutofit/>
          </a:bodyPr>
          <a:lstStyle>
            <a:lvl1pPr algn="r">
              <a:lnSpc>
                <a:spcPct val="120000"/>
              </a:lnSpc>
              <a:spcBef>
                <a:spcPts val="0"/>
              </a:spcBef>
              <a:defRPr sz="18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9" name="テキスト プレースホルダー 11"/>
          <p:cNvSpPr>
            <a:spLocks noGrp="1"/>
          </p:cNvSpPr>
          <p:nvPr>
            <p:ph type="body" sz="quarter" idx="31" hasCustomPrompt="1"/>
          </p:nvPr>
        </p:nvSpPr>
        <p:spPr>
          <a:xfrm>
            <a:off x="637261" y="3344151"/>
            <a:ext cx="4860540" cy="645023"/>
          </a:xfrm>
        </p:spPr>
        <p:txBody>
          <a:bodyPr anchor="b">
            <a:noAutofit/>
          </a:bodyPr>
          <a:lstStyle>
            <a:lvl1pPr algn="r">
              <a:lnSpc>
                <a:spcPct val="120000"/>
              </a:lnSpc>
              <a:defRPr sz="24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40" name="テキスト プレースホルダー 11"/>
          <p:cNvSpPr>
            <a:spLocks noGrp="1"/>
          </p:cNvSpPr>
          <p:nvPr>
            <p:ph type="body" sz="quarter" idx="32" hasCustomPrompt="1"/>
          </p:nvPr>
        </p:nvSpPr>
        <p:spPr>
          <a:xfrm>
            <a:off x="637261" y="5550597"/>
            <a:ext cx="4860540" cy="898900"/>
          </a:xfrm>
        </p:spPr>
        <p:txBody>
          <a:bodyPr anchor="t">
            <a:noAutofit/>
          </a:bodyPr>
          <a:lstStyle>
            <a:lvl1pPr algn="r">
              <a:lnSpc>
                <a:spcPct val="120000"/>
              </a:lnSpc>
              <a:spcBef>
                <a:spcPts val="0"/>
              </a:spcBef>
              <a:defRPr sz="18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41" name="テキスト プレースホルダー 11"/>
          <p:cNvSpPr>
            <a:spLocks noGrp="1"/>
          </p:cNvSpPr>
          <p:nvPr>
            <p:ph type="body" sz="quarter" idx="33" hasCustomPrompt="1"/>
          </p:nvPr>
        </p:nvSpPr>
        <p:spPr>
          <a:xfrm>
            <a:off x="637261" y="5009336"/>
            <a:ext cx="4860540" cy="645023"/>
          </a:xfrm>
        </p:spPr>
        <p:txBody>
          <a:bodyPr anchor="b">
            <a:noAutofit/>
          </a:bodyPr>
          <a:lstStyle>
            <a:lvl1pPr algn="r">
              <a:lnSpc>
                <a:spcPct val="120000"/>
              </a:lnSpc>
              <a:defRPr sz="24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42" name="テキスト プレースホルダー 11"/>
          <p:cNvSpPr>
            <a:spLocks noGrp="1"/>
          </p:cNvSpPr>
          <p:nvPr>
            <p:ph type="body" sz="quarter" idx="34" hasCustomPrompt="1"/>
          </p:nvPr>
        </p:nvSpPr>
        <p:spPr>
          <a:xfrm>
            <a:off x="637261" y="7215781"/>
            <a:ext cx="4860540" cy="898900"/>
          </a:xfrm>
        </p:spPr>
        <p:txBody>
          <a:bodyPr anchor="t">
            <a:noAutofit/>
          </a:bodyPr>
          <a:lstStyle>
            <a:lvl1pPr algn="r">
              <a:lnSpc>
                <a:spcPct val="120000"/>
              </a:lnSpc>
              <a:spcBef>
                <a:spcPts val="0"/>
              </a:spcBef>
              <a:defRPr sz="18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43" name="テキスト プレースホルダー 11"/>
          <p:cNvSpPr>
            <a:spLocks noGrp="1"/>
          </p:cNvSpPr>
          <p:nvPr>
            <p:ph type="body" sz="quarter" idx="35" hasCustomPrompt="1"/>
          </p:nvPr>
        </p:nvSpPr>
        <p:spPr>
          <a:xfrm>
            <a:off x="637261" y="6674520"/>
            <a:ext cx="4860540" cy="645023"/>
          </a:xfrm>
        </p:spPr>
        <p:txBody>
          <a:bodyPr anchor="b">
            <a:noAutofit/>
          </a:bodyPr>
          <a:lstStyle>
            <a:lvl1pPr algn="r">
              <a:lnSpc>
                <a:spcPct val="120000"/>
              </a:lnSpc>
              <a:defRPr sz="24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28441073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8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2000"/>
                            </p:stCondLst>
                            <p:childTnLst>
                              <p:par>
                                <p:cTn id="2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2500"/>
                            </p:stCondLst>
                            <p:childTnLst>
                              <p:par>
                                <p:cTn id="34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6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3000"/>
                            </p:stCondLst>
                            <p:childTnLst>
                              <p:par>
                                <p:cTn id="3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3500"/>
                            </p:stCondLst>
                            <p:childTnLst>
                              <p:par>
                                <p:cTn id="4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4000"/>
                            </p:stCondLst>
                            <p:childTnLst>
                              <p:par>
                                <p:cTn id="52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54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4500"/>
                            </p:stCondLst>
                            <p:childTnLst>
                              <p:par>
                                <p:cTn id="5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5000"/>
                            </p:stCondLst>
                            <p:childTnLst>
                              <p:par>
                                <p:cTn id="6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8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9" fill="hold">
                            <p:stCondLst>
                              <p:cond delay="5500"/>
                            </p:stCondLst>
                            <p:childTnLst>
                              <p:par>
                                <p:cTn id="70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2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6000"/>
                            </p:stCondLst>
                            <p:childTnLst>
                              <p:par>
                                <p:cTn id="7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6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9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0" fill="hold">
                            <p:stCondLst>
                              <p:cond delay="6500"/>
                            </p:stCondLst>
                            <p:childTnLst>
                              <p:par>
                                <p:cTn id="8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3" dur="5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6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7000"/>
                            </p:stCondLst>
                            <p:childTnLst>
                              <p:par>
                                <p:cTn id="88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90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7500"/>
                            </p:stCondLst>
                            <p:childTnLst>
                              <p:par>
                                <p:cTn id="9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4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7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8" fill="hold">
                            <p:stCondLst>
                              <p:cond delay="8000"/>
                            </p:stCondLst>
                            <p:childTnLst>
                              <p:par>
                                <p:cTn id="9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1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4" dur="500"/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5" fill="hold">
                            <p:stCondLst>
                              <p:cond delay="8500"/>
                            </p:stCondLst>
                            <p:childTnLst>
                              <p:par>
                                <p:cTn id="106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8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>
                            <p:stCondLst>
                              <p:cond delay="9000"/>
                            </p:stCondLst>
                            <p:childTnLst>
                              <p:par>
                                <p:cTn id="11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2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5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11" grpId="0" animBg="1"/>
      <p:bldP spid="10" grpId="0" animBg="1"/>
      <p:bldP spid="9" grpId="0" animBg="1"/>
      <p:bldP spid="8" grpId="0" animBg="1"/>
      <p:bldP spid="7" grpId="0" animBg="1"/>
      <p:bldP spid="6" grpId="0" animBg="1"/>
      <p:bldP spid="12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3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4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5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6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7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2" grpId="0"/>
      <p:bldP spid="33" grpId="0"/>
      <p:bldP spid="34" grpId="0"/>
      <p:bldP spid="35" grpId="0"/>
      <p:bldP spid="36" grpId="0"/>
      <p:bldP spid="37" grpId="0"/>
      <p:bldP spid="38" grpId="0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9" grpId="0">
        <p:tmplLst>
          <p:tmpl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0" grpId="0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4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1" grpId="0">
        <p:tmplLst>
          <p:tmpl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4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2" grpId="0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4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3" grpId="0">
        <p:tmplLst>
          <p:tmpl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43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30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 Poin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 hasCustomPrompt="1"/>
          </p:nvPr>
        </p:nvSpPr>
        <p:spPr>
          <a:xfrm>
            <a:off x="637261" y="192950"/>
            <a:ext cx="16741860" cy="1125125"/>
          </a:xfrm>
        </p:spPr>
        <p:txBody>
          <a:bodyPr/>
          <a:lstStyle>
            <a:lvl1pPr>
              <a:defRPr spc="1500" baseline="0"/>
            </a:lvl1pPr>
          </a:lstStyle>
          <a:p>
            <a:r>
              <a:rPr lang="en-US" altLang="ja-JP" dirty="0" smtClean="0"/>
              <a:t>SLIDE TITLE HERE</a:t>
            </a:r>
            <a:endParaRPr kumimoji="1" lang="ja-JP" altLang="en-US" dirty="0"/>
          </a:p>
        </p:txBody>
      </p: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>
          <a:xfrm>
            <a:off x="9413236" y="9591367"/>
            <a:ext cx="7776864" cy="547688"/>
          </a:xfrm>
        </p:spPr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  <a:alpha val="70000"/>
                  </a:prstClr>
                </a:solidFill>
              </a:rPr>
              <a:t>The Power of PowerPoint | thepopp.com</a:t>
            </a:r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>
          <a:xfrm>
            <a:off x="17371930" y="9591367"/>
            <a:ext cx="907291" cy="547688"/>
          </a:xfrm>
        </p:spPr>
        <p:txBody>
          <a:bodyPr/>
          <a:lstStyle/>
          <a:p>
            <a:fld id="{387164BF-D67A-46C0-81D2-5BAF67C00C80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  <p:sp>
        <p:nvSpPr>
          <p:cNvPr id="5" name="テキスト プレースホルダー 11"/>
          <p:cNvSpPr>
            <a:spLocks noGrp="1"/>
          </p:cNvSpPr>
          <p:nvPr>
            <p:ph type="body" sz="quarter" idx="17" hasCustomPrompt="1"/>
          </p:nvPr>
        </p:nvSpPr>
        <p:spPr>
          <a:xfrm>
            <a:off x="907291" y="1966589"/>
            <a:ext cx="3600400" cy="773203"/>
          </a:xfrm>
        </p:spPr>
        <p:txBody>
          <a:bodyPr anchor="t">
            <a:noAutofit/>
          </a:bodyPr>
          <a:lstStyle>
            <a:lvl1pPr algn="r">
              <a:lnSpc>
                <a:spcPct val="120000"/>
              </a:lnSpc>
              <a:defRPr sz="32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6" name="正方形/長方形 5"/>
          <p:cNvSpPr/>
          <p:nvPr userDrawn="1"/>
        </p:nvSpPr>
        <p:spPr>
          <a:xfrm>
            <a:off x="4642706" y="1678115"/>
            <a:ext cx="72000" cy="1350150"/>
          </a:xfrm>
          <a:prstGeom prst="rect">
            <a:avLst/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7" name="テキスト プレースホルダー 11"/>
          <p:cNvSpPr>
            <a:spLocks noGrp="1"/>
          </p:cNvSpPr>
          <p:nvPr>
            <p:ph type="body" sz="quarter" idx="26" hasCustomPrompt="1"/>
          </p:nvPr>
        </p:nvSpPr>
        <p:spPr>
          <a:xfrm>
            <a:off x="4822726" y="1678115"/>
            <a:ext cx="11611290" cy="1350150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spcBef>
                <a:spcPts val="0"/>
              </a:spcBef>
              <a:defRPr sz="18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8" name="テキスト プレースホルダー 11"/>
          <p:cNvSpPr>
            <a:spLocks noGrp="1"/>
          </p:cNvSpPr>
          <p:nvPr>
            <p:ph type="body" sz="quarter" idx="27" hasCustomPrompt="1"/>
          </p:nvPr>
        </p:nvSpPr>
        <p:spPr>
          <a:xfrm>
            <a:off x="907291" y="3530513"/>
            <a:ext cx="3600400" cy="773203"/>
          </a:xfrm>
        </p:spPr>
        <p:txBody>
          <a:bodyPr anchor="t">
            <a:noAutofit/>
          </a:bodyPr>
          <a:lstStyle>
            <a:lvl1pPr algn="r">
              <a:lnSpc>
                <a:spcPct val="120000"/>
              </a:lnSpc>
              <a:defRPr sz="32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9" name="正方形/長方形 8"/>
          <p:cNvSpPr/>
          <p:nvPr userDrawn="1"/>
        </p:nvSpPr>
        <p:spPr>
          <a:xfrm>
            <a:off x="4642706" y="3242039"/>
            <a:ext cx="72000" cy="1350150"/>
          </a:xfrm>
          <a:prstGeom prst="rect">
            <a:avLst/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0" name="テキスト プレースホルダー 11"/>
          <p:cNvSpPr>
            <a:spLocks noGrp="1"/>
          </p:cNvSpPr>
          <p:nvPr>
            <p:ph type="body" sz="quarter" idx="28" hasCustomPrompt="1"/>
          </p:nvPr>
        </p:nvSpPr>
        <p:spPr>
          <a:xfrm>
            <a:off x="4822726" y="3242039"/>
            <a:ext cx="11611290" cy="1350150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spcBef>
                <a:spcPts val="0"/>
              </a:spcBef>
              <a:defRPr sz="18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1" name="テキスト プレースホルダー 11"/>
          <p:cNvSpPr>
            <a:spLocks noGrp="1"/>
          </p:cNvSpPr>
          <p:nvPr>
            <p:ph type="body" sz="quarter" idx="29" hasCustomPrompt="1"/>
          </p:nvPr>
        </p:nvSpPr>
        <p:spPr>
          <a:xfrm>
            <a:off x="907291" y="5094437"/>
            <a:ext cx="3600400" cy="773203"/>
          </a:xfrm>
        </p:spPr>
        <p:txBody>
          <a:bodyPr anchor="t">
            <a:noAutofit/>
          </a:bodyPr>
          <a:lstStyle>
            <a:lvl1pPr algn="r">
              <a:lnSpc>
                <a:spcPct val="120000"/>
              </a:lnSpc>
              <a:defRPr sz="32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2" name="正方形/長方形 11"/>
          <p:cNvSpPr/>
          <p:nvPr userDrawn="1"/>
        </p:nvSpPr>
        <p:spPr>
          <a:xfrm>
            <a:off x="4642706" y="4805963"/>
            <a:ext cx="72000" cy="1350150"/>
          </a:xfrm>
          <a:prstGeom prst="rect">
            <a:avLst/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3" name="テキスト プレースホルダー 11"/>
          <p:cNvSpPr>
            <a:spLocks noGrp="1"/>
          </p:cNvSpPr>
          <p:nvPr>
            <p:ph type="body" sz="quarter" idx="30" hasCustomPrompt="1"/>
          </p:nvPr>
        </p:nvSpPr>
        <p:spPr>
          <a:xfrm>
            <a:off x="4822726" y="4805963"/>
            <a:ext cx="11611290" cy="1350150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spcBef>
                <a:spcPts val="0"/>
              </a:spcBef>
              <a:defRPr sz="18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4" name="テキスト プレースホルダー 11"/>
          <p:cNvSpPr>
            <a:spLocks noGrp="1"/>
          </p:cNvSpPr>
          <p:nvPr>
            <p:ph type="body" sz="quarter" idx="31" hasCustomPrompt="1"/>
          </p:nvPr>
        </p:nvSpPr>
        <p:spPr>
          <a:xfrm>
            <a:off x="907291" y="6658361"/>
            <a:ext cx="3600400" cy="773203"/>
          </a:xfrm>
        </p:spPr>
        <p:txBody>
          <a:bodyPr anchor="t">
            <a:noAutofit/>
          </a:bodyPr>
          <a:lstStyle>
            <a:lvl1pPr algn="r">
              <a:lnSpc>
                <a:spcPct val="120000"/>
              </a:lnSpc>
              <a:defRPr sz="32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5" name="正方形/長方形 14"/>
          <p:cNvSpPr/>
          <p:nvPr userDrawn="1"/>
        </p:nvSpPr>
        <p:spPr>
          <a:xfrm>
            <a:off x="4642706" y="6369887"/>
            <a:ext cx="72000" cy="1350150"/>
          </a:xfrm>
          <a:prstGeom prst="rect">
            <a:avLst/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6" name="テキスト プレースホルダー 11"/>
          <p:cNvSpPr>
            <a:spLocks noGrp="1"/>
          </p:cNvSpPr>
          <p:nvPr>
            <p:ph type="body" sz="quarter" idx="32" hasCustomPrompt="1"/>
          </p:nvPr>
        </p:nvSpPr>
        <p:spPr>
          <a:xfrm>
            <a:off x="4822726" y="6369887"/>
            <a:ext cx="11611290" cy="1350150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spcBef>
                <a:spcPts val="0"/>
              </a:spcBef>
              <a:defRPr sz="18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7" name="テキスト プレースホルダー 11"/>
          <p:cNvSpPr>
            <a:spLocks noGrp="1"/>
          </p:cNvSpPr>
          <p:nvPr>
            <p:ph type="body" sz="quarter" idx="33" hasCustomPrompt="1"/>
          </p:nvPr>
        </p:nvSpPr>
        <p:spPr>
          <a:xfrm>
            <a:off x="907291" y="8222284"/>
            <a:ext cx="3600400" cy="773203"/>
          </a:xfrm>
        </p:spPr>
        <p:txBody>
          <a:bodyPr anchor="t">
            <a:noAutofit/>
          </a:bodyPr>
          <a:lstStyle>
            <a:lvl1pPr algn="r">
              <a:lnSpc>
                <a:spcPct val="120000"/>
              </a:lnSpc>
              <a:defRPr sz="32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8" name="正方形/長方形 17"/>
          <p:cNvSpPr/>
          <p:nvPr userDrawn="1"/>
        </p:nvSpPr>
        <p:spPr>
          <a:xfrm>
            <a:off x="4642706" y="7933810"/>
            <a:ext cx="72000" cy="1350150"/>
          </a:xfrm>
          <a:prstGeom prst="rect">
            <a:avLst/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9" name="テキスト プレースホルダー 11"/>
          <p:cNvSpPr>
            <a:spLocks noGrp="1"/>
          </p:cNvSpPr>
          <p:nvPr>
            <p:ph type="body" sz="quarter" idx="34" hasCustomPrompt="1"/>
          </p:nvPr>
        </p:nvSpPr>
        <p:spPr>
          <a:xfrm>
            <a:off x="4822726" y="7933810"/>
            <a:ext cx="11611290" cy="1350150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spcBef>
                <a:spcPts val="0"/>
              </a:spcBef>
              <a:defRPr sz="18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55649956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2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500"/>
                            </p:stCondLst>
                            <p:childTnLst>
                              <p:par>
                                <p:cTn id="18" presetID="2" presetClass="entr" presetSubtype="8" decel="100000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2" presetClass="entr" presetSubtype="4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6" presetID="2" presetClass="entr" presetSubtype="2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1250"/>
                            </p:stCondLst>
                            <p:childTnLst>
                              <p:par>
                                <p:cTn id="31" presetID="2" presetClass="entr" presetSubtype="8" decel="100000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4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2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2000"/>
                            </p:stCondLst>
                            <p:childTnLst>
                              <p:par>
                                <p:cTn id="44" presetID="2" presetClass="entr" presetSubtype="8" decel="100000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8" presetID="2" presetClass="entr" presetSubtype="4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2" presetID="2" presetClass="entr" presetSubtype="2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2750"/>
                            </p:stCondLst>
                            <p:childTnLst>
                              <p:par>
                                <p:cTn id="57" presetID="2" presetClass="entr" presetSubtype="8" decel="100000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2" presetClass="entr" presetSubtype="4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2" presetClass="entr" presetSubtype="2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build="p">
        <p:tmplLst>
          <p:tmpl lvl="1">
            <p:tnLst>
              <p:par>
                <p:cTn presetID="2" presetClass="entr" presetSubtype="8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6" grpId="0" animBg="1"/>
      <p:bldP spid="7" grpId="0">
        <p:tmplLst>
          <p:tmpl>
            <p:tnLst>
              <p:par>
                <p:cTn presetID="2" presetClass="entr" presetSubtype="2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8" grpId="0" build="p">
        <p:tmplLst>
          <p:tmpl lvl="1">
            <p:tnLst>
              <p:par>
                <p:cTn presetID="2" presetClass="entr" presetSubtype="8" decel="100000" fill="hold" nodeType="after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9" grpId="0" animBg="1"/>
      <p:bldP spid="10" grpId="0">
        <p:tmplLst>
          <p:tmpl>
            <p:tnLst>
              <p:par>
                <p:cTn presetID="2" presetClass="entr" presetSubtype="2" decel="10000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1" grpId="0" build="p">
        <p:tmplLst>
          <p:tmpl lvl="1">
            <p:tnLst>
              <p:par>
                <p:cTn presetID="2" presetClass="entr" presetSubtype="8" decel="100000" fill="hold" nodeType="after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2" grpId="0" animBg="1"/>
      <p:bldP spid="13" grpId="0">
        <p:tmplLst>
          <p:tmpl>
            <p:tnLst>
              <p:par>
                <p:cTn presetID="2" presetClass="entr" presetSubtype="2" decel="10000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4" grpId="0" build="p">
        <p:tmplLst>
          <p:tmpl lvl="1">
            <p:tnLst>
              <p:par>
                <p:cTn presetID="2" presetClass="entr" presetSubtype="8" decel="100000" fill="hold" nodeType="after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5" grpId="0" animBg="1"/>
      <p:bldP spid="16" grpId="0">
        <p:tmplLst>
          <p:tmpl>
            <p:tnLst>
              <p:par>
                <p:cTn presetID="2" presetClass="entr" presetSubtype="2" decel="10000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7" grpId="0" build="p">
        <p:tmplLst>
          <p:tmpl lvl="1">
            <p:tnLst>
              <p:par>
                <p:cTn presetID="2" presetClass="entr" presetSubtype="8" decel="100000" fill="hold" nodeType="after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8" grpId="0" animBg="1"/>
      <p:bldP spid="19" grpId="0">
        <p:tmplLst>
          <p:tmpl>
            <p:tnLst>
              <p:par>
                <p:cTn presetID="2" presetClass="entr" presetSubtype="2" decel="10000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30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No Contents - 1 Colum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 hasCustomPrompt="1"/>
          </p:nvPr>
        </p:nvSpPr>
        <p:spPr>
          <a:xfrm>
            <a:off x="637261" y="192950"/>
            <a:ext cx="16741860" cy="1125125"/>
          </a:xfrm>
        </p:spPr>
        <p:txBody>
          <a:bodyPr/>
          <a:lstStyle>
            <a:lvl1pPr>
              <a:defRPr spc="1500" baseline="0"/>
            </a:lvl1pPr>
          </a:lstStyle>
          <a:p>
            <a:r>
              <a:rPr lang="en-US" altLang="ja-JP" dirty="0" smtClean="0"/>
              <a:t>SLIDE TITLE HERE</a:t>
            </a:r>
            <a:endParaRPr kumimoji="1" lang="ja-JP" altLang="en-US" dirty="0"/>
          </a:p>
        </p:txBody>
      </p: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>
          <a:xfrm>
            <a:off x="9413236" y="9591367"/>
            <a:ext cx="7776864" cy="547688"/>
          </a:xfrm>
        </p:spPr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  <a:alpha val="70000"/>
                  </a:prstClr>
                </a:solidFill>
              </a:rPr>
              <a:t>The Power of PowerPoint | thepopp.com</a:t>
            </a:r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>
          <a:xfrm>
            <a:off x="17371930" y="9591367"/>
            <a:ext cx="907291" cy="547688"/>
          </a:xfrm>
        </p:spPr>
        <p:txBody>
          <a:bodyPr/>
          <a:lstStyle/>
          <a:p>
            <a:fld id="{387164BF-D67A-46C0-81D2-5BAF67C00C80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  <p:sp>
        <p:nvSpPr>
          <p:cNvPr id="7" name="テキスト プレースホルダー 11"/>
          <p:cNvSpPr>
            <a:spLocks noGrp="1"/>
          </p:cNvSpPr>
          <p:nvPr>
            <p:ph type="body" sz="quarter" idx="16" hasCustomPrompt="1"/>
          </p:nvPr>
        </p:nvSpPr>
        <p:spPr>
          <a:xfrm>
            <a:off x="2493649" y="7843800"/>
            <a:ext cx="13298280" cy="1350150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8" name="テキスト プレースホルダー 11"/>
          <p:cNvSpPr>
            <a:spLocks noGrp="1"/>
          </p:cNvSpPr>
          <p:nvPr>
            <p:ph type="body" sz="quarter" idx="17" hasCustomPrompt="1"/>
          </p:nvPr>
        </p:nvSpPr>
        <p:spPr>
          <a:xfrm>
            <a:off x="2493649" y="7167104"/>
            <a:ext cx="13298280" cy="773203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defRPr sz="32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1708822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0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No Contents - 2 Column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 hasCustomPrompt="1"/>
          </p:nvPr>
        </p:nvSpPr>
        <p:spPr>
          <a:xfrm>
            <a:off x="637261" y="192950"/>
            <a:ext cx="16741860" cy="1125125"/>
          </a:xfrm>
        </p:spPr>
        <p:txBody>
          <a:bodyPr/>
          <a:lstStyle>
            <a:lvl1pPr>
              <a:defRPr spc="1500" baseline="0"/>
            </a:lvl1pPr>
          </a:lstStyle>
          <a:p>
            <a:r>
              <a:rPr lang="en-US" altLang="ja-JP" dirty="0" smtClean="0"/>
              <a:t>SLIDE TITLE HERE</a:t>
            </a:r>
            <a:endParaRPr kumimoji="1" lang="ja-JP" altLang="en-US" dirty="0"/>
          </a:p>
        </p:txBody>
      </p: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>
          <a:xfrm>
            <a:off x="9413236" y="9591367"/>
            <a:ext cx="7776864" cy="547688"/>
          </a:xfrm>
        </p:spPr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  <a:alpha val="70000"/>
                  </a:prstClr>
                </a:solidFill>
              </a:rPr>
              <a:t>The Power of PowerPoint | thepopp.com</a:t>
            </a:r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>
          <a:xfrm>
            <a:off x="17371930" y="9591367"/>
            <a:ext cx="907291" cy="547688"/>
          </a:xfrm>
        </p:spPr>
        <p:txBody>
          <a:bodyPr/>
          <a:lstStyle/>
          <a:p>
            <a:fld id="{387164BF-D67A-46C0-81D2-5BAF67C00C80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  <p:sp>
        <p:nvSpPr>
          <p:cNvPr id="7" name="テキスト プレースホルダー 11"/>
          <p:cNvSpPr>
            <a:spLocks noGrp="1"/>
          </p:cNvSpPr>
          <p:nvPr>
            <p:ph type="body" sz="quarter" idx="16" hasCustomPrompt="1"/>
          </p:nvPr>
        </p:nvSpPr>
        <p:spPr>
          <a:xfrm>
            <a:off x="998488" y="7798795"/>
            <a:ext cx="7762453" cy="1350150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8" name="テキスト プレースホルダー 11"/>
          <p:cNvSpPr>
            <a:spLocks noGrp="1"/>
          </p:cNvSpPr>
          <p:nvPr>
            <p:ph type="body" sz="quarter" idx="17" hasCustomPrompt="1"/>
          </p:nvPr>
        </p:nvSpPr>
        <p:spPr>
          <a:xfrm>
            <a:off x="998488" y="7167104"/>
            <a:ext cx="7762453" cy="773203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32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9" name="テキスト プレースホルダー 11"/>
          <p:cNvSpPr>
            <a:spLocks noGrp="1"/>
          </p:cNvSpPr>
          <p:nvPr>
            <p:ph type="body" sz="quarter" idx="18" hasCustomPrompt="1"/>
          </p:nvPr>
        </p:nvSpPr>
        <p:spPr>
          <a:xfrm>
            <a:off x="9491699" y="7790558"/>
            <a:ext cx="7762453" cy="1350150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0" name="テキスト プレースホルダー 11"/>
          <p:cNvSpPr>
            <a:spLocks noGrp="1"/>
          </p:cNvSpPr>
          <p:nvPr>
            <p:ph type="body" sz="quarter" idx="19" hasCustomPrompt="1"/>
          </p:nvPr>
        </p:nvSpPr>
        <p:spPr>
          <a:xfrm>
            <a:off x="9491699" y="7158867"/>
            <a:ext cx="7762453" cy="773203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32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68940933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0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No Contents - 2 Columns - Righ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 hasCustomPrompt="1"/>
          </p:nvPr>
        </p:nvSpPr>
        <p:spPr>
          <a:xfrm>
            <a:off x="637261" y="192950"/>
            <a:ext cx="16741860" cy="1125125"/>
          </a:xfrm>
        </p:spPr>
        <p:txBody>
          <a:bodyPr/>
          <a:lstStyle>
            <a:lvl1pPr>
              <a:defRPr spc="1500" baseline="0"/>
            </a:lvl1pPr>
          </a:lstStyle>
          <a:p>
            <a:r>
              <a:rPr lang="en-US" altLang="ja-JP" dirty="0" smtClean="0"/>
              <a:t>SLIDE TITLE HERE</a:t>
            </a:r>
            <a:endParaRPr kumimoji="1" lang="ja-JP" altLang="en-US" dirty="0"/>
          </a:p>
        </p:txBody>
      </p: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>
          <a:xfrm>
            <a:off x="9413236" y="9591367"/>
            <a:ext cx="7776864" cy="547688"/>
          </a:xfrm>
        </p:spPr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  <a:alpha val="70000"/>
                  </a:prstClr>
                </a:solidFill>
              </a:rPr>
              <a:t>The Power of PowerPoint | thepopp.com</a:t>
            </a:r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>
          <a:xfrm>
            <a:off x="17371930" y="9591367"/>
            <a:ext cx="907291" cy="547688"/>
          </a:xfrm>
        </p:spPr>
        <p:txBody>
          <a:bodyPr/>
          <a:lstStyle/>
          <a:p>
            <a:fld id="{387164BF-D67A-46C0-81D2-5BAF67C00C80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  <p:sp>
        <p:nvSpPr>
          <p:cNvPr id="7" name="テキスト プレースホルダー 11"/>
          <p:cNvSpPr>
            <a:spLocks noGrp="1"/>
          </p:cNvSpPr>
          <p:nvPr>
            <p:ph type="body" sz="quarter" idx="16" hasCustomPrompt="1"/>
          </p:nvPr>
        </p:nvSpPr>
        <p:spPr>
          <a:xfrm>
            <a:off x="9491699" y="6540276"/>
            <a:ext cx="7762453" cy="2068609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8" name="テキスト プレースホルダー 11"/>
          <p:cNvSpPr>
            <a:spLocks noGrp="1"/>
          </p:cNvSpPr>
          <p:nvPr>
            <p:ph type="body" sz="quarter" idx="17" hasCustomPrompt="1"/>
          </p:nvPr>
        </p:nvSpPr>
        <p:spPr>
          <a:xfrm>
            <a:off x="9491699" y="5908586"/>
            <a:ext cx="7762453" cy="773203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32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9" name="テキスト プレースホルダー 11"/>
          <p:cNvSpPr>
            <a:spLocks noGrp="1"/>
          </p:cNvSpPr>
          <p:nvPr>
            <p:ph type="body" sz="quarter" idx="18" hasCustomPrompt="1"/>
          </p:nvPr>
        </p:nvSpPr>
        <p:spPr>
          <a:xfrm>
            <a:off x="9491699" y="3209905"/>
            <a:ext cx="7762453" cy="2068609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0" name="テキスト プレースホルダー 11"/>
          <p:cNvSpPr>
            <a:spLocks noGrp="1"/>
          </p:cNvSpPr>
          <p:nvPr>
            <p:ph type="body" sz="quarter" idx="19" hasCustomPrompt="1"/>
          </p:nvPr>
        </p:nvSpPr>
        <p:spPr>
          <a:xfrm>
            <a:off x="9491699" y="2578215"/>
            <a:ext cx="7762453" cy="773203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32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5922439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0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No Conten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 hasCustomPrompt="1"/>
          </p:nvPr>
        </p:nvSpPr>
        <p:spPr>
          <a:xfrm>
            <a:off x="637261" y="192950"/>
            <a:ext cx="16741860" cy="1125125"/>
          </a:xfrm>
        </p:spPr>
        <p:txBody>
          <a:bodyPr/>
          <a:lstStyle>
            <a:lvl1pPr>
              <a:defRPr spc="1500" baseline="0"/>
            </a:lvl1pPr>
          </a:lstStyle>
          <a:p>
            <a:r>
              <a:rPr lang="en-US" altLang="ja-JP" dirty="0" smtClean="0"/>
              <a:t>SLIDE TITLE HERE</a:t>
            </a:r>
            <a:endParaRPr kumimoji="1" lang="ja-JP" altLang="en-US" dirty="0"/>
          </a:p>
        </p:txBody>
      </p: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>
          <a:xfrm>
            <a:off x="9413236" y="9591367"/>
            <a:ext cx="7776864" cy="547688"/>
          </a:xfrm>
        </p:spPr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  <a:alpha val="70000"/>
                  </a:prstClr>
                </a:solidFill>
              </a:rPr>
              <a:t>The Power of PowerPoint | thepopp.com</a:t>
            </a:r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>
          <a:xfrm>
            <a:off x="17371930" y="9591367"/>
            <a:ext cx="907291" cy="547688"/>
          </a:xfrm>
        </p:spPr>
        <p:txBody>
          <a:bodyPr/>
          <a:lstStyle/>
          <a:p>
            <a:fld id="{387164BF-D67A-46C0-81D2-5BAF67C00C80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8776763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0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Welcom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 hasCustomPrompt="1"/>
          </p:nvPr>
        </p:nvSpPr>
        <p:spPr>
          <a:xfrm>
            <a:off x="862286" y="2758235"/>
            <a:ext cx="16741860" cy="1664619"/>
          </a:xfrm>
          <a:prstGeom prst="rect">
            <a:avLst/>
          </a:prstGeom>
        </p:spPr>
        <p:txBody>
          <a:bodyPr anchor="b"/>
          <a:lstStyle>
            <a:lvl1pPr algn="ctr">
              <a:defRPr sz="9600" spc="1500" baseline="0"/>
            </a:lvl1pPr>
          </a:lstStyle>
          <a:p>
            <a:r>
              <a:rPr lang="en-US" altLang="ja-JP" dirty="0" smtClean="0"/>
              <a:t>SLIDE TITLE HERE</a:t>
            </a:r>
            <a:endParaRPr kumimoji="1" lang="ja-JP" altLang="en-US" dirty="0"/>
          </a:p>
        </p:txBody>
      </p: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>
          <a:xfrm>
            <a:off x="9413236" y="9591367"/>
            <a:ext cx="7776864" cy="547688"/>
          </a:xfrm>
        </p:spPr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  <a:alpha val="70000"/>
                  </a:prstClr>
                </a:solidFill>
              </a:rPr>
              <a:t>The Power of PowerPoint | thepopp.com</a:t>
            </a:r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>
          <a:xfrm>
            <a:off x="17371930" y="9591367"/>
            <a:ext cx="907291" cy="547688"/>
          </a:xfrm>
        </p:spPr>
        <p:txBody>
          <a:bodyPr/>
          <a:lstStyle/>
          <a:p>
            <a:fld id="{387164BF-D67A-46C0-81D2-5BAF67C00C80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  <p:sp>
        <p:nvSpPr>
          <p:cNvPr id="5" name="テキスト プレースホルダー 11"/>
          <p:cNvSpPr>
            <a:spLocks noGrp="1"/>
          </p:cNvSpPr>
          <p:nvPr>
            <p:ph type="body" sz="quarter" idx="14" hasCustomPrompt="1"/>
          </p:nvPr>
        </p:nvSpPr>
        <p:spPr>
          <a:xfrm>
            <a:off x="1114314" y="4288405"/>
            <a:ext cx="16057784" cy="900100"/>
          </a:xfrm>
        </p:spPr>
        <p:txBody>
          <a:bodyPr anchor="t">
            <a:noAutofit/>
          </a:bodyPr>
          <a:lstStyle>
            <a:lvl1pPr algn="ctr">
              <a:defRPr sz="40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6" name="テキスト プレースホルダー 11"/>
          <p:cNvSpPr>
            <a:spLocks noGrp="1"/>
          </p:cNvSpPr>
          <p:nvPr>
            <p:ph type="body" sz="quarter" idx="15" hasCustomPrompt="1"/>
          </p:nvPr>
        </p:nvSpPr>
        <p:spPr>
          <a:xfrm>
            <a:off x="2104424" y="6133610"/>
            <a:ext cx="14077564" cy="2475275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defRPr sz="24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cxnSp>
        <p:nvCxnSpPr>
          <p:cNvPr id="10" name="直線コネクタ 9"/>
          <p:cNvCxnSpPr/>
          <p:nvPr userDrawn="1"/>
        </p:nvCxnSpPr>
        <p:spPr>
          <a:xfrm>
            <a:off x="2623107" y="5638555"/>
            <a:ext cx="13040199" cy="0"/>
          </a:xfrm>
          <a:prstGeom prst="line">
            <a:avLst/>
          </a:prstGeom>
          <a:ln w="12700">
            <a:solidFill>
              <a:schemeClr val="accent1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25891779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9" decel="100000" fill="hold" grpId="0" nodeType="after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2" decel="100000" fill="hold" grpId="0" nodeType="withEffect">
                                  <p:stCondLst>
                                    <p:cond delay="25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800"/>
                            </p:stCondLst>
                            <p:childTnLst>
                              <p:par>
                                <p:cTn id="14" presetID="16" presetClass="entr" presetSubtype="37" fill="hold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6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550"/>
                            </p:stCondLst>
                            <p:childTnLst>
                              <p:par>
                                <p:cTn id="18" presetID="2" presetClass="entr" presetSubtype="4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5" grpId="0" build="p">
        <p:tmplLst>
          <p:tmpl lvl="1">
            <p:tnLst>
              <p:par>
                <p:cTn presetID="2" presetClass="entr" presetSubtype="2" decel="100000" fill="hold" nodeType="withEffect">
                  <p:stCondLst>
                    <p:cond delay="250"/>
                  </p:stCondLst>
                  <p:iterate type="wd">
                    <p:tmPct val="10000"/>
                  </p:iterate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6" grpId="0">
        <p:tmplLst>
          <p:tmpl>
            <p:tnLst>
              <p:par>
                <p:cTn presetID="2" presetClass="entr" presetSubtype="4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 Services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正方形/長方形 22"/>
          <p:cNvSpPr/>
          <p:nvPr userDrawn="1"/>
        </p:nvSpPr>
        <p:spPr>
          <a:xfrm>
            <a:off x="0" y="2128165"/>
            <a:ext cx="18286413" cy="5265585"/>
          </a:xfrm>
          <a:prstGeom prst="rect">
            <a:avLst/>
          </a:prstGeom>
          <a:solidFill>
            <a:schemeClr val="accent1">
              <a:alpha val="10000"/>
            </a:schemeClr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" name="タイトル 1"/>
          <p:cNvSpPr>
            <a:spLocks noGrp="1"/>
          </p:cNvSpPr>
          <p:nvPr>
            <p:ph type="title" hasCustomPrompt="1"/>
          </p:nvPr>
        </p:nvSpPr>
        <p:spPr>
          <a:xfrm>
            <a:off x="637261" y="192950"/>
            <a:ext cx="16741860" cy="1125125"/>
          </a:xfrm>
        </p:spPr>
        <p:txBody>
          <a:bodyPr/>
          <a:lstStyle>
            <a:lvl1pPr>
              <a:defRPr spc="1500" baseline="0"/>
            </a:lvl1pPr>
          </a:lstStyle>
          <a:p>
            <a:r>
              <a:rPr lang="en-US" altLang="ja-JP" dirty="0" smtClean="0"/>
              <a:t>SLIDE TITLE HERE</a:t>
            </a:r>
            <a:endParaRPr kumimoji="1" lang="ja-JP" altLang="en-US" dirty="0"/>
          </a:p>
        </p:txBody>
      </p: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>
          <a:xfrm>
            <a:off x="9413236" y="9591367"/>
            <a:ext cx="7776864" cy="547688"/>
          </a:xfrm>
        </p:spPr>
        <p:txBody>
          <a:bodyPr/>
          <a:lstStyle/>
          <a:p>
            <a:r>
              <a:rPr lang="en-US" smtClean="0"/>
              <a:t>The Power of PowerPoint | thepopp.com</a:t>
            </a:r>
            <a:endParaRPr lang="en-US" dirty="0"/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>
          <a:xfrm>
            <a:off x="17371930" y="9591367"/>
            <a:ext cx="907291" cy="547688"/>
          </a:xfrm>
        </p:spPr>
        <p:txBody>
          <a:bodyPr/>
          <a:lstStyle/>
          <a:p>
            <a:fld id="{387164BF-D67A-46C0-81D2-5BAF67C00C80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7" name="図プレースホルダー 7"/>
          <p:cNvSpPr>
            <a:spLocks noGrp="1"/>
          </p:cNvSpPr>
          <p:nvPr>
            <p:ph type="pic" sz="quarter" idx="18" hasCustomPrompt="1"/>
          </p:nvPr>
        </p:nvSpPr>
        <p:spPr>
          <a:xfrm>
            <a:off x="2302446" y="2758235"/>
            <a:ext cx="1350150" cy="1350150"/>
          </a:xfrm>
        </p:spPr>
        <p:txBody>
          <a:bodyPr>
            <a:normAutofit/>
          </a:bodyPr>
          <a:lstStyle>
            <a:lvl1pPr>
              <a:defRPr sz="1600"/>
            </a:lvl1pPr>
          </a:lstStyle>
          <a:p>
            <a:r>
              <a:rPr kumimoji="1" lang="en-US" altLang="ja-JP" dirty="0" smtClean="0"/>
              <a:t>ICON</a:t>
            </a:r>
            <a:endParaRPr kumimoji="1" lang="ja-JP" altLang="en-US" dirty="0"/>
          </a:p>
        </p:txBody>
      </p:sp>
      <p:sp>
        <p:nvSpPr>
          <p:cNvPr id="8" name="図プレースホルダー 7"/>
          <p:cNvSpPr>
            <a:spLocks noGrp="1"/>
          </p:cNvSpPr>
          <p:nvPr>
            <p:ph type="pic" sz="quarter" idx="19" hasCustomPrompt="1"/>
          </p:nvPr>
        </p:nvSpPr>
        <p:spPr>
          <a:xfrm>
            <a:off x="6412903" y="2758235"/>
            <a:ext cx="1350150" cy="1350150"/>
          </a:xfrm>
        </p:spPr>
        <p:txBody>
          <a:bodyPr>
            <a:normAutofit/>
          </a:bodyPr>
          <a:lstStyle>
            <a:lvl1pPr>
              <a:defRPr sz="1600"/>
            </a:lvl1pPr>
          </a:lstStyle>
          <a:p>
            <a:r>
              <a:rPr kumimoji="1" lang="en-US" altLang="ja-JP" dirty="0" smtClean="0"/>
              <a:t>ICON</a:t>
            </a:r>
            <a:endParaRPr kumimoji="1" lang="ja-JP" altLang="en-US" dirty="0"/>
          </a:p>
        </p:txBody>
      </p:sp>
      <p:sp>
        <p:nvSpPr>
          <p:cNvPr id="9" name="図プレースホルダー 7"/>
          <p:cNvSpPr>
            <a:spLocks noGrp="1"/>
          </p:cNvSpPr>
          <p:nvPr>
            <p:ph type="pic" sz="quarter" idx="20" hasCustomPrompt="1"/>
          </p:nvPr>
        </p:nvSpPr>
        <p:spPr>
          <a:xfrm>
            <a:off x="10523360" y="2758235"/>
            <a:ext cx="1350150" cy="1350150"/>
          </a:xfrm>
        </p:spPr>
        <p:txBody>
          <a:bodyPr>
            <a:normAutofit/>
          </a:bodyPr>
          <a:lstStyle>
            <a:lvl1pPr>
              <a:defRPr sz="1600"/>
            </a:lvl1pPr>
          </a:lstStyle>
          <a:p>
            <a:r>
              <a:rPr kumimoji="1" lang="en-US" altLang="ja-JP" dirty="0" smtClean="0"/>
              <a:t>ICON</a:t>
            </a:r>
            <a:endParaRPr kumimoji="1" lang="ja-JP" altLang="en-US" dirty="0"/>
          </a:p>
        </p:txBody>
      </p:sp>
      <p:sp>
        <p:nvSpPr>
          <p:cNvPr id="10" name="図プレースホルダー 7"/>
          <p:cNvSpPr>
            <a:spLocks noGrp="1"/>
          </p:cNvSpPr>
          <p:nvPr>
            <p:ph type="pic" sz="quarter" idx="21" hasCustomPrompt="1"/>
          </p:nvPr>
        </p:nvSpPr>
        <p:spPr>
          <a:xfrm>
            <a:off x="14633816" y="2758235"/>
            <a:ext cx="1350150" cy="1350150"/>
          </a:xfrm>
        </p:spPr>
        <p:txBody>
          <a:bodyPr>
            <a:normAutofit/>
          </a:bodyPr>
          <a:lstStyle>
            <a:lvl1pPr>
              <a:defRPr sz="1600"/>
            </a:lvl1pPr>
          </a:lstStyle>
          <a:p>
            <a:r>
              <a:rPr kumimoji="1" lang="en-US" altLang="ja-JP" dirty="0" smtClean="0"/>
              <a:t>ICON</a:t>
            </a:r>
            <a:endParaRPr kumimoji="1" lang="ja-JP" altLang="en-US" dirty="0"/>
          </a:p>
        </p:txBody>
      </p:sp>
      <p:sp>
        <p:nvSpPr>
          <p:cNvPr id="11" name="テキスト プレースホルダー 11"/>
          <p:cNvSpPr>
            <a:spLocks noGrp="1"/>
          </p:cNvSpPr>
          <p:nvPr>
            <p:ph type="body" sz="quarter" idx="22" hasCustomPrompt="1"/>
          </p:nvPr>
        </p:nvSpPr>
        <p:spPr>
          <a:xfrm>
            <a:off x="952296" y="4267500"/>
            <a:ext cx="3915435" cy="720080"/>
          </a:xfrm>
        </p:spPr>
        <p:txBody>
          <a:bodyPr anchor="ctr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2800" spc="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2" name="テキスト プレースホルダー 11"/>
          <p:cNvSpPr>
            <a:spLocks noGrp="1"/>
          </p:cNvSpPr>
          <p:nvPr>
            <p:ph type="body" sz="quarter" idx="23" hasCustomPrompt="1"/>
          </p:nvPr>
        </p:nvSpPr>
        <p:spPr>
          <a:xfrm>
            <a:off x="13328671" y="4267500"/>
            <a:ext cx="3915435" cy="720080"/>
          </a:xfrm>
        </p:spPr>
        <p:txBody>
          <a:bodyPr anchor="ctr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2800" spc="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5" name="テキスト プレースホルダー 11"/>
          <p:cNvSpPr>
            <a:spLocks noGrp="1"/>
          </p:cNvSpPr>
          <p:nvPr>
            <p:ph type="body" sz="quarter" idx="24" hasCustomPrompt="1"/>
          </p:nvPr>
        </p:nvSpPr>
        <p:spPr>
          <a:xfrm>
            <a:off x="5077754" y="4267500"/>
            <a:ext cx="3915435" cy="720080"/>
          </a:xfrm>
        </p:spPr>
        <p:txBody>
          <a:bodyPr anchor="ctr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2800" spc="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6" name="テキスト プレースホルダー 11"/>
          <p:cNvSpPr>
            <a:spLocks noGrp="1"/>
          </p:cNvSpPr>
          <p:nvPr>
            <p:ph type="body" sz="quarter" idx="25" hasCustomPrompt="1"/>
          </p:nvPr>
        </p:nvSpPr>
        <p:spPr>
          <a:xfrm>
            <a:off x="9203212" y="4267500"/>
            <a:ext cx="3915435" cy="720080"/>
          </a:xfrm>
        </p:spPr>
        <p:txBody>
          <a:bodyPr anchor="ctr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2800" spc="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7" name="テキスト プレースホルダー 11"/>
          <p:cNvSpPr>
            <a:spLocks noGrp="1"/>
          </p:cNvSpPr>
          <p:nvPr>
            <p:ph type="body" sz="quarter" idx="15" hasCustomPrompt="1"/>
          </p:nvPr>
        </p:nvSpPr>
        <p:spPr>
          <a:xfrm>
            <a:off x="952296" y="5032585"/>
            <a:ext cx="3915435" cy="1755195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8" name="テキスト プレースホルダー 11"/>
          <p:cNvSpPr>
            <a:spLocks noGrp="1"/>
          </p:cNvSpPr>
          <p:nvPr>
            <p:ph type="body" sz="quarter" idx="26" hasCustomPrompt="1"/>
          </p:nvPr>
        </p:nvSpPr>
        <p:spPr>
          <a:xfrm>
            <a:off x="13328671" y="5032585"/>
            <a:ext cx="3915435" cy="1755195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9" name="テキスト プレースホルダー 11"/>
          <p:cNvSpPr>
            <a:spLocks noGrp="1"/>
          </p:cNvSpPr>
          <p:nvPr>
            <p:ph type="body" sz="quarter" idx="27" hasCustomPrompt="1"/>
          </p:nvPr>
        </p:nvSpPr>
        <p:spPr>
          <a:xfrm>
            <a:off x="9203212" y="5032585"/>
            <a:ext cx="3915435" cy="1755195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0" name="テキスト プレースホルダー 11"/>
          <p:cNvSpPr>
            <a:spLocks noGrp="1"/>
          </p:cNvSpPr>
          <p:nvPr>
            <p:ph type="body" sz="quarter" idx="28" hasCustomPrompt="1"/>
          </p:nvPr>
        </p:nvSpPr>
        <p:spPr>
          <a:xfrm>
            <a:off x="5077754" y="5032585"/>
            <a:ext cx="3915435" cy="1755195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1" name="テキスト プレースホルダー 11"/>
          <p:cNvSpPr>
            <a:spLocks noGrp="1"/>
          </p:cNvSpPr>
          <p:nvPr>
            <p:ph type="body" sz="quarter" idx="29" hasCustomPrompt="1"/>
          </p:nvPr>
        </p:nvSpPr>
        <p:spPr>
          <a:xfrm>
            <a:off x="1096312" y="7843800"/>
            <a:ext cx="16057784" cy="1260140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defRPr sz="24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86806565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37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000"/>
                            </p:stCondLst>
                            <p:childTnLst>
                              <p:par>
                                <p:cTn id="1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500"/>
                            </p:stCondLst>
                            <p:childTnLst>
                              <p:par>
                                <p:cTn id="2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000"/>
                            </p:stCondLst>
                            <p:childTnLst>
                              <p:par>
                                <p:cTn id="3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2500"/>
                            </p:stCondLst>
                            <p:childTnLst>
                              <p:par>
                                <p:cTn id="49" presetID="2" presetClass="entr" presetSubtype="4" decel="100000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" grpId="0" animBg="1"/>
      <p:bldP spid="7" grpId="0"/>
      <p:bldP spid="8" grpId="0"/>
      <p:bldP spid="9" grpId="0"/>
      <p:bldP spid="10" grpId="0"/>
      <p:bldP spid="11" grpId="0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2" grpId="0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5" grpId="0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6" grpId="0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7" grpId="0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8" grpId="0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9" grpId="0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0" grpId="0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1" grpId="0">
        <p:tmplLst>
          <p:tmpl>
            <p:tnLst>
              <p:par>
                <p:cTn presetID="2" presetClass="entr" presetSubtype="4" decel="100000" fill="hold" nodeType="after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3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resen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  <a:alpha val="70000"/>
                  </a:prstClr>
                </a:solidFill>
              </a:rPr>
              <a:t>The Power of PowerPoint | thepopp.com</a:t>
            </a:r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87164BF-D67A-46C0-81D2-5BAF67C00C80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  <p:sp>
        <p:nvSpPr>
          <p:cNvPr id="5" name="円/楕円 4"/>
          <p:cNvSpPr/>
          <p:nvPr userDrawn="1"/>
        </p:nvSpPr>
        <p:spPr>
          <a:xfrm>
            <a:off x="772276" y="2173170"/>
            <a:ext cx="5809079" cy="5809583"/>
          </a:xfrm>
          <a:prstGeom prst="ellipse">
            <a:avLst/>
          </a:prstGeom>
          <a:solidFill>
            <a:schemeClr val="accent1">
              <a:lumMod val="20000"/>
              <a:lumOff val="80000"/>
              <a:alpha val="14000"/>
            </a:schemeClr>
          </a:solidFill>
          <a:ln w="12700">
            <a:solidFill>
              <a:schemeClr val="accent1"/>
            </a:solidFill>
            <a:prstDash val="dash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 sz="2400" dirty="0" smtClean="0">
              <a:solidFill>
                <a:prstClr val="black"/>
              </a:solidFill>
              <a:latin typeface="Roboto Condensed Light"/>
            </a:endParaRPr>
          </a:p>
        </p:txBody>
      </p:sp>
      <p:sp>
        <p:nvSpPr>
          <p:cNvPr id="6" name="図プレースホルダー 9"/>
          <p:cNvSpPr>
            <a:spLocks noGrp="1"/>
          </p:cNvSpPr>
          <p:nvPr>
            <p:ph type="pic" sz="quarter" idx="12" hasCustomPrompt="1"/>
          </p:nvPr>
        </p:nvSpPr>
        <p:spPr>
          <a:xfrm>
            <a:off x="963207" y="2364118"/>
            <a:ext cx="5427217" cy="5427687"/>
          </a:xfrm>
          <a:prstGeom prst="ellipse">
            <a:avLst/>
          </a:prstGeom>
        </p:spPr>
        <p:txBody>
          <a:bodyPr/>
          <a:lstStyle>
            <a:lvl1pPr>
              <a:defRPr/>
            </a:lvl1pPr>
          </a:lstStyle>
          <a:p>
            <a:r>
              <a:rPr kumimoji="1" lang="en-US" altLang="ja-JP" dirty="0" smtClean="0"/>
              <a:t>Add Image</a:t>
            </a:r>
            <a:endParaRPr kumimoji="1" lang="ja-JP" altLang="en-US" dirty="0"/>
          </a:p>
        </p:txBody>
      </p:sp>
      <p:sp>
        <p:nvSpPr>
          <p:cNvPr id="7" name="タイトル 1"/>
          <p:cNvSpPr>
            <a:spLocks noGrp="1"/>
          </p:cNvSpPr>
          <p:nvPr>
            <p:ph type="title" hasCustomPrompt="1"/>
          </p:nvPr>
        </p:nvSpPr>
        <p:spPr>
          <a:xfrm>
            <a:off x="7117981" y="1768125"/>
            <a:ext cx="10351150" cy="1191125"/>
          </a:xfrm>
          <a:prstGeom prst="rect">
            <a:avLst/>
          </a:prstGeom>
        </p:spPr>
        <p:txBody>
          <a:bodyPr anchor="b"/>
          <a:lstStyle>
            <a:lvl1pPr algn="l">
              <a:defRPr sz="5400" spc="1500" baseline="0"/>
            </a:lvl1pPr>
          </a:lstStyle>
          <a:p>
            <a:r>
              <a:rPr lang="en-US" altLang="ja-JP" dirty="0" smtClean="0"/>
              <a:t>NAME HERE</a:t>
            </a:r>
            <a:endParaRPr kumimoji="1" lang="ja-JP" altLang="en-US" dirty="0"/>
          </a:p>
        </p:txBody>
      </p:sp>
      <p:sp>
        <p:nvSpPr>
          <p:cNvPr id="8" name="テキスト プレースホルダー 11"/>
          <p:cNvSpPr>
            <a:spLocks noGrp="1"/>
          </p:cNvSpPr>
          <p:nvPr>
            <p:ph type="body" sz="quarter" idx="15" hasCustomPrompt="1"/>
          </p:nvPr>
        </p:nvSpPr>
        <p:spPr>
          <a:xfrm>
            <a:off x="7072976" y="2983261"/>
            <a:ext cx="10351150" cy="2565284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29101908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49" presetClass="entr" presetSubtype="0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500"/>
                            </p:stCondLst>
                            <p:childTnLst>
                              <p:par>
                                <p:cTn id="18" presetID="2" presetClass="entr" presetSubtype="2" decel="100000" fill="hold" grpId="0" nodeType="after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2" presetClass="entr" presetSubtype="2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6" grpId="0"/>
      <p:bldP spid="7" grpId="0"/>
      <p:bldP spid="8" grpId="0"/>
    </p:bldLst>
  </p:timing>
</p:sldLayout>
</file>

<file path=ppt/slideLayouts/slideLayout3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resenter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正方形/長方形 13"/>
          <p:cNvSpPr/>
          <p:nvPr userDrawn="1"/>
        </p:nvSpPr>
        <p:spPr>
          <a:xfrm>
            <a:off x="0" y="0"/>
            <a:ext cx="3676815" cy="10287000"/>
          </a:xfrm>
          <a:prstGeom prst="rect">
            <a:avLst/>
          </a:prstGeom>
          <a:solidFill>
            <a:schemeClr val="accent1"/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  <a:alpha val="70000"/>
                  </a:prstClr>
                </a:solidFill>
              </a:rPr>
              <a:t>The Power of PowerPoint | thepopp.com</a:t>
            </a:r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87164BF-D67A-46C0-81D2-5BAF67C00C80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  <p:sp>
        <p:nvSpPr>
          <p:cNvPr id="5" name="円/楕円 4"/>
          <p:cNvSpPr/>
          <p:nvPr userDrawn="1"/>
        </p:nvSpPr>
        <p:spPr>
          <a:xfrm>
            <a:off x="772276" y="2173170"/>
            <a:ext cx="5809079" cy="5809583"/>
          </a:xfrm>
          <a:prstGeom prst="ellipse">
            <a:avLst/>
          </a:prstGeom>
          <a:solidFill>
            <a:schemeClr val="accent1">
              <a:lumMod val="20000"/>
              <a:lumOff val="80000"/>
              <a:alpha val="14000"/>
            </a:schemeClr>
          </a:solidFill>
          <a:ln w="12700">
            <a:solidFill>
              <a:schemeClr val="accent1"/>
            </a:solidFill>
            <a:prstDash val="dash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 sz="2400" dirty="0" smtClean="0">
              <a:solidFill>
                <a:prstClr val="black"/>
              </a:solidFill>
              <a:latin typeface="Roboto Condensed Light"/>
            </a:endParaRPr>
          </a:p>
        </p:txBody>
      </p:sp>
      <p:sp>
        <p:nvSpPr>
          <p:cNvPr id="6" name="図プレースホルダー 9"/>
          <p:cNvSpPr>
            <a:spLocks noGrp="1"/>
          </p:cNvSpPr>
          <p:nvPr>
            <p:ph type="pic" sz="quarter" idx="12" hasCustomPrompt="1"/>
          </p:nvPr>
        </p:nvSpPr>
        <p:spPr>
          <a:xfrm>
            <a:off x="963207" y="2364118"/>
            <a:ext cx="5427217" cy="5427687"/>
          </a:xfrm>
          <a:prstGeom prst="ellipse">
            <a:avLst/>
          </a:prstGeom>
        </p:spPr>
        <p:txBody>
          <a:bodyPr/>
          <a:lstStyle>
            <a:lvl1pPr>
              <a:defRPr/>
            </a:lvl1pPr>
          </a:lstStyle>
          <a:p>
            <a:r>
              <a:rPr kumimoji="1" lang="en-US" altLang="ja-JP" dirty="0" smtClean="0"/>
              <a:t>Add Image</a:t>
            </a:r>
            <a:endParaRPr kumimoji="1" lang="ja-JP" altLang="en-US" dirty="0"/>
          </a:p>
        </p:txBody>
      </p:sp>
      <p:sp>
        <p:nvSpPr>
          <p:cNvPr id="7" name="タイトル 1"/>
          <p:cNvSpPr>
            <a:spLocks noGrp="1"/>
          </p:cNvSpPr>
          <p:nvPr>
            <p:ph type="title" hasCustomPrompt="1"/>
          </p:nvPr>
        </p:nvSpPr>
        <p:spPr>
          <a:xfrm>
            <a:off x="7117981" y="1543100"/>
            <a:ext cx="10351150" cy="1169564"/>
          </a:xfrm>
          <a:prstGeom prst="rect">
            <a:avLst/>
          </a:prstGeom>
        </p:spPr>
        <p:txBody>
          <a:bodyPr anchor="b"/>
          <a:lstStyle>
            <a:lvl1pPr algn="l">
              <a:defRPr sz="5400" spc="1500" baseline="0"/>
            </a:lvl1pPr>
          </a:lstStyle>
          <a:p>
            <a:r>
              <a:rPr lang="en-US" altLang="ja-JP" dirty="0" smtClean="0"/>
              <a:t>NAME HERE</a:t>
            </a:r>
            <a:endParaRPr kumimoji="1" lang="ja-JP" altLang="en-US" dirty="0"/>
          </a:p>
        </p:txBody>
      </p:sp>
      <p:sp>
        <p:nvSpPr>
          <p:cNvPr id="2" name="ホームベース 1"/>
          <p:cNvSpPr/>
          <p:nvPr userDrawn="1"/>
        </p:nvSpPr>
        <p:spPr>
          <a:xfrm>
            <a:off x="7133339" y="3089335"/>
            <a:ext cx="479695" cy="359473"/>
          </a:xfrm>
          <a:prstGeom prst="homePlate">
            <a:avLst/>
          </a:prstGeom>
          <a:solidFill>
            <a:schemeClr val="accent1"/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9" name="テキスト プレースホルダー 11"/>
          <p:cNvSpPr>
            <a:spLocks noGrp="1"/>
          </p:cNvSpPr>
          <p:nvPr>
            <p:ph type="body" sz="quarter" idx="15" hasCustomPrompt="1"/>
          </p:nvPr>
        </p:nvSpPr>
        <p:spPr>
          <a:xfrm>
            <a:off x="7613036" y="3472680"/>
            <a:ext cx="9541060" cy="1035115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0" name="テキスト プレースホルダー 11"/>
          <p:cNvSpPr>
            <a:spLocks noGrp="1"/>
          </p:cNvSpPr>
          <p:nvPr>
            <p:ph type="body" sz="quarter" idx="16" hasCustomPrompt="1"/>
          </p:nvPr>
        </p:nvSpPr>
        <p:spPr>
          <a:xfrm>
            <a:off x="7613036" y="2893250"/>
            <a:ext cx="9541060" cy="773203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3200" spc="300">
                <a:solidFill>
                  <a:schemeClr val="tx2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1" name="ホームベース 10"/>
          <p:cNvSpPr/>
          <p:nvPr userDrawn="1"/>
        </p:nvSpPr>
        <p:spPr>
          <a:xfrm>
            <a:off x="7133339" y="4799525"/>
            <a:ext cx="479695" cy="359473"/>
          </a:xfrm>
          <a:prstGeom prst="homePlate">
            <a:avLst/>
          </a:prstGeom>
          <a:solidFill>
            <a:schemeClr val="accent1"/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2" name="テキスト プレースホルダー 11"/>
          <p:cNvSpPr>
            <a:spLocks noGrp="1"/>
          </p:cNvSpPr>
          <p:nvPr>
            <p:ph type="body" sz="quarter" idx="17" hasCustomPrompt="1"/>
          </p:nvPr>
        </p:nvSpPr>
        <p:spPr>
          <a:xfrm>
            <a:off x="7613036" y="5182870"/>
            <a:ext cx="9541060" cy="1035115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3" name="テキスト プレースホルダー 11"/>
          <p:cNvSpPr>
            <a:spLocks noGrp="1"/>
          </p:cNvSpPr>
          <p:nvPr>
            <p:ph type="body" sz="quarter" idx="18" hasCustomPrompt="1"/>
          </p:nvPr>
        </p:nvSpPr>
        <p:spPr>
          <a:xfrm>
            <a:off x="7613036" y="4603440"/>
            <a:ext cx="9541060" cy="773203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3200" spc="300">
                <a:solidFill>
                  <a:schemeClr val="tx2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altLang="ja-JP" dirty="0"/>
          </a:p>
        </p:txBody>
      </p:sp>
    </p:spTree>
    <p:extLst>
      <p:ext uri="{BB962C8B-B14F-4D97-AF65-F5344CB8AC3E}">
        <p14:creationId xmlns:p14="http://schemas.microsoft.com/office/powerpoint/2010/main" val="217555589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1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49" presetClass="entr" presetSubtype="0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000"/>
                            </p:stCondLst>
                            <p:childTnLst>
                              <p:par>
                                <p:cTn id="19" presetID="2" presetClass="entr" presetSubtype="2" decel="100000" fill="hold" grpId="0" nodeType="afterEffect">
                                  <p:stCondLst>
                                    <p:cond delay="25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800"/>
                            </p:stCondLst>
                            <p:childTnLst>
                              <p:par>
                                <p:cTn id="24" presetID="2" presetClass="entr" presetSubtype="8" decel="100000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8" presetID="2" presetClass="entr" presetSubtype="2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2" presetID="2" presetClass="entr" presetSubtype="2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2800"/>
                            </p:stCondLst>
                            <p:childTnLst>
                              <p:par>
                                <p:cTn id="37" presetID="2" presetClass="entr" presetSubtype="8" decel="100000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2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2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 animBg="1"/>
      <p:bldP spid="5" grpId="0" animBg="1"/>
      <p:bldP spid="6" grpId="0"/>
      <p:bldP spid="7" grpId="0"/>
      <p:bldP spid="2" grpId="0" animBg="1"/>
      <p:bldP spid="9" grpId="0">
        <p:tmplLst>
          <p:tmpl>
            <p:tnLst>
              <p:par>
                <p:cTn presetID="2" presetClass="entr" presetSubtype="2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0" grpId="0" build="p">
        <p:tmplLst>
          <p:tmpl lvl="1">
            <p:tnLst>
              <p:par>
                <p:cTn presetID="2" presetClass="entr" presetSubtype="2" decel="10000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1" grpId="0" animBg="1"/>
      <p:bldP spid="12" grpId="0">
        <p:tmplLst>
          <p:tmpl>
            <p:tnLst>
              <p:par>
                <p:cTn presetID="2" presetClass="entr" presetSubtype="2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3" grpId="0" build="p">
        <p:tmplLst>
          <p:tmpl lvl="1">
            <p:tnLst>
              <p:par>
                <p:cTn presetID="2" presetClass="entr" presetSubtype="2" decel="10000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3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resenter 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正方形/長方形 2"/>
          <p:cNvSpPr/>
          <p:nvPr userDrawn="1"/>
        </p:nvSpPr>
        <p:spPr>
          <a:xfrm>
            <a:off x="17065166" y="9251885"/>
            <a:ext cx="405045" cy="1035115"/>
          </a:xfrm>
          <a:prstGeom prst="rect">
            <a:avLst/>
          </a:prstGeom>
          <a:solidFill>
            <a:schemeClr val="bg1"/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en-US">
              <a:solidFill>
                <a:prstClr val="white"/>
              </a:solidFill>
            </a:endParaRPr>
          </a:p>
        </p:txBody>
      </p:sp>
      <p:sp>
        <p:nvSpPr>
          <p:cNvPr id="17" name="正方形/長方形 16"/>
          <p:cNvSpPr/>
          <p:nvPr userDrawn="1"/>
        </p:nvSpPr>
        <p:spPr>
          <a:xfrm>
            <a:off x="0" y="8204135"/>
            <a:ext cx="18286413" cy="2095500"/>
          </a:xfrm>
          <a:prstGeom prst="rect">
            <a:avLst/>
          </a:prstGeom>
          <a:solidFill>
            <a:schemeClr val="accent1"/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5" name="円/楕円 4"/>
          <p:cNvSpPr/>
          <p:nvPr userDrawn="1"/>
        </p:nvSpPr>
        <p:spPr>
          <a:xfrm>
            <a:off x="772276" y="1271022"/>
            <a:ext cx="5809079" cy="5809583"/>
          </a:xfrm>
          <a:prstGeom prst="ellipse">
            <a:avLst/>
          </a:prstGeom>
          <a:solidFill>
            <a:schemeClr val="accent1">
              <a:lumMod val="20000"/>
              <a:lumOff val="80000"/>
              <a:alpha val="14000"/>
            </a:schemeClr>
          </a:solidFill>
          <a:ln w="12700">
            <a:solidFill>
              <a:schemeClr val="accent1"/>
            </a:solidFill>
            <a:prstDash val="dash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 sz="2400" dirty="0" smtClean="0">
              <a:solidFill>
                <a:prstClr val="black"/>
              </a:solidFill>
              <a:latin typeface="Roboto Condensed Light"/>
            </a:endParaRPr>
          </a:p>
        </p:txBody>
      </p:sp>
      <p:sp>
        <p:nvSpPr>
          <p:cNvPr id="6" name="図プレースホルダー 9"/>
          <p:cNvSpPr>
            <a:spLocks noGrp="1"/>
          </p:cNvSpPr>
          <p:nvPr>
            <p:ph type="pic" sz="quarter" idx="12" hasCustomPrompt="1"/>
          </p:nvPr>
        </p:nvSpPr>
        <p:spPr>
          <a:xfrm>
            <a:off x="963207" y="1461970"/>
            <a:ext cx="5427217" cy="5427687"/>
          </a:xfrm>
          <a:prstGeom prst="ellipse">
            <a:avLst/>
          </a:prstGeom>
        </p:spPr>
        <p:txBody>
          <a:bodyPr/>
          <a:lstStyle>
            <a:lvl1pPr>
              <a:defRPr/>
            </a:lvl1pPr>
          </a:lstStyle>
          <a:p>
            <a:r>
              <a:rPr kumimoji="1" lang="en-US" altLang="ja-JP" dirty="0" smtClean="0"/>
              <a:t>Add Image</a:t>
            </a:r>
            <a:endParaRPr kumimoji="1" lang="ja-JP" altLang="en-US" dirty="0"/>
          </a:p>
        </p:txBody>
      </p:sp>
      <p:sp>
        <p:nvSpPr>
          <p:cNvPr id="7" name="タイトル 1"/>
          <p:cNvSpPr>
            <a:spLocks noGrp="1"/>
          </p:cNvSpPr>
          <p:nvPr>
            <p:ph type="title" hasCustomPrompt="1"/>
          </p:nvPr>
        </p:nvSpPr>
        <p:spPr>
          <a:xfrm>
            <a:off x="7117981" y="901252"/>
            <a:ext cx="10351150" cy="1814061"/>
          </a:xfrm>
          <a:prstGeom prst="rect">
            <a:avLst/>
          </a:prstGeom>
        </p:spPr>
        <p:txBody>
          <a:bodyPr anchor="b"/>
          <a:lstStyle>
            <a:lvl1pPr algn="l">
              <a:defRPr sz="9600" spc="600" baseline="0"/>
            </a:lvl1pPr>
          </a:lstStyle>
          <a:p>
            <a:r>
              <a:rPr lang="en-US" altLang="ja-JP" dirty="0" smtClean="0"/>
              <a:t>NAME HERE</a:t>
            </a:r>
            <a:endParaRPr kumimoji="1" lang="ja-JP" altLang="en-US" dirty="0"/>
          </a:p>
        </p:txBody>
      </p:sp>
      <p:sp>
        <p:nvSpPr>
          <p:cNvPr id="8" name="テキスト プレースホルダー 11"/>
          <p:cNvSpPr>
            <a:spLocks noGrp="1"/>
          </p:cNvSpPr>
          <p:nvPr>
            <p:ph type="body" sz="quarter" idx="15" hasCustomPrompt="1"/>
          </p:nvPr>
        </p:nvSpPr>
        <p:spPr>
          <a:xfrm>
            <a:off x="7123775" y="2387210"/>
            <a:ext cx="10345355" cy="990542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4400" spc="300">
                <a:solidFill>
                  <a:schemeClr val="tx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1" name="テキスト プレースホルダー 11"/>
          <p:cNvSpPr>
            <a:spLocks noGrp="1"/>
          </p:cNvSpPr>
          <p:nvPr>
            <p:ph type="body" sz="quarter" idx="16" hasCustomPrompt="1"/>
          </p:nvPr>
        </p:nvSpPr>
        <p:spPr>
          <a:xfrm>
            <a:off x="7085676" y="5714552"/>
            <a:ext cx="10351150" cy="1765748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</a:p>
          <a:p>
            <a:pPr lvl="0"/>
            <a:endParaRPr lang="en-US" dirty="0" smtClean="0"/>
          </a:p>
          <a:p>
            <a:pPr lvl="0"/>
            <a:endParaRPr lang="en-US" dirty="0"/>
          </a:p>
        </p:txBody>
      </p:sp>
      <p:sp>
        <p:nvSpPr>
          <p:cNvPr id="2" name="円/楕円 1"/>
          <p:cNvSpPr/>
          <p:nvPr userDrawn="1"/>
        </p:nvSpPr>
        <p:spPr>
          <a:xfrm>
            <a:off x="7150098" y="3515412"/>
            <a:ext cx="1966913" cy="1966913"/>
          </a:xfrm>
          <a:prstGeom prst="ellipse">
            <a:avLst/>
          </a:prstGeom>
          <a:solidFill>
            <a:schemeClr val="accent1"/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2" name="円/楕円 11"/>
          <p:cNvSpPr/>
          <p:nvPr userDrawn="1"/>
        </p:nvSpPr>
        <p:spPr>
          <a:xfrm>
            <a:off x="9639298" y="3515411"/>
            <a:ext cx="1966913" cy="1966913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3" name="円/楕円 12"/>
          <p:cNvSpPr/>
          <p:nvPr userDrawn="1"/>
        </p:nvSpPr>
        <p:spPr>
          <a:xfrm>
            <a:off x="12128498" y="3515411"/>
            <a:ext cx="1966913" cy="1966913"/>
          </a:xfrm>
          <a:prstGeom prst="ellipse">
            <a:avLst/>
          </a:prstGeom>
          <a:solidFill>
            <a:schemeClr val="accent1">
              <a:lumMod val="50000"/>
            </a:schemeClr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4" name="テキスト プレースホルダー 11"/>
          <p:cNvSpPr>
            <a:spLocks noGrp="1"/>
          </p:cNvSpPr>
          <p:nvPr>
            <p:ph type="body" sz="quarter" idx="17" hasCustomPrompt="1"/>
          </p:nvPr>
        </p:nvSpPr>
        <p:spPr>
          <a:xfrm>
            <a:off x="7276176" y="3996482"/>
            <a:ext cx="1726537" cy="990542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spcBef>
                <a:spcPts val="0"/>
              </a:spcBef>
              <a:defRPr sz="20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5" name="テキスト プレースホルダー 11"/>
          <p:cNvSpPr>
            <a:spLocks noGrp="1"/>
          </p:cNvSpPr>
          <p:nvPr>
            <p:ph type="body" sz="quarter" idx="18" hasCustomPrompt="1"/>
          </p:nvPr>
        </p:nvSpPr>
        <p:spPr>
          <a:xfrm>
            <a:off x="12248685" y="4003597"/>
            <a:ext cx="1726537" cy="990542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spcBef>
                <a:spcPts val="0"/>
              </a:spcBef>
              <a:defRPr sz="20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6" name="テキスト プレースホルダー 11"/>
          <p:cNvSpPr>
            <a:spLocks noGrp="1"/>
          </p:cNvSpPr>
          <p:nvPr>
            <p:ph type="body" sz="quarter" idx="19" hasCustomPrompt="1"/>
          </p:nvPr>
        </p:nvSpPr>
        <p:spPr>
          <a:xfrm>
            <a:off x="9759485" y="3998013"/>
            <a:ext cx="1726537" cy="990542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spcBef>
                <a:spcPts val="0"/>
              </a:spcBef>
              <a:defRPr sz="20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8" name="図プレースホルダー 7"/>
          <p:cNvSpPr>
            <a:spLocks noGrp="1"/>
          </p:cNvSpPr>
          <p:nvPr>
            <p:ph type="pic" sz="quarter" idx="20" hasCustomPrompt="1"/>
          </p:nvPr>
        </p:nvSpPr>
        <p:spPr>
          <a:xfrm>
            <a:off x="3286147" y="8711104"/>
            <a:ext cx="836737" cy="836737"/>
          </a:xfrm>
        </p:spPr>
        <p:txBody>
          <a:bodyPr>
            <a:normAutofit/>
          </a:bodyPr>
          <a:lstStyle>
            <a:lvl1pPr>
              <a:defRPr sz="1600"/>
            </a:lvl1pPr>
          </a:lstStyle>
          <a:p>
            <a:r>
              <a:rPr kumimoji="1" lang="en-US" altLang="ja-JP" dirty="0" smtClean="0"/>
              <a:t>ICON</a:t>
            </a:r>
            <a:endParaRPr kumimoji="1" lang="ja-JP" altLang="en-US" dirty="0"/>
          </a:p>
        </p:txBody>
      </p:sp>
      <p:sp>
        <p:nvSpPr>
          <p:cNvPr id="19" name="テキスト プレースホルダー 11"/>
          <p:cNvSpPr>
            <a:spLocks noGrp="1"/>
          </p:cNvSpPr>
          <p:nvPr>
            <p:ph type="body" sz="quarter" idx="28" hasCustomPrompt="1"/>
          </p:nvPr>
        </p:nvSpPr>
        <p:spPr>
          <a:xfrm>
            <a:off x="4120247" y="8622205"/>
            <a:ext cx="3169454" cy="1054100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spcBef>
                <a:spcPts val="0"/>
              </a:spcBef>
              <a:defRPr sz="180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0" name="図プレースホルダー 7"/>
          <p:cNvSpPr>
            <a:spLocks noGrp="1"/>
          </p:cNvSpPr>
          <p:nvPr>
            <p:ph type="pic" sz="quarter" idx="29" hasCustomPrompt="1"/>
          </p:nvPr>
        </p:nvSpPr>
        <p:spPr>
          <a:xfrm>
            <a:off x="7656617" y="8711104"/>
            <a:ext cx="836737" cy="836737"/>
          </a:xfrm>
        </p:spPr>
        <p:txBody>
          <a:bodyPr>
            <a:normAutofit/>
          </a:bodyPr>
          <a:lstStyle>
            <a:lvl1pPr>
              <a:defRPr sz="1600"/>
            </a:lvl1pPr>
          </a:lstStyle>
          <a:p>
            <a:r>
              <a:rPr kumimoji="1" lang="en-US" altLang="ja-JP" dirty="0" smtClean="0"/>
              <a:t>ICON</a:t>
            </a:r>
            <a:endParaRPr kumimoji="1" lang="ja-JP" altLang="en-US" dirty="0"/>
          </a:p>
        </p:txBody>
      </p:sp>
      <p:sp>
        <p:nvSpPr>
          <p:cNvPr id="21" name="テキスト プレースホルダー 11"/>
          <p:cNvSpPr>
            <a:spLocks noGrp="1"/>
          </p:cNvSpPr>
          <p:nvPr>
            <p:ph type="body" sz="quarter" idx="30" hasCustomPrompt="1"/>
          </p:nvPr>
        </p:nvSpPr>
        <p:spPr>
          <a:xfrm>
            <a:off x="8490717" y="8634905"/>
            <a:ext cx="3169454" cy="1054100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spcBef>
                <a:spcPts val="0"/>
              </a:spcBef>
              <a:defRPr sz="180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2" name="図プレースホルダー 7"/>
          <p:cNvSpPr>
            <a:spLocks noGrp="1"/>
          </p:cNvSpPr>
          <p:nvPr>
            <p:ph type="pic" sz="quarter" idx="31" hasCustomPrompt="1"/>
          </p:nvPr>
        </p:nvSpPr>
        <p:spPr>
          <a:xfrm>
            <a:off x="12025417" y="8711104"/>
            <a:ext cx="836737" cy="836737"/>
          </a:xfrm>
        </p:spPr>
        <p:txBody>
          <a:bodyPr>
            <a:normAutofit/>
          </a:bodyPr>
          <a:lstStyle>
            <a:lvl1pPr>
              <a:defRPr sz="1600"/>
            </a:lvl1pPr>
          </a:lstStyle>
          <a:p>
            <a:r>
              <a:rPr kumimoji="1" lang="en-US" altLang="ja-JP" dirty="0" smtClean="0"/>
              <a:t>ICON</a:t>
            </a:r>
            <a:endParaRPr kumimoji="1" lang="ja-JP" altLang="en-US" dirty="0"/>
          </a:p>
        </p:txBody>
      </p:sp>
      <p:sp>
        <p:nvSpPr>
          <p:cNvPr id="23" name="テキスト プレースホルダー 11"/>
          <p:cNvSpPr>
            <a:spLocks noGrp="1"/>
          </p:cNvSpPr>
          <p:nvPr>
            <p:ph type="body" sz="quarter" idx="32" hasCustomPrompt="1"/>
          </p:nvPr>
        </p:nvSpPr>
        <p:spPr>
          <a:xfrm>
            <a:off x="12859517" y="8622205"/>
            <a:ext cx="3169454" cy="1054100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spcBef>
                <a:spcPts val="0"/>
              </a:spcBef>
              <a:defRPr sz="180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04744868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49" presetClass="entr" presetSubtype="0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500"/>
                            </p:stCondLst>
                            <p:childTnLst>
                              <p:par>
                                <p:cTn id="18" presetID="2" presetClass="entr" presetSubtype="9" decel="100000" fill="hold" grpId="0" nodeType="after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2" presetClass="entr" presetSubtype="2" decel="100000" fill="hold" grpId="0" nodeType="with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050"/>
                            </p:stCondLst>
                            <p:childTnLst>
                              <p:par>
                                <p:cTn id="27" presetID="10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2050"/>
                            </p:stCondLst>
                            <p:childTnLst>
                              <p:par>
                                <p:cTn id="3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2550"/>
                            </p:stCondLst>
                            <p:childTnLst>
                              <p:par>
                                <p:cTn id="4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3050"/>
                            </p:stCondLst>
                            <p:childTnLst>
                              <p:par>
                                <p:cTn id="48" presetID="10" presetClass="entr" presetSubtype="0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3800"/>
                            </p:stCondLst>
                            <p:childTnLst>
                              <p:par>
                                <p:cTn id="52" presetID="22" presetClass="entr" presetSubtype="8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4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4550"/>
                            </p:stCondLst>
                            <p:childTnLst>
                              <p:par>
                                <p:cTn id="5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5050"/>
                            </p:stCondLst>
                            <p:childTnLst>
                              <p:par>
                                <p:cTn id="6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8" dur="500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9" fill="hold">
                            <p:stCondLst>
                              <p:cond delay="5550"/>
                            </p:stCondLst>
                            <p:childTnLst>
                              <p:par>
                                <p:cTn id="7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2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5" dur="500"/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" grpId="0" animBg="1"/>
      <p:bldP spid="5" grpId="0" animBg="1"/>
      <p:bldP spid="6" grpId="0"/>
      <p:bldP spid="7" grpId="0"/>
      <p:bldP spid="8" grpId="0" build="p">
        <p:tmplLst>
          <p:tmpl lvl="1">
            <p:tnLst>
              <p:par>
                <p:cTn presetID="2" presetClass="entr" presetSubtype="2" decel="100000" fill="hold" nodeType="withEffect">
                  <p:stCondLst>
                    <p:cond delay="0"/>
                  </p:stCondLst>
                  <p:iterate type="wd">
                    <p:tmPct val="10000"/>
                  </p:iterate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1" grpId="0">
        <p:tmplLst>
          <p:tmpl>
            <p:tnLst>
              <p:par>
                <p:cTn presetID="10" presetClass="entr" presetSubtype="0" fill="hold" nodeType="after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" grpId="0" animBg="1"/>
      <p:bldP spid="12" grpId="0" animBg="1"/>
      <p:bldP spid="13" grpId="0" animBg="1"/>
      <p:bldP spid="14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5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6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8" grpId="0"/>
      <p:bldP spid="19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0" grpId="0"/>
      <p:bldP spid="21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2" grpId="0"/>
      <p:bldP spid="23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3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3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resid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  <a:alpha val="70000"/>
                  </a:prstClr>
                </a:solidFill>
              </a:rPr>
              <a:t>The Power of PowerPoint | thepopp.com</a:t>
            </a:r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87164BF-D67A-46C0-81D2-5BAF67C00C80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  <p:sp>
        <p:nvSpPr>
          <p:cNvPr id="7" name="タイトル 1"/>
          <p:cNvSpPr>
            <a:spLocks noGrp="1"/>
          </p:cNvSpPr>
          <p:nvPr>
            <p:ph type="title" hasCustomPrompt="1"/>
          </p:nvPr>
        </p:nvSpPr>
        <p:spPr>
          <a:xfrm>
            <a:off x="862286" y="5593550"/>
            <a:ext cx="16606845" cy="1011105"/>
          </a:xfrm>
          <a:prstGeom prst="rect">
            <a:avLst/>
          </a:prstGeom>
        </p:spPr>
        <p:txBody>
          <a:bodyPr anchor="b"/>
          <a:lstStyle>
            <a:lvl1pPr algn="ctr">
              <a:defRPr sz="5400" spc="1500" baseline="0"/>
            </a:lvl1pPr>
          </a:lstStyle>
          <a:p>
            <a:r>
              <a:rPr lang="en-US" altLang="ja-JP" dirty="0" smtClean="0"/>
              <a:t>NAME HERE</a:t>
            </a:r>
            <a:endParaRPr kumimoji="1" lang="ja-JP" altLang="en-US" dirty="0"/>
          </a:p>
        </p:txBody>
      </p:sp>
      <p:sp>
        <p:nvSpPr>
          <p:cNvPr id="8" name="テキスト プレースホルダー 11"/>
          <p:cNvSpPr>
            <a:spLocks noGrp="1"/>
          </p:cNvSpPr>
          <p:nvPr>
            <p:ph type="body" sz="quarter" idx="15" hasCustomPrompt="1"/>
          </p:nvPr>
        </p:nvSpPr>
        <p:spPr>
          <a:xfrm>
            <a:off x="2623106" y="7573772"/>
            <a:ext cx="13040199" cy="1530168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9" name="円/楕円 8"/>
          <p:cNvSpPr/>
          <p:nvPr userDrawn="1"/>
        </p:nvSpPr>
        <p:spPr>
          <a:xfrm>
            <a:off x="6802946" y="777992"/>
            <a:ext cx="4631885" cy="4632286"/>
          </a:xfrm>
          <a:prstGeom prst="ellipse">
            <a:avLst/>
          </a:prstGeom>
          <a:solidFill>
            <a:schemeClr val="accent1">
              <a:lumMod val="20000"/>
              <a:lumOff val="80000"/>
              <a:alpha val="14000"/>
            </a:schemeClr>
          </a:solidFill>
          <a:ln w="12700">
            <a:solidFill>
              <a:schemeClr val="accent1"/>
            </a:solidFill>
            <a:prstDash val="dash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 sz="2400" dirty="0" smtClean="0">
              <a:solidFill>
                <a:prstClr val="black"/>
              </a:solidFill>
              <a:latin typeface="Roboto Condensed Light"/>
            </a:endParaRPr>
          </a:p>
        </p:txBody>
      </p:sp>
      <p:sp>
        <p:nvSpPr>
          <p:cNvPr id="10" name="図プレースホルダー 9"/>
          <p:cNvSpPr>
            <a:spLocks noGrp="1"/>
          </p:cNvSpPr>
          <p:nvPr>
            <p:ph type="pic" sz="quarter" idx="12" hasCustomPrompt="1"/>
          </p:nvPr>
        </p:nvSpPr>
        <p:spPr>
          <a:xfrm>
            <a:off x="7005046" y="980110"/>
            <a:ext cx="4227685" cy="4228051"/>
          </a:xfrm>
          <a:prstGeom prst="ellipse">
            <a:avLst/>
          </a:prstGeom>
        </p:spPr>
        <p:txBody>
          <a:bodyPr/>
          <a:lstStyle>
            <a:lvl1pPr>
              <a:defRPr/>
            </a:lvl1pPr>
          </a:lstStyle>
          <a:p>
            <a:r>
              <a:rPr kumimoji="1" lang="en-US" altLang="ja-JP" dirty="0" smtClean="0"/>
              <a:t>Add Image</a:t>
            </a:r>
            <a:endParaRPr kumimoji="1" lang="ja-JP" altLang="en-US" dirty="0"/>
          </a:p>
        </p:txBody>
      </p:sp>
      <p:sp>
        <p:nvSpPr>
          <p:cNvPr id="11" name="テキスト プレースホルダー 11"/>
          <p:cNvSpPr>
            <a:spLocks noGrp="1"/>
          </p:cNvSpPr>
          <p:nvPr>
            <p:ph type="body" sz="quarter" idx="16" hasCustomPrompt="1"/>
          </p:nvPr>
        </p:nvSpPr>
        <p:spPr>
          <a:xfrm>
            <a:off x="2594582" y="6493650"/>
            <a:ext cx="13097249" cy="773203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defRPr sz="3200" spc="300">
                <a:solidFill>
                  <a:schemeClr val="tx2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cxnSp>
        <p:nvCxnSpPr>
          <p:cNvPr id="12" name="直線コネクタ 11"/>
          <p:cNvCxnSpPr/>
          <p:nvPr userDrawn="1"/>
        </p:nvCxnSpPr>
        <p:spPr>
          <a:xfrm>
            <a:off x="2623107" y="7393750"/>
            <a:ext cx="13040199" cy="0"/>
          </a:xfrm>
          <a:prstGeom prst="line">
            <a:avLst/>
          </a:prstGeom>
          <a:ln w="12700">
            <a:solidFill>
              <a:schemeClr val="accent1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427140026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49" presetClass="entr" presetSubtype="0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500"/>
                            </p:stCondLst>
                            <p:childTnLst>
                              <p:par>
                                <p:cTn id="18" presetID="2" presetClass="entr" presetSubtype="9" decel="100000" fill="hold" grpId="0" nodeType="afterEffect">
                                  <p:stCondLst>
                                    <p:cond delay="25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2" presetClass="entr" presetSubtype="2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16" presetClass="entr" presetSubtype="37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29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2" presetClass="entr" presetSubtype="4" decel="100000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8" grpId="0">
        <p:tmplLst>
          <p:tmpl>
            <p:tnLst>
              <p:par>
                <p:cTn presetID="2" presetClass="entr" presetSubtype="4" decel="100000" fill="hold" nodeType="withEffect">
                  <p:stCondLst>
                    <p:cond delay="1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9" grpId="0" animBg="1"/>
      <p:bldP spid="10" grpId="0"/>
      <p:bldP spid="11" grpId="0" build="p">
        <p:tmplLst>
          <p:tmpl lvl="1">
            <p:tnLst>
              <p:par>
                <p:cTn presetID="2" presetClass="entr" presetSubtype="2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3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  <a:alpha val="70000"/>
                  </a:prstClr>
                </a:solidFill>
              </a:rPr>
              <a:t>The Power of PowerPoint | thepopp.com</a:t>
            </a:r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87164BF-D67A-46C0-81D2-5BAF67C00C80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  <p:sp>
        <p:nvSpPr>
          <p:cNvPr id="5" name="タイトル 1"/>
          <p:cNvSpPr>
            <a:spLocks noGrp="1"/>
          </p:cNvSpPr>
          <p:nvPr>
            <p:ph type="title" hasCustomPrompt="1"/>
          </p:nvPr>
        </p:nvSpPr>
        <p:spPr>
          <a:xfrm>
            <a:off x="547252" y="3343301"/>
            <a:ext cx="7470830" cy="3555394"/>
          </a:xfrm>
          <a:prstGeom prst="rect">
            <a:avLst/>
          </a:prstGeom>
        </p:spPr>
        <p:txBody>
          <a:bodyPr anchor="ctr"/>
          <a:lstStyle>
            <a:lvl1pPr algn="r">
              <a:lnSpc>
                <a:spcPts val="9000"/>
              </a:lnSpc>
              <a:defRPr sz="9600" spc="600" baseline="0"/>
            </a:lvl1pPr>
          </a:lstStyle>
          <a:p>
            <a:r>
              <a:rPr lang="en-US" altLang="ja-JP" dirty="0" smtClean="0"/>
              <a:t>SLIDE TITLE HERE</a:t>
            </a:r>
            <a:endParaRPr kumimoji="1" lang="ja-JP" altLang="en-US" dirty="0"/>
          </a:p>
        </p:txBody>
      </p:sp>
      <p:sp>
        <p:nvSpPr>
          <p:cNvPr id="6" name="正方形/長方形 5"/>
          <p:cNvSpPr/>
          <p:nvPr userDrawn="1"/>
        </p:nvSpPr>
        <p:spPr>
          <a:xfrm>
            <a:off x="8245165" y="3163280"/>
            <a:ext cx="90010" cy="3555395"/>
          </a:xfrm>
          <a:prstGeom prst="rect">
            <a:avLst/>
          </a:prstGeom>
          <a:solidFill>
            <a:schemeClr val="accent1"/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7" name="テキスト プレースホルダー 11"/>
          <p:cNvSpPr>
            <a:spLocks noGrp="1"/>
          </p:cNvSpPr>
          <p:nvPr>
            <p:ph type="body" sz="quarter" idx="15" hasCustomPrompt="1"/>
          </p:nvPr>
        </p:nvSpPr>
        <p:spPr>
          <a:xfrm>
            <a:off x="8513136" y="3320797"/>
            <a:ext cx="8505945" cy="3240360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24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43026841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9" decel="100000" fill="hold" grpId="0" nodeType="after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2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6" grpId="0" animBg="1"/>
      <p:bldP spid="7" grpId="0" build="p">
        <p:tmplLst>
          <p:tmpl lvl="1">
            <p:tnLst>
              <p:par>
                <p:cTn presetID="2" presetClass="entr" presetSubtype="2" decel="10000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3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 Column 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>
          <a:xfrm>
            <a:off x="9413236" y="9591367"/>
            <a:ext cx="7776864" cy="547688"/>
          </a:xfrm>
        </p:spPr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  <a:alpha val="70000"/>
                  </a:prstClr>
                </a:solidFill>
              </a:rPr>
              <a:t>The Power of PowerPoint | thepopp.com</a:t>
            </a:r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>
          <a:xfrm>
            <a:off x="17371930" y="9591367"/>
            <a:ext cx="907291" cy="547688"/>
          </a:xfrm>
        </p:spPr>
        <p:txBody>
          <a:bodyPr/>
          <a:lstStyle/>
          <a:p>
            <a:fld id="{387164BF-D67A-46C0-81D2-5BAF67C00C80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  <p:sp>
        <p:nvSpPr>
          <p:cNvPr id="5" name="テキスト プレースホルダー 11"/>
          <p:cNvSpPr>
            <a:spLocks noGrp="1"/>
          </p:cNvSpPr>
          <p:nvPr>
            <p:ph type="body" sz="quarter" idx="14" hasCustomPrompt="1"/>
          </p:nvPr>
        </p:nvSpPr>
        <p:spPr>
          <a:xfrm>
            <a:off x="1096312" y="2443200"/>
            <a:ext cx="16057784" cy="1763774"/>
          </a:xfrm>
        </p:spPr>
        <p:txBody>
          <a:bodyPr anchor="b">
            <a:noAutofit/>
          </a:bodyPr>
          <a:lstStyle>
            <a:lvl1pPr algn="ctr">
              <a:defRPr sz="5400" spc="1500" baseline="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6" name="テキスト プレースホルダー 11"/>
          <p:cNvSpPr>
            <a:spLocks noGrp="1"/>
          </p:cNvSpPr>
          <p:nvPr>
            <p:ph type="body" sz="quarter" idx="15" hasCustomPrompt="1"/>
          </p:nvPr>
        </p:nvSpPr>
        <p:spPr>
          <a:xfrm>
            <a:off x="1096312" y="4423420"/>
            <a:ext cx="16057784" cy="3240360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defRPr sz="24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8703269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9" decel="100000" fill="hold" grpId="0" nodeType="after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50"/>
                            </p:stCondLst>
                            <p:childTnLst>
                              <p:par>
                                <p:cTn id="10" presetID="2" presetClass="entr" presetSubtype="4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>
        <p:tmplLst>
          <p:tmpl>
            <p:tnLst>
              <p:par>
                <p:cTn presetID="2" presetClass="entr" presetSubtype="9" decel="100000" fill="hold" nodeType="afterEffect">
                  <p:stCondLst>
                    <p:cond delay="0"/>
                  </p:stCondLst>
                  <p:iterate type="wd">
                    <p:tmPct val="10000"/>
                  </p:iterate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0-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6" grpId="0">
        <p:tmplLst>
          <p:tmpl>
            <p:tnLst>
              <p:par>
                <p:cTn presetID="2" presetClass="entr" presetSubtype="4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3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 Word - 1 Colum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円/楕円 16"/>
          <p:cNvSpPr/>
          <p:nvPr userDrawn="1"/>
        </p:nvSpPr>
        <p:spPr>
          <a:xfrm>
            <a:off x="939800" y="1788632"/>
            <a:ext cx="6572725" cy="6572725"/>
          </a:xfrm>
          <a:prstGeom prst="ellipse">
            <a:avLst/>
          </a:prstGeom>
          <a:gradFill>
            <a:gsLst>
              <a:gs pos="100000">
                <a:schemeClr val="accent1">
                  <a:tint val="66000"/>
                  <a:satMod val="160000"/>
                  <a:alpha val="15000"/>
                </a:schemeClr>
              </a:gs>
              <a:gs pos="50000">
                <a:schemeClr val="accent1">
                  <a:tint val="44500"/>
                  <a:satMod val="160000"/>
                  <a:alpha val="14000"/>
                </a:schemeClr>
              </a:gs>
              <a:gs pos="0">
                <a:schemeClr val="bg1"/>
              </a:gs>
            </a:gsLst>
            <a:path path="circle">
              <a:fillToRect l="50000" t="50000" r="50000" b="50000"/>
            </a:path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black"/>
              </a:solidFill>
            </a:endParaRPr>
          </a:p>
        </p:txBody>
      </p:sp>
      <p:sp>
        <p:nvSpPr>
          <p:cNvPr id="18" name="円/楕円 17"/>
          <p:cNvSpPr/>
          <p:nvPr userDrawn="1"/>
        </p:nvSpPr>
        <p:spPr>
          <a:xfrm>
            <a:off x="1939273" y="2788105"/>
            <a:ext cx="4573781" cy="4573781"/>
          </a:xfrm>
          <a:prstGeom prst="ellipse">
            <a:avLst/>
          </a:prstGeom>
          <a:gradFill>
            <a:gsLst>
              <a:gs pos="100000">
                <a:schemeClr val="accent1">
                  <a:tint val="66000"/>
                  <a:satMod val="160000"/>
                  <a:alpha val="38000"/>
                </a:schemeClr>
              </a:gs>
              <a:gs pos="42000">
                <a:schemeClr val="accent1">
                  <a:tint val="44500"/>
                  <a:satMod val="160000"/>
                  <a:alpha val="24000"/>
                </a:schemeClr>
              </a:gs>
              <a:gs pos="0">
                <a:schemeClr val="bg1"/>
              </a:gs>
            </a:gsLst>
            <a:path path="circle">
              <a:fillToRect l="50000" t="50000" r="50000" b="50000"/>
            </a:path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black"/>
              </a:solidFill>
            </a:endParaRPr>
          </a:p>
        </p:txBody>
      </p:sp>
      <p:sp>
        <p:nvSpPr>
          <p:cNvPr id="3" name="フッター プレースホルダー 2"/>
          <p:cNvSpPr>
            <a:spLocks noGrp="1"/>
          </p:cNvSpPr>
          <p:nvPr userDrawn="1">
            <p:ph type="ftr" sz="quarter" idx="10"/>
          </p:nvPr>
        </p:nvSpPr>
        <p:spPr/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  <a:alpha val="70000"/>
                  </a:prstClr>
                </a:solidFill>
              </a:rPr>
              <a:t>The Power of PowerPoint | thepopp.com</a:t>
            </a:r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 userDrawn="1">
            <p:ph type="sldNum" sz="quarter" idx="11"/>
          </p:nvPr>
        </p:nvSpPr>
        <p:spPr/>
        <p:txBody>
          <a:bodyPr/>
          <a:lstStyle/>
          <a:p>
            <a:fld id="{387164BF-D67A-46C0-81D2-5BAF67C00C80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  <p:sp>
        <p:nvSpPr>
          <p:cNvPr id="7" name="テキスト プレースホルダー 11"/>
          <p:cNvSpPr>
            <a:spLocks noGrp="1"/>
          </p:cNvSpPr>
          <p:nvPr userDrawn="1">
            <p:ph type="body" sz="quarter" idx="15" hasCustomPrompt="1"/>
          </p:nvPr>
        </p:nvSpPr>
        <p:spPr>
          <a:xfrm>
            <a:off x="8108091" y="2983260"/>
            <a:ext cx="9451050" cy="4365485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24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9" name="タイトル 1"/>
          <p:cNvSpPr>
            <a:spLocks noGrp="1"/>
          </p:cNvSpPr>
          <p:nvPr userDrawn="1">
            <p:ph type="title" hasCustomPrompt="1"/>
          </p:nvPr>
        </p:nvSpPr>
        <p:spPr>
          <a:xfrm>
            <a:off x="1132316" y="3838355"/>
            <a:ext cx="6480720" cy="2655295"/>
          </a:xfrm>
          <a:prstGeom prst="rect">
            <a:avLst/>
          </a:prstGeom>
        </p:spPr>
        <p:txBody>
          <a:bodyPr anchor="ctr"/>
          <a:lstStyle>
            <a:lvl1pPr algn="ctr">
              <a:defRPr sz="6600" spc="1500" baseline="0"/>
            </a:lvl1pPr>
          </a:lstStyle>
          <a:p>
            <a:r>
              <a:rPr lang="en-US" altLang="ja-JP" dirty="0" smtClean="0"/>
              <a:t>WORD</a:t>
            </a:r>
            <a:endParaRPr kumimoji="1" lang="ja-JP" altLang="en-US" dirty="0"/>
          </a:p>
        </p:txBody>
      </p:sp>
    </p:spTree>
    <p:extLst>
      <p:ext uri="{BB962C8B-B14F-4D97-AF65-F5344CB8AC3E}">
        <p14:creationId xmlns:p14="http://schemas.microsoft.com/office/powerpoint/2010/main" val="312080384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2" presetClass="entr" presetSubtype="2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" grpId="0" animBg="1"/>
      <p:bldP spid="18" grpId="0" animBg="1"/>
      <p:bldP spid="7" grpId="0">
        <p:tmplLst>
          <p:tmpl>
            <p:tnLst>
              <p:par>
                <p:cTn presetID="2" presetClass="entr" presetSubtype="2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9" grpId="0"/>
    </p:bldLst>
  </p:timing>
</p:sldLayout>
</file>

<file path=ppt/slideLayouts/slideLayout3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ission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  <a:alpha val="70000"/>
                  </a:prstClr>
                </a:solidFill>
              </a:rPr>
              <a:t>The Power of PowerPoint | thepopp.com</a:t>
            </a:r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87164BF-D67A-46C0-81D2-5BAF67C00C80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  <p:cxnSp>
        <p:nvCxnSpPr>
          <p:cNvPr id="10" name="直線コネクタ 9"/>
          <p:cNvCxnSpPr/>
          <p:nvPr userDrawn="1"/>
        </p:nvCxnSpPr>
        <p:spPr>
          <a:xfrm flipV="1">
            <a:off x="2393174" y="1835920"/>
            <a:ext cx="12735697" cy="7216897"/>
          </a:xfrm>
          <a:prstGeom prst="line">
            <a:avLst/>
          </a:prstGeom>
          <a:ln w="12700"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2" name="図 11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3501904">
            <a:off x="-1694619" y="10183702"/>
            <a:ext cx="1434756" cy="1434756"/>
          </a:xfrm>
          <a:prstGeom prst="rect">
            <a:avLst/>
          </a:prstGeom>
        </p:spPr>
      </p:pic>
      <p:sp>
        <p:nvSpPr>
          <p:cNvPr id="13" name="テキスト プレースホルダー 11"/>
          <p:cNvSpPr>
            <a:spLocks noGrp="1"/>
          </p:cNvSpPr>
          <p:nvPr>
            <p:ph type="body" sz="quarter" idx="14" hasCustomPrompt="1"/>
          </p:nvPr>
        </p:nvSpPr>
        <p:spPr>
          <a:xfrm>
            <a:off x="8648151" y="5638555"/>
            <a:ext cx="8682531" cy="1808779"/>
          </a:xfrm>
        </p:spPr>
        <p:txBody>
          <a:bodyPr anchor="b">
            <a:noAutofit/>
          </a:bodyPr>
          <a:lstStyle>
            <a:lvl1pPr algn="l">
              <a:spcBef>
                <a:spcPts val="0"/>
              </a:spcBef>
              <a:defRPr sz="5400" spc="1500" baseline="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4" name="テキスト プレースホルダー 11"/>
          <p:cNvSpPr>
            <a:spLocks noGrp="1"/>
          </p:cNvSpPr>
          <p:nvPr>
            <p:ph type="body" sz="quarter" idx="15" hasCustomPrompt="1"/>
          </p:nvPr>
        </p:nvSpPr>
        <p:spPr>
          <a:xfrm>
            <a:off x="8648151" y="7483760"/>
            <a:ext cx="8682531" cy="1575175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4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grpSp>
        <p:nvGrpSpPr>
          <p:cNvPr id="2" name="グループ化 19"/>
          <p:cNvGrpSpPr/>
          <p:nvPr userDrawn="1"/>
        </p:nvGrpSpPr>
        <p:grpSpPr>
          <a:xfrm>
            <a:off x="2483247" y="6718675"/>
            <a:ext cx="3914654" cy="585065"/>
            <a:chOff x="4732716" y="5998594"/>
            <a:chExt cx="2970330" cy="443931"/>
          </a:xfrm>
        </p:grpSpPr>
        <p:sp>
          <p:nvSpPr>
            <p:cNvPr id="18" name="直角三角形 17"/>
            <p:cNvSpPr/>
            <p:nvPr userDrawn="1"/>
          </p:nvSpPr>
          <p:spPr>
            <a:xfrm rot="5400000">
              <a:off x="7098539" y="5838017"/>
              <a:ext cx="443930" cy="765085"/>
            </a:xfrm>
            <a:prstGeom prst="rtTriangle">
              <a:avLst/>
            </a:prstGeom>
            <a:solidFill>
              <a:schemeClr val="accent1"/>
            </a:solidFill>
            <a:ln w="127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  <p:sp>
          <p:nvSpPr>
            <p:cNvPr id="19" name="正方形/長方形 18"/>
            <p:cNvSpPr/>
            <p:nvPr userDrawn="1"/>
          </p:nvSpPr>
          <p:spPr>
            <a:xfrm>
              <a:off x="4732716" y="5998594"/>
              <a:ext cx="2205245" cy="443931"/>
            </a:xfrm>
            <a:prstGeom prst="rect">
              <a:avLst/>
            </a:prstGeom>
            <a:solidFill>
              <a:schemeClr val="accent1"/>
            </a:solidFill>
            <a:ln w="127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</p:grpSp>
      <p:sp>
        <p:nvSpPr>
          <p:cNvPr id="21" name="テキスト プレースホルダー 11"/>
          <p:cNvSpPr>
            <a:spLocks noGrp="1"/>
          </p:cNvSpPr>
          <p:nvPr>
            <p:ph type="body" sz="quarter" idx="21" hasCustomPrompt="1"/>
          </p:nvPr>
        </p:nvSpPr>
        <p:spPr>
          <a:xfrm>
            <a:off x="2572476" y="6690241"/>
            <a:ext cx="2817105" cy="585064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400" spc="6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grpSp>
        <p:nvGrpSpPr>
          <p:cNvPr id="5" name="グループ化 21"/>
          <p:cNvGrpSpPr/>
          <p:nvPr userDrawn="1"/>
        </p:nvGrpSpPr>
        <p:grpSpPr>
          <a:xfrm>
            <a:off x="6173657" y="4631875"/>
            <a:ext cx="3914654" cy="585065"/>
            <a:chOff x="4732716" y="5998594"/>
            <a:chExt cx="2970330" cy="443931"/>
          </a:xfrm>
        </p:grpSpPr>
        <p:sp>
          <p:nvSpPr>
            <p:cNvPr id="23" name="直角三角形 22"/>
            <p:cNvSpPr/>
            <p:nvPr userDrawn="1"/>
          </p:nvSpPr>
          <p:spPr>
            <a:xfrm rot="5400000">
              <a:off x="7098539" y="5838017"/>
              <a:ext cx="443930" cy="765085"/>
            </a:xfrm>
            <a:prstGeom prst="rtTriangle">
              <a:avLst/>
            </a:prstGeom>
            <a:solidFill>
              <a:schemeClr val="accent1"/>
            </a:solidFill>
            <a:ln w="127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  <p:sp>
          <p:nvSpPr>
            <p:cNvPr id="24" name="正方形/長方形 23"/>
            <p:cNvSpPr/>
            <p:nvPr userDrawn="1"/>
          </p:nvSpPr>
          <p:spPr>
            <a:xfrm>
              <a:off x="4732716" y="5998594"/>
              <a:ext cx="2205245" cy="443931"/>
            </a:xfrm>
            <a:prstGeom prst="rect">
              <a:avLst/>
            </a:prstGeom>
            <a:solidFill>
              <a:schemeClr val="accent1"/>
            </a:solidFill>
            <a:ln w="127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</p:grpSp>
      <p:sp>
        <p:nvSpPr>
          <p:cNvPr id="25" name="テキスト プレースホルダー 11"/>
          <p:cNvSpPr>
            <a:spLocks noGrp="1"/>
          </p:cNvSpPr>
          <p:nvPr>
            <p:ph type="body" sz="quarter" idx="22" hasCustomPrompt="1"/>
          </p:nvPr>
        </p:nvSpPr>
        <p:spPr>
          <a:xfrm>
            <a:off x="6262886" y="4603441"/>
            <a:ext cx="2817105" cy="585064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400" spc="6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grpSp>
        <p:nvGrpSpPr>
          <p:cNvPr id="6" name="グループ化 25"/>
          <p:cNvGrpSpPr/>
          <p:nvPr userDrawn="1"/>
        </p:nvGrpSpPr>
        <p:grpSpPr>
          <a:xfrm>
            <a:off x="9999082" y="2471634"/>
            <a:ext cx="3914654" cy="585065"/>
            <a:chOff x="4732716" y="5998594"/>
            <a:chExt cx="2970330" cy="443931"/>
          </a:xfrm>
        </p:grpSpPr>
        <p:sp>
          <p:nvSpPr>
            <p:cNvPr id="27" name="直角三角形 26"/>
            <p:cNvSpPr/>
            <p:nvPr userDrawn="1"/>
          </p:nvSpPr>
          <p:spPr>
            <a:xfrm rot="5400000">
              <a:off x="7098539" y="5838017"/>
              <a:ext cx="443930" cy="765085"/>
            </a:xfrm>
            <a:prstGeom prst="rtTriangle">
              <a:avLst/>
            </a:prstGeom>
            <a:solidFill>
              <a:schemeClr val="accent1"/>
            </a:solidFill>
            <a:ln w="127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  <p:sp>
          <p:nvSpPr>
            <p:cNvPr id="28" name="正方形/長方形 27"/>
            <p:cNvSpPr/>
            <p:nvPr userDrawn="1"/>
          </p:nvSpPr>
          <p:spPr>
            <a:xfrm>
              <a:off x="4732716" y="5998594"/>
              <a:ext cx="2205245" cy="443931"/>
            </a:xfrm>
            <a:prstGeom prst="rect">
              <a:avLst/>
            </a:prstGeom>
            <a:solidFill>
              <a:schemeClr val="accent1"/>
            </a:solidFill>
            <a:ln w="127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</p:grpSp>
      <p:sp>
        <p:nvSpPr>
          <p:cNvPr id="29" name="テキスト プレースホルダー 11"/>
          <p:cNvSpPr>
            <a:spLocks noGrp="1"/>
          </p:cNvSpPr>
          <p:nvPr>
            <p:ph type="body" sz="quarter" idx="23" hasCustomPrompt="1"/>
          </p:nvPr>
        </p:nvSpPr>
        <p:spPr>
          <a:xfrm>
            <a:off x="10088311" y="2443200"/>
            <a:ext cx="2817105" cy="585064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400" spc="6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1" name="テキスト プレースホルダー 11"/>
          <p:cNvSpPr>
            <a:spLocks noGrp="1"/>
          </p:cNvSpPr>
          <p:nvPr>
            <p:ph type="body" sz="quarter" idx="24" hasCustomPrompt="1"/>
          </p:nvPr>
        </p:nvSpPr>
        <p:spPr>
          <a:xfrm>
            <a:off x="1402345" y="5503951"/>
            <a:ext cx="5138397" cy="848975"/>
          </a:xfrm>
        </p:spPr>
        <p:txBody>
          <a:bodyPr anchor="b">
            <a:noAutofit/>
          </a:bodyPr>
          <a:lstStyle>
            <a:lvl1pPr algn="r">
              <a:spcBef>
                <a:spcPts val="0"/>
              </a:spcBef>
              <a:defRPr sz="36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2" name="テキスト プレースホルダー 11"/>
          <p:cNvSpPr>
            <a:spLocks noGrp="1"/>
          </p:cNvSpPr>
          <p:nvPr>
            <p:ph type="body" sz="quarter" idx="25" hasCustomPrompt="1"/>
          </p:nvPr>
        </p:nvSpPr>
        <p:spPr>
          <a:xfrm>
            <a:off x="5174939" y="3436958"/>
            <a:ext cx="5138397" cy="848975"/>
          </a:xfrm>
        </p:spPr>
        <p:txBody>
          <a:bodyPr anchor="b">
            <a:noAutofit/>
          </a:bodyPr>
          <a:lstStyle>
            <a:lvl1pPr algn="r">
              <a:spcBef>
                <a:spcPts val="0"/>
              </a:spcBef>
              <a:defRPr sz="36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3" name="テキスト プレースホルダー 11"/>
          <p:cNvSpPr>
            <a:spLocks noGrp="1"/>
          </p:cNvSpPr>
          <p:nvPr>
            <p:ph type="body" sz="quarter" idx="26" hasCustomPrompt="1"/>
          </p:nvPr>
        </p:nvSpPr>
        <p:spPr>
          <a:xfrm>
            <a:off x="9000364" y="1273070"/>
            <a:ext cx="5138397" cy="848975"/>
          </a:xfrm>
        </p:spPr>
        <p:txBody>
          <a:bodyPr anchor="b">
            <a:noAutofit/>
          </a:bodyPr>
          <a:lstStyle>
            <a:lvl1pPr algn="r">
              <a:spcBef>
                <a:spcPts val="0"/>
              </a:spcBef>
              <a:defRPr sz="36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5" name="テキスト プレースホルダー 11"/>
          <p:cNvSpPr>
            <a:spLocks noGrp="1"/>
          </p:cNvSpPr>
          <p:nvPr>
            <p:ph type="body" sz="quarter" idx="17" hasCustomPrompt="1"/>
          </p:nvPr>
        </p:nvSpPr>
        <p:spPr>
          <a:xfrm>
            <a:off x="367231" y="6133610"/>
            <a:ext cx="6120679" cy="585064"/>
          </a:xfrm>
        </p:spPr>
        <p:txBody>
          <a:bodyPr anchor="t">
            <a:noAutofit/>
          </a:bodyPr>
          <a:lstStyle>
            <a:lvl1pPr algn="r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6" name="テキスト プレースホルダー 11"/>
          <p:cNvSpPr>
            <a:spLocks noGrp="1"/>
          </p:cNvSpPr>
          <p:nvPr>
            <p:ph type="body" sz="quarter" idx="27" hasCustomPrompt="1"/>
          </p:nvPr>
        </p:nvSpPr>
        <p:spPr>
          <a:xfrm>
            <a:off x="4147651" y="4063381"/>
            <a:ext cx="6120679" cy="585064"/>
          </a:xfrm>
        </p:spPr>
        <p:txBody>
          <a:bodyPr anchor="t">
            <a:noAutofit/>
          </a:bodyPr>
          <a:lstStyle>
            <a:lvl1pPr algn="r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7" name="テキスト プレースホルダー 11"/>
          <p:cNvSpPr>
            <a:spLocks noGrp="1"/>
          </p:cNvSpPr>
          <p:nvPr>
            <p:ph type="body" sz="quarter" idx="28" hasCustomPrompt="1"/>
          </p:nvPr>
        </p:nvSpPr>
        <p:spPr>
          <a:xfrm>
            <a:off x="7973076" y="1903140"/>
            <a:ext cx="6120679" cy="585064"/>
          </a:xfrm>
        </p:spPr>
        <p:txBody>
          <a:bodyPr anchor="t">
            <a:noAutofit/>
          </a:bodyPr>
          <a:lstStyle>
            <a:lvl1pPr algn="r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cxnSp>
        <p:nvCxnSpPr>
          <p:cNvPr id="30" name="直線コネクタ 29"/>
          <p:cNvCxnSpPr/>
          <p:nvPr userDrawn="1"/>
        </p:nvCxnSpPr>
        <p:spPr>
          <a:xfrm>
            <a:off x="8603146" y="7393750"/>
            <a:ext cx="9683267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94775218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path" presetSubtype="0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92231 -0.927 L 0.09315 -0.0872 " pathEditMode="fixed" rAng="0" ptsTypes="AA">
                                      <p:cBhvr>
                                        <p:cTn id="6" dur="1000" spd="-100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1458" y="41991"/>
                                    </p:animMotion>
                                  </p:childTnLst>
                                </p:cTn>
                              </p:par>
                              <p:par>
                                <p:cTn id="7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2" presetClass="entr" presetSubtype="8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8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4" presetID="2" presetClass="entr" presetSubtype="8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2000"/>
                            </p:stCondLst>
                            <p:childTnLst>
                              <p:par>
                                <p:cTn id="29" presetID="2" presetClass="entr" presetSubtype="8" decel="10000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8" decel="100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3000"/>
                            </p:stCondLst>
                            <p:childTnLst>
                              <p:par>
                                <p:cTn id="38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2" presetID="2" presetClass="entr" presetSubtype="8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3500"/>
                            </p:stCondLst>
                            <p:childTnLst>
                              <p:par>
                                <p:cTn id="47" presetID="2" presetClass="entr" presetSubtype="8" decel="10000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8" decel="100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4500"/>
                            </p:stCondLst>
                            <p:childTnLst>
                              <p:par>
                                <p:cTn id="56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0" presetID="2" presetClass="entr" presetSubtype="8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5000"/>
                            </p:stCondLst>
                            <p:childTnLst>
                              <p:par>
                                <p:cTn id="65" presetID="2" presetClass="entr" presetSubtype="2" decel="10000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9" presetID="2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1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6000"/>
                            </p:stCondLst>
                            <p:childTnLst>
                              <p:par>
                                <p:cTn id="73" presetID="2" presetClass="entr" presetSubtype="2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5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6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>
        <p:tmplLst>
          <p:tmpl>
            <p:tnLst>
              <p:par>
                <p:cTn presetID="2" presetClass="entr" presetSubtype="2" decel="100000" fill="hold" nodeType="after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4" grpId="0">
        <p:tmplLst>
          <p:tmpl>
            <p:tnLst>
              <p:par>
                <p:cTn presetID="2" presetClass="entr" presetSubtype="2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1" grpId="0" build="p">
        <p:tmplLst>
          <p:tmpl lvl="1">
            <p:tnLst>
              <p:par>
                <p:cTn presetID="2" presetClass="entr" presetSubtype="8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5" grpId="0" build="p">
        <p:tmplLst>
          <p:tmpl lvl="1">
            <p:tnLst>
              <p:par>
                <p:cTn presetID="2" presetClass="entr" presetSubtype="8" decel="100000" fill="hold" nodeType="after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9" grpId="0" build="p">
        <p:tmplLst>
          <p:tmpl lvl="1">
            <p:tnLst>
              <p:par>
                <p:cTn presetID="2" presetClass="entr" presetSubtype="8" decel="100000" fill="hold" nodeType="after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1" grpId="0">
        <p:tmplLst>
          <p:tmpl>
            <p:tnLst>
              <p:par>
                <p:cTn presetID="2" presetClass="entr" presetSubtype="8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2" grpId="0">
        <p:tmplLst>
          <p:tmpl>
            <p:tnLst>
              <p:par>
                <p:cTn presetID="2" presetClass="entr" presetSubtype="8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3" grpId="0">
        <p:tmplLst>
          <p:tmpl>
            <p:tnLst>
              <p:par>
                <p:cTn presetID="2" presetClass="entr" presetSubtype="8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5" grpId="0">
        <p:tmplLst>
          <p:tmpl>
            <p:tnLst>
              <p:par>
                <p:cTn presetID="2" presetClass="entr" presetSubtype="8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6" grpId="0">
        <p:tmplLst>
          <p:tmpl>
            <p:tnLst>
              <p:par>
                <p:cTn presetID="2" presetClass="entr" presetSubtype="8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7" grpId="0">
        <p:tmplLst>
          <p:tmpl>
            <p:tnLst>
              <p:par>
                <p:cTn presetID="2" presetClass="entr" presetSubtype="8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3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 Word - 4 Lis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円/楕円 25"/>
          <p:cNvSpPr/>
          <p:nvPr userDrawn="1"/>
        </p:nvSpPr>
        <p:spPr>
          <a:xfrm>
            <a:off x="939800" y="1788632"/>
            <a:ext cx="6572725" cy="6572725"/>
          </a:xfrm>
          <a:prstGeom prst="ellipse">
            <a:avLst/>
          </a:prstGeom>
          <a:gradFill>
            <a:gsLst>
              <a:gs pos="100000">
                <a:schemeClr val="accent1">
                  <a:tint val="66000"/>
                  <a:satMod val="160000"/>
                  <a:alpha val="15000"/>
                </a:schemeClr>
              </a:gs>
              <a:gs pos="50000">
                <a:schemeClr val="accent1">
                  <a:tint val="44500"/>
                  <a:satMod val="160000"/>
                  <a:alpha val="14000"/>
                </a:schemeClr>
              </a:gs>
              <a:gs pos="0">
                <a:schemeClr val="bg1"/>
              </a:gs>
            </a:gsLst>
            <a:path path="circle">
              <a:fillToRect l="50000" t="50000" r="50000" b="50000"/>
            </a:path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black"/>
              </a:solidFill>
            </a:endParaRPr>
          </a:p>
        </p:txBody>
      </p:sp>
      <p:sp>
        <p:nvSpPr>
          <p:cNvPr id="27" name="円/楕円 26"/>
          <p:cNvSpPr/>
          <p:nvPr userDrawn="1"/>
        </p:nvSpPr>
        <p:spPr>
          <a:xfrm>
            <a:off x="1939273" y="2788105"/>
            <a:ext cx="4573781" cy="4573781"/>
          </a:xfrm>
          <a:prstGeom prst="ellipse">
            <a:avLst/>
          </a:prstGeom>
          <a:gradFill>
            <a:gsLst>
              <a:gs pos="100000">
                <a:schemeClr val="accent1">
                  <a:tint val="66000"/>
                  <a:satMod val="160000"/>
                  <a:alpha val="38000"/>
                </a:schemeClr>
              </a:gs>
              <a:gs pos="42000">
                <a:schemeClr val="accent1">
                  <a:tint val="44500"/>
                  <a:satMod val="160000"/>
                  <a:alpha val="24000"/>
                </a:schemeClr>
              </a:gs>
              <a:gs pos="0">
                <a:schemeClr val="bg1"/>
              </a:gs>
            </a:gsLst>
            <a:path path="circle">
              <a:fillToRect l="50000" t="50000" r="50000" b="50000"/>
            </a:path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black"/>
              </a:solidFill>
            </a:endParaRPr>
          </a:p>
        </p:txBody>
      </p:sp>
      <p:sp>
        <p:nvSpPr>
          <p:cNvPr id="3" name="フッター プレースホルダー 2"/>
          <p:cNvSpPr>
            <a:spLocks noGrp="1"/>
          </p:cNvSpPr>
          <p:nvPr userDrawn="1">
            <p:ph type="ftr" sz="quarter" idx="10"/>
          </p:nvPr>
        </p:nvSpPr>
        <p:spPr/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  <a:alpha val="70000"/>
                  </a:prstClr>
                </a:solidFill>
              </a:rPr>
              <a:t>The Power of PowerPoint | thepopp.com</a:t>
            </a:r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 userDrawn="1">
            <p:ph type="sldNum" sz="quarter" idx="11"/>
          </p:nvPr>
        </p:nvSpPr>
        <p:spPr/>
        <p:txBody>
          <a:bodyPr/>
          <a:lstStyle/>
          <a:p>
            <a:fld id="{387164BF-D67A-46C0-81D2-5BAF67C00C80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  <p:sp>
        <p:nvSpPr>
          <p:cNvPr id="7" name="テキスト プレースホルダー 11"/>
          <p:cNvSpPr>
            <a:spLocks noGrp="1"/>
          </p:cNvSpPr>
          <p:nvPr userDrawn="1">
            <p:ph type="body" sz="quarter" idx="15" hasCustomPrompt="1"/>
          </p:nvPr>
        </p:nvSpPr>
        <p:spPr>
          <a:xfrm>
            <a:off x="10088310" y="1543100"/>
            <a:ext cx="7470831" cy="1484881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cxnSp>
        <p:nvCxnSpPr>
          <p:cNvPr id="10" name="直線コネクタ 9"/>
          <p:cNvCxnSpPr/>
          <p:nvPr userDrawn="1"/>
        </p:nvCxnSpPr>
        <p:spPr>
          <a:xfrm>
            <a:off x="9953295" y="1453090"/>
            <a:ext cx="0" cy="1710190"/>
          </a:xfrm>
          <a:prstGeom prst="line">
            <a:avLst/>
          </a:prstGeom>
          <a:ln w="12700">
            <a:solidFill>
              <a:schemeClr val="accent1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" name="テキスト プレースホルダー 11"/>
          <p:cNvSpPr>
            <a:spLocks noGrp="1"/>
          </p:cNvSpPr>
          <p:nvPr userDrawn="1">
            <p:ph type="body" sz="quarter" idx="16" hasCustomPrompt="1"/>
          </p:nvPr>
        </p:nvSpPr>
        <p:spPr>
          <a:xfrm>
            <a:off x="7748051" y="1858135"/>
            <a:ext cx="2070230" cy="900100"/>
          </a:xfrm>
        </p:spPr>
        <p:txBody>
          <a:bodyPr anchor="ctr">
            <a:noAutofit/>
          </a:bodyPr>
          <a:lstStyle>
            <a:lvl1pPr algn="r">
              <a:lnSpc>
                <a:spcPct val="120000"/>
              </a:lnSpc>
              <a:defRPr sz="24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2" name="テキスト プレースホルダー 11"/>
          <p:cNvSpPr>
            <a:spLocks noGrp="1"/>
          </p:cNvSpPr>
          <p:nvPr userDrawn="1">
            <p:ph type="body" sz="quarter" idx="17" hasCustomPrompt="1"/>
          </p:nvPr>
        </p:nvSpPr>
        <p:spPr>
          <a:xfrm>
            <a:off x="10088310" y="3478315"/>
            <a:ext cx="7470831" cy="1484881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cxnSp>
        <p:nvCxnSpPr>
          <p:cNvPr id="13" name="直線コネクタ 12"/>
          <p:cNvCxnSpPr/>
          <p:nvPr userDrawn="1"/>
        </p:nvCxnSpPr>
        <p:spPr>
          <a:xfrm>
            <a:off x="9953295" y="3388305"/>
            <a:ext cx="0" cy="1710190"/>
          </a:xfrm>
          <a:prstGeom prst="line">
            <a:avLst/>
          </a:prstGeom>
          <a:ln w="12700">
            <a:solidFill>
              <a:schemeClr val="accent1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" name="テキスト プレースホルダー 11"/>
          <p:cNvSpPr>
            <a:spLocks noGrp="1"/>
          </p:cNvSpPr>
          <p:nvPr userDrawn="1">
            <p:ph type="body" sz="quarter" idx="18" hasCustomPrompt="1"/>
          </p:nvPr>
        </p:nvSpPr>
        <p:spPr>
          <a:xfrm>
            <a:off x="7748051" y="3793350"/>
            <a:ext cx="2070230" cy="900100"/>
          </a:xfrm>
        </p:spPr>
        <p:txBody>
          <a:bodyPr anchor="ctr">
            <a:noAutofit/>
          </a:bodyPr>
          <a:lstStyle>
            <a:lvl1pPr algn="r">
              <a:lnSpc>
                <a:spcPct val="120000"/>
              </a:lnSpc>
              <a:defRPr sz="24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5" name="テキスト プレースホルダー 11"/>
          <p:cNvSpPr>
            <a:spLocks noGrp="1"/>
          </p:cNvSpPr>
          <p:nvPr userDrawn="1">
            <p:ph type="body" sz="quarter" idx="19" hasCustomPrompt="1"/>
          </p:nvPr>
        </p:nvSpPr>
        <p:spPr>
          <a:xfrm>
            <a:off x="10088310" y="5413530"/>
            <a:ext cx="7470831" cy="1484881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cxnSp>
        <p:nvCxnSpPr>
          <p:cNvPr id="16" name="直線コネクタ 15"/>
          <p:cNvCxnSpPr/>
          <p:nvPr userDrawn="1"/>
        </p:nvCxnSpPr>
        <p:spPr>
          <a:xfrm>
            <a:off x="9953295" y="5323520"/>
            <a:ext cx="0" cy="1710190"/>
          </a:xfrm>
          <a:prstGeom prst="line">
            <a:avLst/>
          </a:prstGeom>
          <a:ln w="12700">
            <a:solidFill>
              <a:schemeClr val="accent1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" name="テキスト プレースホルダー 11"/>
          <p:cNvSpPr>
            <a:spLocks noGrp="1"/>
          </p:cNvSpPr>
          <p:nvPr userDrawn="1">
            <p:ph type="body" sz="quarter" idx="20" hasCustomPrompt="1"/>
          </p:nvPr>
        </p:nvSpPr>
        <p:spPr>
          <a:xfrm>
            <a:off x="7748051" y="5728565"/>
            <a:ext cx="2070230" cy="900100"/>
          </a:xfrm>
        </p:spPr>
        <p:txBody>
          <a:bodyPr anchor="ctr">
            <a:noAutofit/>
          </a:bodyPr>
          <a:lstStyle>
            <a:lvl1pPr algn="r">
              <a:lnSpc>
                <a:spcPct val="120000"/>
              </a:lnSpc>
              <a:defRPr sz="24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8" name="テキスト プレースホルダー 11"/>
          <p:cNvSpPr>
            <a:spLocks noGrp="1"/>
          </p:cNvSpPr>
          <p:nvPr userDrawn="1">
            <p:ph type="body" sz="quarter" idx="21" hasCustomPrompt="1"/>
          </p:nvPr>
        </p:nvSpPr>
        <p:spPr>
          <a:xfrm>
            <a:off x="10088310" y="7393466"/>
            <a:ext cx="7470831" cy="1484881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cxnSp>
        <p:nvCxnSpPr>
          <p:cNvPr id="19" name="直線コネクタ 18"/>
          <p:cNvCxnSpPr/>
          <p:nvPr userDrawn="1"/>
        </p:nvCxnSpPr>
        <p:spPr>
          <a:xfrm>
            <a:off x="9953295" y="7303456"/>
            <a:ext cx="0" cy="1710190"/>
          </a:xfrm>
          <a:prstGeom prst="line">
            <a:avLst/>
          </a:prstGeom>
          <a:ln w="12700">
            <a:solidFill>
              <a:schemeClr val="accent1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" name="テキスト プレースホルダー 11"/>
          <p:cNvSpPr>
            <a:spLocks noGrp="1"/>
          </p:cNvSpPr>
          <p:nvPr userDrawn="1">
            <p:ph type="body" sz="quarter" idx="22" hasCustomPrompt="1"/>
          </p:nvPr>
        </p:nvSpPr>
        <p:spPr>
          <a:xfrm>
            <a:off x="7748051" y="7708501"/>
            <a:ext cx="2070230" cy="900100"/>
          </a:xfrm>
        </p:spPr>
        <p:txBody>
          <a:bodyPr anchor="ctr">
            <a:noAutofit/>
          </a:bodyPr>
          <a:lstStyle>
            <a:lvl1pPr algn="r">
              <a:lnSpc>
                <a:spcPct val="120000"/>
              </a:lnSpc>
              <a:defRPr sz="24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1" name="タイトル 1"/>
          <p:cNvSpPr>
            <a:spLocks noGrp="1"/>
          </p:cNvSpPr>
          <p:nvPr userDrawn="1">
            <p:ph type="title" hasCustomPrompt="1"/>
          </p:nvPr>
        </p:nvSpPr>
        <p:spPr>
          <a:xfrm>
            <a:off x="1132316" y="3838355"/>
            <a:ext cx="6480720" cy="2655295"/>
          </a:xfrm>
          <a:prstGeom prst="rect">
            <a:avLst/>
          </a:prstGeom>
        </p:spPr>
        <p:txBody>
          <a:bodyPr anchor="ctr"/>
          <a:lstStyle>
            <a:lvl1pPr algn="ctr">
              <a:defRPr sz="6600" spc="1500" baseline="0"/>
            </a:lvl1pPr>
          </a:lstStyle>
          <a:p>
            <a:r>
              <a:rPr lang="en-US" altLang="ja-JP" dirty="0" smtClean="0"/>
              <a:t>WORD</a:t>
            </a:r>
            <a:endParaRPr kumimoji="1" lang="ja-JP" altLang="en-US" dirty="0"/>
          </a:p>
        </p:txBody>
      </p:sp>
    </p:spTree>
    <p:extLst>
      <p:ext uri="{BB962C8B-B14F-4D97-AF65-F5344CB8AC3E}">
        <p14:creationId xmlns:p14="http://schemas.microsoft.com/office/powerpoint/2010/main" val="187681481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4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2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2" presetClass="entr" presetSubtype="8" decel="100000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2" presetID="2" presetClass="entr" presetSubtype="2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6" presetID="2" presetClass="entr" presetSubtype="4" decel="10000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2250"/>
                            </p:stCondLst>
                            <p:childTnLst>
                              <p:par>
                                <p:cTn id="41" presetID="2" presetClass="entr" presetSubtype="8" decel="100000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2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4" decel="10000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3000"/>
                            </p:stCondLst>
                            <p:childTnLst>
                              <p:par>
                                <p:cTn id="54" presetID="2" presetClass="entr" presetSubtype="8" decel="100000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8" presetID="2" presetClass="entr" presetSubtype="2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2" presetID="2" presetClass="entr" presetSubtype="4" decel="10000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4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5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6" grpId="0" animBg="1"/>
      <p:bldP spid="27" grpId="0" animBg="1"/>
      <p:bldP spid="7" grpId="0"/>
      <p:bldP spid="11" grpId="0"/>
      <p:bldP spid="12" grpId="0"/>
      <p:bldP spid="14" grpId="0"/>
      <p:bldP spid="15" grpId="0"/>
      <p:bldP spid="17" grpId="0"/>
      <p:bldP spid="18" grpId="0"/>
      <p:bldP spid="20" grpId="0"/>
      <p:bldP spid="21" grpId="0"/>
    </p:bldLst>
  </p:timing>
</p:sldLayout>
</file>

<file path=ppt/slideLayouts/slideLayout3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ユーザー設定レイアウ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図プレースホルダー 9"/>
          <p:cNvSpPr>
            <a:spLocks noGrp="1"/>
          </p:cNvSpPr>
          <p:nvPr>
            <p:ph type="pic" sz="quarter" idx="12" hasCustomPrompt="1"/>
          </p:nvPr>
        </p:nvSpPr>
        <p:spPr>
          <a:xfrm>
            <a:off x="0" y="0"/>
            <a:ext cx="10500547" cy="10287000"/>
          </a:xfrm>
          <a:custGeom>
            <a:avLst/>
            <a:gdLst/>
            <a:ahLst/>
            <a:cxnLst/>
            <a:rect l="l" t="t" r="r" b="b"/>
            <a:pathLst>
              <a:path w="10500547" h="10287000">
                <a:moveTo>
                  <a:pt x="0" y="0"/>
                </a:moveTo>
                <a:lnTo>
                  <a:pt x="7928797" y="0"/>
                </a:lnTo>
                <a:lnTo>
                  <a:pt x="10500547" y="10287000"/>
                </a:lnTo>
                <a:lnTo>
                  <a:pt x="0" y="10287000"/>
                </a:lnTo>
                <a:close/>
              </a:path>
            </a:pathLst>
          </a:custGeom>
        </p:spPr>
        <p:txBody>
          <a:bodyPr/>
          <a:lstStyle>
            <a:lvl1pPr>
              <a:defRPr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/>
          </a:p>
        </p:txBody>
      </p:sp>
      <p:sp>
        <p:nvSpPr>
          <p:cNvPr id="15" name="図プレースホルダー 14"/>
          <p:cNvSpPr>
            <a:spLocks noGrp="1"/>
          </p:cNvSpPr>
          <p:nvPr>
            <p:ph type="pic" sz="quarter" idx="13" hasCustomPrompt="1"/>
          </p:nvPr>
        </p:nvSpPr>
        <p:spPr>
          <a:xfrm>
            <a:off x="8063086" y="3208285"/>
            <a:ext cx="1596469" cy="560002"/>
          </a:xfrm>
          <a:custGeom>
            <a:avLst/>
            <a:gdLst/>
            <a:ahLst/>
            <a:cxnLst/>
            <a:rect l="l" t="t" r="r" b="b"/>
            <a:pathLst>
              <a:path w="1596469" h="560002">
                <a:moveTo>
                  <a:pt x="0" y="0"/>
                </a:moveTo>
                <a:lnTo>
                  <a:pt x="515556" y="0"/>
                </a:lnTo>
                <a:lnTo>
                  <a:pt x="850109" y="0"/>
                </a:lnTo>
                <a:lnTo>
                  <a:pt x="1316468" y="0"/>
                </a:lnTo>
                <a:lnTo>
                  <a:pt x="1596469" y="280001"/>
                </a:lnTo>
                <a:lnTo>
                  <a:pt x="1316468" y="560002"/>
                </a:lnTo>
                <a:lnTo>
                  <a:pt x="990110" y="560002"/>
                </a:lnTo>
                <a:lnTo>
                  <a:pt x="515556" y="560002"/>
                </a:lnTo>
                <a:lnTo>
                  <a:pt x="140000" y="560002"/>
                </a:lnTo>
                <a:close/>
              </a:path>
            </a:pathLst>
          </a:custGeom>
          <a:solidFill>
            <a:schemeClr val="accent1"/>
          </a:solidFill>
        </p:spPr>
        <p:txBody>
          <a:bodyPr/>
          <a:lstStyle/>
          <a:p>
            <a:r>
              <a:rPr kumimoji="1" lang="en-US" altLang="ja-JP" dirty="0" smtClean="0"/>
              <a:t> </a:t>
            </a:r>
            <a:endParaRPr kumimoji="1" lang="ja-JP" altLang="en-US" dirty="0"/>
          </a:p>
        </p:txBody>
      </p: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  <a:alpha val="70000"/>
                  </a:prstClr>
                </a:solidFill>
              </a:rPr>
              <a:t>The Power of PowerPoint | thepopp.com</a:t>
            </a:r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87164BF-D67A-46C0-81D2-5BAF67C00C80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  <p:sp>
        <p:nvSpPr>
          <p:cNvPr id="16" name="テキスト プレースホルダー 11"/>
          <p:cNvSpPr>
            <a:spLocks noGrp="1"/>
          </p:cNvSpPr>
          <p:nvPr>
            <p:ph type="body" sz="quarter" idx="15" hasCustomPrompt="1"/>
          </p:nvPr>
        </p:nvSpPr>
        <p:spPr>
          <a:xfrm>
            <a:off x="8288111" y="3208285"/>
            <a:ext cx="1080120" cy="540060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8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00</a:t>
            </a:r>
            <a:endParaRPr lang="en-US" dirty="0"/>
          </a:p>
        </p:txBody>
      </p:sp>
      <p:sp>
        <p:nvSpPr>
          <p:cNvPr id="17" name="テキスト プレースホルダー 11"/>
          <p:cNvSpPr>
            <a:spLocks noGrp="1"/>
          </p:cNvSpPr>
          <p:nvPr>
            <p:ph type="body" sz="quarter" idx="14" hasCustomPrompt="1"/>
          </p:nvPr>
        </p:nvSpPr>
        <p:spPr>
          <a:xfrm>
            <a:off x="9683264" y="3163280"/>
            <a:ext cx="6885765" cy="683654"/>
          </a:xfrm>
        </p:spPr>
        <p:txBody>
          <a:bodyPr anchor="ctr">
            <a:noAutofit/>
          </a:bodyPr>
          <a:lstStyle>
            <a:lvl1pPr algn="l">
              <a:spcBef>
                <a:spcPts val="0"/>
              </a:spcBef>
              <a:defRPr sz="32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8" name="テキスト プレースホルダー 11"/>
          <p:cNvSpPr>
            <a:spLocks noGrp="1"/>
          </p:cNvSpPr>
          <p:nvPr>
            <p:ph type="body" sz="quarter" idx="17" hasCustomPrompt="1"/>
          </p:nvPr>
        </p:nvSpPr>
        <p:spPr>
          <a:xfrm>
            <a:off x="9863286" y="3658335"/>
            <a:ext cx="6885765" cy="585064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9" name="図プレースホルダー 14"/>
          <p:cNvSpPr>
            <a:spLocks noGrp="1"/>
          </p:cNvSpPr>
          <p:nvPr>
            <p:ph type="pic" sz="quarter" idx="18" hasCustomPrompt="1"/>
          </p:nvPr>
        </p:nvSpPr>
        <p:spPr>
          <a:xfrm>
            <a:off x="8423126" y="4648444"/>
            <a:ext cx="1596469" cy="560002"/>
          </a:xfrm>
          <a:custGeom>
            <a:avLst/>
            <a:gdLst/>
            <a:ahLst/>
            <a:cxnLst/>
            <a:rect l="l" t="t" r="r" b="b"/>
            <a:pathLst>
              <a:path w="1596469" h="560002">
                <a:moveTo>
                  <a:pt x="0" y="0"/>
                </a:moveTo>
                <a:lnTo>
                  <a:pt x="515556" y="0"/>
                </a:lnTo>
                <a:lnTo>
                  <a:pt x="850109" y="0"/>
                </a:lnTo>
                <a:lnTo>
                  <a:pt x="1316468" y="0"/>
                </a:lnTo>
                <a:lnTo>
                  <a:pt x="1596469" y="280001"/>
                </a:lnTo>
                <a:lnTo>
                  <a:pt x="1316468" y="560002"/>
                </a:lnTo>
                <a:lnTo>
                  <a:pt x="990110" y="560002"/>
                </a:lnTo>
                <a:lnTo>
                  <a:pt x="515556" y="560002"/>
                </a:lnTo>
                <a:lnTo>
                  <a:pt x="140000" y="560002"/>
                </a:lnTo>
                <a:close/>
              </a:path>
            </a:pathLst>
          </a:custGeom>
          <a:solidFill>
            <a:schemeClr val="accent1"/>
          </a:solidFill>
        </p:spPr>
        <p:txBody>
          <a:bodyPr/>
          <a:lstStyle/>
          <a:p>
            <a:r>
              <a:rPr kumimoji="1" lang="en-US" altLang="ja-JP" dirty="0" smtClean="0"/>
              <a:t> </a:t>
            </a:r>
            <a:endParaRPr kumimoji="1" lang="ja-JP" altLang="en-US" dirty="0"/>
          </a:p>
        </p:txBody>
      </p:sp>
      <p:sp>
        <p:nvSpPr>
          <p:cNvPr id="20" name="テキスト プレースホルダー 11"/>
          <p:cNvSpPr>
            <a:spLocks noGrp="1"/>
          </p:cNvSpPr>
          <p:nvPr>
            <p:ph type="body" sz="quarter" idx="19" hasCustomPrompt="1"/>
          </p:nvPr>
        </p:nvSpPr>
        <p:spPr>
          <a:xfrm>
            <a:off x="8648151" y="4648444"/>
            <a:ext cx="1080120" cy="540060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8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00</a:t>
            </a:r>
            <a:endParaRPr lang="en-US" dirty="0"/>
          </a:p>
        </p:txBody>
      </p:sp>
      <p:sp>
        <p:nvSpPr>
          <p:cNvPr id="21" name="テキスト プレースホルダー 11"/>
          <p:cNvSpPr>
            <a:spLocks noGrp="1"/>
          </p:cNvSpPr>
          <p:nvPr>
            <p:ph type="body" sz="quarter" idx="20" hasCustomPrompt="1"/>
          </p:nvPr>
        </p:nvSpPr>
        <p:spPr>
          <a:xfrm>
            <a:off x="10043304" y="4603439"/>
            <a:ext cx="6885765" cy="683654"/>
          </a:xfrm>
        </p:spPr>
        <p:txBody>
          <a:bodyPr anchor="ctr">
            <a:noAutofit/>
          </a:bodyPr>
          <a:lstStyle>
            <a:lvl1pPr algn="l">
              <a:spcBef>
                <a:spcPts val="0"/>
              </a:spcBef>
              <a:defRPr sz="32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2" name="テキスト プレースホルダー 11"/>
          <p:cNvSpPr>
            <a:spLocks noGrp="1"/>
          </p:cNvSpPr>
          <p:nvPr>
            <p:ph type="body" sz="quarter" idx="21" hasCustomPrompt="1"/>
          </p:nvPr>
        </p:nvSpPr>
        <p:spPr>
          <a:xfrm>
            <a:off x="10223326" y="5098494"/>
            <a:ext cx="6885765" cy="585064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4" name="図プレースホルダー 14"/>
          <p:cNvSpPr>
            <a:spLocks noGrp="1"/>
          </p:cNvSpPr>
          <p:nvPr>
            <p:ph type="pic" sz="quarter" idx="23" hasCustomPrompt="1"/>
          </p:nvPr>
        </p:nvSpPr>
        <p:spPr>
          <a:xfrm>
            <a:off x="8783166" y="6088606"/>
            <a:ext cx="1596469" cy="560002"/>
          </a:xfrm>
          <a:custGeom>
            <a:avLst/>
            <a:gdLst/>
            <a:ahLst/>
            <a:cxnLst/>
            <a:rect l="l" t="t" r="r" b="b"/>
            <a:pathLst>
              <a:path w="1596469" h="560002">
                <a:moveTo>
                  <a:pt x="0" y="0"/>
                </a:moveTo>
                <a:lnTo>
                  <a:pt x="515556" y="0"/>
                </a:lnTo>
                <a:lnTo>
                  <a:pt x="850109" y="0"/>
                </a:lnTo>
                <a:lnTo>
                  <a:pt x="1316468" y="0"/>
                </a:lnTo>
                <a:lnTo>
                  <a:pt x="1596469" y="280001"/>
                </a:lnTo>
                <a:lnTo>
                  <a:pt x="1316468" y="560002"/>
                </a:lnTo>
                <a:lnTo>
                  <a:pt x="990110" y="560002"/>
                </a:lnTo>
                <a:lnTo>
                  <a:pt x="515556" y="560002"/>
                </a:lnTo>
                <a:lnTo>
                  <a:pt x="140000" y="560002"/>
                </a:lnTo>
                <a:close/>
              </a:path>
            </a:pathLst>
          </a:custGeom>
          <a:solidFill>
            <a:schemeClr val="accent1"/>
          </a:solidFill>
        </p:spPr>
        <p:txBody>
          <a:bodyPr/>
          <a:lstStyle/>
          <a:p>
            <a:r>
              <a:rPr kumimoji="1" lang="en-US" altLang="ja-JP" dirty="0" smtClean="0"/>
              <a:t> </a:t>
            </a:r>
            <a:endParaRPr kumimoji="1" lang="ja-JP" altLang="en-US" dirty="0"/>
          </a:p>
        </p:txBody>
      </p:sp>
      <p:sp>
        <p:nvSpPr>
          <p:cNvPr id="25" name="テキスト プレースホルダー 11"/>
          <p:cNvSpPr>
            <a:spLocks noGrp="1"/>
          </p:cNvSpPr>
          <p:nvPr>
            <p:ph type="body" sz="quarter" idx="24" hasCustomPrompt="1"/>
          </p:nvPr>
        </p:nvSpPr>
        <p:spPr>
          <a:xfrm>
            <a:off x="9008191" y="6088606"/>
            <a:ext cx="1080120" cy="540060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8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00</a:t>
            </a:r>
            <a:endParaRPr lang="en-US" dirty="0"/>
          </a:p>
        </p:txBody>
      </p:sp>
      <p:sp>
        <p:nvSpPr>
          <p:cNvPr id="26" name="テキスト プレースホルダー 11"/>
          <p:cNvSpPr>
            <a:spLocks noGrp="1"/>
          </p:cNvSpPr>
          <p:nvPr>
            <p:ph type="body" sz="quarter" idx="25" hasCustomPrompt="1"/>
          </p:nvPr>
        </p:nvSpPr>
        <p:spPr>
          <a:xfrm>
            <a:off x="10403344" y="6043601"/>
            <a:ext cx="6885765" cy="683654"/>
          </a:xfrm>
        </p:spPr>
        <p:txBody>
          <a:bodyPr anchor="ctr">
            <a:noAutofit/>
          </a:bodyPr>
          <a:lstStyle>
            <a:lvl1pPr algn="l">
              <a:spcBef>
                <a:spcPts val="0"/>
              </a:spcBef>
              <a:defRPr sz="32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7" name="テキスト プレースホルダー 11"/>
          <p:cNvSpPr>
            <a:spLocks noGrp="1"/>
          </p:cNvSpPr>
          <p:nvPr>
            <p:ph type="body" sz="quarter" idx="26" hasCustomPrompt="1"/>
          </p:nvPr>
        </p:nvSpPr>
        <p:spPr>
          <a:xfrm>
            <a:off x="10583366" y="6538656"/>
            <a:ext cx="6885765" cy="585064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8" name="図プレースホルダー 14"/>
          <p:cNvSpPr>
            <a:spLocks noGrp="1"/>
          </p:cNvSpPr>
          <p:nvPr>
            <p:ph type="pic" sz="quarter" idx="27" hasCustomPrompt="1"/>
          </p:nvPr>
        </p:nvSpPr>
        <p:spPr>
          <a:xfrm>
            <a:off x="9143206" y="7528765"/>
            <a:ext cx="1596469" cy="560002"/>
          </a:xfrm>
          <a:custGeom>
            <a:avLst/>
            <a:gdLst/>
            <a:ahLst/>
            <a:cxnLst/>
            <a:rect l="l" t="t" r="r" b="b"/>
            <a:pathLst>
              <a:path w="1596469" h="560002">
                <a:moveTo>
                  <a:pt x="0" y="0"/>
                </a:moveTo>
                <a:lnTo>
                  <a:pt x="515556" y="0"/>
                </a:lnTo>
                <a:lnTo>
                  <a:pt x="850109" y="0"/>
                </a:lnTo>
                <a:lnTo>
                  <a:pt x="1316468" y="0"/>
                </a:lnTo>
                <a:lnTo>
                  <a:pt x="1596469" y="280001"/>
                </a:lnTo>
                <a:lnTo>
                  <a:pt x="1316468" y="560002"/>
                </a:lnTo>
                <a:lnTo>
                  <a:pt x="990110" y="560002"/>
                </a:lnTo>
                <a:lnTo>
                  <a:pt x="515556" y="560002"/>
                </a:lnTo>
                <a:lnTo>
                  <a:pt x="140000" y="560002"/>
                </a:lnTo>
                <a:close/>
              </a:path>
            </a:pathLst>
          </a:custGeom>
          <a:solidFill>
            <a:schemeClr val="accent1"/>
          </a:solidFill>
        </p:spPr>
        <p:txBody>
          <a:bodyPr/>
          <a:lstStyle/>
          <a:p>
            <a:r>
              <a:rPr kumimoji="1" lang="en-US" altLang="ja-JP" dirty="0" smtClean="0"/>
              <a:t> </a:t>
            </a:r>
            <a:endParaRPr kumimoji="1" lang="ja-JP" altLang="en-US" dirty="0"/>
          </a:p>
        </p:txBody>
      </p:sp>
      <p:sp>
        <p:nvSpPr>
          <p:cNvPr id="29" name="テキスト プレースホルダー 11"/>
          <p:cNvSpPr>
            <a:spLocks noGrp="1"/>
          </p:cNvSpPr>
          <p:nvPr>
            <p:ph type="body" sz="quarter" idx="28" hasCustomPrompt="1"/>
          </p:nvPr>
        </p:nvSpPr>
        <p:spPr>
          <a:xfrm>
            <a:off x="9368231" y="7528765"/>
            <a:ext cx="1080120" cy="540060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8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00</a:t>
            </a:r>
            <a:endParaRPr lang="en-US" dirty="0"/>
          </a:p>
        </p:txBody>
      </p:sp>
      <p:sp>
        <p:nvSpPr>
          <p:cNvPr id="30" name="テキスト プレースホルダー 11"/>
          <p:cNvSpPr>
            <a:spLocks noGrp="1"/>
          </p:cNvSpPr>
          <p:nvPr>
            <p:ph type="body" sz="quarter" idx="29" hasCustomPrompt="1"/>
          </p:nvPr>
        </p:nvSpPr>
        <p:spPr>
          <a:xfrm>
            <a:off x="10763384" y="7483760"/>
            <a:ext cx="6885765" cy="683654"/>
          </a:xfrm>
        </p:spPr>
        <p:txBody>
          <a:bodyPr anchor="ctr">
            <a:noAutofit/>
          </a:bodyPr>
          <a:lstStyle>
            <a:lvl1pPr algn="l">
              <a:spcBef>
                <a:spcPts val="0"/>
              </a:spcBef>
              <a:defRPr sz="32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1" name="テキスト プレースホルダー 11"/>
          <p:cNvSpPr>
            <a:spLocks noGrp="1"/>
          </p:cNvSpPr>
          <p:nvPr>
            <p:ph type="body" sz="quarter" idx="30" hasCustomPrompt="1"/>
          </p:nvPr>
        </p:nvSpPr>
        <p:spPr>
          <a:xfrm>
            <a:off x="10943406" y="7978815"/>
            <a:ext cx="6885765" cy="585064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3" name="テキスト プレースホルダー 11"/>
          <p:cNvSpPr>
            <a:spLocks noGrp="1"/>
          </p:cNvSpPr>
          <p:nvPr>
            <p:ph type="body" sz="quarter" idx="31" hasCustomPrompt="1"/>
          </p:nvPr>
        </p:nvSpPr>
        <p:spPr>
          <a:xfrm>
            <a:off x="8783166" y="507985"/>
            <a:ext cx="8865985" cy="1178709"/>
          </a:xfrm>
        </p:spPr>
        <p:txBody>
          <a:bodyPr anchor="b">
            <a:noAutofit/>
          </a:bodyPr>
          <a:lstStyle>
            <a:lvl1pPr algn="l">
              <a:defRPr sz="5400" spc="1500" baseline="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4" name="テキスト プレースホルダー 11"/>
          <p:cNvSpPr>
            <a:spLocks noGrp="1"/>
          </p:cNvSpPr>
          <p:nvPr>
            <p:ph type="body" sz="quarter" idx="32" hasCustomPrompt="1"/>
          </p:nvPr>
        </p:nvSpPr>
        <p:spPr>
          <a:xfrm>
            <a:off x="8783165" y="1633110"/>
            <a:ext cx="8865985" cy="1125125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9768444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" presetClass="entr" presetSubtype="2" decel="100000" fill="hold" grpId="0" nodeType="after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2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50"/>
                            </p:stCondLst>
                            <p:childTnLst>
                              <p:par>
                                <p:cTn id="18" presetID="10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2" presetClass="entr" presetSubtype="2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8" presetID="2" presetClass="entr" presetSubtype="2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2050"/>
                            </p:stCondLst>
                            <p:childTnLst>
                              <p:par>
                                <p:cTn id="33" presetID="10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2" presetClass="entr" presetSubtype="2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2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3050"/>
                            </p:stCondLst>
                            <p:childTnLst>
                              <p:par>
                                <p:cTn id="48" presetID="10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" presetID="2" presetClass="entr" presetSubtype="2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8" presetID="2" presetClass="entr" presetSubtype="2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4050"/>
                            </p:stCondLst>
                            <p:childTnLst>
                              <p:par>
                                <p:cTn id="63" presetID="10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8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9" presetID="2" presetClass="entr" presetSubtype="2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2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3" presetID="2" presetClass="entr" presetSubtype="2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5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6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/>
      <p:bldP spid="15" grpId="0" animBg="1"/>
      <p:bldP spid="16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7" grpId="0"/>
      <p:bldP spid="18" grpId="0"/>
      <p:bldP spid="19" grpId="0" animBg="1"/>
      <p:bldP spid="20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1" grpId="0"/>
      <p:bldP spid="22" grpId="0"/>
      <p:bldP spid="24" grpId="0" animBg="1"/>
      <p:bldP spid="25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6" grpId="0"/>
      <p:bldP spid="27" grpId="0"/>
      <p:bldP spid="28" grpId="0" animBg="1"/>
      <p:bldP spid="29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0" grpId="0"/>
      <p:bldP spid="31" grpId="0"/>
      <p:bldP spid="33" grpId="0"/>
      <p:bldP spid="34" grpId="0"/>
    </p:bldLst>
  </p:timing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gend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角丸四角形 13"/>
          <p:cNvSpPr/>
          <p:nvPr userDrawn="1"/>
        </p:nvSpPr>
        <p:spPr>
          <a:xfrm>
            <a:off x="1762386" y="2330883"/>
            <a:ext cx="7065785" cy="1687492"/>
          </a:xfrm>
          <a:prstGeom prst="roundRect">
            <a:avLst/>
          </a:prstGeom>
          <a:solidFill>
            <a:schemeClr val="accent1">
              <a:alpha val="10000"/>
            </a:schemeClr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" name="タイトル 1"/>
          <p:cNvSpPr>
            <a:spLocks noGrp="1"/>
          </p:cNvSpPr>
          <p:nvPr>
            <p:ph type="title" hasCustomPrompt="1"/>
          </p:nvPr>
        </p:nvSpPr>
        <p:spPr>
          <a:xfrm>
            <a:off x="637261" y="192950"/>
            <a:ext cx="16741860" cy="1125125"/>
          </a:xfrm>
        </p:spPr>
        <p:txBody>
          <a:bodyPr/>
          <a:lstStyle>
            <a:lvl1pPr>
              <a:defRPr spc="1500" baseline="0"/>
            </a:lvl1pPr>
          </a:lstStyle>
          <a:p>
            <a:r>
              <a:rPr lang="en-US" altLang="ja-JP" dirty="0" smtClean="0"/>
              <a:t>SLIDE TITLE HERE</a:t>
            </a:r>
            <a:endParaRPr kumimoji="1" lang="ja-JP" altLang="en-US" dirty="0"/>
          </a:p>
        </p:txBody>
      </p: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>
          <a:xfrm>
            <a:off x="9413236" y="9591367"/>
            <a:ext cx="7776864" cy="547688"/>
          </a:xfrm>
        </p:spPr>
        <p:txBody>
          <a:bodyPr/>
          <a:lstStyle/>
          <a:p>
            <a:r>
              <a:rPr lang="en-US" smtClean="0"/>
              <a:t>The Power of PowerPoint | thepopp.com</a:t>
            </a:r>
            <a:endParaRPr lang="en-US" dirty="0"/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>
          <a:xfrm>
            <a:off x="17371930" y="9591367"/>
            <a:ext cx="907291" cy="547688"/>
          </a:xfrm>
        </p:spPr>
        <p:txBody>
          <a:bodyPr/>
          <a:lstStyle/>
          <a:p>
            <a:fld id="{387164BF-D67A-46C0-81D2-5BAF67C00C80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7" name="円/楕円 6"/>
          <p:cNvSpPr/>
          <p:nvPr userDrawn="1"/>
        </p:nvSpPr>
        <p:spPr>
          <a:xfrm>
            <a:off x="817281" y="1903140"/>
            <a:ext cx="1530170" cy="1530170"/>
          </a:xfrm>
          <a:prstGeom prst="ellipse">
            <a:avLst/>
          </a:prstGeom>
          <a:solidFill>
            <a:schemeClr val="accent1"/>
          </a:solidFill>
          <a:ln w="98425" cmpd="sng">
            <a:solidFill>
              <a:schemeClr val="bg1"/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" name="テキスト プレースホルダー 11"/>
          <p:cNvSpPr>
            <a:spLocks noGrp="1"/>
          </p:cNvSpPr>
          <p:nvPr>
            <p:ph type="body" sz="quarter" idx="15" hasCustomPrompt="1"/>
          </p:nvPr>
        </p:nvSpPr>
        <p:spPr>
          <a:xfrm>
            <a:off x="1010803" y="2105663"/>
            <a:ext cx="1143127" cy="1125125"/>
          </a:xfrm>
        </p:spPr>
        <p:txBody>
          <a:bodyPr anchor="ctr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24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2" name="テキスト プレースホルダー 11"/>
          <p:cNvSpPr>
            <a:spLocks noGrp="1"/>
          </p:cNvSpPr>
          <p:nvPr>
            <p:ph type="body" sz="quarter" idx="21" hasCustomPrompt="1"/>
          </p:nvPr>
        </p:nvSpPr>
        <p:spPr>
          <a:xfrm>
            <a:off x="2672275" y="2983260"/>
            <a:ext cx="5625625" cy="900099"/>
          </a:xfrm>
        </p:spPr>
        <p:txBody>
          <a:bodyPr anchor="t">
            <a:noAutofit/>
          </a:bodyPr>
          <a:lstStyle>
            <a:lvl1pPr algn="l">
              <a:lnSpc>
                <a:spcPct val="100000"/>
              </a:lnSpc>
              <a:spcBef>
                <a:spcPts val="0"/>
              </a:spcBef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3" name="テキスト プレースホルダー 11"/>
          <p:cNvSpPr>
            <a:spLocks noGrp="1"/>
          </p:cNvSpPr>
          <p:nvPr>
            <p:ph type="body" sz="quarter" idx="22" hasCustomPrompt="1"/>
          </p:nvPr>
        </p:nvSpPr>
        <p:spPr>
          <a:xfrm>
            <a:off x="2672275" y="2330884"/>
            <a:ext cx="5625625" cy="720080"/>
          </a:xfrm>
        </p:spPr>
        <p:txBody>
          <a:bodyPr anchor="b">
            <a:noAutofit/>
          </a:bodyPr>
          <a:lstStyle>
            <a:lvl1pPr algn="l">
              <a:lnSpc>
                <a:spcPct val="100000"/>
              </a:lnSpc>
              <a:spcBef>
                <a:spcPts val="0"/>
              </a:spcBef>
              <a:defRPr sz="28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4" name="角丸四角形 33"/>
          <p:cNvSpPr/>
          <p:nvPr userDrawn="1"/>
        </p:nvSpPr>
        <p:spPr>
          <a:xfrm>
            <a:off x="1762386" y="4785222"/>
            <a:ext cx="7065785" cy="1687492"/>
          </a:xfrm>
          <a:prstGeom prst="roundRect">
            <a:avLst/>
          </a:prstGeom>
          <a:solidFill>
            <a:schemeClr val="accent1">
              <a:alpha val="10000"/>
            </a:schemeClr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5" name="円/楕円 34"/>
          <p:cNvSpPr/>
          <p:nvPr userDrawn="1"/>
        </p:nvSpPr>
        <p:spPr>
          <a:xfrm>
            <a:off x="817281" y="4357479"/>
            <a:ext cx="1530170" cy="1530170"/>
          </a:xfrm>
          <a:prstGeom prst="ellipse">
            <a:avLst/>
          </a:prstGeom>
          <a:solidFill>
            <a:schemeClr val="accent1"/>
          </a:solidFill>
          <a:ln w="98425" cmpd="sng">
            <a:solidFill>
              <a:schemeClr val="bg1"/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6" name="テキスト プレースホルダー 11"/>
          <p:cNvSpPr>
            <a:spLocks noGrp="1"/>
          </p:cNvSpPr>
          <p:nvPr>
            <p:ph type="body" sz="quarter" idx="23" hasCustomPrompt="1"/>
          </p:nvPr>
        </p:nvSpPr>
        <p:spPr>
          <a:xfrm>
            <a:off x="1010803" y="4560002"/>
            <a:ext cx="1143127" cy="1125125"/>
          </a:xfrm>
        </p:spPr>
        <p:txBody>
          <a:bodyPr anchor="ctr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24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7" name="テキスト プレースホルダー 11"/>
          <p:cNvSpPr>
            <a:spLocks noGrp="1"/>
          </p:cNvSpPr>
          <p:nvPr>
            <p:ph type="body" sz="quarter" idx="24" hasCustomPrompt="1"/>
          </p:nvPr>
        </p:nvSpPr>
        <p:spPr>
          <a:xfrm>
            <a:off x="2672275" y="5437599"/>
            <a:ext cx="5625625" cy="900099"/>
          </a:xfrm>
        </p:spPr>
        <p:txBody>
          <a:bodyPr anchor="t">
            <a:noAutofit/>
          </a:bodyPr>
          <a:lstStyle>
            <a:lvl1pPr algn="l">
              <a:lnSpc>
                <a:spcPct val="100000"/>
              </a:lnSpc>
              <a:spcBef>
                <a:spcPts val="0"/>
              </a:spcBef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8" name="テキスト プレースホルダー 11"/>
          <p:cNvSpPr>
            <a:spLocks noGrp="1"/>
          </p:cNvSpPr>
          <p:nvPr>
            <p:ph type="body" sz="quarter" idx="25" hasCustomPrompt="1"/>
          </p:nvPr>
        </p:nvSpPr>
        <p:spPr>
          <a:xfrm>
            <a:off x="2672275" y="4785223"/>
            <a:ext cx="5625625" cy="720080"/>
          </a:xfrm>
        </p:spPr>
        <p:txBody>
          <a:bodyPr anchor="b">
            <a:noAutofit/>
          </a:bodyPr>
          <a:lstStyle>
            <a:lvl1pPr algn="l">
              <a:lnSpc>
                <a:spcPct val="100000"/>
              </a:lnSpc>
              <a:spcBef>
                <a:spcPts val="0"/>
              </a:spcBef>
              <a:defRPr sz="28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41" name="角丸四角形 40"/>
          <p:cNvSpPr/>
          <p:nvPr userDrawn="1"/>
        </p:nvSpPr>
        <p:spPr>
          <a:xfrm>
            <a:off x="1762386" y="7236428"/>
            <a:ext cx="7065785" cy="1687492"/>
          </a:xfrm>
          <a:prstGeom prst="roundRect">
            <a:avLst/>
          </a:prstGeom>
          <a:solidFill>
            <a:schemeClr val="accent1">
              <a:alpha val="10000"/>
            </a:schemeClr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2" name="円/楕円 41"/>
          <p:cNvSpPr/>
          <p:nvPr userDrawn="1"/>
        </p:nvSpPr>
        <p:spPr>
          <a:xfrm>
            <a:off x="817281" y="6808685"/>
            <a:ext cx="1530170" cy="1530170"/>
          </a:xfrm>
          <a:prstGeom prst="ellipse">
            <a:avLst/>
          </a:prstGeom>
          <a:solidFill>
            <a:schemeClr val="accent1"/>
          </a:solidFill>
          <a:ln w="98425" cmpd="sng">
            <a:solidFill>
              <a:schemeClr val="bg1"/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3" name="テキスト プレースホルダー 11"/>
          <p:cNvSpPr>
            <a:spLocks noGrp="1"/>
          </p:cNvSpPr>
          <p:nvPr>
            <p:ph type="body" sz="quarter" idx="26" hasCustomPrompt="1"/>
          </p:nvPr>
        </p:nvSpPr>
        <p:spPr>
          <a:xfrm>
            <a:off x="1010803" y="7011208"/>
            <a:ext cx="1143127" cy="1125125"/>
          </a:xfrm>
        </p:spPr>
        <p:txBody>
          <a:bodyPr anchor="ctr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24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44" name="テキスト プレースホルダー 11"/>
          <p:cNvSpPr>
            <a:spLocks noGrp="1"/>
          </p:cNvSpPr>
          <p:nvPr>
            <p:ph type="body" sz="quarter" idx="27" hasCustomPrompt="1"/>
          </p:nvPr>
        </p:nvSpPr>
        <p:spPr>
          <a:xfrm>
            <a:off x="2672275" y="7888805"/>
            <a:ext cx="5625625" cy="900099"/>
          </a:xfrm>
        </p:spPr>
        <p:txBody>
          <a:bodyPr anchor="t">
            <a:noAutofit/>
          </a:bodyPr>
          <a:lstStyle>
            <a:lvl1pPr algn="l">
              <a:lnSpc>
                <a:spcPct val="100000"/>
              </a:lnSpc>
              <a:spcBef>
                <a:spcPts val="0"/>
              </a:spcBef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45" name="テキスト プレースホルダー 11"/>
          <p:cNvSpPr>
            <a:spLocks noGrp="1"/>
          </p:cNvSpPr>
          <p:nvPr>
            <p:ph type="body" sz="quarter" idx="28" hasCustomPrompt="1"/>
          </p:nvPr>
        </p:nvSpPr>
        <p:spPr>
          <a:xfrm>
            <a:off x="2672275" y="7236429"/>
            <a:ext cx="5625625" cy="720080"/>
          </a:xfrm>
        </p:spPr>
        <p:txBody>
          <a:bodyPr anchor="b">
            <a:noAutofit/>
          </a:bodyPr>
          <a:lstStyle>
            <a:lvl1pPr algn="l">
              <a:lnSpc>
                <a:spcPct val="100000"/>
              </a:lnSpc>
              <a:spcBef>
                <a:spcPts val="0"/>
              </a:spcBef>
              <a:defRPr sz="28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46" name="角丸四角形 45"/>
          <p:cNvSpPr/>
          <p:nvPr userDrawn="1"/>
        </p:nvSpPr>
        <p:spPr>
          <a:xfrm>
            <a:off x="10313336" y="2330883"/>
            <a:ext cx="7065785" cy="1687492"/>
          </a:xfrm>
          <a:prstGeom prst="roundRect">
            <a:avLst/>
          </a:prstGeom>
          <a:solidFill>
            <a:schemeClr val="accent1">
              <a:alpha val="10000"/>
            </a:schemeClr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7" name="円/楕円 46"/>
          <p:cNvSpPr/>
          <p:nvPr userDrawn="1"/>
        </p:nvSpPr>
        <p:spPr>
          <a:xfrm>
            <a:off x="9368231" y="1903140"/>
            <a:ext cx="1530170" cy="1530170"/>
          </a:xfrm>
          <a:prstGeom prst="ellipse">
            <a:avLst/>
          </a:prstGeom>
          <a:solidFill>
            <a:schemeClr val="accent1"/>
          </a:solidFill>
          <a:ln w="98425" cmpd="sng">
            <a:solidFill>
              <a:schemeClr val="bg1"/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8" name="テキスト プレースホルダー 11"/>
          <p:cNvSpPr>
            <a:spLocks noGrp="1"/>
          </p:cNvSpPr>
          <p:nvPr>
            <p:ph type="body" sz="quarter" idx="29" hasCustomPrompt="1"/>
          </p:nvPr>
        </p:nvSpPr>
        <p:spPr>
          <a:xfrm>
            <a:off x="9561753" y="2105663"/>
            <a:ext cx="1143127" cy="1125125"/>
          </a:xfrm>
        </p:spPr>
        <p:txBody>
          <a:bodyPr anchor="ctr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24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49" name="テキスト プレースホルダー 11"/>
          <p:cNvSpPr>
            <a:spLocks noGrp="1"/>
          </p:cNvSpPr>
          <p:nvPr>
            <p:ph type="body" sz="quarter" idx="30" hasCustomPrompt="1"/>
          </p:nvPr>
        </p:nvSpPr>
        <p:spPr>
          <a:xfrm>
            <a:off x="11223225" y="2983260"/>
            <a:ext cx="5625625" cy="900099"/>
          </a:xfrm>
        </p:spPr>
        <p:txBody>
          <a:bodyPr anchor="t">
            <a:noAutofit/>
          </a:bodyPr>
          <a:lstStyle>
            <a:lvl1pPr algn="l">
              <a:lnSpc>
                <a:spcPct val="100000"/>
              </a:lnSpc>
              <a:spcBef>
                <a:spcPts val="0"/>
              </a:spcBef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50" name="テキスト プレースホルダー 11"/>
          <p:cNvSpPr>
            <a:spLocks noGrp="1"/>
          </p:cNvSpPr>
          <p:nvPr>
            <p:ph type="body" sz="quarter" idx="31" hasCustomPrompt="1"/>
          </p:nvPr>
        </p:nvSpPr>
        <p:spPr>
          <a:xfrm>
            <a:off x="11223225" y="2330884"/>
            <a:ext cx="5625625" cy="720080"/>
          </a:xfrm>
        </p:spPr>
        <p:txBody>
          <a:bodyPr anchor="b">
            <a:noAutofit/>
          </a:bodyPr>
          <a:lstStyle>
            <a:lvl1pPr algn="l">
              <a:lnSpc>
                <a:spcPct val="100000"/>
              </a:lnSpc>
              <a:spcBef>
                <a:spcPts val="0"/>
              </a:spcBef>
              <a:defRPr sz="28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51" name="角丸四角形 50"/>
          <p:cNvSpPr/>
          <p:nvPr userDrawn="1"/>
        </p:nvSpPr>
        <p:spPr>
          <a:xfrm>
            <a:off x="10313336" y="4785222"/>
            <a:ext cx="7065785" cy="1687492"/>
          </a:xfrm>
          <a:prstGeom prst="roundRect">
            <a:avLst/>
          </a:prstGeom>
          <a:solidFill>
            <a:schemeClr val="accent1">
              <a:alpha val="10000"/>
            </a:schemeClr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2" name="円/楕円 51"/>
          <p:cNvSpPr/>
          <p:nvPr userDrawn="1"/>
        </p:nvSpPr>
        <p:spPr>
          <a:xfrm>
            <a:off x="9368231" y="4357479"/>
            <a:ext cx="1530170" cy="1530170"/>
          </a:xfrm>
          <a:prstGeom prst="ellipse">
            <a:avLst/>
          </a:prstGeom>
          <a:solidFill>
            <a:schemeClr val="accent1"/>
          </a:solidFill>
          <a:ln w="98425" cmpd="sng">
            <a:solidFill>
              <a:schemeClr val="bg1"/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3" name="テキスト プレースホルダー 11"/>
          <p:cNvSpPr>
            <a:spLocks noGrp="1"/>
          </p:cNvSpPr>
          <p:nvPr>
            <p:ph type="body" sz="quarter" idx="32" hasCustomPrompt="1"/>
          </p:nvPr>
        </p:nvSpPr>
        <p:spPr>
          <a:xfrm>
            <a:off x="9561753" y="4560002"/>
            <a:ext cx="1143127" cy="1125125"/>
          </a:xfrm>
        </p:spPr>
        <p:txBody>
          <a:bodyPr anchor="ctr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24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54" name="テキスト プレースホルダー 11"/>
          <p:cNvSpPr>
            <a:spLocks noGrp="1"/>
          </p:cNvSpPr>
          <p:nvPr>
            <p:ph type="body" sz="quarter" idx="33" hasCustomPrompt="1"/>
          </p:nvPr>
        </p:nvSpPr>
        <p:spPr>
          <a:xfrm>
            <a:off x="11223225" y="5437599"/>
            <a:ext cx="5625625" cy="900099"/>
          </a:xfrm>
        </p:spPr>
        <p:txBody>
          <a:bodyPr anchor="t">
            <a:noAutofit/>
          </a:bodyPr>
          <a:lstStyle>
            <a:lvl1pPr algn="l">
              <a:lnSpc>
                <a:spcPct val="100000"/>
              </a:lnSpc>
              <a:spcBef>
                <a:spcPts val="0"/>
              </a:spcBef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55" name="テキスト プレースホルダー 11"/>
          <p:cNvSpPr>
            <a:spLocks noGrp="1"/>
          </p:cNvSpPr>
          <p:nvPr>
            <p:ph type="body" sz="quarter" idx="34" hasCustomPrompt="1"/>
          </p:nvPr>
        </p:nvSpPr>
        <p:spPr>
          <a:xfrm>
            <a:off x="11223225" y="4785223"/>
            <a:ext cx="5625625" cy="720080"/>
          </a:xfrm>
        </p:spPr>
        <p:txBody>
          <a:bodyPr anchor="b">
            <a:noAutofit/>
          </a:bodyPr>
          <a:lstStyle>
            <a:lvl1pPr algn="l">
              <a:lnSpc>
                <a:spcPct val="100000"/>
              </a:lnSpc>
              <a:spcBef>
                <a:spcPts val="0"/>
              </a:spcBef>
              <a:defRPr sz="28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56" name="角丸四角形 55"/>
          <p:cNvSpPr/>
          <p:nvPr userDrawn="1"/>
        </p:nvSpPr>
        <p:spPr>
          <a:xfrm>
            <a:off x="10313336" y="7236428"/>
            <a:ext cx="7065785" cy="1687492"/>
          </a:xfrm>
          <a:prstGeom prst="roundRect">
            <a:avLst/>
          </a:prstGeom>
          <a:solidFill>
            <a:schemeClr val="accent1">
              <a:alpha val="10000"/>
            </a:schemeClr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7" name="円/楕円 56"/>
          <p:cNvSpPr/>
          <p:nvPr userDrawn="1"/>
        </p:nvSpPr>
        <p:spPr>
          <a:xfrm>
            <a:off x="9368231" y="6808685"/>
            <a:ext cx="1530170" cy="1530170"/>
          </a:xfrm>
          <a:prstGeom prst="ellipse">
            <a:avLst/>
          </a:prstGeom>
          <a:solidFill>
            <a:schemeClr val="accent1"/>
          </a:solidFill>
          <a:ln w="98425" cmpd="sng">
            <a:solidFill>
              <a:schemeClr val="bg1"/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8" name="テキスト プレースホルダー 11"/>
          <p:cNvSpPr>
            <a:spLocks noGrp="1"/>
          </p:cNvSpPr>
          <p:nvPr>
            <p:ph type="body" sz="quarter" idx="35" hasCustomPrompt="1"/>
          </p:nvPr>
        </p:nvSpPr>
        <p:spPr>
          <a:xfrm>
            <a:off x="9561753" y="7011208"/>
            <a:ext cx="1143127" cy="1125125"/>
          </a:xfrm>
        </p:spPr>
        <p:txBody>
          <a:bodyPr anchor="ctr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24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59" name="テキスト プレースホルダー 11"/>
          <p:cNvSpPr>
            <a:spLocks noGrp="1"/>
          </p:cNvSpPr>
          <p:nvPr>
            <p:ph type="body" sz="quarter" idx="36" hasCustomPrompt="1"/>
          </p:nvPr>
        </p:nvSpPr>
        <p:spPr>
          <a:xfrm>
            <a:off x="11223225" y="7888805"/>
            <a:ext cx="5625625" cy="900099"/>
          </a:xfrm>
        </p:spPr>
        <p:txBody>
          <a:bodyPr anchor="t">
            <a:noAutofit/>
          </a:bodyPr>
          <a:lstStyle>
            <a:lvl1pPr algn="l">
              <a:lnSpc>
                <a:spcPct val="100000"/>
              </a:lnSpc>
              <a:spcBef>
                <a:spcPts val="0"/>
              </a:spcBef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60" name="テキスト プレースホルダー 11"/>
          <p:cNvSpPr>
            <a:spLocks noGrp="1"/>
          </p:cNvSpPr>
          <p:nvPr>
            <p:ph type="body" sz="quarter" idx="37" hasCustomPrompt="1"/>
          </p:nvPr>
        </p:nvSpPr>
        <p:spPr>
          <a:xfrm>
            <a:off x="11223225" y="7236429"/>
            <a:ext cx="5625625" cy="720080"/>
          </a:xfrm>
        </p:spPr>
        <p:txBody>
          <a:bodyPr anchor="b">
            <a:noAutofit/>
          </a:bodyPr>
          <a:lstStyle>
            <a:lvl1pPr algn="l">
              <a:lnSpc>
                <a:spcPct val="100000"/>
              </a:lnSpc>
              <a:spcBef>
                <a:spcPts val="0"/>
              </a:spcBef>
              <a:defRPr sz="28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84283161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8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8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8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250"/>
                            </p:stCondLst>
                            <p:childTnLst>
                              <p:par>
                                <p:cTn id="21" presetID="10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22" presetClass="entr" presetSubtype="8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9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22" presetClass="entr" presetSubtype="8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2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22" presetClass="entr" presetSubtype="8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5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2500"/>
                            </p:stCondLst>
                            <p:childTnLst>
                              <p:par>
                                <p:cTn id="37" presetID="10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4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22" presetClass="entr" presetSubtype="8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5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22" presetClass="entr" presetSubtype="8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8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22" presetClass="entr" presetSubtype="8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1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3750"/>
                            </p:stCondLst>
                            <p:childTnLst>
                              <p:par>
                                <p:cTn id="53" presetID="10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4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22" presetClass="entr" presetSubtype="8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1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22" presetClass="entr" presetSubtype="8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4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22" presetClass="entr" presetSubtype="8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7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5000"/>
                            </p:stCondLst>
                            <p:childTnLst>
                              <p:par>
                                <p:cTn id="69" presetID="10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1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2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4" dur="500"/>
                                        <p:tgtEl>
                                          <p:spTgt spid="5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5" presetID="22" presetClass="entr" presetSubtype="8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7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8" presetID="22" presetClass="entr" presetSubtype="8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0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1" presetID="22" presetClass="entr" presetSubtype="8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3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6250"/>
                            </p:stCondLst>
                            <p:childTnLst>
                              <p:par>
                                <p:cTn id="85" presetID="10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7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8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0" dur="500"/>
                                        <p:tgtEl>
                                          <p:spTgt spid="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1" presetID="22" presetClass="entr" presetSubtype="8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3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4" presetID="22" presetClass="entr" presetSubtype="8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6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7" presetID="22" presetClass="entr" presetSubtype="8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9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 animBg="1"/>
      <p:bldP spid="7" grpId="0" animBg="1"/>
      <p:bldP spid="8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2" grpId="0">
        <p:tmplLst>
          <p:tmpl>
            <p:tnLst>
              <p:par>
                <p:cTn presetID="22" presetClass="entr" presetSubtype="8" fill="hold" nodeType="withEffect">
                  <p:stCondLst>
                    <p:cond delay="7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3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3" grpId="0">
        <p:tmplLst>
          <p:tmpl>
            <p:tnLst>
              <p:par>
                <p:cTn presetID="22" presetClass="entr" presetSubtype="8" fill="hold" nodeType="withEffect">
                  <p:stCondLst>
                    <p:cond delay="7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3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4" grpId="0" animBg="1"/>
      <p:bldP spid="35" grpId="0" animBg="1"/>
      <p:bldP spid="36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7" grpId="0">
        <p:tmplLst>
          <p:tmpl>
            <p:tnLst>
              <p:par>
                <p:cTn presetID="22" presetClass="entr" presetSubtype="8" fill="hold" nodeType="withEffect">
                  <p:stCondLst>
                    <p:cond delay="7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3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8" grpId="0">
        <p:tmplLst>
          <p:tmpl>
            <p:tnLst>
              <p:par>
                <p:cTn presetID="22" presetClass="entr" presetSubtype="8" fill="hold" nodeType="withEffect">
                  <p:stCondLst>
                    <p:cond delay="7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3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1" grpId="0" animBg="1"/>
      <p:bldP spid="42" grpId="0" animBg="1"/>
      <p:bldP spid="43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4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4" grpId="0">
        <p:tmplLst>
          <p:tmpl>
            <p:tnLst>
              <p:par>
                <p:cTn presetID="22" presetClass="entr" presetSubtype="8" fill="hold" nodeType="withEffect">
                  <p:stCondLst>
                    <p:cond delay="7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4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5" grpId="0">
        <p:tmplLst>
          <p:tmpl>
            <p:tnLst>
              <p:par>
                <p:cTn presetID="22" presetClass="entr" presetSubtype="8" fill="hold" nodeType="withEffect">
                  <p:stCondLst>
                    <p:cond delay="7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4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6" grpId="0" animBg="1"/>
      <p:bldP spid="47" grpId="0" animBg="1"/>
      <p:bldP spid="48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4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9" grpId="0">
        <p:tmplLst>
          <p:tmpl>
            <p:tnLst>
              <p:par>
                <p:cTn presetID="22" presetClass="entr" presetSubtype="8" fill="hold" nodeType="withEffect">
                  <p:stCondLst>
                    <p:cond delay="7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4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0" grpId="0">
        <p:tmplLst>
          <p:tmpl>
            <p:tnLst>
              <p:par>
                <p:cTn presetID="22" presetClass="entr" presetSubtype="8" fill="hold" nodeType="withEffect">
                  <p:stCondLst>
                    <p:cond delay="7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5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1" grpId="0" animBg="1"/>
      <p:bldP spid="52" grpId="0" animBg="1"/>
      <p:bldP spid="53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5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4" grpId="0">
        <p:tmplLst>
          <p:tmpl>
            <p:tnLst>
              <p:par>
                <p:cTn presetID="22" presetClass="entr" presetSubtype="8" fill="hold" nodeType="withEffect">
                  <p:stCondLst>
                    <p:cond delay="7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5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5" grpId="0">
        <p:tmplLst>
          <p:tmpl>
            <p:tnLst>
              <p:par>
                <p:cTn presetID="22" presetClass="entr" presetSubtype="8" fill="hold" nodeType="withEffect">
                  <p:stCondLst>
                    <p:cond delay="7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5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6" grpId="0" animBg="1"/>
      <p:bldP spid="57" grpId="0" animBg="1"/>
      <p:bldP spid="58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5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9" grpId="0">
        <p:tmplLst>
          <p:tmpl>
            <p:tnLst>
              <p:par>
                <p:cTn presetID="22" presetClass="entr" presetSubtype="8" fill="hold" nodeType="withEffect">
                  <p:stCondLst>
                    <p:cond delay="7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5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0" grpId="0">
        <p:tmplLst>
          <p:tmpl>
            <p:tnLst>
              <p:par>
                <p:cTn presetID="22" presetClass="entr" presetSubtype="8" fill="hold" nodeType="withEffect">
                  <p:stCondLst>
                    <p:cond delay="7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60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3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meline - Sta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  <a:alpha val="70000"/>
                  </a:prstClr>
                </a:solidFill>
              </a:rPr>
              <a:t>The Power of PowerPoint | thepopp.com</a:t>
            </a:r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87164BF-D67A-46C0-81D2-5BAF67C00C80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  <p:cxnSp>
        <p:nvCxnSpPr>
          <p:cNvPr id="8" name="直線コネクタ 7"/>
          <p:cNvCxnSpPr/>
          <p:nvPr userDrawn="1"/>
        </p:nvCxnSpPr>
        <p:spPr>
          <a:xfrm>
            <a:off x="9142412" y="0"/>
            <a:ext cx="1" cy="10287000"/>
          </a:xfrm>
          <a:prstGeom prst="line">
            <a:avLst/>
          </a:prstGeom>
          <a:ln w="12700">
            <a:solidFill>
              <a:schemeClr val="accent1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" name="円/楕円 9"/>
          <p:cNvSpPr/>
          <p:nvPr userDrawn="1"/>
        </p:nvSpPr>
        <p:spPr>
          <a:xfrm>
            <a:off x="8973504" y="2803240"/>
            <a:ext cx="360040" cy="360040"/>
          </a:xfrm>
          <a:prstGeom prst="ellipse">
            <a:avLst/>
          </a:prstGeom>
          <a:solidFill>
            <a:schemeClr val="accent1"/>
          </a:solidFill>
          <a:ln w="76200" cmpd="sng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grpSp>
        <p:nvGrpSpPr>
          <p:cNvPr id="2" name="グループ化 16"/>
          <p:cNvGrpSpPr/>
          <p:nvPr userDrawn="1"/>
        </p:nvGrpSpPr>
        <p:grpSpPr>
          <a:xfrm>
            <a:off x="9458241" y="2353190"/>
            <a:ext cx="6930769" cy="630070"/>
            <a:chOff x="9458241" y="1768125"/>
            <a:chExt cx="6930769" cy="630070"/>
          </a:xfrm>
        </p:grpSpPr>
        <p:sp>
          <p:nvSpPr>
            <p:cNvPr id="13" name="平行四辺形 12"/>
            <p:cNvSpPr/>
            <p:nvPr userDrawn="1"/>
          </p:nvSpPr>
          <p:spPr>
            <a:xfrm rot="10800000">
              <a:off x="9569958" y="1768125"/>
              <a:ext cx="6819052" cy="630070"/>
            </a:xfrm>
            <a:prstGeom prst="parallelogram">
              <a:avLst>
                <a:gd name="adj" fmla="val 75391"/>
              </a:avLst>
            </a:prstGeom>
            <a:solidFill>
              <a:schemeClr val="bg1">
                <a:lumMod val="95000"/>
              </a:schemeClr>
            </a:solidFill>
            <a:ln w="762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  <p:sp>
          <p:nvSpPr>
            <p:cNvPr id="12" name="平行四辺形 11"/>
            <p:cNvSpPr/>
            <p:nvPr userDrawn="1"/>
          </p:nvSpPr>
          <p:spPr>
            <a:xfrm rot="10800000">
              <a:off x="9458241" y="1768125"/>
              <a:ext cx="1395155" cy="630070"/>
            </a:xfrm>
            <a:prstGeom prst="parallelogram">
              <a:avLst>
                <a:gd name="adj" fmla="val 75391"/>
              </a:avLst>
            </a:prstGeom>
            <a:solidFill>
              <a:schemeClr val="accent1"/>
            </a:solidFill>
            <a:ln w="762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</p:grpSp>
      <p:sp>
        <p:nvSpPr>
          <p:cNvPr id="14" name="テキスト プレースホルダー 11"/>
          <p:cNvSpPr>
            <a:spLocks noGrp="1"/>
          </p:cNvSpPr>
          <p:nvPr>
            <p:ph type="body" sz="quarter" idx="27" hasCustomPrompt="1"/>
          </p:nvPr>
        </p:nvSpPr>
        <p:spPr>
          <a:xfrm>
            <a:off x="10763386" y="2249695"/>
            <a:ext cx="5175575" cy="848975"/>
          </a:xfrm>
        </p:spPr>
        <p:txBody>
          <a:bodyPr anchor="ctr">
            <a:noAutofit/>
          </a:bodyPr>
          <a:lstStyle>
            <a:lvl1pPr algn="l">
              <a:spcBef>
                <a:spcPts val="0"/>
              </a:spcBef>
              <a:defRPr sz="32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5" name="テキスト プレースホルダー 11"/>
          <p:cNvSpPr>
            <a:spLocks noGrp="1"/>
          </p:cNvSpPr>
          <p:nvPr>
            <p:ph type="body" sz="quarter" idx="28" hasCustomPrompt="1"/>
          </p:nvPr>
        </p:nvSpPr>
        <p:spPr>
          <a:xfrm>
            <a:off x="10718381" y="2983261"/>
            <a:ext cx="5120524" cy="1395154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spcBef>
                <a:spcPts val="0"/>
              </a:spcBef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</a:p>
          <a:p>
            <a:pPr lvl="0"/>
            <a:endParaRPr lang="en-US" altLang="ja-JP" dirty="0" smtClean="0"/>
          </a:p>
          <a:p>
            <a:pPr lvl="0"/>
            <a:endParaRPr lang="en-US" altLang="ja-JP" dirty="0" smtClean="0"/>
          </a:p>
        </p:txBody>
      </p:sp>
      <p:sp>
        <p:nvSpPr>
          <p:cNvPr id="16" name="円/楕円 15"/>
          <p:cNvSpPr/>
          <p:nvPr userDrawn="1"/>
        </p:nvSpPr>
        <p:spPr>
          <a:xfrm>
            <a:off x="8973504" y="5008485"/>
            <a:ext cx="360040" cy="360040"/>
          </a:xfrm>
          <a:prstGeom prst="ellipse">
            <a:avLst/>
          </a:prstGeom>
          <a:solidFill>
            <a:schemeClr val="accent1"/>
          </a:solidFill>
          <a:ln w="76200" cmpd="sng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grpSp>
        <p:nvGrpSpPr>
          <p:cNvPr id="7" name="グループ化 17"/>
          <p:cNvGrpSpPr/>
          <p:nvPr userDrawn="1"/>
        </p:nvGrpSpPr>
        <p:grpSpPr>
          <a:xfrm rot="10800000" flipV="1">
            <a:off x="1852397" y="4603440"/>
            <a:ext cx="6930769" cy="630070"/>
            <a:chOff x="9458241" y="1768125"/>
            <a:chExt cx="6930769" cy="630070"/>
          </a:xfrm>
        </p:grpSpPr>
        <p:sp>
          <p:nvSpPr>
            <p:cNvPr id="19" name="平行四辺形 18"/>
            <p:cNvSpPr/>
            <p:nvPr userDrawn="1"/>
          </p:nvSpPr>
          <p:spPr>
            <a:xfrm rot="10800000">
              <a:off x="9569958" y="1768125"/>
              <a:ext cx="6819052" cy="630070"/>
            </a:xfrm>
            <a:prstGeom prst="parallelogram">
              <a:avLst>
                <a:gd name="adj" fmla="val 75391"/>
              </a:avLst>
            </a:prstGeom>
            <a:solidFill>
              <a:schemeClr val="bg1">
                <a:lumMod val="95000"/>
              </a:schemeClr>
            </a:solidFill>
            <a:ln w="762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  <p:sp>
          <p:nvSpPr>
            <p:cNvPr id="20" name="平行四辺形 19"/>
            <p:cNvSpPr/>
            <p:nvPr userDrawn="1"/>
          </p:nvSpPr>
          <p:spPr>
            <a:xfrm rot="10800000">
              <a:off x="9458241" y="1768125"/>
              <a:ext cx="1395155" cy="630070"/>
            </a:xfrm>
            <a:prstGeom prst="parallelogram">
              <a:avLst>
                <a:gd name="adj" fmla="val 75391"/>
              </a:avLst>
            </a:prstGeom>
            <a:solidFill>
              <a:schemeClr val="accent1"/>
            </a:solidFill>
            <a:ln w="762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</p:grpSp>
      <p:sp>
        <p:nvSpPr>
          <p:cNvPr id="21" name="テキスト プレースホルダー 11"/>
          <p:cNvSpPr>
            <a:spLocks noGrp="1"/>
          </p:cNvSpPr>
          <p:nvPr>
            <p:ph type="body" sz="quarter" idx="29" hasCustomPrompt="1"/>
          </p:nvPr>
        </p:nvSpPr>
        <p:spPr>
          <a:xfrm>
            <a:off x="2257442" y="4513430"/>
            <a:ext cx="5175575" cy="848975"/>
          </a:xfrm>
        </p:spPr>
        <p:txBody>
          <a:bodyPr anchor="ctr">
            <a:noAutofit/>
          </a:bodyPr>
          <a:lstStyle>
            <a:lvl1pPr algn="r">
              <a:spcBef>
                <a:spcPts val="0"/>
              </a:spcBef>
              <a:defRPr sz="32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2" name="テキスト プレースホルダー 11"/>
          <p:cNvSpPr>
            <a:spLocks noGrp="1"/>
          </p:cNvSpPr>
          <p:nvPr>
            <p:ph type="body" sz="quarter" idx="30" hasCustomPrompt="1"/>
          </p:nvPr>
        </p:nvSpPr>
        <p:spPr>
          <a:xfrm>
            <a:off x="2302447" y="5246996"/>
            <a:ext cx="5085564" cy="1395154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spcBef>
                <a:spcPts val="0"/>
              </a:spcBef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</a:p>
          <a:p>
            <a:pPr lvl="0"/>
            <a:endParaRPr lang="en-US" altLang="ja-JP" dirty="0" smtClean="0"/>
          </a:p>
          <a:p>
            <a:pPr lvl="0"/>
            <a:endParaRPr lang="en-US" altLang="ja-JP" dirty="0" smtClean="0"/>
          </a:p>
        </p:txBody>
      </p:sp>
      <p:sp>
        <p:nvSpPr>
          <p:cNvPr id="23" name="円/楕円 22"/>
          <p:cNvSpPr/>
          <p:nvPr userDrawn="1"/>
        </p:nvSpPr>
        <p:spPr>
          <a:xfrm>
            <a:off x="8973504" y="7123720"/>
            <a:ext cx="360040" cy="360040"/>
          </a:xfrm>
          <a:prstGeom prst="ellipse">
            <a:avLst/>
          </a:prstGeom>
          <a:solidFill>
            <a:schemeClr val="accent1"/>
          </a:solidFill>
          <a:ln w="76200" cmpd="sng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grpSp>
        <p:nvGrpSpPr>
          <p:cNvPr id="9" name="グループ化 23"/>
          <p:cNvGrpSpPr/>
          <p:nvPr userDrawn="1"/>
        </p:nvGrpSpPr>
        <p:grpSpPr>
          <a:xfrm>
            <a:off x="9458241" y="6673670"/>
            <a:ext cx="6930769" cy="630070"/>
            <a:chOff x="9458241" y="1768125"/>
            <a:chExt cx="6930769" cy="630070"/>
          </a:xfrm>
        </p:grpSpPr>
        <p:sp>
          <p:nvSpPr>
            <p:cNvPr id="25" name="平行四辺形 24"/>
            <p:cNvSpPr/>
            <p:nvPr userDrawn="1"/>
          </p:nvSpPr>
          <p:spPr>
            <a:xfrm rot="10800000">
              <a:off x="9569958" y="1768125"/>
              <a:ext cx="6819052" cy="630070"/>
            </a:xfrm>
            <a:prstGeom prst="parallelogram">
              <a:avLst>
                <a:gd name="adj" fmla="val 75391"/>
              </a:avLst>
            </a:prstGeom>
            <a:solidFill>
              <a:schemeClr val="bg1">
                <a:lumMod val="95000"/>
              </a:schemeClr>
            </a:solidFill>
            <a:ln w="762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  <p:sp>
          <p:nvSpPr>
            <p:cNvPr id="26" name="平行四辺形 25"/>
            <p:cNvSpPr/>
            <p:nvPr userDrawn="1"/>
          </p:nvSpPr>
          <p:spPr>
            <a:xfrm rot="10800000">
              <a:off x="9458241" y="1768125"/>
              <a:ext cx="1395155" cy="630070"/>
            </a:xfrm>
            <a:prstGeom prst="parallelogram">
              <a:avLst>
                <a:gd name="adj" fmla="val 75391"/>
              </a:avLst>
            </a:prstGeom>
            <a:solidFill>
              <a:schemeClr val="accent1"/>
            </a:solidFill>
            <a:ln w="762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</p:grpSp>
      <p:sp>
        <p:nvSpPr>
          <p:cNvPr id="27" name="テキスト プレースホルダー 11"/>
          <p:cNvSpPr>
            <a:spLocks noGrp="1"/>
          </p:cNvSpPr>
          <p:nvPr>
            <p:ph type="body" sz="quarter" idx="31" hasCustomPrompt="1"/>
          </p:nvPr>
        </p:nvSpPr>
        <p:spPr>
          <a:xfrm>
            <a:off x="10763386" y="6570175"/>
            <a:ext cx="5175575" cy="848975"/>
          </a:xfrm>
        </p:spPr>
        <p:txBody>
          <a:bodyPr anchor="ctr">
            <a:noAutofit/>
          </a:bodyPr>
          <a:lstStyle>
            <a:lvl1pPr algn="l">
              <a:spcBef>
                <a:spcPts val="0"/>
              </a:spcBef>
              <a:defRPr sz="32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8" name="テキスト プレースホルダー 11"/>
          <p:cNvSpPr>
            <a:spLocks noGrp="1"/>
          </p:cNvSpPr>
          <p:nvPr>
            <p:ph type="body" sz="quarter" idx="32" hasCustomPrompt="1"/>
          </p:nvPr>
        </p:nvSpPr>
        <p:spPr>
          <a:xfrm>
            <a:off x="10718381" y="7303741"/>
            <a:ext cx="5120524" cy="1395154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spcBef>
                <a:spcPts val="0"/>
              </a:spcBef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</a:p>
          <a:p>
            <a:pPr lvl="0"/>
            <a:endParaRPr lang="en-US" altLang="ja-JP" dirty="0" smtClean="0"/>
          </a:p>
          <a:p>
            <a:pPr lvl="0"/>
            <a:endParaRPr lang="en-US" altLang="ja-JP" dirty="0" smtClean="0"/>
          </a:p>
        </p:txBody>
      </p:sp>
      <p:sp>
        <p:nvSpPr>
          <p:cNvPr id="29" name="テキスト プレースホルダー 11"/>
          <p:cNvSpPr>
            <a:spLocks noGrp="1"/>
          </p:cNvSpPr>
          <p:nvPr>
            <p:ph type="body" sz="quarter" idx="14" hasCustomPrompt="1"/>
          </p:nvPr>
        </p:nvSpPr>
        <p:spPr>
          <a:xfrm>
            <a:off x="637261" y="372970"/>
            <a:ext cx="7045907" cy="1358729"/>
          </a:xfrm>
        </p:spPr>
        <p:txBody>
          <a:bodyPr anchor="b">
            <a:noAutofit/>
          </a:bodyPr>
          <a:lstStyle>
            <a:lvl1pPr algn="l">
              <a:spcBef>
                <a:spcPts val="0"/>
              </a:spcBef>
              <a:defRPr sz="5400" spc="1500" baseline="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0" name="テキスト プレースホルダー 11"/>
          <p:cNvSpPr>
            <a:spLocks noGrp="1"/>
          </p:cNvSpPr>
          <p:nvPr>
            <p:ph type="body" sz="quarter" idx="15" hasCustomPrompt="1"/>
          </p:nvPr>
        </p:nvSpPr>
        <p:spPr>
          <a:xfrm>
            <a:off x="637261" y="1768125"/>
            <a:ext cx="7045907" cy="2250250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4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cxnSp>
        <p:nvCxnSpPr>
          <p:cNvPr id="31" name="直線コネクタ 30"/>
          <p:cNvCxnSpPr/>
          <p:nvPr userDrawn="1"/>
        </p:nvCxnSpPr>
        <p:spPr>
          <a:xfrm>
            <a:off x="0" y="1678115"/>
            <a:ext cx="7793056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3" name="円/楕円 32"/>
          <p:cNvSpPr/>
          <p:nvPr userDrawn="1"/>
        </p:nvSpPr>
        <p:spPr>
          <a:xfrm>
            <a:off x="8714865" y="8833910"/>
            <a:ext cx="855095" cy="855095"/>
          </a:xfrm>
          <a:prstGeom prst="ellipse">
            <a:avLst/>
          </a:prstGeom>
          <a:solidFill>
            <a:schemeClr val="accent1"/>
          </a:solidFill>
          <a:ln w="76200" cmpd="sng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34" name="テキスト プレースホルダー 11"/>
          <p:cNvSpPr>
            <a:spLocks noGrp="1"/>
          </p:cNvSpPr>
          <p:nvPr>
            <p:ph type="body" sz="quarter" idx="33" hasCustomPrompt="1"/>
          </p:nvPr>
        </p:nvSpPr>
        <p:spPr>
          <a:xfrm>
            <a:off x="8558141" y="8949482"/>
            <a:ext cx="1170130" cy="623950"/>
          </a:xfrm>
        </p:spPr>
        <p:txBody>
          <a:bodyPr anchor="ctr">
            <a:noAutofit/>
          </a:bodyPr>
          <a:lstStyle>
            <a:lvl1pPr algn="ctr">
              <a:spcBef>
                <a:spcPts val="0"/>
              </a:spcBef>
              <a:defRPr sz="2400" spc="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0000</a:t>
            </a:r>
            <a:endParaRPr lang="en-US" dirty="0"/>
          </a:p>
        </p:txBody>
      </p:sp>
      <p:sp>
        <p:nvSpPr>
          <p:cNvPr id="5" name="円/楕円 4"/>
          <p:cNvSpPr/>
          <p:nvPr userDrawn="1"/>
        </p:nvSpPr>
        <p:spPr>
          <a:xfrm>
            <a:off x="8714865" y="507985"/>
            <a:ext cx="855095" cy="855095"/>
          </a:xfrm>
          <a:prstGeom prst="ellipse">
            <a:avLst/>
          </a:prstGeom>
          <a:solidFill>
            <a:schemeClr val="accent1"/>
          </a:solidFill>
          <a:ln w="76200" cmpd="sng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6" name="テキスト プレースホルダー 11"/>
          <p:cNvSpPr>
            <a:spLocks noGrp="1"/>
          </p:cNvSpPr>
          <p:nvPr>
            <p:ph type="body" sz="quarter" idx="26" hasCustomPrompt="1"/>
          </p:nvPr>
        </p:nvSpPr>
        <p:spPr>
          <a:xfrm>
            <a:off x="8558141" y="623557"/>
            <a:ext cx="1170130" cy="623950"/>
          </a:xfrm>
        </p:spPr>
        <p:txBody>
          <a:bodyPr anchor="ctr">
            <a:noAutofit/>
          </a:bodyPr>
          <a:lstStyle>
            <a:lvl1pPr algn="ctr">
              <a:spcBef>
                <a:spcPts val="0"/>
              </a:spcBef>
              <a:defRPr sz="2400" spc="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0000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47063195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50"/>
                            </p:stCondLst>
                            <p:childTnLst>
                              <p:par>
                                <p:cTn id="13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50"/>
                            </p:stCondLst>
                            <p:childTnLst>
                              <p:par>
                                <p:cTn id="18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0" dur="75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800"/>
                            </p:stCondLst>
                            <p:childTnLst>
                              <p:par>
                                <p:cTn id="2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2300"/>
                            </p:stCondLst>
                            <p:childTnLst>
                              <p:par>
                                <p:cTn id="29" presetID="2" presetClass="entr" presetSubtype="1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2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2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2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2800"/>
                            </p:stCondLst>
                            <p:childTnLst>
                              <p:par>
                                <p:cTn id="46" presetID="2" presetClass="entr" presetSubtype="1" decel="10000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0" presetID="2" presetClass="entr" presetSubtype="8" decel="100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4" presetID="2" presetClass="entr" presetSubtype="8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8" presetID="2" presetClass="entr" presetSubtype="8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3800"/>
                            </p:stCondLst>
                            <p:childTnLst>
                              <p:par>
                                <p:cTn id="63" presetID="2" presetClass="entr" presetSubtype="1" decel="10000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5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6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7" presetID="2" presetClass="entr" presetSubtype="2" decel="100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9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0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1" presetID="2" presetClass="entr" presetSubtype="2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3" dur="500" fill="hold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4" dur="500" fill="hold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5" presetID="2" presetClass="entr" presetSubtype="2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7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8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4800"/>
                            </p:stCondLst>
                            <p:childTnLst>
                              <p:par>
                                <p:cTn id="80" presetID="2" presetClass="entr" presetSubtype="1" decel="10000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2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3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4" presetID="2" presetClass="entr" presetSubtype="1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6" dur="500" fill="hold"/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7" dur="500" fill="hold"/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  <p:bldP spid="14" grpId="0" build="p">
        <p:tmplLst>
          <p:tmpl lvl="1">
            <p:tnLst>
              <p:par>
                <p:cTn presetID="2" presetClass="entr" presetSubtype="2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5" grpId="0">
        <p:tmplLst>
          <p:tmpl>
            <p:tnLst>
              <p:par>
                <p:cTn presetID="2" presetClass="entr" presetSubtype="2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6" grpId="0" animBg="1"/>
      <p:bldP spid="21" grpId="0" build="p">
        <p:tmplLst>
          <p:tmpl lvl="1">
            <p:tnLst>
              <p:par>
                <p:cTn presetID="2" presetClass="entr" presetSubtype="8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2" grpId="0">
        <p:tmplLst>
          <p:tmpl>
            <p:tnLst>
              <p:par>
                <p:cTn presetID="2" presetClass="entr" presetSubtype="8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3" grpId="0" animBg="1"/>
      <p:bldP spid="27" grpId="0" build="p">
        <p:tmplLst>
          <p:tmpl lvl="1">
            <p:tnLst>
              <p:par>
                <p:cTn presetID="2" presetClass="entr" presetSubtype="2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8" grpId="0">
        <p:tmplLst>
          <p:tmpl>
            <p:tnLst>
              <p:par>
                <p:cTn presetID="2" presetClass="entr" presetSubtype="2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9" grpId="0">
        <p:tmplLst>
          <p:tmpl>
            <p:tnLst>
              <p:par>
                <p:cTn presetID="2" presetClass="entr" presetSubtype="8" decel="100000" fill="hold" nodeType="afterEffect">
                  <p:stCondLst>
                    <p:cond delay="0"/>
                  </p:stCondLst>
                  <p:iterate type="wd">
                    <p:tmPct val="10000"/>
                  </p:iterate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0" grpId="0">
        <p:tmplLst>
          <p:tmpl>
            <p:tnLst>
              <p:par>
                <p:cTn presetID="2" presetClass="entr" presetSubtype="8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3" grpId="0" animBg="1"/>
      <p:bldP spid="34" grpId="0" build="p">
        <p:tmplLst>
          <p:tmpl lvl="1">
            <p:tnLst>
              <p:par>
                <p:cTn presetID="2" presetClass="entr" presetSubtype="1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0-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5" grpId="0" animBg="1"/>
      <p:bldP spid="6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6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3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meline - Midd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  <a:alpha val="70000"/>
                  </a:prstClr>
                </a:solidFill>
              </a:rPr>
              <a:t>The Power of PowerPoint | thepopp.com</a:t>
            </a:r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87164BF-D67A-46C0-81D2-5BAF67C00C80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  <p:sp>
        <p:nvSpPr>
          <p:cNvPr id="5" name="円/楕円 4"/>
          <p:cNvSpPr/>
          <p:nvPr userDrawn="1"/>
        </p:nvSpPr>
        <p:spPr>
          <a:xfrm>
            <a:off x="8714865" y="507985"/>
            <a:ext cx="855095" cy="855095"/>
          </a:xfrm>
          <a:prstGeom prst="ellipse">
            <a:avLst/>
          </a:prstGeom>
          <a:solidFill>
            <a:schemeClr val="accent1"/>
          </a:solidFill>
          <a:ln w="76200" cmpd="sng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6" name="テキスト プレースホルダー 11"/>
          <p:cNvSpPr>
            <a:spLocks noGrp="1"/>
          </p:cNvSpPr>
          <p:nvPr>
            <p:ph type="body" sz="quarter" idx="26" hasCustomPrompt="1"/>
          </p:nvPr>
        </p:nvSpPr>
        <p:spPr>
          <a:xfrm>
            <a:off x="8558141" y="623557"/>
            <a:ext cx="1170130" cy="623950"/>
          </a:xfrm>
        </p:spPr>
        <p:txBody>
          <a:bodyPr anchor="ctr">
            <a:noAutofit/>
          </a:bodyPr>
          <a:lstStyle>
            <a:lvl1pPr algn="ctr">
              <a:spcBef>
                <a:spcPts val="0"/>
              </a:spcBef>
              <a:defRPr sz="2400" spc="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0000</a:t>
            </a:r>
            <a:endParaRPr lang="en-US" dirty="0"/>
          </a:p>
        </p:txBody>
      </p:sp>
      <p:cxnSp>
        <p:nvCxnSpPr>
          <p:cNvPr id="8" name="直線コネクタ 7"/>
          <p:cNvCxnSpPr/>
          <p:nvPr userDrawn="1"/>
        </p:nvCxnSpPr>
        <p:spPr>
          <a:xfrm>
            <a:off x="9142412" y="0"/>
            <a:ext cx="1" cy="10287000"/>
          </a:xfrm>
          <a:prstGeom prst="line">
            <a:avLst/>
          </a:prstGeom>
          <a:ln w="12700">
            <a:solidFill>
              <a:schemeClr val="accent1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" name="円/楕円 9"/>
          <p:cNvSpPr/>
          <p:nvPr userDrawn="1"/>
        </p:nvSpPr>
        <p:spPr>
          <a:xfrm>
            <a:off x="8973504" y="2803240"/>
            <a:ext cx="360040" cy="360040"/>
          </a:xfrm>
          <a:prstGeom prst="ellipse">
            <a:avLst/>
          </a:prstGeom>
          <a:solidFill>
            <a:schemeClr val="accent1"/>
          </a:solidFill>
          <a:ln w="76200" cmpd="sng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grpSp>
        <p:nvGrpSpPr>
          <p:cNvPr id="2" name="グループ化 16"/>
          <p:cNvGrpSpPr/>
          <p:nvPr userDrawn="1"/>
        </p:nvGrpSpPr>
        <p:grpSpPr>
          <a:xfrm>
            <a:off x="9458241" y="4558435"/>
            <a:ext cx="6930769" cy="630070"/>
            <a:chOff x="9458241" y="1768125"/>
            <a:chExt cx="6930769" cy="630070"/>
          </a:xfrm>
        </p:grpSpPr>
        <p:sp>
          <p:nvSpPr>
            <p:cNvPr id="13" name="平行四辺形 12"/>
            <p:cNvSpPr/>
            <p:nvPr userDrawn="1"/>
          </p:nvSpPr>
          <p:spPr>
            <a:xfrm rot="10800000">
              <a:off x="9569958" y="1768125"/>
              <a:ext cx="6819052" cy="630070"/>
            </a:xfrm>
            <a:prstGeom prst="parallelogram">
              <a:avLst>
                <a:gd name="adj" fmla="val 75391"/>
              </a:avLst>
            </a:prstGeom>
            <a:solidFill>
              <a:schemeClr val="bg1">
                <a:lumMod val="95000"/>
              </a:schemeClr>
            </a:solidFill>
            <a:ln w="762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  <p:sp>
          <p:nvSpPr>
            <p:cNvPr id="12" name="平行四辺形 11"/>
            <p:cNvSpPr/>
            <p:nvPr userDrawn="1"/>
          </p:nvSpPr>
          <p:spPr>
            <a:xfrm rot="10800000">
              <a:off x="9458241" y="1768125"/>
              <a:ext cx="1395155" cy="630070"/>
            </a:xfrm>
            <a:prstGeom prst="parallelogram">
              <a:avLst>
                <a:gd name="adj" fmla="val 75391"/>
              </a:avLst>
            </a:prstGeom>
            <a:solidFill>
              <a:schemeClr val="accent1"/>
            </a:solidFill>
            <a:ln w="762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</p:grpSp>
      <p:sp>
        <p:nvSpPr>
          <p:cNvPr id="14" name="テキスト プレースホルダー 11"/>
          <p:cNvSpPr>
            <a:spLocks noGrp="1"/>
          </p:cNvSpPr>
          <p:nvPr>
            <p:ph type="body" sz="quarter" idx="27" hasCustomPrompt="1"/>
          </p:nvPr>
        </p:nvSpPr>
        <p:spPr>
          <a:xfrm>
            <a:off x="10763386" y="4454940"/>
            <a:ext cx="5175575" cy="848975"/>
          </a:xfrm>
        </p:spPr>
        <p:txBody>
          <a:bodyPr anchor="ctr">
            <a:noAutofit/>
          </a:bodyPr>
          <a:lstStyle>
            <a:lvl1pPr algn="l">
              <a:spcBef>
                <a:spcPts val="0"/>
              </a:spcBef>
              <a:defRPr sz="32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5" name="テキスト プレースホルダー 11"/>
          <p:cNvSpPr>
            <a:spLocks noGrp="1"/>
          </p:cNvSpPr>
          <p:nvPr>
            <p:ph type="body" sz="quarter" idx="28" hasCustomPrompt="1"/>
          </p:nvPr>
        </p:nvSpPr>
        <p:spPr>
          <a:xfrm>
            <a:off x="10718381" y="5188506"/>
            <a:ext cx="5120524" cy="1395154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spcBef>
                <a:spcPts val="0"/>
              </a:spcBef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</a:p>
          <a:p>
            <a:pPr lvl="0"/>
            <a:endParaRPr lang="en-US" altLang="ja-JP" dirty="0" smtClean="0"/>
          </a:p>
          <a:p>
            <a:pPr lvl="0"/>
            <a:endParaRPr lang="en-US" altLang="ja-JP" dirty="0" smtClean="0"/>
          </a:p>
        </p:txBody>
      </p:sp>
      <p:sp>
        <p:nvSpPr>
          <p:cNvPr id="16" name="円/楕円 15"/>
          <p:cNvSpPr/>
          <p:nvPr userDrawn="1"/>
        </p:nvSpPr>
        <p:spPr>
          <a:xfrm>
            <a:off x="8973504" y="5008485"/>
            <a:ext cx="360040" cy="360040"/>
          </a:xfrm>
          <a:prstGeom prst="ellipse">
            <a:avLst/>
          </a:prstGeom>
          <a:solidFill>
            <a:schemeClr val="accent1"/>
          </a:solidFill>
          <a:ln w="76200" cmpd="sng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grpSp>
        <p:nvGrpSpPr>
          <p:cNvPr id="7" name="グループ化 17"/>
          <p:cNvGrpSpPr/>
          <p:nvPr userDrawn="1"/>
        </p:nvGrpSpPr>
        <p:grpSpPr>
          <a:xfrm rot="10800000" flipV="1">
            <a:off x="1852397" y="6700850"/>
            <a:ext cx="6930769" cy="630070"/>
            <a:chOff x="9458241" y="1768125"/>
            <a:chExt cx="6930769" cy="630070"/>
          </a:xfrm>
        </p:grpSpPr>
        <p:sp>
          <p:nvSpPr>
            <p:cNvPr id="19" name="平行四辺形 18"/>
            <p:cNvSpPr/>
            <p:nvPr userDrawn="1"/>
          </p:nvSpPr>
          <p:spPr>
            <a:xfrm rot="10800000">
              <a:off x="9569958" y="1768125"/>
              <a:ext cx="6819052" cy="630070"/>
            </a:xfrm>
            <a:prstGeom prst="parallelogram">
              <a:avLst>
                <a:gd name="adj" fmla="val 75391"/>
              </a:avLst>
            </a:prstGeom>
            <a:solidFill>
              <a:schemeClr val="bg1">
                <a:lumMod val="95000"/>
              </a:schemeClr>
            </a:solidFill>
            <a:ln w="762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  <p:sp>
          <p:nvSpPr>
            <p:cNvPr id="20" name="平行四辺形 19"/>
            <p:cNvSpPr/>
            <p:nvPr userDrawn="1"/>
          </p:nvSpPr>
          <p:spPr>
            <a:xfrm rot="10800000">
              <a:off x="9458241" y="1768125"/>
              <a:ext cx="1395155" cy="630070"/>
            </a:xfrm>
            <a:prstGeom prst="parallelogram">
              <a:avLst>
                <a:gd name="adj" fmla="val 75391"/>
              </a:avLst>
            </a:prstGeom>
            <a:solidFill>
              <a:schemeClr val="accent1"/>
            </a:solidFill>
            <a:ln w="762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</p:grpSp>
      <p:sp>
        <p:nvSpPr>
          <p:cNvPr id="21" name="テキスト プレースホルダー 11"/>
          <p:cNvSpPr>
            <a:spLocks noGrp="1"/>
          </p:cNvSpPr>
          <p:nvPr>
            <p:ph type="body" sz="quarter" idx="29" hasCustomPrompt="1"/>
          </p:nvPr>
        </p:nvSpPr>
        <p:spPr>
          <a:xfrm>
            <a:off x="2257442" y="6597355"/>
            <a:ext cx="5175575" cy="848975"/>
          </a:xfrm>
        </p:spPr>
        <p:txBody>
          <a:bodyPr anchor="ctr">
            <a:noAutofit/>
          </a:bodyPr>
          <a:lstStyle>
            <a:lvl1pPr algn="r">
              <a:spcBef>
                <a:spcPts val="0"/>
              </a:spcBef>
              <a:defRPr sz="32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2" name="テキスト プレースホルダー 11"/>
          <p:cNvSpPr>
            <a:spLocks noGrp="1"/>
          </p:cNvSpPr>
          <p:nvPr>
            <p:ph type="body" sz="quarter" idx="30" hasCustomPrompt="1"/>
          </p:nvPr>
        </p:nvSpPr>
        <p:spPr>
          <a:xfrm>
            <a:off x="2302447" y="7330921"/>
            <a:ext cx="5085564" cy="1395154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spcBef>
                <a:spcPts val="0"/>
              </a:spcBef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</a:p>
          <a:p>
            <a:pPr lvl="0"/>
            <a:endParaRPr lang="en-US" altLang="ja-JP" dirty="0" smtClean="0"/>
          </a:p>
          <a:p>
            <a:pPr lvl="0"/>
            <a:endParaRPr lang="en-US" altLang="ja-JP" dirty="0" smtClean="0"/>
          </a:p>
        </p:txBody>
      </p:sp>
      <p:sp>
        <p:nvSpPr>
          <p:cNvPr id="23" name="円/楕円 22"/>
          <p:cNvSpPr/>
          <p:nvPr userDrawn="1"/>
        </p:nvSpPr>
        <p:spPr>
          <a:xfrm>
            <a:off x="8973504" y="7123720"/>
            <a:ext cx="360040" cy="360040"/>
          </a:xfrm>
          <a:prstGeom prst="ellipse">
            <a:avLst/>
          </a:prstGeom>
          <a:solidFill>
            <a:schemeClr val="accent1"/>
          </a:solidFill>
          <a:ln w="76200" cmpd="sng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33" name="円/楕円 32"/>
          <p:cNvSpPr/>
          <p:nvPr userDrawn="1"/>
        </p:nvSpPr>
        <p:spPr>
          <a:xfrm>
            <a:off x="8714865" y="8833910"/>
            <a:ext cx="855095" cy="855095"/>
          </a:xfrm>
          <a:prstGeom prst="ellipse">
            <a:avLst/>
          </a:prstGeom>
          <a:solidFill>
            <a:schemeClr val="accent1"/>
          </a:solidFill>
          <a:ln w="76200" cmpd="sng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34" name="テキスト プレースホルダー 11"/>
          <p:cNvSpPr>
            <a:spLocks noGrp="1"/>
          </p:cNvSpPr>
          <p:nvPr>
            <p:ph type="body" sz="quarter" idx="33" hasCustomPrompt="1"/>
          </p:nvPr>
        </p:nvSpPr>
        <p:spPr>
          <a:xfrm>
            <a:off x="8558141" y="8949482"/>
            <a:ext cx="1170130" cy="623950"/>
          </a:xfrm>
        </p:spPr>
        <p:txBody>
          <a:bodyPr anchor="ctr">
            <a:noAutofit/>
          </a:bodyPr>
          <a:lstStyle>
            <a:lvl1pPr algn="ctr">
              <a:spcBef>
                <a:spcPts val="0"/>
              </a:spcBef>
              <a:defRPr sz="2400" spc="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0000</a:t>
            </a:r>
            <a:endParaRPr lang="en-US" dirty="0"/>
          </a:p>
        </p:txBody>
      </p:sp>
      <p:grpSp>
        <p:nvGrpSpPr>
          <p:cNvPr id="9" name="グループ化 34"/>
          <p:cNvGrpSpPr/>
          <p:nvPr userDrawn="1"/>
        </p:nvGrpSpPr>
        <p:grpSpPr>
          <a:xfrm rot="10800000" flipV="1">
            <a:off x="1852397" y="2366675"/>
            <a:ext cx="6930769" cy="630070"/>
            <a:chOff x="9458241" y="1768125"/>
            <a:chExt cx="6930769" cy="630070"/>
          </a:xfrm>
        </p:grpSpPr>
        <p:sp>
          <p:nvSpPr>
            <p:cNvPr id="36" name="平行四辺形 35"/>
            <p:cNvSpPr/>
            <p:nvPr userDrawn="1"/>
          </p:nvSpPr>
          <p:spPr>
            <a:xfrm rot="10800000">
              <a:off x="9569958" y="1768125"/>
              <a:ext cx="6819052" cy="630070"/>
            </a:xfrm>
            <a:prstGeom prst="parallelogram">
              <a:avLst>
                <a:gd name="adj" fmla="val 75391"/>
              </a:avLst>
            </a:prstGeom>
            <a:solidFill>
              <a:schemeClr val="bg1">
                <a:lumMod val="95000"/>
              </a:schemeClr>
            </a:solidFill>
            <a:ln w="762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  <p:sp>
          <p:nvSpPr>
            <p:cNvPr id="37" name="平行四辺形 36"/>
            <p:cNvSpPr/>
            <p:nvPr userDrawn="1"/>
          </p:nvSpPr>
          <p:spPr>
            <a:xfrm rot="10800000">
              <a:off x="9458241" y="1768125"/>
              <a:ext cx="1395155" cy="630070"/>
            </a:xfrm>
            <a:prstGeom prst="parallelogram">
              <a:avLst>
                <a:gd name="adj" fmla="val 75391"/>
              </a:avLst>
            </a:prstGeom>
            <a:solidFill>
              <a:schemeClr val="accent1"/>
            </a:solidFill>
            <a:ln w="762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</p:grpSp>
      <p:sp>
        <p:nvSpPr>
          <p:cNvPr id="38" name="テキスト プレースホルダー 11"/>
          <p:cNvSpPr>
            <a:spLocks noGrp="1"/>
          </p:cNvSpPr>
          <p:nvPr>
            <p:ph type="body" sz="quarter" idx="34" hasCustomPrompt="1"/>
          </p:nvPr>
        </p:nvSpPr>
        <p:spPr>
          <a:xfrm>
            <a:off x="2257442" y="2263180"/>
            <a:ext cx="5175575" cy="848975"/>
          </a:xfrm>
        </p:spPr>
        <p:txBody>
          <a:bodyPr anchor="ctr">
            <a:noAutofit/>
          </a:bodyPr>
          <a:lstStyle>
            <a:lvl1pPr algn="r">
              <a:spcBef>
                <a:spcPts val="0"/>
              </a:spcBef>
              <a:defRPr sz="32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9" name="テキスト プレースホルダー 11"/>
          <p:cNvSpPr>
            <a:spLocks noGrp="1"/>
          </p:cNvSpPr>
          <p:nvPr>
            <p:ph type="body" sz="quarter" idx="35" hasCustomPrompt="1"/>
          </p:nvPr>
        </p:nvSpPr>
        <p:spPr>
          <a:xfrm>
            <a:off x="2302447" y="2996746"/>
            <a:ext cx="5085564" cy="1395154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spcBef>
                <a:spcPts val="0"/>
              </a:spcBef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</a:p>
          <a:p>
            <a:pPr lvl="0"/>
            <a:endParaRPr lang="en-US" altLang="ja-JP" dirty="0" smtClean="0"/>
          </a:p>
          <a:p>
            <a:pPr lvl="0"/>
            <a:endParaRPr lang="en-US" altLang="ja-JP" dirty="0" smtClean="0"/>
          </a:p>
        </p:txBody>
      </p:sp>
    </p:spTree>
    <p:extLst>
      <p:ext uri="{BB962C8B-B14F-4D97-AF65-F5344CB8AC3E}">
        <p14:creationId xmlns:p14="http://schemas.microsoft.com/office/powerpoint/2010/main" val="368220861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75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750"/>
                            </p:stCondLst>
                            <p:childTnLst>
                              <p:par>
                                <p:cTn id="9" presetID="2" presetClass="entr" presetSubtype="1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1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250"/>
                            </p:stCondLst>
                            <p:childTnLst>
                              <p:par>
                                <p:cTn id="18" presetID="2" presetClass="entr" presetSubtype="1" decel="10000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2" presetClass="entr" presetSubtype="8" decel="100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6" presetID="2" presetClass="entr" presetSubtype="8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" presetID="2" presetClass="entr" presetSubtype="8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250"/>
                            </p:stCondLst>
                            <p:childTnLst>
                              <p:par>
                                <p:cTn id="35" presetID="2" presetClass="entr" presetSubtype="1" decel="10000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2" decel="100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2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2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3250"/>
                            </p:stCondLst>
                            <p:childTnLst>
                              <p:par>
                                <p:cTn id="52" presetID="2" presetClass="entr" presetSubtype="1" decel="10000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6" presetID="2" presetClass="entr" presetSubtype="8" decel="100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0" presetID="2" presetClass="entr" presetSubtype="8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4" presetID="2" presetClass="entr" presetSubtype="8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6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4250"/>
                            </p:stCondLst>
                            <p:childTnLst>
                              <p:par>
                                <p:cTn id="69" presetID="2" presetClass="entr" presetSubtype="1" decel="10000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2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3" presetID="2" presetClass="entr" presetSubtype="1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5" dur="500" fill="hold"/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6" dur="500" fill="hold"/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6" grpId="0" build="p">
        <p:tmplLst>
          <p:tmpl lvl="1">
            <p:tnLst>
              <p:par>
                <p:cTn presetID="2" presetClass="entr" presetSubtype="1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0-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0" grpId="0" animBg="1"/>
      <p:bldP spid="14" grpId="0" build="p">
        <p:tmplLst>
          <p:tmpl lvl="1">
            <p:tnLst>
              <p:par>
                <p:cTn presetID="2" presetClass="entr" presetSubtype="2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5" grpId="0">
        <p:tmplLst>
          <p:tmpl>
            <p:tnLst>
              <p:par>
                <p:cTn presetID="2" presetClass="entr" presetSubtype="2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6" grpId="0" animBg="1"/>
      <p:bldP spid="21" grpId="0" build="p">
        <p:tmplLst>
          <p:tmpl lvl="1">
            <p:tnLst>
              <p:par>
                <p:cTn presetID="2" presetClass="entr" presetSubtype="8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2" grpId="0">
        <p:tmplLst>
          <p:tmpl>
            <p:tnLst>
              <p:par>
                <p:cTn presetID="2" presetClass="entr" presetSubtype="8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3" grpId="0" animBg="1"/>
      <p:bldP spid="33" grpId="0" animBg="1"/>
      <p:bldP spid="34" grpId="0" build="p">
        <p:tmplLst>
          <p:tmpl lvl="1">
            <p:tnLst>
              <p:par>
                <p:cTn presetID="2" presetClass="entr" presetSubtype="1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0-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8" grpId="0" build="p">
        <p:tmplLst>
          <p:tmpl lvl="1">
            <p:tnLst>
              <p:par>
                <p:cTn presetID="2" presetClass="entr" presetSubtype="8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9" grpId="0">
        <p:tmplLst>
          <p:tmpl>
            <p:tnLst>
              <p:par>
                <p:cTn presetID="2" presetClass="entr" presetSubtype="8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3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meline - 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  <a:alpha val="70000"/>
                  </a:prstClr>
                </a:solidFill>
              </a:rPr>
              <a:t>The Power of PowerPoint | thepopp.com</a:t>
            </a:r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87164BF-D67A-46C0-81D2-5BAF67C00C80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  <p:sp>
        <p:nvSpPr>
          <p:cNvPr id="5" name="円/楕円 4"/>
          <p:cNvSpPr/>
          <p:nvPr userDrawn="1"/>
        </p:nvSpPr>
        <p:spPr>
          <a:xfrm>
            <a:off x="8714865" y="507985"/>
            <a:ext cx="855095" cy="855095"/>
          </a:xfrm>
          <a:prstGeom prst="ellipse">
            <a:avLst/>
          </a:prstGeom>
          <a:solidFill>
            <a:schemeClr val="accent1"/>
          </a:solidFill>
          <a:ln w="76200" cmpd="sng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6" name="テキスト プレースホルダー 11"/>
          <p:cNvSpPr>
            <a:spLocks noGrp="1"/>
          </p:cNvSpPr>
          <p:nvPr>
            <p:ph type="body" sz="quarter" idx="26" hasCustomPrompt="1"/>
          </p:nvPr>
        </p:nvSpPr>
        <p:spPr>
          <a:xfrm>
            <a:off x="8558141" y="623557"/>
            <a:ext cx="1170130" cy="623950"/>
          </a:xfrm>
        </p:spPr>
        <p:txBody>
          <a:bodyPr anchor="ctr">
            <a:noAutofit/>
          </a:bodyPr>
          <a:lstStyle>
            <a:lvl1pPr algn="ctr">
              <a:spcBef>
                <a:spcPts val="0"/>
              </a:spcBef>
              <a:defRPr sz="2400" spc="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0000</a:t>
            </a:r>
            <a:endParaRPr lang="en-US" dirty="0"/>
          </a:p>
        </p:txBody>
      </p:sp>
      <p:cxnSp>
        <p:nvCxnSpPr>
          <p:cNvPr id="8" name="直線コネクタ 7"/>
          <p:cNvCxnSpPr>
            <a:endCxn id="33" idx="4"/>
          </p:cNvCxnSpPr>
          <p:nvPr userDrawn="1"/>
        </p:nvCxnSpPr>
        <p:spPr>
          <a:xfrm>
            <a:off x="9142412" y="0"/>
            <a:ext cx="1" cy="9689005"/>
          </a:xfrm>
          <a:prstGeom prst="line">
            <a:avLst/>
          </a:prstGeom>
          <a:ln w="12700">
            <a:solidFill>
              <a:schemeClr val="accent1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" name="円/楕円 9"/>
          <p:cNvSpPr/>
          <p:nvPr userDrawn="1"/>
        </p:nvSpPr>
        <p:spPr>
          <a:xfrm>
            <a:off x="8973504" y="2803240"/>
            <a:ext cx="360040" cy="360040"/>
          </a:xfrm>
          <a:prstGeom prst="ellipse">
            <a:avLst/>
          </a:prstGeom>
          <a:solidFill>
            <a:schemeClr val="accent1"/>
          </a:solidFill>
          <a:ln w="76200" cmpd="sng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grpSp>
        <p:nvGrpSpPr>
          <p:cNvPr id="2" name="グループ化 16"/>
          <p:cNvGrpSpPr/>
          <p:nvPr userDrawn="1"/>
        </p:nvGrpSpPr>
        <p:grpSpPr>
          <a:xfrm>
            <a:off x="9458241" y="2353190"/>
            <a:ext cx="6930769" cy="630070"/>
            <a:chOff x="9458241" y="1768125"/>
            <a:chExt cx="6930769" cy="630070"/>
          </a:xfrm>
        </p:grpSpPr>
        <p:sp>
          <p:nvSpPr>
            <p:cNvPr id="13" name="平行四辺形 12"/>
            <p:cNvSpPr/>
            <p:nvPr userDrawn="1"/>
          </p:nvSpPr>
          <p:spPr>
            <a:xfrm rot="10800000">
              <a:off x="9569958" y="1768125"/>
              <a:ext cx="6819052" cy="630070"/>
            </a:xfrm>
            <a:prstGeom prst="parallelogram">
              <a:avLst>
                <a:gd name="adj" fmla="val 75391"/>
              </a:avLst>
            </a:prstGeom>
            <a:solidFill>
              <a:schemeClr val="bg1">
                <a:lumMod val="95000"/>
              </a:schemeClr>
            </a:solidFill>
            <a:ln w="762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  <p:sp>
          <p:nvSpPr>
            <p:cNvPr id="12" name="平行四辺形 11"/>
            <p:cNvSpPr/>
            <p:nvPr userDrawn="1"/>
          </p:nvSpPr>
          <p:spPr>
            <a:xfrm rot="10800000">
              <a:off x="9458241" y="1768125"/>
              <a:ext cx="1395155" cy="630070"/>
            </a:xfrm>
            <a:prstGeom prst="parallelogram">
              <a:avLst>
                <a:gd name="adj" fmla="val 75391"/>
              </a:avLst>
            </a:prstGeom>
            <a:solidFill>
              <a:schemeClr val="accent1"/>
            </a:solidFill>
            <a:ln w="762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</p:grpSp>
      <p:sp>
        <p:nvSpPr>
          <p:cNvPr id="14" name="テキスト プレースホルダー 11"/>
          <p:cNvSpPr>
            <a:spLocks noGrp="1"/>
          </p:cNvSpPr>
          <p:nvPr>
            <p:ph type="body" sz="quarter" idx="27" hasCustomPrompt="1"/>
          </p:nvPr>
        </p:nvSpPr>
        <p:spPr>
          <a:xfrm>
            <a:off x="10763386" y="2249695"/>
            <a:ext cx="5175575" cy="848975"/>
          </a:xfrm>
        </p:spPr>
        <p:txBody>
          <a:bodyPr anchor="ctr">
            <a:noAutofit/>
          </a:bodyPr>
          <a:lstStyle>
            <a:lvl1pPr algn="l">
              <a:spcBef>
                <a:spcPts val="0"/>
              </a:spcBef>
              <a:defRPr sz="32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5" name="テキスト プレースホルダー 11"/>
          <p:cNvSpPr>
            <a:spLocks noGrp="1"/>
          </p:cNvSpPr>
          <p:nvPr>
            <p:ph type="body" sz="quarter" idx="28" hasCustomPrompt="1"/>
          </p:nvPr>
        </p:nvSpPr>
        <p:spPr>
          <a:xfrm>
            <a:off x="10718381" y="2983261"/>
            <a:ext cx="5120524" cy="1395154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spcBef>
                <a:spcPts val="0"/>
              </a:spcBef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</a:p>
          <a:p>
            <a:pPr lvl="0"/>
            <a:endParaRPr lang="en-US" altLang="ja-JP" dirty="0" smtClean="0"/>
          </a:p>
          <a:p>
            <a:pPr lvl="0"/>
            <a:endParaRPr lang="en-US" altLang="ja-JP" dirty="0" smtClean="0"/>
          </a:p>
        </p:txBody>
      </p:sp>
      <p:sp>
        <p:nvSpPr>
          <p:cNvPr id="16" name="円/楕円 15"/>
          <p:cNvSpPr/>
          <p:nvPr userDrawn="1"/>
        </p:nvSpPr>
        <p:spPr>
          <a:xfrm>
            <a:off x="8973504" y="5008485"/>
            <a:ext cx="360040" cy="360040"/>
          </a:xfrm>
          <a:prstGeom prst="ellipse">
            <a:avLst/>
          </a:prstGeom>
          <a:solidFill>
            <a:schemeClr val="accent1"/>
          </a:solidFill>
          <a:ln w="76200" cmpd="sng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grpSp>
        <p:nvGrpSpPr>
          <p:cNvPr id="7" name="グループ化 17"/>
          <p:cNvGrpSpPr/>
          <p:nvPr userDrawn="1"/>
        </p:nvGrpSpPr>
        <p:grpSpPr>
          <a:xfrm rot="10800000" flipV="1">
            <a:off x="1852397" y="4571920"/>
            <a:ext cx="6930769" cy="630070"/>
            <a:chOff x="9458241" y="1768125"/>
            <a:chExt cx="6930769" cy="630070"/>
          </a:xfrm>
        </p:grpSpPr>
        <p:sp>
          <p:nvSpPr>
            <p:cNvPr id="19" name="平行四辺形 18"/>
            <p:cNvSpPr/>
            <p:nvPr userDrawn="1"/>
          </p:nvSpPr>
          <p:spPr>
            <a:xfrm rot="10800000">
              <a:off x="9569958" y="1768125"/>
              <a:ext cx="6819052" cy="630070"/>
            </a:xfrm>
            <a:prstGeom prst="parallelogram">
              <a:avLst>
                <a:gd name="adj" fmla="val 75391"/>
              </a:avLst>
            </a:prstGeom>
            <a:solidFill>
              <a:schemeClr val="bg1">
                <a:lumMod val="95000"/>
              </a:schemeClr>
            </a:solidFill>
            <a:ln w="762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  <p:sp>
          <p:nvSpPr>
            <p:cNvPr id="20" name="平行四辺形 19"/>
            <p:cNvSpPr/>
            <p:nvPr userDrawn="1"/>
          </p:nvSpPr>
          <p:spPr>
            <a:xfrm rot="10800000">
              <a:off x="9458241" y="1768125"/>
              <a:ext cx="1395155" cy="630070"/>
            </a:xfrm>
            <a:prstGeom prst="parallelogram">
              <a:avLst>
                <a:gd name="adj" fmla="val 75391"/>
              </a:avLst>
            </a:prstGeom>
            <a:solidFill>
              <a:schemeClr val="accent1"/>
            </a:solidFill>
            <a:ln w="762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</p:grpSp>
      <p:sp>
        <p:nvSpPr>
          <p:cNvPr id="21" name="テキスト プレースホルダー 11"/>
          <p:cNvSpPr>
            <a:spLocks noGrp="1"/>
          </p:cNvSpPr>
          <p:nvPr>
            <p:ph type="body" sz="quarter" idx="29" hasCustomPrompt="1"/>
          </p:nvPr>
        </p:nvSpPr>
        <p:spPr>
          <a:xfrm>
            <a:off x="2257442" y="4468425"/>
            <a:ext cx="5175575" cy="848975"/>
          </a:xfrm>
        </p:spPr>
        <p:txBody>
          <a:bodyPr anchor="ctr">
            <a:noAutofit/>
          </a:bodyPr>
          <a:lstStyle>
            <a:lvl1pPr algn="r">
              <a:spcBef>
                <a:spcPts val="0"/>
              </a:spcBef>
              <a:defRPr sz="32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2" name="テキスト プレースホルダー 11"/>
          <p:cNvSpPr>
            <a:spLocks noGrp="1"/>
          </p:cNvSpPr>
          <p:nvPr>
            <p:ph type="body" sz="quarter" idx="30" hasCustomPrompt="1"/>
          </p:nvPr>
        </p:nvSpPr>
        <p:spPr>
          <a:xfrm>
            <a:off x="2302447" y="5201991"/>
            <a:ext cx="5085564" cy="1395154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spcBef>
                <a:spcPts val="0"/>
              </a:spcBef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</a:p>
          <a:p>
            <a:pPr lvl="0"/>
            <a:endParaRPr lang="en-US" altLang="ja-JP" dirty="0" smtClean="0"/>
          </a:p>
          <a:p>
            <a:pPr lvl="0"/>
            <a:endParaRPr lang="en-US" altLang="ja-JP" dirty="0" smtClean="0"/>
          </a:p>
        </p:txBody>
      </p:sp>
      <p:sp>
        <p:nvSpPr>
          <p:cNvPr id="23" name="円/楕円 22"/>
          <p:cNvSpPr/>
          <p:nvPr userDrawn="1"/>
        </p:nvSpPr>
        <p:spPr>
          <a:xfrm>
            <a:off x="8973504" y="7123720"/>
            <a:ext cx="360040" cy="360040"/>
          </a:xfrm>
          <a:prstGeom prst="ellipse">
            <a:avLst/>
          </a:prstGeom>
          <a:solidFill>
            <a:schemeClr val="accent1"/>
          </a:solidFill>
          <a:ln w="76200" cmpd="sng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grpSp>
        <p:nvGrpSpPr>
          <p:cNvPr id="9" name="グループ化 23"/>
          <p:cNvGrpSpPr/>
          <p:nvPr userDrawn="1"/>
        </p:nvGrpSpPr>
        <p:grpSpPr>
          <a:xfrm>
            <a:off x="9458241" y="6673670"/>
            <a:ext cx="6930769" cy="630070"/>
            <a:chOff x="9458241" y="1768125"/>
            <a:chExt cx="6930769" cy="630070"/>
          </a:xfrm>
        </p:grpSpPr>
        <p:sp>
          <p:nvSpPr>
            <p:cNvPr id="25" name="平行四辺形 24"/>
            <p:cNvSpPr/>
            <p:nvPr userDrawn="1"/>
          </p:nvSpPr>
          <p:spPr>
            <a:xfrm rot="10800000">
              <a:off x="9569958" y="1768125"/>
              <a:ext cx="6819052" cy="630070"/>
            </a:xfrm>
            <a:prstGeom prst="parallelogram">
              <a:avLst>
                <a:gd name="adj" fmla="val 75391"/>
              </a:avLst>
            </a:prstGeom>
            <a:solidFill>
              <a:schemeClr val="bg1">
                <a:lumMod val="95000"/>
              </a:schemeClr>
            </a:solidFill>
            <a:ln w="762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  <p:sp>
          <p:nvSpPr>
            <p:cNvPr id="26" name="平行四辺形 25"/>
            <p:cNvSpPr/>
            <p:nvPr userDrawn="1"/>
          </p:nvSpPr>
          <p:spPr>
            <a:xfrm rot="10800000">
              <a:off x="9458241" y="1768125"/>
              <a:ext cx="1395155" cy="630070"/>
            </a:xfrm>
            <a:prstGeom prst="parallelogram">
              <a:avLst>
                <a:gd name="adj" fmla="val 75391"/>
              </a:avLst>
            </a:prstGeom>
            <a:solidFill>
              <a:schemeClr val="accent1"/>
            </a:solidFill>
            <a:ln w="762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</p:grpSp>
      <p:sp>
        <p:nvSpPr>
          <p:cNvPr id="27" name="テキスト プレースホルダー 11"/>
          <p:cNvSpPr>
            <a:spLocks noGrp="1"/>
          </p:cNvSpPr>
          <p:nvPr>
            <p:ph type="body" sz="quarter" idx="31" hasCustomPrompt="1"/>
          </p:nvPr>
        </p:nvSpPr>
        <p:spPr>
          <a:xfrm>
            <a:off x="10763386" y="6570175"/>
            <a:ext cx="5175575" cy="848975"/>
          </a:xfrm>
        </p:spPr>
        <p:txBody>
          <a:bodyPr anchor="ctr">
            <a:noAutofit/>
          </a:bodyPr>
          <a:lstStyle>
            <a:lvl1pPr algn="l">
              <a:spcBef>
                <a:spcPts val="0"/>
              </a:spcBef>
              <a:defRPr sz="32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8" name="テキスト プレースホルダー 11"/>
          <p:cNvSpPr>
            <a:spLocks noGrp="1"/>
          </p:cNvSpPr>
          <p:nvPr>
            <p:ph type="body" sz="quarter" idx="32" hasCustomPrompt="1"/>
          </p:nvPr>
        </p:nvSpPr>
        <p:spPr>
          <a:xfrm>
            <a:off x="10718381" y="7303741"/>
            <a:ext cx="5120524" cy="1395154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spcBef>
                <a:spcPts val="0"/>
              </a:spcBef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</a:p>
          <a:p>
            <a:pPr lvl="0"/>
            <a:endParaRPr lang="en-US" altLang="ja-JP" dirty="0" smtClean="0"/>
          </a:p>
          <a:p>
            <a:pPr lvl="0"/>
            <a:endParaRPr lang="en-US" altLang="ja-JP" dirty="0" smtClean="0"/>
          </a:p>
        </p:txBody>
      </p:sp>
      <p:sp>
        <p:nvSpPr>
          <p:cNvPr id="33" name="円/楕円 32"/>
          <p:cNvSpPr/>
          <p:nvPr userDrawn="1"/>
        </p:nvSpPr>
        <p:spPr>
          <a:xfrm>
            <a:off x="8714865" y="8833910"/>
            <a:ext cx="855095" cy="855095"/>
          </a:xfrm>
          <a:prstGeom prst="ellipse">
            <a:avLst/>
          </a:prstGeom>
          <a:solidFill>
            <a:schemeClr val="accent1"/>
          </a:solidFill>
          <a:ln w="76200" cmpd="sng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34" name="テキスト プレースホルダー 11"/>
          <p:cNvSpPr>
            <a:spLocks noGrp="1"/>
          </p:cNvSpPr>
          <p:nvPr>
            <p:ph type="body" sz="quarter" idx="33" hasCustomPrompt="1"/>
          </p:nvPr>
        </p:nvSpPr>
        <p:spPr>
          <a:xfrm>
            <a:off x="8558141" y="8949482"/>
            <a:ext cx="1170130" cy="623950"/>
          </a:xfrm>
        </p:spPr>
        <p:txBody>
          <a:bodyPr anchor="ctr">
            <a:noAutofit/>
          </a:bodyPr>
          <a:lstStyle>
            <a:lvl1pPr algn="ctr">
              <a:spcBef>
                <a:spcPts val="0"/>
              </a:spcBef>
              <a:defRPr sz="2400" spc="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0000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21285249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75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750"/>
                            </p:stCondLst>
                            <p:childTnLst>
                              <p:par>
                                <p:cTn id="9" presetID="2" presetClass="entr" presetSubtype="1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1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250"/>
                            </p:stCondLst>
                            <p:childTnLst>
                              <p:par>
                                <p:cTn id="18" presetID="2" presetClass="entr" presetSubtype="1" decel="10000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2" presetClass="entr" presetSubtype="2" decel="100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6" presetID="2" presetClass="entr" presetSubtype="2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" presetID="2" presetClass="entr" presetSubtype="2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250"/>
                            </p:stCondLst>
                            <p:childTnLst>
                              <p:par>
                                <p:cTn id="35" presetID="2" presetClass="entr" presetSubtype="1" decel="10000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decel="100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8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3250"/>
                            </p:stCondLst>
                            <p:childTnLst>
                              <p:par>
                                <p:cTn id="52" presetID="2" presetClass="entr" presetSubtype="1" decel="10000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6" presetID="2" presetClass="entr" presetSubtype="2" decel="100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0" presetID="2" presetClass="entr" presetSubtype="2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4" presetID="2" presetClass="entr" presetSubtype="2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6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4250"/>
                            </p:stCondLst>
                            <p:childTnLst>
                              <p:par>
                                <p:cTn id="69" presetID="2" presetClass="entr" presetSubtype="1" decel="10000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2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3" presetID="2" presetClass="entr" presetSubtype="1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5" dur="500" fill="hold"/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6" dur="500" fill="hold"/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6" grpId="0" build="p">
        <p:tmplLst>
          <p:tmpl lvl="1">
            <p:tnLst>
              <p:par>
                <p:cTn presetID="2" presetClass="entr" presetSubtype="1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0-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0" grpId="0" animBg="1"/>
      <p:bldP spid="14" grpId="0" build="p">
        <p:tmplLst>
          <p:tmpl lvl="1">
            <p:tnLst>
              <p:par>
                <p:cTn presetID="2" presetClass="entr" presetSubtype="2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5" grpId="0">
        <p:tmplLst>
          <p:tmpl>
            <p:tnLst>
              <p:par>
                <p:cTn presetID="2" presetClass="entr" presetSubtype="2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6" grpId="0" animBg="1"/>
      <p:bldP spid="21" grpId="0" build="p">
        <p:tmplLst>
          <p:tmpl lvl="1">
            <p:tnLst>
              <p:par>
                <p:cTn presetID="2" presetClass="entr" presetSubtype="8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2" grpId="0">
        <p:tmplLst>
          <p:tmpl>
            <p:tnLst>
              <p:par>
                <p:cTn presetID="2" presetClass="entr" presetSubtype="8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3" grpId="0" animBg="1"/>
      <p:bldP spid="27" grpId="0" build="p">
        <p:tmplLst>
          <p:tmpl lvl="1">
            <p:tnLst>
              <p:par>
                <p:cTn presetID="2" presetClass="entr" presetSubtype="2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8" grpId="0">
        <p:tmplLst>
          <p:tmpl>
            <p:tnLst>
              <p:par>
                <p:cTn presetID="2" presetClass="entr" presetSubtype="2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3" grpId="0" animBg="1"/>
      <p:bldP spid="34" grpId="0" build="p">
        <p:tmplLst>
          <p:tmpl lvl="1">
            <p:tnLst>
              <p:par>
                <p:cTn presetID="2" presetClass="entr" presetSubtype="1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0-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3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 Poin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" name="円/楕円 42"/>
          <p:cNvSpPr/>
          <p:nvPr userDrawn="1"/>
        </p:nvSpPr>
        <p:spPr>
          <a:xfrm>
            <a:off x="939800" y="1788632"/>
            <a:ext cx="6572725" cy="6572725"/>
          </a:xfrm>
          <a:prstGeom prst="ellipse">
            <a:avLst/>
          </a:prstGeom>
          <a:gradFill>
            <a:gsLst>
              <a:gs pos="100000">
                <a:schemeClr val="accent1">
                  <a:tint val="66000"/>
                  <a:satMod val="160000"/>
                  <a:alpha val="15000"/>
                </a:schemeClr>
              </a:gs>
              <a:gs pos="50000">
                <a:schemeClr val="accent1">
                  <a:tint val="44500"/>
                  <a:satMod val="160000"/>
                  <a:alpha val="14000"/>
                </a:schemeClr>
              </a:gs>
              <a:gs pos="0">
                <a:schemeClr val="bg1"/>
              </a:gs>
            </a:gsLst>
            <a:path path="circle">
              <a:fillToRect l="50000" t="50000" r="50000" b="50000"/>
            </a:path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black"/>
              </a:solidFill>
            </a:endParaRPr>
          </a:p>
        </p:txBody>
      </p:sp>
      <p:sp>
        <p:nvSpPr>
          <p:cNvPr id="44" name="円/楕円 43"/>
          <p:cNvSpPr/>
          <p:nvPr userDrawn="1"/>
        </p:nvSpPr>
        <p:spPr>
          <a:xfrm>
            <a:off x="1939273" y="2788105"/>
            <a:ext cx="4573781" cy="4573781"/>
          </a:xfrm>
          <a:prstGeom prst="ellipse">
            <a:avLst/>
          </a:prstGeom>
          <a:gradFill>
            <a:gsLst>
              <a:gs pos="100000">
                <a:schemeClr val="accent1">
                  <a:tint val="66000"/>
                  <a:satMod val="160000"/>
                  <a:alpha val="38000"/>
                </a:schemeClr>
              </a:gs>
              <a:gs pos="42000">
                <a:schemeClr val="accent1">
                  <a:tint val="44500"/>
                  <a:satMod val="160000"/>
                  <a:alpha val="24000"/>
                </a:schemeClr>
              </a:gs>
              <a:gs pos="0">
                <a:schemeClr val="bg1"/>
              </a:gs>
            </a:gsLst>
            <a:path path="circle">
              <a:fillToRect l="50000" t="50000" r="50000" b="50000"/>
            </a:path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black"/>
              </a:solidFill>
            </a:endParaRPr>
          </a:p>
        </p:txBody>
      </p:sp>
      <p:sp>
        <p:nvSpPr>
          <p:cNvPr id="55" name="アーチ 54"/>
          <p:cNvSpPr/>
          <p:nvPr userDrawn="1"/>
        </p:nvSpPr>
        <p:spPr>
          <a:xfrm rot="4322625">
            <a:off x="1095952" y="1904833"/>
            <a:ext cx="6532602" cy="6376707"/>
          </a:xfrm>
          <a:prstGeom prst="blockArc">
            <a:avLst>
              <a:gd name="adj1" fmla="val 12892196"/>
              <a:gd name="adj2" fmla="val 12320"/>
              <a:gd name="adj3" fmla="val 887"/>
            </a:avLst>
          </a:prstGeom>
          <a:solidFill>
            <a:schemeClr val="accent1">
              <a:lumMod val="40000"/>
              <a:lumOff val="60000"/>
            </a:schemeClr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 dirty="0">
              <a:solidFill>
                <a:prstClr val="black"/>
              </a:solidFill>
            </a:endParaRPr>
          </a:p>
        </p:txBody>
      </p:sp>
      <p:sp>
        <p:nvSpPr>
          <p:cNvPr id="3" name="フッター プレースホルダー 2"/>
          <p:cNvSpPr>
            <a:spLocks noGrp="1"/>
          </p:cNvSpPr>
          <p:nvPr userDrawn="1">
            <p:ph type="ftr" sz="quarter" idx="10"/>
          </p:nvPr>
        </p:nvSpPr>
        <p:spPr/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  <a:alpha val="70000"/>
                  </a:prstClr>
                </a:solidFill>
              </a:rPr>
              <a:t>The Power of PowerPoint | thepopp.com</a:t>
            </a:r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 userDrawn="1">
            <p:ph type="sldNum" sz="quarter" idx="11"/>
          </p:nvPr>
        </p:nvSpPr>
        <p:spPr/>
        <p:txBody>
          <a:bodyPr/>
          <a:lstStyle/>
          <a:p>
            <a:fld id="{387164BF-D67A-46C0-81D2-5BAF67C00C80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  <p:sp>
        <p:nvSpPr>
          <p:cNvPr id="9" name="タイトル 1"/>
          <p:cNvSpPr>
            <a:spLocks noGrp="1"/>
          </p:cNvSpPr>
          <p:nvPr userDrawn="1">
            <p:ph type="title" hasCustomPrompt="1"/>
          </p:nvPr>
        </p:nvSpPr>
        <p:spPr>
          <a:xfrm>
            <a:off x="1132316" y="2353190"/>
            <a:ext cx="6480720" cy="2655295"/>
          </a:xfrm>
          <a:prstGeom prst="rect">
            <a:avLst/>
          </a:prstGeom>
        </p:spPr>
        <p:txBody>
          <a:bodyPr anchor="b"/>
          <a:lstStyle>
            <a:lvl1pPr algn="ctr">
              <a:defRPr sz="5400" spc="1500" baseline="0"/>
            </a:lvl1pPr>
          </a:lstStyle>
          <a:p>
            <a:r>
              <a:rPr lang="en-US" altLang="ja-JP" dirty="0" smtClean="0"/>
              <a:t>WORD</a:t>
            </a:r>
            <a:endParaRPr kumimoji="1" lang="ja-JP" altLang="en-US" dirty="0"/>
          </a:p>
        </p:txBody>
      </p:sp>
      <p:sp>
        <p:nvSpPr>
          <p:cNvPr id="10" name="円/楕円 9"/>
          <p:cNvSpPr/>
          <p:nvPr userDrawn="1"/>
        </p:nvSpPr>
        <p:spPr>
          <a:xfrm>
            <a:off x="7343006" y="4963480"/>
            <a:ext cx="360040" cy="360040"/>
          </a:xfrm>
          <a:prstGeom prst="ellipse">
            <a:avLst/>
          </a:prstGeom>
          <a:solidFill>
            <a:schemeClr val="accent1"/>
          </a:solidFill>
          <a:ln w="76200" cmpd="sng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1" name="円/楕円 10"/>
          <p:cNvSpPr/>
          <p:nvPr userDrawn="1"/>
        </p:nvSpPr>
        <p:spPr>
          <a:xfrm>
            <a:off x="6731566" y="2983260"/>
            <a:ext cx="360040" cy="360040"/>
          </a:xfrm>
          <a:prstGeom prst="ellipse">
            <a:avLst/>
          </a:prstGeom>
          <a:solidFill>
            <a:schemeClr val="accent1"/>
          </a:solidFill>
          <a:ln w="76200" cmpd="sng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2" name="円/楕円 11"/>
          <p:cNvSpPr/>
          <p:nvPr userDrawn="1"/>
        </p:nvSpPr>
        <p:spPr>
          <a:xfrm>
            <a:off x="5137761" y="1835632"/>
            <a:ext cx="360040" cy="360040"/>
          </a:xfrm>
          <a:prstGeom prst="ellipse">
            <a:avLst/>
          </a:prstGeom>
          <a:solidFill>
            <a:schemeClr val="accent1"/>
          </a:solidFill>
          <a:ln w="76200" cmpd="sng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3" name="円/楕円 12"/>
          <p:cNvSpPr/>
          <p:nvPr userDrawn="1"/>
        </p:nvSpPr>
        <p:spPr>
          <a:xfrm>
            <a:off x="6731566" y="6830097"/>
            <a:ext cx="360040" cy="360040"/>
          </a:xfrm>
          <a:prstGeom prst="ellipse">
            <a:avLst/>
          </a:prstGeom>
          <a:solidFill>
            <a:schemeClr val="accent1"/>
          </a:solidFill>
          <a:ln w="76200" cmpd="sng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4" name="円/楕円 13"/>
          <p:cNvSpPr/>
          <p:nvPr userDrawn="1"/>
        </p:nvSpPr>
        <p:spPr>
          <a:xfrm>
            <a:off x="5137761" y="8001317"/>
            <a:ext cx="360040" cy="360040"/>
          </a:xfrm>
          <a:prstGeom prst="ellipse">
            <a:avLst/>
          </a:prstGeom>
          <a:solidFill>
            <a:schemeClr val="accent1"/>
          </a:solidFill>
          <a:ln w="76200" cmpd="sng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cxnSp>
        <p:nvCxnSpPr>
          <p:cNvPr id="6" name="直線コネクタ 5"/>
          <p:cNvCxnSpPr>
            <a:stCxn id="12" idx="6"/>
          </p:cNvCxnSpPr>
          <p:nvPr userDrawn="1"/>
        </p:nvCxnSpPr>
        <p:spPr>
          <a:xfrm>
            <a:off x="5497801" y="2015652"/>
            <a:ext cx="3870430" cy="0"/>
          </a:xfrm>
          <a:prstGeom prst="line">
            <a:avLst/>
          </a:prstGeom>
          <a:ln w="12700">
            <a:solidFill>
              <a:schemeClr val="accent1"/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直線コネクタ 20"/>
          <p:cNvCxnSpPr>
            <a:stCxn id="11" idx="6"/>
          </p:cNvCxnSpPr>
          <p:nvPr userDrawn="1"/>
        </p:nvCxnSpPr>
        <p:spPr>
          <a:xfrm>
            <a:off x="7091606" y="3163280"/>
            <a:ext cx="2501650" cy="0"/>
          </a:xfrm>
          <a:prstGeom prst="line">
            <a:avLst/>
          </a:prstGeom>
          <a:ln w="12700">
            <a:solidFill>
              <a:schemeClr val="accent1"/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" name="直線コネクタ 23"/>
          <p:cNvCxnSpPr>
            <a:stCxn id="10" idx="6"/>
          </p:cNvCxnSpPr>
          <p:nvPr userDrawn="1"/>
        </p:nvCxnSpPr>
        <p:spPr>
          <a:xfrm>
            <a:off x="7703046" y="5143500"/>
            <a:ext cx="1810225" cy="0"/>
          </a:xfrm>
          <a:prstGeom prst="line">
            <a:avLst/>
          </a:prstGeom>
          <a:ln w="12700">
            <a:solidFill>
              <a:schemeClr val="accent1"/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直線コネクタ 26"/>
          <p:cNvCxnSpPr>
            <a:stCxn id="13" idx="6"/>
          </p:cNvCxnSpPr>
          <p:nvPr userDrawn="1"/>
        </p:nvCxnSpPr>
        <p:spPr>
          <a:xfrm>
            <a:off x="7091606" y="7010117"/>
            <a:ext cx="2421665" cy="0"/>
          </a:xfrm>
          <a:prstGeom prst="line">
            <a:avLst/>
          </a:prstGeom>
          <a:ln w="12700">
            <a:solidFill>
              <a:schemeClr val="accent1"/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直線コネクタ 29"/>
          <p:cNvCxnSpPr/>
          <p:nvPr userDrawn="1"/>
        </p:nvCxnSpPr>
        <p:spPr>
          <a:xfrm>
            <a:off x="5317781" y="8181337"/>
            <a:ext cx="4195490" cy="0"/>
          </a:xfrm>
          <a:prstGeom prst="line">
            <a:avLst/>
          </a:prstGeom>
          <a:ln w="12700">
            <a:solidFill>
              <a:schemeClr val="accent1"/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円/楕円 1"/>
          <p:cNvSpPr/>
          <p:nvPr userDrawn="1"/>
        </p:nvSpPr>
        <p:spPr>
          <a:xfrm>
            <a:off x="9142413" y="4513430"/>
            <a:ext cx="1260140" cy="1260140"/>
          </a:xfrm>
          <a:prstGeom prst="ellipse">
            <a:avLst/>
          </a:prstGeom>
          <a:solidFill>
            <a:schemeClr val="accent1"/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5" name="円/楕円 14"/>
          <p:cNvSpPr/>
          <p:nvPr userDrawn="1"/>
        </p:nvSpPr>
        <p:spPr>
          <a:xfrm>
            <a:off x="9142413" y="1183060"/>
            <a:ext cx="1260140" cy="1260140"/>
          </a:xfrm>
          <a:prstGeom prst="ellipse">
            <a:avLst/>
          </a:prstGeom>
          <a:solidFill>
            <a:schemeClr val="accent1"/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6" name="円/楕円 15"/>
          <p:cNvSpPr/>
          <p:nvPr userDrawn="1"/>
        </p:nvSpPr>
        <p:spPr>
          <a:xfrm>
            <a:off x="9142413" y="2848245"/>
            <a:ext cx="1260140" cy="1260140"/>
          </a:xfrm>
          <a:prstGeom prst="ellipse">
            <a:avLst/>
          </a:prstGeom>
          <a:solidFill>
            <a:schemeClr val="accent1"/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7" name="円/楕円 16"/>
          <p:cNvSpPr/>
          <p:nvPr userDrawn="1"/>
        </p:nvSpPr>
        <p:spPr>
          <a:xfrm>
            <a:off x="9142413" y="7843800"/>
            <a:ext cx="1260140" cy="1260140"/>
          </a:xfrm>
          <a:prstGeom prst="ellipse">
            <a:avLst/>
          </a:prstGeom>
          <a:solidFill>
            <a:schemeClr val="accent1"/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8" name="円/楕円 17"/>
          <p:cNvSpPr/>
          <p:nvPr userDrawn="1"/>
        </p:nvSpPr>
        <p:spPr>
          <a:xfrm>
            <a:off x="9142413" y="6178615"/>
            <a:ext cx="1260140" cy="1260140"/>
          </a:xfrm>
          <a:prstGeom prst="ellipse">
            <a:avLst/>
          </a:prstGeom>
          <a:solidFill>
            <a:schemeClr val="accent1"/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33" name="図プレースホルダー 7"/>
          <p:cNvSpPr>
            <a:spLocks noGrp="1"/>
          </p:cNvSpPr>
          <p:nvPr userDrawn="1">
            <p:ph type="pic" sz="quarter" idx="16" hasCustomPrompt="1"/>
          </p:nvPr>
        </p:nvSpPr>
        <p:spPr>
          <a:xfrm>
            <a:off x="9464426" y="1505073"/>
            <a:ext cx="616114" cy="616114"/>
          </a:xfrm>
        </p:spPr>
        <p:txBody>
          <a:bodyPr>
            <a:normAutofit/>
          </a:bodyPr>
          <a:lstStyle>
            <a:lvl1pPr>
              <a:defRPr sz="1600"/>
            </a:lvl1pPr>
          </a:lstStyle>
          <a:p>
            <a:r>
              <a:rPr kumimoji="1" lang="en-US" altLang="ja-JP" dirty="0" smtClean="0"/>
              <a:t>ICON</a:t>
            </a:r>
            <a:endParaRPr kumimoji="1" lang="ja-JP" altLang="en-US" dirty="0"/>
          </a:p>
        </p:txBody>
      </p:sp>
      <p:sp>
        <p:nvSpPr>
          <p:cNvPr id="34" name="図プレースホルダー 7"/>
          <p:cNvSpPr>
            <a:spLocks noGrp="1"/>
          </p:cNvSpPr>
          <p:nvPr userDrawn="1">
            <p:ph type="pic" sz="quarter" idx="17" hasCustomPrompt="1"/>
          </p:nvPr>
        </p:nvSpPr>
        <p:spPr>
          <a:xfrm>
            <a:off x="9464426" y="3163280"/>
            <a:ext cx="616114" cy="616114"/>
          </a:xfrm>
        </p:spPr>
        <p:txBody>
          <a:bodyPr>
            <a:normAutofit/>
          </a:bodyPr>
          <a:lstStyle>
            <a:lvl1pPr>
              <a:defRPr sz="1600"/>
            </a:lvl1pPr>
          </a:lstStyle>
          <a:p>
            <a:r>
              <a:rPr kumimoji="1" lang="en-US" altLang="ja-JP" dirty="0" smtClean="0"/>
              <a:t>ICON</a:t>
            </a:r>
            <a:endParaRPr kumimoji="1" lang="ja-JP" altLang="en-US" dirty="0"/>
          </a:p>
        </p:txBody>
      </p:sp>
      <p:sp>
        <p:nvSpPr>
          <p:cNvPr id="35" name="図プレースホルダー 7"/>
          <p:cNvSpPr>
            <a:spLocks noGrp="1"/>
          </p:cNvSpPr>
          <p:nvPr userDrawn="1">
            <p:ph type="pic" sz="quarter" idx="18" hasCustomPrompt="1"/>
          </p:nvPr>
        </p:nvSpPr>
        <p:spPr>
          <a:xfrm>
            <a:off x="9464426" y="4790437"/>
            <a:ext cx="616114" cy="616114"/>
          </a:xfrm>
        </p:spPr>
        <p:txBody>
          <a:bodyPr>
            <a:normAutofit/>
          </a:bodyPr>
          <a:lstStyle>
            <a:lvl1pPr>
              <a:defRPr sz="1600"/>
            </a:lvl1pPr>
          </a:lstStyle>
          <a:p>
            <a:r>
              <a:rPr kumimoji="1" lang="en-US" altLang="ja-JP" dirty="0" smtClean="0"/>
              <a:t>ICON</a:t>
            </a:r>
            <a:endParaRPr kumimoji="1" lang="ja-JP" altLang="en-US" dirty="0"/>
          </a:p>
        </p:txBody>
      </p:sp>
      <p:sp>
        <p:nvSpPr>
          <p:cNvPr id="36" name="図プレースホルダー 7"/>
          <p:cNvSpPr>
            <a:spLocks noGrp="1"/>
          </p:cNvSpPr>
          <p:nvPr userDrawn="1">
            <p:ph type="pic" sz="quarter" idx="19" hasCustomPrompt="1"/>
          </p:nvPr>
        </p:nvSpPr>
        <p:spPr>
          <a:xfrm>
            <a:off x="9464426" y="6500628"/>
            <a:ext cx="616114" cy="616114"/>
          </a:xfrm>
        </p:spPr>
        <p:txBody>
          <a:bodyPr>
            <a:normAutofit/>
          </a:bodyPr>
          <a:lstStyle>
            <a:lvl1pPr>
              <a:defRPr sz="1600"/>
            </a:lvl1pPr>
          </a:lstStyle>
          <a:p>
            <a:r>
              <a:rPr kumimoji="1" lang="en-US" altLang="ja-JP" dirty="0" smtClean="0"/>
              <a:t>ICON</a:t>
            </a:r>
            <a:endParaRPr kumimoji="1" lang="ja-JP" altLang="en-US" dirty="0"/>
          </a:p>
        </p:txBody>
      </p:sp>
      <p:sp>
        <p:nvSpPr>
          <p:cNvPr id="37" name="図プレースホルダー 7"/>
          <p:cNvSpPr>
            <a:spLocks noGrp="1"/>
          </p:cNvSpPr>
          <p:nvPr userDrawn="1">
            <p:ph type="pic" sz="quarter" idx="20" hasCustomPrompt="1"/>
          </p:nvPr>
        </p:nvSpPr>
        <p:spPr>
          <a:xfrm>
            <a:off x="9464426" y="8165813"/>
            <a:ext cx="616114" cy="616114"/>
          </a:xfrm>
        </p:spPr>
        <p:txBody>
          <a:bodyPr>
            <a:normAutofit/>
          </a:bodyPr>
          <a:lstStyle>
            <a:lvl1pPr>
              <a:defRPr sz="1600"/>
            </a:lvl1pPr>
          </a:lstStyle>
          <a:p>
            <a:r>
              <a:rPr kumimoji="1" lang="en-US" altLang="ja-JP" dirty="0" smtClean="0"/>
              <a:t>ICON</a:t>
            </a:r>
            <a:endParaRPr kumimoji="1" lang="ja-JP" altLang="en-US" dirty="0"/>
          </a:p>
        </p:txBody>
      </p:sp>
      <p:sp>
        <p:nvSpPr>
          <p:cNvPr id="38" name="テキスト プレースホルダー 11"/>
          <p:cNvSpPr>
            <a:spLocks noGrp="1"/>
          </p:cNvSpPr>
          <p:nvPr userDrawn="1">
            <p:ph type="body" sz="quarter" idx="26" hasCustomPrompt="1"/>
          </p:nvPr>
        </p:nvSpPr>
        <p:spPr>
          <a:xfrm>
            <a:off x="10538361" y="1065485"/>
            <a:ext cx="6120680" cy="848975"/>
          </a:xfrm>
        </p:spPr>
        <p:txBody>
          <a:bodyPr anchor="b">
            <a:noAutofit/>
          </a:bodyPr>
          <a:lstStyle>
            <a:lvl1pPr algn="l">
              <a:spcBef>
                <a:spcPts val="0"/>
              </a:spcBef>
              <a:defRPr sz="32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9" name="テキスト プレースホルダー 11"/>
          <p:cNvSpPr>
            <a:spLocks noGrp="1"/>
          </p:cNvSpPr>
          <p:nvPr userDrawn="1">
            <p:ph type="body" sz="quarter" idx="28" hasCustomPrompt="1"/>
          </p:nvPr>
        </p:nvSpPr>
        <p:spPr>
          <a:xfrm>
            <a:off x="10538361" y="1785565"/>
            <a:ext cx="7020780" cy="585064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40" name="テキスト プレースホルダー 11"/>
          <p:cNvSpPr>
            <a:spLocks noGrp="1"/>
          </p:cNvSpPr>
          <p:nvPr userDrawn="1">
            <p:ph type="body" sz="quarter" idx="29" hasCustomPrompt="1"/>
          </p:nvPr>
        </p:nvSpPr>
        <p:spPr>
          <a:xfrm>
            <a:off x="10538361" y="2730671"/>
            <a:ext cx="6120680" cy="848975"/>
          </a:xfrm>
        </p:spPr>
        <p:txBody>
          <a:bodyPr anchor="b">
            <a:noAutofit/>
          </a:bodyPr>
          <a:lstStyle>
            <a:lvl1pPr algn="l">
              <a:spcBef>
                <a:spcPts val="0"/>
              </a:spcBef>
              <a:defRPr sz="32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41" name="テキスト プレースホルダー 11"/>
          <p:cNvSpPr>
            <a:spLocks noGrp="1"/>
          </p:cNvSpPr>
          <p:nvPr userDrawn="1">
            <p:ph type="body" sz="quarter" idx="30" hasCustomPrompt="1"/>
          </p:nvPr>
        </p:nvSpPr>
        <p:spPr>
          <a:xfrm>
            <a:off x="10538361" y="3450751"/>
            <a:ext cx="7020780" cy="585064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46" name="テキスト プレースホルダー 11"/>
          <p:cNvSpPr>
            <a:spLocks noGrp="1"/>
          </p:cNvSpPr>
          <p:nvPr userDrawn="1">
            <p:ph type="body" sz="quarter" idx="31" hasCustomPrompt="1"/>
          </p:nvPr>
        </p:nvSpPr>
        <p:spPr>
          <a:xfrm>
            <a:off x="10538361" y="4395021"/>
            <a:ext cx="6120680" cy="848975"/>
          </a:xfrm>
        </p:spPr>
        <p:txBody>
          <a:bodyPr anchor="b">
            <a:noAutofit/>
          </a:bodyPr>
          <a:lstStyle>
            <a:lvl1pPr algn="l">
              <a:spcBef>
                <a:spcPts val="0"/>
              </a:spcBef>
              <a:defRPr sz="32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47" name="テキスト プレースホルダー 11"/>
          <p:cNvSpPr>
            <a:spLocks noGrp="1"/>
          </p:cNvSpPr>
          <p:nvPr userDrawn="1">
            <p:ph type="body" sz="quarter" idx="32" hasCustomPrompt="1"/>
          </p:nvPr>
        </p:nvSpPr>
        <p:spPr>
          <a:xfrm>
            <a:off x="10538361" y="5115101"/>
            <a:ext cx="7020780" cy="585064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48" name="テキスト プレースホルダー 11"/>
          <p:cNvSpPr>
            <a:spLocks noGrp="1"/>
          </p:cNvSpPr>
          <p:nvPr userDrawn="1">
            <p:ph type="body" sz="quarter" idx="33" hasCustomPrompt="1"/>
          </p:nvPr>
        </p:nvSpPr>
        <p:spPr>
          <a:xfrm>
            <a:off x="10538361" y="6072562"/>
            <a:ext cx="6120680" cy="848975"/>
          </a:xfrm>
        </p:spPr>
        <p:txBody>
          <a:bodyPr anchor="b">
            <a:noAutofit/>
          </a:bodyPr>
          <a:lstStyle>
            <a:lvl1pPr algn="l">
              <a:spcBef>
                <a:spcPts val="0"/>
              </a:spcBef>
              <a:defRPr sz="32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49" name="テキスト プレースホルダー 11"/>
          <p:cNvSpPr>
            <a:spLocks noGrp="1"/>
          </p:cNvSpPr>
          <p:nvPr userDrawn="1">
            <p:ph type="body" sz="quarter" idx="34" hasCustomPrompt="1"/>
          </p:nvPr>
        </p:nvSpPr>
        <p:spPr>
          <a:xfrm>
            <a:off x="10538361" y="6792642"/>
            <a:ext cx="7020780" cy="585064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52" name="テキスト プレースホルダー 11"/>
          <p:cNvSpPr>
            <a:spLocks noGrp="1"/>
          </p:cNvSpPr>
          <p:nvPr userDrawn="1">
            <p:ph type="body" sz="quarter" idx="35" hasCustomPrompt="1"/>
          </p:nvPr>
        </p:nvSpPr>
        <p:spPr>
          <a:xfrm>
            <a:off x="10538361" y="7717456"/>
            <a:ext cx="6120680" cy="848975"/>
          </a:xfrm>
        </p:spPr>
        <p:txBody>
          <a:bodyPr anchor="b">
            <a:noAutofit/>
          </a:bodyPr>
          <a:lstStyle>
            <a:lvl1pPr algn="l">
              <a:spcBef>
                <a:spcPts val="0"/>
              </a:spcBef>
              <a:defRPr sz="32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53" name="テキスト プレースホルダー 11"/>
          <p:cNvSpPr>
            <a:spLocks noGrp="1"/>
          </p:cNvSpPr>
          <p:nvPr userDrawn="1">
            <p:ph type="body" sz="quarter" idx="36" hasCustomPrompt="1"/>
          </p:nvPr>
        </p:nvSpPr>
        <p:spPr>
          <a:xfrm>
            <a:off x="10538361" y="8437536"/>
            <a:ext cx="7020780" cy="585064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54" name="テキスト プレースホルダー 11"/>
          <p:cNvSpPr>
            <a:spLocks noGrp="1"/>
          </p:cNvSpPr>
          <p:nvPr userDrawn="1">
            <p:ph type="body" sz="quarter" idx="37" hasCustomPrompt="1"/>
          </p:nvPr>
        </p:nvSpPr>
        <p:spPr>
          <a:xfrm>
            <a:off x="1357342" y="5166756"/>
            <a:ext cx="5734264" cy="1686934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spcBef>
                <a:spcPts val="0"/>
              </a:spcBef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</a:p>
          <a:p>
            <a:pPr lvl="0"/>
            <a:endParaRPr lang="en-US" altLang="ja-JP" dirty="0" smtClean="0"/>
          </a:p>
          <a:p>
            <a:pPr lvl="0"/>
            <a:endParaRPr lang="en-US" altLang="ja-JP" dirty="0" smtClean="0"/>
          </a:p>
        </p:txBody>
      </p:sp>
    </p:spTree>
    <p:extLst>
      <p:ext uri="{BB962C8B-B14F-4D97-AF65-F5344CB8AC3E}">
        <p14:creationId xmlns:p14="http://schemas.microsoft.com/office/powerpoint/2010/main" val="276956150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800"/>
                            </p:stCondLst>
                            <p:childTnLst>
                              <p:par>
                                <p:cTn id="18" presetID="10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22" presetClass="entr" presetSubtype="1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3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22" presetClass="entr" presetSubtype="8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6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2" presetClass="entr" presetSubtype="2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2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1800"/>
                            </p:stCondLst>
                            <p:childTnLst>
                              <p:par>
                                <p:cTn id="42" presetID="10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22" presetClass="entr" presetSubtype="8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7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" presetID="2" presetClass="entr" presetSubtype="2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8" presetID="2" presetClass="entr" presetSubtype="2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2800"/>
                            </p:stCondLst>
                            <p:childTnLst>
                              <p:par>
                                <p:cTn id="63" presetID="10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" presetID="22" presetClass="entr" presetSubtype="8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8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9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2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4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5" presetID="2" presetClass="entr" presetSubtype="2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7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8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9" presetID="2" presetClass="entr" presetSubtype="2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1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2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3800"/>
                            </p:stCondLst>
                            <p:childTnLst>
                              <p:par>
                                <p:cTn id="84" presetID="10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6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7" presetID="22" presetClass="entr" presetSubtype="8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9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0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2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3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5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6" presetID="2" presetClass="entr" presetSubtype="2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8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9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0" presetID="2" presetClass="entr" presetSubtype="2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2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3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4" fill="hold">
                            <p:stCondLst>
                              <p:cond delay="4800"/>
                            </p:stCondLst>
                            <p:childTnLst>
                              <p:par>
                                <p:cTn id="105" presetID="22" presetClass="entr" presetSubtype="8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7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8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0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1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3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4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6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7" presetID="2" presetClass="entr" presetSubtype="2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9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0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1" presetID="2" presetClass="entr" presetSubtype="2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3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4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3" grpId="0" animBg="1"/>
      <p:bldP spid="44" grpId="0" animBg="1"/>
      <p:bldP spid="55" grpId="0" animBg="1"/>
      <p:bldP spid="9" grpId="0"/>
      <p:bldP spid="10" grpId="0" animBg="1"/>
      <p:bldP spid="11" grpId="0" animBg="1"/>
      <p:bldP spid="12" grpId="0" animBg="1"/>
      <p:bldP spid="13" grpId="0" animBg="1"/>
      <p:bldP spid="14" grpId="0" animBg="1"/>
      <p:bldP spid="2" grpId="0" animBg="1"/>
      <p:bldP spid="15" grpId="0" animBg="1"/>
      <p:bldP spid="16" grpId="0" animBg="1"/>
      <p:bldP spid="17" grpId="0" animBg="1"/>
      <p:bldP spid="18" grpId="0" animBg="1"/>
      <p:bldP spid="33" grpId="0"/>
      <p:bldP spid="34" grpId="0"/>
      <p:bldP spid="35" grpId="0"/>
      <p:bldP spid="36" grpId="0"/>
      <p:bldP spid="37" grpId="0"/>
      <p:bldP spid="38" grpId="0">
        <p:tmplLst>
          <p:tmpl>
            <p:tnLst>
              <p:par>
                <p:cTn presetID="2" presetClass="entr" presetSubtype="2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9" grpId="0">
        <p:tmplLst>
          <p:tmpl>
            <p:tnLst>
              <p:par>
                <p:cTn presetID="2" presetClass="entr" presetSubtype="2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0" grpId="0">
        <p:tmplLst>
          <p:tmpl>
            <p:tnLst>
              <p:par>
                <p:cTn presetID="2" presetClass="entr" presetSubtype="2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4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4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1" grpId="0">
        <p:tmplLst>
          <p:tmpl>
            <p:tnLst>
              <p:par>
                <p:cTn presetID="2" presetClass="entr" presetSubtype="2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4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4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6" grpId="0">
        <p:tmplLst>
          <p:tmpl>
            <p:tnLst>
              <p:par>
                <p:cTn presetID="2" presetClass="entr" presetSubtype="2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4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4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7" grpId="0">
        <p:tmplLst>
          <p:tmpl>
            <p:tnLst>
              <p:par>
                <p:cTn presetID="2" presetClass="entr" presetSubtype="2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4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4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8" grpId="0">
        <p:tmplLst>
          <p:tmpl>
            <p:tnLst>
              <p:par>
                <p:cTn presetID="2" presetClass="entr" presetSubtype="2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4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4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9" grpId="0">
        <p:tmplLst>
          <p:tmpl>
            <p:tnLst>
              <p:par>
                <p:cTn presetID="2" presetClass="entr" presetSubtype="2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4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4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52" grpId="0">
        <p:tmplLst>
          <p:tmpl>
            <p:tnLst>
              <p:par>
                <p:cTn presetID="2" presetClass="entr" presetSubtype="2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5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5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53" grpId="0">
        <p:tmplLst>
          <p:tmpl>
            <p:tnLst>
              <p:par>
                <p:cTn presetID="2" presetClass="entr" presetSubtype="2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5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5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54" grpId="0">
        <p:tmplLst>
          <p:tmpl>
            <p:tnLst>
              <p:par>
                <p:cTn presetID="10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54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3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rrow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正方形/長方形 13"/>
          <p:cNvSpPr/>
          <p:nvPr userDrawn="1"/>
        </p:nvSpPr>
        <p:spPr>
          <a:xfrm rot="151728">
            <a:off x="10521331" y="3403659"/>
            <a:ext cx="807522" cy="2889715"/>
          </a:xfrm>
          <a:custGeom>
            <a:avLst/>
            <a:gdLst/>
            <a:ahLst/>
            <a:cxnLst/>
            <a:rect l="l" t="t" r="r" b="b"/>
            <a:pathLst>
              <a:path w="807522" h="2889715">
                <a:moveTo>
                  <a:pt x="0" y="0"/>
                </a:moveTo>
                <a:lnTo>
                  <a:pt x="716529" y="829386"/>
                </a:lnTo>
                <a:lnTo>
                  <a:pt x="807522" y="2889715"/>
                </a:lnTo>
                <a:lnTo>
                  <a:pt x="0" y="1956432"/>
                </a:lnTo>
                <a:close/>
              </a:path>
            </a:pathLst>
          </a:custGeom>
          <a:solidFill>
            <a:schemeClr val="bg2">
              <a:lumMod val="75000"/>
            </a:schemeClr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8" name="正方形/長方形 7"/>
          <p:cNvSpPr/>
          <p:nvPr userDrawn="1"/>
        </p:nvSpPr>
        <p:spPr>
          <a:xfrm rot="257370">
            <a:off x="5185260" y="5869919"/>
            <a:ext cx="735604" cy="2693452"/>
          </a:xfrm>
          <a:custGeom>
            <a:avLst/>
            <a:gdLst/>
            <a:ahLst/>
            <a:cxnLst/>
            <a:rect l="l" t="t" r="r" b="b"/>
            <a:pathLst>
              <a:path w="735604" h="2693452">
                <a:moveTo>
                  <a:pt x="1" y="0"/>
                </a:moveTo>
                <a:lnTo>
                  <a:pt x="581518" y="639162"/>
                </a:lnTo>
                <a:lnTo>
                  <a:pt x="735604" y="2693452"/>
                </a:lnTo>
                <a:lnTo>
                  <a:pt x="0" y="1884931"/>
                </a:lnTo>
                <a:close/>
              </a:path>
            </a:pathLst>
          </a:custGeom>
          <a:solidFill>
            <a:schemeClr val="bg2">
              <a:lumMod val="75000"/>
            </a:schemeClr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  <a:alpha val="70000"/>
                  </a:prstClr>
                </a:solidFill>
              </a:rPr>
              <a:t>The Power of PowerPoint | thepopp.com</a:t>
            </a:r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87164BF-D67A-46C0-81D2-5BAF67C00C80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  <p:sp>
        <p:nvSpPr>
          <p:cNvPr id="5" name="上矢印 4"/>
          <p:cNvSpPr/>
          <p:nvPr userDrawn="1"/>
        </p:nvSpPr>
        <p:spPr>
          <a:xfrm rot="3102645">
            <a:off x="12136692" y="687137"/>
            <a:ext cx="2477967" cy="6357058"/>
          </a:xfrm>
          <a:prstGeom prst="upArrow">
            <a:avLst/>
          </a:prstGeom>
          <a:solidFill>
            <a:schemeClr val="accent1"/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6" name="二等辺三角形 5"/>
          <p:cNvSpPr/>
          <p:nvPr userDrawn="1"/>
        </p:nvSpPr>
        <p:spPr>
          <a:xfrm rot="13925698">
            <a:off x="3105362" y="5193539"/>
            <a:ext cx="874064" cy="5122276"/>
          </a:xfrm>
          <a:prstGeom prst="triangle">
            <a:avLst/>
          </a:prstGeom>
          <a:solidFill>
            <a:schemeClr val="accent1">
              <a:lumMod val="40000"/>
              <a:lumOff val="60000"/>
            </a:schemeClr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7" name="正方形/長方形 6"/>
          <p:cNvSpPr/>
          <p:nvPr userDrawn="1"/>
        </p:nvSpPr>
        <p:spPr>
          <a:xfrm rot="19289162">
            <a:off x="4713645" y="5437249"/>
            <a:ext cx="6968744" cy="1093042"/>
          </a:xfrm>
          <a:prstGeom prst="rect">
            <a:avLst/>
          </a:prstGeom>
          <a:solidFill>
            <a:schemeClr val="accent1">
              <a:lumMod val="60000"/>
              <a:lumOff val="40000"/>
            </a:schemeClr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8" name="円/楕円 17"/>
          <p:cNvSpPr/>
          <p:nvPr userDrawn="1"/>
        </p:nvSpPr>
        <p:spPr>
          <a:xfrm>
            <a:off x="4257656" y="6155100"/>
            <a:ext cx="827903" cy="827903"/>
          </a:xfrm>
          <a:prstGeom prst="ellipse">
            <a:avLst/>
          </a:prstGeom>
          <a:solidFill>
            <a:schemeClr val="accent1"/>
          </a:solidFill>
          <a:ln w="76200" cmpd="sng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kumimoji="1" lang="en-US" altLang="ja-JP" dirty="0" smtClean="0">
                <a:solidFill>
                  <a:prstClr val="white"/>
                </a:solidFill>
              </a:rPr>
              <a:t>1</a:t>
            </a:r>
            <a:endParaRPr kumimoji="1" lang="ja-JP" altLang="en-US" dirty="0">
              <a:solidFill>
                <a:prstClr val="white"/>
              </a:solidFill>
            </a:endParaRPr>
          </a:p>
        </p:txBody>
      </p:sp>
      <p:sp>
        <p:nvSpPr>
          <p:cNvPr id="19" name="円/楕円 18"/>
          <p:cNvSpPr/>
          <p:nvPr userDrawn="1"/>
        </p:nvSpPr>
        <p:spPr>
          <a:xfrm>
            <a:off x="7370114" y="6322204"/>
            <a:ext cx="827903" cy="827903"/>
          </a:xfrm>
          <a:prstGeom prst="ellipse">
            <a:avLst/>
          </a:prstGeom>
          <a:solidFill>
            <a:schemeClr val="accent1"/>
          </a:solidFill>
          <a:ln w="76200" cmpd="sng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kumimoji="1" lang="en-US" altLang="ja-JP" dirty="0" smtClean="0">
                <a:solidFill>
                  <a:prstClr val="white"/>
                </a:solidFill>
              </a:rPr>
              <a:t>2</a:t>
            </a:r>
            <a:endParaRPr kumimoji="1" lang="ja-JP" altLang="en-US" dirty="0">
              <a:solidFill>
                <a:prstClr val="white"/>
              </a:solidFill>
            </a:endParaRPr>
          </a:p>
        </p:txBody>
      </p:sp>
      <p:sp>
        <p:nvSpPr>
          <p:cNvPr id="20" name="円/楕円 19"/>
          <p:cNvSpPr/>
          <p:nvPr userDrawn="1"/>
        </p:nvSpPr>
        <p:spPr>
          <a:xfrm>
            <a:off x="9555832" y="3685458"/>
            <a:ext cx="827903" cy="827903"/>
          </a:xfrm>
          <a:prstGeom prst="ellipse">
            <a:avLst/>
          </a:prstGeom>
          <a:solidFill>
            <a:schemeClr val="accent1"/>
          </a:solidFill>
          <a:ln w="76200" cmpd="sng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kumimoji="1" lang="en-US" altLang="ja-JP" dirty="0" smtClean="0">
                <a:solidFill>
                  <a:prstClr val="white"/>
                </a:solidFill>
              </a:rPr>
              <a:t>3</a:t>
            </a:r>
            <a:endParaRPr kumimoji="1" lang="ja-JP" altLang="en-US" dirty="0">
              <a:solidFill>
                <a:prstClr val="white"/>
              </a:solidFill>
            </a:endParaRPr>
          </a:p>
        </p:txBody>
      </p:sp>
      <p:sp>
        <p:nvSpPr>
          <p:cNvPr id="21" name="円/楕円 20"/>
          <p:cNvSpPr/>
          <p:nvPr userDrawn="1"/>
        </p:nvSpPr>
        <p:spPr>
          <a:xfrm>
            <a:off x="13375675" y="3608273"/>
            <a:ext cx="827903" cy="827903"/>
          </a:xfrm>
          <a:prstGeom prst="ellipse">
            <a:avLst/>
          </a:prstGeom>
          <a:solidFill>
            <a:schemeClr val="accent1"/>
          </a:solidFill>
          <a:ln w="76200" cmpd="sng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kumimoji="1" lang="en-US" altLang="ja-JP" dirty="0" smtClean="0">
                <a:solidFill>
                  <a:prstClr val="white"/>
                </a:solidFill>
              </a:rPr>
              <a:t>4</a:t>
            </a:r>
            <a:endParaRPr kumimoji="1" lang="ja-JP" altLang="en-US" dirty="0">
              <a:solidFill>
                <a:prstClr val="white"/>
              </a:solidFill>
            </a:endParaRPr>
          </a:p>
        </p:txBody>
      </p:sp>
      <p:sp>
        <p:nvSpPr>
          <p:cNvPr id="22" name="テキスト プレースホルダー 11"/>
          <p:cNvSpPr>
            <a:spLocks noGrp="1"/>
          </p:cNvSpPr>
          <p:nvPr>
            <p:ph type="body" sz="quarter" idx="18" hasCustomPrompt="1"/>
          </p:nvPr>
        </p:nvSpPr>
        <p:spPr>
          <a:xfrm>
            <a:off x="465695" y="4552800"/>
            <a:ext cx="4312026" cy="1625815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spcBef>
                <a:spcPts val="0"/>
              </a:spcBef>
              <a:defRPr sz="18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3" name="テキスト プレースホルダー 11"/>
          <p:cNvSpPr>
            <a:spLocks noGrp="1"/>
          </p:cNvSpPr>
          <p:nvPr>
            <p:ph type="body" sz="quarter" idx="19" hasCustomPrompt="1"/>
          </p:nvPr>
        </p:nvSpPr>
        <p:spPr>
          <a:xfrm>
            <a:off x="465695" y="4011540"/>
            <a:ext cx="4312026" cy="645023"/>
          </a:xfrm>
        </p:spPr>
        <p:txBody>
          <a:bodyPr anchor="b">
            <a:noAutofit/>
          </a:bodyPr>
          <a:lstStyle>
            <a:lvl1pPr algn="l">
              <a:lnSpc>
                <a:spcPct val="120000"/>
              </a:lnSpc>
              <a:defRPr sz="24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4" name="テキスト プレースホルダー 11"/>
          <p:cNvSpPr>
            <a:spLocks noGrp="1"/>
          </p:cNvSpPr>
          <p:nvPr>
            <p:ph type="body" sz="quarter" idx="20" hasCustomPrompt="1"/>
          </p:nvPr>
        </p:nvSpPr>
        <p:spPr>
          <a:xfrm>
            <a:off x="8333116" y="7110311"/>
            <a:ext cx="4312026" cy="1625815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spcBef>
                <a:spcPts val="0"/>
              </a:spcBef>
              <a:defRPr sz="18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5" name="テキスト プレースホルダー 11"/>
          <p:cNvSpPr>
            <a:spLocks noGrp="1"/>
          </p:cNvSpPr>
          <p:nvPr>
            <p:ph type="body" sz="quarter" idx="21" hasCustomPrompt="1"/>
          </p:nvPr>
        </p:nvSpPr>
        <p:spPr>
          <a:xfrm>
            <a:off x="8333116" y="6569051"/>
            <a:ext cx="4312026" cy="645023"/>
          </a:xfrm>
        </p:spPr>
        <p:txBody>
          <a:bodyPr anchor="b">
            <a:noAutofit/>
          </a:bodyPr>
          <a:lstStyle>
            <a:lvl1pPr algn="l">
              <a:lnSpc>
                <a:spcPct val="120000"/>
              </a:lnSpc>
              <a:defRPr sz="24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6" name="テキスト プレースホルダー 11"/>
          <p:cNvSpPr>
            <a:spLocks noGrp="1"/>
          </p:cNvSpPr>
          <p:nvPr>
            <p:ph type="body" sz="quarter" idx="22" hasCustomPrompt="1"/>
          </p:nvPr>
        </p:nvSpPr>
        <p:spPr>
          <a:xfrm>
            <a:off x="8648151" y="1634310"/>
            <a:ext cx="4312026" cy="1625815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spcBef>
                <a:spcPts val="0"/>
              </a:spcBef>
              <a:defRPr sz="18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7" name="テキスト プレースホルダー 11"/>
          <p:cNvSpPr>
            <a:spLocks noGrp="1"/>
          </p:cNvSpPr>
          <p:nvPr>
            <p:ph type="body" sz="quarter" idx="23" hasCustomPrompt="1"/>
          </p:nvPr>
        </p:nvSpPr>
        <p:spPr>
          <a:xfrm>
            <a:off x="8648151" y="1093050"/>
            <a:ext cx="4312026" cy="645023"/>
          </a:xfrm>
        </p:spPr>
        <p:txBody>
          <a:bodyPr anchor="b">
            <a:noAutofit/>
          </a:bodyPr>
          <a:lstStyle>
            <a:lvl1pPr algn="l">
              <a:lnSpc>
                <a:spcPct val="120000"/>
              </a:lnSpc>
              <a:defRPr sz="24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8" name="テキスト プレースホルダー 11"/>
          <p:cNvSpPr>
            <a:spLocks noGrp="1"/>
          </p:cNvSpPr>
          <p:nvPr>
            <p:ph type="body" sz="quarter" idx="24" hasCustomPrompt="1"/>
          </p:nvPr>
        </p:nvSpPr>
        <p:spPr>
          <a:xfrm>
            <a:off x="13517145" y="5144700"/>
            <a:ext cx="4312026" cy="1625815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spcBef>
                <a:spcPts val="0"/>
              </a:spcBef>
              <a:defRPr sz="18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9" name="テキスト プレースホルダー 11"/>
          <p:cNvSpPr>
            <a:spLocks noGrp="1"/>
          </p:cNvSpPr>
          <p:nvPr>
            <p:ph type="body" sz="quarter" idx="25" hasCustomPrompt="1"/>
          </p:nvPr>
        </p:nvSpPr>
        <p:spPr>
          <a:xfrm>
            <a:off x="13517145" y="4603440"/>
            <a:ext cx="4312026" cy="645023"/>
          </a:xfrm>
        </p:spPr>
        <p:txBody>
          <a:bodyPr anchor="b">
            <a:noAutofit/>
          </a:bodyPr>
          <a:lstStyle>
            <a:lvl1pPr algn="l">
              <a:lnSpc>
                <a:spcPct val="120000"/>
              </a:lnSpc>
              <a:defRPr sz="24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cxnSp>
        <p:nvCxnSpPr>
          <p:cNvPr id="35" name="直線コネクタ 34"/>
          <p:cNvCxnSpPr/>
          <p:nvPr userDrawn="1"/>
        </p:nvCxnSpPr>
        <p:spPr>
          <a:xfrm flipH="1">
            <a:off x="7193" y="2791178"/>
            <a:ext cx="8012342" cy="0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6" name="テキスト プレースホルダー 11"/>
          <p:cNvSpPr>
            <a:spLocks noGrp="1"/>
          </p:cNvSpPr>
          <p:nvPr>
            <p:ph type="body" sz="quarter" idx="14" hasCustomPrompt="1"/>
          </p:nvPr>
        </p:nvSpPr>
        <p:spPr>
          <a:xfrm>
            <a:off x="586569" y="578034"/>
            <a:ext cx="6030670" cy="2213144"/>
          </a:xfrm>
        </p:spPr>
        <p:txBody>
          <a:bodyPr anchor="b">
            <a:noAutofit/>
          </a:bodyPr>
          <a:lstStyle>
            <a:lvl1pPr algn="l">
              <a:lnSpc>
                <a:spcPct val="100000"/>
              </a:lnSpc>
              <a:spcBef>
                <a:spcPts val="0"/>
              </a:spcBef>
              <a:defRPr sz="5400" spc="600" baseline="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42403833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5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050"/>
                            </p:stCondLst>
                            <p:childTnLst>
                              <p:par>
                                <p:cTn id="17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9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550"/>
                            </p:stCondLst>
                            <p:childTnLst>
                              <p:par>
                                <p:cTn id="2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050"/>
                            </p:stCondLst>
                            <p:childTnLst>
                              <p:par>
                                <p:cTn id="2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2550"/>
                            </p:stCondLst>
                            <p:childTnLst>
                              <p:par>
                                <p:cTn id="2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1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3050"/>
                            </p:stCondLst>
                            <p:childTnLst>
                              <p:par>
                                <p:cTn id="3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3550"/>
                            </p:stCondLst>
                            <p:childTnLst>
                              <p:par>
                                <p:cTn id="43" presetID="10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4550"/>
                            </p:stCondLst>
                            <p:childTnLst>
                              <p:par>
                                <p:cTn id="53" presetID="10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5550"/>
                            </p:stCondLst>
                            <p:childTnLst>
                              <p:par>
                                <p:cTn id="63" presetID="10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8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9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1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 animBg="1"/>
      <p:bldP spid="8" grpId="0" animBg="1"/>
      <p:bldP spid="5" grpId="0" animBg="1"/>
      <p:bldP spid="6" grpId="0" animBg="1"/>
      <p:bldP spid="7" grpId="0" animBg="1"/>
      <p:bldP spid="18" grpId="0" animBg="1"/>
      <p:bldP spid="19" grpId="0" animBg="1"/>
      <p:bldP spid="20" grpId="0" animBg="1"/>
      <p:bldP spid="21" grpId="0" animBg="1"/>
      <p:bldP spid="22" grpId="0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3" grpId="0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4" grpId="0">
        <p:tmplLst>
          <p:tmpl>
            <p:tnLst>
              <p:par>
                <p:cTn presetID="10" presetClass="entr" presetSubtype="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5" grpId="0">
        <p:tmplLst>
          <p:tmpl>
            <p:tnLst>
              <p:par>
                <p:cTn presetID="10" presetClass="entr" presetSubtype="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6" grpId="0">
        <p:tmplLst>
          <p:tmpl>
            <p:tnLst>
              <p:par>
                <p:cTn presetID="10" presetClass="entr" presetSubtype="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7" grpId="0">
        <p:tmplLst>
          <p:tmpl>
            <p:tnLst>
              <p:par>
                <p:cTn presetID="10" presetClass="entr" presetSubtype="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8" grpId="0">
        <p:tmplLst>
          <p:tmpl>
            <p:tnLst>
              <p:par>
                <p:cTn presetID="10" presetClass="entr" presetSubtype="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9" grpId="0">
        <p:tmplLst>
          <p:tmpl>
            <p:tnLst>
              <p:par>
                <p:cTn presetID="10" presetClass="entr" presetSubtype="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6" grpId="0">
        <p:tmplLst>
          <p:tmpl>
            <p:tnLst>
              <p:par>
                <p:cTn presetID="2" presetClass="entr" presetSubtype="8" decel="100000" fill="hold" nodeType="afterEffect">
                  <p:stCondLst>
                    <p:cond delay="0"/>
                  </p:stCondLst>
                  <p:iterate type="wd">
                    <p:tmPct val="10000"/>
                  </p:iterate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3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 Step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>
          <a:xfrm>
            <a:off x="9413236" y="9591367"/>
            <a:ext cx="7776864" cy="547688"/>
          </a:xfrm>
        </p:spPr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  <a:alpha val="70000"/>
                  </a:prstClr>
                </a:solidFill>
              </a:rPr>
              <a:t>The Power of PowerPoint | thepopp.com</a:t>
            </a:r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>
          <a:xfrm>
            <a:off x="17371930" y="9591367"/>
            <a:ext cx="907291" cy="547688"/>
          </a:xfrm>
        </p:spPr>
        <p:txBody>
          <a:bodyPr/>
          <a:lstStyle/>
          <a:p>
            <a:fld id="{387164BF-D67A-46C0-81D2-5BAF67C00C80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  <p:sp>
        <p:nvSpPr>
          <p:cNvPr id="20" name="フローチャート: データ 19"/>
          <p:cNvSpPr/>
          <p:nvPr userDrawn="1"/>
        </p:nvSpPr>
        <p:spPr>
          <a:xfrm>
            <a:off x="3424072" y="2668224"/>
            <a:ext cx="5482939" cy="542301"/>
          </a:xfrm>
          <a:prstGeom prst="flowChartInputOutput">
            <a:avLst/>
          </a:prstGeom>
          <a:solidFill>
            <a:schemeClr val="bg2">
              <a:lumMod val="90000"/>
            </a:schemeClr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7" name="平行四辺形 6"/>
          <p:cNvSpPr/>
          <p:nvPr userDrawn="1"/>
        </p:nvSpPr>
        <p:spPr>
          <a:xfrm flipH="1">
            <a:off x="405326" y="1093050"/>
            <a:ext cx="8487930" cy="1575175"/>
          </a:xfrm>
          <a:prstGeom prst="parallelogram">
            <a:avLst>
              <a:gd name="adj" fmla="val 45396"/>
            </a:avLst>
          </a:prstGeom>
          <a:solidFill>
            <a:schemeClr val="accent1">
              <a:lumMod val="20000"/>
              <a:lumOff val="80000"/>
            </a:schemeClr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26" name="平行四辺形 25"/>
          <p:cNvSpPr/>
          <p:nvPr userDrawn="1"/>
        </p:nvSpPr>
        <p:spPr>
          <a:xfrm flipH="1">
            <a:off x="3438677" y="3210525"/>
            <a:ext cx="8487930" cy="1575175"/>
          </a:xfrm>
          <a:prstGeom prst="parallelogram">
            <a:avLst>
              <a:gd name="adj" fmla="val 45396"/>
            </a:avLst>
          </a:prstGeom>
          <a:solidFill>
            <a:schemeClr val="accent1">
              <a:lumMod val="20000"/>
              <a:lumOff val="80000"/>
            </a:schemeClr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27" name="フローチャート: データ 26"/>
          <p:cNvSpPr/>
          <p:nvPr userDrawn="1"/>
        </p:nvSpPr>
        <p:spPr>
          <a:xfrm>
            <a:off x="6443668" y="4785700"/>
            <a:ext cx="5482939" cy="542301"/>
          </a:xfrm>
          <a:prstGeom prst="flowChartInputOutput">
            <a:avLst/>
          </a:prstGeom>
          <a:solidFill>
            <a:schemeClr val="bg2">
              <a:lumMod val="90000"/>
            </a:schemeClr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28" name="平行四辺形 27"/>
          <p:cNvSpPr/>
          <p:nvPr userDrawn="1"/>
        </p:nvSpPr>
        <p:spPr>
          <a:xfrm flipH="1">
            <a:off x="6465943" y="5328001"/>
            <a:ext cx="8487930" cy="1575175"/>
          </a:xfrm>
          <a:prstGeom prst="parallelogram">
            <a:avLst>
              <a:gd name="adj" fmla="val 45396"/>
            </a:avLst>
          </a:prstGeom>
          <a:solidFill>
            <a:schemeClr val="accent1">
              <a:lumMod val="20000"/>
              <a:lumOff val="80000"/>
            </a:schemeClr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29" name="フローチャート: データ 28"/>
          <p:cNvSpPr/>
          <p:nvPr userDrawn="1"/>
        </p:nvSpPr>
        <p:spPr>
          <a:xfrm>
            <a:off x="9470934" y="6903176"/>
            <a:ext cx="5482939" cy="542301"/>
          </a:xfrm>
          <a:prstGeom prst="flowChartInputOutput">
            <a:avLst/>
          </a:prstGeom>
          <a:solidFill>
            <a:schemeClr val="bg2">
              <a:lumMod val="90000"/>
            </a:schemeClr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30" name="平行四辺形 29"/>
          <p:cNvSpPr/>
          <p:nvPr userDrawn="1"/>
        </p:nvSpPr>
        <p:spPr>
          <a:xfrm flipH="1">
            <a:off x="9476256" y="7445477"/>
            <a:ext cx="8487930" cy="1575175"/>
          </a:xfrm>
          <a:prstGeom prst="parallelogram">
            <a:avLst>
              <a:gd name="adj" fmla="val 45396"/>
            </a:avLst>
          </a:prstGeom>
          <a:solidFill>
            <a:schemeClr val="accent1">
              <a:lumMod val="20000"/>
              <a:lumOff val="80000"/>
            </a:schemeClr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31" name="平行四辺形 30"/>
          <p:cNvSpPr/>
          <p:nvPr userDrawn="1"/>
        </p:nvSpPr>
        <p:spPr>
          <a:xfrm flipH="1">
            <a:off x="405326" y="1093050"/>
            <a:ext cx="2025226" cy="1575175"/>
          </a:xfrm>
          <a:prstGeom prst="parallelogram">
            <a:avLst>
              <a:gd name="adj" fmla="val 45396"/>
            </a:avLst>
          </a:prstGeom>
          <a:solidFill>
            <a:schemeClr val="accent1"/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32" name="平行四辺形 31"/>
          <p:cNvSpPr/>
          <p:nvPr userDrawn="1"/>
        </p:nvSpPr>
        <p:spPr>
          <a:xfrm flipH="1">
            <a:off x="3438677" y="3210524"/>
            <a:ext cx="2025226" cy="1575175"/>
          </a:xfrm>
          <a:prstGeom prst="parallelogram">
            <a:avLst>
              <a:gd name="adj" fmla="val 45396"/>
            </a:avLst>
          </a:prstGeom>
          <a:solidFill>
            <a:schemeClr val="accent1"/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33" name="平行四辺形 32"/>
          <p:cNvSpPr/>
          <p:nvPr userDrawn="1"/>
        </p:nvSpPr>
        <p:spPr>
          <a:xfrm flipH="1">
            <a:off x="6465943" y="5328000"/>
            <a:ext cx="2025226" cy="1575175"/>
          </a:xfrm>
          <a:prstGeom prst="parallelogram">
            <a:avLst>
              <a:gd name="adj" fmla="val 45396"/>
            </a:avLst>
          </a:prstGeom>
          <a:solidFill>
            <a:schemeClr val="accent1"/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34" name="平行四辺形 33"/>
          <p:cNvSpPr/>
          <p:nvPr userDrawn="1"/>
        </p:nvSpPr>
        <p:spPr>
          <a:xfrm flipH="1">
            <a:off x="9470934" y="7445476"/>
            <a:ext cx="2025226" cy="1575175"/>
          </a:xfrm>
          <a:prstGeom prst="parallelogram">
            <a:avLst>
              <a:gd name="adj" fmla="val 45396"/>
            </a:avLst>
          </a:prstGeom>
          <a:solidFill>
            <a:schemeClr val="accent1"/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35" name="テキスト プレースホルダー 11"/>
          <p:cNvSpPr>
            <a:spLocks noGrp="1"/>
          </p:cNvSpPr>
          <p:nvPr>
            <p:ph type="body" sz="quarter" idx="24" hasCustomPrompt="1"/>
          </p:nvPr>
        </p:nvSpPr>
        <p:spPr>
          <a:xfrm>
            <a:off x="960201" y="1269410"/>
            <a:ext cx="885286" cy="1215135"/>
          </a:xfrm>
        </p:spPr>
        <p:txBody>
          <a:bodyPr anchor="ctr">
            <a:noAutofit/>
          </a:bodyPr>
          <a:lstStyle>
            <a:lvl1pPr algn="ctr">
              <a:spcBef>
                <a:spcPts val="0"/>
              </a:spcBef>
              <a:defRPr sz="4800" spc="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0</a:t>
            </a:r>
            <a:endParaRPr lang="en-US" dirty="0"/>
          </a:p>
        </p:txBody>
      </p:sp>
      <p:sp>
        <p:nvSpPr>
          <p:cNvPr id="36" name="テキスト プレースホルダー 11"/>
          <p:cNvSpPr>
            <a:spLocks noGrp="1"/>
          </p:cNvSpPr>
          <p:nvPr>
            <p:ph type="body" sz="quarter" idx="25" hasCustomPrompt="1"/>
          </p:nvPr>
        </p:nvSpPr>
        <p:spPr>
          <a:xfrm>
            <a:off x="4008647" y="3383823"/>
            <a:ext cx="885286" cy="1215135"/>
          </a:xfrm>
        </p:spPr>
        <p:txBody>
          <a:bodyPr anchor="ctr">
            <a:noAutofit/>
          </a:bodyPr>
          <a:lstStyle>
            <a:lvl1pPr algn="ctr">
              <a:spcBef>
                <a:spcPts val="0"/>
              </a:spcBef>
              <a:defRPr sz="4800" spc="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0</a:t>
            </a:r>
            <a:endParaRPr lang="en-US" dirty="0"/>
          </a:p>
        </p:txBody>
      </p:sp>
      <p:sp>
        <p:nvSpPr>
          <p:cNvPr id="37" name="テキスト プレースホルダー 11"/>
          <p:cNvSpPr>
            <a:spLocks noGrp="1"/>
          </p:cNvSpPr>
          <p:nvPr>
            <p:ph type="body" sz="quarter" idx="26" hasCustomPrompt="1"/>
          </p:nvPr>
        </p:nvSpPr>
        <p:spPr>
          <a:xfrm>
            <a:off x="7035913" y="5501300"/>
            <a:ext cx="885286" cy="1215135"/>
          </a:xfrm>
        </p:spPr>
        <p:txBody>
          <a:bodyPr anchor="ctr">
            <a:noAutofit/>
          </a:bodyPr>
          <a:lstStyle>
            <a:lvl1pPr algn="ctr">
              <a:spcBef>
                <a:spcPts val="0"/>
              </a:spcBef>
              <a:defRPr sz="4800" spc="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0</a:t>
            </a:r>
            <a:endParaRPr lang="en-US" dirty="0"/>
          </a:p>
        </p:txBody>
      </p:sp>
      <p:sp>
        <p:nvSpPr>
          <p:cNvPr id="38" name="テキスト プレースホルダー 11"/>
          <p:cNvSpPr>
            <a:spLocks noGrp="1"/>
          </p:cNvSpPr>
          <p:nvPr>
            <p:ph type="body" sz="quarter" idx="27" hasCustomPrompt="1"/>
          </p:nvPr>
        </p:nvSpPr>
        <p:spPr>
          <a:xfrm>
            <a:off x="10040904" y="7618775"/>
            <a:ext cx="885286" cy="1215135"/>
          </a:xfrm>
        </p:spPr>
        <p:txBody>
          <a:bodyPr anchor="ctr">
            <a:noAutofit/>
          </a:bodyPr>
          <a:lstStyle>
            <a:lvl1pPr algn="ctr">
              <a:spcBef>
                <a:spcPts val="0"/>
              </a:spcBef>
              <a:defRPr sz="4800" spc="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0</a:t>
            </a:r>
            <a:endParaRPr lang="en-US" dirty="0"/>
          </a:p>
        </p:txBody>
      </p:sp>
      <p:sp>
        <p:nvSpPr>
          <p:cNvPr id="39" name="テキスト プレースホルダー 11"/>
          <p:cNvSpPr>
            <a:spLocks noGrp="1"/>
          </p:cNvSpPr>
          <p:nvPr>
            <p:ph type="body" sz="quarter" idx="28" hasCustomPrompt="1"/>
          </p:nvPr>
        </p:nvSpPr>
        <p:spPr>
          <a:xfrm>
            <a:off x="2167431" y="1002439"/>
            <a:ext cx="6120680" cy="848975"/>
          </a:xfrm>
        </p:spPr>
        <p:txBody>
          <a:bodyPr anchor="b">
            <a:noAutofit/>
          </a:bodyPr>
          <a:lstStyle>
            <a:lvl1pPr algn="l">
              <a:spcBef>
                <a:spcPts val="0"/>
              </a:spcBef>
              <a:defRPr sz="36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40" name="テキスト プレースホルダー 11"/>
          <p:cNvSpPr>
            <a:spLocks noGrp="1"/>
          </p:cNvSpPr>
          <p:nvPr>
            <p:ph type="body" sz="quarter" idx="29" hasCustomPrompt="1"/>
          </p:nvPr>
        </p:nvSpPr>
        <p:spPr>
          <a:xfrm>
            <a:off x="2438450" y="1723122"/>
            <a:ext cx="5972971" cy="945103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spcBef>
                <a:spcPts val="0"/>
              </a:spcBef>
              <a:defRPr sz="18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41" name="テキスト プレースホルダー 11"/>
          <p:cNvSpPr>
            <a:spLocks noGrp="1"/>
          </p:cNvSpPr>
          <p:nvPr>
            <p:ph type="body" sz="quarter" idx="30" hasCustomPrompt="1"/>
          </p:nvPr>
        </p:nvSpPr>
        <p:spPr>
          <a:xfrm>
            <a:off x="5219874" y="3119913"/>
            <a:ext cx="6120680" cy="848975"/>
          </a:xfrm>
        </p:spPr>
        <p:txBody>
          <a:bodyPr anchor="b">
            <a:noAutofit/>
          </a:bodyPr>
          <a:lstStyle>
            <a:lvl1pPr algn="l">
              <a:spcBef>
                <a:spcPts val="0"/>
              </a:spcBef>
              <a:defRPr sz="36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42" name="テキスト プレースホルダー 11"/>
          <p:cNvSpPr>
            <a:spLocks noGrp="1"/>
          </p:cNvSpPr>
          <p:nvPr>
            <p:ph type="body" sz="quarter" idx="31" hasCustomPrompt="1"/>
          </p:nvPr>
        </p:nvSpPr>
        <p:spPr>
          <a:xfrm>
            <a:off x="5490893" y="3840596"/>
            <a:ext cx="5972971" cy="945103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18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43" name="テキスト プレースホルダー 11"/>
          <p:cNvSpPr>
            <a:spLocks noGrp="1"/>
          </p:cNvSpPr>
          <p:nvPr>
            <p:ph type="body" sz="quarter" idx="32" hasCustomPrompt="1"/>
          </p:nvPr>
        </p:nvSpPr>
        <p:spPr>
          <a:xfrm>
            <a:off x="8206875" y="5237390"/>
            <a:ext cx="6120680" cy="848975"/>
          </a:xfrm>
        </p:spPr>
        <p:txBody>
          <a:bodyPr anchor="b">
            <a:noAutofit/>
          </a:bodyPr>
          <a:lstStyle>
            <a:lvl1pPr algn="l">
              <a:spcBef>
                <a:spcPts val="0"/>
              </a:spcBef>
              <a:defRPr sz="36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44" name="テキスト プレースホルダー 11"/>
          <p:cNvSpPr>
            <a:spLocks noGrp="1"/>
          </p:cNvSpPr>
          <p:nvPr>
            <p:ph type="body" sz="quarter" idx="33" hasCustomPrompt="1"/>
          </p:nvPr>
        </p:nvSpPr>
        <p:spPr>
          <a:xfrm>
            <a:off x="8477894" y="5958073"/>
            <a:ext cx="5972971" cy="945103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18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45" name="テキスト プレースホルダー 11"/>
          <p:cNvSpPr>
            <a:spLocks noGrp="1"/>
          </p:cNvSpPr>
          <p:nvPr>
            <p:ph type="body" sz="quarter" idx="34" hasCustomPrompt="1"/>
          </p:nvPr>
        </p:nvSpPr>
        <p:spPr>
          <a:xfrm>
            <a:off x="11225141" y="7354865"/>
            <a:ext cx="6120680" cy="848975"/>
          </a:xfrm>
        </p:spPr>
        <p:txBody>
          <a:bodyPr anchor="b">
            <a:noAutofit/>
          </a:bodyPr>
          <a:lstStyle>
            <a:lvl1pPr algn="l">
              <a:spcBef>
                <a:spcPts val="0"/>
              </a:spcBef>
              <a:defRPr sz="36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46" name="テキスト プレースホルダー 11"/>
          <p:cNvSpPr>
            <a:spLocks noGrp="1"/>
          </p:cNvSpPr>
          <p:nvPr>
            <p:ph type="body" sz="quarter" idx="35" hasCustomPrompt="1"/>
          </p:nvPr>
        </p:nvSpPr>
        <p:spPr>
          <a:xfrm>
            <a:off x="11496160" y="8075548"/>
            <a:ext cx="5972971" cy="945103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18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47" name="テキスト プレースホルダー 11"/>
          <p:cNvSpPr>
            <a:spLocks noGrp="1"/>
          </p:cNvSpPr>
          <p:nvPr>
            <p:ph type="body" sz="quarter" idx="14" hasCustomPrompt="1"/>
          </p:nvPr>
        </p:nvSpPr>
        <p:spPr>
          <a:xfrm>
            <a:off x="630069" y="5671751"/>
            <a:ext cx="6088231" cy="2090619"/>
          </a:xfrm>
        </p:spPr>
        <p:txBody>
          <a:bodyPr anchor="b">
            <a:noAutofit/>
          </a:bodyPr>
          <a:lstStyle>
            <a:lvl1pPr algn="l">
              <a:spcBef>
                <a:spcPts val="0"/>
              </a:spcBef>
              <a:defRPr sz="5400" spc="1500" baseline="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</a:p>
        </p:txBody>
      </p:sp>
      <p:sp>
        <p:nvSpPr>
          <p:cNvPr id="48" name="テキスト プレースホルダー 11"/>
          <p:cNvSpPr>
            <a:spLocks noGrp="1"/>
          </p:cNvSpPr>
          <p:nvPr>
            <p:ph type="body" sz="quarter" idx="15" hasCustomPrompt="1"/>
          </p:nvPr>
        </p:nvSpPr>
        <p:spPr>
          <a:xfrm>
            <a:off x="630069" y="7798795"/>
            <a:ext cx="7658042" cy="1575175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4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cxnSp>
        <p:nvCxnSpPr>
          <p:cNvPr id="49" name="直線コネクタ 48"/>
          <p:cNvCxnSpPr/>
          <p:nvPr userDrawn="1"/>
        </p:nvCxnSpPr>
        <p:spPr>
          <a:xfrm>
            <a:off x="0" y="7708785"/>
            <a:ext cx="8288111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61695056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50"/>
                            </p:stCondLst>
                            <p:childTnLst>
                              <p:par>
                                <p:cTn id="13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50"/>
                            </p:stCondLst>
                            <p:childTnLst>
                              <p:par>
                                <p:cTn id="18" presetID="22" presetClass="entr" presetSubtype="8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0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22" presetClass="entr" presetSubtype="8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9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22" presetClass="entr" presetSubtype="8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2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2050"/>
                            </p:stCondLst>
                            <p:childTnLst>
                              <p:par>
                                <p:cTn id="34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6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2550"/>
                            </p:stCondLst>
                            <p:childTnLst>
                              <p:par>
                                <p:cTn id="3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0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9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2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3050"/>
                            </p:stCondLst>
                            <p:childTnLst>
                              <p:par>
                                <p:cTn id="54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6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>
                            <p:stCondLst>
                              <p:cond delay="3550"/>
                            </p:stCondLst>
                            <p:childTnLst>
                              <p:par>
                                <p:cTn id="5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0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" dur="500"/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9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2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4050"/>
                            </p:stCondLst>
                            <p:childTnLst>
                              <p:par>
                                <p:cTn id="74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6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7" fill="hold">
                            <p:stCondLst>
                              <p:cond delay="4550"/>
                            </p:stCondLst>
                            <p:childTnLst>
                              <p:par>
                                <p:cTn id="7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0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3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6" dur="500"/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7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9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0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2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" grpId="0" animBg="1"/>
      <p:bldP spid="7" grpId="0" animBg="1"/>
      <p:bldP spid="26" grpId="0" animBg="1"/>
      <p:bldP spid="27" grpId="0" animBg="1"/>
      <p:bldP spid="28" grpId="0" animBg="1"/>
      <p:bldP spid="29" grpId="0" animBg="1"/>
      <p:bldP spid="30" grpId="0" animBg="1"/>
      <p:bldP spid="31" grpId="0" animBg="1"/>
      <p:bldP spid="32" grpId="0" animBg="1"/>
      <p:bldP spid="33" grpId="0" animBg="1"/>
      <p:bldP spid="34" grpId="0" animBg="1"/>
      <p:bldP spid="35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6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7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8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9" grpId="0">
        <p:tmplLst>
          <p:tmpl>
            <p:tnLst>
              <p:par>
                <p:cTn presetID="22" presetClass="entr" presetSubtype="8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3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0" grpId="0">
        <p:tmplLst>
          <p:tmpl>
            <p:tnLst>
              <p:par>
                <p:cTn presetID="22" presetClass="entr" presetSubtype="8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4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1" grpId="0">
        <p:tmplLst>
          <p:tmpl>
            <p:tnLst>
              <p:par>
                <p:cTn presetID="22" presetClass="entr" presetSubtype="8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4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2" grpId="0">
        <p:tmplLst>
          <p:tmpl>
            <p:tnLst>
              <p:par>
                <p:cTn presetID="22" presetClass="entr" presetSubtype="8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4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3" grpId="0">
        <p:tmplLst>
          <p:tmpl>
            <p:tnLst>
              <p:par>
                <p:cTn presetID="22" presetClass="entr" presetSubtype="8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4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4" grpId="0">
        <p:tmplLst>
          <p:tmpl>
            <p:tnLst>
              <p:par>
                <p:cTn presetID="22" presetClass="entr" presetSubtype="8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4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5" grpId="0">
        <p:tmplLst>
          <p:tmpl>
            <p:tnLst>
              <p:par>
                <p:cTn presetID="22" presetClass="entr" presetSubtype="8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4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6" grpId="0">
        <p:tmplLst>
          <p:tmpl>
            <p:tnLst>
              <p:par>
                <p:cTn presetID="22" presetClass="entr" presetSubtype="8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4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7" grpId="0">
        <p:tmplLst>
          <p:tmpl>
            <p:tnLst>
              <p:par>
                <p:cTn presetID="2" presetClass="entr" presetSubtype="8" decel="100000" fill="hold" nodeType="afterEffect">
                  <p:stCondLst>
                    <p:cond delay="0"/>
                  </p:stCondLst>
                  <p:iterate type="wd">
                    <p:tmPct val="10000"/>
                  </p:iterate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4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4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8" grpId="0">
        <p:tmplLst>
          <p:tmpl>
            <p:tnLst>
              <p:par>
                <p:cTn presetID="2" presetClass="entr" presetSubtype="8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4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4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3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 Poin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  <a:alpha val="70000"/>
                  </a:prstClr>
                </a:solidFill>
              </a:rPr>
              <a:t>The Power of PowerPoint | thepopp.com</a:t>
            </a:r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87164BF-D67A-46C0-81D2-5BAF67C00C80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  <p:sp>
        <p:nvSpPr>
          <p:cNvPr id="6" name="平行四辺形 5"/>
          <p:cNvSpPr/>
          <p:nvPr userDrawn="1"/>
        </p:nvSpPr>
        <p:spPr>
          <a:xfrm>
            <a:off x="852615" y="2488885"/>
            <a:ext cx="16852860" cy="2436785"/>
          </a:xfrm>
          <a:custGeom>
            <a:avLst/>
            <a:gdLst/>
            <a:ahLst/>
            <a:cxnLst/>
            <a:rect l="l" t="t" r="r" b="b"/>
            <a:pathLst>
              <a:path w="16852860" h="2436785">
                <a:moveTo>
                  <a:pt x="9379959" y="0"/>
                </a:moveTo>
                <a:lnTo>
                  <a:pt x="16852860" y="0"/>
                </a:lnTo>
                <a:lnTo>
                  <a:pt x="16852860" y="1305145"/>
                </a:lnTo>
                <a:lnTo>
                  <a:pt x="9387867" y="1305145"/>
                </a:lnTo>
                <a:lnTo>
                  <a:pt x="7129947" y="2436785"/>
                </a:lnTo>
                <a:lnTo>
                  <a:pt x="7029666" y="2436784"/>
                </a:lnTo>
                <a:lnTo>
                  <a:pt x="7029665" y="2436783"/>
                </a:lnTo>
                <a:lnTo>
                  <a:pt x="0" y="2436783"/>
                </a:lnTo>
                <a:lnTo>
                  <a:pt x="182937" y="2257589"/>
                </a:lnTo>
                <a:lnTo>
                  <a:pt x="7113947" y="2257589"/>
                </a:lnTo>
                <a:lnTo>
                  <a:pt x="9379959" y="8624"/>
                </a:lnTo>
                <a:close/>
              </a:path>
            </a:pathLst>
          </a:custGeom>
          <a:solidFill>
            <a:schemeClr val="accent1">
              <a:lumMod val="20000"/>
              <a:lumOff val="80000"/>
            </a:schemeClr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7" name="平行四辺形 6"/>
          <p:cNvSpPr/>
          <p:nvPr userDrawn="1"/>
        </p:nvSpPr>
        <p:spPr>
          <a:xfrm>
            <a:off x="617837" y="3856113"/>
            <a:ext cx="17087638" cy="1307555"/>
          </a:xfrm>
          <a:custGeom>
            <a:avLst/>
            <a:gdLst/>
            <a:ahLst/>
            <a:cxnLst/>
            <a:rect l="l" t="t" r="r" b="b"/>
            <a:pathLst>
              <a:path w="17087638" h="1307555">
                <a:moveTo>
                  <a:pt x="9617912" y="0"/>
                </a:moveTo>
                <a:lnTo>
                  <a:pt x="9617912" y="2410"/>
                </a:lnTo>
                <a:lnTo>
                  <a:pt x="17087638" y="2410"/>
                </a:lnTo>
                <a:lnTo>
                  <a:pt x="17087638" y="1307555"/>
                </a:lnTo>
                <a:lnTo>
                  <a:pt x="10542728" y="1307555"/>
                </a:lnTo>
                <a:lnTo>
                  <a:pt x="9614737" y="1307555"/>
                </a:lnTo>
                <a:lnTo>
                  <a:pt x="0" y="1307555"/>
                </a:lnTo>
                <a:lnTo>
                  <a:pt x="182937" y="1128361"/>
                </a:lnTo>
                <a:lnTo>
                  <a:pt x="7376830" y="1128361"/>
                </a:lnTo>
                <a:close/>
              </a:path>
            </a:pathLst>
          </a:custGeom>
          <a:solidFill>
            <a:schemeClr val="accent1">
              <a:lumMod val="40000"/>
              <a:lumOff val="60000"/>
            </a:schemeClr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0" name="平行四辺形 6"/>
          <p:cNvSpPr/>
          <p:nvPr userDrawn="1"/>
        </p:nvSpPr>
        <p:spPr>
          <a:xfrm flipV="1">
            <a:off x="617837" y="5219033"/>
            <a:ext cx="17087638" cy="1307555"/>
          </a:xfrm>
          <a:custGeom>
            <a:avLst/>
            <a:gdLst/>
            <a:ahLst/>
            <a:cxnLst/>
            <a:rect l="l" t="t" r="r" b="b"/>
            <a:pathLst>
              <a:path w="17087638" h="1307555">
                <a:moveTo>
                  <a:pt x="9617912" y="0"/>
                </a:moveTo>
                <a:lnTo>
                  <a:pt x="9617912" y="2410"/>
                </a:lnTo>
                <a:lnTo>
                  <a:pt x="17087638" y="2410"/>
                </a:lnTo>
                <a:lnTo>
                  <a:pt x="17087638" y="1307555"/>
                </a:lnTo>
                <a:lnTo>
                  <a:pt x="10542728" y="1307555"/>
                </a:lnTo>
                <a:lnTo>
                  <a:pt x="9614737" y="1307555"/>
                </a:lnTo>
                <a:lnTo>
                  <a:pt x="0" y="1307555"/>
                </a:lnTo>
                <a:lnTo>
                  <a:pt x="182937" y="1128361"/>
                </a:lnTo>
                <a:lnTo>
                  <a:pt x="7376830" y="1128361"/>
                </a:lnTo>
                <a:close/>
              </a:path>
            </a:pathLst>
          </a:custGeom>
          <a:solidFill>
            <a:schemeClr val="accent1">
              <a:lumMod val="20000"/>
              <a:lumOff val="80000"/>
            </a:schemeClr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2" name="平行四辺形 5"/>
          <p:cNvSpPr/>
          <p:nvPr userDrawn="1"/>
        </p:nvSpPr>
        <p:spPr>
          <a:xfrm flipV="1">
            <a:off x="852615" y="5458626"/>
            <a:ext cx="16852860" cy="2436785"/>
          </a:xfrm>
          <a:custGeom>
            <a:avLst/>
            <a:gdLst/>
            <a:ahLst/>
            <a:cxnLst/>
            <a:rect l="l" t="t" r="r" b="b"/>
            <a:pathLst>
              <a:path w="16852860" h="2436785">
                <a:moveTo>
                  <a:pt x="9379959" y="0"/>
                </a:moveTo>
                <a:lnTo>
                  <a:pt x="16852860" y="0"/>
                </a:lnTo>
                <a:lnTo>
                  <a:pt x="16852860" y="1305145"/>
                </a:lnTo>
                <a:lnTo>
                  <a:pt x="9387867" y="1305145"/>
                </a:lnTo>
                <a:lnTo>
                  <a:pt x="7129947" y="2436785"/>
                </a:lnTo>
                <a:lnTo>
                  <a:pt x="7029666" y="2436784"/>
                </a:lnTo>
                <a:lnTo>
                  <a:pt x="7029665" y="2436783"/>
                </a:lnTo>
                <a:lnTo>
                  <a:pt x="0" y="2436783"/>
                </a:lnTo>
                <a:lnTo>
                  <a:pt x="182937" y="2257589"/>
                </a:lnTo>
                <a:lnTo>
                  <a:pt x="7113947" y="2257589"/>
                </a:lnTo>
                <a:lnTo>
                  <a:pt x="9379959" y="8624"/>
                </a:lnTo>
                <a:close/>
              </a:path>
            </a:pathLst>
          </a:custGeom>
          <a:solidFill>
            <a:schemeClr val="accent1">
              <a:lumMod val="40000"/>
              <a:lumOff val="60000"/>
            </a:schemeClr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6" name="図プレースホルダー 7"/>
          <p:cNvSpPr>
            <a:spLocks noGrp="1"/>
          </p:cNvSpPr>
          <p:nvPr>
            <p:ph type="pic" sz="quarter" idx="16" hasCustomPrompt="1"/>
          </p:nvPr>
        </p:nvSpPr>
        <p:spPr>
          <a:xfrm>
            <a:off x="10448351" y="2753104"/>
            <a:ext cx="793284" cy="793284"/>
          </a:xfrm>
        </p:spPr>
        <p:txBody>
          <a:bodyPr>
            <a:normAutofit/>
          </a:bodyPr>
          <a:lstStyle>
            <a:lvl1pPr>
              <a:defRPr sz="1600"/>
            </a:lvl1pPr>
          </a:lstStyle>
          <a:p>
            <a:r>
              <a:rPr kumimoji="1" lang="en-US" altLang="ja-JP" dirty="0" smtClean="0"/>
              <a:t>ICON</a:t>
            </a:r>
            <a:endParaRPr kumimoji="1" lang="ja-JP" altLang="en-US" dirty="0"/>
          </a:p>
        </p:txBody>
      </p:sp>
      <p:sp>
        <p:nvSpPr>
          <p:cNvPr id="17" name="図プレースホルダー 7"/>
          <p:cNvSpPr>
            <a:spLocks noGrp="1"/>
          </p:cNvSpPr>
          <p:nvPr>
            <p:ph type="pic" sz="quarter" idx="17" hasCustomPrompt="1"/>
          </p:nvPr>
        </p:nvSpPr>
        <p:spPr>
          <a:xfrm>
            <a:off x="10448351" y="4104964"/>
            <a:ext cx="793284" cy="793284"/>
          </a:xfrm>
        </p:spPr>
        <p:txBody>
          <a:bodyPr>
            <a:normAutofit/>
          </a:bodyPr>
          <a:lstStyle>
            <a:lvl1pPr>
              <a:defRPr sz="1600"/>
            </a:lvl1pPr>
          </a:lstStyle>
          <a:p>
            <a:r>
              <a:rPr kumimoji="1" lang="en-US" altLang="ja-JP" dirty="0" smtClean="0"/>
              <a:t>ICON</a:t>
            </a:r>
            <a:endParaRPr kumimoji="1" lang="ja-JP" altLang="en-US" dirty="0"/>
          </a:p>
        </p:txBody>
      </p:sp>
      <p:sp>
        <p:nvSpPr>
          <p:cNvPr id="18" name="図プレースホルダー 7"/>
          <p:cNvSpPr>
            <a:spLocks noGrp="1"/>
          </p:cNvSpPr>
          <p:nvPr>
            <p:ph type="pic" sz="quarter" idx="18" hasCustomPrompt="1"/>
          </p:nvPr>
        </p:nvSpPr>
        <p:spPr>
          <a:xfrm>
            <a:off x="10448351" y="5456824"/>
            <a:ext cx="793284" cy="793284"/>
          </a:xfrm>
        </p:spPr>
        <p:txBody>
          <a:bodyPr>
            <a:normAutofit/>
          </a:bodyPr>
          <a:lstStyle>
            <a:lvl1pPr>
              <a:defRPr sz="1600"/>
            </a:lvl1pPr>
          </a:lstStyle>
          <a:p>
            <a:r>
              <a:rPr kumimoji="1" lang="en-US" altLang="ja-JP" dirty="0" smtClean="0"/>
              <a:t>ICON</a:t>
            </a:r>
            <a:endParaRPr kumimoji="1" lang="ja-JP" altLang="en-US" dirty="0"/>
          </a:p>
        </p:txBody>
      </p:sp>
      <p:sp>
        <p:nvSpPr>
          <p:cNvPr id="19" name="図プレースホルダー 7"/>
          <p:cNvSpPr>
            <a:spLocks noGrp="1"/>
          </p:cNvSpPr>
          <p:nvPr>
            <p:ph type="pic" sz="quarter" idx="19" hasCustomPrompt="1"/>
          </p:nvPr>
        </p:nvSpPr>
        <p:spPr>
          <a:xfrm>
            <a:off x="10448351" y="6808685"/>
            <a:ext cx="793284" cy="793284"/>
          </a:xfrm>
        </p:spPr>
        <p:txBody>
          <a:bodyPr>
            <a:normAutofit/>
          </a:bodyPr>
          <a:lstStyle>
            <a:lvl1pPr>
              <a:defRPr sz="1600"/>
            </a:lvl1pPr>
          </a:lstStyle>
          <a:p>
            <a:r>
              <a:rPr kumimoji="1" lang="en-US" altLang="ja-JP" dirty="0" smtClean="0"/>
              <a:t>ICON</a:t>
            </a:r>
            <a:endParaRPr kumimoji="1" lang="ja-JP" altLang="en-US" dirty="0"/>
          </a:p>
        </p:txBody>
      </p:sp>
      <p:sp>
        <p:nvSpPr>
          <p:cNvPr id="20" name="テキスト プレースホルダー 11"/>
          <p:cNvSpPr>
            <a:spLocks noGrp="1"/>
          </p:cNvSpPr>
          <p:nvPr>
            <p:ph type="body" sz="quarter" idx="31" hasCustomPrompt="1"/>
          </p:nvPr>
        </p:nvSpPr>
        <p:spPr>
          <a:xfrm>
            <a:off x="11316140" y="2566146"/>
            <a:ext cx="5972971" cy="1182197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18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1" name="テキスト プレースホルダー 11"/>
          <p:cNvSpPr>
            <a:spLocks noGrp="1"/>
          </p:cNvSpPr>
          <p:nvPr>
            <p:ph type="body" sz="quarter" idx="32" hasCustomPrompt="1"/>
          </p:nvPr>
        </p:nvSpPr>
        <p:spPr>
          <a:xfrm>
            <a:off x="11316140" y="3935259"/>
            <a:ext cx="5972971" cy="1182197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18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2" name="テキスト プレースホルダー 11"/>
          <p:cNvSpPr>
            <a:spLocks noGrp="1"/>
          </p:cNvSpPr>
          <p:nvPr>
            <p:ph type="body" sz="quarter" idx="33" hasCustomPrompt="1"/>
          </p:nvPr>
        </p:nvSpPr>
        <p:spPr>
          <a:xfrm>
            <a:off x="11316140" y="5298179"/>
            <a:ext cx="5972971" cy="1182197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18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3" name="テキスト プレースホルダー 11"/>
          <p:cNvSpPr>
            <a:spLocks noGrp="1"/>
          </p:cNvSpPr>
          <p:nvPr>
            <p:ph type="body" sz="quarter" idx="34" hasCustomPrompt="1"/>
          </p:nvPr>
        </p:nvSpPr>
        <p:spPr>
          <a:xfrm>
            <a:off x="11316140" y="6661603"/>
            <a:ext cx="5972971" cy="1182197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18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4" name="テキスト プレースホルダー 11"/>
          <p:cNvSpPr>
            <a:spLocks noGrp="1"/>
          </p:cNvSpPr>
          <p:nvPr>
            <p:ph type="body" sz="quarter" idx="14" hasCustomPrompt="1"/>
          </p:nvPr>
        </p:nvSpPr>
        <p:spPr>
          <a:xfrm>
            <a:off x="1042306" y="2488886"/>
            <a:ext cx="6840760" cy="2213144"/>
          </a:xfrm>
        </p:spPr>
        <p:txBody>
          <a:bodyPr anchor="b">
            <a:noAutofit/>
          </a:bodyPr>
          <a:lstStyle>
            <a:lvl1pPr algn="l">
              <a:lnSpc>
                <a:spcPct val="100000"/>
              </a:lnSpc>
              <a:spcBef>
                <a:spcPts val="0"/>
              </a:spcBef>
              <a:defRPr sz="5400" spc="600" baseline="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5" name="テキスト プレースホルダー 11"/>
          <p:cNvSpPr>
            <a:spLocks noGrp="1"/>
          </p:cNvSpPr>
          <p:nvPr>
            <p:ph type="body" sz="quarter" idx="15" hasCustomPrompt="1"/>
          </p:nvPr>
        </p:nvSpPr>
        <p:spPr>
          <a:xfrm>
            <a:off x="1042306" y="5784005"/>
            <a:ext cx="6840760" cy="2554850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4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57417106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75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250"/>
                            </p:stCondLst>
                            <p:childTnLst>
                              <p:par>
                                <p:cTn id="16" presetID="22" presetClass="entr" presetSubtype="8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8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000"/>
                            </p:stCondLst>
                            <p:childTnLst>
                              <p:par>
                                <p:cTn id="2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2500"/>
                            </p:stCondLst>
                            <p:childTnLst>
                              <p:par>
                                <p:cTn id="27" presetID="22" presetClass="entr" presetSubtype="8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9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3250"/>
                            </p:stCondLst>
                            <p:childTnLst>
                              <p:par>
                                <p:cTn id="3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3750"/>
                            </p:stCondLst>
                            <p:childTnLst>
                              <p:par>
                                <p:cTn id="38" presetID="22" presetClass="entr" presetSubtype="8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0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4500"/>
                            </p:stCondLst>
                            <p:childTnLst>
                              <p:par>
                                <p:cTn id="4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5000"/>
                            </p:stCondLst>
                            <p:childTnLst>
                              <p:par>
                                <p:cTn id="49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5550"/>
                            </p:stCondLst>
                            <p:childTnLst>
                              <p:par>
                                <p:cTn id="54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7" grpId="0" animBg="1"/>
      <p:bldP spid="10" grpId="0" animBg="1"/>
      <p:bldP spid="12" grpId="0" animBg="1"/>
      <p:bldP spid="16" grpId="0"/>
      <p:bldP spid="17" grpId="0"/>
      <p:bldP spid="18" grpId="0"/>
      <p:bldP spid="19" grpId="0"/>
      <p:bldP spid="20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1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2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3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4" grpId="0" build="p">
        <p:tmplLst>
          <p:tmpl lvl="1">
            <p:tnLst>
              <p:par>
                <p:cTn presetID="2" presetClass="entr" presetSubtype="8" decel="100000" fill="hold" nodeType="afterEffect">
                  <p:stCondLst>
                    <p:cond delay="0"/>
                  </p:stCondLst>
                  <p:iterate type="wd">
                    <p:tmPct val="10000"/>
                  </p:iterate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5" grpId="0" build="p">
        <p:tmplLst>
          <p:tmpl lvl="1">
            <p:tnLst>
              <p:par>
                <p:cTn presetID="2" presetClass="entr" presetSubtype="8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3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tep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3" name="直線コネクタ 32"/>
          <p:cNvCxnSpPr/>
          <p:nvPr userDrawn="1"/>
        </p:nvCxnSpPr>
        <p:spPr>
          <a:xfrm flipH="1">
            <a:off x="7192" y="7631705"/>
            <a:ext cx="9259471" cy="0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" name="正方形/長方形 5"/>
          <p:cNvSpPr/>
          <p:nvPr userDrawn="1"/>
        </p:nvSpPr>
        <p:spPr>
          <a:xfrm rot="18000000">
            <a:off x="7641771" y="8548321"/>
            <a:ext cx="2942561" cy="1447590"/>
          </a:xfrm>
          <a:custGeom>
            <a:avLst/>
            <a:gdLst/>
            <a:ahLst/>
            <a:cxnLst/>
            <a:rect l="l" t="t" r="r" b="b"/>
            <a:pathLst>
              <a:path w="2942561" h="1447590">
                <a:moveTo>
                  <a:pt x="2942561" y="0"/>
                </a:moveTo>
                <a:lnTo>
                  <a:pt x="2942561" y="1447590"/>
                </a:lnTo>
                <a:lnTo>
                  <a:pt x="2024614" y="1447590"/>
                </a:lnTo>
                <a:cubicBezTo>
                  <a:pt x="1725966" y="1164530"/>
                  <a:pt x="1322349" y="991867"/>
                  <a:pt x="878406" y="991867"/>
                </a:cubicBezTo>
                <a:cubicBezTo>
                  <a:pt x="741840" y="991867"/>
                  <a:pt x="609089" y="1008206"/>
                  <a:pt x="482485" y="1040920"/>
                </a:cubicBezTo>
                <a:lnTo>
                  <a:pt x="0" y="205230"/>
                </a:lnTo>
                <a:cubicBezTo>
                  <a:pt x="254597" y="364578"/>
                  <a:pt x="555858" y="455722"/>
                  <a:pt x="878406" y="455722"/>
                </a:cubicBezTo>
                <a:cubicBezTo>
                  <a:pt x="1322350" y="455722"/>
                  <a:pt x="1725965" y="283060"/>
                  <a:pt x="2024613" y="0"/>
                </a:cubicBezTo>
                <a:close/>
              </a:path>
            </a:pathLst>
          </a:custGeom>
          <a:solidFill>
            <a:schemeClr val="accent1"/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0" name="正方形/長方形 5"/>
          <p:cNvSpPr/>
          <p:nvPr userDrawn="1"/>
        </p:nvSpPr>
        <p:spPr>
          <a:xfrm rot="8100000">
            <a:off x="7041556" y="3905431"/>
            <a:ext cx="2869913" cy="1006333"/>
          </a:xfrm>
          <a:custGeom>
            <a:avLst/>
            <a:gdLst/>
            <a:ahLst/>
            <a:cxnLst/>
            <a:rect l="l" t="t" r="r" b="b"/>
            <a:pathLst>
              <a:path w="3465385" h="1215135">
                <a:moveTo>
                  <a:pt x="0" y="0"/>
                </a:moveTo>
                <a:lnTo>
                  <a:pt x="770545" y="0"/>
                </a:lnTo>
                <a:cubicBezTo>
                  <a:pt x="1021235" y="237606"/>
                  <a:pt x="1360038" y="382542"/>
                  <a:pt x="1732693" y="382542"/>
                </a:cubicBezTo>
                <a:cubicBezTo>
                  <a:pt x="2105348" y="382542"/>
                  <a:pt x="2444151" y="237606"/>
                  <a:pt x="2694841" y="0"/>
                </a:cubicBezTo>
                <a:lnTo>
                  <a:pt x="3465385" y="0"/>
                </a:lnTo>
                <a:lnTo>
                  <a:pt x="3465385" y="1215135"/>
                </a:lnTo>
                <a:lnTo>
                  <a:pt x="2694842" y="1215135"/>
                </a:lnTo>
                <a:cubicBezTo>
                  <a:pt x="2444152" y="977529"/>
                  <a:pt x="2105348" y="832592"/>
                  <a:pt x="1732693" y="832592"/>
                </a:cubicBezTo>
                <a:cubicBezTo>
                  <a:pt x="1360038" y="832592"/>
                  <a:pt x="1021234" y="977529"/>
                  <a:pt x="770544" y="1215135"/>
                </a:cubicBezTo>
                <a:lnTo>
                  <a:pt x="0" y="1215135"/>
                </a:lnTo>
                <a:close/>
              </a:path>
            </a:pathLst>
          </a:custGeom>
          <a:solidFill>
            <a:schemeClr val="accent1">
              <a:lumMod val="40000"/>
              <a:lumOff val="60000"/>
            </a:schemeClr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9" name="正方形/長方形 5"/>
          <p:cNvSpPr/>
          <p:nvPr userDrawn="1"/>
        </p:nvSpPr>
        <p:spPr>
          <a:xfrm rot="2864116">
            <a:off x="7402105" y="2013750"/>
            <a:ext cx="2402012" cy="842264"/>
          </a:xfrm>
          <a:custGeom>
            <a:avLst/>
            <a:gdLst/>
            <a:ahLst/>
            <a:cxnLst/>
            <a:rect l="l" t="t" r="r" b="b"/>
            <a:pathLst>
              <a:path w="3465385" h="1215135">
                <a:moveTo>
                  <a:pt x="0" y="0"/>
                </a:moveTo>
                <a:lnTo>
                  <a:pt x="770545" y="0"/>
                </a:lnTo>
                <a:cubicBezTo>
                  <a:pt x="1021235" y="237606"/>
                  <a:pt x="1360038" y="382542"/>
                  <a:pt x="1732693" y="382542"/>
                </a:cubicBezTo>
                <a:cubicBezTo>
                  <a:pt x="2105348" y="382542"/>
                  <a:pt x="2444151" y="237606"/>
                  <a:pt x="2694841" y="0"/>
                </a:cubicBezTo>
                <a:lnTo>
                  <a:pt x="3465385" y="0"/>
                </a:lnTo>
                <a:lnTo>
                  <a:pt x="3465385" y="1215135"/>
                </a:lnTo>
                <a:lnTo>
                  <a:pt x="2694842" y="1215135"/>
                </a:lnTo>
                <a:cubicBezTo>
                  <a:pt x="2444152" y="977529"/>
                  <a:pt x="2105348" y="832592"/>
                  <a:pt x="1732693" y="832592"/>
                </a:cubicBezTo>
                <a:cubicBezTo>
                  <a:pt x="1360038" y="832592"/>
                  <a:pt x="1021234" y="977529"/>
                  <a:pt x="770544" y="1215135"/>
                </a:cubicBezTo>
                <a:lnTo>
                  <a:pt x="0" y="1215135"/>
                </a:lnTo>
                <a:close/>
              </a:path>
            </a:pathLst>
          </a:custGeom>
          <a:solidFill>
            <a:schemeClr val="accent1">
              <a:lumMod val="20000"/>
              <a:lumOff val="80000"/>
            </a:schemeClr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2" name="円/楕円 1"/>
          <p:cNvSpPr/>
          <p:nvPr userDrawn="1"/>
        </p:nvSpPr>
        <p:spPr>
          <a:xfrm>
            <a:off x="8642661" y="2531946"/>
            <a:ext cx="1726122" cy="1726122"/>
          </a:xfrm>
          <a:prstGeom prst="ellipse">
            <a:avLst/>
          </a:prstGeom>
          <a:solidFill>
            <a:schemeClr val="bg1">
              <a:lumMod val="95000"/>
            </a:schemeClr>
          </a:solidFill>
          <a:ln w="127000" cmpd="sng">
            <a:solidFill>
              <a:schemeClr val="accent1">
                <a:lumMod val="40000"/>
                <a:lumOff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5" name="円/楕円 4"/>
          <p:cNvSpPr/>
          <p:nvPr userDrawn="1"/>
        </p:nvSpPr>
        <p:spPr>
          <a:xfrm>
            <a:off x="7002116" y="824546"/>
            <a:ext cx="1474395" cy="1474395"/>
          </a:xfrm>
          <a:prstGeom prst="ellipse">
            <a:avLst/>
          </a:prstGeom>
          <a:solidFill>
            <a:schemeClr val="bg1">
              <a:lumMod val="95000"/>
            </a:schemeClr>
          </a:solidFill>
          <a:ln w="127000" cmpd="sng">
            <a:solidFill>
              <a:schemeClr val="accent1">
                <a:lumMod val="20000"/>
                <a:lumOff val="8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6" name="正方形/長方形 5"/>
          <p:cNvSpPr/>
          <p:nvPr userDrawn="1"/>
        </p:nvSpPr>
        <p:spPr>
          <a:xfrm rot="2700000">
            <a:off x="6865970" y="6128846"/>
            <a:ext cx="3248068" cy="1138933"/>
          </a:xfrm>
          <a:custGeom>
            <a:avLst/>
            <a:gdLst/>
            <a:ahLst/>
            <a:cxnLst/>
            <a:rect l="l" t="t" r="r" b="b"/>
            <a:pathLst>
              <a:path w="3465385" h="1215135">
                <a:moveTo>
                  <a:pt x="0" y="0"/>
                </a:moveTo>
                <a:lnTo>
                  <a:pt x="770545" y="0"/>
                </a:lnTo>
                <a:cubicBezTo>
                  <a:pt x="1021235" y="237606"/>
                  <a:pt x="1360038" y="382542"/>
                  <a:pt x="1732693" y="382542"/>
                </a:cubicBezTo>
                <a:cubicBezTo>
                  <a:pt x="2105348" y="382542"/>
                  <a:pt x="2444151" y="237606"/>
                  <a:pt x="2694841" y="0"/>
                </a:cubicBezTo>
                <a:lnTo>
                  <a:pt x="3465385" y="0"/>
                </a:lnTo>
                <a:lnTo>
                  <a:pt x="3465385" y="1215135"/>
                </a:lnTo>
                <a:lnTo>
                  <a:pt x="2694842" y="1215135"/>
                </a:lnTo>
                <a:cubicBezTo>
                  <a:pt x="2444152" y="977529"/>
                  <a:pt x="2105348" y="832592"/>
                  <a:pt x="1732693" y="832592"/>
                </a:cubicBezTo>
                <a:cubicBezTo>
                  <a:pt x="1360038" y="832592"/>
                  <a:pt x="1021234" y="977529"/>
                  <a:pt x="770544" y="1215135"/>
                </a:cubicBezTo>
                <a:lnTo>
                  <a:pt x="0" y="1215135"/>
                </a:lnTo>
                <a:close/>
              </a:path>
            </a:pathLst>
          </a:custGeom>
          <a:solidFill>
            <a:schemeClr val="accent1">
              <a:lumMod val="60000"/>
              <a:lumOff val="40000"/>
            </a:schemeClr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1" name="円/楕円 10"/>
          <p:cNvSpPr/>
          <p:nvPr userDrawn="1"/>
        </p:nvSpPr>
        <p:spPr>
          <a:xfrm>
            <a:off x="6307812" y="4514532"/>
            <a:ext cx="1978401" cy="1978401"/>
          </a:xfrm>
          <a:prstGeom prst="ellipse">
            <a:avLst/>
          </a:prstGeom>
          <a:solidFill>
            <a:schemeClr val="bg1">
              <a:lumMod val="95000"/>
            </a:schemeClr>
          </a:solidFill>
          <a:ln w="127000" cmpd="sng">
            <a:solidFill>
              <a:schemeClr val="accent1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2" name="円/楕円 11"/>
          <p:cNvSpPr/>
          <p:nvPr userDrawn="1"/>
        </p:nvSpPr>
        <p:spPr>
          <a:xfrm>
            <a:off x="8661660" y="6876764"/>
            <a:ext cx="2330114" cy="2330114"/>
          </a:xfrm>
          <a:prstGeom prst="ellipse">
            <a:avLst/>
          </a:prstGeom>
          <a:solidFill>
            <a:schemeClr val="bg1">
              <a:lumMod val="95000"/>
            </a:schemeClr>
          </a:solidFill>
          <a:ln w="127000" cmpd="sng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3" name="フッター プレースホルダー 2"/>
          <p:cNvSpPr>
            <a:spLocks noGrp="1"/>
          </p:cNvSpPr>
          <p:nvPr userDrawn="1">
            <p:ph type="ftr" sz="quarter" idx="10"/>
          </p:nvPr>
        </p:nvSpPr>
        <p:spPr/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  <a:alpha val="70000"/>
                  </a:prstClr>
                </a:solidFill>
              </a:rPr>
              <a:t>The Power of PowerPoint | thepopp.com</a:t>
            </a:r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 userDrawn="1">
            <p:ph type="sldNum" sz="quarter" idx="11"/>
          </p:nvPr>
        </p:nvSpPr>
        <p:spPr/>
        <p:txBody>
          <a:bodyPr/>
          <a:lstStyle/>
          <a:p>
            <a:fld id="{387164BF-D67A-46C0-81D2-5BAF67C00C80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  <p:sp>
        <p:nvSpPr>
          <p:cNvPr id="17" name="円弧 16"/>
          <p:cNvSpPr/>
          <p:nvPr userDrawn="1"/>
        </p:nvSpPr>
        <p:spPr>
          <a:xfrm rot="2700000">
            <a:off x="8595702" y="2404897"/>
            <a:ext cx="1980219" cy="1980219"/>
          </a:xfrm>
          <a:prstGeom prst="arc">
            <a:avLst>
              <a:gd name="adj1" fmla="val 16200000"/>
              <a:gd name="adj2" fmla="val 20392033"/>
            </a:avLst>
          </a:prstGeom>
          <a:ln w="12700">
            <a:solidFill>
              <a:schemeClr val="accent1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black"/>
              </a:solidFill>
            </a:endParaRPr>
          </a:p>
        </p:txBody>
      </p:sp>
      <p:sp>
        <p:nvSpPr>
          <p:cNvPr id="18" name="円弧 17"/>
          <p:cNvSpPr/>
          <p:nvPr userDrawn="1"/>
        </p:nvSpPr>
        <p:spPr>
          <a:xfrm rot="2700000">
            <a:off x="6822804" y="627945"/>
            <a:ext cx="1883035" cy="1883035"/>
          </a:xfrm>
          <a:prstGeom prst="arc">
            <a:avLst>
              <a:gd name="adj1" fmla="val 16200000"/>
              <a:gd name="adj2" fmla="val 19583222"/>
            </a:avLst>
          </a:prstGeom>
          <a:ln w="12700">
            <a:solidFill>
              <a:schemeClr val="accent1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black"/>
              </a:solidFill>
            </a:endParaRPr>
          </a:p>
        </p:txBody>
      </p:sp>
      <p:sp>
        <p:nvSpPr>
          <p:cNvPr id="19" name="円弧 18"/>
          <p:cNvSpPr/>
          <p:nvPr userDrawn="1"/>
        </p:nvSpPr>
        <p:spPr>
          <a:xfrm rot="2700000">
            <a:off x="8457163" y="6669875"/>
            <a:ext cx="2766089" cy="2766089"/>
          </a:xfrm>
          <a:prstGeom prst="arc">
            <a:avLst>
              <a:gd name="adj1" fmla="val 16200000"/>
              <a:gd name="adj2" fmla="val 19583222"/>
            </a:avLst>
          </a:prstGeom>
          <a:ln w="12700">
            <a:solidFill>
              <a:schemeClr val="accent1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black"/>
              </a:solidFill>
            </a:endParaRPr>
          </a:p>
        </p:txBody>
      </p:sp>
      <p:sp>
        <p:nvSpPr>
          <p:cNvPr id="20" name="円弧 19"/>
          <p:cNvSpPr/>
          <p:nvPr userDrawn="1"/>
        </p:nvSpPr>
        <p:spPr>
          <a:xfrm rot="2700000">
            <a:off x="6126781" y="4311196"/>
            <a:ext cx="2385072" cy="2385072"/>
          </a:xfrm>
          <a:prstGeom prst="arc">
            <a:avLst>
              <a:gd name="adj1" fmla="val 16200000"/>
              <a:gd name="adj2" fmla="val 19583222"/>
            </a:avLst>
          </a:prstGeom>
          <a:ln w="12700">
            <a:solidFill>
              <a:schemeClr val="accent1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black"/>
              </a:solidFill>
            </a:endParaRPr>
          </a:p>
        </p:txBody>
      </p:sp>
      <p:cxnSp>
        <p:nvCxnSpPr>
          <p:cNvPr id="22" name="直線コネクタ 21"/>
          <p:cNvCxnSpPr/>
          <p:nvPr userDrawn="1"/>
        </p:nvCxnSpPr>
        <p:spPr>
          <a:xfrm>
            <a:off x="8420753" y="869551"/>
            <a:ext cx="1620291" cy="0"/>
          </a:xfrm>
          <a:prstGeom prst="line">
            <a:avLst/>
          </a:prstGeom>
          <a:ln w="12700">
            <a:solidFill>
              <a:schemeClr val="accent1"/>
            </a:solidFill>
            <a:prstDash val="dash"/>
            <a:tailEnd type="oval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" name="直線コネクタ 22"/>
          <p:cNvCxnSpPr/>
          <p:nvPr userDrawn="1"/>
        </p:nvCxnSpPr>
        <p:spPr>
          <a:xfrm>
            <a:off x="10297470" y="2669751"/>
            <a:ext cx="840525" cy="0"/>
          </a:xfrm>
          <a:prstGeom prst="line">
            <a:avLst/>
          </a:prstGeom>
          <a:ln w="12700">
            <a:solidFill>
              <a:schemeClr val="accent1"/>
            </a:solidFill>
            <a:prstDash val="dash"/>
            <a:tailEnd type="oval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" name="直線コネクタ 23"/>
          <p:cNvCxnSpPr/>
          <p:nvPr userDrawn="1"/>
        </p:nvCxnSpPr>
        <p:spPr>
          <a:xfrm>
            <a:off x="8185585" y="4649971"/>
            <a:ext cx="2532147" cy="0"/>
          </a:xfrm>
          <a:prstGeom prst="line">
            <a:avLst/>
          </a:prstGeom>
          <a:ln w="12700">
            <a:solidFill>
              <a:schemeClr val="accent1"/>
            </a:solidFill>
            <a:prstDash val="dash"/>
            <a:tailEnd type="oval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直線コネクタ 24"/>
          <p:cNvCxnSpPr/>
          <p:nvPr userDrawn="1"/>
        </p:nvCxnSpPr>
        <p:spPr>
          <a:xfrm>
            <a:off x="10851023" y="7035236"/>
            <a:ext cx="472552" cy="0"/>
          </a:xfrm>
          <a:prstGeom prst="line">
            <a:avLst/>
          </a:prstGeom>
          <a:ln w="12700">
            <a:solidFill>
              <a:schemeClr val="accent1"/>
            </a:solidFill>
            <a:prstDash val="dash"/>
            <a:tailEnd type="oval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0" name="テキスト プレースホルダー 11"/>
          <p:cNvSpPr>
            <a:spLocks noGrp="1"/>
          </p:cNvSpPr>
          <p:nvPr userDrawn="1">
            <p:ph type="body" sz="quarter" idx="26" hasCustomPrompt="1"/>
          </p:nvPr>
        </p:nvSpPr>
        <p:spPr>
          <a:xfrm>
            <a:off x="10088311" y="327965"/>
            <a:ext cx="6120680" cy="848975"/>
          </a:xfrm>
        </p:spPr>
        <p:txBody>
          <a:bodyPr anchor="b">
            <a:noAutofit/>
          </a:bodyPr>
          <a:lstStyle>
            <a:lvl1pPr algn="l">
              <a:spcBef>
                <a:spcPts val="0"/>
              </a:spcBef>
              <a:defRPr sz="32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1" name="テキスト プレースホルダー 11"/>
          <p:cNvSpPr>
            <a:spLocks noGrp="1"/>
          </p:cNvSpPr>
          <p:nvPr userDrawn="1">
            <p:ph type="body" sz="quarter" idx="28" hasCustomPrompt="1"/>
          </p:nvPr>
        </p:nvSpPr>
        <p:spPr>
          <a:xfrm>
            <a:off x="10088311" y="1048045"/>
            <a:ext cx="6165685" cy="1035116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18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2" name="テキスト プレースホルダー 11"/>
          <p:cNvSpPr>
            <a:spLocks noGrp="1"/>
          </p:cNvSpPr>
          <p:nvPr userDrawn="1">
            <p:ph type="body" sz="quarter" idx="14" hasCustomPrompt="1"/>
          </p:nvPr>
        </p:nvSpPr>
        <p:spPr>
          <a:xfrm>
            <a:off x="586569" y="5418561"/>
            <a:ext cx="6030670" cy="2213144"/>
          </a:xfrm>
        </p:spPr>
        <p:txBody>
          <a:bodyPr anchor="b">
            <a:noAutofit/>
          </a:bodyPr>
          <a:lstStyle>
            <a:lvl1pPr algn="l">
              <a:lnSpc>
                <a:spcPct val="100000"/>
              </a:lnSpc>
              <a:spcBef>
                <a:spcPts val="0"/>
              </a:spcBef>
              <a:defRPr sz="5400" spc="600" baseline="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5" name="テキスト プレースホルダー 11"/>
          <p:cNvSpPr>
            <a:spLocks noGrp="1"/>
          </p:cNvSpPr>
          <p:nvPr userDrawn="1">
            <p:ph type="body" sz="quarter" idx="15" hasCustomPrompt="1"/>
          </p:nvPr>
        </p:nvSpPr>
        <p:spPr>
          <a:xfrm>
            <a:off x="620583" y="7676465"/>
            <a:ext cx="7397498" cy="1967535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4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6" name="テキスト プレースホルダー 11"/>
          <p:cNvSpPr>
            <a:spLocks noGrp="1"/>
          </p:cNvSpPr>
          <p:nvPr userDrawn="1">
            <p:ph type="body" sz="quarter" idx="29" hasCustomPrompt="1"/>
          </p:nvPr>
        </p:nvSpPr>
        <p:spPr>
          <a:xfrm>
            <a:off x="11168431" y="2128165"/>
            <a:ext cx="6120680" cy="848975"/>
          </a:xfrm>
        </p:spPr>
        <p:txBody>
          <a:bodyPr anchor="b">
            <a:noAutofit/>
          </a:bodyPr>
          <a:lstStyle>
            <a:lvl1pPr algn="l">
              <a:spcBef>
                <a:spcPts val="0"/>
              </a:spcBef>
              <a:defRPr sz="32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7" name="テキスト プレースホルダー 11"/>
          <p:cNvSpPr>
            <a:spLocks noGrp="1"/>
          </p:cNvSpPr>
          <p:nvPr userDrawn="1">
            <p:ph type="body" sz="quarter" idx="30" hasCustomPrompt="1"/>
          </p:nvPr>
        </p:nvSpPr>
        <p:spPr>
          <a:xfrm>
            <a:off x="11168431" y="2848245"/>
            <a:ext cx="6120680" cy="1035116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18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9" name="テキスト プレースホルダー 11"/>
          <p:cNvSpPr>
            <a:spLocks noGrp="1"/>
          </p:cNvSpPr>
          <p:nvPr userDrawn="1">
            <p:ph type="body" sz="quarter" idx="31" hasCustomPrompt="1"/>
          </p:nvPr>
        </p:nvSpPr>
        <p:spPr>
          <a:xfrm>
            <a:off x="10763386" y="4108385"/>
            <a:ext cx="6120680" cy="848975"/>
          </a:xfrm>
        </p:spPr>
        <p:txBody>
          <a:bodyPr anchor="b">
            <a:noAutofit/>
          </a:bodyPr>
          <a:lstStyle>
            <a:lvl1pPr algn="l">
              <a:spcBef>
                <a:spcPts val="0"/>
              </a:spcBef>
              <a:defRPr sz="32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40" name="テキスト プレースホルダー 11"/>
          <p:cNvSpPr>
            <a:spLocks noGrp="1"/>
          </p:cNvSpPr>
          <p:nvPr userDrawn="1">
            <p:ph type="body" sz="quarter" idx="32" hasCustomPrompt="1"/>
          </p:nvPr>
        </p:nvSpPr>
        <p:spPr>
          <a:xfrm>
            <a:off x="10763386" y="4828465"/>
            <a:ext cx="6120680" cy="1035116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18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43" name="テキスト プレースホルダー 11"/>
          <p:cNvSpPr>
            <a:spLocks noGrp="1"/>
          </p:cNvSpPr>
          <p:nvPr userDrawn="1">
            <p:ph type="body" sz="quarter" idx="33" hasCustomPrompt="1"/>
          </p:nvPr>
        </p:nvSpPr>
        <p:spPr>
          <a:xfrm>
            <a:off x="11438461" y="6493650"/>
            <a:ext cx="6120680" cy="848975"/>
          </a:xfrm>
        </p:spPr>
        <p:txBody>
          <a:bodyPr anchor="b">
            <a:noAutofit/>
          </a:bodyPr>
          <a:lstStyle>
            <a:lvl1pPr algn="l">
              <a:spcBef>
                <a:spcPts val="0"/>
              </a:spcBef>
              <a:defRPr sz="32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44" name="テキスト プレースホルダー 11"/>
          <p:cNvSpPr>
            <a:spLocks noGrp="1"/>
          </p:cNvSpPr>
          <p:nvPr userDrawn="1">
            <p:ph type="body" sz="quarter" idx="34" hasCustomPrompt="1"/>
          </p:nvPr>
        </p:nvSpPr>
        <p:spPr>
          <a:xfrm>
            <a:off x="11438461" y="7213730"/>
            <a:ext cx="6120680" cy="1035116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18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46" name="図プレースホルダー 7"/>
          <p:cNvSpPr>
            <a:spLocks noGrp="1"/>
          </p:cNvSpPr>
          <p:nvPr userDrawn="1">
            <p:ph type="pic" sz="quarter" idx="16" hasCustomPrompt="1"/>
          </p:nvPr>
        </p:nvSpPr>
        <p:spPr>
          <a:xfrm>
            <a:off x="7395177" y="1183060"/>
            <a:ext cx="712914" cy="712914"/>
          </a:xfrm>
        </p:spPr>
        <p:txBody>
          <a:bodyPr>
            <a:normAutofit/>
          </a:bodyPr>
          <a:lstStyle>
            <a:lvl1pPr>
              <a:defRPr sz="1600"/>
            </a:lvl1pPr>
          </a:lstStyle>
          <a:p>
            <a:r>
              <a:rPr kumimoji="1" lang="en-US" altLang="ja-JP" dirty="0" smtClean="0"/>
              <a:t>ICON</a:t>
            </a:r>
            <a:endParaRPr kumimoji="1" lang="ja-JP" altLang="en-US" dirty="0"/>
          </a:p>
        </p:txBody>
      </p:sp>
      <p:sp>
        <p:nvSpPr>
          <p:cNvPr id="48" name="図プレースホルダー 7"/>
          <p:cNvSpPr>
            <a:spLocks noGrp="1"/>
          </p:cNvSpPr>
          <p:nvPr userDrawn="1">
            <p:ph type="pic" sz="quarter" idx="35" hasCustomPrompt="1"/>
          </p:nvPr>
        </p:nvSpPr>
        <p:spPr>
          <a:xfrm>
            <a:off x="9089200" y="2978484"/>
            <a:ext cx="833044" cy="833044"/>
          </a:xfrm>
        </p:spPr>
        <p:txBody>
          <a:bodyPr>
            <a:normAutofit/>
          </a:bodyPr>
          <a:lstStyle>
            <a:lvl1pPr>
              <a:defRPr sz="1600"/>
            </a:lvl1pPr>
          </a:lstStyle>
          <a:p>
            <a:r>
              <a:rPr kumimoji="1" lang="en-US" altLang="ja-JP" dirty="0" smtClean="0"/>
              <a:t>ICON</a:t>
            </a:r>
            <a:endParaRPr kumimoji="1" lang="ja-JP" altLang="en-US" dirty="0"/>
          </a:p>
        </p:txBody>
      </p:sp>
      <p:sp>
        <p:nvSpPr>
          <p:cNvPr id="49" name="図プレースホルダー 7"/>
          <p:cNvSpPr>
            <a:spLocks noGrp="1"/>
          </p:cNvSpPr>
          <p:nvPr userDrawn="1">
            <p:ph type="pic" sz="quarter" idx="36" hasCustomPrompt="1"/>
          </p:nvPr>
        </p:nvSpPr>
        <p:spPr>
          <a:xfrm>
            <a:off x="6783267" y="4988806"/>
            <a:ext cx="1009789" cy="1009789"/>
          </a:xfrm>
        </p:spPr>
        <p:txBody>
          <a:bodyPr>
            <a:normAutofit/>
          </a:bodyPr>
          <a:lstStyle>
            <a:lvl1pPr>
              <a:defRPr sz="1600"/>
            </a:lvl1pPr>
          </a:lstStyle>
          <a:p>
            <a:r>
              <a:rPr kumimoji="1" lang="en-US" altLang="ja-JP" dirty="0" smtClean="0"/>
              <a:t>ICON</a:t>
            </a:r>
            <a:endParaRPr kumimoji="1" lang="ja-JP" altLang="en-US" dirty="0"/>
          </a:p>
        </p:txBody>
      </p:sp>
      <p:sp>
        <p:nvSpPr>
          <p:cNvPr id="50" name="図プレースホルダー 7"/>
          <p:cNvSpPr>
            <a:spLocks noGrp="1"/>
          </p:cNvSpPr>
          <p:nvPr userDrawn="1">
            <p:ph type="pic" sz="quarter" idx="37" hasCustomPrompt="1"/>
          </p:nvPr>
        </p:nvSpPr>
        <p:spPr>
          <a:xfrm>
            <a:off x="9188211" y="7438755"/>
            <a:ext cx="1222868" cy="1222868"/>
          </a:xfrm>
        </p:spPr>
        <p:txBody>
          <a:bodyPr>
            <a:normAutofit/>
          </a:bodyPr>
          <a:lstStyle>
            <a:lvl1pPr>
              <a:defRPr sz="1600"/>
            </a:lvl1pPr>
          </a:lstStyle>
          <a:p>
            <a:r>
              <a:rPr kumimoji="1" lang="en-US" altLang="ja-JP" dirty="0" smtClean="0"/>
              <a:t>ICON</a:t>
            </a:r>
            <a:endParaRPr kumimoji="1" lang="ja-JP" altLang="en-US" dirty="0"/>
          </a:p>
        </p:txBody>
      </p:sp>
    </p:spTree>
    <p:extLst>
      <p:ext uri="{BB962C8B-B14F-4D97-AF65-F5344CB8AC3E}">
        <p14:creationId xmlns:p14="http://schemas.microsoft.com/office/powerpoint/2010/main" val="226021543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50"/>
                            </p:stCondLst>
                            <p:childTnLst>
                              <p:par>
                                <p:cTn id="13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50"/>
                            </p:stCondLst>
                            <p:childTnLst>
                              <p:par>
                                <p:cTn id="1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550"/>
                            </p:stCondLst>
                            <p:childTnLst>
                              <p:par>
                                <p:cTn id="25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2050"/>
                            </p:stCondLst>
                            <p:childTnLst>
                              <p:par>
                                <p:cTn id="29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1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2" presetClass="entr" presetSubtype="2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6" presetID="2" presetClass="entr" presetSubtype="2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2550"/>
                            </p:stCondLst>
                            <p:childTnLst>
                              <p:par>
                                <p:cTn id="41" presetID="10" presetClass="entr" presetSubtype="0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3300"/>
                            </p:stCondLst>
                            <p:childTnLst>
                              <p:par>
                                <p:cTn id="4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0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3800"/>
                            </p:stCondLst>
                            <p:childTnLst>
                              <p:par>
                                <p:cTn id="52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4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4300"/>
                            </p:stCondLst>
                            <p:childTnLst>
                              <p:par>
                                <p:cTn id="56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8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2" presetClass="entr" presetSubtype="2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3" presetID="2" presetClass="entr" presetSubtype="2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5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6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4800"/>
                            </p:stCondLst>
                            <p:childTnLst>
                              <p:par>
                                <p:cTn id="68" presetID="10" presetClass="entr" presetSubtype="0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0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3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4" fill="hold">
                            <p:stCondLst>
                              <p:cond delay="5550"/>
                            </p:stCondLst>
                            <p:childTnLst>
                              <p:par>
                                <p:cTn id="7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8" fill="hold">
                            <p:stCondLst>
                              <p:cond delay="6050"/>
                            </p:stCondLst>
                            <p:childTnLst>
                              <p:par>
                                <p:cTn id="79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1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6550"/>
                            </p:stCondLst>
                            <p:childTnLst>
                              <p:par>
                                <p:cTn id="83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5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6" presetID="2" presetClass="entr" presetSubtype="2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8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9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0" presetID="2" presetClass="entr" presetSubtype="2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2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3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7050"/>
                            </p:stCondLst>
                            <p:childTnLst>
                              <p:par>
                                <p:cTn id="95" presetID="10" presetClass="entr" presetSubtype="0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8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0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1" fill="hold">
                            <p:stCondLst>
                              <p:cond delay="7800"/>
                            </p:stCondLst>
                            <p:childTnLst>
                              <p:par>
                                <p:cTn id="10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4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5" fill="hold">
                            <p:stCondLst>
                              <p:cond delay="8300"/>
                            </p:stCondLst>
                            <p:childTnLst>
                              <p:par>
                                <p:cTn id="106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8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>
                            <p:stCondLst>
                              <p:cond delay="8800"/>
                            </p:stCondLst>
                            <p:childTnLst>
                              <p:par>
                                <p:cTn id="110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2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3" presetID="2" presetClass="entr" presetSubtype="2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5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6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7" presetID="2" presetClass="entr" presetSubtype="2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9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0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1" fill="hold">
                            <p:stCondLst>
                              <p:cond delay="9300"/>
                            </p:stCondLst>
                            <p:childTnLst>
                              <p:par>
                                <p:cTn id="122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4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 animBg="1"/>
      <p:bldP spid="10" grpId="0" animBg="1"/>
      <p:bldP spid="9" grpId="0" animBg="1"/>
      <p:bldP spid="2" grpId="0" animBg="1"/>
      <p:bldP spid="5" grpId="0" animBg="1"/>
      <p:bldP spid="6" grpId="0" animBg="1"/>
      <p:bldP spid="11" grpId="0" animBg="1"/>
      <p:bldP spid="12" grpId="0" animBg="1"/>
      <p:bldP spid="17" grpId="0" animBg="1"/>
      <p:bldP spid="18" grpId="0" animBg="1"/>
      <p:bldP spid="19" grpId="0" animBg="1"/>
      <p:bldP spid="20" grpId="0" animBg="1"/>
      <p:bldP spid="30" grpId="0">
        <p:tmplLst>
          <p:tmpl>
            <p:tnLst>
              <p:par>
                <p:cTn presetID="2" presetClass="entr" presetSubtype="2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1" grpId="0">
        <p:tmplLst>
          <p:tmpl>
            <p:tnLst>
              <p:par>
                <p:cTn presetID="2" presetClass="entr" presetSubtype="2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2" grpId="0">
        <p:tmplLst>
          <p:tmpl>
            <p:tnLst>
              <p:par>
                <p:cTn presetID="2" presetClass="entr" presetSubtype="8" decel="100000" fill="hold" nodeType="afterEffect">
                  <p:stCondLst>
                    <p:cond delay="0"/>
                  </p:stCondLst>
                  <p:iterate type="wd">
                    <p:tmPct val="10000"/>
                  </p:iterate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5" grpId="0">
        <p:tmplLst>
          <p:tmpl>
            <p:tnLst>
              <p:par>
                <p:cTn presetID="2" presetClass="entr" presetSubtype="8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6" grpId="0">
        <p:tmplLst>
          <p:tmpl>
            <p:tnLst>
              <p:par>
                <p:cTn presetID="2" presetClass="entr" presetSubtype="2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7" grpId="0">
        <p:tmplLst>
          <p:tmpl>
            <p:tnLst>
              <p:par>
                <p:cTn presetID="2" presetClass="entr" presetSubtype="2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9" grpId="0">
        <p:tmplLst>
          <p:tmpl>
            <p:tnLst>
              <p:par>
                <p:cTn presetID="2" presetClass="entr" presetSubtype="2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0" grpId="0">
        <p:tmplLst>
          <p:tmpl>
            <p:tnLst>
              <p:par>
                <p:cTn presetID="2" presetClass="entr" presetSubtype="2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4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4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3" grpId="0">
        <p:tmplLst>
          <p:tmpl>
            <p:tnLst>
              <p:par>
                <p:cTn presetID="2" presetClass="entr" presetSubtype="2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4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4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4" grpId="0">
        <p:tmplLst>
          <p:tmpl>
            <p:tnLst>
              <p:par>
                <p:cTn presetID="2" presetClass="entr" presetSubtype="2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4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4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6" grpId="0"/>
      <p:bldP spid="48" grpId="0"/>
      <p:bldP spid="49" grpId="0"/>
      <p:bldP spid="50" grpId="0"/>
    </p:bldLst>
  </p:timing>
</p:sldLayout>
</file>

<file path=ppt/slideLayouts/slideLayout3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 Step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68" name="直線コネクタ 67"/>
          <p:cNvCxnSpPr/>
          <p:nvPr userDrawn="1"/>
        </p:nvCxnSpPr>
        <p:spPr>
          <a:xfrm>
            <a:off x="-135015" y="1003040"/>
            <a:ext cx="18594256" cy="7661476"/>
          </a:xfrm>
          <a:prstGeom prst="line">
            <a:avLst/>
          </a:prstGeom>
          <a:ln w="76200">
            <a:solidFill>
              <a:schemeClr val="accent1">
                <a:lumMod val="20000"/>
                <a:lumOff val="8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円/楕円 6"/>
          <p:cNvSpPr/>
          <p:nvPr userDrawn="1"/>
        </p:nvSpPr>
        <p:spPr>
          <a:xfrm>
            <a:off x="3876495" y="1825616"/>
            <a:ext cx="3002849" cy="3002849"/>
          </a:xfrm>
          <a:prstGeom prst="ellipse">
            <a:avLst/>
          </a:prstGeom>
          <a:solidFill>
            <a:schemeClr val="bg1"/>
          </a:solidFill>
          <a:ln w="57150" cmpd="sng">
            <a:solidFill>
              <a:schemeClr val="accent1">
                <a:lumMod val="40000"/>
                <a:lumOff val="60000"/>
              </a:schemeClr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  <a:alpha val="70000"/>
                  </a:prstClr>
                </a:solidFill>
              </a:rPr>
              <a:t>The Power of PowerPoint | thepopp.com</a:t>
            </a:r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87164BF-D67A-46C0-81D2-5BAF67C00C80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  <p:sp>
        <p:nvSpPr>
          <p:cNvPr id="64" name="円/楕円 63"/>
          <p:cNvSpPr/>
          <p:nvPr userDrawn="1"/>
        </p:nvSpPr>
        <p:spPr>
          <a:xfrm>
            <a:off x="443629" y="417975"/>
            <a:ext cx="3002849" cy="3002849"/>
          </a:xfrm>
          <a:prstGeom prst="ellipse">
            <a:avLst/>
          </a:prstGeom>
          <a:solidFill>
            <a:schemeClr val="bg1"/>
          </a:solidFill>
          <a:ln w="57150" cmpd="sng">
            <a:solidFill>
              <a:schemeClr val="accent1">
                <a:lumMod val="40000"/>
                <a:lumOff val="60000"/>
              </a:schemeClr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63" name="円/楕円 62"/>
          <p:cNvSpPr/>
          <p:nvPr userDrawn="1"/>
        </p:nvSpPr>
        <p:spPr>
          <a:xfrm>
            <a:off x="3041432" y="749270"/>
            <a:ext cx="990110" cy="990110"/>
          </a:xfrm>
          <a:prstGeom prst="ellipse">
            <a:avLst/>
          </a:prstGeom>
          <a:solidFill>
            <a:schemeClr val="accent1"/>
          </a:solidFill>
          <a:ln w="76200" cmpd="sng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69" name="円/楕円 68"/>
          <p:cNvSpPr/>
          <p:nvPr userDrawn="1"/>
        </p:nvSpPr>
        <p:spPr>
          <a:xfrm>
            <a:off x="7341880" y="3253290"/>
            <a:ext cx="3002849" cy="3002849"/>
          </a:xfrm>
          <a:prstGeom prst="ellipse">
            <a:avLst/>
          </a:prstGeom>
          <a:solidFill>
            <a:schemeClr val="bg1"/>
          </a:solidFill>
          <a:ln w="57150" cmpd="sng">
            <a:solidFill>
              <a:schemeClr val="accent1">
                <a:lumMod val="40000"/>
                <a:lumOff val="60000"/>
              </a:schemeClr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70" name="円/楕円 69"/>
          <p:cNvSpPr/>
          <p:nvPr userDrawn="1"/>
        </p:nvSpPr>
        <p:spPr>
          <a:xfrm>
            <a:off x="10839784" y="4705936"/>
            <a:ext cx="3002849" cy="3002849"/>
          </a:xfrm>
          <a:prstGeom prst="ellipse">
            <a:avLst/>
          </a:prstGeom>
          <a:solidFill>
            <a:schemeClr val="bg1"/>
          </a:solidFill>
          <a:ln w="57150" cmpd="sng">
            <a:solidFill>
              <a:schemeClr val="accent1">
                <a:lumMod val="40000"/>
                <a:lumOff val="60000"/>
              </a:schemeClr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71" name="円/楕円 70"/>
          <p:cNvSpPr/>
          <p:nvPr userDrawn="1"/>
        </p:nvSpPr>
        <p:spPr>
          <a:xfrm>
            <a:off x="14376272" y="6088605"/>
            <a:ext cx="3002849" cy="3002849"/>
          </a:xfrm>
          <a:prstGeom prst="ellipse">
            <a:avLst/>
          </a:prstGeom>
          <a:solidFill>
            <a:schemeClr val="bg1"/>
          </a:solidFill>
          <a:ln w="57150" cmpd="sng">
            <a:solidFill>
              <a:schemeClr val="accent1">
                <a:lumMod val="40000"/>
                <a:lumOff val="60000"/>
              </a:schemeClr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72" name="円/楕円 71"/>
          <p:cNvSpPr/>
          <p:nvPr userDrawn="1"/>
        </p:nvSpPr>
        <p:spPr>
          <a:xfrm>
            <a:off x="6487910" y="2173171"/>
            <a:ext cx="990110" cy="990110"/>
          </a:xfrm>
          <a:prstGeom prst="ellipse">
            <a:avLst/>
          </a:prstGeom>
          <a:solidFill>
            <a:schemeClr val="accent1"/>
          </a:solidFill>
          <a:ln w="76200" cmpd="sng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73" name="円/楕円 72"/>
          <p:cNvSpPr/>
          <p:nvPr userDrawn="1"/>
        </p:nvSpPr>
        <p:spPr>
          <a:xfrm>
            <a:off x="9953295" y="3613331"/>
            <a:ext cx="990110" cy="990110"/>
          </a:xfrm>
          <a:prstGeom prst="ellipse">
            <a:avLst/>
          </a:prstGeom>
          <a:solidFill>
            <a:schemeClr val="accent1"/>
          </a:solidFill>
          <a:ln w="76200" cmpd="sng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74" name="円/楕円 73"/>
          <p:cNvSpPr/>
          <p:nvPr userDrawn="1"/>
        </p:nvSpPr>
        <p:spPr>
          <a:xfrm>
            <a:off x="13463686" y="5098495"/>
            <a:ext cx="990110" cy="990110"/>
          </a:xfrm>
          <a:prstGeom prst="ellipse">
            <a:avLst/>
          </a:prstGeom>
          <a:solidFill>
            <a:schemeClr val="accent1"/>
          </a:solidFill>
          <a:ln w="76200" cmpd="sng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75" name="円/楕円 74"/>
          <p:cNvSpPr/>
          <p:nvPr userDrawn="1"/>
        </p:nvSpPr>
        <p:spPr>
          <a:xfrm>
            <a:off x="16974075" y="6493651"/>
            <a:ext cx="990110" cy="990110"/>
          </a:xfrm>
          <a:prstGeom prst="ellipse">
            <a:avLst/>
          </a:prstGeom>
          <a:solidFill>
            <a:schemeClr val="accent1"/>
          </a:solidFill>
          <a:ln w="76200" cmpd="sng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77" name="テキスト プレースホルダー 11"/>
          <p:cNvSpPr>
            <a:spLocks noGrp="1"/>
          </p:cNvSpPr>
          <p:nvPr>
            <p:ph type="body" sz="quarter" idx="14" hasCustomPrompt="1"/>
          </p:nvPr>
        </p:nvSpPr>
        <p:spPr>
          <a:xfrm>
            <a:off x="586569" y="5418561"/>
            <a:ext cx="6757660" cy="2213144"/>
          </a:xfrm>
        </p:spPr>
        <p:txBody>
          <a:bodyPr anchor="b">
            <a:noAutofit/>
          </a:bodyPr>
          <a:lstStyle>
            <a:lvl1pPr algn="l">
              <a:lnSpc>
                <a:spcPct val="100000"/>
              </a:lnSpc>
              <a:spcBef>
                <a:spcPts val="0"/>
              </a:spcBef>
              <a:defRPr sz="5400" spc="600" baseline="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78" name="テキスト プレースホルダー 11"/>
          <p:cNvSpPr>
            <a:spLocks noGrp="1"/>
          </p:cNvSpPr>
          <p:nvPr>
            <p:ph type="body" sz="quarter" idx="15" hasCustomPrompt="1"/>
          </p:nvPr>
        </p:nvSpPr>
        <p:spPr>
          <a:xfrm>
            <a:off x="620582" y="7676465"/>
            <a:ext cx="8792653" cy="1697505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4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cxnSp>
        <p:nvCxnSpPr>
          <p:cNvPr id="79" name="直線コネクタ 78"/>
          <p:cNvCxnSpPr/>
          <p:nvPr userDrawn="1"/>
        </p:nvCxnSpPr>
        <p:spPr>
          <a:xfrm flipH="1">
            <a:off x="7193" y="7631705"/>
            <a:ext cx="9406043" cy="0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2" name="直角三角形 81"/>
          <p:cNvSpPr/>
          <p:nvPr userDrawn="1"/>
        </p:nvSpPr>
        <p:spPr>
          <a:xfrm rot="14829042">
            <a:off x="-60390" y="-726067"/>
            <a:ext cx="401178" cy="401178"/>
          </a:xfrm>
          <a:prstGeom prst="rtTriangle">
            <a:avLst/>
          </a:prstGeom>
          <a:solidFill>
            <a:schemeClr val="accent1"/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83" name="直角三角形 82"/>
          <p:cNvSpPr/>
          <p:nvPr userDrawn="1"/>
        </p:nvSpPr>
        <p:spPr>
          <a:xfrm rot="14829042">
            <a:off x="801897" y="-726067"/>
            <a:ext cx="401178" cy="401178"/>
          </a:xfrm>
          <a:prstGeom prst="rtTriangle">
            <a:avLst/>
          </a:prstGeom>
          <a:solidFill>
            <a:schemeClr val="accent1"/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84" name="直角三角形 83"/>
          <p:cNvSpPr/>
          <p:nvPr userDrawn="1"/>
        </p:nvSpPr>
        <p:spPr>
          <a:xfrm rot="14829042">
            <a:off x="1596010" y="-726067"/>
            <a:ext cx="401178" cy="401178"/>
          </a:xfrm>
          <a:prstGeom prst="rtTriangle">
            <a:avLst/>
          </a:prstGeom>
          <a:solidFill>
            <a:schemeClr val="accent1"/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85" name="直角三角形 84"/>
          <p:cNvSpPr/>
          <p:nvPr userDrawn="1"/>
        </p:nvSpPr>
        <p:spPr>
          <a:xfrm rot="14829042">
            <a:off x="2364596" y="-726068"/>
            <a:ext cx="401178" cy="401178"/>
          </a:xfrm>
          <a:prstGeom prst="rtTriangle">
            <a:avLst/>
          </a:prstGeom>
          <a:solidFill>
            <a:schemeClr val="accent1"/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86" name="テキスト ボックス 85"/>
          <p:cNvSpPr txBox="1"/>
          <p:nvPr userDrawn="1"/>
        </p:nvSpPr>
        <p:spPr>
          <a:xfrm>
            <a:off x="3337561" y="951937"/>
            <a:ext cx="412292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kumimoji="1" lang="en-US" altLang="ja-JP" dirty="0" smtClean="0">
                <a:solidFill>
                  <a:prstClr val="white"/>
                </a:solidFill>
              </a:rPr>
              <a:t>1</a:t>
            </a:r>
            <a:endParaRPr kumimoji="1" lang="ja-JP" altLang="en-US" dirty="0">
              <a:solidFill>
                <a:prstClr val="white"/>
              </a:solidFill>
            </a:endParaRPr>
          </a:p>
        </p:txBody>
      </p:sp>
      <p:sp>
        <p:nvSpPr>
          <p:cNvPr id="87" name="テキスト ボックス 86"/>
          <p:cNvSpPr txBox="1"/>
          <p:nvPr userDrawn="1"/>
        </p:nvSpPr>
        <p:spPr>
          <a:xfrm>
            <a:off x="6776819" y="2375838"/>
            <a:ext cx="412292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kumimoji="1" lang="en-US" altLang="ja-JP" dirty="0" smtClean="0">
                <a:solidFill>
                  <a:prstClr val="white"/>
                </a:solidFill>
              </a:rPr>
              <a:t>2</a:t>
            </a:r>
            <a:endParaRPr kumimoji="1" lang="ja-JP" altLang="en-US" dirty="0">
              <a:solidFill>
                <a:prstClr val="white"/>
              </a:solidFill>
            </a:endParaRPr>
          </a:p>
        </p:txBody>
      </p:sp>
      <p:sp>
        <p:nvSpPr>
          <p:cNvPr id="88" name="テキスト ボックス 87"/>
          <p:cNvSpPr txBox="1"/>
          <p:nvPr userDrawn="1"/>
        </p:nvSpPr>
        <p:spPr>
          <a:xfrm>
            <a:off x="10242204" y="3815997"/>
            <a:ext cx="412292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kumimoji="1" lang="en-US" altLang="ja-JP" dirty="0" smtClean="0">
                <a:solidFill>
                  <a:prstClr val="white"/>
                </a:solidFill>
              </a:rPr>
              <a:t>3</a:t>
            </a:r>
            <a:endParaRPr kumimoji="1" lang="ja-JP" altLang="en-US" dirty="0">
              <a:solidFill>
                <a:prstClr val="white"/>
              </a:solidFill>
            </a:endParaRPr>
          </a:p>
        </p:txBody>
      </p:sp>
      <p:sp>
        <p:nvSpPr>
          <p:cNvPr id="89" name="テキスト ボックス 88"/>
          <p:cNvSpPr txBox="1"/>
          <p:nvPr userDrawn="1"/>
        </p:nvSpPr>
        <p:spPr>
          <a:xfrm>
            <a:off x="13752595" y="5301162"/>
            <a:ext cx="412292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kumimoji="1" lang="en-US" altLang="ja-JP" dirty="0" smtClean="0">
                <a:solidFill>
                  <a:prstClr val="white"/>
                </a:solidFill>
              </a:rPr>
              <a:t>4</a:t>
            </a:r>
            <a:endParaRPr kumimoji="1" lang="ja-JP" altLang="en-US" dirty="0">
              <a:solidFill>
                <a:prstClr val="white"/>
              </a:solidFill>
            </a:endParaRPr>
          </a:p>
        </p:txBody>
      </p:sp>
      <p:sp>
        <p:nvSpPr>
          <p:cNvPr id="90" name="テキスト ボックス 89"/>
          <p:cNvSpPr txBox="1"/>
          <p:nvPr userDrawn="1"/>
        </p:nvSpPr>
        <p:spPr>
          <a:xfrm>
            <a:off x="17262984" y="6696318"/>
            <a:ext cx="412292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kumimoji="1" lang="en-US" altLang="ja-JP" dirty="0" smtClean="0">
                <a:solidFill>
                  <a:prstClr val="white"/>
                </a:solidFill>
              </a:rPr>
              <a:t>5</a:t>
            </a:r>
            <a:endParaRPr kumimoji="1" lang="ja-JP" altLang="en-US" dirty="0">
              <a:solidFill>
                <a:prstClr val="white"/>
              </a:solidFill>
            </a:endParaRPr>
          </a:p>
        </p:txBody>
      </p:sp>
      <p:sp>
        <p:nvSpPr>
          <p:cNvPr id="99" name="テキスト プレースホルダー 11"/>
          <p:cNvSpPr>
            <a:spLocks noGrp="1"/>
          </p:cNvSpPr>
          <p:nvPr>
            <p:ph type="body" sz="quarter" idx="30" hasCustomPrompt="1"/>
          </p:nvPr>
        </p:nvSpPr>
        <p:spPr>
          <a:xfrm>
            <a:off x="816155" y="823020"/>
            <a:ext cx="2225277" cy="2091686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18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00" name="テキスト プレースホルダー 11"/>
          <p:cNvSpPr>
            <a:spLocks noGrp="1"/>
          </p:cNvSpPr>
          <p:nvPr>
            <p:ph type="body" sz="quarter" idx="31" hasCustomPrompt="1"/>
          </p:nvPr>
        </p:nvSpPr>
        <p:spPr>
          <a:xfrm>
            <a:off x="4265280" y="2254210"/>
            <a:ext cx="2225277" cy="2091686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18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01" name="テキスト プレースホルダー 11"/>
          <p:cNvSpPr>
            <a:spLocks noGrp="1"/>
          </p:cNvSpPr>
          <p:nvPr>
            <p:ph type="body" sz="quarter" idx="32" hasCustomPrompt="1"/>
          </p:nvPr>
        </p:nvSpPr>
        <p:spPr>
          <a:xfrm>
            <a:off x="7728018" y="3698760"/>
            <a:ext cx="2225277" cy="2091686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18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02" name="テキスト プレースホルダー 11"/>
          <p:cNvSpPr>
            <a:spLocks noGrp="1"/>
          </p:cNvSpPr>
          <p:nvPr>
            <p:ph type="body" sz="quarter" idx="33" hasCustomPrompt="1"/>
          </p:nvPr>
        </p:nvSpPr>
        <p:spPr>
          <a:xfrm>
            <a:off x="11228569" y="5134530"/>
            <a:ext cx="2225277" cy="2091686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18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03" name="テキスト プレースホルダー 11"/>
          <p:cNvSpPr>
            <a:spLocks noGrp="1"/>
          </p:cNvSpPr>
          <p:nvPr>
            <p:ph type="body" sz="quarter" idx="34" hasCustomPrompt="1"/>
          </p:nvPr>
        </p:nvSpPr>
        <p:spPr>
          <a:xfrm>
            <a:off x="14748798" y="6517199"/>
            <a:ext cx="2225277" cy="2091686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18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29845911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7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7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7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7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0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500"/>
                            </p:stCondLst>
                            <p:childTnLst>
                              <p:par>
                                <p:cTn id="2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9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49" presetClass="entr" presetSubtype="0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49" presetClass="entr" presetSubtype="0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2000"/>
                            </p:stCondLst>
                            <p:childTnLst>
                              <p:par>
                                <p:cTn id="41" presetID="42" presetClass="path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10077 0.08735 L 0.18751 0.2966 " pathEditMode="fixed" rAng="0" ptsTypes="AA">
                                      <p:cBhvr>
                                        <p:cTn id="42" dur="5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4410" y="10463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2500"/>
                            </p:stCondLst>
                            <p:childTnLst>
                              <p:par>
                                <p:cTn id="44" presetID="10" presetClass="entr" presetSubtype="0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10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49" presetClass="entr" presetSubtype="0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49" presetClass="entr" presetSubtype="0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8" dur="5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5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3250"/>
                            </p:stCondLst>
                            <p:childTnLst>
                              <p:par>
                                <p:cTn id="63" presetID="42" presetClass="path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12578 0.10478 L 0.32908 0.43364 " pathEditMode="fixed" rAng="0" ptsTypes="AA">
                                      <p:cBhvr>
                                        <p:cTn id="64" dur="50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2743" y="16435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5" fill="hold">
                            <p:stCondLst>
                              <p:cond delay="3750"/>
                            </p:stCondLst>
                            <p:childTnLst>
                              <p:par>
                                <p:cTn id="66" presetID="10" presetClass="entr" presetSubtype="0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8" dur="500"/>
                                        <p:tgtEl>
                                          <p:spTgt spid="10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9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1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2" presetID="49" presetClass="entr" presetSubtype="0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4" dur="5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" dur="5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5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7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8" presetID="49" presetClass="entr" presetSubtype="0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0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3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4500"/>
                            </p:stCondLst>
                            <p:childTnLst>
                              <p:par>
                                <p:cTn id="85" presetID="42" presetClass="path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14948 0.1179 L 0.47517 0.57361 " pathEditMode="fixed" rAng="0" ptsTypes="AA">
                                      <p:cBhvr>
                                        <p:cTn id="86" dur="5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1233" y="22778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5000"/>
                            </p:stCondLst>
                            <p:childTnLst>
                              <p:par>
                                <p:cTn id="88" presetID="10" presetClass="entr" presetSubtype="0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0" dur="500"/>
                                        <p:tgtEl>
                                          <p:spTgt spid="10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1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3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4" presetID="49" presetClass="entr" presetSubtype="0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6" dur="5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7" dur="5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" dur="5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9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0" presetID="49" presetClass="entr" presetSubtype="0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2" dur="50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3" dur="50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4" dur="50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5" dur="5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6" fill="hold">
                            <p:stCondLst>
                              <p:cond delay="5750"/>
                            </p:stCondLst>
                            <p:childTnLst>
                              <p:par>
                                <p:cTn id="107" presetID="42" presetClass="path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16945 0.13549 L 0.625 0.71358 " pathEditMode="fixed" rAng="0" ptsTypes="AA">
                                      <p:cBhvr>
                                        <p:cTn id="108" dur="50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9722" y="2890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>
                            <p:stCondLst>
                              <p:cond delay="6250"/>
                            </p:stCondLst>
                            <p:childTnLst>
                              <p:par>
                                <p:cTn id="110" presetID="10" presetClass="entr" presetSubtype="0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2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3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5" dur="500"/>
                                        <p:tgtEl>
                                          <p:spTgt spid="10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6" presetID="49" presetClass="entr" presetSubtype="0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8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9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0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1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2" presetID="49" presetClass="entr" presetSubtype="0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4" dur="500" fill="hold"/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5" dur="500" fill="hold"/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6" dur="500" fill="hold"/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7" dur="5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64" grpId="0" animBg="1"/>
      <p:bldP spid="63" grpId="0" animBg="1"/>
      <p:bldP spid="69" grpId="0" animBg="1"/>
      <p:bldP spid="70" grpId="0" animBg="1"/>
      <p:bldP spid="71" grpId="0" animBg="1"/>
      <p:bldP spid="72" grpId="0" animBg="1"/>
      <p:bldP spid="73" grpId="0" animBg="1"/>
      <p:bldP spid="74" grpId="0" animBg="1"/>
      <p:bldP spid="75" grpId="0" animBg="1"/>
      <p:bldP spid="77" grpId="0" build="p">
        <p:tmplLst>
          <p:tmpl lvl="1">
            <p:tnLst>
              <p:par>
                <p:cTn presetID="2" presetClass="entr" presetSubtype="8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7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7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78" grpId="0" build="p">
        <p:tmplLst>
          <p:tmpl lvl="1">
            <p:tnLst>
              <p:par>
                <p:cTn presetID="2" presetClass="entr" presetSubtype="8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7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7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82" grpId="0" animBg="1"/>
      <p:bldP spid="83" grpId="0" animBg="1"/>
      <p:bldP spid="84" grpId="0" animBg="1"/>
      <p:bldP spid="85" grpId="0" animBg="1"/>
      <p:bldP spid="86" grpId="0"/>
      <p:bldP spid="87" grpId="0"/>
      <p:bldP spid="88" grpId="0"/>
      <p:bldP spid="89" grpId="0"/>
      <p:bldP spid="90" grpId="0"/>
      <p:bldP spid="99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9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9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00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0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0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01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0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0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02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0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0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03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0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03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3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 Imag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" name="平行四辺形 40"/>
          <p:cNvSpPr/>
          <p:nvPr userDrawn="1"/>
        </p:nvSpPr>
        <p:spPr>
          <a:xfrm flipH="1">
            <a:off x="5569508" y="4810212"/>
            <a:ext cx="10992880" cy="1528805"/>
          </a:xfrm>
          <a:prstGeom prst="parallelogram">
            <a:avLst>
              <a:gd name="adj" fmla="val 51895"/>
            </a:avLst>
          </a:prstGeom>
          <a:solidFill>
            <a:schemeClr val="bg1">
              <a:lumMod val="95000"/>
            </a:schemeClr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40" name="平行四辺形 39"/>
          <p:cNvSpPr/>
          <p:nvPr userDrawn="1"/>
        </p:nvSpPr>
        <p:spPr>
          <a:xfrm flipH="1">
            <a:off x="4527421" y="2791941"/>
            <a:ext cx="10992880" cy="1545282"/>
          </a:xfrm>
          <a:prstGeom prst="parallelogram">
            <a:avLst>
              <a:gd name="adj" fmla="val 51895"/>
            </a:avLst>
          </a:prstGeom>
          <a:solidFill>
            <a:schemeClr val="bg1">
              <a:lumMod val="95000"/>
            </a:schemeClr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39" name="平行四辺形 38"/>
          <p:cNvSpPr/>
          <p:nvPr userDrawn="1"/>
        </p:nvSpPr>
        <p:spPr>
          <a:xfrm flipH="1">
            <a:off x="3460621" y="786028"/>
            <a:ext cx="10992880" cy="1549400"/>
          </a:xfrm>
          <a:prstGeom prst="parallelogram">
            <a:avLst>
              <a:gd name="adj" fmla="val 51895"/>
            </a:avLst>
          </a:prstGeom>
          <a:solidFill>
            <a:schemeClr val="bg1">
              <a:lumMod val="95000"/>
            </a:schemeClr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34" name="平行四辺形 33"/>
          <p:cNvSpPr/>
          <p:nvPr userDrawn="1"/>
        </p:nvSpPr>
        <p:spPr>
          <a:xfrm flipH="1">
            <a:off x="2806700" y="0"/>
            <a:ext cx="4330700" cy="7645400"/>
          </a:xfrm>
          <a:prstGeom prst="parallelogram">
            <a:avLst>
              <a:gd name="adj" fmla="val 92507"/>
            </a:avLst>
          </a:prstGeom>
          <a:solidFill>
            <a:schemeClr val="accent1"/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22" name="図プレースホルダー 21"/>
          <p:cNvSpPr>
            <a:spLocks noGrp="1"/>
          </p:cNvSpPr>
          <p:nvPr>
            <p:ph type="pic" sz="quarter" idx="12" hasCustomPrompt="1"/>
          </p:nvPr>
        </p:nvSpPr>
        <p:spPr>
          <a:xfrm>
            <a:off x="791263" y="659441"/>
            <a:ext cx="3489313" cy="1530170"/>
          </a:xfrm>
          <a:custGeom>
            <a:avLst/>
            <a:gdLst/>
            <a:ahLst/>
            <a:cxnLst/>
            <a:rect l="l" t="t" r="r" b="b"/>
            <a:pathLst>
              <a:path w="3489313" h="1530170">
                <a:moveTo>
                  <a:pt x="0" y="0"/>
                </a:moveTo>
                <a:lnTo>
                  <a:pt x="2685530" y="0"/>
                </a:lnTo>
                <a:lnTo>
                  <a:pt x="3489313" y="1530170"/>
                </a:lnTo>
                <a:lnTo>
                  <a:pt x="803783" y="1530170"/>
                </a:lnTo>
                <a:close/>
              </a:path>
            </a:pathLst>
          </a:custGeom>
        </p:spPr>
        <p:txBody>
          <a:bodyPr/>
          <a:lstStyle>
            <a:lvl1pPr>
              <a:defRPr baseline="0"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/>
          </a:p>
        </p:txBody>
      </p: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  <a:alpha val="70000"/>
                  </a:prstClr>
                </a:solidFill>
              </a:rPr>
              <a:t>The Power of PowerPoint | thepopp.com</a:t>
            </a:r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87164BF-D67A-46C0-81D2-5BAF67C00C80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  <p:cxnSp>
        <p:nvCxnSpPr>
          <p:cNvPr id="9" name="直線コネクタ 8"/>
          <p:cNvCxnSpPr/>
          <p:nvPr userDrawn="1"/>
        </p:nvCxnSpPr>
        <p:spPr>
          <a:xfrm flipH="1">
            <a:off x="7129650" y="7631705"/>
            <a:ext cx="11156763" cy="0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" name="図プレースホルダー 21"/>
          <p:cNvSpPr>
            <a:spLocks noGrp="1"/>
          </p:cNvSpPr>
          <p:nvPr>
            <p:ph type="pic" sz="quarter" idx="13" hasCustomPrompt="1"/>
          </p:nvPr>
        </p:nvSpPr>
        <p:spPr>
          <a:xfrm>
            <a:off x="1827501" y="2662163"/>
            <a:ext cx="3489313" cy="1530170"/>
          </a:xfrm>
          <a:custGeom>
            <a:avLst/>
            <a:gdLst/>
            <a:ahLst/>
            <a:cxnLst/>
            <a:rect l="l" t="t" r="r" b="b"/>
            <a:pathLst>
              <a:path w="3489313" h="1530170">
                <a:moveTo>
                  <a:pt x="0" y="0"/>
                </a:moveTo>
                <a:lnTo>
                  <a:pt x="2685530" y="0"/>
                </a:lnTo>
                <a:lnTo>
                  <a:pt x="3489313" y="1530170"/>
                </a:lnTo>
                <a:lnTo>
                  <a:pt x="803783" y="1530170"/>
                </a:lnTo>
                <a:close/>
              </a:path>
            </a:pathLst>
          </a:custGeom>
        </p:spPr>
        <p:txBody>
          <a:bodyPr/>
          <a:lstStyle>
            <a:lvl1pPr>
              <a:defRPr baseline="0"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/>
          </a:p>
        </p:txBody>
      </p:sp>
      <p:sp>
        <p:nvSpPr>
          <p:cNvPr id="24" name="図プレースホルダー 21"/>
          <p:cNvSpPr>
            <a:spLocks noGrp="1"/>
          </p:cNvSpPr>
          <p:nvPr>
            <p:ph type="pic" sz="quarter" idx="14" hasCustomPrompt="1"/>
          </p:nvPr>
        </p:nvSpPr>
        <p:spPr>
          <a:xfrm>
            <a:off x="2883835" y="4664886"/>
            <a:ext cx="3489313" cy="1530170"/>
          </a:xfrm>
          <a:custGeom>
            <a:avLst/>
            <a:gdLst/>
            <a:ahLst/>
            <a:cxnLst/>
            <a:rect l="l" t="t" r="r" b="b"/>
            <a:pathLst>
              <a:path w="3489313" h="1530170">
                <a:moveTo>
                  <a:pt x="0" y="0"/>
                </a:moveTo>
                <a:lnTo>
                  <a:pt x="2685530" y="0"/>
                </a:lnTo>
                <a:lnTo>
                  <a:pt x="3489313" y="1530170"/>
                </a:lnTo>
                <a:lnTo>
                  <a:pt x="803783" y="1530170"/>
                </a:lnTo>
                <a:close/>
              </a:path>
            </a:pathLst>
          </a:custGeom>
        </p:spPr>
        <p:txBody>
          <a:bodyPr/>
          <a:lstStyle>
            <a:lvl1pPr>
              <a:defRPr baseline="0"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/>
          </a:p>
        </p:txBody>
      </p:sp>
      <p:sp>
        <p:nvSpPr>
          <p:cNvPr id="27" name="テキスト プレースホルダー 11"/>
          <p:cNvSpPr>
            <a:spLocks noGrp="1"/>
          </p:cNvSpPr>
          <p:nvPr>
            <p:ph type="body" sz="quarter" idx="15" hasCustomPrompt="1"/>
          </p:nvPr>
        </p:nvSpPr>
        <p:spPr>
          <a:xfrm>
            <a:off x="7252996" y="6535716"/>
            <a:ext cx="10081120" cy="1088019"/>
          </a:xfrm>
        </p:spPr>
        <p:txBody>
          <a:bodyPr anchor="b">
            <a:noAutofit/>
          </a:bodyPr>
          <a:lstStyle>
            <a:lvl1pPr algn="l">
              <a:lnSpc>
                <a:spcPct val="100000"/>
              </a:lnSpc>
              <a:spcBef>
                <a:spcPts val="0"/>
              </a:spcBef>
              <a:defRPr sz="5400" spc="600" baseline="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8" name="テキスト プレースホルダー 11"/>
          <p:cNvSpPr>
            <a:spLocks noGrp="1"/>
          </p:cNvSpPr>
          <p:nvPr>
            <p:ph type="body" sz="quarter" idx="16" hasCustomPrompt="1"/>
          </p:nvPr>
        </p:nvSpPr>
        <p:spPr>
          <a:xfrm>
            <a:off x="7252996" y="7761288"/>
            <a:ext cx="10081120" cy="1519734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spcBef>
                <a:spcPts val="0"/>
              </a:spcBef>
              <a:defRPr sz="24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</a:p>
          <a:p>
            <a:pPr lvl="0"/>
            <a:endParaRPr lang="en-US" altLang="ja-JP" dirty="0" smtClean="0"/>
          </a:p>
        </p:txBody>
      </p:sp>
      <p:sp>
        <p:nvSpPr>
          <p:cNvPr id="31" name="テキスト プレースホルダー 11"/>
          <p:cNvSpPr>
            <a:spLocks noGrp="1"/>
          </p:cNvSpPr>
          <p:nvPr>
            <p:ph type="body" sz="quarter" idx="32" hasCustomPrompt="1"/>
          </p:nvPr>
        </p:nvSpPr>
        <p:spPr>
          <a:xfrm>
            <a:off x="4233238" y="872448"/>
            <a:ext cx="9254338" cy="1395154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spcBef>
                <a:spcPts val="0"/>
              </a:spcBef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</a:p>
        </p:txBody>
      </p:sp>
      <p:sp>
        <p:nvSpPr>
          <p:cNvPr id="32" name="テキスト プレースホルダー 11"/>
          <p:cNvSpPr>
            <a:spLocks noGrp="1"/>
          </p:cNvSpPr>
          <p:nvPr>
            <p:ph type="body" sz="quarter" idx="33" hasCustomPrompt="1"/>
          </p:nvPr>
        </p:nvSpPr>
        <p:spPr>
          <a:xfrm>
            <a:off x="5285045" y="2852669"/>
            <a:ext cx="9254338" cy="1395154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spcBef>
                <a:spcPts val="0"/>
              </a:spcBef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</a:p>
        </p:txBody>
      </p:sp>
      <p:sp>
        <p:nvSpPr>
          <p:cNvPr id="33" name="テキスト プレースホルダー 11"/>
          <p:cNvSpPr>
            <a:spLocks noGrp="1"/>
          </p:cNvSpPr>
          <p:nvPr>
            <p:ph type="body" sz="quarter" idx="34" hasCustomPrompt="1"/>
          </p:nvPr>
        </p:nvSpPr>
        <p:spPr>
          <a:xfrm>
            <a:off x="6348473" y="4877894"/>
            <a:ext cx="9254338" cy="1395154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spcBef>
                <a:spcPts val="0"/>
              </a:spcBef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</a:p>
        </p:txBody>
      </p:sp>
    </p:spTree>
    <p:extLst>
      <p:ext uri="{BB962C8B-B14F-4D97-AF65-F5344CB8AC3E}">
        <p14:creationId xmlns:p14="http://schemas.microsoft.com/office/powerpoint/2010/main" val="144324320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8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10" presetClass="entr" presetSubtype="0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2250"/>
                            </p:stCondLst>
                            <p:childTnLst>
                              <p:par>
                                <p:cTn id="24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6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9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2750"/>
                            </p:stCondLst>
                            <p:childTnLst>
                              <p:par>
                                <p:cTn id="31" presetID="10" presetClass="entr" presetSubtype="0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3500"/>
                            </p:stCondLst>
                            <p:childTnLst>
                              <p:par>
                                <p:cTn id="3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7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0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4000"/>
                            </p:stCondLst>
                            <p:childTnLst>
                              <p:par>
                                <p:cTn id="42" presetID="2" presetClass="entr" presetSubtype="2" decel="100000" fill="hold" grpId="0" nodeType="afterEffect">
                                  <p:stCondLst>
                                    <p:cond delay="25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6" presetID="22" presetClass="entr" presetSubtype="8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8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2" presetClass="entr" presetSubtype="2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1" grpId="0" animBg="1"/>
      <p:bldP spid="40" grpId="0" animBg="1"/>
      <p:bldP spid="39" grpId="0" animBg="1"/>
      <p:bldP spid="34" grpId="0" animBg="1"/>
      <p:bldP spid="22" grpId="0"/>
      <p:bldP spid="23" grpId="0"/>
      <p:bldP spid="24" grpId="0"/>
      <p:bldP spid="27" grpId="0">
        <p:tmplLst>
          <p:tmpl>
            <p:tnLst>
              <p:par>
                <p:cTn presetID="2" presetClass="entr" presetSubtype="2" decel="100000" fill="hold" nodeType="afterEffect">
                  <p:stCondLst>
                    <p:cond delay="250"/>
                  </p:stCondLst>
                  <p:iterate type="wd">
                    <p:tmPct val="10000"/>
                  </p:iterate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8" grpId="0">
        <p:tmplLst>
          <p:tmpl>
            <p:tnLst>
              <p:par>
                <p:cTn presetID="2" presetClass="entr" presetSubtype="2" decel="10000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1" grpId="0">
        <p:tmplLst>
          <p:tmpl>
            <p:tnLst>
              <p:par>
                <p:cTn presetID="22" presetClass="entr" presetSubtype="8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3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2" grpId="0">
        <p:tmplLst>
          <p:tmpl>
            <p:tnLst>
              <p:par>
                <p:cTn presetID="22" presetClass="entr" presetSubtype="8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3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3" grpId="0">
        <p:tmplLst>
          <p:tmpl>
            <p:tnLst>
              <p:par>
                <p:cTn presetID="22" presetClass="entr" presetSubtype="8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33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meline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 hasCustomPrompt="1"/>
          </p:nvPr>
        </p:nvSpPr>
        <p:spPr>
          <a:xfrm>
            <a:off x="637261" y="192950"/>
            <a:ext cx="16741860" cy="1125125"/>
          </a:xfrm>
        </p:spPr>
        <p:txBody>
          <a:bodyPr/>
          <a:lstStyle>
            <a:lvl1pPr>
              <a:defRPr spc="1500" baseline="0"/>
            </a:lvl1pPr>
          </a:lstStyle>
          <a:p>
            <a:r>
              <a:rPr lang="en-US" altLang="ja-JP" dirty="0" smtClean="0"/>
              <a:t>SLIDE TITLE HERE</a:t>
            </a:r>
            <a:endParaRPr kumimoji="1" lang="ja-JP" altLang="en-US" dirty="0"/>
          </a:p>
        </p:txBody>
      </p: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>
          <a:xfrm>
            <a:off x="9413236" y="9591367"/>
            <a:ext cx="7776864" cy="547688"/>
          </a:xfrm>
        </p:spPr>
        <p:txBody>
          <a:bodyPr/>
          <a:lstStyle/>
          <a:p>
            <a:r>
              <a:rPr lang="en-US" smtClean="0"/>
              <a:t>The Power of PowerPoint | thepopp.com</a:t>
            </a:r>
            <a:endParaRPr lang="en-US" dirty="0"/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>
          <a:xfrm>
            <a:off x="17371930" y="9591367"/>
            <a:ext cx="907291" cy="547688"/>
          </a:xfrm>
        </p:spPr>
        <p:txBody>
          <a:bodyPr/>
          <a:lstStyle/>
          <a:p>
            <a:fld id="{387164BF-D67A-46C0-81D2-5BAF67C00C80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8" name="テキスト プレースホルダー 11"/>
          <p:cNvSpPr>
            <a:spLocks noGrp="1"/>
          </p:cNvSpPr>
          <p:nvPr>
            <p:ph type="body" sz="quarter" idx="15" hasCustomPrompt="1"/>
          </p:nvPr>
        </p:nvSpPr>
        <p:spPr>
          <a:xfrm>
            <a:off x="981549" y="3253290"/>
            <a:ext cx="2581038" cy="1237639"/>
          </a:xfrm>
        </p:spPr>
        <p:txBody>
          <a:bodyPr anchor="b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28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9" name="正方形/長方形 8"/>
          <p:cNvSpPr/>
          <p:nvPr userDrawn="1"/>
        </p:nvSpPr>
        <p:spPr>
          <a:xfrm>
            <a:off x="0" y="5053490"/>
            <a:ext cx="18286413" cy="135015"/>
          </a:xfrm>
          <a:prstGeom prst="rect">
            <a:avLst/>
          </a:prstGeom>
          <a:solidFill>
            <a:schemeClr val="accent1">
              <a:alpha val="20000"/>
            </a:schemeClr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" name="円/楕円 9"/>
          <p:cNvSpPr/>
          <p:nvPr userDrawn="1"/>
        </p:nvSpPr>
        <p:spPr>
          <a:xfrm>
            <a:off x="1852396" y="4603439"/>
            <a:ext cx="1035115" cy="1035115"/>
          </a:xfrm>
          <a:prstGeom prst="ellipse">
            <a:avLst/>
          </a:prstGeom>
          <a:solidFill>
            <a:schemeClr val="accent1"/>
          </a:solidFill>
          <a:ln w="98425" cmpd="sng">
            <a:solidFill>
              <a:schemeClr val="bg1"/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" name="円/楕円 10"/>
          <p:cNvSpPr/>
          <p:nvPr userDrawn="1"/>
        </p:nvSpPr>
        <p:spPr>
          <a:xfrm>
            <a:off x="4534694" y="4603439"/>
            <a:ext cx="1035115" cy="1035115"/>
          </a:xfrm>
          <a:prstGeom prst="ellipse">
            <a:avLst/>
          </a:prstGeom>
          <a:solidFill>
            <a:schemeClr val="accent1"/>
          </a:solidFill>
          <a:ln w="98425" cmpd="sng">
            <a:solidFill>
              <a:schemeClr val="bg1"/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" name="円/楕円 11"/>
          <p:cNvSpPr/>
          <p:nvPr userDrawn="1"/>
        </p:nvSpPr>
        <p:spPr>
          <a:xfrm>
            <a:off x="7216992" y="4589517"/>
            <a:ext cx="1035115" cy="1035115"/>
          </a:xfrm>
          <a:prstGeom prst="ellipse">
            <a:avLst/>
          </a:prstGeom>
          <a:solidFill>
            <a:schemeClr val="accent1"/>
          </a:solidFill>
          <a:ln w="98425" cmpd="sng">
            <a:solidFill>
              <a:schemeClr val="bg1"/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" name="円/楕円 12"/>
          <p:cNvSpPr/>
          <p:nvPr userDrawn="1"/>
        </p:nvSpPr>
        <p:spPr>
          <a:xfrm>
            <a:off x="9899290" y="4603439"/>
            <a:ext cx="1035115" cy="1035115"/>
          </a:xfrm>
          <a:prstGeom prst="ellipse">
            <a:avLst/>
          </a:prstGeom>
          <a:solidFill>
            <a:schemeClr val="accent1"/>
          </a:solidFill>
          <a:ln w="98425" cmpd="sng">
            <a:solidFill>
              <a:schemeClr val="bg1"/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" name="円/楕円 13"/>
          <p:cNvSpPr/>
          <p:nvPr userDrawn="1"/>
        </p:nvSpPr>
        <p:spPr>
          <a:xfrm>
            <a:off x="12581588" y="4603439"/>
            <a:ext cx="1035115" cy="1035115"/>
          </a:xfrm>
          <a:prstGeom prst="ellipse">
            <a:avLst/>
          </a:prstGeom>
          <a:solidFill>
            <a:schemeClr val="accent1"/>
          </a:solidFill>
          <a:ln w="98425" cmpd="sng">
            <a:solidFill>
              <a:schemeClr val="bg1"/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" name="円/楕円 14"/>
          <p:cNvSpPr/>
          <p:nvPr userDrawn="1"/>
        </p:nvSpPr>
        <p:spPr>
          <a:xfrm>
            <a:off x="15263886" y="4603439"/>
            <a:ext cx="1035115" cy="1035115"/>
          </a:xfrm>
          <a:prstGeom prst="ellipse">
            <a:avLst/>
          </a:prstGeom>
          <a:solidFill>
            <a:schemeClr val="accent1"/>
          </a:solidFill>
          <a:ln w="98425" cmpd="sng">
            <a:solidFill>
              <a:schemeClr val="bg1"/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" name="図プレースホルダー 7"/>
          <p:cNvSpPr>
            <a:spLocks noGrp="1"/>
          </p:cNvSpPr>
          <p:nvPr>
            <p:ph type="pic" sz="quarter" idx="16" hasCustomPrompt="1"/>
          </p:nvPr>
        </p:nvSpPr>
        <p:spPr>
          <a:xfrm>
            <a:off x="2061896" y="4812939"/>
            <a:ext cx="616114" cy="616114"/>
          </a:xfrm>
        </p:spPr>
        <p:txBody>
          <a:bodyPr>
            <a:normAutofit/>
          </a:bodyPr>
          <a:lstStyle>
            <a:lvl1pPr>
              <a:defRPr sz="1600"/>
            </a:lvl1pPr>
          </a:lstStyle>
          <a:p>
            <a:r>
              <a:rPr kumimoji="1" lang="en-US" altLang="ja-JP" dirty="0" smtClean="0"/>
              <a:t>ICON</a:t>
            </a:r>
            <a:endParaRPr kumimoji="1" lang="ja-JP" altLang="en-US" dirty="0"/>
          </a:p>
        </p:txBody>
      </p:sp>
      <p:sp>
        <p:nvSpPr>
          <p:cNvPr id="23" name="図プレースホルダー 7"/>
          <p:cNvSpPr>
            <a:spLocks noGrp="1"/>
          </p:cNvSpPr>
          <p:nvPr>
            <p:ph type="pic" sz="quarter" idx="17" hasCustomPrompt="1"/>
          </p:nvPr>
        </p:nvSpPr>
        <p:spPr>
          <a:xfrm>
            <a:off x="4744194" y="4812939"/>
            <a:ext cx="616114" cy="616114"/>
          </a:xfrm>
        </p:spPr>
        <p:txBody>
          <a:bodyPr>
            <a:normAutofit/>
          </a:bodyPr>
          <a:lstStyle>
            <a:lvl1pPr>
              <a:defRPr sz="1600"/>
            </a:lvl1pPr>
          </a:lstStyle>
          <a:p>
            <a:r>
              <a:rPr kumimoji="1" lang="en-US" altLang="ja-JP" dirty="0" smtClean="0"/>
              <a:t>ICON</a:t>
            </a:r>
            <a:endParaRPr kumimoji="1" lang="ja-JP" altLang="en-US" dirty="0"/>
          </a:p>
        </p:txBody>
      </p:sp>
      <p:sp>
        <p:nvSpPr>
          <p:cNvPr id="24" name="図プレースホルダー 7"/>
          <p:cNvSpPr>
            <a:spLocks noGrp="1"/>
          </p:cNvSpPr>
          <p:nvPr>
            <p:ph type="pic" sz="quarter" idx="18" hasCustomPrompt="1"/>
          </p:nvPr>
        </p:nvSpPr>
        <p:spPr>
          <a:xfrm>
            <a:off x="7426492" y="4799017"/>
            <a:ext cx="616114" cy="616114"/>
          </a:xfrm>
        </p:spPr>
        <p:txBody>
          <a:bodyPr>
            <a:normAutofit/>
          </a:bodyPr>
          <a:lstStyle>
            <a:lvl1pPr>
              <a:defRPr sz="1600"/>
            </a:lvl1pPr>
          </a:lstStyle>
          <a:p>
            <a:r>
              <a:rPr kumimoji="1" lang="en-US" altLang="ja-JP" dirty="0" smtClean="0"/>
              <a:t>ICON</a:t>
            </a:r>
            <a:endParaRPr kumimoji="1" lang="ja-JP" altLang="en-US" dirty="0"/>
          </a:p>
        </p:txBody>
      </p:sp>
      <p:sp>
        <p:nvSpPr>
          <p:cNvPr id="25" name="図プレースホルダー 7"/>
          <p:cNvSpPr>
            <a:spLocks noGrp="1"/>
          </p:cNvSpPr>
          <p:nvPr>
            <p:ph type="pic" sz="quarter" idx="19" hasCustomPrompt="1"/>
          </p:nvPr>
        </p:nvSpPr>
        <p:spPr>
          <a:xfrm>
            <a:off x="10108790" y="4812939"/>
            <a:ext cx="616114" cy="616114"/>
          </a:xfrm>
        </p:spPr>
        <p:txBody>
          <a:bodyPr>
            <a:normAutofit/>
          </a:bodyPr>
          <a:lstStyle>
            <a:lvl1pPr>
              <a:defRPr sz="1600"/>
            </a:lvl1pPr>
          </a:lstStyle>
          <a:p>
            <a:r>
              <a:rPr kumimoji="1" lang="en-US" altLang="ja-JP" dirty="0" smtClean="0"/>
              <a:t>ICON</a:t>
            </a:r>
            <a:endParaRPr kumimoji="1" lang="ja-JP" altLang="en-US" dirty="0"/>
          </a:p>
        </p:txBody>
      </p:sp>
      <p:sp>
        <p:nvSpPr>
          <p:cNvPr id="26" name="図プレースホルダー 7"/>
          <p:cNvSpPr>
            <a:spLocks noGrp="1"/>
          </p:cNvSpPr>
          <p:nvPr>
            <p:ph type="pic" sz="quarter" idx="20" hasCustomPrompt="1"/>
          </p:nvPr>
        </p:nvSpPr>
        <p:spPr>
          <a:xfrm>
            <a:off x="12791088" y="4812939"/>
            <a:ext cx="616114" cy="616114"/>
          </a:xfrm>
        </p:spPr>
        <p:txBody>
          <a:bodyPr>
            <a:normAutofit/>
          </a:bodyPr>
          <a:lstStyle>
            <a:lvl1pPr>
              <a:defRPr sz="1600"/>
            </a:lvl1pPr>
          </a:lstStyle>
          <a:p>
            <a:r>
              <a:rPr kumimoji="1" lang="en-US" altLang="ja-JP" dirty="0" smtClean="0"/>
              <a:t>ICON</a:t>
            </a:r>
            <a:endParaRPr kumimoji="1" lang="ja-JP" altLang="en-US" dirty="0"/>
          </a:p>
        </p:txBody>
      </p:sp>
      <p:sp>
        <p:nvSpPr>
          <p:cNvPr id="27" name="図プレースホルダー 7"/>
          <p:cNvSpPr>
            <a:spLocks noGrp="1"/>
          </p:cNvSpPr>
          <p:nvPr>
            <p:ph type="pic" sz="quarter" idx="21" hasCustomPrompt="1"/>
          </p:nvPr>
        </p:nvSpPr>
        <p:spPr>
          <a:xfrm>
            <a:off x="15473386" y="4812939"/>
            <a:ext cx="616114" cy="616114"/>
          </a:xfrm>
        </p:spPr>
        <p:txBody>
          <a:bodyPr>
            <a:normAutofit/>
          </a:bodyPr>
          <a:lstStyle>
            <a:lvl1pPr>
              <a:defRPr sz="1600"/>
            </a:lvl1pPr>
          </a:lstStyle>
          <a:p>
            <a:r>
              <a:rPr kumimoji="1" lang="en-US" altLang="ja-JP" dirty="0" smtClean="0"/>
              <a:t>ICON</a:t>
            </a:r>
            <a:endParaRPr kumimoji="1" lang="ja-JP" altLang="en-US" dirty="0"/>
          </a:p>
        </p:txBody>
      </p:sp>
      <p:sp>
        <p:nvSpPr>
          <p:cNvPr id="28" name="テキスト プレースホルダー 11"/>
          <p:cNvSpPr>
            <a:spLocks noGrp="1"/>
          </p:cNvSpPr>
          <p:nvPr>
            <p:ph type="body" sz="quarter" idx="22" hasCustomPrompt="1"/>
          </p:nvPr>
        </p:nvSpPr>
        <p:spPr>
          <a:xfrm>
            <a:off x="11795349" y="3253290"/>
            <a:ext cx="2581038" cy="1237639"/>
          </a:xfrm>
        </p:spPr>
        <p:txBody>
          <a:bodyPr anchor="b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28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9" name="テキスト プレースホルダー 11"/>
          <p:cNvSpPr>
            <a:spLocks noGrp="1"/>
          </p:cNvSpPr>
          <p:nvPr>
            <p:ph type="body" sz="quarter" idx="23" hasCustomPrompt="1"/>
          </p:nvPr>
        </p:nvSpPr>
        <p:spPr>
          <a:xfrm>
            <a:off x="3684999" y="3253290"/>
            <a:ext cx="2581038" cy="1237639"/>
          </a:xfrm>
        </p:spPr>
        <p:txBody>
          <a:bodyPr anchor="b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28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0" name="テキスト プレースホルダー 11"/>
          <p:cNvSpPr>
            <a:spLocks noGrp="1"/>
          </p:cNvSpPr>
          <p:nvPr>
            <p:ph type="body" sz="quarter" idx="24" hasCustomPrompt="1"/>
          </p:nvPr>
        </p:nvSpPr>
        <p:spPr>
          <a:xfrm>
            <a:off x="9091899" y="3253290"/>
            <a:ext cx="2581038" cy="1237639"/>
          </a:xfrm>
        </p:spPr>
        <p:txBody>
          <a:bodyPr anchor="b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28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1" name="テキスト プレースホルダー 11"/>
          <p:cNvSpPr>
            <a:spLocks noGrp="1"/>
          </p:cNvSpPr>
          <p:nvPr>
            <p:ph type="body" sz="quarter" idx="25" hasCustomPrompt="1"/>
          </p:nvPr>
        </p:nvSpPr>
        <p:spPr>
          <a:xfrm>
            <a:off x="6388449" y="3253290"/>
            <a:ext cx="2581038" cy="1237639"/>
          </a:xfrm>
        </p:spPr>
        <p:txBody>
          <a:bodyPr anchor="b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28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2" name="テキスト プレースホルダー 11"/>
          <p:cNvSpPr>
            <a:spLocks noGrp="1"/>
          </p:cNvSpPr>
          <p:nvPr>
            <p:ph type="body" sz="quarter" idx="26" hasCustomPrompt="1"/>
          </p:nvPr>
        </p:nvSpPr>
        <p:spPr>
          <a:xfrm>
            <a:off x="14498801" y="3253290"/>
            <a:ext cx="2581038" cy="1237639"/>
          </a:xfrm>
        </p:spPr>
        <p:txBody>
          <a:bodyPr anchor="b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28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3" name="テキスト プレースホルダー 11"/>
          <p:cNvSpPr>
            <a:spLocks noGrp="1"/>
          </p:cNvSpPr>
          <p:nvPr>
            <p:ph type="body" sz="quarter" idx="27" hasCustomPrompt="1"/>
          </p:nvPr>
        </p:nvSpPr>
        <p:spPr>
          <a:xfrm>
            <a:off x="1042306" y="5886081"/>
            <a:ext cx="2581038" cy="3172854"/>
          </a:xfrm>
        </p:spPr>
        <p:txBody>
          <a:bodyPr anchor="t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4" name="テキスト プレースホルダー 11"/>
          <p:cNvSpPr>
            <a:spLocks noGrp="1"/>
          </p:cNvSpPr>
          <p:nvPr>
            <p:ph type="body" sz="quarter" idx="28" hasCustomPrompt="1"/>
          </p:nvPr>
        </p:nvSpPr>
        <p:spPr>
          <a:xfrm>
            <a:off x="11824601" y="5886081"/>
            <a:ext cx="2581038" cy="3172854"/>
          </a:xfrm>
        </p:spPr>
        <p:txBody>
          <a:bodyPr anchor="t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5" name="テキスト プレースホルダー 11"/>
          <p:cNvSpPr>
            <a:spLocks noGrp="1"/>
          </p:cNvSpPr>
          <p:nvPr>
            <p:ph type="body" sz="quarter" idx="29" hasCustomPrompt="1"/>
          </p:nvPr>
        </p:nvSpPr>
        <p:spPr>
          <a:xfrm>
            <a:off x="3745756" y="5886081"/>
            <a:ext cx="2581038" cy="3172854"/>
          </a:xfrm>
        </p:spPr>
        <p:txBody>
          <a:bodyPr anchor="t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6" name="テキスト プレースホルダー 11"/>
          <p:cNvSpPr>
            <a:spLocks noGrp="1"/>
          </p:cNvSpPr>
          <p:nvPr>
            <p:ph type="body" sz="quarter" idx="30" hasCustomPrompt="1"/>
          </p:nvPr>
        </p:nvSpPr>
        <p:spPr>
          <a:xfrm>
            <a:off x="9127453" y="5886081"/>
            <a:ext cx="2581038" cy="3172854"/>
          </a:xfrm>
        </p:spPr>
        <p:txBody>
          <a:bodyPr anchor="t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7" name="テキスト プレースホルダー 11"/>
          <p:cNvSpPr>
            <a:spLocks noGrp="1"/>
          </p:cNvSpPr>
          <p:nvPr>
            <p:ph type="body" sz="quarter" idx="31" hasCustomPrompt="1"/>
          </p:nvPr>
        </p:nvSpPr>
        <p:spPr>
          <a:xfrm>
            <a:off x="6449206" y="5886081"/>
            <a:ext cx="2581038" cy="3172854"/>
          </a:xfrm>
        </p:spPr>
        <p:txBody>
          <a:bodyPr anchor="t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8" name="テキスト プレースホルダー 11"/>
          <p:cNvSpPr>
            <a:spLocks noGrp="1"/>
          </p:cNvSpPr>
          <p:nvPr>
            <p:ph type="body" sz="quarter" idx="32" hasCustomPrompt="1"/>
          </p:nvPr>
        </p:nvSpPr>
        <p:spPr>
          <a:xfrm>
            <a:off x="14528053" y="5886081"/>
            <a:ext cx="2581038" cy="3172854"/>
          </a:xfrm>
        </p:spPr>
        <p:txBody>
          <a:bodyPr anchor="t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91795837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1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1000"/>
                            </p:stCondLst>
                            <p:childTnLst>
                              <p:par>
                                <p:cTn id="26" presetID="2" presetClass="entr" presetSubtype="8" decel="10000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" presetID="2" presetClass="entr" presetSubtype="8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4" presetID="2" presetClass="entr" presetSubtype="1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8" presetID="2" presetClass="entr" presetSubtype="4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2000"/>
                            </p:stCondLst>
                            <p:childTnLst>
                              <p:par>
                                <p:cTn id="43" presetID="2" presetClass="entr" presetSubtype="8" decel="10000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8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1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" presetID="2" presetClass="entr" presetSubtype="4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00"/>
                            </p:stCondLst>
                            <p:childTnLst>
                              <p:par>
                                <p:cTn id="60" presetID="2" presetClass="entr" presetSubtype="8" decel="10000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4" presetID="2" presetClass="entr" presetSubtype="8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6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8" presetID="2" presetClass="entr" presetSubtype="1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0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1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2" presetID="2" presetClass="entr" presetSubtype="4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4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5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4000"/>
                            </p:stCondLst>
                            <p:childTnLst>
                              <p:par>
                                <p:cTn id="77" presetID="2" presetClass="entr" presetSubtype="8" decel="10000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9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0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1" presetID="2" presetClass="entr" presetSubtype="8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3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4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5" presetID="2" presetClass="entr" presetSubtype="1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7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8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9" presetID="2" presetClass="entr" presetSubtype="4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1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2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3" fill="hold">
                            <p:stCondLst>
                              <p:cond delay="5000"/>
                            </p:stCondLst>
                            <p:childTnLst>
                              <p:par>
                                <p:cTn id="94" presetID="2" presetClass="entr" presetSubtype="8" decel="10000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6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8" presetID="2" presetClass="entr" presetSubtype="8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0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1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2" presetID="2" presetClass="entr" presetSubtype="1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4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5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6" presetID="2" presetClass="entr" presetSubtype="4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8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9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>
        <p:tmplLst>
          <p:tmpl>
            <p:tnLst>
              <p:par>
                <p:cTn presetID="2" presetClass="entr" presetSubtype="1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0-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9" grpId="0" animBg="1"/>
      <p:bldP spid="10" grpId="0" animBg="1"/>
      <p:bldP spid="11" grpId="0" animBg="1"/>
      <p:bldP spid="12" grpId="0" animBg="1"/>
      <p:bldP spid="13" grpId="0" animBg="1"/>
      <p:bldP spid="14" grpId="0" animBg="1"/>
      <p:bldP spid="15" grpId="0" animBg="1"/>
      <p:bldP spid="22" grpId="0"/>
      <p:bldP spid="23" grpId="0"/>
      <p:bldP spid="24" grpId="0"/>
      <p:bldP spid="25" grpId="0"/>
      <p:bldP spid="26" grpId="0"/>
      <p:bldP spid="27" grpId="0"/>
      <p:bldP spid="28" grpId="0">
        <p:tmplLst>
          <p:tmpl>
            <p:tnLst>
              <p:par>
                <p:cTn presetID="2" presetClass="entr" presetSubtype="1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0-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9" grpId="0">
        <p:tmplLst>
          <p:tmpl>
            <p:tnLst>
              <p:par>
                <p:cTn presetID="2" presetClass="entr" presetSubtype="1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0-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0" grpId="0">
        <p:tmplLst>
          <p:tmpl>
            <p:tnLst>
              <p:par>
                <p:cTn presetID="2" presetClass="entr" presetSubtype="1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0-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1" grpId="0">
        <p:tmplLst>
          <p:tmpl>
            <p:tnLst>
              <p:par>
                <p:cTn presetID="2" presetClass="entr" presetSubtype="1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0-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2" grpId="0">
        <p:tmplLst>
          <p:tmpl>
            <p:tnLst>
              <p:par>
                <p:cTn presetID="2" presetClass="entr" presetSubtype="1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0-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3" grpId="0">
        <p:tmplLst>
          <p:tmpl>
            <p:tnLst>
              <p:par>
                <p:cTn presetID="2" presetClass="entr" presetSubtype="4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4" grpId="0">
        <p:tmplLst>
          <p:tmpl>
            <p:tnLst>
              <p:par>
                <p:cTn presetID="2" presetClass="entr" presetSubtype="4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5" grpId="0">
        <p:tmplLst>
          <p:tmpl>
            <p:tnLst>
              <p:par>
                <p:cTn presetID="2" presetClass="entr" presetSubtype="4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6" grpId="0">
        <p:tmplLst>
          <p:tmpl>
            <p:tnLst>
              <p:par>
                <p:cTn presetID="2" presetClass="entr" presetSubtype="4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7" grpId="0">
        <p:tmplLst>
          <p:tmpl>
            <p:tnLst>
              <p:par>
                <p:cTn presetID="2" presetClass="entr" presetSubtype="4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8" grpId="0">
        <p:tmplLst>
          <p:tmpl>
            <p:tnLst>
              <p:par>
                <p:cTn presetID="2" presetClass="entr" presetSubtype="4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3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obile 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25" name="直線コネクタ 24"/>
          <p:cNvCxnSpPr/>
          <p:nvPr userDrawn="1"/>
        </p:nvCxnSpPr>
        <p:spPr>
          <a:xfrm flipH="1">
            <a:off x="0" y="2414064"/>
            <a:ext cx="18286413" cy="0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  <a:alpha val="70000"/>
                  </a:prstClr>
                </a:solidFill>
              </a:rPr>
              <a:t>The Power of PowerPoint | thepopp.com</a:t>
            </a:r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87164BF-D67A-46C0-81D2-5BAF67C00C80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  <p:pic>
        <p:nvPicPr>
          <p:cNvPr id="22" name="図 21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01348" y="951470"/>
            <a:ext cx="3894306" cy="7956932"/>
          </a:xfrm>
          <a:prstGeom prst="rect">
            <a:avLst/>
          </a:prstGeom>
        </p:spPr>
      </p:pic>
      <p:sp>
        <p:nvSpPr>
          <p:cNvPr id="24" name="図プレースホルダー 23"/>
          <p:cNvSpPr>
            <a:spLocks noGrp="1"/>
          </p:cNvSpPr>
          <p:nvPr>
            <p:ph type="pic" sz="quarter" idx="12" hasCustomPrompt="1"/>
          </p:nvPr>
        </p:nvSpPr>
        <p:spPr>
          <a:xfrm>
            <a:off x="2280575" y="1976438"/>
            <a:ext cx="3335852" cy="5956300"/>
          </a:xfrm>
        </p:spPr>
        <p:txBody>
          <a:bodyPr/>
          <a:lstStyle>
            <a:lvl1pPr>
              <a:defRPr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/>
          </a:p>
        </p:txBody>
      </p:sp>
      <p:sp>
        <p:nvSpPr>
          <p:cNvPr id="26" name="テキスト プレースホルダー 11"/>
          <p:cNvSpPr>
            <a:spLocks noGrp="1"/>
          </p:cNvSpPr>
          <p:nvPr>
            <p:ph type="body" sz="quarter" idx="15" hasCustomPrompt="1"/>
          </p:nvPr>
        </p:nvSpPr>
        <p:spPr>
          <a:xfrm>
            <a:off x="6142789" y="1318075"/>
            <a:ext cx="10081120" cy="1088019"/>
          </a:xfrm>
        </p:spPr>
        <p:txBody>
          <a:bodyPr anchor="b">
            <a:noAutofit/>
          </a:bodyPr>
          <a:lstStyle>
            <a:lvl1pPr algn="l">
              <a:lnSpc>
                <a:spcPct val="100000"/>
              </a:lnSpc>
              <a:spcBef>
                <a:spcPts val="0"/>
              </a:spcBef>
              <a:defRPr sz="5400" spc="600" baseline="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9" name="テキスト プレースホルダー 11"/>
          <p:cNvSpPr>
            <a:spLocks noGrp="1"/>
          </p:cNvSpPr>
          <p:nvPr>
            <p:ph type="body" sz="quarter" idx="16" hasCustomPrompt="1"/>
          </p:nvPr>
        </p:nvSpPr>
        <p:spPr>
          <a:xfrm>
            <a:off x="6787588" y="3273388"/>
            <a:ext cx="9541060" cy="1350150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0" name="テキスト プレースホルダー 11"/>
          <p:cNvSpPr>
            <a:spLocks noGrp="1"/>
          </p:cNvSpPr>
          <p:nvPr>
            <p:ph type="body" sz="quarter" idx="17" hasCustomPrompt="1"/>
          </p:nvPr>
        </p:nvSpPr>
        <p:spPr>
          <a:xfrm>
            <a:off x="6787588" y="2693958"/>
            <a:ext cx="9541060" cy="773203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32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2" name="テキスト プレースホルダー 11"/>
          <p:cNvSpPr>
            <a:spLocks noGrp="1"/>
          </p:cNvSpPr>
          <p:nvPr>
            <p:ph type="body" sz="quarter" idx="18" hasCustomPrompt="1"/>
          </p:nvPr>
        </p:nvSpPr>
        <p:spPr>
          <a:xfrm>
            <a:off x="6787588" y="5266996"/>
            <a:ext cx="9541060" cy="1350150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3" name="テキスト プレースホルダー 11"/>
          <p:cNvSpPr>
            <a:spLocks noGrp="1"/>
          </p:cNvSpPr>
          <p:nvPr>
            <p:ph type="body" sz="quarter" idx="19" hasCustomPrompt="1"/>
          </p:nvPr>
        </p:nvSpPr>
        <p:spPr>
          <a:xfrm>
            <a:off x="6787588" y="4687566"/>
            <a:ext cx="9541060" cy="773203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32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5" name="テキスト プレースホルダー 11"/>
          <p:cNvSpPr>
            <a:spLocks noGrp="1"/>
          </p:cNvSpPr>
          <p:nvPr>
            <p:ph type="body" sz="quarter" idx="20" hasCustomPrompt="1"/>
          </p:nvPr>
        </p:nvSpPr>
        <p:spPr>
          <a:xfrm>
            <a:off x="6787588" y="7303740"/>
            <a:ext cx="9541060" cy="1350150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6" name="テキスト プレースホルダー 11"/>
          <p:cNvSpPr>
            <a:spLocks noGrp="1"/>
          </p:cNvSpPr>
          <p:nvPr>
            <p:ph type="body" sz="quarter" idx="21" hasCustomPrompt="1"/>
          </p:nvPr>
        </p:nvSpPr>
        <p:spPr>
          <a:xfrm>
            <a:off x="6787588" y="6724310"/>
            <a:ext cx="9541060" cy="773203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32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8" name="ホームベース 27"/>
          <p:cNvSpPr/>
          <p:nvPr userDrawn="1"/>
        </p:nvSpPr>
        <p:spPr>
          <a:xfrm>
            <a:off x="6307891" y="2890043"/>
            <a:ext cx="479695" cy="359473"/>
          </a:xfrm>
          <a:prstGeom prst="homePlate">
            <a:avLst/>
          </a:prstGeom>
          <a:solidFill>
            <a:schemeClr val="accent1"/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31" name="ホームベース 30"/>
          <p:cNvSpPr/>
          <p:nvPr userDrawn="1"/>
        </p:nvSpPr>
        <p:spPr>
          <a:xfrm>
            <a:off x="6307891" y="4883651"/>
            <a:ext cx="479695" cy="359473"/>
          </a:xfrm>
          <a:prstGeom prst="homePlate">
            <a:avLst/>
          </a:prstGeom>
          <a:solidFill>
            <a:schemeClr val="accent1"/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34" name="ホームベース 33"/>
          <p:cNvSpPr/>
          <p:nvPr userDrawn="1"/>
        </p:nvSpPr>
        <p:spPr>
          <a:xfrm>
            <a:off x="6307891" y="6920395"/>
            <a:ext cx="479695" cy="359473"/>
          </a:xfrm>
          <a:prstGeom prst="homePlate">
            <a:avLst/>
          </a:prstGeom>
          <a:solidFill>
            <a:schemeClr val="accent1"/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3806171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22" presetClass="entr" presetSubtype="2" fill="hold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4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250"/>
                            </p:stCondLst>
                            <p:childTnLst>
                              <p:par>
                                <p:cTn id="16" presetID="2" presetClass="entr" presetSubtype="2" decel="100000" fill="hold" grpId="0" nodeType="after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800"/>
                            </p:stCondLst>
                            <p:childTnLst>
                              <p:par>
                                <p:cTn id="21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2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2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2300"/>
                            </p:stCondLst>
                            <p:childTnLst>
                              <p:par>
                                <p:cTn id="34" presetID="2" presetClass="entr" presetSubtype="8" decel="10000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8" presetID="2" presetClass="entr" presetSubtype="2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2" presetID="2" presetClass="entr" presetSubtype="2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3300"/>
                            </p:stCondLst>
                            <p:childTnLst>
                              <p:par>
                                <p:cTn id="47" presetID="2" presetClass="entr" presetSubtype="8" decel="10000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2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" presetID="2" presetClass="entr" presetSubtype="2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" grpId="0"/>
      <p:bldP spid="26" grpId="0">
        <p:tmplLst>
          <p:tmpl>
            <p:tnLst>
              <p:par>
                <p:cTn presetID="2" presetClass="entr" presetSubtype="2" decel="100000" fill="hold" nodeType="afterEffect">
                  <p:stCondLst>
                    <p:cond delay="0"/>
                  </p:stCondLst>
                  <p:iterate type="wd">
                    <p:tmPct val="10000"/>
                  </p:iterate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9" grpId="0">
        <p:tmplLst>
          <p:tmpl>
            <p:tnLst>
              <p:par>
                <p:cTn presetID="2" presetClass="entr" presetSubtype="2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0" grpId="0">
        <p:tmplLst>
          <p:tmpl>
            <p:tnLst>
              <p:par>
                <p:cTn presetID="2" presetClass="entr" presetSubtype="2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2" grpId="0">
        <p:tmplLst>
          <p:tmpl>
            <p:tnLst>
              <p:par>
                <p:cTn presetID="2" presetClass="entr" presetSubtype="2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3" grpId="0">
        <p:tmplLst>
          <p:tmpl>
            <p:tnLst>
              <p:par>
                <p:cTn presetID="2" presetClass="entr" presetSubtype="2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5" grpId="0">
        <p:tmplLst>
          <p:tmpl>
            <p:tnLst>
              <p:par>
                <p:cTn presetID="2" presetClass="entr" presetSubtype="2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6" grpId="0">
        <p:tmplLst>
          <p:tmpl>
            <p:tnLst>
              <p:par>
                <p:cTn presetID="2" presetClass="entr" presetSubtype="2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8" grpId="0" animBg="1"/>
      <p:bldP spid="31" grpId="0" animBg="1"/>
      <p:bldP spid="34" grpId="0" animBg="1"/>
    </p:bldLst>
  </p:timing>
</p:sldLayout>
</file>

<file path=ppt/slideLayouts/slideLayout3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obile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正方形/長方形 1"/>
          <p:cNvSpPr/>
          <p:nvPr userDrawn="1"/>
        </p:nvSpPr>
        <p:spPr>
          <a:xfrm>
            <a:off x="0" y="5323520"/>
            <a:ext cx="18286413" cy="13501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  <a:alpha val="70000"/>
                  </a:prstClr>
                </a:solidFill>
              </a:rPr>
              <a:t>The Power of PowerPoint | thepopp.com</a:t>
            </a:r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87164BF-D67A-46C0-81D2-5BAF67C00C80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  <p:pic>
        <p:nvPicPr>
          <p:cNvPr id="22" name="図 21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01348" y="951470"/>
            <a:ext cx="3894306" cy="7956932"/>
          </a:xfrm>
          <a:prstGeom prst="rect">
            <a:avLst/>
          </a:prstGeom>
        </p:spPr>
      </p:pic>
      <p:sp>
        <p:nvSpPr>
          <p:cNvPr id="24" name="図プレースホルダー 23"/>
          <p:cNvSpPr>
            <a:spLocks noGrp="1"/>
          </p:cNvSpPr>
          <p:nvPr>
            <p:ph type="pic" sz="quarter" idx="12" hasCustomPrompt="1"/>
          </p:nvPr>
        </p:nvSpPr>
        <p:spPr>
          <a:xfrm>
            <a:off x="2280575" y="1976438"/>
            <a:ext cx="3335852" cy="5956300"/>
          </a:xfrm>
        </p:spPr>
        <p:txBody>
          <a:bodyPr/>
          <a:lstStyle>
            <a:lvl1pPr>
              <a:defRPr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/>
          </a:p>
        </p:txBody>
      </p:sp>
      <p:sp>
        <p:nvSpPr>
          <p:cNvPr id="26" name="テキスト プレースホルダー 11"/>
          <p:cNvSpPr>
            <a:spLocks noGrp="1"/>
          </p:cNvSpPr>
          <p:nvPr>
            <p:ph type="body" sz="quarter" idx="15" hasCustomPrompt="1"/>
          </p:nvPr>
        </p:nvSpPr>
        <p:spPr>
          <a:xfrm>
            <a:off x="6142789" y="5413530"/>
            <a:ext cx="10081120" cy="1088019"/>
          </a:xfrm>
        </p:spPr>
        <p:txBody>
          <a:bodyPr anchor="b">
            <a:noAutofit/>
          </a:bodyPr>
          <a:lstStyle>
            <a:lvl1pPr algn="l">
              <a:lnSpc>
                <a:spcPct val="100000"/>
              </a:lnSpc>
              <a:spcBef>
                <a:spcPts val="0"/>
              </a:spcBef>
              <a:defRPr sz="5400" spc="600" baseline="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8" name="テキスト プレースホルダー 11"/>
          <p:cNvSpPr>
            <a:spLocks noGrp="1"/>
          </p:cNvSpPr>
          <p:nvPr>
            <p:ph type="body" sz="quarter" idx="20" hasCustomPrompt="1"/>
          </p:nvPr>
        </p:nvSpPr>
        <p:spPr>
          <a:xfrm>
            <a:off x="6172876" y="6763679"/>
            <a:ext cx="10891210" cy="2025225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4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70285443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4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2" presetClass="entr" presetSubtype="2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2" presetClass="entr" presetSubtype="2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24" grpId="0"/>
      <p:bldP spid="26" grpId="0">
        <p:tmplLst>
          <p:tmpl>
            <p:tnLst>
              <p:par>
                <p:cTn presetID="2" presetClass="entr" presetSubtype="2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8" grpId="0">
        <p:tmplLst>
          <p:tmpl>
            <p:tnLst>
              <p:par>
                <p:cTn presetID="2" presetClass="entr" presetSubtype="2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3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obile 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平行四辺形 10"/>
          <p:cNvSpPr/>
          <p:nvPr userDrawn="1"/>
        </p:nvSpPr>
        <p:spPr>
          <a:xfrm>
            <a:off x="511092" y="6268625"/>
            <a:ext cx="8685965" cy="1710190"/>
          </a:xfrm>
          <a:prstGeom prst="parallelogram">
            <a:avLst>
              <a:gd name="adj" fmla="val 33670"/>
            </a:avLst>
          </a:prstGeom>
          <a:solidFill>
            <a:schemeClr val="accent1">
              <a:lumMod val="20000"/>
              <a:lumOff val="80000"/>
            </a:schemeClr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31" name="平行四辺形 30"/>
          <p:cNvSpPr/>
          <p:nvPr userDrawn="1"/>
        </p:nvSpPr>
        <p:spPr>
          <a:xfrm>
            <a:off x="293200" y="6268625"/>
            <a:ext cx="859609" cy="1710189"/>
          </a:xfrm>
          <a:prstGeom prst="parallelogram">
            <a:avLst>
              <a:gd name="adj" fmla="val 67641"/>
            </a:avLst>
          </a:prstGeom>
          <a:solidFill>
            <a:schemeClr val="accent1"/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5" name="平行四辺形 4"/>
          <p:cNvSpPr/>
          <p:nvPr userDrawn="1"/>
        </p:nvSpPr>
        <p:spPr>
          <a:xfrm>
            <a:off x="1906247" y="2083160"/>
            <a:ext cx="6660739" cy="1710190"/>
          </a:xfrm>
          <a:prstGeom prst="parallelogram">
            <a:avLst>
              <a:gd name="adj" fmla="val 33670"/>
            </a:avLst>
          </a:prstGeom>
          <a:solidFill>
            <a:schemeClr val="accent1">
              <a:lumMod val="20000"/>
              <a:lumOff val="80000"/>
            </a:schemeClr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30" name="平行四辺形 29"/>
          <p:cNvSpPr/>
          <p:nvPr userDrawn="1"/>
        </p:nvSpPr>
        <p:spPr>
          <a:xfrm>
            <a:off x="1696178" y="2083160"/>
            <a:ext cx="859609" cy="1710189"/>
          </a:xfrm>
          <a:prstGeom prst="parallelogram">
            <a:avLst>
              <a:gd name="adj" fmla="val 67641"/>
            </a:avLst>
          </a:prstGeom>
          <a:solidFill>
            <a:schemeClr val="accent1"/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0" name="平行四辺形 9"/>
          <p:cNvSpPr/>
          <p:nvPr userDrawn="1"/>
        </p:nvSpPr>
        <p:spPr>
          <a:xfrm>
            <a:off x="1186167" y="4175893"/>
            <a:ext cx="7650850" cy="1710190"/>
          </a:xfrm>
          <a:prstGeom prst="parallelogram">
            <a:avLst>
              <a:gd name="adj" fmla="val 33670"/>
            </a:avLst>
          </a:prstGeom>
          <a:solidFill>
            <a:schemeClr val="accent1">
              <a:lumMod val="20000"/>
              <a:lumOff val="80000"/>
            </a:schemeClr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8" name="平行四辺形 7"/>
          <p:cNvSpPr/>
          <p:nvPr userDrawn="1"/>
        </p:nvSpPr>
        <p:spPr>
          <a:xfrm>
            <a:off x="976098" y="4175892"/>
            <a:ext cx="859609" cy="1710189"/>
          </a:xfrm>
          <a:prstGeom prst="parallelogram">
            <a:avLst>
              <a:gd name="adj" fmla="val 67641"/>
            </a:avLst>
          </a:prstGeom>
          <a:solidFill>
            <a:schemeClr val="accent1"/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cxnSp>
        <p:nvCxnSpPr>
          <p:cNvPr id="12" name="直線コネクタ 11"/>
          <p:cNvCxnSpPr/>
          <p:nvPr userDrawn="1"/>
        </p:nvCxnSpPr>
        <p:spPr>
          <a:xfrm flipH="1">
            <a:off x="9006996" y="4773424"/>
            <a:ext cx="9279417" cy="0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  <a:alpha val="70000"/>
                  </a:prstClr>
                </a:solidFill>
              </a:rPr>
              <a:t>The Power of PowerPoint | thepopp.com</a:t>
            </a:r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87164BF-D67A-46C0-81D2-5BAF67C00C80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  <p:pic>
        <p:nvPicPr>
          <p:cNvPr id="22" name="図 21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184115" y="951470"/>
            <a:ext cx="3894306" cy="7956932"/>
          </a:xfrm>
          <a:prstGeom prst="rect">
            <a:avLst/>
          </a:prstGeom>
        </p:spPr>
      </p:pic>
      <p:sp>
        <p:nvSpPr>
          <p:cNvPr id="24" name="図プレースホルダー 23"/>
          <p:cNvSpPr>
            <a:spLocks noGrp="1"/>
          </p:cNvSpPr>
          <p:nvPr>
            <p:ph type="pic" sz="quarter" idx="12" hasCustomPrompt="1"/>
          </p:nvPr>
        </p:nvSpPr>
        <p:spPr>
          <a:xfrm>
            <a:off x="7463342" y="1976438"/>
            <a:ext cx="3335852" cy="5956300"/>
          </a:xfrm>
        </p:spPr>
        <p:txBody>
          <a:bodyPr/>
          <a:lstStyle>
            <a:lvl1pPr>
              <a:defRPr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/>
          </a:p>
        </p:txBody>
      </p:sp>
      <p:sp>
        <p:nvSpPr>
          <p:cNvPr id="13" name="テキスト プレースホルダー 11"/>
          <p:cNvSpPr>
            <a:spLocks noGrp="1"/>
          </p:cNvSpPr>
          <p:nvPr>
            <p:ph type="body" sz="quarter" idx="15" hasCustomPrompt="1"/>
          </p:nvPr>
        </p:nvSpPr>
        <p:spPr>
          <a:xfrm>
            <a:off x="11258441" y="2038155"/>
            <a:ext cx="6750750" cy="2727300"/>
          </a:xfrm>
        </p:spPr>
        <p:txBody>
          <a:bodyPr anchor="b">
            <a:noAutofit/>
          </a:bodyPr>
          <a:lstStyle>
            <a:lvl1pPr algn="l">
              <a:lnSpc>
                <a:spcPct val="100000"/>
              </a:lnSpc>
              <a:spcBef>
                <a:spcPts val="0"/>
              </a:spcBef>
              <a:defRPr sz="5400" spc="600" baseline="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5" name="テキスト プレースホルダー 11"/>
          <p:cNvSpPr>
            <a:spLocks noGrp="1"/>
          </p:cNvSpPr>
          <p:nvPr>
            <p:ph type="body" sz="quarter" idx="16" hasCustomPrompt="1"/>
          </p:nvPr>
        </p:nvSpPr>
        <p:spPr>
          <a:xfrm>
            <a:off x="11258440" y="4929936"/>
            <a:ext cx="6480721" cy="3498929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spcBef>
                <a:spcPts val="0"/>
              </a:spcBef>
              <a:defRPr sz="24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</a:p>
          <a:p>
            <a:pPr lvl="0"/>
            <a:endParaRPr lang="en-US" altLang="ja-JP" dirty="0" smtClean="0"/>
          </a:p>
        </p:txBody>
      </p:sp>
      <p:sp>
        <p:nvSpPr>
          <p:cNvPr id="16" name="テキスト プレースホルダー 11"/>
          <p:cNvSpPr>
            <a:spLocks noGrp="1"/>
          </p:cNvSpPr>
          <p:nvPr>
            <p:ph type="body" sz="quarter" idx="17" hasCustomPrompt="1"/>
          </p:nvPr>
        </p:nvSpPr>
        <p:spPr>
          <a:xfrm>
            <a:off x="2543098" y="2263180"/>
            <a:ext cx="4583730" cy="1377130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spcBef>
                <a:spcPts val="0"/>
              </a:spcBef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</a:p>
        </p:txBody>
      </p:sp>
      <p:sp>
        <p:nvSpPr>
          <p:cNvPr id="17" name="テキスト プレースホルダー 11"/>
          <p:cNvSpPr>
            <a:spLocks noGrp="1"/>
          </p:cNvSpPr>
          <p:nvPr>
            <p:ph type="body" sz="quarter" idx="18" hasCustomPrompt="1"/>
          </p:nvPr>
        </p:nvSpPr>
        <p:spPr>
          <a:xfrm>
            <a:off x="1906247" y="4342423"/>
            <a:ext cx="5239692" cy="1377130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spcBef>
                <a:spcPts val="0"/>
              </a:spcBef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</a:p>
          <a:p>
            <a:pPr lvl="0"/>
            <a:endParaRPr lang="en-US" altLang="ja-JP" dirty="0" smtClean="0"/>
          </a:p>
        </p:txBody>
      </p:sp>
      <p:sp>
        <p:nvSpPr>
          <p:cNvPr id="19" name="テキスト プレースホルダー 11"/>
          <p:cNvSpPr>
            <a:spLocks noGrp="1"/>
          </p:cNvSpPr>
          <p:nvPr>
            <p:ph type="body" sz="quarter" idx="19" hasCustomPrompt="1"/>
          </p:nvPr>
        </p:nvSpPr>
        <p:spPr>
          <a:xfrm>
            <a:off x="1276177" y="6435155"/>
            <a:ext cx="5869762" cy="1377130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spcBef>
                <a:spcPts val="0"/>
              </a:spcBef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</a:p>
          <a:p>
            <a:pPr lvl="0"/>
            <a:endParaRPr lang="en-US" altLang="ja-JP" dirty="0" smtClean="0"/>
          </a:p>
        </p:txBody>
      </p:sp>
      <p:sp>
        <p:nvSpPr>
          <p:cNvPr id="20" name="涙形 19"/>
          <p:cNvSpPr/>
          <p:nvPr userDrawn="1"/>
        </p:nvSpPr>
        <p:spPr>
          <a:xfrm rot="5400000">
            <a:off x="1752351" y="1322658"/>
            <a:ext cx="848875" cy="848875"/>
          </a:xfrm>
          <a:prstGeom prst="teardrop">
            <a:avLst/>
          </a:prstGeom>
          <a:solidFill>
            <a:schemeClr val="accent1">
              <a:lumMod val="20000"/>
              <a:lumOff val="80000"/>
            </a:schemeClr>
          </a:solidFill>
          <a:ln w="76200" cmpd="sng">
            <a:solidFill>
              <a:schemeClr val="accent1">
                <a:lumMod val="40000"/>
                <a:lumOff val="60000"/>
              </a:schemeClr>
            </a:solidFill>
            <a:beve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21" name="テキスト ボックス 20"/>
          <p:cNvSpPr txBox="1"/>
          <p:nvPr userDrawn="1"/>
        </p:nvSpPr>
        <p:spPr>
          <a:xfrm>
            <a:off x="1970642" y="1466965"/>
            <a:ext cx="412292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kumimoji="1" lang="en-US" altLang="ja-JP" dirty="0" smtClean="0">
                <a:solidFill>
                  <a:srgbClr val="53548A"/>
                </a:solidFill>
              </a:rPr>
              <a:t>1</a:t>
            </a:r>
            <a:endParaRPr kumimoji="1" lang="ja-JP" altLang="en-US" dirty="0">
              <a:solidFill>
                <a:srgbClr val="53548A"/>
              </a:solidFill>
            </a:endParaRPr>
          </a:p>
        </p:txBody>
      </p:sp>
      <p:sp>
        <p:nvSpPr>
          <p:cNvPr id="23" name="涙形 22"/>
          <p:cNvSpPr/>
          <p:nvPr userDrawn="1"/>
        </p:nvSpPr>
        <p:spPr>
          <a:xfrm rot="5400000">
            <a:off x="1057372" y="3368912"/>
            <a:ext cx="848875" cy="848875"/>
          </a:xfrm>
          <a:prstGeom prst="teardrop">
            <a:avLst/>
          </a:prstGeom>
          <a:solidFill>
            <a:schemeClr val="accent1">
              <a:lumMod val="20000"/>
              <a:lumOff val="80000"/>
            </a:schemeClr>
          </a:solidFill>
          <a:ln w="76200" cmpd="sng">
            <a:solidFill>
              <a:schemeClr val="accent1">
                <a:lumMod val="40000"/>
                <a:lumOff val="60000"/>
              </a:schemeClr>
            </a:solidFill>
            <a:beve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25" name="テキスト ボックス 24"/>
          <p:cNvSpPr txBox="1"/>
          <p:nvPr userDrawn="1"/>
        </p:nvSpPr>
        <p:spPr>
          <a:xfrm>
            <a:off x="1275663" y="3513219"/>
            <a:ext cx="412292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kumimoji="1" lang="en-US" altLang="ja-JP" dirty="0" smtClean="0">
                <a:solidFill>
                  <a:srgbClr val="53548A"/>
                </a:solidFill>
              </a:rPr>
              <a:t>2</a:t>
            </a:r>
            <a:endParaRPr kumimoji="1" lang="ja-JP" altLang="en-US" dirty="0">
              <a:solidFill>
                <a:srgbClr val="53548A"/>
              </a:solidFill>
            </a:endParaRPr>
          </a:p>
        </p:txBody>
      </p:sp>
      <p:sp>
        <p:nvSpPr>
          <p:cNvPr id="27" name="涙形 26"/>
          <p:cNvSpPr/>
          <p:nvPr userDrawn="1"/>
        </p:nvSpPr>
        <p:spPr>
          <a:xfrm rot="5400000">
            <a:off x="382297" y="5461645"/>
            <a:ext cx="848875" cy="848875"/>
          </a:xfrm>
          <a:prstGeom prst="teardrop">
            <a:avLst/>
          </a:prstGeom>
          <a:solidFill>
            <a:schemeClr val="accent1">
              <a:lumMod val="20000"/>
              <a:lumOff val="80000"/>
            </a:schemeClr>
          </a:solidFill>
          <a:ln w="76200" cmpd="sng">
            <a:solidFill>
              <a:schemeClr val="accent1">
                <a:lumMod val="40000"/>
                <a:lumOff val="60000"/>
              </a:schemeClr>
            </a:solidFill>
            <a:beve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28" name="テキスト ボックス 27"/>
          <p:cNvSpPr txBox="1"/>
          <p:nvPr userDrawn="1"/>
        </p:nvSpPr>
        <p:spPr>
          <a:xfrm>
            <a:off x="600588" y="5605952"/>
            <a:ext cx="412292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kumimoji="1" lang="en-US" altLang="ja-JP" dirty="0" smtClean="0">
                <a:solidFill>
                  <a:srgbClr val="53548A"/>
                </a:solidFill>
              </a:rPr>
              <a:t>3</a:t>
            </a:r>
            <a:endParaRPr kumimoji="1" lang="ja-JP" altLang="en-US" dirty="0">
              <a:solidFill>
                <a:srgbClr val="53548A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5829909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2" presetClass="entr" presetSubtype="2" decel="100000" fill="hold" grpId="0" nodeType="after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" presetID="2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8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050"/>
                            </p:stCondLst>
                            <p:childTnLst>
                              <p:par>
                                <p:cTn id="20" presetID="2" presetClass="entr" presetSubtype="2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550"/>
                            </p:stCondLst>
                            <p:childTnLst>
                              <p:par>
                                <p:cTn id="25" presetID="10" presetClass="entr" presetSubtype="0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22" presetClass="entr" presetSubtype="8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0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22" presetClass="entr" presetSubtype="8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3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2" presetClass="entr" presetSubtype="1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8" presetID="2" presetClass="entr" presetSubtype="1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2300"/>
                            </p:stCondLst>
                            <p:childTnLst>
                              <p:par>
                                <p:cTn id="43" presetID="10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22" presetClass="entr" presetSubtype="8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8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22" presetClass="entr" presetSubtype="8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1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2" presetClass="entr" presetSubtype="1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6" presetID="2" presetClass="entr" presetSubtype="1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3300"/>
                            </p:stCondLst>
                            <p:childTnLst>
                              <p:par>
                                <p:cTn id="61" presetID="10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" presetID="22" presetClass="entr" presetSubtype="8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6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22" presetClass="entr" presetSubtype="8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9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2" presetClass="entr" presetSubtype="1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2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3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4" presetID="2" presetClass="entr" presetSubtype="1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6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7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 animBg="1"/>
      <p:bldP spid="31" grpId="0" animBg="1"/>
      <p:bldP spid="5" grpId="0" animBg="1"/>
      <p:bldP spid="30" grpId="0" animBg="1"/>
      <p:bldP spid="10" grpId="0" animBg="1"/>
      <p:bldP spid="8" grpId="0" animBg="1"/>
      <p:bldP spid="24" grpId="0"/>
      <p:bldP spid="13" grpId="0">
        <p:tmplLst>
          <p:tmpl>
            <p:tnLst>
              <p:par>
                <p:cTn presetID="2" presetClass="entr" presetSubtype="2" decel="100000" fill="hold" nodeType="afterEffect">
                  <p:stCondLst>
                    <p:cond delay="0"/>
                  </p:stCondLst>
                  <p:iterate type="wd">
                    <p:tmPct val="10000"/>
                  </p:iterate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5" grpId="0"/>
      <p:bldP spid="16" grpId="0">
        <p:tmplLst>
          <p:tmpl>
            <p:tnLst>
              <p:par>
                <p:cTn presetID="22" presetClass="entr" presetSubtype="8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1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7" grpId="0">
        <p:tmplLst>
          <p:tmpl>
            <p:tnLst>
              <p:par>
                <p:cTn presetID="22" presetClass="entr" presetSubtype="8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1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9" grpId="0">
        <p:tmplLst>
          <p:tmpl>
            <p:tnLst>
              <p:par>
                <p:cTn presetID="22" presetClass="entr" presetSubtype="8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1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0" grpId="0" animBg="1"/>
      <p:bldP spid="21" grpId="0"/>
      <p:bldP spid="23" grpId="0" animBg="1"/>
      <p:bldP spid="25" grpId="0"/>
      <p:bldP spid="27" grpId="0" animBg="1"/>
      <p:bldP spid="28" grpId="0"/>
    </p:bldLst>
  </p:timing>
</p:sldLayout>
</file>

<file path=ppt/slideLayouts/slideLayout3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obile 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正方形/長方形 14"/>
          <p:cNvSpPr/>
          <p:nvPr userDrawn="1"/>
        </p:nvSpPr>
        <p:spPr>
          <a:xfrm>
            <a:off x="0" y="5323520"/>
            <a:ext cx="18286413" cy="13501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pic>
        <p:nvPicPr>
          <p:cNvPr id="9" name="図 8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931284" y="510933"/>
            <a:ext cx="3820508" cy="9260434"/>
          </a:xfrm>
          <a:prstGeom prst="rect">
            <a:avLst/>
          </a:prstGeom>
        </p:spPr>
      </p:pic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  <a:alpha val="70000"/>
                  </a:prstClr>
                </a:solidFill>
              </a:rPr>
              <a:t>The Power of PowerPoint | thepopp.com</a:t>
            </a:r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87164BF-D67A-46C0-81D2-5BAF67C00C80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  <p:pic>
        <p:nvPicPr>
          <p:cNvPr id="22" name="図 21"/>
          <p:cNvPicPr>
            <a:picLocks noChangeAspect="1"/>
          </p:cNvPicPr>
          <p:nvPr userDrawn="1"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449044" y="1453090"/>
            <a:ext cx="3894306" cy="7956932"/>
          </a:xfrm>
          <a:prstGeom prst="rect">
            <a:avLst/>
          </a:prstGeom>
        </p:spPr>
      </p:pic>
      <p:sp>
        <p:nvSpPr>
          <p:cNvPr id="24" name="図プレースホルダー 23"/>
          <p:cNvSpPr>
            <a:spLocks noGrp="1"/>
          </p:cNvSpPr>
          <p:nvPr>
            <p:ph type="pic" sz="quarter" idx="12" hasCustomPrompt="1"/>
          </p:nvPr>
        </p:nvSpPr>
        <p:spPr>
          <a:xfrm>
            <a:off x="9728271" y="2478058"/>
            <a:ext cx="3335852" cy="5956300"/>
          </a:xfrm>
        </p:spPr>
        <p:txBody>
          <a:bodyPr/>
          <a:lstStyle>
            <a:lvl1pPr>
              <a:defRPr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/>
          </a:p>
        </p:txBody>
      </p:sp>
      <p:sp>
        <p:nvSpPr>
          <p:cNvPr id="16" name="テキスト プレースホルダー 11"/>
          <p:cNvSpPr>
            <a:spLocks noGrp="1"/>
          </p:cNvSpPr>
          <p:nvPr>
            <p:ph type="body" sz="quarter" idx="15" hasCustomPrompt="1"/>
          </p:nvPr>
        </p:nvSpPr>
        <p:spPr>
          <a:xfrm>
            <a:off x="547251" y="5413530"/>
            <a:ext cx="8595955" cy="1088019"/>
          </a:xfrm>
        </p:spPr>
        <p:txBody>
          <a:bodyPr anchor="b">
            <a:noAutofit/>
          </a:bodyPr>
          <a:lstStyle>
            <a:lvl1pPr algn="l">
              <a:lnSpc>
                <a:spcPct val="100000"/>
              </a:lnSpc>
              <a:spcBef>
                <a:spcPts val="0"/>
              </a:spcBef>
              <a:defRPr sz="5400" spc="600" baseline="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7" name="テキスト プレースホルダー 11"/>
          <p:cNvSpPr>
            <a:spLocks noGrp="1"/>
          </p:cNvSpPr>
          <p:nvPr>
            <p:ph type="body" sz="quarter" idx="20" hasCustomPrompt="1"/>
          </p:nvPr>
        </p:nvSpPr>
        <p:spPr>
          <a:xfrm>
            <a:off x="547250" y="6763679"/>
            <a:ext cx="8595955" cy="2025225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4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30203498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14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4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8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050"/>
                            </p:stCondLst>
                            <p:childTnLst>
                              <p:par>
                                <p:cTn id="25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" grpId="0" animBg="1"/>
      <p:bldP spid="24" grpId="0"/>
      <p:bldP spid="16" grpId="0">
        <p:tmplLst>
          <p:tmpl>
            <p:tnLst>
              <p:par>
                <p:cTn presetID="2" presetClass="entr" presetSubtype="8" decel="100000" fill="hold" nodeType="afterEffect">
                  <p:stCondLst>
                    <p:cond delay="0"/>
                  </p:stCondLst>
                  <p:iterate type="wd">
                    <p:tmPct val="10000"/>
                  </p:iterate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7" grpId="0">
        <p:tmplLst>
          <p:tmpl>
            <p:tnLst>
              <p:par>
                <p:cTn presetID="2" presetClass="entr" presetSubtype="8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3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obile Devices 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17" name="直線コネクタ 16"/>
          <p:cNvCxnSpPr/>
          <p:nvPr userDrawn="1"/>
        </p:nvCxnSpPr>
        <p:spPr>
          <a:xfrm flipH="1">
            <a:off x="0" y="3253290"/>
            <a:ext cx="18286413" cy="0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  <a:alpha val="70000"/>
                  </a:prstClr>
                </a:solidFill>
              </a:rPr>
              <a:t>The Power of PowerPoint | thepopp.com</a:t>
            </a:r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87164BF-D67A-46C0-81D2-5BAF67C00C80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  <p:pic>
        <p:nvPicPr>
          <p:cNvPr id="5" name="図 4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067531" y="868025"/>
            <a:ext cx="5715635" cy="8126678"/>
          </a:xfrm>
          <a:prstGeom prst="rect">
            <a:avLst/>
          </a:prstGeom>
        </p:spPr>
      </p:pic>
      <p:pic>
        <p:nvPicPr>
          <p:cNvPr id="6" name="図 5"/>
          <p:cNvPicPr>
            <a:picLocks noChangeAspect="1"/>
          </p:cNvPicPr>
          <p:nvPr userDrawn="1"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62286" y="3834097"/>
            <a:ext cx="2533388" cy="5160606"/>
          </a:xfrm>
          <a:prstGeom prst="rect">
            <a:avLst/>
          </a:prstGeom>
        </p:spPr>
      </p:pic>
      <p:sp>
        <p:nvSpPr>
          <p:cNvPr id="8" name="図プレースホルダー 7"/>
          <p:cNvSpPr>
            <a:spLocks noGrp="1"/>
          </p:cNvSpPr>
          <p:nvPr>
            <p:ph type="pic" sz="quarter" idx="12" hasCustomPrompt="1"/>
          </p:nvPr>
        </p:nvSpPr>
        <p:spPr>
          <a:xfrm>
            <a:off x="1048686" y="4501463"/>
            <a:ext cx="2160588" cy="3825875"/>
          </a:xfrm>
        </p:spPr>
        <p:txBody>
          <a:bodyPr/>
          <a:lstStyle>
            <a:lvl1pPr>
              <a:defRPr baseline="0"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/>
          </a:p>
        </p:txBody>
      </p:sp>
      <p:sp>
        <p:nvSpPr>
          <p:cNvPr id="12" name="図プレースホルダー 11"/>
          <p:cNvSpPr>
            <a:spLocks noGrp="1"/>
          </p:cNvSpPr>
          <p:nvPr>
            <p:ph type="pic" sz="quarter" idx="13" hasCustomPrompt="1"/>
          </p:nvPr>
        </p:nvSpPr>
        <p:spPr>
          <a:xfrm>
            <a:off x="3456428" y="1646033"/>
            <a:ext cx="4937841" cy="6570663"/>
          </a:xfrm>
        </p:spPr>
        <p:txBody>
          <a:bodyPr/>
          <a:lstStyle>
            <a:lvl1pPr>
              <a:defRPr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/>
          </a:p>
        </p:txBody>
      </p:sp>
      <p:sp>
        <p:nvSpPr>
          <p:cNvPr id="19" name="テキスト プレースホルダー 11"/>
          <p:cNvSpPr>
            <a:spLocks noGrp="1"/>
          </p:cNvSpPr>
          <p:nvPr>
            <p:ph type="body" sz="quarter" idx="15" hasCustomPrompt="1"/>
          </p:nvPr>
        </p:nvSpPr>
        <p:spPr>
          <a:xfrm>
            <a:off x="9098201" y="1273071"/>
            <a:ext cx="8730970" cy="1988119"/>
          </a:xfrm>
        </p:spPr>
        <p:txBody>
          <a:bodyPr anchor="b">
            <a:noAutofit/>
          </a:bodyPr>
          <a:lstStyle>
            <a:lvl1pPr algn="l">
              <a:lnSpc>
                <a:spcPct val="100000"/>
              </a:lnSpc>
              <a:spcBef>
                <a:spcPts val="0"/>
              </a:spcBef>
              <a:defRPr sz="5400" spc="600" baseline="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0" name="ホームベース 19"/>
          <p:cNvSpPr/>
          <p:nvPr userDrawn="1"/>
        </p:nvSpPr>
        <p:spPr>
          <a:xfrm>
            <a:off x="9158564" y="3719405"/>
            <a:ext cx="479695" cy="359473"/>
          </a:xfrm>
          <a:prstGeom prst="homePlate">
            <a:avLst/>
          </a:prstGeom>
          <a:solidFill>
            <a:schemeClr val="accent1"/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21" name="テキスト プレースホルダー 11"/>
          <p:cNvSpPr>
            <a:spLocks noGrp="1"/>
          </p:cNvSpPr>
          <p:nvPr>
            <p:ph type="body" sz="quarter" idx="16" hasCustomPrompt="1"/>
          </p:nvPr>
        </p:nvSpPr>
        <p:spPr>
          <a:xfrm>
            <a:off x="9638261" y="4102749"/>
            <a:ext cx="8190910" cy="1895845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spcBef>
                <a:spcPts val="0"/>
              </a:spcBef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3" name="テキスト プレースホルダー 11"/>
          <p:cNvSpPr>
            <a:spLocks noGrp="1"/>
          </p:cNvSpPr>
          <p:nvPr>
            <p:ph type="body" sz="quarter" idx="17" hasCustomPrompt="1"/>
          </p:nvPr>
        </p:nvSpPr>
        <p:spPr>
          <a:xfrm>
            <a:off x="9638261" y="3523320"/>
            <a:ext cx="8190910" cy="773203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32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5" name="ホームベース 24"/>
          <p:cNvSpPr/>
          <p:nvPr userDrawn="1"/>
        </p:nvSpPr>
        <p:spPr>
          <a:xfrm>
            <a:off x="9158564" y="6361320"/>
            <a:ext cx="479695" cy="359473"/>
          </a:xfrm>
          <a:prstGeom prst="homePlate">
            <a:avLst/>
          </a:prstGeom>
          <a:solidFill>
            <a:schemeClr val="accent1"/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27" name="テキスト プレースホルダー 11"/>
          <p:cNvSpPr>
            <a:spLocks noGrp="1"/>
          </p:cNvSpPr>
          <p:nvPr>
            <p:ph type="body" sz="quarter" idx="18" hasCustomPrompt="1"/>
          </p:nvPr>
        </p:nvSpPr>
        <p:spPr>
          <a:xfrm>
            <a:off x="9638261" y="6744664"/>
            <a:ext cx="8190910" cy="1895845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spcBef>
                <a:spcPts val="0"/>
              </a:spcBef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8" name="テキスト プレースホルダー 11"/>
          <p:cNvSpPr>
            <a:spLocks noGrp="1"/>
          </p:cNvSpPr>
          <p:nvPr>
            <p:ph type="body" sz="quarter" idx="19" hasCustomPrompt="1"/>
          </p:nvPr>
        </p:nvSpPr>
        <p:spPr>
          <a:xfrm>
            <a:off x="9638261" y="6165235"/>
            <a:ext cx="8190910" cy="773203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32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95670056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0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14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4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000"/>
                            </p:stCondLst>
                            <p:childTnLst>
                              <p:par>
                                <p:cTn id="19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1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500"/>
                            </p:stCondLst>
                            <p:childTnLst>
                              <p:par>
                                <p:cTn id="23" presetID="2" presetClass="entr" presetSubtype="2" decel="100000" fill="hold" grpId="0" nodeType="after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2050"/>
                            </p:stCondLst>
                            <p:childTnLst>
                              <p:par>
                                <p:cTn id="28" presetID="2" presetClass="entr" presetSubtype="8" decel="10000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2" presetID="2" presetClass="entr" presetSubtype="2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6" presetID="2" presetClass="entr" presetSubtype="2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3050"/>
                            </p:stCondLst>
                            <p:childTnLst>
                              <p:par>
                                <p:cTn id="41" presetID="2" presetClass="entr" presetSubtype="8" decel="10000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2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2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  <p:bldP spid="12" grpId="0"/>
      <p:bldP spid="19" grpId="0">
        <p:tmplLst>
          <p:tmpl>
            <p:tnLst>
              <p:par>
                <p:cTn presetID="2" presetClass="entr" presetSubtype="2" decel="100000" fill="hold" nodeType="afterEffect">
                  <p:stCondLst>
                    <p:cond delay="0"/>
                  </p:stCondLst>
                  <p:iterate type="wd">
                    <p:tmPct val="10000"/>
                  </p:iterate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0" grpId="0" animBg="1"/>
      <p:bldP spid="21" grpId="0">
        <p:tmplLst>
          <p:tmpl>
            <p:tnLst>
              <p:par>
                <p:cTn presetID="2" presetClass="entr" presetSubtype="2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3" grpId="0">
        <p:tmplLst>
          <p:tmpl>
            <p:tnLst>
              <p:par>
                <p:cTn presetID="2" presetClass="entr" presetSubtype="2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5" grpId="0" animBg="1"/>
      <p:bldP spid="27" grpId="0">
        <p:tmplLst>
          <p:tmpl>
            <p:tnLst>
              <p:par>
                <p:cTn presetID="2" presetClass="entr" presetSubtype="2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8" grpId="0">
        <p:tmplLst>
          <p:tmpl>
            <p:tnLst>
              <p:par>
                <p:cTn presetID="2" presetClass="entr" presetSubtype="2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3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obile Devices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正方形/長方形 15"/>
          <p:cNvSpPr/>
          <p:nvPr userDrawn="1"/>
        </p:nvSpPr>
        <p:spPr>
          <a:xfrm>
            <a:off x="0" y="5323520"/>
            <a:ext cx="18286413" cy="13501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  <a:alpha val="70000"/>
                  </a:prstClr>
                </a:solidFill>
              </a:rPr>
              <a:t>The Power of PowerPoint | thepopp.com</a:t>
            </a:r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87164BF-D67A-46C0-81D2-5BAF67C00C80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  <p:pic>
        <p:nvPicPr>
          <p:cNvPr id="5" name="図 4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067531" y="868025"/>
            <a:ext cx="5715635" cy="8126678"/>
          </a:xfrm>
          <a:prstGeom prst="rect">
            <a:avLst/>
          </a:prstGeom>
        </p:spPr>
      </p:pic>
      <p:pic>
        <p:nvPicPr>
          <p:cNvPr id="6" name="図 5"/>
          <p:cNvPicPr>
            <a:picLocks noChangeAspect="1"/>
          </p:cNvPicPr>
          <p:nvPr userDrawn="1"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62286" y="3834097"/>
            <a:ext cx="2533388" cy="5160606"/>
          </a:xfrm>
          <a:prstGeom prst="rect">
            <a:avLst/>
          </a:prstGeom>
        </p:spPr>
      </p:pic>
      <p:sp>
        <p:nvSpPr>
          <p:cNvPr id="8" name="図プレースホルダー 7"/>
          <p:cNvSpPr>
            <a:spLocks noGrp="1"/>
          </p:cNvSpPr>
          <p:nvPr>
            <p:ph type="pic" sz="quarter" idx="12" hasCustomPrompt="1"/>
          </p:nvPr>
        </p:nvSpPr>
        <p:spPr>
          <a:xfrm>
            <a:off x="1048686" y="4501463"/>
            <a:ext cx="2160588" cy="3825875"/>
          </a:xfrm>
        </p:spPr>
        <p:txBody>
          <a:bodyPr/>
          <a:lstStyle>
            <a:lvl1pPr>
              <a:defRPr baseline="0"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/>
          </a:p>
        </p:txBody>
      </p:sp>
      <p:sp>
        <p:nvSpPr>
          <p:cNvPr id="12" name="図プレースホルダー 11"/>
          <p:cNvSpPr>
            <a:spLocks noGrp="1"/>
          </p:cNvSpPr>
          <p:nvPr>
            <p:ph type="pic" sz="quarter" idx="13" hasCustomPrompt="1"/>
          </p:nvPr>
        </p:nvSpPr>
        <p:spPr>
          <a:xfrm>
            <a:off x="3456428" y="1646033"/>
            <a:ext cx="4937841" cy="6570663"/>
          </a:xfrm>
        </p:spPr>
        <p:txBody>
          <a:bodyPr/>
          <a:lstStyle>
            <a:lvl1pPr>
              <a:defRPr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/>
          </a:p>
        </p:txBody>
      </p:sp>
      <p:sp>
        <p:nvSpPr>
          <p:cNvPr id="18" name="テキスト プレースホルダー 11"/>
          <p:cNvSpPr>
            <a:spLocks noGrp="1"/>
          </p:cNvSpPr>
          <p:nvPr>
            <p:ph type="body" sz="quarter" idx="15" hasCustomPrompt="1"/>
          </p:nvPr>
        </p:nvSpPr>
        <p:spPr>
          <a:xfrm>
            <a:off x="9008191" y="5413530"/>
            <a:ext cx="8505945" cy="1088019"/>
          </a:xfrm>
        </p:spPr>
        <p:txBody>
          <a:bodyPr anchor="b">
            <a:noAutofit/>
          </a:bodyPr>
          <a:lstStyle>
            <a:lvl1pPr algn="l">
              <a:lnSpc>
                <a:spcPct val="100000"/>
              </a:lnSpc>
              <a:spcBef>
                <a:spcPts val="0"/>
              </a:spcBef>
              <a:defRPr sz="5400" spc="600" baseline="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2" name="テキスト プレースホルダー 11"/>
          <p:cNvSpPr>
            <a:spLocks noGrp="1"/>
          </p:cNvSpPr>
          <p:nvPr>
            <p:ph type="body" sz="quarter" idx="20" hasCustomPrompt="1"/>
          </p:nvPr>
        </p:nvSpPr>
        <p:spPr>
          <a:xfrm>
            <a:off x="9038278" y="6763679"/>
            <a:ext cx="8520863" cy="2025225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4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28989713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0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14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4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000"/>
                            </p:stCondLst>
                            <p:childTnLst>
                              <p:par>
                                <p:cTn id="19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1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500"/>
                            </p:stCondLst>
                            <p:childTnLst>
                              <p:par>
                                <p:cTn id="23" presetID="2" presetClass="entr" presetSubtype="2" decel="100000" fill="hold" grpId="0" nodeType="after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2050"/>
                            </p:stCondLst>
                            <p:childTnLst>
                              <p:par>
                                <p:cTn id="28" presetID="2" presetClass="entr" presetSubtype="2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 animBg="1"/>
      <p:bldP spid="8" grpId="0"/>
      <p:bldP spid="12" grpId="0"/>
      <p:bldP spid="18" grpId="0">
        <p:tmplLst>
          <p:tmpl>
            <p:tnLst>
              <p:par>
                <p:cTn presetID="2" presetClass="entr" presetSubtype="2" decel="100000" fill="hold" nodeType="afterEffect">
                  <p:stCondLst>
                    <p:cond delay="0"/>
                  </p:stCondLst>
                  <p:iterate type="wd">
                    <p:tmPct val="10000"/>
                  </p:iterate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2" grpId="0">
        <p:tmplLst>
          <p:tmpl>
            <p:tnLst>
              <p:par>
                <p:cTn presetID="2" presetClass="entr" presetSubtype="2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3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C and iPho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17" name="直線コネクタ 16"/>
          <p:cNvCxnSpPr/>
          <p:nvPr userDrawn="1"/>
        </p:nvCxnSpPr>
        <p:spPr>
          <a:xfrm flipH="1">
            <a:off x="0" y="4775560"/>
            <a:ext cx="18286413" cy="0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テキスト プレースホルダー 11"/>
          <p:cNvSpPr>
            <a:spLocks noGrp="1"/>
          </p:cNvSpPr>
          <p:nvPr>
            <p:ph type="body" sz="quarter" idx="15" hasCustomPrompt="1"/>
          </p:nvPr>
        </p:nvSpPr>
        <p:spPr>
          <a:xfrm>
            <a:off x="10988412" y="1993151"/>
            <a:ext cx="6840760" cy="2790310"/>
          </a:xfrm>
        </p:spPr>
        <p:txBody>
          <a:bodyPr anchor="b">
            <a:noAutofit/>
          </a:bodyPr>
          <a:lstStyle>
            <a:lvl1pPr algn="l">
              <a:lnSpc>
                <a:spcPct val="100000"/>
              </a:lnSpc>
              <a:spcBef>
                <a:spcPts val="0"/>
              </a:spcBef>
              <a:defRPr sz="5400" spc="600" baseline="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  <a:alpha val="70000"/>
                  </a:prstClr>
                </a:solidFill>
              </a:rPr>
              <a:t>The Power of PowerPoint | thepopp.com</a:t>
            </a:r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87164BF-D67A-46C0-81D2-5BAF67C00C80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  <p:pic>
        <p:nvPicPr>
          <p:cNvPr id="11" name="図 10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806763" y="1700461"/>
            <a:ext cx="7911618" cy="6409096"/>
          </a:xfrm>
          <a:prstGeom prst="rect">
            <a:avLst/>
          </a:prstGeom>
        </p:spPr>
      </p:pic>
      <p:sp>
        <p:nvSpPr>
          <p:cNvPr id="13" name="図プレースホルダー 8"/>
          <p:cNvSpPr>
            <a:spLocks noGrp="1"/>
          </p:cNvSpPr>
          <p:nvPr>
            <p:ph type="pic" sz="quarter" idx="13" hasCustomPrompt="1"/>
          </p:nvPr>
        </p:nvSpPr>
        <p:spPr>
          <a:xfrm>
            <a:off x="3097428" y="1970491"/>
            <a:ext cx="7335815" cy="4056234"/>
          </a:xfrm>
        </p:spPr>
        <p:txBody>
          <a:bodyPr/>
          <a:lstStyle>
            <a:lvl1pPr>
              <a:defRPr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/>
          </a:p>
        </p:txBody>
      </p:sp>
      <p:pic>
        <p:nvPicPr>
          <p:cNvPr id="14" name="図 13"/>
          <p:cNvPicPr>
            <a:picLocks noChangeAspect="1"/>
          </p:cNvPicPr>
          <p:nvPr userDrawn="1"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29413" y="4128186"/>
            <a:ext cx="2044962" cy="4165664"/>
          </a:xfrm>
          <a:prstGeom prst="rect">
            <a:avLst/>
          </a:prstGeom>
        </p:spPr>
      </p:pic>
      <p:sp>
        <p:nvSpPr>
          <p:cNvPr id="15" name="図プレースホルダー 8"/>
          <p:cNvSpPr>
            <a:spLocks noGrp="1"/>
          </p:cNvSpPr>
          <p:nvPr>
            <p:ph type="pic" sz="quarter" idx="12" hasCustomPrompt="1"/>
          </p:nvPr>
        </p:nvSpPr>
        <p:spPr>
          <a:xfrm>
            <a:off x="1097026" y="4658443"/>
            <a:ext cx="1709737" cy="3105150"/>
          </a:xfrm>
        </p:spPr>
        <p:txBody>
          <a:bodyPr/>
          <a:lstStyle>
            <a:lvl1pPr>
              <a:defRPr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/>
          </a:p>
        </p:txBody>
      </p:sp>
      <p:sp>
        <p:nvSpPr>
          <p:cNvPr id="20" name="テキスト プレースホルダー 11"/>
          <p:cNvSpPr>
            <a:spLocks noGrp="1"/>
          </p:cNvSpPr>
          <p:nvPr>
            <p:ph type="body" sz="quarter" idx="20" hasCustomPrompt="1"/>
          </p:nvPr>
        </p:nvSpPr>
        <p:spPr>
          <a:xfrm>
            <a:off x="10988411" y="4905010"/>
            <a:ext cx="6840759" cy="3523856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4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07348228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0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14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4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000"/>
                            </p:stCondLst>
                            <p:childTnLst>
                              <p:par>
                                <p:cTn id="19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1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500"/>
                            </p:stCondLst>
                            <p:childTnLst>
                              <p:par>
                                <p:cTn id="23" presetID="2" presetClass="entr" presetSubtype="2" decel="100000" fill="hold" grpId="0" nodeType="after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2050"/>
                            </p:stCondLst>
                            <p:childTnLst>
                              <p:par>
                                <p:cTn id="28" presetID="2" presetClass="entr" presetSubtype="2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" grpId="0">
        <p:tmplLst>
          <p:tmpl>
            <p:tnLst>
              <p:par>
                <p:cTn presetID="2" presetClass="entr" presetSubtype="2" decel="100000" fill="hold" nodeType="afterEffect">
                  <p:stCondLst>
                    <p:cond delay="0"/>
                  </p:stCondLst>
                  <p:iterate type="wd">
                    <p:tmPct val="10000"/>
                  </p:iterate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3" grpId="0"/>
      <p:bldP spid="15" grpId="0"/>
      <p:bldP spid="20" grpId="0">
        <p:tmplLst>
          <p:tmpl>
            <p:tnLst>
              <p:par>
                <p:cTn presetID="2" presetClass="entr" presetSubtype="2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3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ll Devic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正方形/長方形 15"/>
          <p:cNvSpPr/>
          <p:nvPr userDrawn="1"/>
        </p:nvSpPr>
        <p:spPr>
          <a:xfrm>
            <a:off x="0" y="6043600"/>
            <a:ext cx="18286413" cy="207023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  <a:alpha val="70000"/>
                  </a:prstClr>
                </a:solidFill>
              </a:rPr>
              <a:t>The Power of PowerPoint | thepopp.com</a:t>
            </a:r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87164BF-D67A-46C0-81D2-5BAF67C00C80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  <p:pic>
        <p:nvPicPr>
          <p:cNvPr id="5" name="図 4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667076" y="462980"/>
            <a:ext cx="7911618" cy="6409096"/>
          </a:xfrm>
          <a:prstGeom prst="rect">
            <a:avLst/>
          </a:prstGeom>
        </p:spPr>
      </p:pic>
      <p:pic>
        <p:nvPicPr>
          <p:cNvPr id="6" name="図 5"/>
          <p:cNvPicPr>
            <a:picLocks noChangeAspect="1"/>
          </p:cNvPicPr>
          <p:nvPr userDrawn="1"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468231" y="1425361"/>
            <a:ext cx="3830770" cy="5446715"/>
          </a:xfrm>
          <a:prstGeom prst="rect">
            <a:avLst/>
          </a:prstGeom>
        </p:spPr>
      </p:pic>
      <p:pic>
        <p:nvPicPr>
          <p:cNvPr id="7" name="図 6"/>
          <p:cNvPicPr>
            <a:picLocks noChangeAspect="1"/>
          </p:cNvPicPr>
          <p:nvPr userDrawn="1"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695226" y="2706412"/>
            <a:ext cx="2044962" cy="4165664"/>
          </a:xfrm>
          <a:prstGeom prst="rect">
            <a:avLst/>
          </a:prstGeom>
        </p:spPr>
      </p:pic>
      <p:sp>
        <p:nvSpPr>
          <p:cNvPr id="9" name="図プレースホルダー 8"/>
          <p:cNvSpPr>
            <a:spLocks noGrp="1"/>
          </p:cNvSpPr>
          <p:nvPr>
            <p:ph type="pic" sz="quarter" idx="12" hasCustomPrompt="1"/>
          </p:nvPr>
        </p:nvSpPr>
        <p:spPr>
          <a:xfrm>
            <a:off x="2862839" y="3236669"/>
            <a:ext cx="1709737" cy="3105150"/>
          </a:xfrm>
        </p:spPr>
        <p:txBody>
          <a:bodyPr/>
          <a:lstStyle>
            <a:lvl1pPr>
              <a:defRPr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/>
          </a:p>
        </p:txBody>
      </p:sp>
      <p:sp>
        <p:nvSpPr>
          <p:cNvPr id="10" name="図プレースホルダー 8"/>
          <p:cNvSpPr>
            <a:spLocks noGrp="1"/>
          </p:cNvSpPr>
          <p:nvPr>
            <p:ph type="pic" sz="quarter" idx="13" hasCustomPrompt="1"/>
          </p:nvPr>
        </p:nvSpPr>
        <p:spPr>
          <a:xfrm>
            <a:off x="4957741" y="733010"/>
            <a:ext cx="7335815" cy="4056234"/>
          </a:xfrm>
        </p:spPr>
        <p:txBody>
          <a:bodyPr/>
          <a:lstStyle>
            <a:lvl1pPr>
              <a:defRPr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/>
          </a:p>
        </p:txBody>
      </p:sp>
      <p:sp>
        <p:nvSpPr>
          <p:cNvPr id="11" name="図プレースホルダー 8"/>
          <p:cNvSpPr>
            <a:spLocks noGrp="1"/>
          </p:cNvSpPr>
          <p:nvPr>
            <p:ph type="pic" sz="quarter" idx="14" hasCustomPrompt="1"/>
          </p:nvPr>
        </p:nvSpPr>
        <p:spPr>
          <a:xfrm>
            <a:off x="12743606" y="1948145"/>
            <a:ext cx="3285365" cy="4410490"/>
          </a:xfrm>
        </p:spPr>
        <p:txBody>
          <a:bodyPr/>
          <a:lstStyle>
            <a:lvl1pPr>
              <a:defRPr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/>
          </a:p>
        </p:txBody>
      </p:sp>
      <p:sp>
        <p:nvSpPr>
          <p:cNvPr id="13" name="テキスト プレースホルダー 11"/>
          <p:cNvSpPr>
            <a:spLocks noGrp="1"/>
          </p:cNvSpPr>
          <p:nvPr>
            <p:ph type="body" sz="quarter" idx="15" hasCustomPrompt="1"/>
          </p:nvPr>
        </p:nvSpPr>
        <p:spPr>
          <a:xfrm>
            <a:off x="2048729" y="6980806"/>
            <a:ext cx="14188955" cy="1088019"/>
          </a:xfrm>
        </p:spPr>
        <p:txBody>
          <a:bodyPr anchor="b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5400" spc="600" baseline="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4" name="テキスト プレースホルダー 11"/>
          <p:cNvSpPr>
            <a:spLocks noGrp="1"/>
          </p:cNvSpPr>
          <p:nvPr>
            <p:ph type="body" sz="quarter" idx="20" hasCustomPrompt="1"/>
          </p:nvPr>
        </p:nvSpPr>
        <p:spPr>
          <a:xfrm>
            <a:off x="1514859" y="8248845"/>
            <a:ext cx="15256695" cy="1170130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defRPr sz="24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17097485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0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14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4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000"/>
                            </p:stCondLst>
                            <p:childTnLst>
                              <p:par>
                                <p:cTn id="19" presetID="14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1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4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1500"/>
                            </p:stCondLst>
                            <p:childTnLst>
                              <p:par>
                                <p:cTn id="26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8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2000"/>
                            </p:stCondLst>
                            <p:childTnLst>
                              <p:par>
                                <p:cTn id="30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50"/>
                            </p:stCondLst>
                            <p:childTnLst>
                              <p:par>
                                <p:cTn id="35" presetID="2" presetClass="entr" presetSubtype="4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 animBg="1"/>
      <p:bldP spid="9" grpId="0"/>
      <p:bldP spid="10" grpId="0"/>
      <p:bldP spid="11" grpId="0"/>
      <p:bldP spid="13" grpId="0">
        <p:tmplLst>
          <p:tmpl>
            <p:tnLst>
              <p:par>
                <p:cTn presetID="2" presetClass="entr" presetSubtype="8" decel="100000" fill="hold" nodeType="afterEffect">
                  <p:stCondLst>
                    <p:cond delay="0"/>
                  </p:stCondLst>
                  <p:iterate type="wd">
                    <p:tmPct val="10000"/>
                  </p:iterate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4" grpId="0">
        <p:tmplLst>
          <p:tmpl>
            <p:tnLst>
              <p:par>
                <p:cTn presetID="2" presetClass="entr" presetSubtype="4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3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Tiles 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  <a:alpha val="70000"/>
                  </a:prstClr>
                </a:solidFill>
              </a:rPr>
              <a:t>The Power of PowerPoint | thepopp.com</a:t>
            </a:r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87164BF-D67A-46C0-81D2-5BAF67C00C80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  <p:sp>
        <p:nvSpPr>
          <p:cNvPr id="9" name="図プレースホルダー 4"/>
          <p:cNvSpPr>
            <a:spLocks noGrp="1"/>
          </p:cNvSpPr>
          <p:nvPr>
            <p:ph type="pic" sz="quarter" idx="16" hasCustomPrompt="1"/>
          </p:nvPr>
        </p:nvSpPr>
        <p:spPr>
          <a:xfrm>
            <a:off x="2932154" y="3883722"/>
            <a:ext cx="2474913" cy="2474913"/>
          </a:xfrm>
          <a:solidFill>
            <a:schemeClr val="accent1">
              <a:lumMod val="60000"/>
              <a:lumOff val="40000"/>
            </a:schemeClr>
          </a:solidFill>
        </p:spPr>
        <p:txBody>
          <a:bodyPr/>
          <a:lstStyle>
            <a:lvl1pPr marL="0" marR="0" indent="0" algn="l" defTabSz="1632753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 smtClean="0"/>
          </a:p>
          <a:p>
            <a:endParaRPr kumimoji="1" lang="ja-JP" altLang="en-US" dirty="0"/>
          </a:p>
        </p:txBody>
      </p:sp>
      <p:sp>
        <p:nvSpPr>
          <p:cNvPr id="10" name="図プレースホルダー 4"/>
          <p:cNvSpPr>
            <a:spLocks noGrp="1"/>
          </p:cNvSpPr>
          <p:nvPr>
            <p:ph type="pic" sz="quarter" idx="17" hasCustomPrompt="1"/>
          </p:nvPr>
        </p:nvSpPr>
        <p:spPr>
          <a:xfrm>
            <a:off x="5407429" y="3883722"/>
            <a:ext cx="2474913" cy="2474913"/>
          </a:xfrm>
          <a:solidFill>
            <a:schemeClr val="accent1"/>
          </a:solidFill>
        </p:spPr>
        <p:txBody>
          <a:bodyPr/>
          <a:lstStyle>
            <a:lvl1pPr marL="0" marR="0" indent="0" algn="l" defTabSz="1632753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 smtClean="0"/>
          </a:p>
          <a:p>
            <a:endParaRPr kumimoji="1" lang="ja-JP" altLang="en-US" dirty="0"/>
          </a:p>
        </p:txBody>
      </p:sp>
      <p:sp>
        <p:nvSpPr>
          <p:cNvPr id="15" name="図プレースホルダー 4"/>
          <p:cNvSpPr>
            <a:spLocks noGrp="1"/>
          </p:cNvSpPr>
          <p:nvPr>
            <p:ph type="pic" sz="quarter" idx="22" hasCustomPrompt="1"/>
          </p:nvPr>
        </p:nvSpPr>
        <p:spPr>
          <a:xfrm>
            <a:off x="7882704" y="6358635"/>
            <a:ext cx="2474913" cy="2474913"/>
          </a:xfrm>
          <a:solidFill>
            <a:schemeClr val="accent1"/>
          </a:solidFill>
        </p:spPr>
        <p:txBody>
          <a:bodyPr/>
          <a:lstStyle>
            <a:lvl1pPr marL="0" marR="0" indent="0" algn="l" defTabSz="1632753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 smtClean="0"/>
          </a:p>
          <a:p>
            <a:endParaRPr kumimoji="1" lang="ja-JP" altLang="en-US" dirty="0"/>
          </a:p>
        </p:txBody>
      </p:sp>
      <p:sp>
        <p:nvSpPr>
          <p:cNvPr id="19" name="図プレースホルダー 4"/>
          <p:cNvSpPr>
            <a:spLocks noGrp="1"/>
          </p:cNvSpPr>
          <p:nvPr>
            <p:ph type="pic" sz="quarter" idx="26" hasCustomPrompt="1"/>
          </p:nvPr>
        </p:nvSpPr>
        <p:spPr>
          <a:xfrm>
            <a:off x="457241" y="3883360"/>
            <a:ext cx="2474913" cy="2474913"/>
          </a:xfrm>
          <a:solidFill>
            <a:schemeClr val="accent1"/>
          </a:solidFill>
        </p:spPr>
        <p:txBody>
          <a:bodyPr/>
          <a:lstStyle>
            <a:lvl1pPr>
              <a:defRPr baseline="0"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/>
          </a:p>
        </p:txBody>
      </p:sp>
      <p:sp>
        <p:nvSpPr>
          <p:cNvPr id="20" name="図プレースホルダー 4"/>
          <p:cNvSpPr>
            <a:spLocks noGrp="1"/>
          </p:cNvSpPr>
          <p:nvPr>
            <p:ph type="pic" sz="quarter" idx="27" hasCustomPrompt="1"/>
          </p:nvPr>
        </p:nvSpPr>
        <p:spPr>
          <a:xfrm>
            <a:off x="2932516" y="1408085"/>
            <a:ext cx="2474913" cy="2474913"/>
          </a:xfrm>
          <a:solidFill>
            <a:schemeClr val="accent1">
              <a:lumMod val="40000"/>
              <a:lumOff val="60000"/>
            </a:schemeClr>
          </a:solidFill>
        </p:spPr>
        <p:txBody>
          <a:bodyPr/>
          <a:lstStyle>
            <a:lvl1pPr marL="0" marR="0" indent="0" algn="l" defTabSz="1632753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lvl1pPr>
          </a:lstStyle>
          <a:p>
            <a:r>
              <a:rPr kumimoji="1" lang="en-US" altLang="ja-JP" dirty="0" smtClean="0"/>
              <a:t>Add an image</a:t>
            </a:r>
          </a:p>
          <a:p>
            <a:r>
              <a:rPr kumimoji="1" lang="en-US" altLang="ja-JP" dirty="0" smtClean="0"/>
              <a:t>(or blank)</a:t>
            </a:r>
            <a:endParaRPr kumimoji="1" lang="ja-JP" altLang="en-US" dirty="0" smtClean="0"/>
          </a:p>
          <a:p>
            <a:endParaRPr kumimoji="1" lang="ja-JP" altLang="en-US" dirty="0"/>
          </a:p>
        </p:txBody>
      </p:sp>
      <p:sp>
        <p:nvSpPr>
          <p:cNvPr id="21" name="図プレースホルダー 4"/>
          <p:cNvSpPr>
            <a:spLocks noGrp="1"/>
          </p:cNvSpPr>
          <p:nvPr>
            <p:ph type="pic" sz="quarter" idx="28" hasCustomPrompt="1"/>
          </p:nvPr>
        </p:nvSpPr>
        <p:spPr>
          <a:xfrm>
            <a:off x="5407791" y="1408085"/>
            <a:ext cx="2474913" cy="2474913"/>
          </a:xfrm>
          <a:solidFill>
            <a:schemeClr val="accent1">
              <a:lumMod val="60000"/>
              <a:lumOff val="40000"/>
            </a:schemeClr>
          </a:solidFill>
        </p:spPr>
        <p:txBody>
          <a:bodyPr/>
          <a:lstStyle>
            <a:lvl1pPr marL="0" marR="0" indent="0" algn="l" defTabSz="1632753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 smtClean="0"/>
          </a:p>
          <a:p>
            <a:endParaRPr kumimoji="1" lang="ja-JP" altLang="en-US" dirty="0"/>
          </a:p>
        </p:txBody>
      </p:sp>
      <p:sp>
        <p:nvSpPr>
          <p:cNvPr id="22" name="図プレースホルダー 4"/>
          <p:cNvSpPr>
            <a:spLocks noGrp="1"/>
          </p:cNvSpPr>
          <p:nvPr>
            <p:ph type="pic" sz="quarter" idx="29" hasCustomPrompt="1"/>
          </p:nvPr>
        </p:nvSpPr>
        <p:spPr>
          <a:xfrm>
            <a:off x="7883066" y="1408085"/>
            <a:ext cx="2474913" cy="2474913"/>
          </a:xfrm>
          <a:solidFill>
            <a:schemeClr val="accent1">
              <a:lumMod val="75000"/>
            </a:schemeClr>
          </a:solidFill>
        </p:spPr>
        <p:txBody>
          <a:bodyPr/>
          <a:lstStyle>
            <a:lvl1pPr marL="0" marR="0" indent="0" algn="l" defTabSz="1632753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 smtClean="0"/>
          </a:p>
          <a:p>
            <a:endParaRPr kumimoji="1" lang="ja-JP" altLang="en-US" dirty="0"/>
          </a:p>
        </p:txBody>
      </p:sp>
      <p:sp>
        <p:nvSpPr>
          <p:cNvPr id="23" name="図プレースホルダー 4"/>
          <p:cNvSpPr>
            <a:spLocks noGrp="1"/>
          </p:cNvSpPr>
          <p:nvPr>
            <p:ph type="pic" sz="quarter" idx="30" hasCustomPrompt="1"/>
          </p:nvPr>
        </p:nvSpPr>
        <p:spPr>
          <a:xfrm>
            <a:off x="10358341" y="1408447"/>
            <a:ext cx="2474913" cy="2474913"/>
          </a:xfrm>
          <a:solidFill>
            <a:schemeClr val="accent1">
              <a:lumMod val="60000"/>
              <a:lumOff val="40000"/>
            </a:schemeClr>
          </a:solidFill>
        </p:spPr>
        <p:txBody>
          <a:bodyPr/>
          <a:lstStyle>
            <a:lvl1pPr marL="0" marR="0" indent="0" algn="l" defTabSz="1632753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 smtClean="0"/>
          </a:p>
          <a:p>
            <a:endParaRPr kumimoji="1" lang="ja-JP" altLang="en-US" dirty="0"/>
          </a:p>
        </p:txBody>
      </p:sp>
      <p:sp>
        <p:nvSpPr>
          <p:cNvPr id="27" name="テキスト プレースホルダー 11"/>
          <p:cNvSpPr>
            <a:spLocks noGrp="1"/>
          </p:cNvSpPr>
          <p:nvPr>
            <p:ph type="body" sz="quarter" idx="14" hasCustomPrompt="1"/>
          </p:nvPr>
        </p:nvSpPr>
        <p:spPr>
          <a:xfrm>
            <a:off x="8152734" y="4032082"/>
            <a:ext cx="9451050" cy="1106572"/>
          </a:xfrm>
        </p:spPr>
        <p:txBody>
          <a:bodyPr anchor="b">
            <a:noAutofit/>
          </a:bodyPr>
          <a:lstStyle>
            <a:lvl1pPr algn="l">
              <a:lnSpc>
                <a:spcPct val="100000"/>
              </a:lnSpc>
              <a:spcBef>
                <a:spcPts val="0"/>
              </a:spcBef>
              <a:defRPr sz="5400" spc="600" baseline="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8" name="テキスト プレースホルダー 11"/>
          <p:cNvSpPr>
            <a:spLocks noGrp="1"/>
          </p:cNvSpPr>
          <p:nvPr>
            <p:ph type="body" sz="quarter" idx="15" hasCustomPrompt="1"/>
          </p:nvPr>
        </p:nvSpPr>
        <p:spPr>
          <a:xfrm>
            <a:off x="8153096" y="5008485"/>
            <a:ext cx="9496055" cy="1080120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4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0" name="図プレースホルダー 4"/>
          <p:cNvSpPr>
            <a:spLocks noGrp="1"/>
          </p:cNvSpPr>
          <p:nvPr>
            <p:ph type="pic" sz="quarter" idx="33" hasCustomPrompt="1"/>
          </p:nvPr>
        </p:nvSpPr>
        <p:spPr>
          <a:xfrm>
            <a:off x="2932154" y="6358635"/>
            <a:ext cx="2474913" cy="2474913"/>
          </a:xfrm>
          <a:solidFill>
            <a:schemeClr val="accent1">
              <a:lumMod val="75000"/>
            </a:schemeClr>
          </a:solidFill>
        </p:spPr>
        <p:txBody>
          <a:bodyPr/>
          <a:lstStyle>
            <a:lvl1pPr marL="0" marR="0" indent="0" algn="l" defTabSz="1632753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 smtClean="0"/>
          </a:p>
          <a:p>
            <a:endParaRPr kumimoji="1" lang="ja-JP" altLang="en-US" dirty="0"/>
          </a:p>
        </p:txBody>
      </p:sp>
      <p:sp>
        <p:nvSpPr>
          <p:cNvPr id="31" name="図プレースホルダー 4"/>
          <p:cNvSpPr>
            <a:spLocks noGrp="1"/>
          </p:cNvSpPr>
          <p:nvPr>
            <p:ph type="pic" sz="quarter" idx="34" hasCustomPrompt="1"/>
          </p:nvPr>
        </p:nvSpPr>
        <p:spPr>
          <a:xfrm>
            <a:off x="5407429" y="6358635"/>
            <a:ext cx="2474913" cy="2474913"/>
          </a:xfrm>
          <a:solidFill>
            <a:schemeClr val="accent1">
              <a:lumMod val="40000"/>
              <a:lumOff val="60000"/>
            </a:schemeClr>
          </a:solidFill>
        </p:spPr>
        <p:txBody>
          <a:bodyPr/>
          <a:lstStyle>
            <a:lvl1pPr marL="0" marR="0" indent="0" algn="l" defTabSz="1632753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 smtClean="0"/>
          </a:p>
          <a:p>
            <a:endParaRPr kumimoji="1" lang="ja-JP" altLang="en-US" dirty="0"/>
          </a:p>
        </p:txBody>
      </p:sp>
      <p:sp>
        <p:nvSpPr>
          <p:cNvPr id="32" name="図プレースホルダー 4"/>
          <p:cNvSpPr>
            <a:spLocks noGrp="1"/>
          </p:cNvSpPr>
          <p:nvPr>
            <p:ph type="pic" sz="quarter" idx="35" hasCustomPrompt="1"/>
          </p:nvPr>
        </p:nvSpPr>
        <p:spPr>
          <a:xfrm>
            <a:off x="15308891" y="6358635"/>
            <a:ext cx="2474913" cy="2474913"/>
          </a:xfrm>
          <a:solidFill>
            <a:schemeClr val="accent1"/>
          </a:solidFill>
        </p:spPr>
        <p:txBody>
          <a:bodyPr/>
          <a:lstStyle>
            <a:lvl1pPr marL="0" marR="0" indent="0" algn="l" defTabSz="1632753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 smtClean="0"/>
          </a:p>
          <a:p>
            <a:endParaRPr kumimoji="1" lang="ja-JP" altLang="en-US" dirty="0"/>
          </a:p>
        </p:txBody>
      </p:sp>
      <p:sp>
        <p:nvSpPr>
          <p:cNvPr id="33" name="図プレースホルダー 4"/>
          <p:cNvSpPr>
            <a:spLocks noGrp="1"/>
          </p:cNvSpPr>
          <p:nvPr>
            <p:ph type="pic" sz="quarter" idx="36" hasCustomPrompt="1"/>
          </p:nvPr>
        </p:nvSpPr>
        <p:spPr>
          <a:xfrm>
            <a:off x="10358341" y="6358635"/>
            <a:ext cx="2474913" cy="2474913"/>
          </a:xfrm>
          <a:solidFill>
            <a:schemeClr val="accent1">
              <a:lumMod val="20000"/>
              <a:lumOff val="80000"/>
            </a:schemeClr>
          </a:solidFill>
        </p:spPr>
        <p:txBody>
          <a:bodyPr/>
          <a:lstStyle>
            <a:lvl1pPr marL="0" marR="0" indent="0" algn="l" defTabSz="1632753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 smtClean="0"/>
          </a:p>
          <a:p>
            <a:endParaRPr kumimoji="1" lang="ja-JP" altLang="en-US" dirty="0"/>
          </a:p>
        </p:txBody>
      </p:sp>
      <p:sp>
        <p:nvSpPr>
          <p:cNvPr id="34" name="図プレースホルダー 4"/>
          <p:cNvSpPr>
            <a:spLocks noGrp="1"/>
          </p:cNvSpPr>
          <p:nvPr>
            <p:ph type="pic" sz="quarter" idx="37" hasCustomPrompt="1"/>
          </p:nvPr>
        </p:nvSpPr>
        <p:spPr>
          <a:xfrm>
            <a:off x="12833616" y="6358635"/>
            <a:ext cx="2474913" cy="2474913"/>
          </a:xfrm>
          <a:solidFill>
            <a:schemeClr val="accent1">
              <a:lumMod val="40000"/>
              <a:lumOff val="60000"/>
            </a:schemeClr>
          </a:solidFill>
        </p:spPr>
        <p:txBody>
          <a:bodyPr/>
          <a:lstStyle>
            <a:lvl1pPr marL="0" marR="0" indent="0" algn="l" defTabSz="1632753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 smtClean="0"/>
          </a:p>
          <a:p>
            <a:endParaRPr kumimoji="1" lang="ja-JP" altLang="en-US" dirty="0"/>
          </a:p>
        </p:txBody>
      </p:sp>
    </p:spTree>
    <p:extLst>
      <p:ext uri="{BB962C8B-B14F-4D97-AF65-F5344CB8AC3E}">
        <p14:creationId xmlns:p14="http://schemas.microsoft.com/office/powerpoint/2010/main" val="228898730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0" presetClass="entr" presetSubtype="0" fill="hold" grpId="0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10" presetClass="entr" presetSubtype="0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10" presetClass="entr" presetSubtype="0" fill="hold" grpId="0" nodeType="withEffect">
                                  <p:stCondLst>
                                    <p:cond delay="110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1700"/>
                            </p:stCondLst>
                            <p:childTnLst>
                              <p:par>
                                <p:cTn id="45" presetID="2" presetClass="entr" presetSubtype="2" decel="100000" fill="hold" grpId="0" nodeType="afterEffect">
                                  <p:stCondLst>
                                    <p:cond delay="50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2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 animBg="1"/>
      <p:bldP spid="10" grpId="0" animBg="1"/>
      <p:bldP spid="15" grpId="0" animBg="1"/>
      <p:bldP spid="19" grpId="0" animBg="1"/>
      <p:bldP spid="20" grpId="0" animBg="1"/>
      <p:bldP spid="21" grpId="0" animBg="1"/>
      <p:bldP spid="22" grpId="0" animBg="1"/>
      <p:bldP spid="23" grpId="0" animBg="1"/>
      <p:bldP spid="27" grpId="0">
        <p:tmplLst>
          <p:tmpl>
            <p:tnLst>
              <p:par>
                <p:cTn presetID="2" presetClass="entr" presetSubtype="2" decel="100000" fill="hold" nodeType="afterEffect">
                  <p:stCondLst>
                    <p:cond delay="500"/>
                  </p:stCondLst>
                  <p:iterate type="wd">
                    <p:tmPct val="10000"/>
                  </p:iterate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8" grpId="0">
        <p:tmplLst>
          <p:tmpl>
            <p:tnLst>
              <p:par>
                <p:cTn presetID="2" presetClass="entr" presetSubtype="2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0" grpId="0" animBg="1"/>
      <p:bldP spid="31" grpId="0" animBg="1"/>
      <p:bldP spid="32" grpId="0" animBg="1"/>
      <p:bldP spid="33" grpId="0" animBg="1"/>
      <p:bldP spid="34" grpId="0" animBg="1"/>
    </p:bldLst>
  </p:timing>
</p:sldLayout>
</file>

<file path=ppt/slideLayouts/slideLayout3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ig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正方形/長方形 13"/>
          <p:cNvSpPr/>
          <p:nvPr userDrawn="1"/>
        </p:nvSpPr>
        <p:spPr>
          <a:xfrm>
            <a:off x="1" y="0"/>
            <a:ext cx="502246" cy="10287000"/>
          </a:xfrm>
          <a:prstGeom prst="rect">
            <a:avLst/>
          </a:prstGeom>
          <a:solidFill>
            <a:schemeClr val="accent1"/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  <a:alpha val="70000"/>
                  </a:prstClr>
                </a:solidFill>
              </a:rPr>
              <a:t>The Power of PowerPoint | thepopp.com</a:t>
            </a:r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87164BF-D67A-46C0-81D2-5BAF67C00C80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  <p:cxnSp>
        <p:nvCxnSpPr>
          <p:cNvPr id="10" name="直線コネクタ 9"/>
          <p:cNvCxnSpPr/>
          <p:nvPr userDrawn="1"/>
        </p:nvCxnSpPr>
        <p:spPr>
          <a:xfrm flipH="1">
            <a:off x="0" y="4775560"/>
            <a:ext cx="18286413" cy="0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" name="テキスト プレースホルダー 11"/>
          <p:cNvSpPr>
            <a:spLocks noGrp="1"/>
          </p:cNvSpPr>
          <p:nvPr>
            <p:ph type="body" sz="quarter" idx="15" hasCustomPrompt="1"/>
          </p:nvPr>
        </p:nvSpPr>
        <p:spPr>
          <a:xfrm>
            <a:off x="9430095" y="1993151"/>
            <a:ext cx="8399077" cy="2790310"/>
          </a:xfrm>
        </p:spPr>
        <p:txBody>
          <a:bodyPr anchor="b">
            <a:noAutofit/>
          </a:bodyPr>
          <a:lstStyle>
            <a:lvl1pPr algn="l">
              <a:lnSpc>
                <a:spcPct val="100000"/>
              </a:lnSpc>
              <a:spcBef>
                <a:spcPts val="0"/>
              </a:spcBef>
              <a:defRPr sz="5400" spc="600" baseline="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2" name="テキスト プレースホルダー 11"/>
          <p:cNvSpPr>
            <a:spLocks noGrp="1"/>
          </p:cNvSpPr>
          <p:nvPr>
            <p:ph type="body" sz="quarter" idx="20" hasCustomPrompt="1"/>
          </p:nvPr>
        </p:nvSpPr>
        <p:spPr>
          <a:xfrm>
            <a:off x="9430095" y="4905010"/>
            <a:ext cx="8399076" cy="3523856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4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7" name="図プレースホルダー 6"/>
          <p:cNvSpPr>
            <a:spLocks noGrp="1"/>
          </p:cNvSpPr>
          <p:nvPr>
            <p:ph type="pic" sz="quarter" idx="12" hasCustomPrompt="1"/>
          </p:nvPr>
        </p:nvSpPr>
        <p:spPr>
          <a:xfrm>
            <a:off x="412236" y="0"/>
            <a:ext cx="8730970" cy="10287000"/>
          </a:xfrm>
        </p:spPr>
        <p:txBody>
          <a:bodyPr/>
          <a:lstStyle>
            <a:lvl1pPr>
              <a:defRPr baseline="0"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/>
          </a:p>
        </p:txBody>
      </p:sp>
    </p:spTree>
    <p:extLst>
      <p:ext uri="{BB962C8B-B14F-4D97-AF65-F5344CB8AC3E}">
        <p14:creationId xmlns:p14="http://schemas.microsoft.com/office/powerpoint/2010/main" val="273960779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0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4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2" presetClass="entr" presetSubtype="2" decel="100000" fill="hold" grpId="0" nodeType="after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2" presetClass="entr" presetSubtype="2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 animBg="1"/>
      <p:bldP spid="11" grpId="0"/>
      <p:bldP spid="12" grpId="0">
        <p:tmplLst>
          <p:tmpl>
            <p:tnLst>
              <p:par>
                <p:cTn presetID="2" presetClass="entr" presetSubtype="2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7" grpId="0"/>
    </p:bldLst>
  </p:timing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WOT 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en-US" altLang="ja-JP" dirty="0" smtClean="0"/>
              <a:t>SLIDE TITLE HERE</a:t>
            </a:r>
            <a:endParaRPr kumimoji="1" lang="ja-JP" altLang="en-US" dirty="0"/>
          </a:p>
        </p:txBody>
      </p: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 smtClean="0"/>
              <a:t>The Power of PowerPoint | thepopp.com</a:t>
            </a:r>
            <a:endParaRPr lang="en-US" dirty="0"/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87164BF-D67A-46C0-81D2-5BAF67C00C80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5" name="正方形/長方形 4"/>
          <p:cNvSpPr/>
          <p:nvPr userDrawn="1"/>
        </p:nvSpPr>
        <p:spPr>
          <a:xfrm>
            <a:off x="10837992" y="5592511"/>
            <a:ext cx="7448421" cy="31503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/>
          </a:p>
        </p:txBody>
      </p:sp>
      <p:sp>
        <p:nvSpPr>
          <p:cNvPr id="6" name="正方形/長方形 5"/>
          <p:cNvSpPr/>
          <p:nvPr userDrawn="1"/>
        </p:nvSpPr>
        <p:spPr>
          <a:xfrm>
            <a:off x="0" y="5582770"/>
            <a:ext cx="7448421" cy="31503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/>
          </a:p>
        </p:txBody>
      </p:sp>
      <p:sp>
        <p:nvSpPr>
          <p:cNvPr id="7" name="正方形/長方形 6"/>
          <p:cNvSpPr/>
          <p:nvPr userDrawn="1"/>
        </p:nvSpPr>
        <p:spPr>
          <a:xfrm>
            <a:off x="10837992" y="2184073"/>
            <a:ext cx="7448421" cy="31503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/>
          </a:p>
        </p:txBody>
      </p:sp>
      <p:sp>
        <p:nvSpPr>
          <p:cNvPr id="8" name="正方形/長方形 7"/>
          <p:cNvSpPr/>
          <p:nvPr userDrawn="1"/>
        </p:nvSpPr>
        <p:spPr>
          <a:xfrm>
            <a:off x="0" y="2184073"/>
            <a:ext cx="7448421" cy="31503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/>
          </a:p>
        </p:txBody>
      </p:sp>
      <p:grpSp>
        <p:nvGrpSpPr>
          <p:cNvPr id="9" name="グループ化 8"/>
          <p:cNvGrpSpPr/>
          <p:nvPr userDrawn="1"/>
        </p:nvGrpSpPr>
        <p:grpSpPr>
          <a:xfrm>
            <a:off x="5863506" y="5582771"/>
            <a:ext cx="3160090" cy="3150350"/>
            <a:chOff x="6037861" y="5413530"/>
            <a:chExt cx="2889225" cy="2880320"/>
          </a:xfrm>
        </p:grpSpPr>
        <p:sp>
          <p:nvSpPr>
            <p:cNvPr id="10" name="涙形 9"/>
            <p:cNvSpPr/>
            <p:nvPr userDrawn="1"/>
          </p:nvSpPr>
          <p:spPr>
            <a:xfrm>
              <a:off x="6037861" y="5413530"/>
              <a:ext cx="2880320" cy="2880320"/>
            </a:xfrm>
            <a:prstGeom prst="teardrop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/>
            </a:p>
          </p:txBody>
        </p:sp>
        <p:sp>
          <p:nvSpPr>
            <p:cNvPr id="11" name="涙形 10"/>
            <p:cNvSpPr/>
            <p:nvPr userDrawn="1"/>
          </p:nvSpPr>
          <p:spPr>
            <a:xfrm>
              <a:off x="6046766" y="5413530"/>
              <a:ext cx="2880320" cy="2880320"/>
            </a:xfrm>
            <a:prstGeom prst="teardrop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/>
            </a:p>
          </p:txBody>
        </p:sp>
        <p:sp>
          <p:nvSpPr>
            <p:cNvPr id="12" name="涙形 11"/>
            <p:cNvSpPr/>
            <p:nvPr userDrawn="1"/>
          </p:nvSpPr>
          <p:spPr>
            <a:xfrm>
              <a:off x="6037861" y="5413530"/>
              <a:ext cx="2880320" cy="2880320"/>
            </a:xfrm>
            <a:prstGeom prst="teardrop">
              <a:avLst/>
            </a:prstGeom>
            <a:solidFill>
              <a:schemeClr val="accent1">
                <a:lumMod val="60000"/>
                <a:lumOff val="40000"/>
              </a:schemeClr>
            </a:solidFill>
            <a:ln w="1270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/>
            </a:p>
          </p:txBody>
        </p:sp>
        <p:sp>
          <p:nvSpPr>
            <p:cNvPr id="13" name="涙形 12"/>
            <p:cNvSpPr/>
            <p:nvPr userDrawn="1"/>
          </p:nvSpPr>
          <p:spPr>
            <a:xfrm>
              <a:off x="6172876" y="5548545"/>
              <a:ext cx="2610290" cy="2610290"/>
            </a:xfrm>
            <a:prstGeom prst="teardrop">
              <a:avLst/>
            </a:prstGeom>
            <a:solidFill>
              <a:schemeClr val="bg1">
                <a:lumMod val="95000"/>
              </a:schemeClr>
            </a:solidFill>
            <a:ln w="1270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/>
            </a:p>
          </p:txBody>
        </p:sp>
      </p:grpSp>
      <p:grpSp>
        <p:nvGrpSpPr>
          <p:cNvPr id="14" name="グループ化 13"/>
          <p:cNvGrpSpPr/>
          <p:nvPr userDrawn="1"/>
        </p:nvGrpSpPr>
        <p:grpSpPr>
          <a:xfrm rot="5400000">
            <a:off x="5868376" y="2188943"/>
            <a:ext cx="3160090" cy="3150350"/>
            <a:chOff x="6037861" y="5413530"/>
            <a:chExt cx="2889225" cy="2880320"/>
          </a:xfrm>
        </p:grpSpPr>
        <p:sp>
          <p:nvSpPr>
            <p:cNvPr id="15" name="涙形 14"/>
            <p:cNvSpPr/>
            <p:nvPr userDrawn="1"/>
          </p:nvSpPr>
          <p:spPr>
            <a:xfrm>
              <a:off x="6037861" y="5413530"/>
              <a:ext cx="2880320" cy="2880320"/>
            </a:xfrm>
            <a:prstGeom prst="teardrop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/>
            </a:p>
          </p:txBody>
        </p:sp>
        <p:sp>
          <p:nvSpPr>
            <p:cNvPr id="16" name="涙形 15"/>
            <p:cNvSpPr/>
            <p:nvPr userDrawn="1"/>
          </p:nvSpPr>
          <p:spPr>
            <a:xfrm>
              <a:off x="6046766" y="5413530"/>
              <a:ext cx="2880320" cy="2880320"/>
            </a:xfrm>
            <a:prstGeom prst="teardrop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/>
            </a:p>
          </p:txBody>
        </p:sp>
        <p:sp>
          <p:nvSpPr>
            <p:cNvPr id="17" name="涙形 16"/>
            <p:cNvSpPr/>
            <p:nvPr userDrawn="1"/>
          </p:nvSpPr>
          <p:spPr>
            <a:xfrm>
              <a:off x="6037861" y="5413530"/>
              <a:ext cx="2880320" cy="2880320"/>
            </a:xfrm>
            <a:prstGeom prst="teardrop">
              <a:avLst/>
            </a:prstGeom>
            <a:solidFill>
              <a:schemeClr val="accent1">
                <a:lumMod val="60000"/>
                <a:lumOff val="40000"/>
              </a:schemeClr>
            </a:solidFill>
            <a:ln w="1270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/>
            </a:p>
          </p:txBody>
        </p:sp>
        <p:sp>
          <p:nvSpPr>
            <p:cNvPr id="18" name="涙形 17"/>
            <p:cNvSpPr/>
            <p:nvPr userDrawn="1"/>
          </p:nvSpPr>
          <p:spPr>
            <a:xfrm>
              <a:off x="6172876" y="5548545"/>
              <a:ext cx="2610290" cy="2610290"/>
            </a:xfrm>
            <a:prstGeom prst="teardrop">
              <a:avLst/>
            </a:prstGeom>
            <a:solidFill>
              <a:srgbClr val="CCFF99"/>
            </a:solidFill>
            <a:ln w="1270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/>
            </a:p>
          </p:txBody>
        </p:sp>
      </p:grpSp>
      <p:grpSp>
        <p:nvGrpSpPr>
          <p:cNvPr id="19" name="グループ化 18"/>
          <p:cNvGrpSpPr/>
          <p:nvPr userDrawn="1"/>
        </p:nvGrpSpPr>
        <p:grpSpPr>
          <a:xfrm rot="10800000">
            <a:off x="9278221" y="2193813"/>
            <a:ext cx="3160090" cy="3150350"/>
            <a:chOff x="6037861" y="5413530"/>
            <a:chExt cx="2889225" cy="2880320"/>
          </a:xfrm>
        </p:grpSpPr>
        <p:sp>
          <p:nvSpPr>
            <p:cNvPr id="20" name="涙形 19"/>
            <p:cNvSpPr/>
            <p:nvPr userDrawn="1"/>
          </p:nvSpPr>
          <p:spPr>
            <a:xfrm>
              <a:off x="6037861" y="5413530"/>
              <a:ext cx="2880320" cy="2880320"/>
            </a:xfrm>
            <a:prstGeom prst="teardrop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/>
            </a:p>
          </p:txBody>
        </p:sp>
        <p:sp>
          <p:nvSpPr>
            <p:cNvPr id="21" name="涙形 20"/>
            <p:cNvSpPr/>
            <p:nvPr userDrawn="1"/>
          </p:nvSpPr>
          <p:spPr>
            <a:xfrm>
              <a:off x="6046766" y="5413530"/>
              <a:ext cx="2880320" cy="2880320"/>
            </a:xfrm>
            <a:prstGeom prst="teardrop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/>
            </a:p>
          </p:txBody>
        </p:sp>
        <p:sp>
          <p:nvSpPr>
            <p:cNvPr id="22" name="涙形 21"/>
            <p:cNvSpPr/>
            <p:nvPr userDrawn="1"/>
          </p:nvSpPr>
          <p:spPr>
            <a:xfrm>
              <a:off x="6037861" y="5413530"/>
              <a:ext cx="2880320" cy="2880320"/>
            </a:xfrm>
            <a:prstGeom prst="teardrop">
              <a:avLst/>
            </a:prstGeom>
            <a:solidFill>
              <a:schemeClr val="accent1">
                <a:lumMod val="60000"/>
                <a:lumOff val="40000"/>
              </a:schemeClr>
            </a:solidFill>
            <a:ln w="1270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/>
            </a:p>
          </p:txBody>
        </p:sp>
        <p:sp>
          <p:nvSpPr>
            <p:cNvPr id="23" name="涙形 22"/>
            <p:cNvSpPr/>
            <p:nvPr userDrawn="1"/>
          </p:nvSpPr>
          <p:spPr>
            <a:xfrm>
              <a:off x="6172876" y="5548545"/>
              <a:ext cx="2610290" cy="2610290"/>
            </a:xfrm>
            <a:prstGeom prst="teardrop">
              <a:avLst/>
            </a:prstGeom>
            <a:solidFill>
              <a:srgbClr val="FFFF99"/>
            </a:solidFill>
            <a:ln w="1270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/>
            </a:p>
          </p:txBody>
        </p:sp>
      </p:grpSp>
      <p:grpSp>
        <p:nvGrpSpPr>
          <p:cNvPr id="24" name="グループ化 23"/>
          <p:cNvGrpSpPr/>
          <p:nvPr userDrawn="1"/>
        </p:nvGrpSpPr>
        <p:grpSpPr>
          <a:xfrm rot="16200000">
            <a:off x="9273351" y="5587641"/>
            <a:ext cx="3160090" cy="3150350"/>
            <a:chOff x="6037861" y="5413530"/>
            <a:chExt cx="2889225" cy="2880320"/>
          </a:xfrm>
        </p:grpSpPr>
        <p:sp>
          <p:nvSpPr>
            <p:cNvPr id="25" name="涙形 24"/>
            <p:cNvSpPr/>
            <p:nvPr userDrawn="1"/>
          </p:nvSpPr>
          <p:spPr>
            <a:xfrm>
              <a:off x="6037861" y="5413530"/>
              <a:ext cx="2880320" cy="2880320"/>
            </a:xfrm>
            <a:prstGeom prst="teardrop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/>
            </a:p>
          </p:txBody>
        </p:sp>
        <p:sp>
          <p:nvSpPr>
            <p:cNvPr id="26" name="涙形 25"/>
            <p:cNvSpPr/>
            <p:nvPr userDrawn="1"/>
          </p:nvSpPr>
          <p:spPr>
            <a:xfrm>
              <a:off x="6046766" y="5413530"/>
              <a:ext cx="2880320" cy="2880320"/>
            </a:xfrm>
            <a:prstGeom prst="teardrop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/>
            </a:p>
          </p:txBody>
        </p:sp>
        <p:sp>
          <p:nvSpPr>
            <p:cNvPr id="27" name="涙形 26"/>
            <p:cNvSpPr/>
            <p:nvPr userDrawn="1"/>
          </p:nvSpPr>
          <p:spPr>
            <a:xfrm>
              <a:off x="6037861" y="5413530"/>
              <a:ext cx="2880320" cy="2880320"/>
            </a:xfrm>
            <a:prstGeom prst="teardrop">
              <a:avLst/>
            </a:prstGeom>
            <a:solidFill>
              <a:schemeClr val="accent1">
                <a:lumMod val="60000"/>
                <a:lumOff val="40000"/>
              </a:schemeClr>
            </a:solidFill>
            <a:ln w="1270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/>
            </a:p>
          </p:txBody>
        </p:sp>
        <p:sp>
          <p:nvSpPr>
            <p:cNvPr id="28" name="涙形 27"/>
            <p:cNvSpPr/>
            <p:nvPr userDrawn="1"/>
          </p:nvSpPr>
          <p:spPr>
            <a:xfrm>
              <a:off x="6172876" y="5548545"/>
              <a:ext cx="2610290" cy="2610290"/>
            </a:xfrm>
            <a:prstGeom prst="teardrop">
              <a:avLst/>
            </a:prstGeom>
            <a:solidFill>
              <a:srgbClr val="FFCCFF"/>
            </a:solidFill>
            <a:ln w="1270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/>
            </a:p>
          </p:txBody>
        </p:sp>
      </p:grpSp>
      <p:sp>
        <p:nvSpPr>
          <p:cNvPr id="29" name="テキスト プレースホルダー 11"/>
          <p:cNvSpPr>
            <a:spLocks noGrp="1"/>
          </p:cNvSpPr>
          <p:nvPr>
            <p:ph type="body" sz="quarter" idx="15" hasCustomPrompt="1"/>
          </p:nvPr>
        </p:nvSpPr>
        <p:spPr>
          <a:xfrm>
            <a:off x="6262886" y="4066561"/>
            <a:ext cx="2394497" cy="761903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defRPr sz="2400">
                <a:solidFill>
                  <a:schemeClr val="tx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0" name="テキスト プレースホルダー 11"/>
          <p:cNvSpPr>
            <a:spLocks noGrp="1"/>
          </p:cNvSpPr>
          <p:nvPr>
            <p:ph type="body" sz="quarter" idx="16" hasCustomPrompt="1"/>
          </p:nvPr>
        </p:nvSpPr>
        <p:spPr>
          <a:xfrm>
            <a:off x="6262886" y="2713230"/>
            <a:ext cx="2394497" cy="1631084"/>
          </a:xfrm>
        </p:spPr>
        <p:txBody>
          <a:bodyPr anchor="b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88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A</a:t>
            </a:r>
            <a:endParaRPr lang="en-US" dirty="0"/>
          </a:p>
        </p:txBody>
      </p:sp>
      <p:sp>
        <p:nvSpPr>
          <p:cNvPr id="31" name="テキスト プレースホルダー 11"/>
          <p:cNvSpPr>
            <a:spLocks noGrp="1"/>
          </p:cNvSpPr>
          <p:nvPr>
            <p:ph type="body" sz="quarter" idx="17" hasCustomPrompt="1"/>
          </p:nvPr>
        </p:nvSpPr>
        <p:spPr>
          <a:xfrm>
            <a:off x="9674034" y="4066561"/>
            <a:ext cx="2394497" cy="761903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defRPr sz="2400">
                <a:solidFill>
                  <a:schemeClr val="tx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2" name="テキスト プレースホルダー 11"/>
          <p:cNvSpPr>
            <a:spLocks noGrp="1"/>
          </p:cNvSpPr>
          <p:nvPr>
            <p:ph type="body" sz="quarter" idx="18" hasCustomPrompt="1"/>
          </p:nvPr>
        </p:nvSpPr>
        <p:spPr>
          <a:xfrm>
            <a:off x="9674034" y="2713230"/>
            <a:ext cx="2394497" cy="1631084"/>
          </a:xfrm>
        </p:spPr>
        <p:txBody>
          <a:bodyPr anchor="b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88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A</a:t>
            </a:r>
            <a:endParaRPr lang="en-US" dirty="0"/>
          </a:p>
        </p:txBody>
      </p:sp>
      <p:sp>
        <p:nvSpPr>
          <p:cNvPr id="33" name="テキスト プレースホルダー 11"/>
          <p:cNvSpPr>
            <a:spLocks noGrp="1"/>
          </p:cNvSpPr>
          <p:nvPr>
            <p:ph type="body" sz="quarter" idx="19" hasCustomPrompt="1"/>
          </p:nvPr>
        </p:nvSpPr>
        <p:spPr>
          <a:xfrm>
            <a:off x="6244999" y="7351926"/>
            <a:ext cx="2394497" cy="761903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defRPr sz="2400">
                <a:solidFill>
                  <a:schemeClr val="tx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4" name="テキスト プレースホルダー 11"/>
          <p:cNvSpPr>
            <a:spLocks noGrp="1"/>
          </p:cNvSpPr>
          <p:nvPr>
            <p:ph type="body" sz="quarter" idx="20" hasCustomPrompt="1"/>
          </p:nvPr>
        </p:nvSpPr>
        <p:spPr>
          <a:xfrm>
            <a:off x="6244999" y="5998595"/>
            <a:ext cx="2394497" cy="1631084"/>
          </a:xfrm>
        </p:spPr>
        <p:txBody>
          <a:bodyPr anchor="b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88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A</a:t>
            </a:r>
            <a:endParaRPr lang="en-US" dirty="0"/>
          </a:p>
        </p:txBody>
      </p:sp>
      <p:sp>
        <p:nvSpPr>
          <p:cNvPr id="35" name="テキスト プレースホルダー 11"/>
          <p:cNvSpPr>
            <a:spLocks noGrp="1"/>
          </p:cNvSpPr>
          <p:nvPr>
            <p:ph type="body" sz="quarter" idx="21" hasCustomPrompt="1"/>
          </p:nvPr>
        </p:nvSpPr>
        <p:spPr>
          <a:xfrm>
            <a:off x="9656147" y="7351926"/>
            <a:ext cx="2394497" cy="761903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defRPr sz="2400">
                <a:solidFill>
                  <a:schemeClr val="tx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6" name="テキスト プレースホルダー 11"/>
          <p:cNvSpPr>
            <a:spLocks noGrp="1"/>
          </p:cNvSpPr>
          <p:nvPr>
            <p:ph type="body" sz="quarter" idx="22" hasCustomPrompt="1"/>
          </p:nvPr>
        </p:nvSpPr>
        <p:spPr>
          <a:xfrm>
            <a:off x="9656147" y="5998595"/>
            <a:ext cx="2394497" cy="1631084"/>
          </a:xfrm>
        </p:spPr>
        <p:txBody>
          <a:bodyPr anchor="b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88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A</a:t>
            </a:r>
            <a:endParaRPr lang="en-US" dirty="0"/>
          </a:p>
        </p:txBody>
      </p:sp>
      <p:sp>
        <p:nvSpPr>
          <p:cNvPr id="37" name="テキスト プレースホルダー 11"/>
          <p:cNvSpPr>
            <a:spLocks noGrp="1"/>
          </p:cNvSpPr>
          <p:nvPr>
            <p:ph type="body" sz="quarter" idx="23" hasCustomPrompt="1"/>
          </p:nvPr>
        </p:nvSpPr>
        <p:spPr>
          <a:xfrm>
            <a:off x="637261" y="2769138"/>
            <a:ext cx="5040560" cy="2205245"/>
          </a:xfrm>
        </p:spPr>
        <p:txBody>
          <a:bodyPr anchor="ctr">
            <a:noAutofit/>
          </a:bodyPr>
          <a:lstStyle>
            <a:lvl1pPr marL="342900" indent="-360000" algn="l">
              <a:lnSpc>
                <a:spcPct val="120000"/>
              </a:lnSpc>
              <a:buClr>
                <a:schemeClr val="accent1"/>
              </a:buClr>
              <a:buFont typeface="Wingdings" panose="05000000000000000000" pitchFamily="2" charset="2"/>
              <a:buChar char="u"/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8" name="テキスト プレースホルダー 11"/>
          <p:cNvSpPr>
            <a:spLocks noGrp="1"/>
          </p:cNvSpPr>
          <p:nvPr>
            <p:ph type="body" sz="quarter" idx="24" hasCustomPrompt="1"/>
          </p:nvPr>
        </p:nvSpPr>
        <p:spPr>
          <a:xfrm>
            <a:off x="637261" y="5964493"/>
            <a:ext cx="5040560" cy="2205245"/>
          </a:xfrm>
        </p:spPr>
        <p:txBody>
          <a:bodyPr anchor="ctr">
            <a:noAutofit/>
          </a:bodyPr>
          <a:lstStyle>
            <a:lvl1pPr marL="342900" indent="-360000" algn="l">
              <a:lnSpc>
                <a:spcPct val="120000"/>
              </a:lnSpc>
              <a:buClr>
                <a:schemeClr val="accent1"/>
              </a:buClr>
              <a:buFont typeface="Wingdings" panose="05000000000000000000" pitchFamily="2" charset="2"/>
              <a:buChar char="u"/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9" name="テキスト プレースホルダー 11"/>
          <p:cNvSpPr>
            <a:spLocks noGrp="1"/>
          </p:cNvSpPr>
          <p:nvPr>
            <p:ph type="body" sz="quarter" idx="25" hasCustomPrompt="1"/>
          </p:nvPr>
        </p:nvSpPr>
        <p:spPr>
          <a:xfrm>
            <a:off x="12608591" y="2814143"/>
            <a:ext cx="5040560" cy="2205245"/>
          </a:xfrm>
        </p:spPr>
        <p:txBody>
          <a:bodyPr anchor="ctr">
            <a:noAutofit/>
          </a:bodyPr>
          <a:lstStyle>
            <a:lvl1pPr marL="342900" indent="-360000" algn="l">
              <a:lnSpc>
                <a:spcPct val="120000"/>
              </a:lnSpc>
              <a:buClr>
                <a:schemeClr val="accent1"/>
              </a:buClr>
              <a:buFont typeface="Wingdings" panose="05000000000000000000" pitchFamily="2" charset="2"/>
              <a:buChar char="u"/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40" name="テキスト プレースホルダー 11"/>
          <p:cNvSpPr>
            <a:spLocks noGrp="1"/>
          </p:cNvSpPr>
          <p:nvPr>
            <p:ph type="body" sz="quarter" idx="26" hasCustomPrompt="1"/>
          </p:nvPr>
        </p:nvSpPr>
        <p:spPr>
          <a:xfrm>
            <a:off x="12608591" y="6009498"/>
            <a:ext cx="5040560" cy="2205245"/>
          </a:xfrm>
        </p:spPr>
        <p:txBody>
          <a:bodyPr anchor="ctr">
            <a:noAutofit/>
          </a:bodyPr>
          <a:lstStyle>
            <a:lvl1pPr marL="342900" indent="-360000" algn="l">
              <a:lnSpc>
                <a:spcPct val="120000"/>
              </a:lnSpc>
              <a:buClr>
                <a:schemeClr val="accent1"/>
              </a:buClr>
              <a:buFont typeface="Wingdings" panose="05000000000000000000" pitchFamily="2" charset="2"/>
              <a:buChar char="u"/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41" name="図プレースホルダー 7"/>
          <p:cNvSpPr>
            <a:spLocks noGrp="1"/>
          </p:cNvSpPr>
          <p:nvPr>
            <p:ph type="pic" sz="quarter" idx="37" hasCustomPrompt="1"/>
          </p:nvPr>
        </p:nvSpPr>
        <p:spPr>
          <a:xfrm>
            <a:off x="637261" y="1546270"/>
            <a:ext cx="1222868" cy="1222868"/>
          </a:xfrm>
        </p:spPr>
        <p:txBody>
          <a:bodyPr>
            <a:normAutofit/>
          </a:bodyPr>
          <a:lstStyle>
            <a:lvl1pPr>
              <a:defRPr sz="1600"/>
            </a:lvl1pPr>
          </a:lstStyle>
          <a:p>
            <a:r>
              <a:rPr kumimoji="1" lang="en-US" altLang="ja-JP" dirty="0" smtClean="0"/>
              <a:t>ICON</a:t>
            </a:r>
            <a:endParaRPr kumimoji="1" lang="ja-JP" altLang="en-US" dirty="0"/>
          </a:p>
        </p:txBody>
      </p:sp>
      <p:sp>
        <p:nvSpPr>
          <p:cNvPr id="42" name="図プレースホルダー 7"/>
          <p:cNvSpPr>
            <a:spLocks noGrp="1"/>
          </p:cNvSpPr>
          <p:nvPr>
            <p:ph type="pic" sz="quarter" idx="38" hasCustomPrompt="1"/>
          </p:nvPr>
        </p:nvSpPr>
        <p:spPr>
          <a:xfrm>
            <a:off x="16434016" y="1572639"/>
            <a:ext cx="1222868" cy="1222868"/>
          </a:xfrm>
        </p:spPr>
        <p:txBody>
          <a:bodyPr>
            <a:normAutofit/>
          </a:bodyPr>
          <a:lstStyle>
            <a:lvl1pPr>
              <a:defRPr sz="1600"/>
            </a:lvl1pPr>
          </a:lstStyle>
          <a:p>
            <a:r>
              <a:rPr kumimoji="1" lang="en-US" altLang="ja-JP" dirty="0" smtClean="0"/>
              <a:t>ICON</a:t>
            </a:r>
            <a:endParaRPr kumimoji="1" lang="ja-JP" altLang="en-US" dirty="0"/>
          </a:p>
        </p:txBody>
      </p:sp>
      <p:sp>
        <p:nvSpPr>
          <p:cNvPr id="43" name="図プレースホルダー 7"/>
          <p:cNvSpPr>
            <a:spLocks noGrp="1"/>
          </p:cNvSpPr>
          <p:nvPr>
            <p:ph type="pic" sz="quarter" idx="39" hasCustomPrompt="1"/>
          </p:nvPr>
        </p:nvSpPr>
        <p:spPr>
          <a:xfrm>
            <a:off x="637261" y="8169738"/>
            <a:ext cx="1222868" cy="1222868"/>
          </a:xfrm>
        </p:spPr>
        <p:txBody>
          <a:bodyPr>
            <a:normAutofit/>
          </a:bodyPr>
          <a:lstStyle>
            <a:lvl1pPr>
              <a:defRPr sz="1600"/>
            </a:lvl1pPr>
          </a:lstStyle>
          <a:p>
            <a:r>
              <a:rPr kumimoji="1" lang="en-US" altLang="ja-JP" dirty="0" smtClean="0"/>
              <a:t>ICON</a:t>
            </a:r>
            <a:endParaRPr kumimoji="1" lang="ja-JP" altLang="en-US" dirty="0"/>
          </a:p>
        </p:txBody>
      </p:sp>
      <p:sp>
        <p:nvSpPr>
          <p:cNvPr id="44" name="図プレースホルダー 7"/>
          <p:cNvSpPr>
            <a:spLocks noGrp="1"/>
          </p:cNvSpPr>
          <p:nvPr>
            <p:ph type="pic" sz="quarter" idx="40" hasCustomPrompt="1"/>
          </p:nvPr>
        </p:nvSpPr>
        <p:spPr>
          <a:xfrm>
            <a:off x="16434016" y="8196107"/>
            <a:ext cx="1222868" cy="1222868"/>
          </a:xfrm>
        </p:spPr>
        <p:txBody>
          <a:bodyPr>
            <a:normAutofit/>
          </a:bodyPr>
          <a:lstStyle>
            <a:lvl1pPr>
              <a:defRPr sz="1600"/>
            </a:lvl1pPr>
          </a:lstStyle>
          <a:p>
            <a:r>
              <a:rPr kumimoji="1" lang="en-US" altLang="ja-JP" dirty="0" smtClean="0"/>
              <a:t>ICON</a:t>
            </a:r>
            <a:endParaRPr kumimoji="1" lang="ja-JP" altLang="en-US" dirty="0"/>
          </a:p>
        </p:txBody>
      </p:sp>
    </p:spTree>
    <p:extLst>
      <p:ext uri="{BB962C8B-B14F-4D97-AF65-F5344CB8AC3E}">
        <p14:creationId xmlns:p14="http://schemas.microsoft.com/office/powerpoint/2010/main" val="226854974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 Images and descri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図プレースホルダー 5"/>
          <p:cNvSpPr>
            <a:spLocks noGrp="1"/>
          </p:cNvSpPr>
          <p:nvPr>
            <p:ph type="pic" sz="quarter" idx="12" hasCustomPrompt="1"/>
          </p:nvPr>
        </p:nvSpPr>
        <p:spPr>
          <a:xfrm>
            <a:off x="38182" y="43542"/>
            <a:ext cx="3600000" cy="4615544"/>
          </a:xfrm>
        </p:spPr>
        <p:txBody>
          <a:bodyPr/>
          <a:lstStyle>
            <a:lvl1pPr>
              <a:defRPr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/>
          </a:p>
        </p:txBody>
      </p:sp>
      <p:sp>
        <p:nvSpPr>
          <p:cNvPr id="7" name="図プレースホルダー 5"/>
          <p:cNvSpPr>
            <a:spLocks noGrp="1"/>
          </p:cNvSpPr>
          <p:nvPr>
            <p:ph type="pic" sz="quarter" idx="13" hasCustomPrompt="1"/>
          </p:nvPr>
        </p:nvSpPr>
        <p:spPr>
          <a:xfrm>
            <a:off x="3687753" y="4706599"/>
            <a:ext cx="3600000" cy="4615544"/>
          </a:xfrm>
        </p:spPr>
        <p:txBody>
          <a:bodyPr/>
          <a:lstStyle>
            <a:lvl1pPr marL="0" marR="0" indent="0" algn="l" defTabSz="1632753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 smtClean="0"/>
          </a:p>
          <a:p>
            <a:endParaRPr kumimoji="1" lang="ja-JP" altLang="en-US" dirty="0"/>
          </a:p>
        </p:txBody>
      </p:sp>
      <p:sp>
        <p:nvSpPr>
          <p:cNvPr id="8" name="図プレースホルダー 5"/>
          <p:cNvSpPr>
            <a:spLocks noGrp="1"/>
          </p:cNvSpPr>
          <p:nvPr>
            <p:ph type="pic" sz="quarter" idx="14" hasCustomPrompt="1"/>
          </p:nvPr>
        </p:nvSpPr>
        <p:spPr>
          <a:xfrm>
            <a:off x="7337324" y="43542"/>
            <a:ext cx="3600000" cy="4615544"/>
          </a:xfrm>
        </p:spPr>
        <p:txBody>
          <a:bodyPr/>
          <a:lstStyle>
            <a:lvl1pPr marL="0" marR="0" indent="0" algn="l" defTabSz="1632753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 smtClean="0"/>
          </a:p>
          <a:p>
            <a:endParaRPr kumimoji="1" lang="ja-JP" altLang="en-US" dirty="0"/>
          </a:p>
        </p:txBody>
      </p:sp>
      <p:sp>
        <p:nvSpPr>
          <p:cNvPr id="9" name="図プレースホルダー 5"/>
          <p:cNvSpPr>
            <a:spLocks noGrp="1"/>
          </p:cNvSpPr>
          <p:nvPr>
            <p:ph type="pic" sz="quarter" idx="15" hasCustomPrompt="1"/>
          </p:nvPr>
        </p:nvSpPr>
        <p:spPr>
          <a:xfrm>
            <a:off x="10988185" y="4706943"/>
            <a:ext cx="3600000" cy="4615544"/>
          </a:xfrm>
        </p:spPr>
        <p:txBody>
          <a:bodyPr/>
          <a:lstStyle>
            <a:lvl1pPr marL="0" marR="0" indent="0" algn="l" defTabSz="1632753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 smtClean="0"/>
          </a:p>
          <a:p>
            <a:endParaRPr kumimoji="1" lang="ja-JP" altLang="en-US" dirty="0"/>
          </a:p>
        </p:txBody>
      </p:sp>
      <p:sp>
        <p:nvSpPr>
          <p:cNvPr id="10" name="図プレースホルダー 5"/>
          <p:cNvSpPr>
            <a:spLocks noGrp="1"/>
          </p:cNvSpPr>
          <p:nvPr>
            <p:ph type="pic" sz="quarter" idx="16" hasCustomPrompt="1"/>
          </p:nvPr>
        </p:nvSpPr>
        <p:spPr>
          <a:xfrm>
            <a:off x="14636467" y="43542"/>
            <a:ext cx="3600000" cy="4615544"/>
          </a:xfrm>
        </p:spPr>
        <p:txBody>
          <a:bodyPr/>
          <a:lstStyle>
            <a:lvl1pPr marL="0" marR="0" indent="0" algn="l" defTabSz="1632753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 smtClean="0"/>
          </a:p>
          <a:p>
            <a:endParaRPr kumimoji="1" lang="ja-JP" altLang="en-US" dirty="0"/>
          </a:p>
        </p:txBody>
      </p: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  <a:alpha val="70000"/>
                  </a:prstClr>
                </a:solidFill>
              </a:rPr>
              <a:t>The Power of PowerPoint | thepopp.com</a:t>
            </a:r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87164BF-D67A-46C0-81D2-5BAF67C00C80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  <p:sp>
        <p:nvSpPr>
          <p:cNvPr id="12" name="正方形/長方形 11"/>
          <p:cNvSpPr/>
          <p:nvPr userDrawn="1"/>
        </p:nvSpPr>
        <p:spPr>
          <a:xfrm>
            <a:off x="38182" y="4706943"/>
            <a:ext cx="3600000" cy="4615200"/>
          </a:xfrm>
          <a:prstGeom prst="rect">
            <a:avLst/>
          </a:prstGeom>
          <a:solidFill>
            <a:schemeClr val="accent1">
              <a:lumMod val="75000"/>
            </a:schemeClr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3" name="正方形/長方形 12"/>
          <p:cNvSpPr/>
          <p:nvPr userDrawn="1"/>
        </p:nvSpPr>
        <p:spPr>
          <a:xfrm>
            <a:off x="3687753" y="43886"/>
            <a:ext cx="3600000" cy="4615200"/>
          </a:xfrm>
          <a:prstGeom prst="rect">
            <a:avLst/>
          </a:prstGeom>
          <a:solidFill>
            <a:schemeClr val="accent1"/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4" name="正方形/長方形 13"/>
          <p:cNvSpPr/>
          <p:nvPr userDrawn="1"/>
        </p:nvSpPr>
        <p:spPr>
          <a:xfrm>
            <a:off x="7337324" y="4706943"/>
            <a:ext cx="3600000" cy="4615200"/>
          </a:xfrm>
          <a:prstGeom prst="rect">
            <a:avLst/>
          </a:prstGeom>
          <a:solidFill>
            <a:schemeClr val="accent1">
              <a:lumMod val="50000"/>
            </a:schemeClr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5" name="正方形/長方形 14"/>
          <p:cNvSpPr/>
          <p:nvPr userDrawn="1"/>
        </p:nvSpPr>
        <p:spPr>
          <a:xfrm>
            <a:off x="10988185" y="43886"/>
            <a:ext cx="3600000" cy="4615200"/>
          </a:xfrm>
          <a:prstGeom prst="rect">
            <a:avLst/>
          </a:prstGeom>
          <a:solidFill>
            <a:schemeClr val="accent1"/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6" name="正方形/長方形 15"/>
          <p:cNvSpPr/>
          <p:nvPr userDrawn="1"/>
        </p:nvSpPr>
        <p:spPr>
          <a:xfrm>
            <a:off x="14636467" y="4707287"/>
            <a:ext cx="3600000" cy="4615200"/>
          </a:xfrm>
          <a:prstGeom prst="rect">
            <a:avLst/>
          </a:prstGeom>
          <a:solidFill>
            <a:schemeClr val="accent1">
              <a:lumMod val="75000"/>
            </a:schemeClr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7" name="図プレースホルダー 7"/>
          <p:cNvSpPr>
            <a:spLocks noGrp="1"/>
          </p:cNvSpPr>
          <p:nvPr>
            <p:ph type="pic" sz="quarter" idx="17" hasCustomPrompt="1"/>
          </p:nvPr>
        </p:nvSpPr>
        <p:spPr>
          <a:xfrm>
            <a:off x="1367024" y="4977639"/>
            <a:ext cx="942317" cy="942317"/>
          </a:xfrm>
        </p:spPr>
        <p:txBody>
          <a:bodyPr>
            <a:normAutofit/>
          </a:bodyPr>
          <a:lstStyle>
            <a:lvl1pPr>
              <a:defRPr sz="1600"/>
            </a:lvl1pPr>
          </a:lstStyle>
          <a:p>
            <a:r>
              <a:rPr kumimoji="1" lang="en-US" altLang="ja-JP" dirty="0" smtClean="0"/>
              <a:t>ICON</a:t>
            </a:r>
            <a:endParaRPr kumimoji="1" lang="ja-JP" altLang="en-US" dirty="0"/>
          </a:p>
        </p:txBody>
      </p:sp>
      <p:sp>
        <p:nvSpPr>
          <p:cNvPr id="18" name="図プレースホルダー 7"/>
          <p:cNvSpPr>
            <a:spLocks noGrp="1"/>
          </p:cNvSpPr>
          <p:nvPr>
            <p:ph type="pic" sz="quarter" idx="18" hasCustomPrompt="1"/>
          </p:nvPr>
        </p:nvSpPr>
        <p:spPr>
          <a:xfrm>
            <a:off x="5016594" y="365037"/>
            <a:ext cx="942317" cy="942317"/>
          </a:xfrm>
        </p:spPr>
        <p:txBody>
          <a:bodyPr>
            <a:normAutofit/>
          </a:bodyPr>
          <a:lstStyle>
            <a:lvl1pPr>
              <a:defRPr sz="1600"/>
            </a:lvl1pPr>
          </a:lstStyle>
          <a:p>
            <a:r>
              <a:rPr kumimoji="1" lang="en-US" altLang="ja-JP" dirty="0" smtClean="0"/>
              <a:t>ICON</a:t>
            </a:r>
            <a:endParaRPr kumimoji="1" lang="ja-JP" altLang="en-US" dirty="0"/>
          </a:p>
        </p:txBody>
      </p:sp>
      <p:sp>
        <p:nvSpPr>
          <p:cNvPr id="19" name="図プレースホルダー 7"/>
          <p:cNvSpPr>
            <a:spLocks noGrp="1"/>
          </p:cNvSpPr>
          <p:nvPr>
            <p:ph type="pic" sz="quarter" idx="19" hasCustomPrompt="1"/>
          </p:nvPr>
        </p:nvSpPr>
        <p:spPr>
          <a:xfrm>
            <a:off x="8666165" y="4977639"/>
            <a:ext cx="942317" cy="942317"/>
          </a:xfrm>
        </p:spPr>
        <p:txBody>
          <a:bodyPr>
            <a:normAutofit/>
          </a:bodyPr>
          <a:lstStyle>
            <a:lvl1pPr>
              <a:defRPr sz="1600"/>
            </a:lvl1pPr>
          </a:lstStyle>
          <a:p>
            <a:r>
              <a:rPr kumimoji="1" lang="en-US" altLang="ja-JP" dirty="0" smtClean="0"/>
              <a:t>ICON</a:t>
            </a:r>
            <a:endParaRPr kumimoji="1" lang="ja-JP" altLang="en-US" dirty="0"/>
          </a:p>
        </p:txBody>
      </p:sp>
      <p:sp>
        <p:nvSpPr>
          <p:cNvPr id="20" name="図プレースホルダー 7"/>
          <p:cNvSpPr>
            <a:spLocks noGrp="1"/>
          </p:cNvSpPr>
          <p:nvPr>
            <p:ph type="pic" sz="quarter" idx="20" hasCustomPrompt="1"/>
          </p:nvPr>
        </p:nvSpPr>
        <p:spPr>
          <a:xfrm>
            <a:off x="15965308" y="4977639"/>
            <a:ext cx="942317" cy="942317"/>
          </a:xfrm>
        </p:spPr>
        <p:txBody>
          <a:bodyPr>
            <a:normAutofit/>
          </a:bodyPr>
          <a:lstStyle>
            <a:lvl1pPr>
              <a:defRPr sz="1600"/>
            </a:lvl1pPr>
          </a:lstStyle>
          <a:p>
            <a:r>
              <a:rPr kumimoji="1" lang="en-US" altLang="ja-JP" dirty="0" smtClean="0"/>
              <a:t>ICON</a:t>
            </a:r>
            <a:endParaRPr kumimoji="1" lang="ja-JP" altLang="en-US" dirty="0"/>
          </a:p>
        </p:txBody>
      </p:sp>
      <p:sp>
        <p:nvSpPr>
          <p:cNvPr id="21" name="図プレースホルダー 7"/>
          <p:cNvSpPr>
            <a:spLocks noGrp="1"/>
          </p:cNvSpPr>
          <p:nvPr>
            <p:ph type="pic" sz="quarter" idx="21" hasCustomPrompt="1"/>
          </p:nvPr>
        </p:nvSpPr>
        <p:spPr>
          <a:xfrm>
            <a:off x="12317027" y="365037"/>
            <a:ext cx="942317" cy="942317"/>
          </a:xfrm>
        </p:spPr>
        <p:txBody>
          <a:bodyPr>
            <a:normAutofit/>
          </a:bodyPr>
          <a:lstStyle>
            <a:lvl1pPr>
              <a:defRPr sz="1600"/>
            </a:lvl1pPr>
          </a:lstStyle>
          <a:p>
            <a:r>
              <a:rPr kumimoji="1" lang="en-US" altLang="ja-JP" dirty="0" smtClean="0"/>
              <a:t>ICON</a:t>
            </a:r>
            <a:endParaRPr kumimoji="1" lang="ja-JP" altLang="en-US" dirty="0"/>
          </a:p>
        </p:txBody>
      </p:sp>
      <p:sp>
        <p:nvSpPr>
          <p:cNvPr id="23" name="テキスト プレースホルダー 11"/>
          <p:cNvSpPr>
            <a:spLocks noGrp="1"/>
          </p:cNvSpPr>
          <p:nvPr>
            <p:ph type="body" sz="quarter" idx="22" hasCustomPrompt="1"/>
          </p:nvPr>
        </p:nvSpPr>
        <p:spPr>
          <a:xfrm>
            <a:off x="41589" y="6038946"/>
            <a:ext cx="3538537" cy="598397"/>
          </a:xfrm>
        </p:spPr>
        <p:txBody>
          <a:bodyPr anchor="t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2800" spc="300" baseline="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5" name="テキスト プレースホルダー 11"/>
          <p:cNvSpPr>
            <a:spLocks noGrp="1"/>
          </p:cNvSpPr>
          <p:nvPr>
            <p:ph type="body" sz="quarter" idx="23" hasCustomPrompt="1"/>
          </p:nvPr>
        </p:nvSpPr>
        <p:spPr>
          <a:xfrm>
            <a:off x="213781" y="6535743"/>
            <a:ext cx="3182561" cy="2438400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180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6" name="テキスト プレースホルダー 11"/>
          <p:cNvSpPr>
            <a:spLocks noGrp="1"/>
          </p:cNvSpPr>
          <p:nvPr>
            <p:ph type="body" sz="quarter" idx="24" hasCustomPrompt="1"/>
          </p:nvPr>
        </p:nvSpPr>
        <p:spPr>
          <a:xfrm>
            <a:off x="3734702" y="1411831"/>
            <a:ext cx="3538537" cy="598397"/>
          </a:xfrm>
        </p:spPr>
        <p:txBody>
          <a:bodyPr anchor="t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2800" spc="300" baseline="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7" name="テキスト プレースホルダー 11"/>
          <p:cNvSpPr>
            <a:spLocks noGrp="1"/>
          </p:cNvSpPr>
          <p:nvPr>
            <p:ph type="body" sz="quarter" idx="25" hasCustomPrompt="1"/>
          </p:nvPr>
        </p:nvSpPr>
        <p:spPr>
          <a:xfrm>
            <a:off x="3906894" y="1908628"/>
            <a:ext cx="3182561" cy="2438400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180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0" name="テキスト プレースホルダー 11"/>
          <p:cNvSpPr>
            <a:spLocks noGrp="1"/>
          </p:cNvSpPr>
          <p:nvPr>
            <p:ph type="body" sz="quarter" idx="26" hasCustomPrompt="1"/>
          </p:nvPr>
        </p:nvSpPr>
        <p:spPr>
          <a:xfrm>
            <a:off x="11035134" y="1411832"/>
            <a:ext cx="3538537" cy="598397"/>
          </a:xfrm>
        </p:spPr>
        <p:txBody>
          <a:bodyPr anchor="t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2800" spc="300" baseline="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1" name="テキスト プレースホルダー 11"/>
          <p:cNvSpPr>
            <a:spLocks noGrp="1"/>
          </p:cNvSpPr>
          <p:nvPr>
            <p:ph type="body" sz="quarter" idx="27" hasCustomPrompt="1"/>
          </p:nvPr>
        </p:nvSpPr>
        <p:spPr>
          <a:xfrm>
            <a:off x="11207326" y="1908629"/>
            <a:ext cx="3182561" cy="2438400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180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2" name="テキスト プレースホルダー 11"/>
          <p:cNvSpPr>
            <a:spLocks noGrp="1"/>
          </p:cNvSpPr>
          <p:nvPr>
            <p:ph type="body" sz="quarter" idx="28" hasCustomPrompt="1"/>
          </p:nvPr>
        </p:nvSpPr>
        <p:spPr>
          <a:xfrm>
            <a:off x="7367934" y="6038946"/>
            <a:ext cx="3538537" cy="598397"/>
          </a:xfrm>
        </p:spPr>
        <p:txBody>
          <a:bodyPr anchor="t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2800" spc="300" baseline="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3" name="テキスト プレースホルダー 11"/>
          <p:cNvSpPr>
            <a:spLocks noGrp="1"/>
          </p:cNvSpPr>
          <p:nvPr>
            <p:ph type="body" sz="quarter" idx="29" hasCustomPrompt="1"/>
          </p:nvPr>
        </p:nvSpPr>
        <p:spPr>
          <a:xfrm>
            <a:off x="7540126" y="6535743"/>
            <a:ext cx="3182561" cy="2438400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180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4" name="テキスト プレースホルダー 11"/>
          <p:cNvSpPr>
            <a:spLocks noGrp="1"/>
          </p:cNvSpPr>
          <p:nvPr>
            <p:ph type="body" sz="quarter" idx="30" hasCustomPrompt="1"/>
          </p:nvPr>
        </p:nvSpPr>
        <p:spPr>
          <a:xfrm>
            <a:off x="14668366" y="6038947"/>
            <a:ext cx="3538537" cy="598397"/>
          </a:xfrm>
        </p:spPr>
        <p:txBody>
          <a:bodyPr anchor="t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2800" spc="300" baseline="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5" name="テキスト プレースホルダー 11"/>
          <p:cNvSpPr>
            <a:spLocks noGrp="1"/>
          </p:cNvSpPr>
          <p:nvPr>
            <p:ph type="body" sz="quarter" idx="31" hasCustomPrompt="1"/>
          </p:nvPr>
        </p:nvSpPr>
        <p:spPr>
          <a:xfrm>
            <a:off x="14840558" y="6535744"/>
            <a:ext cx="3182561" cy="2438400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180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8" name="図プレースホルダー 37"/>
          <p:cNvSpPr>
            <a:spLocks noGrp="1"/>
          </p:cNvSpPr>
          <p:nvPr>
            <p:ph type="pic" sz="quarter" idx="32" hasCustomPrompt="1"/>
          </p:nvPr>
        </p:nvSpPr>
        <p:spPr>
          <a:xfrm>
            <a:off x="1574657" y="4443762"/>
            <a:ext cx="527050" cy="527050"/>
          </a:xfrm>
          <a:prstGeom prst="triangle">
            <a:avLst/>
          </a:prstGeom>
          <a:solidFill>
            <a:schemeClr val="accent1">
              <a:lumMod val="75000"/>
            </a:schemeClr>
          </a:solidFill>
        </p:spPr>
        <p:txBody>
          <a:bodyPr/>
          <a:lstStyle/>
          <a:p>
            <a:r>
              <a:rPr kumimoji="1" lang="en-US" altLang="ja-JP" dirty="0" smtClean="0"/>
              <a:t> </a:t>
            </a:r>
            <a:endParaRPr kumimoji="1" lang="ja-JP" altLang="en-US" dirty="0"/>
          </a:p>
        </p:txBody>
      </p:sp>
      <p:sp>
        <p:nvSpPr>
          <p:cNvPr id="39" name="図プレースホルダー 37"/>
          <p:cNvSpPr>
            <a:spLocks noGrp="1"/>
          </p:cNvSpPr>
          <p:nvPr>
            <p:ph type="pic" sz="quarter" idx="33" hasCustomPrompt="1"/>
          </p:nvPr>
        </p:nvSpPr>
        <p:spPr>
          <a:xfrm>
            <a:off x="8878888" y="4443762"/>
            <a:ext cx="527050" cy="527050"/>
          </a:xfrm>
          <a:prstGeom prst="triangle">
            <a:avLst/>
          </a:prstGeom>
          <a:solidFill>
            <a:schemeClr val="accent1">
              <a:lumMod val="50000"/>
            </a:schemeClr>
          </a:solidFill>
        </p:spPr>
        <p:txBody>
          <a:bodyPr/>
          <a:lstStyle/>
          <a:p>
            <a:r>
              <a:rPr kumimoji="1" lang="en-US" altLang="ja-JP" dirty="0" smtClean="0"/>
              <a:t> </a:t>
            </a:r>
            <a:endParaRPr kumimoji="1" lang="ja-JP" altLang="en-US" dirty="0"/>
          </a:p>
        </p:txBody>
      </p:sp>
      <p:sp>
        <p:nvSpPr>
          <p:cNvPr id="40" name="図プレースホルダー 37"/>
          <p:cNvSpPr>
            <a:spLocks noGrp="1"/>
          </p:cNvSpPr>
          <p:nvPr>
            <p:ph type="pic" sz="quarter" idx="34" hasCustomPrompt="1"/>
          </p:nvPr>
        </p:nvSpPr>
        <p:spPr>
          <a:xfrm>
            <a:off x="16172942" y="4443762"/>
            <a:ext cx="527050" cy="527050"/>
          </a:xfrm>
          <a:prstGeom prst="triangle">
            <a:avLst/>
          </a:prstGeom>
          <a:solidFill>
            <a:schemeClr val="accent1">
              <a:lumMod val="75000"/>
            </a:schemeClr>
          </a:solidFill>
        </p:spPr>
        <p:txBody>
          <a:bodyPr/>
          <a:lstStyle/>
          <a:p>
            <a:r>
              <a:rPr kumimoji="1" lang="en-US" altLang="ja-JP" dirty="0" smtClean="0"/>
              <a:t> </a:t>
            </a:r>
            <a:endParaRPr kumimoji="1" lang="ja-JP" altLang="en-US" dirty="0"/>
          </a:p>
        </p:txBody>
      </p:sp>
      <p:sp>
        <p:nvSpPr>
          <p:cNvPr id="41" name="図プレースホルダー 37"/>
          <p:cNvSpPr>
            <a:spLocks noGrp="1"/>
          </p:cNvSpPr>
          <p:nvPr>
            <p:ph type="pic" sz="quarter" idx="35" hasCustomPrompt="1"/>
          </p:nvPr>
        </p:nvSpPr>
        <p:spPr>
          <a:xfrm rot="10800000">
            <a:off x="5224228" y="4378415"/>
            <a:ext cx="527050" cy="527050"/>
          </a:xfrm>
          <a:prstGeom prst="triangle">
            <a:avLst/>
          </a:prstGeom>
          <a:solidFill>
            <a:schemeClr val="accent1"/>
          </a:solidFill>
        </p:spPr>
        <p:txBody>
          <a:bodyPr/>
          <a:lstStyle/>
          <a:p>
            <a:r>
              <a:rPr kumimoji="1" lang="en-US" altLang="ja-JP" dirty="0" smtClean="0"/>
              <a:t> </a:t>
            </a:r>
            <a:endParaRPr kumimoji="1" lang="ja-JP" altLang="en-US" dirty="0"/>
          </a:p>
        </p:txBody>
      </p:sp>
      <p:sp>
        <p:nvSpPr>
          <p:cNvPr id="42" name="図プレースホルダー 37"/>
          <p:cNvSpPr>
            <a:spLocks noGrp="1"/>
          </p:cNvSpPr>
          <p:nvPr>
            <p:ph type="pic" sz="quarter" idx="36" hasCustomPrompt="1"/>
          </p:nvPr>
        </p:nvSpPr>
        <p:spPr>
          <a:xfrm rot="10800000">
            <a:off x="12524660" y="4436430"/>
            <a:ext cx="527050" cy="527050"/>
          </a:xfrm>
          <a:prstGeom prst="triangle">
            <a:avLst/>
          </a:prstGeom>
          <a:solidFill>
            <a:schemeClr val="accent1"/>
          </a:solidFill>
        </p:spPr>
        <p:txBody>
          <a:bodyPr/>
          <a:lstStyle/>
          <a:p>
            <a:r>
              <a:rPr kumimoji="1" lang="en-US" altLang="ja-JP" dirty="0" smtClean="0"/>
              <a:t> </a:t>
            </a:r>
            <a:endParaRPr kumimoji="1" lang="ja-JP" altLang="en-US" dirty="0"/>
          </a:p>
        </p:txBody>
      </p:sp>
    </p:spTree>
    <p:extLst>
      <p:ext uri="{BB962C8B-B14F-4D97-AF65-F5344CB8AC3E}">
        <p14:creationId xmlns:p14="http://schemas.microsoft.com/office/powerpoint/2010/main" val="397877309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22" presetClass="entr" presetSubtype="4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4" dur="1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500"/>
                            </p:stCondLst>
                            <p:childTnLst>
                              <p:par>
                                <p:cTn id="25" presetID="22" presetClass="entr" presetSubtype="4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2250"/>
                            </p:stCondLst>
                            <p:childTnLst>
                              <p:par>
                                <p:cTn id="2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1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2750"/>
                            </p:stCondLst>
                            <p:childTnLst>
                              <p:par>
                                <p:cTn id="33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5" dur="1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3250"/>
                            </p:stCondLst>
                            <p:childTnLst>
                              <p:par>
                                <p:cTn id="46" presetID="22" presetClass="entr" presetSubtype="1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8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4000"/>
                            </p:stCondLst>
                            <p:childTnLst>
                              <p:par>
                                <p:cTn id="50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4500"/>
                            </p:stCondLst>
                            <p:childTnLst>
                              <p:par>
                                <p:cTn id="54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6" dur="1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9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6" fill="hold">
                            <p:stCondLst>
                              <p:cond delay="5000"/>
                            </p:stCondLst>
                            <p:childTnLst>
                              <p:par>
                                <p:cTn id="67" presetID="22" presetClass="entr" presetSubtype="4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9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5750"/>
                            </p:stCondLst>
                            <p:childTnLst>
                              <p:par>
                                <p:cTn id="71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3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4" fill="hold">
                            <p:stCondLst>
                              <p:cond delay="6250"/>
                            </p:stCondLst>
                            <p:childTnLst>
                              <p:par>
                                <p:cTn id="7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7" dur="1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0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3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6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6750"/>
                            </p:stCondLst>
                            <p:childTnLst>
                              <p:par>
                                <p:cTn id="88" presetID="22" presetClass="entr" presetSubtype="1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90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7500"/>
                            </p:stCondLst>
                            <p:childTnLst>
                              <p:par>
                                <p:cTn id="92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4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8000"/>
                            </p:stCondLst>
                            <p:childTnLst>
                              <p:par>
                                <p:cTn id="96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8" dur="1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1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4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7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7" grpId="0"/>
      <p:bldP spid="8" grpId="0"/>
      <p:bldP spid="9" grpId="0"/>
      <p:bldP spid="10" grpId="0"/>
      <p:bldP spid="12" grpId="0" animBg="1"/>
      <p:bldP spid="13" grpId="0" animBg="1"/>
      <p:bldP spid="14" grpId="0" animBg="1"/>
      <p:bldP spid="15" grpId="0" animBg="1"/>
      <p:bldP spid="16" grpId="0" animBg="1"/>
      <p:bldP spid="17" grpId="0"/>
      <p:bldP spid="18" grpId="0"/>
      <p:bldP spid="19" grpId="0"/>
      <p:bldP spid="20" grpId="0"/>
      <p:bldP spid="21" grpId="0"/>
      <p:bldP spid="23" grpId="0">
        <p:tmplLst>
          <p:tmpl>
            <p:tnLst>
              <p:par>
                <p:cTn presetID="10" presetClass="entr" presetSubtype="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5" grpId="0">
        <p:tmplLst>
          <p:tmpl>
            <p:tnLst>
              <p:par>
                <p:cTn presetID="10" presetClass="entr" presetSubtype="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6" grpId="0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7" grpId="0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0" grpId="0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1" grpId="0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2" grpId="0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3" grpId="0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4" grpId="0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5" grpId="0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8" grpId="0" animBg="1"/>
      <p:bldP spid="39" grpId="0" animBg="1"/>
      <p:bldP spid="40" grpId="0" animBg="1"/>
      <p:bldP spid="41" grpId="0" animBg="1"/>
      <p:bldP spid="42" grpId="0" animBg="1"/>
    </p:bldLst>
  </p:timing>
</p:sldLayout>
</file>

<file path=ppt/slideLayouts/slideLayout34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Layer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  <a:alpha val="70000"/>
                  </a:prstClr>
                </a:solidFill>
              </a:rPr>
              <a:t>The Power of PowerPoint | thepopp.com</a:t>
            </a:r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87164BF-D67A-46C0-81D2-5BAF67C00C80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  <p:sp>
        <p:nvSpPr>
          <p:cNvPr id="32" name="六角形 31"/>
          <p:cNvSpPr/>
          <p:nvPr userDrawn="1"/>
        </p:nvSpPr>
        <p:spPr>
          <a:xfrm rot="5400000">
            <a:off x="5939381" y="2737528"/>
            <a:ext cx="6406062" cy="5522467"/>
          </a:xfrm>
          <a:prstGeom prst="hexagon">
            <a:avLst>
              <a:gd name="adj" fmla="val 28637"/>
              <a:gd name="vf" fmla="val 115470"/>
            </a:avLst>
          </a:prstGeom>
          <a:solidFill>
            <a:schemeClr val="accent1">
              <a:lumMod val="20000"/>
              <a:lumOff val="80000"/>
            </a:schemeClr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37" name="円/楕円 36"/>
          <p:cNvSpPr/>
          <p:nvPr userDrawn="1"/>
        </p:nvSpPr>
        <p:spPr>
          <a:xfrm>
            <a:off x="8120711" y="1395630"/>
            <a:ext cx="2025225" cy="2025225"/>
          </a:xfrm>
          <a:prstGeom prst="ellipse">
            <a:avLst/>
          </a:prstGeom>
          <a:solidFill>
            <a:schemeClr val="accent1"/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38" name="円/楕円 37"/>
          <p:cNvSpPr/>
          <p:nvPr userDrawn="1"/>
        </p:nvSpPr>
        <p:spPr>
          <a:xfrm>
            <a:off x="10853396" y="2880795"/>
            <a:ext cx="2025225" cy="2025225"/>
          </a:xfrm>
          <a:prstGeom prst="ellipse">
            <a:avLst/>
          </a:prstGeom>
          <a:solidFill>
            <a:schemeClr val="accent1"/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39" name="円/楕円 38"/>
          <p:cNvSpPr/>
          <p:nvPr userDrawn="1"/>
        </p:nvSpPr>
        <p:spPr>
          <a:xfrm>
            <a:off x="10853396" y="6031145"/>
            <a:ext cx="2025225" cy="2025225"/>
          </a:xfrm>
          <a:prstGeom prst="ellipse">
            <a:avLst/>
          </a:prstGeom>
          <a:solidFill>
            <a:schemeClr val="accent1"/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40" name="円/楕円 39"/>
          <p:cNvSpPr/>
          <p:nvPr userDrawn="1"/>
        </p:nvSpPr>
        <p:spPr>
          <a:xfrm>
            <a:off x="8120711" y="7561315"/>
            <a:ext cx="2025225" cy="2025225"/>
          </a:xfrm>
          <a:prstGeom prst="ellipse">
            <a:avLst/>
          </a:prstGeom>
          <a:solidFill>
            <a:schemeClr val="accent1"/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41" name="円/楕円 40"/>
          <p:cNvSpPr/>
          <p:nvPr userDrawn="1"/>
        </p:nvSpPr>
        <p:spPr>
          <a:xfrm>
            <a:off x="5368565" y="6031145"/>
            <a:ext cx="2025225" cy="2025225"/>
          </a:xfrm>
          <a:prstGeom prst="ellipse">
            <a:avLst/>
          </a:prstGeom>
          <a:solidFill>
            <a:schemeClr val="accent1"/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42" name="円/楕円 41"/>
          <p:cNvSpPr/>
          <p:nvPr userDrawn="1"/>
        </p:nvSpPr>
        <p:spPr>
          <a:xfrm>
            <a:off x="5368565" y="2872462"/>
            <a:ext cx="2025225" cy="2025225"/>
          </a:xfrm>
          <a:prstGeom prst="ellipse">
            <a:avLst/>
          </a:prstGeom>
          <a:solidFill>
            <a:schemeClr val="accent1"/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43" name="テキスト プレースホルダー 11"/>
          <p:cNvSpPr>
            <a:spLocks noGrp="1"/>
          </p:cNvSpPr>
          <p:nvPr>
            <p:ph type="body" sz="quarter" idx="21" hasCustomPrompt="1"/>
          </p:nvPr>
        </p:nvSpPr>
        <p:spPr>
          <a:xfrm>
            <a:off x="6982966" y="4950496"/>
            <a:ext cx="4275475" cy="990111"/>
          </a:xfrm>
        </p:spPr>
        <p:txBody>
          <a:bodyPr anchor="ctr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3600" spc="300" baseline="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44" name="テキスト プレースホルダー 11"/>
          <p:cNvSpPr>
            <a:spLocks noGrp="1"/>
          </p:cNvSpPr>
          <p:nvPr>
            <p:ph type="body" sz="quarter" idx="22" hasCustomPrompt="1"/>
          </p:nvPr>
        </p:nvSpPr>
        <p:spPr>
          <a:xfrm>
            <a:off x="5485100" y="3405437"/>
            <a:ext cx="1800201" cy="990111"/>
          </a:xfrm>
        </p:spPr>
        <p:txBody>
          <a:bodyPr anchor="ctr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2400" spc="0" baseline="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45" name="テキスト プレースホルダー 11"/>
          <p:cNvSpPr>
            <a:spLocks noGrp="1"/>
          </p:cNvSpPr>
          <p:nvPr>
            <p:ph type="body" sz="quarter" idx="23" hasCustomPrompt="1"/>
          </p:nvPr>
        </p:nvSpPr>
        <p:spPr>
          <a:xfrm>
            <a:off x="8216912" y="1882351"/>
            <a:ext cx="1800201" cy="990111"/>
          </a:xfrm>
        </p:spPr>
        <p:txBody>
          <a:bodyPr anchor="ctr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2400" spc="0" baseline="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46" name="テキスト プレースホルダー 11"/>
          <p:cNvSpPr>
            <a:spLocks noGrp="1"/>
          </p:cNvSpPr>
          <p:nvPr>
            <p:ph type="body" sz="quarter" idx="24" hasCustomPrompt="1"/>
          </p:nvPr>
        </p:nvSpPr>
        <p:spPr>
          <a:xfrm>
            <a:off x="10953207" y="3405437"/>
            <a:ext cx="1800201" cy="990111"/>
          </a:xfrm>
        </p:spPr>
        <p:txBody>
          <a:bodyPr anchor="ctr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2400" spc="0" baseline="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49" name="テキスト プレースホルダー 11"/>
          <p:cNvSpPr>
            <a:spLocks noGrp="1"/>
          </p:cNvSpPr>
          <p:nvPr>
            <p:ph type="body" sz="quarter" idx="25" hasCustomPrompt="1"/>
          </p:nvPr>
        </p:nvSpPr>
        <p:spPr>
          <a:xfrm>
            <a:off x="5468377" y="6548701"/>
            <a:ext cx="1800201" cy="990111"/>
          </a:xfrm>
        </p:spPr>
        <p:txBody>
          <a:bodyPr anchor="ctr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2400" spc="0" baseline="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50" name="テキスト プレースホルダー 11"/>
          <p:cNvSpPr>
            <a:spLocks noGrp="1"/>
          </p:cNvSpPr>
          <p:nvPr>
            <p:ph type="body" sz="quarter" idx="26" hasCustomPrompt="1"/>
          </p:nvPr>
        </p:nvSpPr>
        <p:spPr>
          <a:xfrm>
            <a:off x="10936484" y="6548701"/>
            <a:ext cx="1800201" cy="990111"/>
          </a:xfrm>
        </p:spPr>
        <p:txBody>
          <a:bodyPr anchor="ctr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2400" spc="0" baseline="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51" name="テキスト プレースホルダー 11"/>
          <p:cNvSpPr>
            <a:spLocks noGrp="1"/>
          </p:cNvSpPr>
          <p:nvPr>
            <p:ph type="body" sz="quarter" idx="27" hasCustomPrompt="1"/>
          </p:nvPr>
        </p:nvSpPr>
        <p:spPr>
          <a:xfrm>
            <a:off x="8216912" y="8078871"/>
            <a:ext cx="1800201" cy="990111"/>
          </a:xfrm>
        </p:spPr>
        <p:txBody>
          <a:bodyPr anchor="ctr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2400" spc="0" baseline="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52" name="円弧 51"/>
          <p:cNvSpPr/>
          <p:nvPr userDrawn="1"/>
        </p:nvSpPr>
        <p:spPr>
          <a:xfrm rot="2700000">
            <a:off x="7976000" y="1249736"/>
            <a:ext cx="2320588" cy="2320588"/>
          </a:xfrm>
          <a:prstGeom prst="arc">
            <a:avLst>
              <a:gd name="adj1" fmla="val 16200000"/>
              <a:gd name="adj2" fmla="val 20055362"/>
            </a:avLst>
          </a:prstGeom>
          <a:ln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black"/>
              </a:solidFill>
            </a:endParaRPr>
          </a:p>
        </p:txBody>
      </p:sp>
      <p:cxnSp>
        <p:nvCxnSpPr>
          <p:cNvPr id="54" name="直線コネクタ 53"/>
          <p:cNvCxnSpPr>
            <a:stCxn id="52" idx="0"/>
          </p:cNvCxnSpPr>
          <p:nvPr userDrawn="1"/>
        </p:nvCxnSpPr>
        <p:spPr>
          <a:xfrm>
            <a:off x="9956746" y="1589578"/>
            <a:ext cx="5651554" cy="0"/>
          </a:xfrm>
          <a:prstGeom prst="line">
            <a:avLst/>
          </a:prstGeom>
          <a:ln w="12700">
            <a:prstDash val="dash"/>
            <a:tailEnd type="oval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0" name="円弧 59"/>
          <p:cNvSpPr/>
          <p:nvPr userDrawn="1"/>
        </p:nvSpPr>
        <p:spPr>
          <a:xfrm rot="2700000">
            <a:off x="10706500" y="2712080"/>
            <a:ext cx="2320588" cy="2320588"/>
          </a:xfrm>
          <a:prstGeom prst="arc">
            <a:avLst>
              <a:gd name="adj1" fmla="val 16200000"/>
              <a:gd name="adj2" fmla="val 20055362"/>
            </a:avLst>
          </a:prstGeom>
          <a:ln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black"/>
              </a:solidFill>
            </a:endParaRPr>
          </a:p>
        </p:txBody>
      </p:sp>
      <p:cxnSp>
        <p:nvCxnSpPr>
          <p:cNvPr id="61" name="直線コネクタ 60"/>
          <p:cNvCxnSpPr>
            <a:stCxn id="60" idx="0"/>
          </p:cNvCxnSpPr>
          <p:nvPr userDrawn="1"/>
        </p:nvCxnSpPr>
        <p:spPr>
          <a:xfrm>
            <a:off x="12687246" y="3051922"/>
            <a:ext cx="5003854" cy="0"/>
          </a:xfrm>
          <a:prstGeom prst="line">
            <a:avLst/>
          </a:prstGeom>
          <a:ln w="12700">
            <a:prstDash val="dash"/>
            <a:tailEnd type="oval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3" name="円弧 62"/>
          <p:cNvSpPr/>
          <p:nvPr userDrawn="1"/>
        </p:nvSpPr>
        <p:spPr>
          <a:xfrm rot="2700000">
            <a:off x="10706500" y="5870763"/>
            <a:ext cx="2320588" cy="2320588"/>
          </a:xfrm>
          <a:prstGeom prst="arc">
            <a:avLst>
              <a:gd name="adj1" fmla="val 16200000"/>
              <a:gd name="adj2" fmla="val 20055362"/>
            </a:avLst>
          </a:prstGeom>
          <a:ln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black"/>
              </a:solidFill>
            </a:endParaRPr>
          </a:p>
        </p:txBody>
      </p:sp>
      <p:cxnSp>
        <p:nvCxnSpPr>
          <p:cNvPr id="64" name="直線コネクタ 63"/>
          <p:cNvCxnSpPr/>
          <p:nvPr userDrawn="1"/>
        </p:nvCxnSpPr>
        <p:spPr>
          <a:xfrm>
            <a:off x="12687246" y="6210605"/>
            <a:ext cx="5003854" cy="0"/>
          </a:xfrm>
          <a:prstGeom prst="line">
            <a:avLst/>
          </a:prstGeom>
          <a:ln w="12700">
            <a:prstDash val="dash"/>
            <a:tailEnd type="oval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0" name="円弧 69"/>
          <p:cNvSpPr/>
          <p:nvPr userDrawn="1"/>
        </p:nvSpPr>
        <p:spPr>
          <a:xfrm rot="18900000" flipH="1">
            <a:off x="5212902" y="2712080"/>
            <a:ext cx="2320588" cy="2320588"/>
          </a:xfrm>
          <a:prstGeom prst="arc">
            <a:avLst>
              <a:gd name="adj1" fmla="val 16200000"/>
              <a:gd name="adj2" fmla="val 20055362"/>
            </a:avLst>
          </a:prstGeom>
          <a:ln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black"/>
              </a:solidFill>
            </a:endParaRPr>
          </a:p>
        </p:txBody>
      </p:sp>
      <p:cxnSp>
        <p:nvCxnSpPr>
          <p:cNvPr id="71" name="直線コネクタ 70"/>
          <p:cNvCxnSpPr>
            <a:stCxn id="70" idx="0"/>
          </p:cNvCxnSpPr>
          <p:nvPr userDrawn="1"/>
        </p:nvCxnSpPr>
        <p:spPr>
          <a:xfrm flipH="1">
            <a:off x="520700" y="3051922"/>
            <a:ext cx="5032044" cy="0"/>
          </a:xfrm>
          <a:prstGeom prst="line">
            <a:avLst/>
          </a:prstGeom>
          <a:ln w="12700">
            <a:prstDash val="dash"/>
            <a:tailEnd type="oval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7" name="円弧 76"/>
          <p:cNvSpPr/>
          <p:nvPr userDrawn="1"/>
        </p:nvSpPr>
        <p:spPr>
          <a:xfrm rot="18900000" flipH="1">
            <a:off x="5212902" y="5870763"/>
            <a:ext cx="2320588" cy="2320588"/>
          </a:xfrm>
          <a:prstGeom prst="arc">
            <a:avLst>
              <a:gd name="adj1" fmla="val 16200000"/>
              <a:gd name="adj2" fmla="val 20055362"/>
            </a:avLst>
          </a:prstGeom>
          <a:ln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black"/>
              </a:solidFill>
            </a:endParaRPr>
          </a:p>
        </p:txBody>
      </p:sp>
      <p:cxnSp>
        <p:nvCxnSpPr>
          <p:cNvPr id="78" name="直線コネクタ 77"/>
          <p:cNvCxnSpPr>
            <a:stCxn id="77" idx="0"/>
          </p:cNvCxnSpPr>
          <p:nvPr userDrawn="1"/>
        </p:nvCxnSpPr>
        <p:spPr>
          <a:xfrm flipH="1">
            <a:off x="520700" y="6210605"/>
            <a:ext cx="5032044" cy="0"/>
          </a:xfrm>
          <a:prstGeom prst="line">
            <a:avLst/>
          </a:prstGeom>
          <a:ln w="12700">
            <a:prstDash val="dash"/>
            <a:tailEnd type="oval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0" name="円弧 79"/>
          <p:cNvSpPr/>
          <p:nvPr userDrawn="1"/>
        </p:nvSpPr>
        <p:spPr>
          <a:xfrm rot="2700000" flipH="1" flipV="1">
            <a:off x="7943402" y="7426333"/>
            <a:ext cx="2320588" cy="2320588"/>
          </a:xfrm>
          <a:prstGeom prst="arc">
            <a:avLst>
              <a:gd name="adj1" fmla="val 16200000"/>
              <a:gd name="adj2" fmla="val 20055362"/>
            </a:avLst>
          </a:prstGeom>
          <a:ln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black"/>
              </a:solidFill>
            </a:endParaRPr>
          </a:p>
        </p:txBody>
      </p:sp>
      <p:cxnSp>
        <p:nvCxnSpPr>
          <p:cNvPr id="81" name="直線コネクタ 80"/>
          <p:cNvCxnSpPr>
            <a:stCxn id="80" idx="0"/>
          </p:cNvCxnSpPr>
          <p:nvPr userDrawn="1"/>
        </p:nvCxnSpPr>
        <p:spPr>
          <a:xfrm flipH="1">
            <a:off x="2476500" y="9407079"/>
            <a:ext cx="5806744" cy="0"/>
          </a:xfrm>
          <a:prstGeom prst="line">
            <a:avLst/>
          </a:prstGeom>
          <a:ln w="12700">
            <a:prstDash val="dash"/>
            <a:tailEnd type="oval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2" name="テキスト プレースホルダー 11"/>
          <p:cNvSpPr>
            <a:spLocks noGrp="1"/>
          </p:cNvSpPr>
          <p:nvPr userDrawn="1">
            <p:ph type="body" sz="quarter" idx="28" hasCustomPrompt="1"/>
          </p:nvPr>
        </p:nvSpPr>
        <p:spPr>
          <a:xfrm>
            <a:off x="10405071" y="1702393"/>
            <a:ext cx="5203230" cy="847338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16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90" name="テキスト プレースホルダー 11"/>
          <p:cNvSpPr>
            <a:spLocks noGrp="1"/>
          </p:cNvSpPr>
          <p:nvPr userDrawn="1">
            <p:ph type="body" sz="quarter" idx="29" hasCustomPrompt="1"/>
          </p:nvPr>
        </p:nvSpPr>
        <p:spPr>
          <a:xfrm>
            <a:off x="13095883" y="3203596"/>
            <a:ext cx="4595217" cy="1381104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16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91" name="テキスト プレースホルダー 11"/>
          <p:cNvSpPr>
            <a:spLocks noGrp="1"/>
          </p:cNvSpPr>
          <p:nvPr userDrawn="1">
            <p:ph type="body" sz="quarter" idx="30" hasCustomPrompt="1"/>
          </p:nvPr>
        </p:nvSpPr>
        <p:spPr>
          <a:xfrm>
            <a:off x="13108583" y="6340505"/>
            <a:ext cx="4595217" cy="1381104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16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92" name="テキスト プレースホルダー 11"/>
          <p:cNvSpPr>
            <a:spLocks noGrp="1"/>
          </p:cNvSpPr>
          <p:nvPr userDrawn="1">
            <p:ph type="body" sz="quarter" idx="31" hasCustomPrompt="1"/>
          </p:nvPr>
        </p:nvSpPr>
        <p:spPr>
          <a:xfrm>
            <a:off x="496391" y="3202855"/>
            <a:ext cx="4595217" cy="1381104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16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95" name="テキスト プレースホルダー 11"/>
          <p:cNvSpPr>
            <a:spLocks noGrp="1"/>
          </p:cNvSpPr>
          <p:nvPr userDrawn="1">
            <p:ph type="body" sz="quarter" idx="32" hasCustomPrompt="1"/>
          </p:nvPr>
        </p:nvSpPr>
        <p:spPr>
          <a:xfrm>
            <a:off x="520700" y="6353205"/>
            <a:ext cx="4595217" cy="1381104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16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96" name="テキスト プレースホルダー 11"/>
          <p:cNvSpPr>
            <a:spLocks noGrp="1"/>
          </p:cNvSpPr>
          <p:nvPr userDrawn="1">
            <p:ph type="body" sz="quarter" idx="33" hasCustomPrompt="1"/>
          </p:nvPr>
        </p:nvSpPr>
        <p:spPr>
          <a:xfrm>
            <a:off x="2619971" y="8433393"/>
            <a:ext cx="5203230" cy="847338"/>
          </a:xfrm>
        </p:spPr>
        <p:txBody>
          <a:bodyPr anchor="b">
            <a:noAutofit/>
          </a:bodyPr>
          <a:lstStyle>
            <a:lvl1pPr algn="l">
              <a:lnSpc>
                <a:spcPct val="120000"/>
              </a:lnSpc>
              <a:defRPr sz="16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98" name="テキスト プレースホルダー 11"/>
          <p:cNvSpPr>
            <a:spLocks noGrp="1"/>
          </p:cNvSpPr>
          <p:nvPr userDrawn="1">
            <p:ph type="body" sz="quarter" idx="15" hasCustomPrompt="1"/>
          </p:nvPr>
        </p:nvSpPr>
        <p:spPr>
          <a:xfrm>
            <a:off x="457200" y="353667"/>
            <a:ext cx="6769100" cy="1983133"/>
          </a:xfrm>
        </p:spPr>
        <p:txBody>
          <a:bodyPr anchor="b">
            <a:noAutofit/>
          </a:bodyPr>
          <a:lstStyle>
            <a:lvl1pPr algn="l">
              <a:lnSpc>
                <a:spcPct val="100000"/>
              </a:lnSpc>
              <a:spcBef>
                <a:spcPts val="0"/>
              </a:spcBef>
              <a:defRPr sz="5400" spc="600" baseline="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cxnSp>
        <p:nvCxnSpPr>
          <p:cNvPr id="47" name="直線コネクタ 46"/>
          <p:cNvCxnSpPr/>
          <p:nvPr userDrawn="1"/>
        </p:nvCxnSpPr>
        <p:spPr>
          <a:xfrm flipH="1">
            <a:off x="-793" y="2372533"/>
            <a:ext cx="7463585" cy="0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13800973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9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9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5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4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50"/>
                            </p:stCondLst>
                            <p:childTnLst>
                              <p:par>
                                <p:cTn id="2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4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2050"/>
                            </p:stCondLst>
                            <p:childTnLst>
                              <p:par>
                                <p:cTn id="27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9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2550"/>
                            </p:stCondLst>
                            <p:childTnLst>
                              <p:par>
                                <p:cTn id="31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3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6" dur="5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3050"/>
                            </p:stCondLst>
                            <p:childTnLst>
                              <p:par>
                                <p:cTn id="3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3550"/>
                            </p:stCondLst>
                            <p:childTnLst>
                              <p:par>
                                <p:cTn id="45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7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4050"/>
                            </p:stCondLst>
                            <p:childTnLst>
                              <p:par>
                                <p:cTn id="49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1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4" dur="5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4550"/>
                            </p:stCondLst>
                            <p:childTnLst>
                              <p:par>
                                <p:cTn id="5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5050"/>
                            </p:stCondLst>
                            <p:childTnLst>
                              <p:par>
                                <p:cTn id="63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5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6" fill="hold">
                            <p:stCondLst>
                              <p:cond delay="5550"/>
                            </p:stCondLst>
                            <p:childTnLst>
                              <p:par>
                                <p:cTn id="67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9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2" dur="5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6050"/>
                            </p:stCondLst>
                            <p:childTnLst>
                              <p:par>
                                <p:cTn id="7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6" dur="500"/>
                                        <p:tgtEl>
                                          <p:spTgt spid="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9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0" fill="hold">
                            <p:stCondLst>
                              <p:cond delay="6550"/>
                            </p:stCondLst>
                            <p:childTnLst>
                              <p:par>
                                <p:cTn id="81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83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7050"/>
                            </p:stCondLst>
                            <p:childTnLst>
                              <p:par>
                                <p:cTn id="85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87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8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90" dur="5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7550"/>
                            </p:stCondLst>
                            <p:childTnLst>
                              <p:par>
                                <p:cTn id="9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4" dur="500"/>
                                        <p:tgtEl>
                                          <p:spTgt spid="4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7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8" fill="hold">
                            <p:stCondLst>
                              <p:cond delay="8050"/>
                            </p:stCondLst>
                            <p:childTnLst>
                              <p:par>
                                <p:cTn id="99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1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8550"/>
                            </p:stCondLst>
                            <p:childTnLst>
                              <p:par>
                                <p:cTn id="103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05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6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08" dur="5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>
                            <p:stCondLst>
                              <p:cond delay="9050"/>
                            </p:stCondLst>
                            <p:childTnLst>
                              <p:par>
                                <p:cTn id="11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2" dur="500"/>
                                        <p:tgtEl>
                                          <p:spTgt spid="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5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6" fill="hold">
                            <p:stCondLst>
                              <p:cond delay="9550"/>
                            </p:stCondLst>
                            <p:childTnLst>
                              <p:par>
                                <p:cTn id="117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9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0" fill="hold">
                            <p:stCondLst>
                              <p:cond delay="10050"/>
                            </p:stCondLst>
                            <p:childTnLst>
                              <p:par>
                                <p:cTn id="121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23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4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26" dur="5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2" grpId="0" animBg="1"/>
      <p:bldP spid="37" grpId="0" animBg="1"/>
      <p:bldP spid="38" grpId="0" animBg="1"/>
      <p:bldP spid="39" grpId="0" animBg="1"/>
      <p:bldP spid="40" grpId="0" animBg="1"/>
      <p:bldP spid="41" grpId="0" animBg="1"/>
      <p:bldP spid="42" grpId="0" animBg="1"/>
      <p:bldP spid="43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4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4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4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5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4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6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4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9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4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0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5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1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5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2" grpId="0" animBg="1"/>
      <p:bldP spid="60" grpId="0" animBg="1"/>
      <p:bldP spid="63" grpId="0" animBg="1"/>
      <p:bldP spid="70" grpId="0" animBg="1"/>
      <p:bldP spid="77" grpId="0" animBg="1"/>
      <p:bldP spid="80" grpId="0" animBg="1"/>
      <p:bldP spid="82" grpId="0">
        <p:tmplLst>
          <p:tmpl>
            <p:tnLst>
              <p:par>
                <p:cTn presetID="22" presetClass="entr" presetSubtype="8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8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90" grpId="0">
        <p:tmplLst>
          <p:tmpl>
            <p:tnLst>
              <p:par>
                <p:cTn presetID="22" presetClass="entr" presetSubtype="8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9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9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91" grpId="0">
        <p:tmplLst>
          <p:tmpl>
            <p:tnLst>
              <p:par>
                <p:cTn presetID="22" presetClass="entr" presetSubtype="8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9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9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92" grpId="0">
        <p:tmplLst>
          <p:tmpl>
            <p:tnLst>
              <p:par>
                <p:cTn presetID="22" presetClass="entr" presetSubtype="2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9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right)">
                      <p:cBhvr>
                        <p:cTn dur="500"/>
                        <p:tgtEl>
                          <p:spTgt spid="9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95" grpId="0">
        <p:tmplLst>
          <p:tmpl>
            <p:tnLst>
              <p:par>
                <p:cTn presetID="22" presetClass="entr" presetSubtype="2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9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right)">
                      <p:cBhvr>
                        <p:cTn dur="500"/>
                        <p:tgtEl>
                          <p:spTgt spid="9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96" grpId="0">
        <p:tmplLst>
          <p:tmpl>
            <p:tnLst>
              <p:par>
                <p:cTn presetID="22" presetClass="entr" presetSubtype="2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9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right)">
                      <p:cBhvr>
                        <p:cTn dur="500"/>
                        <p:tgtEl>
                          <p:spTgt spid="9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98" grpId="0" build="p">
        <p:tmplLst>
          <p:tmpl lvl="1">
            <p:tnLst>
              <p:par>
                <p:cTn presetID="2" presetClass="entr" presetSubtype="8" decel="100000" fill="hold" nodeType="afterEffect">
                  <p:stCondLst>
                    <p:cond delay="0"/>
                  </p:stCondLst>
                  <p:iterate type="wd">
                    <p:tmPct val="10000"/>
                  </p:iterate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9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9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9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34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ユーザー設定レイアウ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図プレースホルダー 5"/>
          <p:cNvSpPr>
            <a:spLocks noGrp="1"/>
          </p:cNvSpPr>
          <p:nvPr>
            <p:ph type="pic" sz="quarter" idx="12" hasCustomPrompt="1"/>
          </p:nvPr>
        </p:nvSpPr>
        <p:spPr>
          <a:xfrm>
            <a:off x="0" y="0"/>
            <a:ext cx="4572000" cy="3299254"/>
          </a:xfrm>
        </p:spPr>
        <p:txBody>
          <a:bodyPr/>
          <a:lstStyle>
            <a:lvl1pPr>
              <a:defRPr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/>
          </a:p>
        </p:txBody>
      </p: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  <a:alpha val="70000"/>
                  </a:prstClr>
                </a:solidFill>
              </a:rPr>
              <a:t>The Power of PowerPoint | thepopp.com</a:t>
            </a:r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87164BF-D67A-46C0-81D2-5BAF67C00C80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  <p:sp>
        <p:nvSpPr>
          <p:cNvPr id="6" name="図プレースホルダー 5"/>
          <p:cNvSpPr>
            <a:spLocks noGrp="1"/>
          </p:cNvSpPr>
          <p:nvPr>
            <p:ph type="pic" sz="quarter" idx="13" hasCustomPrompt="1"/>
          </p:nvPr>
        </p:nvSpPr>
        <p:spPr>
          <a:xfrm>
            <a:off x="4570413" y="0"/>
            <a:ext cx="4572000" cy="3299254"/>
          </a:xfrm>
        </p:spPr>
        <p:txBody>
          <a:bodyPr/>
          <a:lstStyle>
            <a:lvl1pPr>
              <a:defRPr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/>
          </a:p>
        </p:txBody>
      </p:sp>
      <p:sp>
        <p:nvSpPr>
          <p:cNvPr id="7" name="図プレースホルダー 5"/>
          <p:cNvSpPr>
            <a:spLocks noGrp="1"/>
          </p:cNvSpPr>
          <p:nvPr>
            <p:ph type="pic" sz="quarter" idx="14" hasCustomPrompt="1"/>
          </p:nvPr>
        </p:nvSpPr>
        <p:spPr>
          <a:xfrm>
            <a:off x="9144000" y="0"/>
            <a:ext cx="4572000" cy="3299254"/>
          </a:xfrm>
        </p:spPr>
        <p:txBody>
          <a:bodyPr/>
          <a:lstStyle>
            <a:lvl1pPr>
              <a:defRPr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/>
          </a:p>
        </p:txBody>
      </p:sp>
      <p:sp>
        <p:nvSpPr>
          <p:cNvPr id="8" name="図プレースホルダー 5"/>
          <p:cNvSpPr>
            <a:spLocks noGrp="1"/>
          </p:cNvSpPr>
          <p:nvPr>
            <p:ph type="pic" sz="quarter" idx="15" hasCustomPrompt="1"/>
          </p:nvPr>
        </p:nvSpPr>
        <p:spPr>
          <a:xfrm>
            <a:off x="13714413" y="0"/>
            <a:ext cx="4572000" cy="3299254"/>
          </a:xfrm>
        </p:spPr>
        <p:txBody>
          <a:bodyPr/>
          <a:lstStyle>
            <a:lvl1pPr>
              <a:defRPr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/>
          </a:p>
        </p:txBody>
      </p:sp>
      <p:sp>
        <p:nvSpPr>
          <p:cNvPr id="13" name="図プレースホルダー 5"/>
          <p:cNvSpPr>
            <a:spLocks noGrp="1"/>
          </p:cNvSpPr>
          <p:nvPr>
            <p:ph type="pic" sz="quarter" idx="16" hasCustomPrompt="1"/>
          </p:nvPr>
        </p:nvSpPr>
        <p:spPr>
          <a:xfrm>
            <a:off x="0" y="3284406"/>
            <a:ext cx="4572000" cy="3299254"/>
          </a:xfrm>
        </p:spPr>
        <p:txBody>
          <a:bodyPr/>
          <a:lstStyle>
            <a:lvl1pPr>
              <a:defRPr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/>
          </a:p>
        </p:txBody>
      </p:sp>
      <p:sp>
        <p:nvSpPr>
          <p:cNvPr id="14" name="図プレースホルダー 5"/>
          <p:cNvSpPr>
            <a:spLocks noGrp="1"/>
          </p:cNvSpPr>
          <p:nvPr>
            <p:ph type="pic" sz="quarter" idx="17" hasCustomPrompt="1"/>
          </p:nvPr>
        </p:nvSpPr>
        <p:spPr>
          <a:xfrm>
            <a:off x="4570413" y="3284406"/>
            <a:ext cx="4572000" cy="3299254"/>
          </a:xfrm>
        </p:spPr>
        <p:txBody>
          <a:bodyPr/>
          <a:lstStyle>
            <a:lvl1pPr>
              <a:defRPr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/>
          </a:p>
        </p:txBody>
      </p:sp>
      <p:sp>
        <p:nvSpPr>
          <p:cNvPr id="15" name="図プレースホルダー 5"/>
          <p:cNvSpPr>
            <a:spLocks noGrp="1"/>
          </p:cNvSpPr>
          <p:nvPr>
            <p:ph type="pic" sz="quarter" idx="18" hasCustomPrompt="1"/>
          </p:nvPr>
        </p:nvSpPr>
        <p:spPr>
          <a:xfrm>
            <a:off x="9144000" y="3284406"/>
            <a:ext cx="4572000" cy="3299254"/>
          </a:xfrm>
        </p:spPr>
        <p:txBody>
          <a:bodyPr/>
          <a:lstStyle>
            <a:lvl1pPr>
              <a:defRPr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/>
          </a:p>
        </p:txBody>
      </p:sp>
      <p:sp>
        <p:nvSpPr>
          <p:cNvPr id="16" name="図プレースホルダー 5"/>
          <p:cNvSpPr>
            <a:spLocks noGrp="1"/>
          </p:cNvSpPr>
          <p:nvPr>
            <p:ph type="pic" sz="quarter" idx="19" hasCustomPrompt="1"/>
          </p:nvPr>
        </p:nvSpPr>
        <p:spPr>
          <a:xfrm>
            <a:off x="13714413" y="3284406"/>
            <a:ext cx="4572000" cy="3299254"/>
          </a:xfrm>
        </p:spPr>
        <p:txBody>
          <a:bodyPr/>
          <a:lstStyle>
            <a:lvl1pPr>
              <a:defRPr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/>
          </a:p>
        </p:txBody>
      </p:sp>
      <p:sp>
        <p:nvSpPr>
          <p:cNvPr id="18" name="テキスト プレースホルダー 17"/>
          <p:cNvSpPr>
            <a:spLocks noGrp="1"/>
          </p:cNvSpPr>
          <p:nvPr>
            <p:ph type="body" sz="quarter" idx="20" hasCustomPrompt="1"/>
          </p:nvPr>
        </p:nvSpPr>
        <p:spPr>
          <a:xfrm>
            <a:off x="0" y="2714366"/>
            <a:ext cx="4572000" cy="581283"/>
          </a:xfrm>
          <a:solidFill>
            <a:schemeClr val="accent1">
              <a:alpha val="70000"/>
            </a:schemeClr>
          </a:solidFill>
        </p:spPr>
        <p:txBody>
          <a:bodyPr anchor="ctr"/>
          <a:lstStyle>
            <a:lvl1pPr algn="ctr">
              <a:defRPr>
                <a:solidFill>
                  <a:schemeClr val="bg1"/>
                </a:solidFill>
              </a:defRPr>
            </a:lvl1pPr>
          </a:lstStyle>
          <a:p>
            <a:pPr lvl="0"/>
            <a:r>
              <a:rPr kumimoji="1" lang="en-US" altLang="ja-JP" dirty="0" smtClean="0"/>
              <a:t>TEXT</a:t>
            </a:r>
            <a:endParaRPr kumimoji="1" lang="ja-JP" altLang="en-US" dirty="0"/>
          </a:p>
        </p:txBody>
      </p:sp>
      <p:sp>
        <p:nvSpPr>
          <p:cNvPr id="19" name="テキスト プレースホルダー 17"/>
          <p:cNvSpPr>
            <a:spLocks noGrp="1"/>
          </p:cNvSpPr>
          <p:nvPr>
            <p:ph type="body" sz="quarter" idx="21" hasCustomPrompt="1"/>
          </p:nvPr>
        </p:nvSpPr>
        <p:spPr>
          <a:xfrm>
            <a:off x="4570413" y="2714366"/>
            <a:ext cx="4572000" cy="581283"/>
          </a:xfrm>
          <a:solidFill>
            <a:schemeClr val="accent1">
              <a:alpha val="70000"/>
            </a:schemeClr>
          </a:solidFill>
        </p:spPr>
        <p:txBody>
          <a:bodyPr anchor="ctr"/>
          <a:lstStyle>
            <a:lvl1pPr algn="ctr">
              <a:defRPr>
                <a:solidFill>
                  <a:schemeClr val="bg1"/>
                </a:solidFill>
              </a:defRPr>
            </a:lvl1pPr>
          </a:lstStyle>
          <a:p>
            <a:pPr lvl="0"/>
            <a:r>
              <a:rPr kumimoji="1" lang="en-US" altLang="ja-JP" dirty="0" smtClean="0"/>
              <a:t>TEXT</a:t>
            </a:r>
            <a:endParaRPr kumimoji="1" lang="ja-JP" altLang="en-US" dirty="0"/>
          </a:p>
        </p:txBody>
      </p:sp>
      <p:sp>
        <p:nvSpPr>
          <p:cNvPr id="20" name="テキスト プレースホルダー 17"/>
          <p:cNvSpPr>
            <a:spLocks noGrp="1"/>
          </p:cNvSpPr>
          <p:nvPr>
            <p:ph type="body" sz="quarter" idx="22" hasCustomPrompt="1"/>
          </p:nvPr>
        </p:nvSpPr>
        <p:spPr>
          <a:xfrm>
            <a:off x="9142413" y="2714366"/>
            <a:ext cx="4572000" cy="581283"/>
          </a:xfrm>
          <a:solidFill>
            <a:schemeClr val="accent1">
              <a:alpha val="70000"/>
            </a:schemeClr>
          </a:solidFill>
        </p:spPr>
        <p:txBody>
          <a:bodyPr anchor="ctr"/>
          <a:lstStyle>
            <a:lvl1pPr algn="ctr">
              <a:defRPr>
                <a:solidFill>
                  <a:schemeClr val="bg1"/>
                </a:solidFill>
              </a:defRPr>
            </a:lvl1pPr>
          </a:lstStyle>
          <a:p>
            <a:pPr lvl="0"/>
            <a:r>
              <a:rPr kumimoji="1" lang="en-US" altLang="ja-JP" dirty="0" smtClean="0"/>
              <a:t>TEXT</a:t>
            </a:r>
            <a:endParaRPr kumimoji="1" lang="ja-JP" altLang="en-US" dirty="0"/>
          </a:p>
        </p:txBody>
      </p:sp>
      <p:sp>
        <p:nvSpPr>
          <p:cNvPr id="21" name="テキスト プレースホルダー 17"/>
          <p:cNvSpPr>
            <a:spLocks noGrp="1"/>
          </p:cNvSpPr>
          <p:nvPr>
            <p:ph type="body" sz="quarter" idx="23" hasCustomPrompt="1"/>
          </p:nvPr>
        </p:nvSpPr>
        <p:spPr>
          <a:xfrm>
            <a:off x="13712826" y="2714366"/>
            <a:ext cx="4572000" cy="581283"/>
          </a:xfrm>
          <a:solidFill>
            <a:schemeClr val="accent1">
              <a:alpha val="70000"/>
            </a:schemeClr>
          </a:solidFill>
        </p:spPr>
        <p:txBody>
          <a:bodyPr anchor="ctr"/>
          <a:lstStyle>
            <a:lvl1pPr algn="ctr">
              <a:defRPr>
                <a:solidFill>
                  <a:schemeClr val="bg1"/>
                </a:solidFill>
              </a:defRPr>
            </a:lvl1pPr>
          </a:lstStyle>
          <a:p>
            <a:pPr lvl="0"/>
            <a:r>
              <a:rPr kumimoji="1" lang="en-US" altLang="ja-JP" dirty="0" smtClean="0"/>
              <a:t>TEXT</a:t>
            </a:r>
            <a:endParaRPr kumimoji="1" lang="ja-JP" altLang="en-US" dirty="0"/>
          </a:p>
        </p:txBody>
      </p:sp>
      <p:sp>
        <p:nvSpPr>
          <p:cNvPr id="22" name="テキスト プレースホルダー 17"/>
          <p:cNvSpPr>
            <a:spLocks noGrp="1"/>
          </p:cNvSpPr>
          <p:nvPr>
            <p:ph type="body" sz="quarter" idx="24" hasCustomPrompt="1"/>
          </p:nvPr>
        </p:nvSpPr>
        <p:spPr>
          <a:xfrm>
            <a:off x="1587" y="5998772"/>
            <a:ext cx="4572000" cy="581283"/>
          </a:xfrm>
          <a:solidFill>
            <a:schemeClr val="accent1">
              <a:alpha val="70000"/>
            </a:schemeClr>
          </a:solidFill>
        </p:spPr>
        <p:txBody>
          <a:bodyPr anchor="ctr"/>
          <a:lstStyle>
            <a:lvl1pPr algn="ctr">
              <a:defRPr>
                <a:solidFill>
                  <a:schemeClr val="bg1"/>
                </a:solidFill>
              </a:defRPr>
            </a:lvl1pPr>
          </a:lstStyle>
          <a:p>
            <a:pPr lvl="0"/>
            <a:r>
              <a:rPr kumimoji="1" lang="en-US" altLang="ja-JP" dirty="0" smtClean="0"/>
              <a:t>TEXT</a:t>
            </a:r>
            <a:endParaRPr kumimoji="1" lang="ja-JP" altLang="en-US" dirty="0"/>
          </a:p>
        </p:txBody>
      </p:sp>
      <p:sp>
        <p:nvSpPr>
          <p:cNvPr id="23" name="テキスト プレースホルダー 17"/>
          <p:cNvSpPr>
            <a:spLocks noGrp="1"/>
          </p:cNvSpPr>
          <p:nvPr>
            <p:ph type="body" sz="quarter" idx="25" hasCustomPrompt="1"/>
          </p:nvPr>
        </p:nvSpPr>
        <p:spPr>
          <a:xfrm>
            <a:off x="4572000" y="5998772"/>
            <a:ext cx="4572000" cy="581283"/>
          </a:xfrm>
          <a:solidFill>
            <a:schemeClr val="accent1">
              <a:alpha val="70000"/>
            </a:schemeClr>
          </a:solidFill>
        </p:spPr>
        <p:txBody>
          <a:bodyPr anchor="ctr"/>
          <a:lstStyle>
            <a:lvl1pPr algn="ctr">
              <a:defRPr>
                <a:solidFill>
                  <a:schemeClr val="bg1"/>
                </a:solidFill>
              </a:defRPr>
            </a:lvl1pPr>
          </a:lstStyle>
          <a:p>
            <a:pPr lvl="0"/>
            <a:r>
              <a:rPr kumimoji="1" lang="en-US" altLang="ja-JP" dirty="0" smtClean="0"/>
              <a:t>TEXT</a:t>
            </a:r>
            <a:endParaRPr kumimoji="1" lang="ja-JP" altLang="en-US" dirty="0"/>
          </a:p>
        </p:txBody>
      </p:sp>
      <p:sp>
        <p:nvSpPr>
          <p:cNvPr id="24" name="テキスト プレースホルダー 17"/>
          <p:cNvSpPr>
            <a:spLocks noGrp="1"/>
          </p:cNvSpPr>
          <p:nvPr>
            <p:ph type="body" sz="quarter" idx="26" hasCustomPrompt="1"/>
          </p:nvPr>
        </p:nvSpPr>
        <p:spPr>
          <a:xfrm>
            <a:off x="9144000" y="5998772"/>
            <a:ext cx="4572000" cy="581283"/>
          </a:xfrm>
          <a:solidFill>
            <a:schemeClr val="accent1">
              <a:alpha val="70000"/>
            </a:schemeClr>
          </a:solidFill>
        </p:spPr>
        <p:txBody>
          <a:bodyPr anchor="ctr"/>
          <a:lstStyle>
            <a:lvl1pPr algn="ctr">
              <a:defRPr>
                <a:solidFill>
                  <a:schemeClr val="bg1"/>
                </a:solidFill>
              </a:defRPr>
            </a:lvl1pPr>
          </a:lstStyle>
          <a:p>
            <a:pPr lvl="0"/>
            <a:r>
              <a:rPr kumimoji="1" lang="en-US" altLang="ja-JP" dirty="0" smtClean="0"/>
              <a:t>TEXT</a:t>
            </a:r>
            <a:endParaRPr kumimoji="1" lang="ja-JP" altLang="en-US" dirty="0"/>
          </a:p>
        </p:txBody>
      </p:sp>
      <p:sp>
        <p:nvSpPr>
          <p:cNvPr id="25" name="テキスト プレースホルダー 17"/>
          <p:cNvSpPr>
            <a:spLocks noGrp="1"/>
          </p:cNvSpPr>
          <p:nvPr>
            <p:ph type="body" sz="quarter" idx="27" hasCustomPrompt="1"/>
          </p:nvPr>
        </p:nvSpPr>
        <p:spPr>
          <a:xfrm>
            <a:off x="13714413" y="5998772"/>
            <a:ext cx="4572000" cy="581283"/>
          </a:xfrm>
          <a:solidFill>
            <a:schemeClr val="accent1">
              <a:alpha val="70000"/>
            </a:schemeClr>
          </a:solidFill>
        </p:spPr>
        <p:txBody>
          <a:bodyPr anchor="ctr"/>
          <a:lstStyle>
            <a:lvl1pPr algn="ctr">
              <a:defRPr>
                <a:solidFill>
                  <a:schemeClr val="bg1"/>
                </a:solidFill>
              </a:defRPr>
            </a:lvl1pPr>
          </a:lstStyle>
          <a:p>
            <a:pPr lvl="0"/>
            <a:r>
              <a:rPr kumimoji="1" lang="en-US" altLang="ja-JP" dirty="0" smtClean="0"/>
              <a:t>TEXT</a:t>
            </a:r>
            <a:endParaRPr kumimoji="1" lang="ja-JP" altLang="en-US" dirty="0"/>
          </a:p>
        </p:txBody>
      </p:sp>
      <p:sp>
        <p:nvSpPr>
          <p:cNvPr id="26" name="テキスト プレースホルダー 11"/>
          <p:cNvSpPr>
            <a:spLocks noGrp="1"/>
          </p:cNvSpPr>
          <p:nvPr>
            <p:ph type="body" sz="quarter" idx="38" hasCustomPrompt="1"/>
          </p:nvPr>
        </p:nvSpPr>
        <p:spPr>
          <a:xfrm>
            <a:off x="2842148" y="6619890"/>
            <a:ext cx="12612643" cy="1224261"/>
          </a:xfrm>
        </p:spPr>
        <p:txBody>
          <a:bodyPr anchor="b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5400" spc="600" baseline="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cxnSp>
        <p:nvCxnSpPr>
          <p:cNvPr id="27" name="直線コネクタ 26"/>
          <p:cNvCxnSpPr/>
          <p:nvPr userDrawn="1"/>
        </p:nvCxnSpPr>
        <p:spPr>
          <a:xfrm flipH="1" flipV="1">
            <a:off x="3332956" y="7853145"/>
            <a:ext cx="11620500" cy="1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テキスト プレースホルダー 11"/>
          <p:cNvSpPr>
            <a:spLocks noGrp="1"/>
          </p:cNvSpPr>
          <p:nvPr>
            <p:ph type="body" sz="quarter" idx="39" hasCustomPrompt="1"/>
          </p:nvPr>
        </p:nvSpPr>
        <p:spPr>
          <a:xfrm>
            <a:off x="2097255" y="7975591"/>
            <a:ext cx="14102428" cy="1539112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spcBef>
                <a:spcPts val="0"/>
              </a:spcBef>
              <a:defRPr sz="24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06276840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1250"/>
                            </p:stCondLst>
                            <p:childTnLst>
                              <p:par>
                                <p:cTn id="12" presetID="14" presetClass="entr" presetSubtype="10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4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0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2500"/>
                            </p:stCondLst>
                            <p:childTnLst>
                              <p:par>
                                <p:cTn id="19" presetID="14" presetClass="entr" presetSubtype="10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1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10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3750"/>
                            </p:stCondLst>
                            <p:childTnLst>
                              <p:par>
                                <p:cTn id="26" presetID="14" presetClass="entr" presetSubtype="10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8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5000"/>
                            </p:stCondLst>
                            <p:childTnLst>
                              <p:par>
                                <p:cTn id="33" presetID="14" presetClass="entr" presetSubtype="10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5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10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6250"/>
                            </p:stCondLst>
                            <p:childTnLst>
                              <p:par>
                                <p:cTn id="40" presetID="14" presetClass="entr" presetSubtype="10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10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7500"/>
                            </p:stCondLst>
                            <p:childTnLst>
                              <p:par>
                                <p:cTn id="47" presetID="14" presetClass="entr" presetSubtype="10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9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10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8750"/>
                            </p:stCondLst>
                            <p:childTnLst>
                              <p:par>
                                <p:cTn id="54" presetID="14" presetClass="entr" presetSubtype="10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56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" presetID="10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9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10000"/>
                            </p:stCondLst>
                            <p:childTnLst>
                              <p:par>
                                <p:cTn id="61" presetID="2" presetClass="entr" presetSubtype="2" decel="100000" fill="hold" grpId="0" nodeType="afterEffect">
                                  <p:stCondLst>
                                    <p:cond delay="50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16" presetClass="entr" presetSubtype="37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67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11050"/>
                            </p:stCondLst>
                            <p:childTnLst>
                              <p:par>
                                <p:cTn id="69" presetID="2" presetClass="entr" presetSubtype="4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2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6" grpId="0"/>
      <p:bldP spid="7" grpId="0"/>
      <p:bldP spid="8" grpId="0"/>
      <p:bldP spid="13" grpId="0"/>
      <p:bldP spid="14" grpId="0"/>
      <p:bldP spid="15" grpId="0"/>
      <p:bldP spid="16" grpId="0"/>
      <p:bldP spid="18" grpId="0" animBg="1">
        <p:tmplLst>
          <p:tmpl>
            <p:tnLst>
              <p:par>
                <p:cTn presetID="10" presetClass="entr" presetSubtype="0" fill="hold" nodeType="withEffect">
                  <p:stCondLst>
                    <p:cond delay="7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9" grpId="0" animBg="1">
        <p:tmplLst>
          <p:tmpl>
            <p:tnLst>
              <p:par>
                <p:cTn presetID="10" presetClass="entr" presetSubtype="0" fill="hold" nodeType="withEffect">
                  <p:stCondLst>
                    <p:cond delay="7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0" grpId="0" animBg="1">
        <p:tmplLst>
          <p:tmpl>
            <p:tnLst>
              <p:par>
                <p:cTn presetID="10" presetClass="entr" presetSubtype="0" fill="hold" nodeType="withEffect">
                  <p:stCondLst>
                    <p:cond delay="7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1" grpId="0" animBg="1">
        <p:tmplLst>
          <p:tmpl>
            <p:tnLst>
              <p:par>
                <p:cTn presetID="10" presetClass="entr" presetSubtype="0" fill="hold" nodeType="withEffect">
                  <p:stCondLst>
                    <p:cond delay="7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2" grpId="0" animBg="1">
        <p:tmplLst>
          <p:tmpl>
            <p:tnLst>
              <p:par>
                <p:cTn presetID="10" presetClass="entr" presetSubtype="0" fill="hold" nodeType="withEffect">
                  <p:stCondLst>
                    <p:cond delay="7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3" grpId="0" animBg="1">
        <p:tmplLst>
          <p:tmpl>
            <p:tnLst>
              <p:par>
                <p:cTn presetID="10" presetClass="entr" presetSubtype="0" fill="hold" nodeType="withEffect">
                  <p:stCondLst>
                    <p:cond delay="7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4" grpId="0" animBg="1">
        <p:tmplLst>
          <p:tmpl>
            <p:tnLst>
              <p:par>
                <p:cTn presetID="10" presetClass="entr" presetSubtype="0" fill="hold" nodeType="withEffect">
                  <p:stCondLst>
                    <p:cond delay="7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5" grpId="0" animBg="1">
        <p:tmplLst>
          <p:tmpl>
            <p:tnLst>
              <p:par>
                <p:cTn presetID="10" presetClass="entr" presetSubtype="0" fill="hold" nodeType="withEffect">
                  <p:stCondLst>
                    <p:cond delay="7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6" grpId="0">
        <p:tmplLst>
          <p:tmpl>
            <p:tnLst>
              <p:par>
                <p:cTn presetID="2" presetClass="entr" presetSubtype="2" decel="100000" fill="hold" nodeType="afterEffect">
                  <p:stCondLst>
                    <p:cond delay="500"/>
                  </p:stCondLst>
                  <p:iterate type="wd">
                    <p:tmPct val="10000"/>
                  </p:iterate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8" grpId="0">
        <p:tmplLst>
          <p:tmpl>
            <p:tnLst>
              <p:par>
                <p:cTn presetID="2" presetClass="entr" presetSubtype="4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34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low 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" name="フリーフォーム 75"/>
          <p:cNvSpPr/>
          <p:nvPr userDrawn="1"/>
        </p:nvSpPr>
        <p:spPr>
          <a:xfrm>
            <a:off x="0" y="2628900"/>
            <a:ext cx="18351500" cy="2959100"/>
          </a:xfrm>
          <a:custGeom>
            <a:avLst/>
            <a:gdLst>
              <a:gd name="connsiteX0" fmla="*/ 0 w 18351500"/>
              <a:gd name="connsiteY0" fmla="*/ 2959100 h 2959100"/>
              <a:gd name="connsiteX1" fmla="*/ 3606800 w 18351500"/>
              <a:gd name="connsiteY1" fmla="*/ 2959100 h 2959100"/>
              <a:gd name="connsiteX2" fmla="*/ 3606800 w 18351500"/>
              <a:gd name="connsiteY2" fmla="*/ 0 h 2959100"/>
              <a:gd name="connsiteX3" fmla="*/ 7289800 w 18351500"/>
              <a:gd name="connsiteY3" fmla="*/ 0 h 2959100"/>
              <a:gd name="connsiteX4" fmla="*/ 7289800 w 18351500"/>
              <a:gd name="connsiteY4" fmla="*/ 2159000 h 2959100"/>
              <a:gd name="connsiteX5" fmla="*/ 10998200 w 18351500"/>
              <a:gd name="connsiteY5" fmla="*/ 2159000 h 2959100"/>
              <a:gd name="connsiteX6" fmla="*/ 10998200 w 18351500"/>
              <a:gd name="connsiteY6" fmla="*/ 850900 h 2959100"/>
              <a:gd name="connsiteX7" fmla="*/ 14668500 w 18351500"/>
              <a:gd name="connsiteY7" fmla="*/ 850900 h 2959100"/>
              <a:gd name="connsiteX8" fmla="*/ 14668500 w 18351500"/>
              <a:gd name="connsiteY8" fmla="*/ 2806700 h 2959100"/>
              <a:gd name="connsiteX9" fmla="*/ 18351500 w 18351500"/>
              <a:gd name="connsiteY9" fmla="*/ 2806700 h 2959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8351500" h="2959100">
                <a:moveTo>
                  <a:pt x="0" y="2959100"/>
                </a:moveTo>
                <a:lnTo>
                  <a:pt x="3606800" y="2959100"/>
                </a:lnTo>
                <a:lnTo>
                  <a:pt x="3606800" y="0"/>
                </a:lnTo>
                <a:lnTo>
                  <a:pt x="7289800" y="0"/>
                </a:lnTo>
                <a:lnTo>
                  <a:pt x="7289800" y="2159000"/>
                </a:lnTo>
                <a:lnTo>
                  <a:pt x="10998200" y="2159000"/>
                </a:lnTo>
                <a:lnTo>
                  <a:pt x="10998200" y="850900"/>
                </a:lnTo>
                <a:lnTo>
                  <a:pt x="14668500" y="850900"/>
                </a:lnTo>
                <a:lnTo>
                  <a:pt x="14668500" y="2806700"/>
                </a:lnTo>
                <a:lnTo>
                  <a:pt x="18351500" y="2806700"/>
                </a:lnTo>
              </a:path>
            </a:pathLst>
          </a:custGeom>
          <a:noFill/>
          <a:ln w="76200" cmpd="sng">
            <a:solidFill>
              <a:schemeClr val="accent1">
                <a:lumMod val="40000"/>
                <a:lumOff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grpSp>
        <p:nvGrpSpPr>
          <p:cNvPr id="2" name="グループ化 31"/>
          <p:cNvGrpSpPr/>
          <p:nvPr userDrawn="1"/>
        </p:nvGrpSpPr>
        <p:grpSpPr>
          <a:xfrm>
            <a:off x="874986" y="5956564"/>
            <a:ext cx="3420380" cy="1717950"/>
            <a:chOff x="187211" y="5765810"/>
            <a:chExt cx="3420380" cy="1717950"/>
          </a:xfrm>
        </p:grpSpPr>
        <p:sp>
          <p:nvSpPr>
            <p:cNvPr id="30" name="正方形/長方形 29"/>
            <p:cNvSpPr/>
            <p:nvPr userDrawn="1"/>
          </p:nvSpPr>
          <p:spPr>
            <a:xfrm>
              <a:off x="187211" y="5998595"/>
              <a:ext cx="3420380" cy="1485165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 w="762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  <p:sp>
          <p:nvSpPr>
            <p:cNvPr id="31" name="二等辺三角形 30"/>
            <p:cNvSpPr/>
            <p:nvPr userDrawn="1"/>
          </p:nvSpPr>
          <p:spPr>
            <a:xfrm>
              <a:off x="1627371" y="5765810"/>
              <a:ext cx="540060" cy="465569"/>
            </a:xfrm>
            <a:prstGeom prst="triangle">
              <a:avLst/>
            </a:prstGeom>
            <a:solidFill>
              <a:schemeClr val="accent1">
                <a:lumMod val="20000"/>
                <a:lumOff val="80000"/>
              </a:schemeClr>
            </a:solidFill>
            <a:ln w="762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</p:grpSp>
      <p:sp>
        <p:nvSpPr>
          <p:cNvPr id="67" name="円/楕円 66"/>
          <p:cNvSpPr/>
          <p:nvPr userDrawn="1"/>
        </p:nvSpPr>
        <p:spPr>
          <a:xfrm>
            <a:off x="295888" y="5742032"/>
            <a:ext cx="927891" cy="927891"/>
          </a:xfrm>
          <a:prstGeom prst="ellipse">
            <a:avLst/>
          </a:prstGeom>
          <a:solidFill>
            <a:schemeClr val="accent1"/>
          </a:solidFill>
          <a:ln w="76200" cmpd="sng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34" name="図プレースホルダー 33"/>
          <p:cNvSpPr>
            <a:spLocks noGrp="1"/>
          </p:cNvSpPr>
          <p:nvPr>
            <p:ph type="pic" sz="quarter" idx="25" hasCustomPrompt="1"/>
          </p:nvPr>
        </p:nvSpPr>
        <p:spPr>
          <a:xfrm>
            <a:off x="519121" y="5981964"/>
            <a:ext cx="446291" cy="446291"/>
          </a:xfrm>
        </p:spPr>
        <p:txBody>
          <a:bodyPr>
            <a:normAutofit/>
          </a:bodyPr>
          <a:lstStyle>
            <a:lvl1pPr>
              <a:defRPr sz="1000"/>
            </a:lvl1pPr>
          </a:lstStyle>
          <a:p>
            <a:r>
              <a:rPr kumimoji="1" lang="en-US" altLang="ja-JP" dirty="0" smtClean="0"/>
              <a:t>ICON</a:t>
            </a:r>
            <a:endParaRPr kumimoji="1" lang="ja-JP" altLang="en-US" dirty="0"/>
          </a:p>
        </p:txBody>
      </p: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  <a:alpha val="70000"/>
                  </a:prstClr>
                </a:solidFill>
              </a:rPr>
              <a:t>The Power of PowerPoint | thepopp.com</a:t>
            </a:r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87164BF-D67A-46C0-81D2-5BAF67C00C80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  <p:sp>
        <p:nvSpPr>
          <p:cNvPr id="22" name="テキスト プレースホルダー 11"/>
          <p:cNvSpPr>
            <a:spLocks noGrp="1"/>
          </p:cNvSpPr>
          <p:nvPr>
            <p:ph type="body" sz="quarter" idx="15" hasCustomPrompt="1"/>
          </p:nvPr>
        </p:nvSpPr>
        <p:spPr>
          <a:xfrm>
            <a:off x="43410" y="4537974"/>
            <a:ext cx="3538537" cy="990111"/>
          </a:xfrm>
        </p:spPr>
        <p:txBody>
          <a:bodyPr anchor="b">
            <a:noAutofit/>
          </a:bodyPr>
          <a:lstStyle>
            <a:lvl1pPr algn="r">
              <a:lnSpc>
                <a:spcPct val="100000"/>
              </a:lnSpc>
              <a:spcBef>
                <a:spcPts val="0"/>
              </a:spcBef>
              <a:defRPr sz="4800" spc="300" baseline="0">
                <a:solidFill>
                  <a:schemeClr val="tx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3" name="テキスト プレースホルダー 11"/>
          <p:cNvSpPr>
            <a:spLocks noGrp="1"/>
          </p:cNvSpPr>
          <p:nvPr>
            <p:ph type="body" sz="quarter" idx="20" hasCustomPrompt="1"/>
          </p:nvPr>
        </p:nvSpPr>
        <p:spPr>
          <a:xfrm>
            <a:off x="1223779" y="6279182"/>
            <a:ext cx="2846562" cy="1380411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16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4" name="テキスト プレースホルダー 11"/>
          <p:cNvSpPr>
            <a:spLocks noGrp="1"/>
          </p:cNvSpPr>
          <p:nvPr>
            <p:ph type="body" sz="quarter" idx="21" hasCustomPrompt="1"/>
          </p:nvPr>
        </p:nvSpPr>
        <p:spPr>
          <a:xfrm>
            <a:off x="3750679" y="2692769"/>
            <a:ext cx="3538537" cy="990111"/>
          </a:xfrm>
        </p:spPr>
        <p:txBody>
          <a:bodyPr anchor="t">
            <a:noAutofit/>
          </a:bodyPr>
          <a:lstStyle>
            <a:lvl1pPr algn="r">
              <a:lnSpc>
                <a:spcPct val="100000"/>
              </a:lnSpc>
              <a:spcBef>
                <a:spcPts val="0"/>
              </a:spcBef>
              <a:defRPr sz="4800" spc="300" baseline="0">
                <a:solidFill>
                  <a:schemeClr val="tx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7" name="テキスト プレースホルダー 11"/>
          <p:cNvSpPr>
            <a:spLocks noGrp="1"/>
          </p:cNvSpPr>
          <p:nvPr>
            <p:ph type="body" sz="quarter" idx="22" hasCustomPrompt="1"/>
          </p:nvPr>
        </p:nvSpPr>
        <p:spPr>
          <a:xfrm>
            <a:off x="11069636" y="3543982"/>
            <a:ext cx="3538537" cy="990111"/>
          </a:xfrm>
        </p:spPr>
        <p:txBody>
          <a:bodyPr anchor="t">
            <a:noAutofit/>
          </a:bodyPr>
          <a:lstStyle>
            <a:lvl1pPr algn="r">
              <a:lnSpc>
                <a:spcPct val="100000"/>
              </a:lnSpc>
              <a:spcBef>
                <a:spcPts val="0"/>
              </a:spcBef>
              <a:defRPr sz="4800" spc="300" baseline="0">
                <a:solidFill>
                  <a:schemeClr val="tx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8" name="テキスト プレースホルダー 11"/>
          <p:cNvSpPr>
            <a:spLocks noGrp="1"/>
          </p:cNvSpPr>
          <p:nvPr>
            <p:ph type="body" sz="quarter" idx="23" hasCustomPrompt="1"/>
          </p:nvPr>
        </p:nvSpPr>
        <p:spPr>
          <a:xfrm>
            <a:off x="7408026" y="3731562"/>
            <a:ext cx="3538537" cy="990111"/>
          </a:xfrm>
        </p:spPr>
        <p:txBody>
          <a:bodyPr anchor="b">
            <a:noAutofit/>
          </a:bodyPr>
          <a:lstStyle>
            <a:lvl1pPr algn="r">
              <a:lnSpc>
                <a:spcPct val="100000"/>
              </a:lnSpc>
              <a:spcBef>
                <a:spcPts val="0"/>
              </a:spcBef>
              <a:defRPr sz="4800" spc="300" baseline="0">
                <a:solidFill>
                  <a:schemeClr val="tx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9" name="テキスト プレースホルダー 11"/>
          <p:cNvSpPr>
            <a:spLocks noGrp="1"/>
          </p:cNvSpPr>
          <p:nvPr>
            <p:ph type="body" sz="quarter" idx="24" hasCustomPrompt="1"/>
          </p:nvPr>
        </p:nvSpPr>
        <p:spPr>
          <a:xfrm>
            <a:off x="14715041" y="4402958"/>
            <a:ext cx="3538537" cy="990111"/>
          </a:xfrm>
        </p:spPr>
        <p:txBody>
          <a:bodyPr anchor="b">
            <a:noAutofit/>
          </a:bodyPr>
          <a:lstStyle>
            <a:lvl1pPr algn="r">
              <a:lnSpc>
                <a:spcPct val="100000"/>
              </a:lnSpc>
              <a:spcBef>
                <a:spcPts val="0"/>
              </a:spcBef>
              <a:defRPr sz="4800" spc="300" baseline="0">
                <a:solidFill>
                  <a:schemeClr val="tx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grpSp>
        <p:nvGrpSpPr>
          <p:cNvPr id="5" name="グループ化 34"/>
          <p:cNvGrpSpPr/>
          <p:nvPr userDrawn="1"/>
        </p:nvGrpSpPr>
        <p:grpSpPr>
          <a:xfrm rot="10800000">
            <a:off x="3759991" y="757555"/>
            <a:ext cx="3420380" cy="1717950"/>
            <a:chOff x="187211" y="5765810"/>
            <a:chExt cx="3420380" cy="1717950"/>
          </a:xfrm>
        </p:grpSpPr>
        <p:sp>
          <p:nvSpPr>
            <p:cNvPr id="36" name="正方形/長方形 35"/>
            <p:cNvSpPr/>
            <p:nvPr userDrawn="1"/>
          </p:nvSpPr>
          <p:spPr>
            <a:xfrm>
              <a:off x="187211" y="5998595"/>
              <a:ext cx="3420380" cy="1485165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 w="762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  <p:sp>
          <p:nvSpPr>
            <p:cNvPr id="37" name="二等辺三角形 36"/>
            <p:cNvSpPr/>
            <p:nvPr userDrawn="1"/>
          </p:nvSpPr>
          <p:spPr>
            <a:xfrm>
              <a:off x="1627371" y="5765810"/>
              <a:ext cx="540060" cy="465569"/>
            </a:xfrm>
            <a:prstGeom prst="triangle">
              <a:avLst/>
            </a:prstGeom>
            <a:solidFill>
              <a:schemeClr val="accent1">
                <a:lumMod val="20000"/>
                <a:lumOff val="80000"/>
              </a:schemeClr>
            </a:solidFill>
            <a:ln w="762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</p:grpSp>
      <p:sp>
        <p:nvSpPr>
          <p:cNvPr id="38" name="テキスト プレースホルダー 11"/>
          <p:cNvSpPr>
            <a:spLocks noGrp="1"/>
          </p:cNvSpPr>
          <p:nvPr>
            <p:ph type="body" sz="quarter" idx="26" hasCustomPrompt="1"/>
          </p:nvPr>
        </p:nvSpPr>
        <p:spPr>
          <a:xfrm>
            <a:off x="4197180" y="810142"/>
            <a:ext cx="2758166" cy="1380411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16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grpSp>
        <p:nvGrpSpPr>
          <p:cNvPr id="6" name="グループ化 39"/>
          <p:cNvGrpSpPr/>
          <p:nvPr userDrawn="1"/>
        </p:nvGrpSpPr>
        <p:grpSpPr>
          <a:xfrm rot="10800000">
            <a:off x="11078421" y="1612650"/>
            <a:ext cx="3420380" cy="1717950"/>
            <a:chOff x="187211" y="5765810"/>
            <a:chExt cx="3420380" cy="1717950"/>
          </a:xfrm>
        </p:grpSpPr>
        <p:sp>
          <p:nvSpPr>
            <p:cNvPr id="41" name="正方形/長方形 40"/>
            <p:cNvSpPr/>
            <p:nvPr userDrawn="1"/>
          </p:nvSpPr>
          <p:spPr>
            <a:xfrm>
              <a:off x="187211" y="5998595"/>
              <a:ext cx="3420380" cy="1485165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 w="762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  <p:sp>
          <p:nvSpPr>
            <p:cNvPr id="42" name="二等辺三角形 41"/>
            <p:cNvSpPr/>
            <p:nvPr userDrawn="1"/>
          </p:nvSpPr>
          <p:spPr>
            <a:xfrm>
              <a:off x="1627371" y="5765810"/>
              <a:ext cx="540060" cy="465569"/>
            </a:xfrm>
            <a:prstGeom prst="triangle">
              <a:avLst/>
            </a:prstGeom>
            <a:solidFill>
              <a:schemeClr val="accent1">
                <a:lumMod val="20000"/>
                <a:lumOff val="80000"/>
              </a:schemeClr>
            </a:solidFill>
            <a:ln w="762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</p:grpSp>
      <p:sp>
        <p:nvSpPr>
          <p:cNvPr id="43" name="テキスト プレースホルダー 11"/>
          <p:cNvSpPr>
            <a:spLocks noGrp="1"/>
          </p:cNvSpPr>
          <p:nvPr>
            <p:ph type="body" sz="quarter" idx="28" hasCustomPrompt="1"/>
          </p:nvPr>
        </p:nvSpPr>
        <p:spPr>
          <a:xfrm>
            <a:off x="11542367" y="1665237"/>
            <a:ext cx="2731410" cy="1380411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16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grpSp>
        <p:nvGrpSpPr>
          <p:cNvPr id="7" name="グループ化 44"/>
          <p:cNvGrpSpPr/>
          <p:nvPr userDrawn="1"/>
        </p:nvGrpSpPr>
        <p:grpSpPr>
          <a:xfrm>
            <a:off x="7432223" y="5200545"/>
            <a:ext cx="3420380" cy="1717950"/>
            <a:chOff x="187211" y="5765810"/>
            <a:chExt cx="3420380" cy="1717950"/>
          </a:xfrm>
        </p:grpSpPr>
        <p:sp>
          <p:nvSpPr>
            <p:cNvPr id="46" name="正方形/長方形 45"/>
            <p:cNvSpPr/>
            <p:nvPr userDrawn="1"/>
          </p:nvSpPr>
          <p:spPr>
            <a:xfrm>
              <a:off x="187211" y="5998595"/>
              <a:ext cx="3420380" cy="1485165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 w="762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  <p:sp>
          <p:nvSpPr>
            <p:cNvPr id="47" name="二等辺三角形 46"/>
            <p:cNvSpPr/>
            <p:nvPr userDrawn="1"/>
          </p:nvSpPr>
          <p:spPr>
            <a:xfrm>
              <a:off x="1627371" y="5765810"/>
              <a:ext cx="540060" cy="465569"/>
            </a:xfrm>
            <a:prstGeom prst="triangle">
              <a:avLst/>
            </a:prstGeom>
            <a:solidFill>
              <a:schemeClr val="accent1">
                <a:lumMod val="20000"/>
                <a:lumOff val="80000"/>
              </a:schemeClr>
            </a:solidFill>
            <a:ln w="762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</p:grpSp>
      <p:sp>
        <p:nvSpPr>
          <p:cNvPr id="48" name="テキスト プレースホルダー 11"/>
          <p:cNvSpPr>
            <a:spLocks noGrp="1"/>
          </p:cNvSpPr>
          <p:nvPr>
            <p:ph type="body" sz="quarter" idx="30" hasCustomPrompt="1"/>
          </p:nvPr>
        </p:nvSpPr>
        <p:spPr>
          <a:xfrm>
            <a:off x="7904047" y="5523163"/>
            <a:ext cx="2723532" cy="1380411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16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grpSp>
        <p:nvGrpSpPr>
          <p:cNvPr id="8" name="グループ化 58"/>
          <p:cNvGrpSpPr/>
          <p:nvPr userDrawn="1"/>
        </p:nvGrpSpPr>
        <p:grpSpPr>
          <a:xfrm>
            <a:off x="14678821" y="5830920"/>
            <a:ext cx="3420380" cy="1717950"/>
            <a:chOff x="187211" y="5765810"/>
            <a:chExt cx="3420380" cy="1717950"/>
          </a:xfrm>
        </p:grpSpPr>
        <p:sp>
          <p:nvSpPr>
            <p:cNvPr id="60" name="正方形/長方形 59"/>
            <p:cNvSpPr/>
            <p:nvPr userDrawn="1"/>
          </p:nvSpPr>
          <p:spPr>
            <a:xfrm>
              <a:off x="187211" y="5998595"/>
              <a:ext cx="3420380" cy="1485165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 w="762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  <p:sp>
          <p:nvSpPr>
            <p:cNvPr id="61" name="二等辺三角形 60"/>
            <p:cNvSpPr/>
            <p:nvPr userDrawn="1"/>
          </p:nvSpPr>
          <p:spPr>
            <a:xfrm>
              <a:off x="1627371" y="5765810"/>
              <a:ext cx="540060" cy="465569"/>
            </a:xfrm>
            <a:prstGeom prst="triangle">
              <a:avLst/>
            </a:prstGeom>
            <a:solidFill>
              <a:schemeClr val="accent1">
                <a:lumMod val="20000"/>
                <a:lumOff val="80000"/>
              </a:schemeClr>
            </a:solidFill>
            <a:ln w="762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</p:grpSp>
      <p:sp>
        <p:nvSpPr>
          <p:cNvPr id="62" name="テキスト プレースホルダー 11"/>
          <p:cNvSpPr>
            <a:spLocks noGrp="1"/>
          </p:cNvSpPr>
          <p:nvPr>
            <p:ph type="body" sz="quarter" idx="32" hasCustomPrompt="1"/>
          </p:nvPr>
        </p:nvSpPr>
        <p:spPr>
          <a:xfrm>
            <a:off x="15142767" y="6102738"/>
            <a:ext cx="2731410" cy="1380411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16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64" name="直角三角形 63"/>
          <p:cNvSpPr/>
          <p:nvPr userDrawn="1"/>
        </p:nvSpPr>
        <p:spPr>
          <a:xfrm rot="8100000">
            <a:off x="3408293" y="4036796"/>
            <a:ext cx="405045" cy="405045"/>
          </a:xfrm>
          <a:prstGeom prst="rtTriangle">
            <a:avLst/>
          </a:prstGeom>
          <a:solidFill>
            <a:schemeClr val="accent1"/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65" name="直角三角形 64"/>
          <p:cNvSpPr/>
          <p:nvPr userDrawn="1"/>
        </p:nvSpPr>
        <p:spPr>
          <a:xfrm rot="18900000">
            <a:off x="14476298" y="4100467"/>
            <a:ext cx="405045" cy="405045"/>
          </a:xfrm>
          <a:prstGeom prst="rtTriangle">
            <a:avLst/>
          </a:prstGeom>
          <a:solidFill>
            <a:schemeClr val="accent1"/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68" name="円/楕円 67"/>
          <p:cNvSpPr/>
          <p:nvPr userDrawn="1"/>
        </p:nvSpPr>
        <p:spPr>
          <a:xfrm>
            <a:off x="3295854" y="293608"/>
            <a:ext cx="927891" cy="927891"/>
          </a:xfrm>
          <a:prstGeom prst="ellipse">
            <a:avLst/>
          </a:prstGeom>
          <a:solidFill>
            <a:schemeClr val="accent1"/>
          </a:solidFill>
          <a:ln w="76200" cmpd="sng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69" name="図プレースホルダー 33"/>
          <p:cNvSpPr>
            <a:spLocks noGrp="1"/>
          </p:cNvSpPr>
          <p:nvPr>
            <p:ph type="pic" sz="quarter" idx="34" hasCustomPrompt="1"/>
          </p:nvPr>
        </p:nvSpPr>
        <p:spPr>
          <a:xfrm>
            <a:off x="3519087" y="533540"/>
            <a:ext cx="446291" cy="446291"/>
          </a:xfrm>
        </p:spPr>
        <p:txBody>
          <a:bodyPr>
            <a:normAutofit/>
          </a:bodyPr>
          <a:lstStyle>
            <a:lvl1pPr>
              <a:defRPr sz="1000"/>
            </a:lvl1pPr>
          </a:lstStyle>
          <a:p>
            <a:r>
              <a:rPr kumimoji="1" lang="en-US" altLang="ja-JP" dirty="0" smtClean="0"/>
              <a:t>ICON</a:t>
            </a:r>
            <a:endParaRPr kumimoji="1" lang="ja-JP" altLang="en-US" dirty="0"/>
          </a:p>
        </p:txBody>
      </p:sp>
      <p:sp>
        <p:nvSpPr>
          <p:cNvPr id="70" name="円/楕円 69"/>
          <p:cNvSpPr/>
          <p:nvPr userDrawn="1"/>
        </p:nvSpPr>
        <p:spPr>
          <a:xfrm>
            <a:off x="6968277" y="4939206"/>
            <a:ext cx="927891" cy="927891"/>
          </a:xfrm>
          <a:prstGeom prst="ellipse">
            <a:avLst/>
          </a:prstGeom>
          <a:solidFill>
            <a:schemeClr val="accent1"/>
          </a:solidFill>
          <a:ln w="76200" cmpd="sng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71" name="図プレースホルダー 33"/>
          <p:cNvSpPr>
            <a:spLocks noGrp="1"/>
          </p:cNvSpPr>
          <p:nvPr>
            <p:ph type="pic" sz="quarter" idx="35" hasCustomPrompt="1"/>
          </p:nvPr>
        </p:nvSpPr>
        <p:spPr>
          <a:xfrm>
            <a:off x="7191510" y="5179138"/>
            <a:ext cx="446291" cy="446291"/>
          </a:xfrm>
        </p:spPr>
        <p:txBody>
          <a:bodyPr>
            <a:normAutofit/>
          </a:bodyPr>
          <a:lstStyle>
            <a:lvl1pPr>
              <a:defRPr sz="1000"/>
            </a:lvl1pPr>
          </a:lstStyle>
          <a:p>
            <a:r>
              <a:rPr kumimoji="1" lang="en-US" altLang="ja-JP" dirty="0" smtClean="0"/>
              <a:t>ICON</a:t>
            </a:r>
            <a:endParaRPr kumimoji="1" lang="ja-JP" altLang="en-US" dirty="0"/>
          </a:p>
        </p:txBody>
      </p:sp>
      <p:sp>
        <p:nvSpPr>
          <p:cNvPr id="72" name="円/楕円 71"/>
          <p:cNvSpPr/>
          <p:nvPr userDrawn="1"/>
        </p:nvSpPr>
        <p:spPr>
          <a:xfrm>
            <a:off x="10614476" y="1144705"/>
            <a:ext cx="927891" cy="927891"/>
          </a:xfrm>
          <a:prstGeom prst="ellipse">
            <a:avLst/>
          </a:prstGeom>
          <a:solidFill>
            <a:schemeClr val="accent1"/>
          </a:solidFill>
          <a:ln w="76200" cmpd="sng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73" name="図プレースホルダー 33"/>
          <p:cNvSpPr>
            <a:spLocks noGrp="1"/>
          </p:cNvSpPr>
          <p:nvPr>
            <p:ph type="pic" sz="quarter" idx="36" hasCustomPrompt="1"/>
          </p:nvPr>
        </p:nvSpPr>
        <p:spPr>
          <a:xfrm>
            <a:off x="10837709" y="1384637"/>
            <a:ext cx="446291" cy="446291"/>
          </a:xfrm>
        </p:spPr>
        <p:txBody>
          <a:bodyPr>
            <a:normAutofit/>
          </a:bodyPr>
          <a:lstStyle>
            <a:lvl1pPr>
              <a:defRPr sz="1000"/>
            </a:lvl1pPr>
          </a:lstStyle>
          <a:p>
            <a:r>
              <a:rPr kumimoji="1" lang="en-US" altLang="ja-JP" dirty="0" smtClean="0"/>
              <a:t>ICON</a:t>
            </a:r>
            <a:endParaRPr kumimoji="1" lang="ja-JP" altLang="en-US" dirty="0"/>
          </a:p>
        </p:txBody>
      </p:sp>
      <p:sp>
        <p:nvSpPr>
          <p:cNvPr id="74" name="円/楕円 73"/>
          <p:cNvSpPr/>
          <p:nvPr userDrawn="1"/>
        </p:nvSpPr>
        <p:spPr>
          <a:xfrm>
            <a:off x="14214876" y="5595760"/>
            <a:ext cx="927891" cy="927891"/>
          </a:xfrm>
          <a:prstGeom prst="ellipse">
            <a:avLst/>
          </a:prstGeom>
          <a:solidFill>
            <a:schemeClr val="accent1"/>
          </a:solidFill>
          <a:ln w="76200" cmpd="sng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75" name="図プレースホルダー 33"/>
          <p:cNvSpPr>
            <a:spLocks noGrp="1"/>
          </p:cNvSpPr>
          <p:nvPr>
            <p:ph type="pic" sz="quarter" idx="37" hasCustomPrompt="1"/>
          </p:nvPr>
        </p:nvSpPr>
        <p:spPr>
          <a:xfrm>
            <a:off x="14438109" y="5835692"/>
            <a:ext cx="446291" cy="446291"/>
          </a:xfrm>
        </p:spPr>
        <p:txBody>
          <a:bodyPr>
            <a:normAutofit/>
          </a:bodyPr>
          <a:lstStyle>
            <a:lvl1pPr>
              <a:defRPr sz="1000"/>
            </a:lvl1pPr>
          </a:lstStyle>
          <a:p>
            <a:r>
              <a:rPr kumimoji="1" lang="en-US" altLang="ja-JP" dirty="0" smtClean="0"/>
              <a:t>ICON</a:t>
            </a:r>
            <a:endParaRPr kumimoji="1" lang="ja-JP" altLang="en-US" dirty="0"/>
          </a:p>
        </p:txBody>
      </p:sp>
      <p:sp>
        <p:nvSpPr>
          <p:cNvPr id="77" name="テキスト プレースホルダー 11"/>
          <p:cNvSpPr>
            <a:spLocks noGrp="1"/>
          </p:cNvSpPr>
          <p:nvPr>
            <p:ph type="body" sz="quarter" idx="38" hasCustomPrompt="1"/>
          </p:nvPr>
        </p:nvSpPr>
        <p:spPr>
          <a:xfrm>
            <a:off x="4921595" y="7077099"/>
            <a:ext cx="8399077" cy="1224261"/>
          </a:xfrm>
        </p:spPr>
        <p:txBody>
          <a:bodyPr anchor="b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5400" spc="600" baseline="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cxnSp>
        <p:nvCxnSpPr>
          <p:cNvPr id="78" name="直線コネクタ 77"/>
          <p:cNvCxnSpPr/>
          <p:nvPr userDrawn="1"/>
        </p:nvCxnSpPr>
        <p:spPr>
          <a:xfrm flipH="1" flipV="1">
            <a:off x="3332956" y="8335059"/>
            <a:ext cx="11620500" cy="1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2" name="テキスト プレースホルダー 11"/>
          <p:cNvSpPr>
            <a:spLocks noGrp="1"/>
          </p:cNvSpPr>
          <p:nvPr>
            <p:ph type="body" sz="quarter" idx="39" hasCustomPrompt="1"/>
          </p:nvPr>
        </p:nvSpPr>
        <p:spPr>
          <a:xfrm>
            <a:off x="3332956" y="8432800"/>
            <a:ext cx="11632275" cy="1092200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spcBef>
                <a:spcPts val="0"/>
              </a:spcBef>
              <a:defRPr sz="24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75215827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75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750"/>
                            </p:stCondLst>
                            <p:childTnLst>
                              <p:par>
                                <p:cTn id="9" presetID="2" presetClass="entr" presetSubtype="1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250"/>
                            </p:stCondLst>
                            <p:childTnLst>
                              <p:par>
                                <p:cTn id="14" presetID="2" presetClass="entr" presetSubtype="4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" presetID="2" presetClass="entr" presetSubtype="4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750"/>
                            </p:stCondLst>
                            <p:childTnLst>
                              <p:par>
                                <p:cTn id="2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2250"/>
                            </p:stCondLst>
                            <p:childTnLst>
                              <p:par>
                                <p:cTn id="3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2750"/>
                            </p:stCondLst>
                            <p:childTnLst>
                              <p:par>
                                <p:cTn id="34" presetID="2" presetClass="entr" presetSubtype="4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3250"/>
                            </p:stCondLst>
                            <p:childTnLst>
                              <p:par>
                                <p:cTn id="39" presetID="2" presetClass="entr" presetSubtype="1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1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3750"/>
                            </p:stCondLst>
                            <p:childTnLst>
                              <p:par>
                                <p:cTn id="4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4250"/>
                            </p:stCondLst>
                            <p:childTnLst>
                              <p:par>
                                <p:cTn id="55" presetID="2" presetClass="entr" presetSubtype="1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4750"/>
                            </p:stCondLst>
                            <p:childTnLst>
                              <p:par>
                                <p:cTn id="60" presetID="2" presetClass="entr" presetSubtype="4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4" presetID="2" presetClass="entr" presetSubtype="4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6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5250"/>
                            </p:stCondLst>
                            <p:childTnLst>
                              <p:par>
                                <p:cTn id="6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1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4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5750"/>
                            </p:stCondLst>
                            <p:childTnLst>
                              <p:par>
                                <p:cTn id="76" presetID="2" presetClass="entr" presetSubtype="4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8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9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0" fill="hold">
                            <p:stCondLst>
                              <p:cond delay="6250"/>
                            </p:stCondLst>
                            <p:childTnLst>
                              <p:par>
                                <p:cTn id="81" presetID="2" presetClass="entr" presetSubtype="1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3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4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5" presetID="2" presetClass="entr" presetSubtype="1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9" fill="hold">
                            <p:stCondLst>
                              <p:cond delay="6750"/>
                            </p:stCondLst>
                            <p:childTnLst>
                              <p:par>
                                <p:cTn id="9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2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5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6" fill="hold">
                            <p:stCondLst>
                              <p:cond delay="7250"/>
                            </p:stCondLst>
                            <p:childTnLst>
                              <p:par>
                                <p:cTn id="9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9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>
                            <p:stCondLst>
                              <p:cond delay="7750"/>
                            </p:stCondLst>
                            <p:childTnLst>
                              <p:par>
                                <p:cTn id="101" presetID="2" presetClass="entr" presetSubtype="1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3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4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5" fill="hold">
                            <p:stCondLst>
                              <p:cond delay="8250"/>
                            </p:stCondLst>
                            <p:childTnLst>
                              <p:par>
                                <p:cTn id="106" presetID="2" presetClass="entr" presetSubtype="4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9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0" presetID="2" presetClass="entr" presetSubtype="4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2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3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4" fill="hold">
                            <p:stCondLst>
                              <p:cond delay="8750"/>
                            </p:stCondLst>
                            <p:childTnLst>
                              <p:par>
                                <p:cTn id="11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7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0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1" fill="hold">
                            <p:stCondLst>
                              <p:cond delay="9250"/>
                            </p:stCondLst>
                            <p:childTnLst>
                              <p:par>
                                <p:cTn id="122" presetID="2" presetClass="entr" presetSubtype="4" decel="100000" fill="hold" grpId="0" nodeType="after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4" dur="5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5" dur="5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6" fill="hold">
                            <p:stCondLst>
                              <p:cond delay="9800"/>
                            </p:stCondLst>
                            <p:childTnLst>
                              <p:par>
                                <p:cTn id="127" presetID="16" presetClass="entr" presetSubtype="37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29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0" fill="hold">
                            <p:stCondLst>
                              <p:cond delay="10300"/>
                            </p:stCondLst>
                            <p:childTnLst>
                              <p:par>
                                <p:cTn id="131" presetID="2" presetClass="entr" presetSubtype="4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3" dur="5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4" dur="5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6" grpId="0" animBg="1"/>
      <p:bldP spid="67" grpId="0" animBg="1"/>
      <p:bldP spid="34" grpId="0"/>
      <p:bldP spid="22" grpId="0">
        <p:tmplLst>
          <p:tmpl>
            <p:tnLst>
              <p:par>
                <p:cTn presetID="2" presetClass="entr" presetSubtype="1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0-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3" grpId="0">
        <p:tmplLst>
          <p:tmpl>
            <p:tnLst>
              <p:par>
                <p:cTn presetID="2" presetClass="entr" presetSubtype="4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4" grpId="0">
        <p:tmplLst>
          <p:tmpl>
            <p:tnLst>
              <p:par>
                <p:cTn presetID="2" presetClass="entr" presetSubtype="4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7" grpId="0">
        <p:tmplLst>
          <p:tmpl>
            <p:tnLst>
              <p:par>
                <p:cTn presetID="2" presetClass="entr" presetSubtype="4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8" grpId="0">
        <p:tmplLst>
          <p:tmpl>
            <p:tnLst>
              <p:par>
                <p:cTn presetID="2" presetClass="entr" presetSubtype="1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0-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9" grpId="0">
        <p:tmplLst>
          <p:tmpl>
            <p:tnLst>
              <p:par>
                <p:cTn presetID="2" presetClass="entr" presetSubtype="1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0-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8" grpId="0">
        <p:tmplLst>
          <p:tmpl>
            <p:tnLst>
              <p:par>
                <p:cTn presetID="2" presetClass="entr" presetSubtype="1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0-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3" grpId="0">
        <p:tmplLst>
          <p:tmpl>
            <p:tnLst>
              <p:par>
                <p:cTn presetID="2" presetClass="entr" presetSubtype="1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4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4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0-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8" grpId="0">
        <p:tmplLst>
          <p:tmpl>
            <p:tnLst>
              <p:par>
                <p:cTn presetID="2" presetClass="entr" presetSubtype="4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4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4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62" grpId="0">
        <p:tmplLst>
          <p:tmpl>
            <p:tnLst>
              <p:par>
                <p:cTn presetID="2" presetClass="entr" presetSubtype="4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6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6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64" grpId="0" animBg="1"/>
      <p:bldP spid="65" grpId="0" animBg="1"/>
      <p:bldP spid="68" grpId="0" animBg="1"/>
      <p:bldP spid="69" grpId="0"/>
      <p:bldP spid="70" grpId="0" animBg="1"/>
      <p:bldP spid="71" grpId="0"/>
      <p:bldP spid="72" grpId="0" animBg="1"/>
      <p:bldP spid="73" grpId="0"/>
      <p:bldP spid="74" grpId="0" animBg="1"/>
      <p:bldP spid="75" grpId="0"/>
      <p:bldP spid="77" grpId="0">
        <p:tmplLst>
          <p:tmpl>
            <p:tnLst>
              <p:par>
                <p:cTn presetID="2" presetClass="entr" presetSubtype="4" decel="100000" fill="hold" nodeType="afterEffect">
                  <p:stCondLst>
                    <p:cond delay="0"/>
                  </p:stCondLst>
                  <p:iterate type="wd">
                    <p:tmPct val="10000"/>
                  </p:iterate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7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7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82" grpId="0">
        <p:tmplLst>
          <p:tmpl>
            <p:tnLst>
              <p:par>
                <p:cTn presetID="2" presetClass="entr" presetSubtype="4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8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8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34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 Points and Tex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6" name="直線コネクタ 35"/>
          <p:cNvCxnSpPr/>
          <p:nvPr userDrawn="1"/>
        </p:nvCxnSpPr>
        <p:spPr>
          <a:xfrm flipH="1">
            <a:off x="-794" y="4079091"/>
            <a:ext cx="18286413" cy="0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" name="六角形 13"/>
          <p:cNvSpPr/>
          <p:nvPr userDrawn="1"/>
        </p:nvSpPr>
        <p:spPr>
          <a:xfrm rot="5400000">
            <a:off x="2000980" y="2470016"/>
            <a:ext cx="6406062" cy="5522467"/>
          </a:xfrm>
          <a:prstGeom prst="hexagon">
            <a:avLst>
              <a:gd name="adj" fmla="val 28637"/>
              <a:gd name="vf" fmla="val 115470"/>
            </a:avLst>
          </a:prstGeom>
          <a:solidFill>
            <a:schemeClr val="accent1">
              <a:lumMod val="20000"/>
              <a:lumOff val="80000"/>
            </a:schemeClr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  <a:alpha val="70000"/>
                  </a:prstClr>
                </a:solidFill>
              </a:rPr>
              <a:t>The Power of PowerPoint | thepopp.com</a:t>
            </a:r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87164BF-D67A-46C0-81D2-5BAF67C00C80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  <p:sp>
        <p:nvSpPr>
          <p:cNvPr id="5" name="涙形 4"/>
          <p:cNvSpPr/>
          <p:nvPr userDrawn="1"/>
        </p:nvSpPr>
        <p:spPr>
          <a:xfrm rot="8100000">
            <a:off x="3826253" y="803286"/>
            <a:ext cx="2713765" cy="2713765"/>
          </a:xfrm>
          <a:prstGeom prst="teardrop">
            <a:avLst/>
          </a:prstGeom>
          <a:solidFill>
            <a:schemeClr val="accent1"/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6" name="涙形 5"/>
          <p:cNvSpPr/>
          <p:nvPr userDrawn="1"/>
        </p:nvSpPr>
        <p:spPr>
          <a:xfrm rot="4500000">
            <a:off x="1288949" y="2233592"/>
            <a:ext cx="2713765" cy="2713765"/>
          </a:xfrm>
          <a:prstGeom prst="teardrop">
            <a:avLst/>
          </a:prstGeom>
          <a:solidFill>
            <a:schemeClr val="accent1"/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7" name="涙形 6"/>
          <p:cNvSpPr/>
          <p:nvPr userDrawn="1"/>
        </p:nvSpPr>
        <p:spPr>
          <a:xfrm rot="900000">
            <a:off x="1288949" y="5115944"/>
            <a:ext cx="2713765" cy="2713765"/>
          </a:xfrm>
          <a:prstGeom prst="teardrop">
            <a:avLst/>
          </a:prstGeom>
          <a:solidFill>
            <a:schemeClr val="accent1"/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8" name="涙形 7"/>
          <p:cNvSpPr/>
          <p:nvPr userDrawn="1"/>
        </p:nvSpPr>
        <p:spPr>
          <a:xfrm rot="18900000">
            <a:off x="3847130" y="6525190"/>
            <a:ext cx="2713765" cy="2713765"/>
          </a:xfrm>
          <a:prstGeom prst="teardrop">
            <a:avLst/>
          </a:prstGeom>
          <a:solidFill>
            <a:schemeClr val="accent1"/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9" name="涙形 8"/>
          <p:cNvSpPr/>
          <p:nvPr userDrawn="1"/>
        </p:nvSpPr>
        <p:spPr>
          <a:xfrm rot="15300000">
            <a:off x="6384434" y="5094884"/>
            <a:ext cx="2713765" cy="2713765"/>
          </a:xfrm>
          <a:prstGeom prst="teardrop">
            <a:avLst/>
          </a:prstGeom>
          <a:solidFill>
            <a:schemeClr val="accent1"/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0" name="涙形 9"/>
          <p:cNvSpPr/>
          <p:nvPr userDrawn="1"/>
        </p:nvSpPr>
        <p:spPr>
          <a:xfrm rot="11700000">
            <a:off x="6384434" y="2212531"/>
            <a:ext cx="2713765" cy="2713765"/>
          </a:xfrm>
          <a:prstGeom prst="teardrop">
            <a:avLst/>
          </a:prstGeom>
          <a:solidFill>
            <a:schemeClr val="accent1"/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5" name="テキスト プレースホルダー 11"/>
          <p:cNvSpPr>
            <a:spLocks noGrp="1"/>
          </p:cNvSpPr>
          <p:nvPr userDrawn="1">
            <p:ph type="body" sz="quarter" idx="23" hasCustomPrompt="1"/>
          </p:nvPr>
        </p:nvSpPr>
        <p:spPr>
          <a:xfrm>
            <a:off x="3922624" y="1633110"/>
            <a:ext cx="2475275" cy="585065"/>
          </a:xfrm>
        </p:spPr>
        <p:txBody>
          <a:bodyPr anchor="ctr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2400" spc="0" baseline="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6" name="図プレースホルダー 7"/>
          <p:cNvSpPr>
            <a:spLocks noGrp="1"/>
          </p:cNvSpPr>
          <p:nvPr userDrawn="1">
            <p:ph type="pic" sz="quarter" idx="18" hasCustomPrompt="1"/>
          </p:nvPr>
        </p:nvSpPr>
        <p:spPr>
          <a:xfrm>
            <a:off x="4801900" y="937211"/>
            <a:ext cx="785909" cy="785909"/>
          </a:xfrm>
        </p:spPr>
        <p:txBody>
          <a:bodyPr>
            <a:normAutofit/>
          </a:bodyPr>
          <a:lstStyle>
            <a:lvl1pPr>
              <a:defRPr sz="1600"/>
            </a:lvl1pPr>
          </a:lstStyle>
          <a:p>
            <a:r>
              <a:rPr kumimoji="1" lang="en-US" altLang="ja-JP" dirty="0" smtClean="0"/>
              <a:t>ICON</a:t>
            </a:r>
            <a:endParaRPr kumimoji="1" lang="ja-JP" altLang="en-US" dirty="0"/>
          </a:p>
        </p:txBody>
      </p:sp>
      <p:sp>
        <p:nvSpPr>
          <p:cNvPr id="17" name="テキスト プレースホルダー 11"/>
          <p:cNvSpPr>
            <a:spLocks noGrp="1"/>
          </p:cNvSpPr>
          <p:nvPr userDrawn="1">
            <p:ph type="body" sz="quarter" idx="29" hasCustomPrompt="1"/>
          </p:nvPr>
        </p:nvSpPr>
        <p:spPr>
          <a:xfrm>
            <a:off x="4048571" y="2083160"/>
            <a:ext cx="2241182" cy="1035115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defRPr sz="140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8" name="テキスト プレースホルダー 11"/>
          <p:cNvSpPr>
            <a:spLocks noGrp="1"/>
          </p:cNvSpPr>
          <p:nvPr userDrawn="1">
            <p:ph type="body" sz="quarter" idx="30" hasCustomPrompt="1"/>
          </p:nvPr>
        </p:nvSpPr>
        <p:spPr>
          <a:xfrm>
            <a:off x="6469085" y="3094094"/>
            <a:ext cx="2475275" cy="585065"/>
          </a:xfrm>
        </p:spPr>
        <p:txBody>
          <a:bodyPr anchor="ctr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2400" spc="0" baseline="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9" name="図プレースホルダー 7"/>
          <p:cNvSpPr>
            <a:spLocks noGrp="1"/>
          </p:cNvSpPr>
          <p:nvPr userDrawn="1">
            <p:ph type="pic" sz="quarter" idx="31" hasCustomPrompt="1"/>
          </p:nvPr>
        </p:nvSpPr>
        <p:spPr>
          <a:xfrm>
            <a:off x="7348361" y="2398195"/>
            <a:ext cx="785909" cy="785909"/>
          </a:xfrm>
        </p:spPr>
        <p:txBody>
          <a:bodyPr>
            <a:normAutofit/>
          </a:bodyPr>
          <a:lstStyle>
            <a:lvl1pPr>
              <a:defRPr sz="1600"/>
            </a:lvl1pPr>
          </a:lstStyle>
          <a:p>
            <a:r>
              <a:rPr kumimoji="1" lang="en-US" altLang="ja-JP" dirty="0" smtClean="0"/>
              <a:t>ICON</a:t>
            </a:r>
            <a:endParaRPr kumimoji="1" lang="ja-JP" altLang="en-US" dirty="0"/>
          </a:p>
        </p:txBody>
      </p:sp>
      <p:sp>
        <p:nvSpPr>
          <p:cNvPr id="20" name="テキスト プレースホルダー 11"/>
          <p:cNvSpPr>
            <a:spLocks noGrp="1"/>
          </p:cNvSpPr>
          <p:nvPr userDrawn="1">
            <p:ph type="body" sz="quarter" idx="32" hasCustomPrompt="1"/>
          </p:nvPr>
        </p:nvSpPr>
        <p:spPr>
          <a:xfrm>
            <a:off x="6595032" y="3544144"/>
            <a:ext cx="2241182" cy="1035115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defRPr sz="140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4" name="テキスト プレースホルダー 11"/>
          <p:cNvSpPr>
            <a:spLocks noGrp="1"/>
          </p:cNvSpPr>
          <p:nvPr userDrawn="1">
            <p:ph type="body" sz="quarter" idx="33" hasCustomPrompt="1"/>
          </p:nvPr>
        </p:nvSpPr>
        <p:spPr>
          <a:xfrm>
            <a:off x="1373600" y="3049089"/>
            <a:ext cx="2475275" cy="585065"/>
          </a:xfrm>
        </p:spPr>
        <p:txBody>
          <a:bodyPr anchor="ctr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2400" spc="0" baseline="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5" name="図プレースホルダー 7"/>
          <p:cNvSpPr>
            <a:spLocks noGrp="1"/>
          </p:cNvSpPr>
          <p:nvPr userDrawn="1">
            <p:ph type="pic" sz="quarter" idx="34" hasCustomPrompt="1"/>
          </p:nvPr>
        </p:nvSpPr>
        <p:spPr>
          <a:xfrm>
            <a:off x="2252876" y="2353190"/>
            <a:ext cx="785909" cy="785909"/>
          </a:xfrm>
        </p:spPr>
        <p:txBody>
          <a:bodyPr>
            <a:normAutofit/>
          </a:bodyPr>
          <a:lstStyle>
            <a:lvl1pPr>
              <a:defRPr sz="1600"/>
            </a:lvl1pPr>
          </a:lstStyle>
          <a:p>
            <a:r>
              <a:rPr kumimoji="1" lang="en-US" altLang="ja-JP" dirty="0" smtClean="0"/>
              <a:t>ICON</a:t>
            </a:r>
            <a:endParaRPr kumimoji="1" lang="ja-JP" altLang="en-US" dirty="0"/>
          </a:p>
        </p:txBody>
      </p:sp>
      <p:sp>
        <p:nvSpPr>
          <p:cNvPr id="26" name="テキスト プレースホルダー 11"/>
          <p:cNvSpPr>
            <a:spLocks noGrp="1"/>
          </p:cNvSpPr>
          <p:nvPr userDrawn="1">
            <p:ph type="body" sz="quarter" idx="35" hasCustomPrompt="1"/>
          </p:nvPr>
        </p:nvSpPr>
        <p:spPr>
          <a:xfrm>
            <a:off x="1499547" y="3499139"/>
            <a:ext cx="2241182" cy="1035115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defRPr sz="140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7" name="テキスト プレースホルダー 11"/>
          <p:cNvSpPr>
            <a:spLocks noGrp="1"/>
          </p:cNvSpPr>
          <p:nvPr userDrawn="1">
            <p:ph type="body" sz="quarter" idx="36" hasCustomPrompt="1"/>
          </p:nvPr>
        </p:nvSpPr>
        <p:spPr>
          <a:xfrm>
            <a:off x="1373600" y="5927148"/>
            <a:ext cx="2475275" cy="585065"/>
          </a:xfrm>
        </p:spPr>
        <p:txBody>
          <a:bodyPr anchor="ctr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2400" spc="0" baseline="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8" name="図プレースホルダー 7"/>
          <p:cNvSpPr>
            <a:spLocks noGrp="1"/>
          </p:cNvSpPr>
          <p:nvPr userDrawn="1">
            <p:ph type="pic" sz="quarter" idx="37" hasCustomPrompt="1"/>
          </p:nvPr>
        </p:nvSpPr>
        <p:spPr>
          <a:xfrm>
            <a:off x="2252876" y="5231249"/>
            <a:ext cx="785909" cy="785909"/>
          </a:xfrm>
        </p:spPr>
        <p:txBody>
          <a:bodyPr>
            <a:normAutofit/>
          </a:bodyPr>
          <a:lstStyle>
            <a:lvl1pPr>
              <a:defRPr sz="1600"/>
            </a:lvl1pPr>
          </a:lstStyle>
          <a:p>
            <a:r>
              <a:rPr kumimoji="1" lang="en-US" altLang="ja-JP" dirty="0" smtClean="0"/>
              <a:t>ICON</a:t>
            </a:r>
            <a:endParaRPr kumimoji="1" lang="ja-JP" altLang="en-US" dirty="0"/>
          </a:p>
        </p:txBody>
      </p:sp>
      <p:sp>
        <p:nvSpPr>
          <p:cNvPr id="29" name="テキスト プレースホルダー 11"/>
          <p:cNvSpPr>
            <a:spLocks noGrp="1"/>
          </p:cNvSpPr>
          <p:nvPr userDrawn="1">
            <p:ph type="body" sz="quarter" idx="38" hasCustomPrompt="1"/>
          </p:nvPr>
        </p:nvSpPr>
        <p:spPr>
          <a:xfrm>
            <a:off x="1499547" y="6377198"/>
            <a:ext cx="2241182" cy="1035115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defRPr sz="140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0" name="テキスト プレースホルダー 11"/>
          <p:cNvSpPr>
            <a:spLocks noGrp="1"/>
          </p:cNvSpPr>
          <p:nvPr userDrawn="1">
            <p:ph type="body" sz="quarter" idx="39" hasCustomPrompt="1"/>
          </p:nvPr>
        </p:nvSpPr>
        <p:spPr>
          <a:xfrm>
            <a:off x="6469085" y="5908585"/>
            <a:ext cx="2475275" cy="585065"/>
          </a:xfrm>
        </p:spPr>
        <p:txBody>
          <a:bodyPr anchor="ctr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2400" spc="0" baseline="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1" name="図プレースホルダー 7"/>
          <p:cNvSpPr>
            <a:spLocks noGrp="1"/>
          </p:cNvSpPr>
          <p:nvPr userDrawn="1">
            <p:ph type="pic" sz="quarter" idx="40" hasCustomPrompt="1"/>
          </p:nvPr>
        </p:nvSpPr>
        <p:spPr>
          <a:xfrm>
            <a:off x="7348361" y="5212686"/>
            <a:ext cx="785909" cy="785909"/>
          </a:xfrm>
        </p:spPr>
        <p:txBody>
          <a:bodyPr>
            <a:normAutofit/>
          </a:bodyPr>
          <a:lstStyle>
            <a:lvl1pPr>
              <a:defRPr sz="1600"/>
            </a:lvl1pPr>
          </a:lstStyle>
          <a:p>
            <a:r>
              <a:rPr kumimoji="1" lang="en-US" altLang="ja-JP" dirty="0" smtClean="0"/>
              <a:t>ICON</a:t>
            </a:r>
            <a:endParaRPr kumimoji="1" lang="ja-JP" altLang="en-US" dirty="0"/>
          </a:p>
        </p:txBody>
      </p:sp>
      <p:sp>
        <p:nvSpPr>
          <p:cNvPr id="32" name="テキスト プレースホルダー 11"/>
          <p:cNvSpPr>
            <a:spLocks noGrp="1"/>
          </p:cNvSpPr>
          <p:nvPr userDrawn="1">
            <p:ph type="body" sz="quarter" idx="41" hasCustomPrompt="1"/>
          </p:nvPr>
        </p:nvSpPr>
        <p:spPr>
          <a:xfrm>
            <a:off x="6595032" y="6358635"/>
            <a:ext cx="2241182" cy="1035115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defRPr sz="140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3" name="テキスト プレースホルダー 11"/>
          <p:cNvSpPr>
            <a:spLocks noGrp="1"/>
          </p:cNvSpPr>
          <p:nvPr userDrawn="1">
            <p:ph type="body" sz="quarter" idx="42" hasCustomPrompt="1"/>
          </p:nvPr>
        </p:nvSpPr>
        <p:spPr>
          <a:xfrm>
            <a:off x="3922624" y="7324564"/>
            <a:ext cx="2475275" cy="585065"/>
          </a:xfrm>
        </p:spPr>
        <p:txBody>
          <a:bodyPr anchor="ctr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2400" spc="0" baseline="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4" name="図プレースホルダー 7"/>
          <p:cNvSpPr>
            <a:spLocks noGrp="1"/>
          </p:cNvSpPr>
          <p:nvPr userDrawn="1">
            <p:ph type="pic" sz="quarter" idx="43" hasCustomPrompt="1"/>
          </p:nvPr>
        </p:nvSpPr>
        <p:spPr>
          <a:xfrm>
            <a:off x="4801900" y="6583660"/>
            <a:ext cx="785909" cy="785909"/>
          </a:xfrm>
        </p:spPr>
        <p:txBody>
          <a:bodyPr>
            <a:normAutofit/>
          </a:bodyPr>
          <a:lstStyle>
            <a:lvl1pPr>
              <a:defRPr sz="1600"/>
            </a:lvl1pPr>
          </a:lstStyle>
          <a:p>
            <a:r>
              <a:rPr kumimoji="1" lang="en-US" altLang="ja-JP" dirty="0" smtClean="0"/>
              <a:t>ICON</a:t>
            </a:r>
            <a:endParaRPr kumimoji="1" lang="ja-JP" altLang="en-US" dirty="0"/>
          </a:p>
        </p:txBody>
      </p:sp>
      <p:sp>
        <p:nvSpPr>
          <p:cNvPr id="35" name="テキスト プレースホルダー 11"/>
          <p:cNvSpPr>
            <a:spLocks noGrp="1"/>
          </p:cNvSpPr>
          <p:nvPr userDrawn="1">
            <p:ph type="body" sz="quarter" idx="44" hasCustomPrompt="1"/>
          </p:nvPr>
        </p:nvSpPr>
        <p:spPr>
          <a:xfrm>
            <a:off x="4048571" y="7729609"/>
            <a:ext cx="2241182" cy="1035115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defRPr sz="140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8" name="テキスト プレースホルダー 11"/>
          <p:cNvSpPr>
            <a:spLocks noGrp="1"/>
          </p:cNvSpPr>
          <p:nvPr userDrawn="1">
            <p:ph type="body" sz="quarter" idx="15" hasCustomPrompt="1"/>
          </p:nvPr>
        </p:nvSpPr>
        <p:spPr>
          <a:xfrm>
            <a:off x="9548249" y="1217284"/>
            <a:ext cx="7914915" cy="2790310"/>
          </a:xfrm>
        </p:spPr>
        <p:txBody>
          <a:bodyPr anchor="b">
            <a:noAutofit/>
          </a:bodyPr>
          <a:lstStyle>
            <a:lvl1pPr algn="l">
              <a:lnSpc>
                <a:spcPct val="100000"/>
              </a:lnSpc>
              <a:spcBef>
                <a:spcPts val="0"/>
              </a:spcBef>
              <a:defRPr sz="5400" spc="600" baseline="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41" name="ホームベース 40"/>
          <p:cNvSpPr/>
          <p:nvPr userDrawn="1"/>
        </p:nvSpPr>
        <p:spPr>
          <a:xfrm>
            <a:off x="9615805" y="4406587"/>
            <a:ext cx="479695" cy="359473"/>
          </a:xfrm>
          <a:prstGeom prst="homePlate">
            <a:avLst/>
          </a:prstGeom>
          <a:solidFill>
            <a:schemeClr val="accent1"/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42" name="テキスト プレースホルダー 11"/>
          <p:cNvSpPr>
            <a:spLocks noGrp="1"/>
          </p:cNvSpPr>
          <p:nvPr userDrawn="1">
            <p:ph type="body" sz="quarter" idx="16" hasCustomPrompt="1"/>
          </p:nvPr>
        </p:nvSpPr>
        <p:spPr>
          <a:xfrm>
            <a:off x="10095502" y="4779150"/>
            <a:ext cx="7328624" cy="1627089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spcBef>
                <a:spcPts val="0"/>
              </a:spcBef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43" name="テキスト プレースホルダー 11"/>
          <p:cNvSpPr>
            <a:spLocks noGrp="1"/>
          </p:cNvSpPr>
          <p:nvPr userDrawn="1">
            <p:ph type="body" sz="quarter" idx="17" hasCustomPrompt="1"/>
          </p:nvPr>
        </p:nvSpPr>
        <p:spPr>
          <a:xfrm>
            <a:off x="10095502" y="4199721"/>
            <a:ext cx="7328624" cy="773203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32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44" name="ホームベース 43"/>
          <p:cNvSpPr/>
          <p:nvPr userDrawn="1"/>
        </p:nvSpPr>
        <p:spPr>
          <a:xfrm>
            <a:off x="9615805" y="6824750"/>
            <a:ext cx="479695" cy="359473"/>
          </a:xfrm>
          <a:prstGeom prst="homePlate">
            <a:avLst/>
          </a:prstGeom>
          <a:solidFill>
            <a:schemeClr val="accent1"/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45" name="テキスト プレースホルダー 11"/>
          <p:cNvSpPr>
            <a:spLocks noGrp="1"/>
          </p:cNvSpPr>
          <p:nvPr userDrawn="1">
            <p:ph type="body" sz="quarter" idx="45" hasCustomPrompt="1"/>
          </p:nvPr>
        </p:nvSpPr>
        <p:spPr>
          <a:xfrm>
            <a:off x="10095502" y="7208094"/>
            <a:ext cx="7328624" cy="1627089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spcBef>
                <a:spcPts val="0"/>
              </a:spcBef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46" name="テキスト プレースホルダー 11"/>
          <p:cNvSpPr>
            <a:spLocks noGrp="1"/>
          </p:cNvSpPr>
          <p:nvPr userDrawn="1">
            <p:ph type="body" sz="quarter" idx="19" hasCustomPrompt="1"/>
          </p:nvPr>
        </p:nvSpPr>
        <p:spPr>
          <a:xfrm>
            <a:off x="10095502" y="6617884"/>
            <a:ext cx="7328624" cy="773203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32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12015504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1500"/>
                            </p:stCondLst>
                            <p:childTnLst>
                              <p:par>
                                <p:cTn id="3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2000"/>
                            </p:stCondLst>
                            <p:childTnLst>
                              <p:par>
                                <p:cTn id="4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9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2500"/>
                            </p:stCondLst>
                            <p:childTnLst>
                              <p:par>
                                <p:cTn id="6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9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3000"/>
                            </p:stCondLst>
                            <p:childTnLst>
                              <p:par>
                                <p:cTn id="7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6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9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2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5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6" fill="hold">
                            <p:stCondLst>
                              <p:cond delay="3500"/>
                            </p:stCondLst>
                            <p:childTnLst>
                              <p:par>
                                <p:cTn id="87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89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0" fill="hold">
                            <p:stCondLst>
                              <p:cond delay="4000"/>
                            </p:stCondLst>
                            <p:childTnLst>
                              <p:par>
                                <p:cTn id="91" presetID="2" presetClass="entr" presetSubtype="2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3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4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4500"/>
                            </p:stCondLst>
                            <p:childTnLst>
                              <p:par>
                                <p:cTn id="96" presetID="2" presetClass="entr" presetSubtype="8" decel="100000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8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9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0" presetID="2" presetClass="entr" presetSubtype="2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2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3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4" presetID="2" presetClass="entr" presetSubtype="2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6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7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8" fill="hold">
                            <p:stCondLst>
                              <p:cond delay="5250"/>
                            </p:stCondLst>
                            <p:childTnLst>
                              <p:par>
                                <p:cTn id="109" presetID="2" presetClass="entr" presetSubtype="8" decel="100000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1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2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3" presetID="2" presetClass="entr" presetSubtype="2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5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6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7" presetID="2" presetClass="entr" presetSubtype="2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9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0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 animBg="1"/>
      <p:bldP spid="5" grpId="0" animBg="1"/>
      <p:bldP spid="6" grpId="0" animBg="1"/>
      <p:bldP spid="7" grpId="0" animBg="1"/>
      <p:bldP spid="8" grpId="0" animBg="1"/>
      <p:bldP spid="9" grpId="0" animBg="1"/>
      <p:bldP spid="10" grpId="0" animBg="1"/>
      <p:bldP spid="15" grpId="0">
        <p:tmplLst>
          <p:tmpl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6" grpId="0"/>
      <p:bldP spid="17" grpId="0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8" grpId="0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9" grpId="0"/>
      <p:bldP spid="20" grpId="0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4" grpId="0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5" grpId="0"/>
      <p:bldP spid="26" grpId="0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7" grpId="0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8" grpId="0"/>
      <p:bldP spid="29" grpId="0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0" grpId="0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1" grpId="0"/>
      <p:bldP spid="32" grpId="0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3" grpId="0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4" grpId="0"/>
      <p:bldP spid="35" grpId="0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8" grpId="0">
        <p:tmplLst>
          <p:tmpl>
            <p:tnLst>
              <p:par>
                <p:cTn presetID="2" presetClass="entr" presetSubtype="2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1" grpId="0" animBg="1"/>
      <p:bldP spid="42" grpId="0">
        <p:tmplLst>
          <p:tmpl>
            <p:tnLst>
              <p:par>
                <p:cTn presetID="2" presetClass="entr" presetSubtype="2" decel="10000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4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4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3" grpId="0">
        <p:tmplLst>
          <p:tmpl>
            <p:tnLst>
              <p:par>
                <p:cTn presetID="2" presetClass="entr" presetSubtype="2" decel="10000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4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4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4" grpId="0" animBg="1"/>
      <p:bldP spid="45" grpId="0">
        <p:tmplLst>
          <p:tmpl>
            <p:tnLst>
              <p:par>
                <p:cTn presetID="2" presetClass="entr" presetSubtype="2" decel="10000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4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4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6" grpId="0">
        <p:tmplLst>
          <p:tmpl>
            <p:tnLst>
              <p:par>
                <p:cTn presetID="2" presetClass="entr" presetSubtype="2" decel="10000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4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4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34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oniter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正方形/長方形 4"/>
          <p:cNvSpPr/>
          <p:nvPr userDrawn="1"/>
        </p:nvSpPr>
        <p:spPr>
          <a:xfrm>
            <a:off x="-1" y="0"/>
            <a:ext cx="18286413" cy="6583660"/>
          </a:xfrm>
          <a:prstGeom prst="rect">
            <a:avLst/>
          </a:prstGeom>
          <a:solidFill>
            <a:schemeClr val="accent1">
              <a:lumMod val="60000"/>
              <a:lumOff val="40000"/>
            </a:schemeClr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  <a:alpha val="70000"/>
                  </a:prstClr>
                </a:solidFill>
              </a:rPr>
              <a:t>The Power of PowerPoint | thepopp.com</a:t>
            </a:r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87164BF-D67A-46C0-81D2-5BAF67C00C80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  <p:sp>
        <p:nvSpPr>
          <p:cNvPr id="9" name="テキスト プレースホルダー 7"/>
          <p:cNvSpPr>
            <a:spLocks noGrp="1"/>
          </p:cNvSpPr>
          <p:nvPr>
            <p:ph type="body" sz="quarter" idx="15" hasCustomPrompt="1"/>
          </p:nvPr>
        </p:nvSpPr>
        <p:spPr>
          <a:xfrm>
            <a:off x="412236" y="1208103"/>
            <a:ext cx="6221087" cy="5033903"/>
          </a:xfrm>
          <a:blipFill dpi="0" rotWithShape="1">
            <a:blip r:embed="rId2" cstate="print"/>
            <a:srcRect/>
            <a:stretch>
              <a:fillRect/>
            </a:stretch>
          </a:blipFill>
        </p:spPr>
        <p:txBody>
          <a:bodyPr/>
          <a:lstStyle/>
          <a:p>
            <a:pPr lvl="0"/>
            <a:r>
              <a:rPr kumimoji="1" lang="en-US" altLang="ja-JP" dirty="0" smtClean="0"/>
              <a:t> </a:t>
            </a:r>
            <a:endParaRPr kumimoji="1" lang="ja-JP" altLang="en-US" dirty="0"/>
          </a:p>
        </p:txBody>
      </p:sp>
      <p:sp>
        <p:nvSpPr>
          <p:cNvPr id="10" name="図プレースホルダー 8"/>
          <p:cNvSpPr>
            <a:spLocks noGrp="1"/>
          </p:cNvSpPr>
          <p:nvPr>
            <p:ph type="pic" sz="quarter" idx="16" hasCustomPrompt="1"/>
          </p:nvPr>
        </p:nvSpPr>
        <p:spPr>
          <a:xfrm>
            <a:off x="667031" y="1433128"/>
            <a:ext cx="5733348" cy="3150350"/>
          </a:xfrm>
        </p:spPr>
        <p:txBody>
          <a:bodyPr/>
          <a:lstStyle>
            <a:lvl1pPr>
              <a:defRPr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/>
          </a:p>
        </p:txBody>
      </p:sp>
      <p:sp>
        <p:nvSpPr>
          <p:cNvPr id="11" name="テキスト プレースホルダー 7"/>
          <p:cNvSpPr>
            <a:spLocks noGrp="1"/>
          </p:cNvSpPr>
          <p:nvPr>
            <p:ph type="body" sz="quarter" idx="17" hasCustomPrompt="1"/>
          </p:nvPr>
        </p:nvSpPr>
        <p:spPr>
          <a:xfrm>
            <a:off x="11588711" y="1201446"/>
            <a:ext cx="6221087" cy="5033903"/>
          </a:xfrm>
          <a:blipFill dpi="0" rotWithShape="1">
            <a:blip r:embed="rId2" cstate="print"/>
            <a:srcRect/>
            <a:stretch>
              <a:fillRect/>
            </a:stretch>
          </a:blipFill>
        </p:spPr>
        <p:txBody>
          <a:bodyPr/>
          <a:lstStyle/>
          <a:p>
            <a:pPr lvl="0"/>
            <a:r>
              <a:rPr kumimoji="1" lang="en-US" altLang="ja-JP" dirty="0" smtClean="0"/>
              <a:t> </a:t>
            </a:r>
            <a:endParaRPr kumimoji="1" lang="ja-JP" altLang="en-US" dirty="0"/>
          </a:p>
        </p:txBody>
      </p:sp>
      <p:sp>
        <p:nvSpPr>
          <p:cNvPr id="12" name="図プレースホルダー 8"/>
          <p:cNvSpPr>
            <a:spLocks noGrp="1"/>
          </p:cNvSpPr>
          <p:nvPr>
            <p:ph type="pic" sz="quarter" idx="18" hasCustomPrompt="1"/>
          </p:nvPr>
        </p:nvSpPr>
        <p:spPr>
          <a:xfrm>
            <a:off x="11843506" y="1426471"/>
            <a:ext cx="5733348" cy="3150350"/>
          </a:xfrm>
        </p:spPr>
        <p:txBody>
          <a:bodyPr/>
          <a:lstStyle>
            <a:lvl1pPr>
              <a:defRPr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/>
          </a:p>
        </p:txBody>
      </p:sp>
      <p:sp>
        <p:nvSpPr>
          <p:cNvPr id="8" name="テキスト プレースホルダー 7"/>
          <p:cNvSpPr>
            <a:spLocks noGrp="1"/>
          </p:cNvSpPr>
          <p:nvPr>
            <p:ph type="body" sz="quarter" idx="14" hasCustomPrompt="1"/>
          </p:nvPr>
        </p:nvSpPr>
        <p:spPr>
          <a:xfrm>
            <a:off x="5546049" y="958035"/>
            <a:ext cx="7197557" cy="5824031"/>
          </a:xfrm>
          <a:blipFill dpi="0" rotWithShape="1">
            <a:blip r:embed="rId2" cstate="print"/>
            <a:srcRect/>
            <a:stretch>
              <a:fillRect/>
            </a:stretch>
          </a:blipFill>
        </p:spPr>
        <p:txBody>
          <a:bodyPr/>
          <a:lstStyle/>
          <a:p>
            <a:pPr lvl="0"/>
            <a:r>
              <a:rPr kumimoji="1" lang="en-US" altLang="ja-JP" dirty="0" smtClean="0"/>
              <a:t> </a:t>
            </a:r>
            <a:endParaRPr kumimoji="1" lang="ja-JP" altLang="en-US" dirty="0"/>
          </a:p>
        </p:txBody>
      </p:sp>
      <p:sp>
        <p:nvSpPr>
          <p:cNvPr id="7" name="図プレースホルダー 8"/>
          <p:cNvSpPr>
            <a:spLocks noGrp="1"/>
          </p:cNvSpPr>
          <p:nvPr>
            <p:ph type="pic" sz="quarter" idx="13" hasCustomPrompt="1"/>
          </p:nvPr>
        </p:nvSpPr>
        <p:spPr>
          <a:xfrm>
            <a:off x="5814679" y="1201445"/>
            <a:ext cx="6660740" cy="3645405"/>
          </a:xfrm>
        </p:spPr>
        <p:txBody>
          <a:bodyPr/>
          <a:lstStyle>
            <a:lvl1pPr>
              <a:defRPr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/>
          </a:p>
        </p:txBody>
      </p:sp>
      <p:sp>
        <p:nvSpPr>
          <p:cNvPr id="13" name="テキスト プレースホルダー 11"/>
          <p:cNvSpPr>
            <a:spLocks noGrp="1"/>
          </p:cNvSpPr>
          <p:nvPr>
            <p:ph type="body" sz="quarter" idx="38" hasCustomPrompt="1"/>
          </p:nvPr>
        </p:nvSpPr>
        <p:spPr>
          <a:xfrm>
            <a:off x="2842148" y="6619890"/>
            <a:ext cx="12612643" cy="1224261"/>
          </a:xfrm>
        </p:spPr>
        <p:txBody>
          <a:bodyPr anchor="b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5400" spc="600" baseline="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cxnSp>
        <p:nvCxnSpPr>
          <p:cNvPr id="14" name="直線コネクタ 13"/>
          <p:cNvCxnSpPr/>
          <p:nvPr userDrawn="1"/>
        </p:nvCxnSpPr>
        <p:spPr>
          <a:xfrm flipH="1" flipV="1">
            <a:off x="3332956" y="7853145"/>
            <a:ext cx="11620500" cy="1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テキスト プレースホルダー 11"/>
          <p:cNvSpPr>
            <a:spLocks noGrp="1"/>
          </p:cNvSpPr>
          <p:nvPr>
            <p:ph type="body" sz="quarter" idx="39" hasCustomPrompt="1"/>
          </p:nvPr>
        </p:nvSpPr>
        <p:spPr>
          <a:xfrm>
            <a:off x="2097255" y="7975591"/>
            <a:ext cx="14102428" cy="1539112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spcBef>
                <a:spcPts val="0"/>
              </a:spcBef>
              <a:defRPr sz="24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78316353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1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4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8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1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500"/>
                            </p:stCondLst>
                            <p:childTnLst>
                              <p:par>
                                <p:cTn id="23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5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8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2000"/>
                            </p:stCondLst>
                            <p:childTnLst>
                              <p:par>
                                <p:cTn id="30" presetID="2" presetClass="entr" presetSubtype="4" decel="100000" fill="hold" grpId="0" nodeType="afterEffect">
                                  <p:stCondLst>
                                    <p:cond delay="50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3050"/>
                            </p:stCondLst>
                            <p:childTnLst>
                              <p:par>
                                <p:cTn id="35" presetID="16" presetClass="entr" presetSubtype="37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3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3550"/>
                            </p:stCondLst>
                            <p:childTnLst>
                              <p:par>
                                <p:cTn id="39" presetID="2" presetClass="entr" presetSubtype="4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9" grpId="0" animBg="1">
        <p:tmplLst>
          <p:tmpl>
            <p:tnLst>
              <p:par>
                <p:cTn presetID="14" presetClass="entr" presetSubtype="1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randombar(horizontal)">
                      <p:cBhvr>
                        <p:cTn dur="500"/>
                        <p:tgtEl>
                          <p:spTgt spid="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0" grpId="0"/>
      <p:bldP spid="11" grpId="0" animBg="1">
        <p:tmplLst>
          <p:tmpl>
            <p:tnLst>
              <p:par>
                <p:cTn presetID="14" presetClass="entr" presetSubtype="1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randombar(horizontal)">
                      <p:cBhvr>
                        <p:cTn dur="500"/>
                        <p:tgtEl>
                          <p:spTgt spid="1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2" grpId="0"/>
      <p:bldP spid="8" grpId="0" animBg="1">
        <p:tmplLst>
          <p:tmpl>
            <p:tnLst>
              <p:par>
                <p:cTn presetID="14" presetClass="entr" presetSubtype="1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randombar(horizontal)">
                      <p:cBhvr>
                        <p:cTn dur="500"/>
                        <p:tgtEl>
                          <p:spTgt spid="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7" grpId="0"/>
      <p:bldP spid="13" grpId="0">
        <p:tmplLst>
          <p:tmpl>
            <p:tnLst>
              <p:par>
                <p:cTn presetID="2" presetClass="entr" presetSubtype="4" decel="100000" fill="hold" nodeType="afterEffect">
                  <p:stCondLst>
                    <p:cond delay="500"/>
                  </p:stCondLst>
                  <p:iterate type="wd">
                    <p:tmPct val="10000"/>
                  </p:iterate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5" grpId="0">
        <p:tmplLst>
          <p:tmpl>
            <p:tnLst>
              <p:par>
                <p:cTn presetID="2" presetClass="entr" presetSubtype="4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34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 Points and Big Tit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  <a:alpha val="70000"/>
                  </a:prstClr>
                </a:solidFill>
              </a:rPr>
              <a:t>The Power of PowerPoint | thepopp.com</a:t>
            </a:r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87164BF-D67A-46C0-81D2-5BAF67C00C80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  <p:sp>
        <p:nvSpPr>
          <p:cNvPr id="32" name="正方形/長方形 31"/>
          <p:cNvSpPr/>
          <p:nvPr userDrawn="1"/>
        </p:nvSpPr>
        <p:spPr>
          <a:xfrm>
            <a:off x="0" y="0"/>
            <a:ext cx="18286413" cy="5143500"/>
          </a:xfrm>
          <a:prstGeom prst="rect">
            <a:avLst/>
          </a:prstGeom>
          <a:solidFill>
            <a:schemeClr val="accent1"/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33" name="テキスト プレースホルダー 11"/>
          <p:cNvSpPr>
            <a:spLocks noGrp="1"/>
          </p:cNvSpPr>
          <p:nvPr>
            <p:ph type="body" sz="quarter" idx="15" hasCustomPrompt="1"/>
          </p:nvPr>
        </p:nvSpPr>
        <p:spPr>
          <a:xfrm>
            <a:off x="727271" y="1228065"/>
            <a:ext cx="16831870" cy="2459238"/>
          </a:xfrm>
        </p:spPr>
        <p:txBody>
          <a:bodyPr anchor="b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15000" spc="600" baseline="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4" name="テキスト プレースホルダー 11"/>
          <p:cNvSpPr>
            <a:spLocks noGrp="1"/>
          </p:cNvSpPr>
          <p:nvPr>
            <p:ph type="body" sz="quarter" idx="22" hasCustomPrompt="1"/>
          </p:nvPr>
        </p:nvSpPr>
        <p:spPr>
          <a:xfrm>
            <a:off x="727272" y="3405437"/>
            <a:ext cx="16831870" cy="990111"/>
          </a:xfrm>
        </p:spPr>
        <p:txBody>
          <a:bodyPr anchor="ctr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3600" spc="1500" baseline="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5" name="図プレースホルダー 7"/>
          <p:cNvSpPr>
            <a:spLocks noGrp="1"/>
          </p:cNvSpPr>
          <p:nvPr>
            <p:ph type="pic" sz="quarter" idx="18" hasCustomPrompt="1"/>
          </p:nvPr>
        </p:nvSpPr>
        <p:spPr>
          <a:xfrm>
            <a:off x="3202547" y="5638555"/>
            <a:ext cx="1530170" cy="1530170"/>
          </a:xfrm>
        </p:spPr>
        <p:txBody>
          <a:bodyPr>
            <a:normAutofit/>
          </a:bodyPr>
          <a:lstStyle>
            <a:lvl1pPr>
              <a:defRPr sz="1600"/>
            </a:lvl1pPr>
          </a:lstStyle>
          <a:p>
            <a:r>
              <a:rPr kumimoji="1" lang="en-US" altLang="ja-JP" dirty="0" smtClean="0"/>
              <a:t>ICON</a:t>
            </a:r>
            <a:endParaRPr kumimoji="1" lang="ja-JP" altLang="en-US" dirty="0"/>
          </a:p>
        </p:txBody>
      </p:sp>
      <p:sp>
        <p:nvSpPr>
          <p:cNvPr id="36" name="テキスト プレースホルダー 11"/>
          <p:cNvSpPr>
            <a:spLocks noGrp="1"/>
          </p:cNvSpPr>
          <p:nvPr>
            <p:ph type="body" sz="quarter" idx="16" hasCustomPrompt="1"/>
          </p:nvPr>
        </p:nvSpPr>
        <p:spPr>
          <a:xfrm>
            <a:off x="1627371" y="7838165"/>
            <a:ext cx="4725525" cy="1580810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7" name="テキスト プレースホルダー 11"/>
          <p:cNvSpPr>
            <a:spLocks noGrp="1"/>
          </p:cNvSpPr>
          <p:nvPr>
            <p:ph type="body" sz="quarter" idx="17" hasCustomPrompt="1"/>
          </p:nvPr>
        </p:nvSpPr>
        <p:spPr>
          <a:xfrm>
            <a:off x="1627371" y="7258735"/>
            <a:ext cx="4725525" cy="773203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defRPr sz="32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8" name="図プレースホルダー 7"/>
          <p:cNvSpPr>
            <a:spLocks noGrp="1"/>
          </p:cNvSpPr>
          <p:nvPr>
            <p:ph type="pic" sz="quarter" idx="23" hasCustomPrompt="1"/>
          </p:nvPr>
        </p:nvSpPr>
        <p:spPr>
          <a:xfrm>
            <a:off x="8378122" y="5638555"/>
            <a:ext cx="1530170" cy="1530170"/>
          </a:xfrm>
        </p:spPr>
        <p:txBody>
          <a:bodyPr>
            <a:normAutofit/>
          </a:bodyPr>
          <a:lstStyle>
            <a:lvl1pPr>
              <a:defRPr sz="1600"/>
            </a:lvl1pPr>
          </a:lstStyle>
          <a:p>
            <a:r>
              <a:rPr kumimoji="1" lang="en-US" altLang="ja-JP" dirty="0" smtClean="0"/>
              <a:t>ICON</a:t>
            </a:r>
            <a:endParaRPr kumimoji="1" lang="ja-JP" altLang="en-US" dirty="0"/>
          </a:p>
        </p:txBody>
      </p:sp>
      <p:sp>
        <p:nvSpPr>
          <p:cNvPr id="39" name="テキスト プレースホルダー 11"/>
          <p:cNvSpPr>
            <a:spLocks noGrp="1"/>
          </p:cNvSpPr>
          <p:nvPr>
            <p:ph type="body" sz="quarter" idx="24" hasCustomPrompt="1"/>
          </p:nvPr>
        </p:nvSpPr>
        <p:spPr>
          <a:xfrm>
            <a:off x="6802946" y="7838165"/>
            <a:ext cx="4725525" cy="1580810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40" name="テキスト プレースホルダー 11"/>
          <p:cNvSpPr>
            <a:spLocks noGrp="1"/>
          </p:cNvSpPr>
          <p:nvPr>
            <p:ph type="body" sz="quarter" idx="25" hasCustomPrompt="1"/>
          </p:nvPr>
        </p:nvSpPr>
        <p:spPr>
          <a:xfrm>
            <a:off x="6802946" y="7258735"/>
            <a:ext cx="4725525" cy="773203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defRPr sz="32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41" name="図プレースホルダー 7"/>
          <p:cNvSpPr>
            <a:spLocks noGrp="1"/>
          </p:cNvSpPr>
          <p:nvPr>
            <p:ph type="pic" sz="quarter" idx="26" hasCustomPrompt="1"/>
          </p:nvPr>
        </p:nvSpPr>
        <p:spPr>
          <a:xfrm>
            <a:off x="13553697" y="5638555"/>
            <a:ext cx="1530170" cy="1530170"/>
          </a:xfrm>
        </p:spPr>
        <p:txBody>
          <a:bodyPr>
            <a:normAutofit/>
          </a:bodyPr>
          <a:lstStyle>
            <a:lvl1pPr>
              <a:defRPr sz="1600"/>
            </a:lvl1pPr>
          </a:lstStyle>
          <a:p>
            <a:r>
              <a:rPr kumimoji="1" lang="en-US" altLang="ja-JP" dirty="0" smtClean="0"/>
              <a:t>ICON</a:t>
            </a:r>
            <a:endParaRPr kumimoji="1" lang="ja-JP" altLang="en-US" dirty="0"/>
          </a:p>
        </p:txBody>
      </p:sp>
      <p:sp>
        <p:nvSpPr>
          <p:cNvPr id="42" name="テキスト プレースホルダー 11"/>
          <p:cNvSpPr>
            <a:spLocks noGrp="1"/>
          </p:cNvSpPr>
          <p:nvPr>
            <p:ph type="body" sz="quarter" idx="27" hasCustomPrompt="1"/>
          </p:nvPr>
        </p:nvSpPr>
        <p:spPr>
          <a:xfrm>
            <a:off x="11978521" y="7838165"/>
            <a:ext cx="4725525" cy="1580810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43" name="テキスト プレースホルダー 11"/>
          <p:cNvSpPr>
            <a:spLocks noGrp="1"/>
          </p:cNvSpPr>
          <p:nvPr>
            <p:ph type="body" sz="quarter" idx="28" hasCustomPrompt="1"/>
          </p:nvPr>
        </p:nvSpPr>
        <p:spPr>
          <a:xfrm>
            <a:off x="11978521" y="7258735"/>
            <a:ext cx="4725525" cy="773203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defRPr sz="32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16597230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" presetClass="entr" presetSubtype="9" decel="100000" fill="hold" grpId="0" nodeType="afterEffect">
                                  <p:stCondLst>
                                    <p:cond delay="50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850"/>
                            </p:stCondLst>
                            <p:childTnLst>
                              <p:par>
                                <p:cTn id="14" presetID="2" presetClass="entr" presetSubtype="2" decel="100000" fill="hold" grpId="0" nodeType="after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2400"/>
                            </p:stCondLst>
                            <p:childTnLst>
                              <p:par>
                                <p:cTn id="19" presetID="10" presetClass="entr" presetSubtype="0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2" presetClass="entr" presetSubtype="4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6" presetID="2" presetClass="entr" presetSubtype="4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3150"/>
                            </p:stCondLst>
                            <p:childTnLst>
                              <p:par>
                                <p:cTn id="31" presetID="10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2" presetClass="entr" presetSubtype="4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8" presetID="2" presetClass="entr" presetSubtype="4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4150"/>
                            </p:stCondLst>
                            <p:childTnLst>
                              <p:par>
                                <p:cTn id="43" presetID="10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2" presetClass="entr" presetSubtype="4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0" presetID="2" presetClass="entr" presetSubtype="4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2" grpId="0" animBg="1"/>
      <p:bldP spid="33" grpId="0">
        <p:tmplLst>
          <p:tmpl>
            <p:tnLst>
              <p:par>
                <p:cTn presetID="2" presetClass="entr" presetSubtype="9" decel="100000" fill="hold" nodeType="afterEffect">
                  <p:stCondLst>
                    <p:cond delay="500"/>
                  </p:stCondLst>
                  <p:iterate type="lt">
                    <p:tmPct val="10000"/>
                  </p:iterate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0-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4" grpId="0"/>
      <p:bldP spid="35" grpId="0"/>
      <p:bldP spid="36" grpId="0"/>
      <p:bldP spid="37" grpId="0"/>
      <p:bldP spid="38" grpId="0"/>
      <p:bldP spid="39" grpId="0"/>
      <p:bldP spid="40" grpId="0"/>
      <p:bldP spid="41" grpId="0"/>
      <p:bldP spid="42" grpId="0"/>
      <p:bldP spid="43" grpId="0"/>
    </p:bldLst>
  </p:timing>
</p:sldLayout>
</file>

<file path=ppt/slideLayouts/slideLayout34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ne and Pictu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  <a:alpha val="70000"/>
                  </a:prstClr>
                </a:solidFill>
              </a:rPr>
              <a:t>The Power of PowerPoint | thepopp.com</a:t>
            </a:r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87164BF-D67A-46C0-81D2-5BAF67C00C80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  <p:sp>
        <p:nvSpPr>
          <p:cNvPr id="9" name="図プレースホルダー 8"/>
          <p:cNvSpPr>
            <a:spLocks noGrp="1"/>
          </p:cNvSpPr>
          <p:nvPr>
            <p:ph type="pic" sz="quarter" idx="12" hasCustomPrompt="1"/>
          </p:nvPr>
        </p:nvSpPr>
        <p:spPr>
          <a:xfrm>
            <a:off x="0" y="-1"/>
            <a:ext cx="18286413" cy="6583661"/>
          </a:xfrm>
        </p:spPr>
        <p:txBody>
          <a:bodyPr/>
          <a:lstStyle>
            <a:lvl1pPr>
              <a:defRPr baseline="0"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/>
          </a:p>
        </p:txBody>
      </p:sp>
      <p:sp>
        <p:nvSpPr>
          <p:cNvPr id="13" name="テキスト プレースホルダー 12"/>
          <p:cNvSpPr>
            <a:spLocks noGrp="1"/>
          </p:cNvSpPr>
          <p:nvPr>
            <p:ph type="body" sz="quarter" idx="14" hasCustomPrompt="1"/>
          </p:nvPr>
        </p:nvSpPr>
        <p:spPr>
          <a:xfrm>
            <a:off x="0" y="4063290"/>
            <a:ext cx="18286413" cy="765175"/>
          </a:xfrm>
          <a:solidFill>
            <a:schemeClr val="accent1">
              <a:alpha val="69000"/>
            </a:schemeClr>
          </a:solidFill>
        </p:spPr>
        <p:txBody>
          <a:bodyPr/>
          <a:lstStyle/>
          <a:p>
            <a:pPr lvl="0"/>
            <a:r>
              <a:rPr kumimoji="1" lang="en-US" altLang="ja-JP" dirty="0" smtClean="0"/>
              <a:t> </a:t>
            </a:r>
            <a:endParaRPr kumimoji="1" lang="ja-JP" altLang="en-US" dirty="0"/>
          </a:p>
        </p:txBody>
      </p:sp>
      <p:sp>
        <p:nvSpPr>
          <p:cNvPr id="14" name="テキスト プレースホルダー 12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4828951"/>
            <a:ext cx="18286413" cy="1754709"/>
          </a:xfrm>
          <a:solidFill>
            <a:schemeClr val="tx2">
              <a:alpha val="69000"/>
            </a:schemeClr>
          </a:solidFill>
        </p:spPr>
        <p:txBody>
          <a:bodyPr/>
          <a:lstStyle/>
          <a:p>
            <a:pPr lvl="0"/>
            <a:r>
              <a:rPr kumimoji="1" lang="en-US" altLang="ja-JP" dirty="0" smtClean="0"/>
              <a:t> </a:t>
            </a:r>
            <a:endParaRPr kumimoji="1" lang="ja-JP" altLang="en-US" dirty="0"/>
          </a:p>
        </p:txBody>
      </p:sp>
      <p:sp>
        <p:nvSpPr>
          <p:cNvPr id="11" name="テキスト プレースホルダー 10"/>
          <p:cNvSpPr>
            <a:spLocks noGrp="1"/>
          </p:cNvSpPr>
          <p:nvPr>
            <p:ph type="body" sz="quarter" idx="13" hasCustomPrompt="1"/>
          </p:nvPr>
        </p:nvSpPr>
        <p:spPr>
          <a:xfrm>
            <a:off x="1311688" y="823020"/>
            <a:ext cx="3691058" cy="5757015"/>
          </a:xfrm>
          <a:blipFill dpi="0" rotWithShape="1">
            <a:blip r:embed="rId2" cstate="print"/>
            <a:srcRect/>
            <a:stretch>
              <a:fillRect b="-27424"/>
            </a:stretch>
          </a:blipFill>
        </p:spPr>
        <p:txBody>
          <a:bodyPr/>
          <a:lstStyle/>
          <a:p>
            <a:pPr lvl="0"/>
            <a:r>
              <a:rPr kumimoji="1" lang="en-US" altLang="ja-JP" dirty="0" smtClean="0"/>
              <a:t> </a:t>
            </a:r>
            <a:endParaRPr kumimoji="1" lang="ja-JP" altLang="en-US" dirty="0"/>
          </a:p>
        </p:txBody>
      </p:sp>
      <p:sp>
        <p:nvSpPr>
          <p:cNvPr id="15" name="テキスト プレースホルダー 11"/>
          <p:cNvSpPr>
            <a:spLocks noGrp="1"/>
          </p:cNvSpPr>
          <p:nvPr>
            <p:ph type="body" sz="quarter" idx="17" hasCustomPrompt="1"/>
          </p:nvPr>
        </p:nvSpPr>
        <p:spPr>
          <a:xfrm>
            <a:off x="5137761" y="4052646"/>
            <a:ext cx="12421380" cy="773203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3200" spc="3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6" name="テキスト プレースホルダー 11"/>
          <p:cNvSpPr>
            <a:spLocks noGrp="1"/>
          </p:cNvSpPr>
          <p:nvPr>
            <p:ph type="body" sz="quarter" idx="16" hasCustomPrompt="1"/>
          </p:nvPr>
        </p:nvSpPr>
        <p:spPr>
          <a:xfrm>
            <a:off x="5137761" y="4880358"/>
            <a:ext cx="12421380" cy="1658297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2" name="図プレースホルダー 21"/>
          <p:cNvSpPr>
            <a:spLocks noGrp="1"/>
          </p:cNvSpPr>
          <p:nvPr>
            <p:ph type="pic" sz="quarter" idx="40" hasCustomPrompt="1"/>
          </p:nvPr>
        </p:nvSpPr>
        <p:spPr>
          <a:xfrm>
            <a:off x="1582417" y="1767765"/>
            <a:ext cx="3149600" cy="4816475"/>
          </a:xfrm>
        </p:spPr>
        <p:txBody>
          <a:bodyPr/>
          <a:lstStyle>
            <a:lvl1pPr>
              <a:defRPr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/>
          </a:p>
        </p:txBody>
      </p:sp>
      <p:sp>
        <p:nvSpPr>
          <p:cNvPr id="24" name="テキスト プレースホルダー 11"/>
          <p:cNvSpPr>
            <a:spLocks noGrp="1"/>
          </p:cNvSpPr>
          <p:nvPr>
            <p:ph type="body" sz="quarter" idx="38" hasCustomPrompt="1"/>
          </p:nvPr>
        </p:nvSpPr>
        <p:spPr>
          <a:xfrm>
            <a:off x="2842148" y="6619890"/>
            <a:ext cx="12612643" cy="1224261"/>
          </a:xfrm>
        </p:spPr>
        <p:txBody>
          <a:bodyPr anchor="b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5400" spc="600" baseline="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cxnSp>
        <p:nvCxnSpPr>
          <p:cNvPr id="25" name="直線コネクタ 24"/>
          <p:cNvCxnSpPr/>
          <p:nvPr userDrawn="1"/>
        </p:nvCxnSpPr>
        <p:spPr>
          <a:xfrm flipH="1" flipV="1">
            <a:off x="3332956" y="7853145"/>
            <a:ext cx="11620500" cy="1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" name="テキスト プレースホルダー 11"/>
          <p:cNvSpPr>
            <a:spLocks noGrp="1"/>
          </p:cNvSpPr>
          <p:nvPr>
            <p:ph type="body" sz="quarter" idx="39" hasCustomPrompt="1"/>
          </p:nvPr>
        </p:nvSpPr>
        <p:spPr>
          <a:xfrm>
            <a:off x="2097255" y="7975591"/>
            <a:ext cx="14102428" cy="1539112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spcBef>
                <a:spcPts val="0"/>
              </a:spcBef>
              <a:defRPr sz="24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73578790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1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4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10" presetClass="entr" presetSubtype="0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750"/>
                            </p:stCondLst>
                            <p:childTnLst>
                              <p:par>
                                <p:cTn id="29" presetID="2" presetClass="entr" presetSubtype="4" decel="100000" fill="hold" grpId="0" nodeType="afterEffect">
                                  <p:stCondLst>
                                    <p:cond delay="50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2800"/>
                            </p:stCondLst>
                            <p:childTnLst>
                              <p:par>
                                <p:cTn id="34" presetID="16" presetClass="entr" presetSubtype="37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36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3300"/>
                            </p:stCondLst>
                            <p:childTnLst>
                              <p:par>
                                <p:cTn id="38" presetID="2" presetClass="entr" presetSubtype="4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  <p:bldP spid="13" grpId="0" animBg="1">
        <p:tmplLst>
          <p:tmpl>
            <p:tnLst>
              <p:par>
                <p:cTn presetID="10" presetClass="entr" presetSubtype="0" fill="hold" nodeType="after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4" grpId="0" animBg="1">
        <p:tmplLst>
          <p:tmpl>
            <p:tnLst>
              <p:par>
                <p:cTn presetID="10" presetClass="entr" presetSubtype="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1" grpId="0" animBg="1">
        <p:tmplLst>
          <p:tmpl>
            <p:tnLst>
              <p:par>
                <p:cTn presetID="14" presetClass="entr" presetSubtype="1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randombar(horizontal)">
                      <p:cBhvr>
                        <p:cTn dur="500"/>
                        <p:tgtEl>
                          <p:spTgt spid="1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5" grpId="0">
        <p:tmplLst>
          <p:tmpl>
            <p:tnLst>
              <p:par>
                <p:cTn presetID="10" presetClass="entr" presetSubtype="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6" grpId="0">
        <p:tmplLst>
          <p:tmpl>
            <p:tnLst>
              <p:par>
                <p:cTn presetID="10" presetClass="entr" presetSubtype="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2" grpId="0"/>
      <p:bldP spid="24" grpId="0">
        <p:tmplLst>
          <p:tmpl>
            <p:tnLst>
              <p:par>
                <p:cTn presetID="2" presetClass="entr" presetSubtype="4" decel="100000" fill="hold" nodeType="afterEffect">
                  <p:stCondLst>
                    <p:cond delay="500"/>
                  </p:stCondLst>
                  <p:iterate type="wd">
                    <p:tmPct val="10000"/>
                  </p:iterate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6" grpId="0">
        <p:tmplLst>
          <p:tmpl>
            <p:tnLst>
              <p:par>
                <p:cTn presetID="2" presetClass="entr" presetSubtype="4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34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 Imag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正方形/長方形 8"/>
          <p:cNvSpPr/>
          <p:nvPr userDrawn="1"/>
        </p:nvSpPr>
        <p:spPr>
          <a:xfrm>
            <a:off x="-14757" y="3291830"/>
            <a:ext cx="18286413" cy="329183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23" name="正方形/長方形 22"/>
          <p:cNvSpPr/>
          <p:nvPr userDrawn="1"/>
        </p:nvSpPr>
        <p:spPr>
          <a:xfrm>
            <a:off x="-7192" y="3722610"/>
            <a:ext cx="18286413" cy="243027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5" name="正方形/長方形 4"/>
          <p:cNvSpPr/>
          <p:nvPr userDrawn="1"/>
        </p:nvSpPr>
        <p:spPr>
          <a:xfrm>
            <a:off x="-1" y="0"/>
            <a:ext cx="18286413" cy="329183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22" name="正方形/長方形 21"/>
          <p:cNvSpPr/>
          <p:nvPr userDrawn="1"/>
        </p:nvSpPr>
        <p:spPr>
          <a:xfrm>
            <a:off x="0" y="417975"/>
            <a:ext cx="18271655" cy="243027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4" name="図プレースホルダー 13"/>
          <p:cNvSpPr>
            <a:spLocks noGrp="1"/>
          </p:cNvSpPr>
          <p:nvPr>
            <p:ph type="pic" sz="quarter" idx="13" hasCustomPrompt="1"/>
          </p:nvPr>
        </p:nvSpPr>
        <p:spPr>
          <a:xfrm>
            <a:off x="9143206" y="3291830"/>
            <a:ext cx="9139924" cy="3291830"/>
          </a:xfrm>
          <a:custGeom>
            <a:avLst/>
            <a:gdLst/>
            <a:ahLst/>
            <a:cxnLst/>
            <a:rect l="l" t="t" r="r" b="b"/>
            <a:pathLst>
              <a:path w="9139924" h="3291830">
                <a:moveTo>
                  <a:pt x="0" y="0"/>
                </a:moveTo>
                <a:lnTo>
                  <a:pt x="1305146" y="0"/>
                </a:lnTo>
                <a:lnTo>
                  <a:pt x="9139924" y="0"/>
                </a:lnTo>
                <a:lnTo>
                  <a:pt x="9139924" y="3291830"/>
                </a:lnTo>
                <a:lnTo>
                  <a:pt x="1305146" y="3291830"/>
                </a:lnTo>
                <a:close/>
              </a:path>
            </a:pathLst>
          </a:custGeom>
        </p:spPr>
        <p:txBody>
          <a:bodyPr/>
          <a:lstStyle>
            <a:lvl1pPr>
              <a:defRPr baseline="0"/>
            </a:lvl1pPr>
          </a:lstStyle>
          <a:p>
            <a:r>
              <a:rPr kumimoji="1" lang="en-US" altLang="ja-JP" dirty="0" smtClean="0"/>
              <a:t> Add an image</a:t>
            </a:r>
            <a:endParaRPr kumimoji="1" lang="ja-JP" altLang="en-US" dirty="0"/>
          </a:p>
        </p:txBody>
      </p:sp>
      <p:sp>
        <p:nvSpPr>
          <p:cNvPr id="11" name="図プレースホルダー 10"/>
          <p:cNvSpPr>
            <a:spLocks noGrp="1"/>
          </p:cNvSpPr>
          <p:nvPr>
            <p:ph type="pic" sz="quarter" idx="12" hasCustomPrompt="1"/>
          </p:nvPr>
        </p:nvSpPr>
        <p:spPr>
          <a:xfrm>
            <a:off x="1" y="0"/>
            <a:ext cx="9139924" cy="3291830"/>
          </a:xfrm>
          <a:custGeom>
            <a:avLst/>
            <a:gdLst/>
            <a:ahLst/>
            <a:cxnLst/>
            <a:rect l="l" t="t" r="r" b="b"/>
            <a:pathLst>
              <a:path w="9139924" h="3291830">
                <a:moveTo>
                  <a:pt x="0" y="0"/>
                </a:moveTo>
                <a:lnTo>
                  <a:pt x="7834778" y="0"/>
                </a:lnTo>
                <a:lnTo>
                  <a:pt x="9139924" y="3291830"/>
                </a:lnTo>
                <a:lnTo>
                  <a:pt x="7834778" y="3291830"/>
                </a:lnTo>
                <a:lnTo>
                  <a:pt x="0" y="3291830"/>
                </a:lnTo>
                <a:close/>
              </a:path>
            </a:pathLst>
          </a:custGeom>
        </p:spPr>
        <p:txBody>
          <a:bodyPr/>
          <a:lstStyle>
            <a:lvl1pPr marL="0" marR="0" indent="0" algn="l" defTabSz="1632753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lvl1pPr>
          </a:lstStyle>
          <a:p>
            <a:r>
              <a:rPr kumimoji="1" lang="en-US" altLang="ja-JP" dirty="0" smtClean="0"/>
              <a:t> Add an image</a:t>
            </a:r>
            <a:endParaRPr kumimoji="1" lang="ja-JP" altLang="en-US" dirty="0" smtClean="0"/>
          </a:p>
          <a:p>
            <a:endParaRPr kumimoji="1" lang="ja-JP" altLang="en-US" dirty="0"/>
          </a:p>
        </p:txBody>
      </p: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  <a:alpha val="70000"/>
                  </a:prstClr>
                </a:solidFill>
              </a:rPr>
              <a:t>The Power of PowerPoint | thepopp.com</a:t>
            </a:r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87164BF-D67A-46C0-81D2-5BAF67C00C80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  <p:sp>
        <p:nvSpPr>
          <p:cNvPr id="15" name="テキスト プレースホルダー 11"/>
          <p:cNvSpPr>
            <a:spLocks noGrp="1"/>
          </p:cNvSpPr>
          <p:nvPr>
            <p:ph type="body" sz="quarter" idx="38" hasCustomPrompt="1"/>
          </p:nvPr>
        </p:nvSpPr>
        <p:spPr>
          <a:xfrm>
            <a:off x="2842148" y="6619890"/>
            <a:ext cx="12612643" cy="1224261"/>
          </a:xfrm>
        </p:spPr>
        <p:txBody>
          <a:bodyPr anchor="b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5400" spc="600" baseline="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cxnSp>
        <p:nvCxnSpPr>
          <p:cNvPr id="16" name="直線コネクタ 15"/>
          <p:cNvCxnSpPr/>
          <p:nvPr userDrawn="1"/>
        </p:nvCxnSpPr>
        <p:spPr>
          <a:xfrm flipH="1" flipV="1">
            <a:off x="3332956" y="7853145"/>
            <a:ext cx="11620500" cy="1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" name="テキスト プレースホルダー 11"/>
          <p:cNvSpPr>
            <a:spLocks noGrp="1"/>
          </p:cNvSpPr>
          <p:nvPr>
            <p:ph type="body" sz="quarter" idx="39" hasCustomPrompt="1"/>
          </p:nvPr>
        </p:nvSpPr>
        <p:spPr>
          <a:xfrm>
            <a:off x="2097255" y="7975591"/>
            <a:ext cx="14102428" cy="1539112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spcBef>
                <a:spcPts val="0"/>
              </a:spcBef>
              <a:defRPr sz="24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8" name="テキスト プレースホルダー 11"/>
          <p:cNvSpPr>
            <a:spLocks noGrp="1"/>
          </p:cNvSpPr>
          <p:nvPr>
            <p:ph type="body" sz="quarter" idx="16" hasCustomPrompt="1"/>
          </p:nvPr>
        </p:nvSpPr>
        <p:spPr>
          <a:xfrm>
            <a:off x="9150226" y="1177425"/>
            <a:ext cx="8498925" cy="1445796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9" name="テキスト プレースホルダー 11"/>
          <p:cNvSpPr>
            <a:spLocks noGrp="1"/>
          </p:cNvSpPr>
          <p:nvPr>
            <p:ph type="body" sz="quarter" idx="17" hasCustomPrompt="1"/>
          </p:nvPr>
        </p:nvSpPr>
        <p:spPr>
          <a:xfrm>
            <a:off x="9150226" y="597995"/>
            <a:ext cx="8498925" cy="773203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32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0" name="テキスト プレースホルダー 11"/>
          <p:cNvSpPr>
            <a:spLocks noGrp="1"/>
          </p:cNvSpPr>
          <p:nvPr>
            <p:ph type="body" sz="quarter" idx="40" hasCustomPrompt="1"/>
          </p:nvPr>
        </p:nvSpPr>
        <p:spPr>
          <a:xfrm>
            <a:off x="599276" y="4513430"/>
            <a:ext cx="8498925" cy="1395156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1" name="テキスト プレースホルダー 11"/>
          <p:cNvSpPr>
            <a:spLocks noGrp="1"/>
          </p:cNvSpPr>
          <p:nvPr>
            <p:ph type="body" sz="quarter" idx="41" hasCustomPrompt="1"/>
          </p:nvPr>
        </p:nvSpPr>
        <p:spPr>
          <a:xfrm>
            <a:off x="599276" y="3934000"/>
            <a:ext cx="8498925" cy="773203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32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25397923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22" presetClass="entr" presetSubtype="8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8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750"/>
                            </p:stCondLst>
                            <p:childTnLst>
                              <p:par>
                                <p:cTn id="20" presetID="22" presetClass="entr" presetSubtype="2" fill="hold" grpId="0" nodeType="after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3000"/>
                            </p:stCondLst>
                            <p:childTnLst>
                              <p:par>
                                <p:cTn id="24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6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3500"/>
                            </p:stCondLst>
                            <p:childTnLst>
                              <p:par>
                                <p:cTn id="28" presetID="22" presetClass="entr" presetSubtype="2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0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22" presetClass="entr" presetSubtype="2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3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4250"/>
                            </p:stCondLst>
                            <p:childTnLst>
                              <p:par>
                                <p:cTn id="35" presetID="2" presetClass="entr" presetSubtype="4" decel="100000" fill="hold" grpId="0" nodeType="afterEffect">
                                  <p:stCondLst>
                                    <p:cond delay="50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5300"/>
                            </p:stCondLst>
                            <p:childTnLst>
                              <p:par>
                                <p:cTn id="40" presetID="16" presetClass="entr" presetSubtype="37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42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5800"/>
                            </p:stCondLst>
                            <p:childTnLst>
                              <p:par>
                                <p:cTn id="44" presetID="2" presetClass="entr" presetSubtype="4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" grpId="0" animBg="1"/>
      <p:bldP spid="22" grpId="0" animBg="1"/>
      <p:bldP spid="14" grpId="0"/>
      <p:bldP spid="11" grpId="0"/>
      <p:bldP spid="15" grpId="0">
        <p:tmplLst>
          <p:tmpl>
            <p:tnLst>
              <p:par>
                <p:cTn presetID="2" presetClass="entr" presetSubtype="4" decel="100000" fill="hold" nodeType="afterEffect">
                  <p:stCondLst>
                    <p:cond delay="500"/>
                  </p:stCondLst>
                  <p:iterate type="wd">
                    <p:tmPct val="10000"/>
                  </p:iterate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7" grpId="0">
        <p:tmplLst>
          <p:tmpl>
            <p:tnLst>
              <p:par>
                <p:cTn presetID="2" presetClass="entr" presetSubtype="4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8" grpId="0">
        <p:tmplLst>
          <p:tmpl>
            <p:tnLst>
              <p:par>
                <p:cTn presetID="22" presetClass="entr" presetSubtype="8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1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9" grpId="0">
        <p:tmplLst>
          <p:tmpl>
            <p:tnLst>
              <p:par>
                <p:cTn presetID="22" presetClass="entr" presetSubtype="8" fill="hold" nodeType="after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1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0" grpId="0">
        <p:tmplLst>
          <p:tmpl>
            <p:tnLst>
              <p:par>
                <p:cTn presetID="22" presetClass="entr" presetSubtype="2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right)">
                      <p:cBhvr>
                        <p:cTn dur="500"/>
                        <p:tgtEl>
                          <p:spTgt spid="2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1" grpId="0">
        <p:tmplLst>
          <p:tmpl>
            <p:tnLst>
              <p:par>
                <p:cTn presetID="22" presetClass="entr" presetSubtype="2" fill="hold" nodeType="after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right)">
                      <p:cBhvr>
                        <p:cTn dur="500"/>
                        <p:tgtEl>
                          <p:spTgt spid="21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34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 Big Imag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図プレースホルダー 7"/>
          <p:cNvSpPr>
            <a:spLocks noGrp="1"/>
          </p:cNvSpPr>
          <p:nvPr>
            <p:ph type="pic" sz="quarter" idx="12" hasCustomPrompt="1"/>
          </p:nvPr>
        </p:nvSpPr>
        <p:spPr>
          <a:xfrm>
            <a:off x="0" y="0"/>
            <a:ext cx="10425055" cy="6583660"/>
          </a:xfrm>
          <a:custGeom>
            <a:avLst/>
            <a:gdLst/>
            <a:ahLst/>
            <a:cxnLst/>
            <a:rect l="l" t="t" r="r" b="b"/>
            <a:pathLst>
              <a:path w="10425055" h="6583660">
                <a:moveTo>
                  <a:pt x="0" y="0"/>
                </a:moveTo>
                <a:lnTo>
                  <a:pt x="7859770" y="0"/>
                </a:lnTo>
                <a:lnTo>
                  <a:pt x="10425055" y="6583660"/>
                </a:lnTo>
                <a:lnTo>
                  <a:pt x="7859770" y="6583660"/>
                </a:lnTo>
                <a:lnTo>
                  <a:pt x="0" y="6583660"/>
                </a:lnTo>
                <a:close/>
              </a:path>
            </a:pathLst>
          </a:custGeom>
        </p:spPr>
        <p:txBody>
          <a:bodyPr/>
          <a:lstStyle>
            <a:lvl1pPr>
              <a:defRPr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/>
          </a:p>
        </p:txBody>
      </p:sp>
      <p:sp>
        <p:nvSpPr>
          <p:cNvPr id="22" name="図プレースホルダー 21"/>
          <p:cNvSpPr>
            <a:spLocks noGrp="1"/>
          </p:cNvSpPr>
          <p:nvPr>
            <p:ph type="pic" sz="quarter" idx="40" hasCustomPrompt="1"/>
          </p:nvPr>
        </p:nvSpPr>
        <p:spPr>
          <a:xfrm>
            <a:off x="5461000" y="3221875"/>
            <a:ext cx="3951609" cy="788150"/>
          </a:xfrm>
          <a:custGeom>
            <a:avLst/>
            <a:gdLst/>
            <a:ahLst/>
            <a:cxnLst/>
            <a:rect l="l" t="t" r="r" b="b"/>
            <a:pathLst>
              <a:path w="3951609" h="788150">
                <a:moveTo>
                  <a:pt x="0" y="0"/>
                </a:moveTo>
                <a:lnTo>
                  <a:pt x="3644829" y="0"/>
                </a:lnTo>
                <a:lnTo>
                  <a:pt x="3951609" y="788150"/>
                </a:lnTo>
                <a:lnTo>
                  <a:pt x="3644829" y="788150"/>
                </a:lnTo>
                <a:lnTo>
                  <a:pt x="306780" y="788150"/>
                </a:lnTo>
                <a:close/>
              </a:path>
            </a:pathLst>
          </a:custGeom>
          <a:solidFill>
            <a:schemeClr val="accent1">
              <a:alpha val="69000"/>
            </a:schemeClr>
          </a:solidFill>
        </p:spPr>
        <p:txBody>
          <a:bodyPr/>
          <a:lstStyle/>
          <a:p>
            <a:r>
              <a:rPr kumimoji="1" lang="en-US" altLang="ja-JP" dirty="0" smtClean="0"/>
              <a:t> </a:t>
            </a:r>
            <a:endParaRPr kumimoji="1" lang="ja-JP" altLang="en-US" dirty="0"/>
          </a:p>
        </p:txBody>
      </p:sp>
      <p:sp>
        <p:nvSpPr>
          <p:cNvPr id="12" name="図プレースホルダー 11"/>
          <p:cNvSpPr>
            <a:spLocks noGrp="1"/>
          </p:cNvSpPr>
          <p:nvPr>
            <p:ph type="pic" sz="quarter" idx="13" hasCustomPrompt="1"/>
          </p:nvPr>
        </p:nvSpPr>
        <p:spPr>
          <a:xfrm>
            <a:off x="7838062" y="-2"/>
            <a:ext cx="10448350" cy="6583660"/>
          </a:xfrm>
          <a:custGeom>
            <a:avLst/>
            <a:gdLst/>
            <a:ahLst/>
            <a:cxnLst/>
            <a:rect l="l" t="t" r="r" b="b"/>
            <a:pathLst>
              <a:path w="10448350" h="6583660">
                <a:moveTo>
                  <a:pt x="0" y="0"/>
                </a:moveTo>
                <a:lnTo>
                  <a:pt x="2565285" y="0"/>
                </a:lnTo>
                <a:lnTo>
                  <a:pt x="10425054" y="0"/>
                </a:lnTo>
                <a:lnTo>
                  <a:pt x="10425054" y="1"/>
                </a:lnTo>
                <a:lnTo>
                  <a:pt x="10448350" y="1"/>
                </a:lnTo>
                <a:lnTo>
                  <a:pt x="10448350" y="6583660"/>
                </a:lnTo>
                <a:lnTo>
                  <a:pt x="10425054" y="6583660"/>
                </a:lnTo>
                <a:lnTo>
                  <a:pt x="9000998" y="6583660"/>
                </a:lnTo>
                <a:lnTo>
                  <a:pt x="2565285" y="6583660"/>
                </a:lnTo>
                <a:close/>
              </a:path>
            </a:pathLst>
          </a:custGeom>
        </p:spPr>
        <p:txBody>
          <a:bodyPr/>
          <a:lstStyle>
            <a:lvl1pPr marL="0" marR="0" indent="0" algn="l" defTabSz="1632753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lvl1pPr>
          </a:lstStyle>
          <a:p>
            <a:r>
              <a:rPr kumimoji="1" lang="en-US" altLang="ja-JP" dirty="0" smtClean="0"/>
              <a:t> Add an image</a:t>
            </a:r>
            <a:endParaRPr kumimoji="1" lang="ja-JP" altLang="en-US" dirty="0" smtClean="0"/>
          </a:p>
          <a:p>
            <a:endParaRPr kumimoji="1" lang="ja-JP" altLang="en-US" dirty="0"/>
          </a:p>
        </p:txBody>
      </p: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  <a:alpha val="70000"/>
                  </a:prstClr>
                </a:solidFill>
              </a:rPr>
              <a:t>The Power of PowerPoint | thepopp.com</a:t>
            </a:r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87164BF-D67A-46C0-81D2-5BAF67C00C80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  <p:sp>
        <p:nvSpPr>
          <p:cNvPr id="13" name="テキスト プレースホルダー 11"/>
          <p:cNvSpPr>
            <a:spLocks noGrp="1"/>
          </p:cNvSpPr>
          <p:nvPr>
            <p:ph type="body" sz="quarter" idx="38" hasCustomPrompt="1"/>
          </p:nvPr>
        </p:nvSpPr>
        <p:spPr>
          <a:xfrm>
            <a:off x="2842148" y="6619890"/>
            <a:ext cx="12612643" cy="1224261"/>
          </a:xfrm>
        </p:spPr>
        <p:txBody>
          <a:bodyPr anchor="b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5400" spc="600" baseline="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cxnSp>
        <p:nvCxnSpPr>
          <p:cNvPr id="14" name="直線コネクタ 13"/>
          <p:cNvCxnSpPr/>
          <p:nvPr userDrawn="1"/>
        </p:nvCxnSpPr>
        <p:spPr>
          <a:xfrm flipH="1" flipV="1">
            <a:off x="3332956" y="7853145"/>
            <a:ext cx="11620500" cy="1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テキスト プレースホルダー 11"/>
          <p:cNvSpPr>
            <a:spLocks noGrp="1"/>
          </p:cNvSpPr>
          <p:nvPr>
            <p:ph type="body" sz="quarter" idx="39" hasCustomPrompt="1"/>
          </p:nvPr>
        </p:nvSpPr>
        <p:spPr>
          <a:xfrm>
            <a:off x="2097255" y="7975591"/>
            <a:ext cx="14102428" cy="1539112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spcBef>
                <a:spcPts val="0"/>
              </a:spcBef>
              <a:defRPr sz="24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3" name="テキスト プレースホルダー 11"/>
          <p:cNvSpPr>
            <a:spLocks noGrp="1"/>
          </p:cNvSpPr>
          <p:nvPr>
            <p:ph type="body" sz="quarter" idx="41" hasCustomPrompt="1"/>
          </p:nvPr>
        </p:nvSpPr>
        <p:spPr>
          <a:xfrm>
            <a:off x="5746750" y="3228975"/>
            <a:ext cx="3381375" cy="771525"/>
          </a:xfrm>
        </p:spPr>
        <p:txBody>
          <a:bodyPr anchor="ctr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2800" spc="300" baseline="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4" name="図プレースホルダー 21"/>
          <p:cNvSpPr>
            <a:spLocks noGrp="1"/>
          </p:cNvSpPr>
          <p:nvPr>
            <p:ph type="pic" sz="quarter" idx="42" hasCustomPrompt="1"/>
          </p:nvPr>
        </p:nvSpPr>
        <p:spPr>
          <a:xfrm>
            <a:off x="8777288" y="2424950"/>
            <a:ext cx="3951609" cy="788150"/>
          </a:xfrm>
          <a:custGeom>
            <a:avLst/>
            <a:gdLst/>
            <a:ahLst/>
            <a:cxnLst/>
            <a:rect l="l" t="t" r="r" b="b"/>
            <a:pathLst>
              <a:path w="3951609" h="788150">
                <a:moveTo>
                  <a:pt x="0" y="0"/>
                </a:moveTo>
                <a:lnTo>
                  <a:pt x="3644829" y="0"/>
                </a:lnTo>
                <a:lnTo>
                  <a:pt x="3951609" y="788150"/>
                </a:lnTo>
                <a:lnTo>
                  <a:pt x="3644829" y="788150"/>
                </a:lnTo>
                <a:lnTo>
                  <a:pt x="306780" y="788150"/>
                </a:lnTo>
                <a:close/>
              </a:path>
            </a:pathLst>
          </a:custGeom>
          <a:solidFill>
            <a:schemeClr val="accent1">
              <a:alpha val="69000"/>
            </a:schemeClr>
          </a:solidFill>
        </p:spPr>
        <p:txBody>
          <a:bodyPr/>
          <a:lstStyle/>
          <a:p>
            <a:r>
              <a:rPr kumimoji="1" lang="en-US" altLang="ja-JP" dirty="0" smtClean="0"/>
              <a:t> </a:t>
            </a:r>
            <a:endParaRPr kumimoji="1" lang="ja-JP" altLang="en-US" dirty="0"/>
          </a:p>
        </p:txBody>
      </p:sp>
      <p:sp>
        <p:nvSpPr>
          <p:cNvPr id="25" name="テキスト プレースホルダー 11"/>
          <p:cNvSpPr>
            <a:spLocks noGrp="1"/>
          </p:cNvSpPr>
          <p:nvPr>
            <p:ph type="body" sz="quarter" idx="43" hasCustomPrompt="1"/>
          </p:nvPr>
        </p:nvSpPr>
        <p:spPr>
          <a:xfrm>
            <a:off x="9063038" y="2432050"/>
            <a:ext cx="3381375" cy="771525"/>
          </a:xfrm>
        </p:spPr>
        <p:txBody>
          <a:bodyPr anchor="ctr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2800" spc="300" baseline="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21251958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1" dur="500"/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4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22" presetClass="entr" presetSubtype="2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8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000"/>
                            </p:stCondLst>
                            <p:childTnLst>
                              <p:par>
                                <p:cTn id="2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5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2500"/>
                            </p:stCondLst>
                            <p:childTnLst>
                              <p:par>
                                <p:cTn id="27" presetID="2" presetClass="entr" presetSubtype="4" decel="100000" fill="hold" grpId="0" nodeType="afterEffect">
                                  <p:stCondLst>
                                    <p:cond delay="50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3550"/>
                            </p:stCondLst>
                            <p:childTnLst>
                              <p:par>
                                <p:cTn id="32" presetID="16" presetClass="entr" presetSubtype="37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34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4050"/>
                            </p:stCondLst>
                            <p:childTnLst>
                              <p:par>
                                <p:cTn id="36" presetID="2" presetClass="entr" presetSubtype="4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  <p:bldP spid="22" grpId="0" animBg="1"/>
      <p:bldP spid="12" grpId="0"/>
      <p:bldP spid="13" grpId="0">
        <p:tmplLst>
          <p:tmpl>
            <p:tnLst>
              <p:par>
                <p:cTn presetID="2" presetClass="entr" presetSubtype="4" decel="100000" fill="hold" nodeType="afterEffect">
                  <p:stCondLst>
                    <p:cond delay="500"/>
                  </p:stCondLst>
                  <p:iterate type="wd">
                    <p:tmPct val="10000"/>
                  </p:iterate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5" grpId="0">
        <p:tmplLst>
          <p:tmpl>
            <p:tnLst>
              <p:par>
                <p:cTn presetID="2" presetClass="entr" presetSubtype="4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3" grpId="0" build="p">
        <p:tmplLst>
          <p:tmpl lvl="1">
            <p:tnLst>
              <p:par>
                <p:cTn presetID="22" presetClass="entr" presetSubtype="2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right)">
                      <p:cBhvr>
                        <p:cTn dur="500"/>
                        <p:tgtEl>
                          <p:spTgt spid="2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4" grpId="0" animBg="1"/>
      <p:bldP spid="25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5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x4 Images 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en-US" altLang="ja-JP" dirty="0" smtClean="0"/>
              <a:t>SLIDE TITLE HERE</a:t>
            </a:r>
            <a:endParaRPr kumimoji="1" lang="ja-JP" altLang="en-US" dirty="0"/>
          </a:p>
        </p:txBody>
      </p: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 smtClean="0"/>
              <a:t>The Power of PowerPoint | thepopp.com</a:t>
            </a:r>
            <a:endParaRPr lang="en-US" dirty="0"/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87164BF-D67A-46C0-81D2-5BAF67C00C80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5" name="円/楕円 4"/>
          <p:cNvSpPr/>
          <p:nvPr userDrawn="1"/>
        </p:nvSpPr>
        <p:spPr>
          <a:xfrm>
            <a:off x="1498356" y="1634381"/>
            <a:ext cx="3063774" cy="3064040"/>
          </a:xfrm>
          <a:prstGeom prst="ellipse">
            <a:avLst/>
          </a:prstGeom>
          <a:solidFill>
            <a:schemeClr val="accent1">
              <a:lumMod val="20000"/>
              <a:lumOff val="80000"/>
              <a:alpha val="30000"/>
            </a:schemeClr>
          </a:solidFill>
          <a:ln w="12700">
            <a:solidFill>
              <a:schemeClr val="accent1"/>
            </a:solidFill>
            <a:prstDash val="dash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 sz="2400" dirty="0" smtClean="0">
              <a:solidFill>
                <a:schemeClr val="tx1"/>
              </a:solidFill>
              <a:latin typeface="+mj-lt"/>
            </a:endParaRPr>
          </a:p>
        </p:txBody>
      </p:sp>
      <p:sp>
        <p:nvSpPr>
          <p:cNvPr id="6" name="図プレースホルダー 9"/>
          <p:cNvSpPr>
            <a:spLocks noGrp="1"/>
          </p:cNvSpPr>
          <p:nvPr>
            <p:ph type="pic" sz="quarter" idx="12" hasCustomPrompt="1"/>
          </p:nvPr>
        </p:nvSpPr>
        <p:spPr>
          <a:xfrm>
            <a:off x="1644130" y="1780168"/>
            <a:ext cx="2772227" cy="2772467"/>
          </a:xfrm>
          <a:prstGeom prst="ellipse">
            <a:avLst/>
          </a:prstGeom>
        </p:spPr>
        <p:txBody>
          <a:bodyPr/>
          <a:lstStyle>
            <a:lvl1pPr>
              <a:defRPr/>
            </a:lvl1pPr>
          </a:lstStyle>
          <a:p>
            <a:r>
              <a:rPr kumimoji="1" lang="en-US" altLang="ja-JP" dirty="0" smtClean="0"/>
              <a:t>Add Image</a:t>
            </a:r>
            <a:endParaRPr kumimoji="1" lang="ja-JP" altLang="en-US" dirty="0"/>
          </a:p>
        </p:txBody>
      </p:sp>
      <p:sp>
        <p:nvSpPr>
          <p:cNvPr id="7" name="テキスト プレースホルダー 6"/>
          <p:cNvSpPr>
            <a:spLocks noGrp="1"/>
          </p:cNvSpPr>
          <p:nvPr>
            <p:ph type="body" sz="quarter" idx="16" hasCustomPrompt="1"/>
          </p:nvPr>
        </p:nvSpPr>
        <p:spPr>
          <a:xfrm>
            <a:off x="1087311" y="4784731"/>
            <a:ext cx="3885863" cy="673804"/>
          </a:xfrm>
          <a:prstGeom prst="rect">
            <a:avLst/>
          </a:prstGeom>
        </p:spPr>
        <p:txBody>
          <a:bodyPr anchor="t">
            <a:normAutofit/>
          </a:bodyPr>
          <a:lstStyle>
            <a:lvl1pPr marL="0" indent="0" algn="ctr">
              <a:buNone/>
              <a:defRPr sz="2800" baseline="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kumimoji="1" lang="en-US" altLang="ja-JP" dirty="0" smtClean="0"/>
              <a:t>TEXT HERE</a:t>
            </a:r>
            <a:endParaRPr kumimoji="1" lang="ja-JP" altLang="en-US" dirty="0"/>
          </a:p>
        </p:txBody>
      </p:sp>
      <p:sp>
        <p:nvSpPr>
          <p:cNvPr id="8" name="円/楕円 7"/>
          <p:cNvSpPr/>
          <p:nvPr userDrawn="1"/>
        </p:nvSpPr>
        <p:spPr>
          <a:xfrm>
            <a:off x="5548806" y="1634380"/>
            <a:ext cx="3063774" cy="3064040"/>
          </a:xfrm>
          <a:prstGeom prst="ellipse">
            <a:avLst/>
          </a:prstGeom>
          <a:solidFill>
            <a:schemeClr val="accent1">
              <a:lumMod val="20000"/>
              <a:lumOff val="80000"/>
              <a:alpha val="30000"/>
            </a:schemeClr>
          </a:solidFill>
          <a:ln w="12700">
            <a:solidFill>
              <a:schemeClr val="accent1"/>
            </a:solidFill>
            <a:prstDash val="dash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 sz="2400" dirty="0" smtClean="0">
              <a:solidFill>
                <a:schemeClr val="tx1"/>
              </a:solidFill>
              <a:latin typeface="+mj-lt"/>
            </a:endParaRPr>
          </a:p>
        </p:txBody>
      </p:sp>
      <p:sp>
        <p:nvSpPr>
          <p:cNvPr id="9" name="図プレースホルダー 9"/>
          <p:cNvSpPr>
            <a:spLocks noGrp="1"/>
          </p:cNvSpPr>
          <p:nvPr>
            <p:ph type="pic" sz="quarter" idx="17" hasCustomPrompt="1"/>
          </p:nvPr>
        </p:nvSpPr>
        <p:spPr>
          <a:xfrm>
            <a:off x="5694580" y="1780167"/>
            <a:ext cx="2772227" cy="2772467"/>
          </a:xfrm>
          <a:prstGeom prst="ellipse">
            <a:avLst/>
          </a:prstGeom>
        </p:spPr>
        <p:txBody>
          <a:bodyPr/>
          <a:lstStyle>
            <a:lvl1pPr>
              <a:defRPr/>
            </a:lvl1pPr>
          </a:lstStyle>
          <a:p>
            <a:r>
              <a:rPr kumimoji="1" lang="en-US" altLang="ja-JP" dirty="0" smtClean="0"/>
              <a:t>Add Image</a:t>
            </a:r>
            <a:endParaRPr kumimoji="1" lang="ja-JP" altLang="en-US" dirty="0"/>
          </a:p>
        </p:txBody>
      </p:sp>
      <p:sp>
        <p:nvSpPr>
          <p:cNvPr id="10" name="テキスト プレースホルダー 6"/>
          <p:cNvSpPr>
            <a:spLocks noGrp="1"/>
          </p:cNvSpPr>
          <p:nvPr>
            <p:ph type="body" sz="quarter" idx="18" hasCustomPrompt="1"/>
          </p:nvPr>
        </p:nvSpPr>
        <p:spPr>
          <a:xfrm>
            <a:off x="5137761" y="4784730"/>
            <a:ext cx="3885863" cy="673804"/>
          </a:xfrm>
          <a:prstGeom prst="rect">
            <a:avLst/>
          </a:prstGeom>
        </p:spPr>
        <p:txBody>
          <a:bodyPr anchor="t">
            <a:normAutofit/>
          </a:bodyPr>
          <a:lstStyle>
            <a:lvl1pPr marL="0" indent="0" algn="ctr">
              <a:buNone/>
              <a:defRPr sz="2800" baseline="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kumimoji="1" lang="en-US" altLang="ja-JP" dirty="0" smtClean="0"/>
              <a:t>TEXT HERE</a:t>
            </a:r>
            <a:endParaRPr kumimoji="1" lang="ja-JP" altLang="en-US" dirty="0"/>
          </a:p>
        </p:txBody>
      </p:sp>
      <p:sp>
        <p:nvSpPr>
          <p:cNvPr id="11" name="円/楕円 10"/>
          <p:cNvSpPr/>
          <p:nvPr userDrawn="1"/>
        </p:nvSpPr>
        <p:spPr>
          <a:xfrm>
            <a:off x="9612852" y="1634381"/>
            <a:ext cx="3063774" cy="3064040"/>
          </a:xfrm>
          <a:prstGeom prst="ellipse">
            <a:avLst/>
          </a:prstGeom>
          <a:solidFill>
            <a:schemeClr val="accent1">
              <a:lumMod val="20000"/>
              <a:lumOff val="80000"/>
              <a:alpha val="30000"/>
            </a:schemeClr>
          </a:solidFill>
          <a:ln w="12700">
            <a:solidFill>
              <a:schemeClr val="accent1"/>
            </a:solidFill>
            <a:prstDash val="dash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 sz="2400" dirty="0" smtClean="0">
              <a:solidFill>
                <a:schemeClr val="tx1"/>
              </a:solidFill>
              <a:latin typeface="+mj-lt"/>
            </a:endParaRPr>
          </a:p>
        </p:txBody>
      </p:sp>
      <p:sp>
        <p:nvSpPr>
          <p:cNvPr id="12" name="図プレースホルダー 9"/>
          <p:cNvSpPr>
            <a:spLocks noGrp="1"/>
          </p:cNvSpPr>
          <p:nvPr>
            <p:ph type="pic" sz="quarter" idx="19" hasCustomPrompt="1"/>
          </p:nvPr>
        </p:nvSpPr>
        <p:spPr>
          <a:xfrm>
            <a:off x="9758626" y="1780168"/>
            <a:ext cx="2772227" cy="2772467"/>
          </a:xfrm>
          <a:prstGeom prst="ellipse">
            <a:avLst/>
          </a:prstGeom>
        </p:spPr>
        <p:txBody>
          <a:bodyPr/>
          <a:lstStyle>
            <a:lvl1pPr>
              <a:defRPr/>
            </a:lvl1pPr>
          </a:lstStyle>
          <a:p>
            <a:r>
              <a:rPr kumimoji="1" lang="en-US" altLang="ja-JP" dirty="0" smtClean="0"/>
              <a:t>Add Image</a:t>
            </a:r>
            <a:endParaRPr kumimoji="1" lang="ja-JP" altLang="en-US" dirty="0"/>
          </a:p>
        </p:txBody>
      </p:sp>
      <p:sp>
        <p:nvSpPr>
          <p:cNvPr id="13" name="テキスト プレースホルダー 6"/>
          <p:cNvSpPr>
            <a:spLocks noGrp="1"/>
          </p:cNvSpPr>
          <p:nvPr>
            <p:ph type="body" sz="quarter" idx="20" hasCustomPrompt="1"/>
          </p:nvPr>
        </p:nvSpPr>
        <p:spPr>
          <a:xfrm>
            <a:off x="9201807" y="4784731"/>
            <a:ext cx="3885863" cy="673804"/>
          </a:xfrm>
          <a:prstGeom prst="rect">
            <a:avLst/>
          </a:prstGeom>
        </p:spPr>
        <p:txBody>
          <a:bodyPr anchor="t">
            <a:normAutofit/>
          </a:bodyPr>
          <a:lstStyle>
            <a:lvl1pPr marL="0" indent="0" algn="ctr">
              <a:buNone/>
              <a:defRPr sz="2800" baseline="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kumimoji="1" lang="en-US" altLang="ja-JP" dirty="0" smtClean="0"/>
              <a:t>TEXT HERE</a:t>
            </a:r>
            <a:endParaRPr kumimoji="1" lang="ja-JP" altLang="en-US" dirty="0"/>
          </a:p>
        </p:txBody>
      </p:sp>
      <p:sp>
        <p:nvSpPr>
          <p:cNvPr id="14" name="円/楕円 13"/>
          <p:cNvSpPr/>
          <p:nvPr userDrawn="1"/>
        </p:nvSpPr>
        <p:spPr>
          <a:xfrm>
            <a:off x="13663302" y="1634380"/>
            <a:ext cx="3063774" cy="3064040"/>
          </a:xfrm>
          <a:prstGeom prst="ellipse">
            <a:avLst/>
          </a:prstGeom>
          <a:solidFill>
            <a:schemeClr val="accent1">
              <a:lumMod val="20000"/>
              <a:lumOff val="80000"/>
              <a:alpha val="30000"/>
            </a:schemeClr>
          </a:solidFill>
          <a:ln w="12700">
            <a:solidFill>
              <a:schemeClr val="accent1"/>
            </a:solidFill>
            <a:prstDash val="dash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 sz="2400" dirty="0" smtClean="0">
              <a:solidFill>
                <a:schemeClr val="tx1"/>
              </a:solidFill>
              <a:latin typeface="+mj-lt"/>
            </a:endParaRPr>
          </a:p>
        </p:txBody>
      </p:sp>
      <p:sp>
        <p:nvSpPr>
          <p:cNvPr id="15" name="図プレースホルダー 9"/>
          <p:cNvSpPr>
            <a:spLocks noGrp="1"/>
          </p:cNvSpPr>
          <p:nvPr>
            <p:ph type="pic" sz="quarter" idx="21" hasCustomPrompt="1"/>
          </p:nvPr>
        </p:nvSpPr>
        <p:spPr>
          <a:xfrm>
            <a:off x="13809076" y="1780167"/>
            <a:ext cx="2772227" cy="2772467"/>
          </a:xfrm>
          <a:prstGeom prst="ellipse">
            <a:avLst/>
          </a:prstGeom>
        </p:spPr>
        <p:txBody>
          <a:bodyPr/>
          <a:lstStyle>
            <a:lvl1pPr>
              <a:defRPr/>
            </a:lvl1pPr>
          </a:lstStyle>
          <a:p>
            <a:r>
              <a:rPr kumimoji="1" lang="en-US" altLang="ja-JP" dirty="0" smtClean="0"/>
              <a:t>Add Image</a:t>
            </a:r>
            <a:endParaRPr kumimoji="1" lang="ja-JP" altLang="en-US" dirty="0"/>
          </a:p>
        </p:txBody>
      </p:sp>
      <p:sp>
        <p:nvSpPr>
          <p:cNvPr id="16" name="テキスト プレースホルダー 6"/>
          <p:cNvSpPr>
            <a:spLocks noGrp="1"/>
          </p:cNvSpPr>
          <p:nvPr>
            <p:ph type="body" sz="quarter" idx="22" hasCustomPrompt="1"/>
          </p:nvPr>
        </p:nvSpPr>
        <p:spPr>
          <a:xfrm>
            <a:off x="13252257" y="4784730"/>
            <a:ext cx="3885863" cy="673804"/>
          </a:xfrm>
          <a:prstGeom prst="rect">
            <a:avLst/>
          </a:prstGeom>
        </p:spPr>
        <p:txBody>
          <a:bodyPr anchor="t">
            <a:normAutofit/>
          </a:bodyPr>
          <a:lstStyle>
            <a:lvl1pPr marL="0" indent="0" algn="ctr">
              <a:buNone/>
              <a:defRPr sz="2800" baseline="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kumimoji="1" lang="en-US" altLang="ja-JP" dirty="0" smtClean="0"/>
              <a:t>TEXT HERE</a:t>
            </a:r>
            <a:endParaRPr kumimoji="1" lang="ja-JP" altLang="en-US" dirty="0"/>
          </a:p>
        </p:txBody>
      </p:sp>
      <p:sp>
        <p:nvSpPr>
          <p:cNvPr id="17" name="円/楕円 16"/>
          <p:cNvSpPr/>
          <p:nvPr userDrawn="1"/>
        </p:nvSpPr>
        <p:spPr>
          <a:xfrm>
            <a:off x="1498356" y="5711370"/>
            <a:ext cx="3063774" cy="3064040"/>
          </a:xfrm>
          <a:prstGeom prst="ellipse">
            <a:avLst/>
          </a:prstGeom>
          <a:solidFill>
            <a:schemeClr val="accent1">
              <a:lumMod val="20000"/>
              <a:lumOff val="80000"/>
              <a:alpha val="30000"/>
            </a:schemeClr>
          </a:solidFill>
          <a:ln w="12700">
            <a:solidFill>
              <a:schemeClr val="accent1"/>
            </a:solidFill>
            <a:prstDash val="dash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 sz="2400" dirty="0" smtClean="0">
              <a:solidFill>
                <a:schemeClr val="tx1"/>
              </a:solidFill>
              <a:latin typeface="+mj-lt"/>
            </a:endParaRPr>
          </a:p>
        </p:txBody>
      </p:sp>
      <p:sp>
        <p:nvSpPr>
          <p:cNvPr id="18" name="図プレースホルダー 9"/>
          <p:cNvSpPr>
            <a:spLocks noGrp="1"/>
          </p:cNvSpPr>
          <p:nvPr>
            <p:ph type="pic" sz="quarter" idx="23" hasCustomPrompt="1"/>
          </p:nvPr>
        </p:nvSpPr>
        <p:spPr>
          <a:xfrm>
            <a:off x="1644130" y="5857157"/>
            <a:ext cx="2772227" cy="2772467"/>
          </a:xfrm>
          <a:prstGeom prst="ellipse">
            <a:avLst/>
          </a:prstGeom>
        </p:spPr>
        <p:txBody>
          <a:bodyPr/>
          <a:lstStyle>
            <a:lvl1pPr>
              <a:defRPr/>
            </a:lvl1pPr>
          </a:lstStyle>
          <a:p>
            <a:r>
              <a:rPr kumimoji="1" lang="en-US" altLang="ja-JP" dirty="0" smtClean="0"/>
              <a:t>Add Image</a:t>
            </a:r>
            <a:endParaRPr kumimoji="1" lang="ja-JP" altLang="en-US" dirty="0"/>
          </a:p>
        </p:txBody>
      </p:sp>
      <p:sp>
        <p:nvSpPr>
          <p:cNvPr id="19" name="テキスト プレースホルダー 6"/>
          <p:cNvSpPr>
            <a:spLocks noGrp="1"/>
          </p:cNvSpPr>
          <p:nvPr>
            <p:ph type="body" sz="quarter" idx="24" hasCustomPrompt="1"/>
          </p:nvPr>
        </p:nvSpPr>
        <p:spPr>
          <a:xfrm>
            <a:off x="1087311" y="8835181"/>
            <a:ext cx="3885863" cy="673804"/>
          </a:xfrm>
          <a:prstGeom prst="rect">
            <a:avLst/>
          </a:prstGeom>
        </p:spPr>
        <p:txBody>
          <a:bodyPr anchor="t">
            <a:normAutofit/>
          </a:bodyPr>
          <a:lstStyle>
            <a:lvl1pPr marL="0" indent="0" algn="ctr">
              <a:buNone/>
              <a:defRPr sz="2800" baseline="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kumimoji="1" lang="en-US" altLang="ja-JP" dirty="0" smtClean="0"/>
              <a:t>TEXT HERE</a:t>
            </a:r>
            <a:endParaRPr kumimoji="1" lang="ja-JP" altLang="en-US" dirty="0"/>
          </a:p>
        </p:txBody>
      </p:sp>
      <p:sp>
        <p:nvSpPr>
          <p:cNvPr id="20" name="円/楕円 19"/>
          <p:cNvSpPr/>
          <p:nvPr userDrawn="1"/>
        </p:nvSpPr>
        <p:spPr>
          <a:xfrm>
            <a:off x="5548806" y="5711369"/>
            <a:ext cx="3063774" cy="3064040"/>
          </a:xfrm>
          <a:prstGeom prst="ellipse">
            <a:avLst/>
          </a:prstGeom>
          <a:solidFill>
            <a:schemeClr val="accent1">
              <a:lumMod val="20000"/>
              <a:lumOff val="80000"/>
              <a:alpha val="30000"/>
            </a:schemeClr>
          </a:solidFill>
          <a:ln w="12700">
            <a:solidFill>
              <a:schemeClr val="accent1"/>
            </a:solidFill>
            <a:prstDash val="dash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 sz="2400" dirty="0" smtClean="0">
              <a:solidFill>
                <a:schemeClr val="tx1"/>
              </a:solidFill>
              <a:latin typeface="+mj-lt"/>
            </a:endParaRPr>
          </a:p>
        </p:txBody>
      </p:sp>
      <p:sp>
        <p:nvSpPr>
          <p:cNvPr id="21" name="図プレースホルダー 9"/>
          <p:cNvSpPr>
            <a:spLocks noGrp="1"/>
          </p:cNvSpPr>
          <p:nvPr>
            <p:ph type="pic" sz="quarter" idx="25" hasCustomPrompt="1"/>
          </p:nvPr>
        </p:nvSpPr>
        <p:spPr>
          <a:xfrm>
            <a:off x="5694580" y="5857156"/>
            <a:ext cx="2772227" cy="2772467"/>
          </a:xfrm>
          <a:prstGeom prst="ellipse">
            <a:avLst/>
          </a:prstGeom>
        </p:spPr>
        <p:txBody>
          <a:bodyPr/>
          <a:lstStyle>
            <a:lvl1pPr>
              <a:defRPr/>
            </a:lvl1pPr>
          </a:lstStyle>
          <a:p>
            <a:r>
              <a:rPr kumimoji="1" lang="en-US" altLang="ja-JP" dirty="0" smtClean="0"/>
              <a:t>Add Image</a:t>
            </a:r>
            <a:endParaRPr kumimoji="1" lang="ja-JP" altLang="en-US" dirty="0"/>
          </a:p>
        </p:txBody>
      </p:sp>
      <p:sp>
        <p:nvSpPr>
          <p:cNvPr id="22" name="テキスト プレースホルダー 6"/>
          <p:cNvSpPr>
            <a:spLocks noGrp="1"/>
          </p:cNvSpPr>
          <p:nvPr>
            <p:ph type="body" sz="quarter" idx="26" hasCustomPrompt="1"/>
          </p:nvPr>
        </p:nvSpPr>
        <p:spPr>
          <a:xfrm>
            <a:off x="5137761" y="8835180"/>
            <a:ext cx="3885863" cy="673804"/>
          </a:xfrm>
          <a:prstGeom prst="rect">
            <a:avLst/>
          </a:prstGeom>
        </p:spPr>
        <p:txBody>
          <a:bodyPr anchor="t">
            <a:normAutofit/>
          </a:bodyPr>
          <a:lstStyle>
            <a:lvl1pPr marL="0" indent="0" algn="ctr">
              <a:buNone/>
              <a:defRPr sz="2800" baseline="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kumimoji="1" lang="en-US" altLang="ja-JP" dirty="0" smtClean="0"/>
              <a:t>TEXT HERE</a:t>
            </a:r>
            <a:endParaRPr kumimoji="1" lang="ja-JP" altLang="en-US" dirty="0"/>
          </a:p>
        </p:txBody>
      </p:sp>
      <p:sp>
        <p:nvSpPr>
          <p:cNvPr id="23" name="円/楕円 22"/>
          <p:cNvSpPr/>
          <p:nvPr userDrawn="1"/>
        </p:nvSpPr>
        <p:spPr>
          <a:xfrm>
            <a:off x="9612852" y="5711370"/>
            <a:ext cx="3063774" cy="3064040"/>
          </a:xfrm>
          <a:prstGeom prst="ellipse">
            <a:avLst/>
          </a:prstGeom>
          <a:solidFill>
            <a:schemeClr val="accent1">
              <a:lumMod val="20000"/>
              <a:lumOff val="80000"/>
              <a:alpha val="30000"/>
            </a:schemeClr>
          </a:solidFill>
          <a:ln w="12700">
            <a:solidFill>
              <a:schemeClr val="accent1"/>
            </a:solidFill>
            <a:prstDash val="dash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 sz="2400" dirty="0" smtClean="0">
              <a:solidFill>
                <a:schemeClr val="tx1"/>
              </a:solidFill>
              <a:latin typeface="+mj-lt"/>
            </a:endParaRPr>
          </a:p>
        </p:txBody>
      </p:sp>
      <p:sp>
        <p:nvSpPr>
          <p:cNvPr id="24" name="図プレースホルダー 9"/>
          <p:cNvSpPr>
            <a:spLocks noGrp="1"/>
          </p:cNvSpPr>
          <p:nvPr>
            <p:ph type="pic" sz="quarter" idx="27" hasCustomPrompt="1"/>
          </p:nvPr>
        </p:nvSpPr>
        <p:spPr>
          <a:xfrm>
            <a:off x="9758626" y="5857157"/>
            <a:ext cx="2772227" cy="2772467"/>
          </a:xfrm>
          <a:prstGeom prst="ellipse">
            <a:avLst/>
          </a:prstGeom>
        </p:spPr>
        <p:txBody>
          <a:bodyPr/>
          <a:lstStyle>
            <a:lvl1pPr>
              <a:defRPr/>
            </a:lvl1pPr>
          </a:lstStyle>
          <a:p>
            <a:r>
              <a:rPr kumimoji="1" lang="en-US" altLang="ja-JP" dirty="0" smtClean="0"/>
              <a:t>Add Image</a:t>
            </a:r>
            <a:endParaRPr kumimoji="1" lang="ja-JP" altLang="en-US" dirty="0"/>
          </a:p>
        </p:txBody>
      </p:sp>
      <p:sp>
        <p:nvSpPr>
          <p:cNvPr id="25" name="テキスト プレースホルダー 6"/>
          <p:cNvSpPr>
            <a:spLocks noGrp="1"/>
          </p:cNvSpPr>
          <p:nvPr>
            <p:ph type="body" sz="quarter" idx="28" hasCustomPrompt="1"/>
          </p:nvPr>
        </p:nvSpPr>
        <p:spPr>
          <a:xfrm>
            <a:off x="9201807" y="8835181"/>
            <a:ext cx="3885863" cy="673804"/>
          </a:xfrm>
          <a:prstGeom prst="rect">
            <a:avLst/>
          </a:prstGeom>
        </p:spPr>
        <p:txBody>
          <a:bodyPr anchor="t">
            <a:normAutofit/>
          </a:bodyPr>
          <a:lstStyle>
            <a:lvl1pPr marL="0" indent="0" algn="ctr">
              <a:buNone/>
              <a:defRPr sz="2800" baseline="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kumimoji="1" lang="en-US" altLang="ja-JP" dirty="0" smtClean="0"/>
              <a:t>TEXT HERE</a:t>
            </a:r>
            <a:endParaRPr kumimoji="1" lang="ja-JP" altLang="en-US" dirty="0"/>
          </a:p>
        </p:txBody>
      </p:sp>
      <p:sp>
        <p:nvSpPr>
          <p:cNvPr id="26" name="円/楕円 25"/>
          <p:cNvSpPr/>
          <p:nvPr userDrawn="1"/>
        </p:nvSpPr>
        <p:spPr>
          <a:xfrm>
            <a:off x="13663302" y="5711369"/>
            <a:ext cx="3063774" cy="3064040"/>
          </a:xfrm>
          <a:prstGeom prst="ellipse">
            <a:avLst/>
          </a:prstGeom>
          <a:solidFill>
            <a:schemeClr val="accent1">
              <a:lumMod val="20000"/>
              <a:lumOff val="80000"/>
              <a:alpha val="30000"/>
            </a:schemeClr>
          </a:solidFill>
          <a:ln w="12700">
            <a:solidFill>
              <a:schemeClr val="accent1"/>
            </a:solidFill>
            <a:prstDash val="dash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 sz="2400" dirty="0" smtClean="0">
              <a:solidFill>
                <a:schemeClr val="tx1"/>
              </a:solidFill>
              <a:latin typeface="+mj-lt"/>
            </a:endParaRPr>
          </a:p>
        </p:txBody>
      </p:sp>
      <p:sp>
        <p:nvSpPr>
          <p:cNvPr id="27" name="図プレースホルダー 9"/>
          <p:cNvSpPr>
            <a:spLocks noGrp="1"/>
          </p:cNvSpPr>
          <p:nvPr>
            <p:ph type="pic" sz="quarter" idx="29" hasCustomPrompt="1"/>
          </p:nvPr>
        </p:nvSpPr>
        <p:spPr>
          <a:xfrm>
            <a:off x="13809076" y="5857156"/>
            <a:ext cx="2772227" cy="2772467"/>
          </a:xfrm>
          <a:prstGeom prst="ellipse">
            <a:avLst/>
          </a:prstGeom>
        </p:spPr>
        <p:txBody>
          <a:bodyPr/>
          <a:lstStyle>
            <a:lvl1pPr>
              <a:defRPr/>
            </a:lvl1pPr>
          </a:lstStyle>
          <a:p>
            <a:r>
              <a:rPr kumimoji="1" lang="en-US" altLang="ja-JP" dirty="0" smtClean="0"/>
              <a:t>Add Image</a:t>
            </a:r>
            <a:endParaRPr kumimoji="1" lang="ja-JP" altLang="en-US" dirty="0"/>
          </a:p>
        </p:txBody>
      </p:sp>
      <p:sp>
        <p:nvSpPr>
          <p:cNvPr id="28" name="テキスト プレースホルダー 6"/>
          <p:cNvSpPr>
            <a:spLocks noGrp="1"/>
          </p:cNvSpPr>
          <p:nvPr>
            <p:ph type="body" sz="quarter" idx="30" hasCustomPrompt="1"/>
          </p:nvPr>
        </p:nvSpPr>
        <p:spPr>
          <a:xfrm>
            <a:off x="13252257" y="8835180"/>
            <a:ext cx="3885863" cy="673804"/>
          </a:xfrm>
          <a:prstGeom prst="rect">
            <a:avLst/>
          </a:prstGeom>
        </p:spPr>
        <p:txBody>
          <a:bodyPr anchor="t">
            <a:normAutofit/>
          </a:bodyPr>
          <a:lstStyle>
            <a:lvl1pPr marL="0" indent="0" algn="ctr">
              <a:buNone/>
              <a:defRPr sz="2800" baseline="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kumimoji="1" lang="en-US" altLang="ja-JP" dirty="0" smtClean="0"/>
              <a:t>TEXT HERE</a:t>
            </a:r>
            <a:endParaRPr kumimoji="1" lang="ja-JP" altLang="en-US" dirty="0"/>
          </a:p>
        </p:txBody>
      </p:sp>
    </p:spTree>
    <p:extLst>
      <p:ext uri="{BB962C8B-B14F-4D97-AF65-F5344CB8AC3E}">
        <p14:creationId xmlns:p14="http://schemas.microsoft.com/office/powerpoint/2010/main" val="309151269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49" presetClass="entr" presetSubtype="0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500"/>
                            </p:stCondLst>
                            <p:childTnLst>
                              <p:par>
                                <p:cTn id="21" presetID="49" presetClass="entr" presetSubtype="0" decel="100000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49" presetClass="entr" presetSubtype="0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1250"/>
                            </p:stCondLst>
                            <p:childTnLst>
                              <p:par>
                                <p:cTn id="37" presetID="49" presetClass="entr" presetSubtype="0" decel="100000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49" presetClass="entr" presetSubtype="0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2000"/>
                            </p:stCondLst>
                            <p:childTnLst>
                              <p:par>
                                <p:cTn id="53" presetID="49" presetClass="entr" presetSubtype="0" decel="100000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49" presetClass="entr" presetSubtype="0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4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2750"/>
                            </p:stCondLst>
                            <p:childTnLst>
                              <p:par>
                                <p:cTn id="69" presetID="49" presetClass="entr" presetSubtype="0" decel="100000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1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4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5" presetID="49" presetClass="entr" presetSubtype="0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7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0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1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3" dur="500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3500"/>
                            </p:stCondLst>
                            <p:childTnLst>
                              <p:par>
                                <p:cTn id="85" presetID="49" presetClass="entr" presetSubtype="0" decel="100000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7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0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1" presetID="49" presetClass="entr" presetSubtype="0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3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4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5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6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7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9" dur="500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>
                            <p:stCondLst>
                              <p:cond delay="4250"/>
                            </p:stCondLst>
                            <p:childTnLst>
                              <p:par>
                                <p:cTn id="101" presetID="49" presetClass="entr" presetSubtype="0" decel="100000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3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4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5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6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7" presetID="49" presetClass="entr" presetSubtype="0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9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0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1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2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3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5" dur="500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6" fill="hold">
                            <p:stCondLst>
                              <p:cond delay="5000"/>
                            </p:stCondLst>
                            <p:childTnLst>
                              <p:par>
                                <p:cTn id="117" presetID="49" presetClass="entr" presetSubtype="0" decel="100000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9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0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1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2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3" presetID="49" presetClass="entr" presetSubtype="0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5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6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7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8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9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1" dur="500"/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6" grpId="0"/>
      <p:bldP spid="7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8" grpId="0" animBg="1"/>
      <p:bldP spid="9" grpId="0"/>
      <p:bldP spid="10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1" grpId="0" animBg="1"/>
      <p:bldP spid="12" grpId="0"/>
      <p:bldP spid="13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4" grpId="0" animBg="1"/>
      <p:bldP spid="15" grpId="0"/>
      <p:bldP spid="16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7" grpId="0" animBg="1"/>
      <p:bldP spid="18" grpId="0"/>
      <p:bldP spid="19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0" grpId="0" animBg="1"/>
      <p:bldP spid="21" grpId="0"/>
      <p:bldP spid="22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3" grpId="0" animBg="1"/>
      <p:bldP spid="24" grpId="0"/>
      <p:bldP spid="25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6" grpId="0" animBg="1"/>
      <p:bldP spid="27" grpId="0"/>
      <p:bldP spid="28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8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35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World Map 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  <a:alpha val="70000"/>
                  </a:prstClr>
                </a:solidFill>
              </a:rPr>
              <a:t>The Power of PowerPoint | thepopp.com</a:t>
            </a:r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87164BF-D67A-46C0-81D2-5BAF67C00C80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  <p:pic>
        <p:nvPicPr>
          <p:cNvPr id="2" name="図 1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06843" y="1016929"/>
            <a:ext cx="13127849" cy="6236485"/>
          </a:xfrm>
          <a:prstGeom prst="rect">
            <a:avLst/>
          </a:prstGeom>
        </p:spPr>
      </p:pic>
      <p:sp>
        <p:nvSpPr>
          <p:cNvPr id="5" name="テキスト プレースホルダー 11"/>
          <p:cNvSpPr>
            <a:spLocks noGrp="1"/>
          </p:cNvSpPr>
          <p:nvPr>
            <p:ph type="body" sz="quarter" idx="38" hasCustomPrompt="1"/>
          </p:nvPr>
        </p:nvSpPr>
        <p:spPr>
          <a:xfrm>
            <a:off x="2842148" y="6619890"/>
            <a:ext cx="12612643" cy="1224261"/>
          </a:xfrm>
        </p:spPr>
        <p:txBody>
          <a:bodyPr anchor="b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5400" spc="600" baseline="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cxnSp>
        <p:nvCxnSpPr>
          <p:cNvPr id="6" name="直線コネクタ 5"/>
          <p:cNvCxnSpPr/>
          <p:nvPr userDrawn="1"/>
        </p:nvCxnSpPr>
        <p:spPr>
          <a:xfrm flipH="1" flipV="1">
            <a:off x="3332956" y="7853145"/>
            <a:ext cx="11620500" cy="1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テキスト プレースホルダー 11"/>
          <p:cNvSpPr>
            <a:spLocks noGrp="1"/>
          </p:cNvSpPr>
          <p:nvPr>
            <p:ph type="body" sz="quarter" idx="39" hasCustomPrompt="1"/>
          </p:nvPr>
        </p:nvSpPr>
        <p:spPr>
          <a:xfrm>
            <a:off x="2097255" y="7975591"/>
            <a:ext cx="14102428" cy="1539112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spcBef>
                <a:spcPts val="0"/>
              </a:spcBef>
              <a:defRPr sz="24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8" name="涙形 7"/>
          <p:cNvSpPr/>
          <p:nvPr userDrawn="1"/>
        </p:nvSpPr>
        <p:spPr>
          <a:xfrm rot="8100000">
            <a:off x="3189655" y="1155774"/>
            <a:ext cx="1396314" cy="1396314"/>
          </a:xfrm>
          <a:prstGeom prst="teardrop">
            <a:avLst/>
          </a:prstGeom>
          <a:solidFill>
            <a:schemeClr val="accent1">
              <a:alpha val="70000"/>
            </a:schemeClr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9" name="涙形 8"/>
          <p:cNvSpPr/>
          <p:nvPr userDrawn="1"/>
        </p:nvSpPr>
        <p:spPr>
          <a:xfrm rot="8100000">
            <a:off x="4761885" y="3760571"/>
            <a:ext cx="1396314" cy="1396314"/>
          </a:xfrm>
          <a:prstGeom prst="teardrop">
            <a:avLst/>
          </a:prstGeom>
          <a:solidFill>
            <a:schemeClr val="accent1">
              <a:alpha val="70000"/>
            </a:schemeClr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0" name="涙形 9"/>
          <p:cNvSpPr/>
          <p:nvPr userDrawn="1"/>
        </p:nvSpPr>
        <p:spPr>
          <a:xfrm rot="8100000">
            <a:off x="7802845" y="634312"/>
            <a:ext cx="1396314" cy="1396314"/>
          </a:xfrm>
          <a:prstGeom prst="teardrop">
            <a:avLst/>
          </a:prstGeom>
          <a:solidFill>
            <a:schemeClr val="accent1">
              <a:alpha val="70000"/>
            </a:schemeClr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1" name="涙形 10"/>
          <p:cNvSpPr/>
          <p:nvPr userDrawn="1"/>
        </p:nvSpPr>
        <p:spPr>
          <a:xfrm rot="8100000">
            <a:off x="11596370" y="1306115"/>
            <a:ext cx="1396314" cy="1396314"/>
          </a:xfrm>
          <a:prstGeom prst="teardrop">
            <a:avLst/>
          </a:prstGeom>
          <a:solidFill>
            <a:schemeClr val="accent1">
              <a:alpha val="70000"/>
            </a:schemeClr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2" name="涙形 11"/>
          <p:cNvSpPr/>
          <p:nvPr userDrawn="1"/>
        </p:nvSpPr>
        <p:spPr>
          <a:xfrm rot="8100000">
            <a:off x="8000551" y="3090913"/>
            <a:ext cx="1396314" cy="1396314"/>
          </a:xfrm>
          <a:prstGeom prst="teardrop">
            <a:avLst/>
          </a:prstGeom>
          <a:solidFill>
            <a:schemeClr val="accent1">
              <a:alpha val="70000"/>
            </a:schemeClr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3" name="涙形 12"/>
          <p:cNvSpPr/>
          <p:nvPr userDrawn="1"/>
        </p:nvSpPr>
        <p:spPr>
          <a:xfrm rot="8100000">
            <a:off x="13128605" y="4180702"/>
            <a:ext cx="1396314" cy="1396314"/>
          </a:xfrm>
          <a:prstGeom prst="teardrop">
            <a:avLst/>
          </a:prstGeom>
          <a:solidFill>
            <a:schemeClr val="accent1">
              <a:alpha val="70000"/>
            </a:schemeClr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4" name="テキスト プレースホルダー 11"/>
          <p:cNvSpPr>
            <a:spLocks noGrp="1"/>
          </p:cNvSpPr>
          <p:nvPr>
            <p:ph type="body" sz="quarter" idx="40" hasCustomPrompt="1"/>
          </p:nvPr>
        </p:nvSpPr>
        <p:spPr>
          <a:xfrm>
            <a:off x="611633" y="1652503"/>
            <a:ext cx="2440485" cy="1034754"/>
          </a:xfrm>
        </p:spPr>
        <p:txBody>
          <a:bodyPr anchor="ctr">
            <a:noAutofit/>
          </a:bodyPr>
          <a:lstStyle>
            <a:lvl1pPr algn="r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5" name="テキスト プレースホルダー 11"/>
          <p:cNvSpPr>
            <a:spLocks noGrp="1"/>
          </p:cNvSpPr>
          <p:nvPr>
            <p:ph type="body" sz="quarter" idx="41" hasCustomPrompt="1"/>
          </p:nvPr>
        </p:nvSpPr>
        <p:spPr>
          <a:xfrm>
            <a:off x="2112711" y="4108746"/>
            <a:ext cx="2440485" cy="1034754"/>
          </a:xfrm>
        </p:spPr>
        <p:txBody>
          <a:bodyPr anchor="ctr">
            <a:noAutofit/>
          </a:bodyPr>
          <a:lstStyle>
            <a:lvl1pPr algn="r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6" name="テキスト プレースホルダー 11"/>
          <p:cNvSpPr>
            <a:spLocks noGrp="1"/>
          </p:cNvSpPr>
          <p:nvPr>
            <p:ph type="body" sz="quarter" idx="42" hasCustomPrompt="1"/>
          </p:nvPr>
        </p:nvSpPr>
        <p:spPr>
          <a:xfrm>
            <a:off x="5227143" y="944025"/>
            <a:ext cx="2440485" cy="1034754"/>
          </a:xfrm>
        </p:spPr>
        <p:txBody>
          <a:bodyPr anchor="ctr">
            <a:noAutofit/>
          </a:bodyPr>
          <a:lstStyle>
            <a:lvl1pPr algn="r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7" name="テキスト プレースホルダー 11"/>
          <p:cNvSpPr>
            <a:spLocks noGrp="1"/>
          </p:cNvSpPr>
          <p:nvPr>
            <p:ph type="body" sz="quarter" idx="43" hasCustomPrompt="1"/>
          </p:nvPr>
        </p:nvSpPr>
        <p:spPr>
          <a:xfrm>
            <a:off x="9488346" y="3741660"/>
            <a:ext cx="2440485" cy="1034754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8" name="テキスト プレースホルダー 11"/>
          <p:cNvSpPr>
            <a:spLocks noGrp="1"/>
          </p:cNvSpPr>
          <p:nvPr>
            <p:ph type="body" sz="quarter" idx="44" hasCustomPrompt="1"/>
          </p:nvPr>
        </p:nvSpPr>
        <p:spPr>
          <a:xfrm>
            <a:off x="13082603" y="1595703"/>
            <a:ext cx="2440485" cy="1034754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9" name="テキスト プレースホルダー 11"/>
          <p:cNvSpPr>
            <a:spLocks noGrp="1"/>
          </p:cNvSpPr>
          <p:nvPr>
            <p:ph type="body" sz="quarter" idx="45" hasCustomPrompt="1"/>
          </p:nvPr>
        </p:nvSpPr>
        <p:spPr>
          <a:xfrm>
            <a:off x="14595806" y="4361482"/>
            <a:ext cx="2440485" cy="1034754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0" name="テキスト プレースホルダー 11"/>
          <p:cNvSpPr>
            <a:spLocks noGrp="1"/>
          </p:cNvSpPr>
          <p:nvPr>
            <p:ph type="body" sz="quarter" idx="46" hasCustomPrompt="1"/>
          </p:nvPr>
        </p:nvSpPr>
        <p:spPr>
          <a:xfrm>
            <a:off x="3314987" y="1076656"/>
            <a:ext cx="1157711" cy="1504721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44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00</a:t>
            </a:r>
            <a:endParaRPr lang="en-US" dirty="0"/>
          </a:p>
        </p:txBody>
      </p:sp>
      <p:sp>
        <p:nvSpPr>
          <p:cNvPr id="21" name="テキスト プレースホルダー 11"/>
          <p:cNvSpPr>
            <a:spLocks noGrp="1"/>
          </p:cNvSpPr>
          <p:nvPr>
            <p:ph type="body" sz="quarter" idx="47" hasCustomPrompt="1"/>
          </p:nvPr>
        </p:nvSpPr>
        <p:spPr>
          <a:xfrm>
            <a:off x="4875156" y="3681453"/>
            <a:ext cx="1157711" cy="1504721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44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00</a:t>
            </a:r>
            <a:endParaRPr lang="en-US" dirty="0"/>
          </a:p>
        </p:txBody>
      </p:sp>
      <p:sp>
        <p:nvSpPr>
          <p:cNvPr id="22" name="テキスト プレースホルダー 11"/>
          <p:cNvSpPr>
            <a:spLocks noGrp="1"/>
          </p:cNvSpPr>
          <p:nvPr>
            <p:ph type="body" sz="quarter" idx="48" hasCustomPrompt="1"/>
          </p:nvPr>
        </p:nvSpPr>
        <p:spPr>
          <a:xfrm>
            <a:off x="7922146" y="559279"/>
            <a:ext cx="1157711" cy="1504721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44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00</a:t>
            </a:r>
            <a:endParaRPr lang="en-US" dirty="0"/>
          </a:p>
        </p:txBody>
      </p:sp>
      <p:sp>
        <p:nvSpPr>
          <p:cNvPr id="23" name="テキスト プレースホルダー 11"/>
          <p:cNvSpPr>
            <a:spLocks noGrp="1"/>
          </p:cNvSpPr>
          <p:nvPr>
            <p:ph type="body" sz="quarter" idx="49" hasCustomPrompt="1"/>
          </p:nvPr>
        </p:nvSpPr>
        <p:spPr>
          <a:xfrm>
            <a:off x="8119852" y="3011795"/>
            <a:ext cx="1157711" cy="1504721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44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00</a:t>
            </a:r>
            <a:endParaRPr lang="en-US" dirty="0"/>
          </a:p>
        </p:txBody>
      </p:sp>
      <p:sp>
        <p:nvSpPr>
          <p:cNvPr id="24" name="テキスト プレースホルダー 11"/>
          <p:cNvSpPr>
            <a:spLocks noGrp="1"/>
          </p:cNvSpPr>
          <p:nvPr>
            <p:ph type="body" sz="quarter" idx="50" hasCustomPrompt="1"/>
          </p:nvPr>
        </p:nvSpPr>
        <p:spPr>
          <a:xfrm>
            <a:off x="11718778" y="1226997"/>
            <a:ext cx="1157711" cy="1504721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44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00</a:t>
            </a:r>
            <a:endParaRPr lang="en-US" dirty="0"/>
          </a:p>
        </p:txBody>
      </p:sp>
      <p:sp>
        <p:nvSpPr>
          <p:cNvPr id="25" name="テキスト プレースホルダー 11"/>
          <p:cNvSpPr>
            <a:spLocks noGrp="1"/>
          </p:cNvSpPr>
          <p:nvPr>
            <p:ph type="body" sz="quarter" idx="51" hasCustomPrompt="1"/>
          </p:nvPr>
        </p:nvSpPr>
        <p:spPr>
          <a:xfrm>
            <a:off x="13247906" y="4101584"/>
            <a:ext cx="1157711" cy="1504721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44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00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81974772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ntr" presetSubtype="3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" presetClass="entr" presetSubtype="4" decel="100000" fill="hold" grpId="0" nodeType="after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50"/>
                            </p:stCondLst>
                            <p:childTnLst>
                              <p:par>
                                <p:cTn id="14" presetID="16" presetClass="entr" presetSubtype="37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6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550"/>
                            </p:stCondLst>
                            <p:childTnLst>
                              <p:par>
                                <p:cTn id="18" presetID="2" presetClass="entr" presetSubtype="4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2050"/>
                            </p:stCondLst>
                            <p:childTnLst>
                              <p:par>
                                <p:cTn id="23" presetID="2" presetClass="entr" presetSubtype="1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1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550"/>
                            </p:stCondLst>
                            <p:childTnLst>
                              <p:par>
                                <p:cTn id="32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3050"/>
                            </p:stCondLst>
                            <p:childTnLst>
                              <p:par>
                                <p:cTn id="37" presetID="2" presetClass="entr" presetSubtype="1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1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3550"/>
                            </p:stCondLst>
                            <p:childTnLst>
                              <p:par>
                                <p:cTn id="46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4050"/>
                            </p:stCondLst>
                            <p:childTnLst>
                              <p:par>
                                <p:cTn id="51" presetID="2" presetClass="entr" presetSubtype="1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" presetID="2" presetClass="entr" presetSubtype="1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4550"/>
                            </p:stCondLst>
                            <p:childTnLst>
                              <p:par>
                                <p:cTn id="60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5050"/>
                            </p:stCondLst>
                            <p:childTnLst>
                              <p:par>
                                <p:cTn id="65" presetID="2" presetClass="entr" presetSubtype="1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9" presetID="2" presetClass="entr" presetSubtype="1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500" fill="hold"/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2" dur="500" fill="hold"/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5550"/>
                            </p:stCondLst>
                            <p:childTnLst>
                              <p:par>
                                <p:cTn id="74" presetID="2" presetClass="entr" presetSubtype="2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6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7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8" fill="hold">
                            <p:stCondLst>
                              <p:cond delay="6050"/>
                            </p:stCondLst>
                            <p:childTnLst>
                              <p:par>
                                <p:cTn id="79" presetID="2" presetClass="entr" presetSubtype="1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1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2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3" presetID="2" presetClass="entr" presetSubtype="1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5" dur="500" fill="hold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6" dur="500" fill="hold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6550"/>
                            </p:stCondLst>
                            <p:childTnLst>
                              <p:par>
                                <p:cTn id="88" presetID="2" presetClass="entr" presetSubtype="2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0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1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2" fill="hold">
                            <p:stCondLst>
                              <p:cond delay="7050"/>
                            </p:stCondLst>
                            <p:childTnLst>
                              <p:par>
                                <p:cTn id="93" presetID="2" presetClass="entr" presetSubtype="1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5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6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7" presetID="2" presetClass="entr" presetSubtype="1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9" dur="500" fill="hold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0" dur="500" fill="hold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1" fill="hold">
                            <p:stCondLst>
                              <p:cond delay="7550"/>
                            </p:stCondLst>
                            <p:childTnLst>
                              <p:par>
                                <p:cTn id="102" presetID="2" presetClass="entr" presetSubtype="2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4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5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>
        <p:tmplLst>
          <p:tmpl>
            <p:tnLst>
              <p:par>
                <p:cTn presetID="2" presetClass="entr" presetSubtype="4" decel="100000" fill="hold" nodeType="afterEffect">
                  <p:stCondLst>
                    <p:cond delay="0"/>
                  </p:stCondLst>
                  <p:iterate type="wd">
                    <p:tmPct val="10000"/>
                  </p:iterate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7" grpId="0">
        <p:tmplLst>
          <p:tmpl>
            <p:tnLst>
              <p:par>
                <p:cTn presetID="2" presetClass="entr" presetSubtype="4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8" grpId="0" animBg="1"/>
      <p:bldP spid="9" grpId="0" animBg="1"/>
      <p:bldP spid="10" grpId="0" animBg="1"/>
      <p:bldP spid="11" grpId="0" animBg="1"/>
      <p:bldP spid="12" grpId="0" animBg="1"/>
      <p:bldP spid="13" grpId="0" animBg="1"/>
      <p:bldP spid="14" grpId="0">
        <p:tmplLst>
          <p:tmpl>
            <p:tnLst>
              <p:par>
                <p:cTn presetID="2" presetClass="entr" presetSubtype="8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5" grpId="0">
        <p:tmplLst>
          <p:tmpl>
            <p:tnLst>
              <p:par>
                <p:cTn presetID="2" presetClass="entr" presetSubtype="8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6" grpId="0">
        <p:tmplLst>
          <p:tmpl>
            <p:tnLst>
              <p:par>
                <p:cTn presetID="2" presetClass="entr" presetSubtype="8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7" grpId="0">
        <p:tmplLst>
          <p:tmpl>
            <p:tnLst>
              <p:par>
                <p:cTn presetID="2" presetClass="entr" presetSubtype="2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8" grpId="0">
        <p:tmplLst>
          <p:tmpl>
            <p:tnLst>
              <p:par>
                <p:cTn presetID="2" presetClass="entr" presetSubtype="2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9" grpId="0">
        <p:tmplLst>
          <p:tmpl>
            <p:tnLst>
              <p:par>
                <p:cTn presetID="2" presetClass="entr" presetSubtype="2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0" grpId="0" build="p">
        <p:tmplLst>
          <p:tmpl lvl="1">
            <p:tnLst>
              <p:par>
                <p:cTn presetID="2" presetClass="entr" presetSubtype="1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0-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1" grpId="0" build="p">
        <p:tmplLst>
          <p:tmpl lvl="1">
            <p:tnLst>
              <p:par>
                <p:cTn presetID="2" presetClass="entr" presetSubtype="1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0-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2" grpId="0" build="p">
        <p:tmplLst>
          <p:tmpl lvl="1">
            <p:tnLst>
              <p:par>
                <p:cTn presetID="2" presetClass="entr" presetSubtype="1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0-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3" grpId="0" build="p">
        <p:tmplLst>
          <p:tmpl lvl="1">
            <p:tnLst>
              <p:par>
                <p:cTn presetID="2" presetClass="entr" presetSubtype="1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0-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4" grpId="0" build="p">
        <p:tmplLst>
          <p:tmpl lvl="1">
            <p:tnLst>
              <p:par>
                <p:cTn presetID="2" presetClass="entr" presetSubtype="1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0-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5" grpId="0" build="p">
        <p:tmplLst>
          <p:tmpl lvl="1">
            <p:tnLst>
              <p:par>
                <p:cTn presetID="2" presetClass="entr" presetSubtype="1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0-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35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World Map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  <a:alpha val="70000"/>
                  </a:prstClr>
                </a:solidFill>
              </a:rPr>
              <a:t>The Power of PowerPoint | thepopp.com</a:t>
            </a:r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87164BF-D67A-46C0-81D2-5BAF67C00C80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  <p:pic>
        <p:nvPicPr>
          <p:cNvPr id="2" name="図 1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06843" y="1016929"/>
            <a:ext cx="13127849" cy="6236485"/>
          </a:xfrm>
          <a:prstGeom prst="rect">
            <a:avLst/>
          </a:prstGeom>
        </p:spPr>
      </p:pic>
      <p:sp>
        <p:nvSpPr>
          <p:cNvPr id="5" name="テキスト プレースホルダー 11"/>
          <p:cNvSpPr>
            <a:spLocks noGrp="1"/>
          </p:cNvSpPr>
          <p:nvPr>
            <p:ph type="body" sz="quarter" idx="38" hasCustomPrompt="1"/>
          </p:nvPr>
        </p:nvSpPr>
        <p:spPr>
          <a:xfrm>
            <a:off x="2842148" y="6619890"/>
            <a:ext cx="12612643" cy="1224261"/>
          </a:xfrm>
        </p:spPr>
        <p:txBody>
          <a:bodyPr anchor="b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5400" spc="600" baseline="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cxnSp>
        <p:nvCxnSpPr>
          <p:cNvPr id="6" name="直線コネクタ 5"/>
          <p:cNvCxnSpPr/>
          <p:nvPr userDrawn="1"/>
        </p:nvCxnSpPr>
        <p:spPr>
          <a:xfrm flipH="1" flipV="1">
            <a:off x="3332956" y="7853145"/>
            <a:ext cx="11620500" cy="1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テキスト プレースホルダー 11"/>
          <p:cNvSpPr>
            <a:spLocks noGrp="1"/>
          </p:cNvSpPr>
          <p:nvPr>
            <p:ph type="body" sz="quarter" idx="39" hasCustomPrompt="1"/>
          </p:nvPr>
        </p:nvSpPr>
        <p:spPr>
          <a:xfrm>
            <a:off x="2097255" y="7975591"/>
            <a:ext cx="14102428" cy="1539112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spcBef>
                <a:spcPts val="0"/>
              </a:spcBef>
              <a:defRPr sz="24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55218225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ntr" presetSubtype="3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" presetClass="entr" presetSubtype="4" decel="100000" fill="hold" grpId="0" nodeType="after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50"/>
                            </p:stCondLst>
                            <p:childTnLst>
                              <p:par>
                                <p:cTn id="14" presetID="16" presetClass="entr" presetSubtype="37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6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550"/>
                            </p:stCondLst>
                            <p:childTnLst>
                              <p:par>
                                <p:cTn id="18" presetID="2" presetClass="entr" presetSubtype="4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>
        <p:tmplLst>
          <p:tmpl>
            <p:tnLst>
              <p:par>
                <p:cTn presetID="2" presetClass="entr" presetSubtype="4" decel="100000" fill="hold" nodeType="afterEffect">
                  <p:stCondLst>
                    <p:cond delay="0"/>
                  </p:stCondLst>
                  <p:iterate type="wd">
                    <p:tmPct val="10000"/>
                  </p:iterate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7" grpId="0">
        <p:tmplLst>
          <p:tmpl>
            <p:tnLst>
              <p:par>
                <p:cTn presetID="2" presetClass="entr" presetSubtype="4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35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con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  <a:alpha val="70000"/>
                  </a:prstClr>
                </a:solidFill>
              </a:rPr>
              <a:t>The Power of PowerPoint | thepopp.com</a:t>
            </a:r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87164BF-D67A-46C0-81D2-5BAF67C00C80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  <p:sp>
        <p:nvSpPr>
          <p:cNvPr id="5" name="テキスト プレースホルダー 11"/>
          <p:cNvSpPr>
            <a:spLocks noGrp="1"/>
          </p:cNvSpPr>
          <p:nvPr>
            <p:ph type="body" sz="quarter" idx="39" hasCustomPrompt="1"/>
          </p:nvPr>
        </p:nvSpPr>
        <p:spPr>
          <a:xfrm>
            <a:off x="2097255" y="4558434"/>
            <a:ext cx="14102428" cy="1935215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spcBef>
                <a:spcPts val="0"/>
              </a:spcBef>
              <a:defRPr sz="2400">
                <a:solidFill>
                  <a:schemeClr val="accent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6" name="図プレースホルダー 7"/>
          <p:cNvSpPr>
            <a:spLocks noGrp="1"/>
          </p:cNvSpPr>
          <p:nvPr>
            <p:ph type="pic" sz="quarter" idx="18" hasCustomPrompt="1"/>
          </p:nvPr>
        </p:nvSpPr>
        <p:spPr>
          <a:xfrm>
            <a:off x="8357297" y="2938255"/>
            <a:ext cx="1550994" cy="1550994"/>
          </a:xfrm>
        </p:spPr>
        <p:txBody>
          <a:bodyPr>
            <a:normAutofit/>
          </a:bodyPr>
          <a:lstStyle>
            <a:lvl1pPr>
              <a:defRPr sz="1600"/>
            </a:lvl1pPr>
          </a:lstStyle>
          <a:p>
            <a:r>
              <a:rPr kumimoji="1" lang="en-US" altLang="ja-JP" dirty="0" smtClean="0"/>
              <a:t>ICON</a:t>
            </a:r>
            <a:endParaRPr kumimoji="1" lang="ja-JP" altLang="en-US" dirty="0"/>
          </a:p>
        </p:txBody>
      </p:sp>
    </p:spTree>
    <p:extLst>
      <p:ext uri="{BB962C8B-B14F-4D97-AF65-F5344CB8AC3E}">
        <p14:creationId xmlns:p14="http://schemas.microsoft.com/office/powerpoint/2010/main" val="72241298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" presetClass="entr" presetSubtype="4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>
        <p:tmplLst>
          <p:tmpl>
            <p:tnLst>
              <p:par>
                <p:cTn presetID="2" presetClass="entr" presetSubtype="4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6" grpId="0"/>
    </p:bldLst>
  </p:timing>
</p:sldLayout>
</file>

<file path=ppt/slideLayouts/slideLayout35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Warnin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  <a:alpha val="70000"/>
                  </a:prstClr>
                </a:solidFill>
              </a:rPr>
              <a:t>The Power of PowerPoint | thepopp.com</a:t>
            </a:r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87164BF-D67A-46C0-81D2-5BAF67C00C80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  <p:sp>
        <p:nvSpPr>
          <p:cNvPr id="5" name="テキスト プレースホルダー 11"/>
          <p:cNvSpPr>
            <a:spLocks noGrp="1"/>
          </p:cNvSpPr>
          <p:nvPr>
            <p:ph type="body" sz="quarter" idx="39" hasCustomPrompt="1"/>
          </p:nvPr>
        </p:nvSpPr>
        <p:spPr>
          <a:xfrm>
            <a:off x="2097255" y="2623220"/>
            <a:ext cx="14102428" cy="6300700"/>
          </a:xfrm>
        </p:spPr>
        <p:txBody>
          <a:bodyPr anchor="t">
            <a:noAutofit/>
          </a:bodyPr>
          <a:lstStyle>
            <a:lvl1pPr marL="432000" indent="-432000" algn="l">
              <a:lnSpc>
                <a:spcPct val="120000"/>
              </a:lnSpc>
              <a:spcBef>
                <a:spcPts val="1200"/>
              </a:spcBef>
              <a:buFont typeface="Wingdings" panose="05000000000000000000" pitchFamily="2" charset="2"/>
              <a:buChar char="u"/>
              <a:defRPr sz="2400">
                <a:solidFill>
                  <a:schemeClr val="tx1"/>
                </a:solidFill>
                <a:latin typeface="+mn-lt"/>
              </a:defRPr>
            </a:lvl1pPr>
            <a:lvl2pPr marL="900000" indent="-432000">
              <a:buFont typeface="Wingdings" panose="05000000000000000000" pitchFamily="2" charset="2"/>
              <a:buChar char="l"/>
              <a:defRPr sz="2400">
                <a:solidFill>
                  <a:schemeClr val="tx1">
                    <a:lumMod val="60000"/>
                    <a:lumOff val="40000"/>
                  </a:schemeClr>
                </a:solidFill>
              </a:defRPr>
            </a:lvl2pPr>
          </a:lstStyle>
          <a:p>
            <a:pPr lvl="0"/>
            <a:r>
              <a:rPr lang="en-US" altLang="ja-JP" dirty="0" smtClean="0"/>
              <a:t>Text Here</a:t>
            </a:r>
          </a:p>
          <a:p>
            <a:pPr lvl="1"/>
            <a:r>
              <a:rPr lang="en-US" dirty="0" smtClean="0"/>
              <a:t>ssss</a:t>
            </a:r>
            <a:endParaRPr lang="en-US" dirty="0"/>
          </a:p>
        </p:txBody>
      </p:sp>
      <p:sp>
        <p:nvSpPr>
          <p:cNvPr id="6" name="図プレースホルダー 7"/>
          <p:cNvSpPr>
            <a:spLocks noGrp="1"/>
          </p:cNvSpPr>
          <p:nvPr>
            <p:ph type="pic" sz="quarter" idx="18" hasCustomPrompt="1"/>
          </p:nvPr>
        </p:nvSpPr>
        <p:spPr>
          <a:xfrm>
            <a:off x="8357297" y="1003040"/>
            <a:ext cx="1550994" cy="1550994"/>
          </a:xfrm>
        </p:spPr>
        <p:txBody>
          <a:bodyPr>
            <a:normAutofit/>
          </a:bodyPr>
          <a:lstStyle>
            <a:lvl1pPr>
              <a:defRPr sz="1600"/>
            </a:lvl1pPr>
          </a:lstStyle>
          <a:p>
            <a:r>
              <a:rPr kumimoji="1" lang="en-US" altLang="ja-JP" dirty="0" smtClean="0"/>
              <a:t>ICON</a:t>
            </a:r>
            <a:endParaRPr kumimoji="1" lang="ja-JP" altLang="en-US" dirty="0"/>
          </a:p>
        </p:txBody>
      </p:sp>
    </p:spTree>
    <p:extLst>
      <p:ext uri="{BB962C8B-B14F-4D97-AF65-F5344CB8AC3E}">
        <p14:creationId xmlns:p14="http://schemas.microsoft.com/office/powerpoint/2010/main" val="141597145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" presetClass="entr" presetSubtype="4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>
        <p:tmplLst>
          <p:tmpl>
            <p:tnLst>
              <p:par>
                <p:cTn presetID="2" presetClass="entr" presetSubtype="4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6" grpId="0"/>
    </p:bldLst>
  </p:timing>
</p:sldLayout>
</file>

<file path=ppt/slideLayouts/slideLayout35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ottom 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  <a:alpha val="70000"/>
                  </a:prstClr>
                </a:solidFill>
              </a:rPr>
              <a:t>The Power of PowerPoint | thepopp.com</a:t>
            </a:r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87164BF-D67A-46C0-81D2-5BAF67C00C80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  <p:sp>
        <p:nvSpPr>
          <p:cNvPr id="5" name="テキスト プレースホルダー 11"/>
          <p:cNvSpPr>
            <a:spLocks noGrp="1"/>
          </p:cNvSpPr>
          <p:nvPr>
            <p:ph type="body" sz="quarter" idx="38" hasCustomPrompt="1"/>
          </p:nvPr>
        </p:nvSpPr>
        <p:spPr>
          <a:xfrm>
            <a:off x="2842148" y="6619890"/>
            <a:ext cx="12612643" cy="1224261"/>
          </a:xfrm>
        </p:spPr>
        <p:txBody>
          <a:bodyPr anchor="b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5400" spc="600" baseline="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cxnSp>
        <p:nvCxnSpPr>
          <p:cNvPr id="6" name="直線コネクタ 5"/>
          <p:cNvCxnSpPr/>
          <p:nvPr userDrawn="1"/>
        </p:nvCxnSpPr>
        <p:spPr>
          <a:xfrm flipH="1" flipV="1">
            <a:off x="3332956" y="7853145"/>
            <a:ext cx="11620500" cy="1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テキスト プレースホルダー 11"/>
          <p:cNvSpPr>
            <a:spLocks noGrp="1"/>
          </p:cNvSpPr>
          <p:nvPr>
            <p:ph type="body" sz="quarter" idx="39" hasCustomPrompt="1"/>
          </p:nvPr>
        </p:nvSpPr>
        <p:spPr>
          <a:xfrm>
            <a:off x="2097255" y="7975591"/>
            <a:ext cx="14102428" cy="1539112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spcBef>
                <a:spcPts val="0"/>
              </a:spcBef>
              <a:defRPr sz="24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62802797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decel="100000" fill="hold" grpId="0" nodeType="after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50"/>
                            </p:stCondLst>
                            <p:childTnLst>
                              <p:par>
                                <p:cTn id="10" presetID="16" presetClass="entr" presetSubtype="37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2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50"/>
                            </p:stCondLst>
                            <p:childTnLst>
                              <p:par>
                                <p:cTn id="14" presetID="2" presetClass="entr" presetSubtype="4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>
        <p:tmplLst>
          <p:tmpl>
            <p:tnLst>
              <p:par>
                <p:cTn presetID="2" presetClass="entr" presetSubtype="4" decel="100000" fill="hold" nodeType="afterEffect">
                  <p:stCondLst>
                    <p:cond delay="0"/>
                  </p:stCondLst>
                  <p:iterate type="wd">
                    <p:tmPct val="10000"/>
                  </p:iterate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7" grpId="0">
        <p:tmplLst>
          <p:tmpl>
            <p:tnLst>
              <p:par>
                <p:cTn presetID="2" presetClass="entr" presetSubtype="4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35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No Conten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  <a:alpha val="70000"/>
                  </a:prstClr>
                </a:solidFill>
              </a:rPr>
              <a:t>The Power of PowerPoint | thepopp.com</a:t>
            </a:r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87164BF-D67A-46C0-81D2-5BAF67C00C80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9130110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5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Nothin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15933576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5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ctrTitle"/>
          </p:nvPr>
        </p:nvSpPr>
        <p:spPr>
          <a:xfrm>
            <a:off x="2285802" y="1683545"/>
            <a:ext cx="13714810" cy="3581400"/>
          </a:xfrm>
          <a:prstGeom prst="rect">
            <a:avLst/>
          </a:prstGeom>
        </p:spPr>
        <p:txBody>
          <a:bodyPr lIns="137151" tIns="68575" rIns="137151" bIns="68575" anchor="b"/>
          <a:lstStyle>
            <a:lvl1pPr algn="ctr">
              <a:defRPr sz="9000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Подзаголовок 2"/>
          <p:cNvSpPr>
            <a:spLocks noGrp="1"/>
          </p:cNvSpPr>
          <p:nvPr>
            <p:ph type="subTitle" idx="1"/>
          </p:nvPr>
        </p:nvSpPr>
        <p:spPr>
          <a:xfrm>
            <a:off x="2285802" y="5403057"/>
            <a:ext cx="13714810" cy="2483643"/>
          </a:xfrm>
        </p:spPr>
        <p:txBody>
          <a:bodyPr/>
          <a:lstStyle>
            <a:lvl1pPr marL="0" indent="0" algn="ctr">
              <a:buNone/>
              <a:defRPr sz="3600"/>
            </a:lvl1pPr>
            <a:lvl2pPr marL="685754" indent="0" algn="ctr">
              <a:buNone/>
              <a:defRPr sz="3000"/>
            </a:lvl2pPr>
            <a:lvl3pPr marL="1371509" indent="0" algn="ctr">
              <a:buNone/>
              <a:defRPr sz="2700"/>
            </a:lvl3pPr>
            <a:lvl4pPr marL="2057263" indent="0" algn="ctr">
              <a:buNone/>
              <a:defRPr sz="2400"/>
            </a:lvl4pPr>
            <a:lvl5pPr marL="2743017" indent="0" algn="ctr">
              <a:buNone/>
              <a:defRPr sz="2400"/>
            </a:lvl5pPr>
            <a:lvl6pPr marL="3428771" indent="0" algn="ctr">
              <a:buNone/>
              <a:defRPr sz="2400"/>
            </a:lvl6pPr>
            <a:lvl7pPr marL="4114526" indent="0" algn="ctr">
              <a:buNone/>
              <a:defRPr sz="2400"/>
            </a:lvl7pPr>
            <a:lvl8pPr marL="4800280" indent="0" algn="ctr">
              <a:buNone/>
              <a:defRPr sz="2400"/>
            </a:lvl8pPr>
            <a:lvl9pPr marL="5486034" indent="0" algn="ctr">
              <a:buNone/>
              <a:defRPr sz="2400"/>
            </a:lvl9pPr>
          </a:lstStyle>
          <a:p>
            <a:r>
              <a:rPr lang="ru-RU" smtClean="0"/>
              <a:t>Образец подзаголовка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>
          <a:xfrm>
            <a:off x="1257191" y="9534526"/>
            <a:ext cx="4114443" cy="547688"/>
          </a:xfrm>
          <a:prstGeom prst="rect">
            <a:avLst/>
          </a:prstGeom>
        </p:spPr>
        <p:txBody>
          <a:bodyPr lIns="137151" tIns="68575" rIns="137151" bIns="68575"/>
          <a:lstStyle/>
          <a:p>
            <a:fld id="{48A87A34-81AB-432B-8DAE-1953F412C126}" type="datetimeFigureOut">
              <a:rPr lang="en-US" smtClean="0">
                <a:solidFill>
                  <a:prstClr val="black"/>
                </a:solidFill>
              </a:rPr>
              <a:pPr/>
              <a:t>2/23/2022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D22F896-40B5-4ADD-8801-0D06FADFA095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35182149"/>
      </p:ext>
    </p:extLst>
  </p:cSld>
  <p:clrMapOvr>
    <a:masterClrMapping/>
  </p:clrMapOvr>
</p:sldLayout>
</file>

<file path=ppt/slideLayouts/slideLayout35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Welcom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 hasCustomPrompt="1"/>
          </p:nvPr>
        </p:nvSpPr>
        <p:spPr>
          <a:xfrm>
            <a:off x="862286" y="2758235"/>
            <a:ext cx="16741860" cy="1664619"/>
          </a:xfrm>
          <a:prstGeom prst="rect">
            <a:avLst/>
          </a:prstGeom>
        </p:spPr>
        <p:txBody>
          <a:bodyPr anchor="b"/>
          <a:lstStyle>
            <a:lvl1pPr algn="ctr">
              <a:defRPr sz="9600" spc="1500" baseline="0"/>
            </a:lvl1pPr>
          </a:lstStyle>
          <a:p>
            <a:r>
              <a:rPr lang="en-US" altLang="ja-JP" dirty="0" smtClean="0"/>
              <a:t>SLIDE TITLE HERE</a:t>
            </a:r>
            <a:endParaRPr kumimoji="1" lang="ja-JP" altLang="en-US" dirty="0"/>
          </a:p>
        </p:txBody>
      </p: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>
          <a:xfrm>
            <a:off x="9413236" y="9591367"/>
            <a:ext cx="7776864" cy="547688"/>
          </a:xfrm>
        </p:spPr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  <a:alpha val="70000"/>
                  </a:prstClr>
                </a:solidFill>
              </a:rPr>
              <a:t>The Power of PowerPoint | thepopp.com</a:t>
            </a:r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>
          <a:xfrm>
            <a:off x="17371930" y="9591367"/>
            <a:ext cx="907291" cy="547688"/>
          </a:xfrm>
        </p:spPr>
        <p:txBody>
          <a:bodyPr/>
          <a:lstStyle/>
          <a:p>
            <a:fld id="{387164BF-D67A-46C0-81D2-5BAF67C00C80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  <p:sp>
        <p:nvSpPr>
          <p:cNvPr id="5" name="テキスト プレースホルダー 11"/>
          <p:cNvSpPr>
            <a:spLocks noGrp="1"/>
          </p:cNvSpPr>
          <p:nvPr>
            <p:ph type="body" sz="quarter" idx="14" hasCustomPrompt="1"/>
          </p:nvPr>
        </p:nvSpPr>
        <p:spPr>
          <a:xfrm>
            <a:off x="1114314" y="4288405"/>
            <a:ext cx="16057784" cy="900100"/>
          </a:xfrm>
        </p:spPr>
        <p:txBody>
          <a:bodyPr anchor="t">
            <a:noAutofit/>
          </a:bodyPr>
          <a:lstStyle>
            <a:lvl1pPr algn="ctr">
              <a:defRPr sz="40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6" name="テキスト プレースホルダー 11"/>
          <p:cNvSpPr>
            <a:spLocks noGrp="1"/>
          </p:cNvSpPr>
          <p:nvPr>
            <p:ph type="body" sz="quarter" idx="15" hasCustomPrompt="1"/>
          </p:nvPr>
        </p:nvSpPr>
        <p:spPr>
          <a:xfrm>
            <a:off x="2104424" y="6133610"/>
            <a:ext cx="14077564" cy="2475275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defRPr sz="24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cxnSp>
        <p:nvCxnSpPr>
          <p:cNvPr id="10" name="直線コネクタ 9"/>
          <p:cNvCxnSpPr/>
          <p:nvPr userDrawn="1"/>
        </p:nvCxnSpPr>
        <p:spPr>
          <a:xfrm>
            <a:off x="2623107" y="5638555"/>
            <a:ext cx="13040199" cy="0"/>
          </a:xfrm>
          <a:prstGeom prst="line">
            <a:avLst/>
          </a:prstGeom>
          <a:ln w="12700">
            <a:solidFill>
              <a:schemeClr val="accent1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25891779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9" decel="100000" fill="hold" grpId="0" nodeType="after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2" decel="100000" fill="hold" grpId="0" nodeType="withEffect">
                                  <p:stCondLst>
                                    <p:cond delay="25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800"/>
                            </p:stCondLst>
                            <p:childTnLst>
                              <p:par>
                                <p:cTn id="14" presetID="16" presetClass="entr" presetSubtype="37" fill="hold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6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550"/>
                            </p:stCondLst>
                            <p:childTnLst>
                              <p:par>
                                <p:cTn id="18" presetID="2" presetClass="entr" presetSubtype="4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5" grpId="0" build="p">
        <p:tmplLst>
          <p:tmpl lvl="1">
            <p:tnLst>
              <p:par>
                <p:cTn presetID="2" presetClass="entr" presetSubtype="2" decel="100000" fill="hold" nodeType="withEffect">
                  <p:stCondLst>
                    <p:cond delay="250"/>
                  </p:stCondLst>
                  <p:iterate type="wd">
                    <p:tmPct val="10000"/>
                  </p:iterate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6" grpId="0">
        <p:tmplLst>
          <p:tmpl>
            <p:tnLst>
              <p:par>
                <p:cTn presetID="2" presetClass="entr" presetSubtype="4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35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resen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  <a:alpha val="70000"/>
                  </a:prstClr>
                </a:solidFill>
              </a:rPr>
              <a:t>The Power of PowerPoint | thepopp.com</a:t>
            </a:r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87164BF-D67A-46C0-81D2-5BAF67C00C80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  <p:sp>
        <p:nvSpPr>
          <p:cNvPr id="5" name="円/楕円 4"/>
          <p:cNvSpPr/>
          <p:nvPr userDrawn="1"/>
        </p:nvSpPr>
        <p:spPr>
          <a:xfrm>
            <a:off x="772276" y="2173170"/>
            <a:ext cx="5809079" cy="5809583"/>
          </a:xfrm>
          <a:prstGeom prst="ellipse">
            <a:avLst/>
          </a:prstGeom>
          <a:solidFill>
            <a:schemeClr val="accent1">
              <a:lumMod val="20000"/>
              <a:lumOff val="80000"/>
              <a:alpha val="14000"/>
            </a:schemeClr>
          </a:solidFill>
          <a:ln w="12700">
            <a:solidFill>
              <a:schemeClr val="accent1"/>
            </a:solidFill>
            <a:prstDash val="dash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 sz="2400" dirty="0" smtClean="0">
              <a:solidFill>
                <a:prstClr val="black"/>
              </a:solidFill>
              <a:latin typeface="Roboto Condensed Light"/>
            </a:endParaRPr>
          </a:p>
        </p:txBody>
      </p:sp>
      <p:sp>
        <p:nvSpPr>
          <p:cNvPr id="6" name="図プレースホルダー 9"/>
          <p:cNvSpPr>
            <a:spLocks noGrp="1"/>
          </p:cNvSpPr>
          <p:nvPr>
            <p:ph type="pic" sz="quarter" idx="12" hasCustomPrompt="1"/>
          </p:nvPr>
        </p:nvSpPr>
        <p:spPr>
          <a:xfrm>
            <a:off x="963207" y="2364118"/>
            <a:ext cx="5427217" cy="5427687"/>
          </a:xfrm>
          <a:prstGeom prst="ellipse">
            <a:avLst/>
          </a:prstGeom>
        </p:spPr>
        <p:txBody>
          <a:bodyPr/>
          <a:lstStyle>
            <a:lvl1pPr>
              <a:defRPr/>
            </a:lvl1pPr>
          </a:lstStyle>
          <a:p>
            <a:r>
              <a:rPr kumimoji="1" lang="en-US" altLang="ja-JP" dirty="0" smtClean="0"/>
              <a:t>Add Image</a:t>
            </a:r>
            <a:endParaRPr kumimoji="1" lang="ja-JP" altLang="en-US" dirty="0"/>
          </a:p>
        </p:txBody>
      </p:sp>
      <p:sp>
        <p:nvSpPr>
          <p:cNvPr id="7" name="タイトル 1"/>
          <p:cNvSpPr>
            <a:spLocks noGrp="1"/>
          </p:cNvSpPr>
          <p:nvPr>
            <p:ph type="title" hasCustomPrompt="1"/>
          </p:nvPr>
        </p:nvSpPr>
        <p:spPr>
          <a:xfrm>
            <a:off x="7117981" y="1768125"/>
            <a:ext cx="10351150" cy="1191125"/>
          </a:xfrm>
          <a:prstGeom prst="rect">
            <a:avLst/>
          </a:prstGeom>
        </p:spPr>
        <p:txBody>
          <a:bodyPr anchor="b"/>
          <a:lstStyle>
            <a:lvl1pPr algn="l">
              <a:defRPr sz="5400" spc="1500" baseline="0"/>
            </a:lvl1pPr>
          </a:lstStyle>
          <a:p>
            <a:r>
              <a:rPr lang="en-US" altLang="ja-JP" dirty="0" smtClean="0"/>
              <a:t>NAME HERE</a:t>
            </a:r>
            <a:endParaRPr kumimoji="1" lang="ja-JP" altLang="en-US" dirty="0"/>
          </a:p>
        </p:txBody>
      </p:sp>
      <p:sp>
        <p:nvSpPr>
          <p:cNvPr id="8" name="テキスト プレースホルダー 11"/>
          <p:cNvSpPr>
            <a:spLocks noGrp="1"/>
          </p:cNvSpPr>
          <p:nvPr>
            <p:ph type="body" sz="quarter" idx="15" hasCustomPrompt="1"/>
          </p:nvPr>
        </p:nvSpPr>
        <p:spPr>
          <a:xfrm>
            <a:off x="7072976" y="2983261"/>
            <a:ext cx="10351150" cy="2565284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29101908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49" presetClass="entr" presetSubtype="0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500"/>
                            </p:stCondLst>
                            <p:childTnLst>
                              <p:par>
                                <p:cTn id="18" presetID="2" presetClass="entr" presetSubtype="2" decel="100000" fill="hold" grpId="0" nodeType="after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2" presetClass="entr" presetSubtype="2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6" grpId="0"/>
      <p:bldP spid="7" grpId="0"/>
      <p:bldP spid="8" grpId="0"/>
    </p:bldLst>
  </p:timing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x4 Images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円/楕円 19"/>
          <p:cNvSpPr/>
          <p:nvPr userDrawn="1"/>
        </p:nvSpPr>
        <p:spPr>
          <a:xfrm>
            <a:off x="1024052" y="1849270"/>
            <a:ext cx="3365500" cy="2608430"/>
          </a:xfrm>
          <a:custGeom>
            <a:avLst/>
            <a:gdLst/>
            <a:ahLst/>
            <a:cxnLst/>
            <a:rect l="l" t="t" r="r" b="b"/>
            <a:pathLst>
              <a:path w="3365500" h="2608430">
                <a:moveTo>
                  <a:pt x="1682750" y="0"/>
                </a:moveTo>
                <a:cubicBezTo>
                  <a:pt x="2612107" y="0"/>
                  <a:pt x="3365500" y="753393"/>
                  <a:pt x="3365500" y="1682750"/>
                </a:cubicBezTo>
                <a:cubicBezTo>
                  <a:pt x="3365500" y="2024906"/>
                  <a:pt x="3263382" y="2343211"/>
                  <a:pt x="3087324" y="2608430"/>
                </a:cubicBezTo>
                <a:lnTo>
                  <a:pt x="278177" y="2608430"/>
                </a:lnTo>
                <a:cubicBezTo>
                  <a:pt x="102119" y="2343211"/>
                  <a:pt x="0" y="2024906"/>
                  <a:pt x="0" y="1682750"/>
                </a:cubicBezTo>
                <a:cubicBezTo>
                  <a:pt x="0" y="753393"/>
                  <a:pt x="753393" y="0"/>
                  <a:pt x="1682750" y="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30000"/>
            </a:schemeClr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" name="タイトル 1"/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en-US" altLang="ja-JP" dirty="0" smtClean="0"/>
              <a:t>SLIDE TITLE HERE</a:t>
            </a:r>
            <a:endParaRPr kumimoji="1" lang="ja-JP" altLang="en-US" dirty="0"/>
          </a:p>
        </p:txBody>
      </p: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 smtClean="0"/>
              <a:t>The Power of PowerPoint | thepopp.com</a:t>
            </a:r>
            <a:endParaRPr lang="en-US" dirty="0"/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87164BF-D67A-46C0-81D2-5BAF67C00C80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16" name="テキスト プレースホルダー 11"/>
          <p:cNvSpPr>
            <a:spLocks noGrp="1"/>
          </p:cNvSpPr>
          <p:nvPr>
            <p:ph type="body" sz="quarter" idx="16" hasCustomPrompt="1"/>
          </p:nvPr>
        </p:nvSpPr>
        <p:spPr>
          <a:xfrm>
            <a:off x="658927" y="4513430"/>
            <a:ext cx="4095751" cy="720080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defRPr sz="24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9" name="図プレースホルダー 18"/>
          <p:cNvSpPr>
            <a:spLocks noGrp="1"/>
          </p:cNvSpPr>
          <p:nvPr>
            <p:ph type="pic" sz="quarter" idx="17" hasCustomPrompt="1"/>
          </p:nvPr>
        </p:nvSpPr>
        <p:spPr>
          <a:xfrm>
            <a:off x="1214552" y="2030245"/>
            <a:ext cx="2984500" cy="2425700"/>
          </a:xfrm>
          <a:custGeom>
            <a:avLst/>
            <a:gdLst/>
            <a:ahLst/>
            <a:cxnLst/>
            <a:rect l="l" t="t" r="r" b="b"/>
            <a:pathLst>
              <a:path w="2984500" h="2425700">
                <a:moveTo>
                  <a:pt x="1492250" y="0"/>
                </a:moveTo>
                <a:cubicBezTo>
                  <a:pt x="2316397" y="0"/>
                  <a:pt x="2984500" y="668103"/>
                  <a:pt x="2984500" y="1492250"/>
                </a:cubicBezTo>
                <a:cubicBezTo>
                  <a:pt x="2984500" y="1845748"/>
                  <a:pt x="2861585" y="2170537"/>
                  <a:pt x="2655528" y="2425700"/>
                </a:cubicBezTo>
                <a:lnTo>
                  <a:pt x="328973" y="2425700"/>
                </a:lnTo>
                <a:cubicBezTo>
                  <a:pt x="122916" y="2170537"/>
                  <a:pt x="0" y="1845748"/>
                  <a:pt x="0" y="1492250"/>
                </a:cubicBezTo>
                <a:cubicBezTo>
                  <a:pt x="0" y="668103"/>
                  <a:pt x="668103" y="0"/>
                  <a:pt x="1492250" y="0"/>
                </a:cubicBezTo>
                <a:close/>
              </a:path>
            </a:pathLst>
          </a:custGeom>
        </p:spPr>
        <p:txBody>
          <a:bodyPr/>
          <a:lstStyle/>
          <a:p>
            <a:r>
              <a:rPr kumimoji="1" lang="en-US" altLang="ja-JP" dirty="0" smtClean="0"/>
              <a:t> </a:t>
            </a:r>
            <a:endParaRPr kumimoji="1" lang="ja-JP" altLang="en-US" dirty="0"/>
          </a:p>
        </p:txBody>
      </p:sp>
      <p:cxnSp>
        <p:nvCxnSpPr>
          <p:cNvPr id="23" name="直線コネクタ 22"/>
          <p:cNvCxnSpPr/>
          <p:nvPr userDrawn="1"/>
        </p:nvCxnSpPr>
        <p:spPr>
          <a:xfrm>
            <a:off x="906314" y="4461671"/>
            <a:ext cx="3600000" cy="0"/>
          </a:xfrm>
          <a:prstGeom prst="line">
            <a:avLst/>
          </a:prstGeom>
          <a:ln w="12700">
            <a:solidFill>
              <a:schemeClr val="accent1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円/楕円 19"/>
          <p:cNvSpPr/>
          <p:nvPr userDrawn="1"/>
        </p:nvSpPr>
        <p:spPr>
          <a:xfrm>
            <a:off x="5285379" y="1849270"/>
            <a:ext cx="3365500" cy="2608430"/>
          </a:xfrm>
          <a:custGeom>
            <a:avLst/>
            <a:gdLst/>
            <a:ahLst/>
            <a:cxnLst/>
            <a:rect l="l" t="t" r="r" b="b"/>
            <a:pathLst>
              <a:path w="3365500" h="2608430">
                <a:moveTo>
                  <a:pt x="1682750" y="0"/>
                </a:moveTo>
                <a:cubicBezTo>
                  <a:pt x="2612107" y="0"/>
                  <a:pt x="3365500" y="753393"/>
                  <a:pt x="3365500" y="1682750"/>
                </a:cubicBezTo>
                <a:cubicBezTo>
                  <a:pt x="3365500" y="2024906"/>
                  <a:pt x="3263382" y="2343211"/>
                  <a:pt x="3087324" y="2608430"/>
                </a:cubicBezTo>
                <a:lnTo>
                  <a:pt x="278177" y="2608430"/>
                </a:lnTo>
                <a:cubicBezTo>
                  <a:pt x="102119" y="2343211"/>
                  <a:pt x="0" y="2024906"/>
                  <a:pt x="0" y="1682750"/>
                </a:cubicBezTo>
                <a:cubicBezTo>
                  <a:pt x="0" y="753393"/>
                  <a:pt x="753393" y="0"/>
                  <a:pt x="1682750" y="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30000"/>
            </a:schemeClr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8" name="テキスト プレースホルダー 11"/>
          <p:cNvSpPr>
            <a:spLocks noGrp="1"/>
          </p:cNvSpPr>
          <p:nvPr>
            <p:ph type="body" sz="quarter" idx="18" hasCustomPrompt="1"/>
          </p:nvPr>
        </p:nvSpPr>
        <p:spPr>
          <a:xfrm>
            <a:off x="4920254" y="4513430"/>
            <a:ext cx="4095751" cy="720080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defRPr sz="24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9" name="図プレースホルダー 18"/>
          <p:cNvSpPr>
            <a:spLocks noGrp="1"/>
          </p:cNvSpPr>
          <p:nvPr>
            <p:ph type="pic" sz="quarter" idx="19" hasCustomPrompt="1"/>
          </p:nvPr>
        </p:nvSpPr>
        <p:spPr>
          <a:xfrm>
            <a:off x="5475879" y="2030245"/>
            <a:ext cx="2984500" cy="2425700"/>
          </a:xfrm>
          <a:custGeom>
            <a:avLst/>
            <a:gdLst/>
            <a:ahLst/>
            <a:cxnLst/>
            <a:rect l="l" t="t" r="r" b="b"/>
            <a:pathLst>
              <a:path w="2984500" h="2425700">
                <a:moveTo>
                  <a:pt x="1492250" y="0"/>
                </a:moveTo>
                <a:cubicBezTo>
                  <a:pt x="2316397" y="0"/>
                  <a:pt x="2984500" y="668103"/>
                  <a:pt x="2984500" y="1492250"/>
                </a:cubicBezTo>
                <a:cubicBezTo>
                  <a:pt x="2984500" y="1845748"/>
                  <a:pt x="2861585" y="2170537"/>
                  <a:pt x="2655528" y="2425700"/>
                </a:cubicBezTo>
                <a:lnTo>
                  <a:pt x="328973" y="2425700"/>
                </a:lnTo>
                <a:cubicBezTo>
                  <a:pt x="122916" y="2170537"/>
                  <a:pt x="0" y="1845748"/>
                  <a:pt x="0" y="1492250"/>
                </a:cubicBezTo>
                <a:cubicBezTo>
                  <a:pt x="0" y="668103"/>
                  <a:pt x="668103" y="0"/>
                  <a:pt x="1492250" y="0"/>
                </a:cubicBezTo>
                <a:close/>
              </a:path>
            </a:pathLst>
          </a:custGeom>
        </p:spPr>
        <p:txBody>
          <a:bodyPr/>
          <a:lstStyle/>
          <a:p>
            <a:r>
              <a:rPr kumimoji="1" lang="en-US" altLang="ja-JP" dirty="0" smtClean="0"/>
              <a:t> </a:t>
            </a:r>
            <a:endParaRPr kumimoji="1" lang="ja-JP" altLang="en-US" dirty="0"/>
          </a:p>
        </p:txBody>
      </p:sp>
      <p:cxnSp>
        <p:nvCxnSpPr>
          <p:cNvPr id="30" name="直線コネクタ 29"/>
          <p:cNvCxnSpPr/>
          <p:nvPr userDrawn="1"/>
        </p:nvCxnSpPr>
        <p:spPr>
          <a:xfrm>
            <a:off x="5167641" y="4461671"/>
            <a:ext cx="3600000" cy="0"/>
          </a:xfrm>
          <a:prstGeom prst="line">
            <a:avLst/>
          </a:prstGeom>
          <a:ln w="12700">
            <a:solidFill>
              <a:schemeClr val="accent1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円/楕円 19"/>
          <p:cNvSpPr/>
          <p:nvPr userDrawn="1"/>
        </p:nvSpPr>
        <p:spPr>
          <a:xfrm>
            <a:off x="9567188" y="1851025"/>
            <a:ext cx="3365500" cy="2608430"/>
          </a:xfrm>
          <a:custGeom>
            <a:avLst/>
            <a:gdLst/>
            <a:ahLst/>
            <a:cxnLst/>
            <a:rect l="l" t="t" r="r" b="b"/>
            <a:pathLst>
              <a:path w="3365500" h="2608430">
                <a:moveTo>
                  <a:pt x="1682750" y="0"/>
                </a:moveTo>
                <a:cubicBezTo>
                  <a:pt x="2612107" y="0"/>
                  <a:pt x="3365500" y="753393"/>
                  <a:pt x="3365500" y="1682750"/>
                </a:cubicBezTo>
                <a:cubicBezTo>
                  <a:pt x="3365500" y="2024906"/>
                  <a:pt x="3263382" y="2343211"/>
                  <a:pt x="3087324" y="2608430"/>
                </a:cubicBezTo>
                <a:lnTo>
                  <a:pt x="278177" y="2608430"/>
                </a:lnTo>
                <a:cubicBezTo>
                  <a:pt x="102119" y="2343211"/>
                  <a:pt x="0" y="2024906"/>
                  <a:pt x="0" y="1682750"/>
                </a:cubicBezTo>
                <a:cubicBezTo>
                  <a:pt x="0" y="753393"/>
                  <a:pt x="753393" y="0"/>
                  <a:pt x="1682750" y="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30000"/>
            </a:schemeClr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2" name="テキスト プレースホルダー 11"/>
          <p:cNvSpPr>
            <a:spLocks noGrp="1"/>
          </p:cNvSpPr>
          <p:nvPr>
            <p:ph type="body" sz="quarter" idx="20" hasCustomPrompt="1"/>
          </p:nvPr>
        </p:nvSpPr>
        <p:spPr>
          <a:xfrm>
            <a:off x="9202063" y="4515185"/>
            <a:ext cx="4095751" cy="720080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defRPr sz="24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3" name="図プレースホルダー 18"/>
          <p:cNvSpPr>
            <a:spLocks noGrp="1"/>
          </p:cNvSpPr>
          <p:nvPr>
            <p:ph type="pic" sz="quarter" idx="21" hasCustomPrompt="1"/>
          </p:nvPr>
        </p:nvSpPr>
        <p:spPr>
          <a:xfrm>
            <a:off x="9757688" y="2032000"/>
            <a:ext cx="2984500" cy="2425700"/>
          </a:xfrm>
          <a:custGeom>
            <a:avLst/>
            <a:gdLst/>
            <a:ahLst/>
            <a:cxnLst/>
            <a:rect l="l" t="t" r="r" b="b"/>
            <a:pathLst>
              <a:path w="2984500" h="2425700">
                <a:moveTo>
                  <a:pt x="1492250" y="0"/>
                </a:moveTo>
                <a:cubicBezTo>
                  <a:pt x="2316397" y="0"/>
                  <a:pt x="2984500" y="668103"/>
                  <a:pt x="2984500" y="1492250"/>
                </a:cubicBezTo>
                <a:cubicBezTo>
                  <a:pt x="2984500" y="1845748"/>
                  <a:pt x="2861585" y="2170537"/>
                  <a:pt x="2655528" y="2425700"/>
                </a:cubicBezTo>
                <a:lnTo>
                  <a:pt x="328973" y="2425700"/>
                </a:lnTo>
                <a:cubicBezTo>
                  <a:pt x="122916" y="2170537"/>
                  <a:pt x="0" y="1845748"/>
                  <a:pt x="0" y="1492250"/>
                </a:cubicBezTo>
                <a:cubicBezTo>
                  <a:pt x="0" y="668103"/>
                  <a:pt x="668103" y="0"/>
                  <a:pt x="1492250" y="0"/>
                </a:cubicBezTo>
                <a:close/>
              </a:path>
            </a:pathLst>
          </a:custGeom>
        </p:spPr>
        <p:txBody>
          <a:bodyPr/>
          <a:lstStyle/>
          <a:p>
            <a:r>
              <a:rPr kumimoji="1" lang="en-US" altLang="ja-JP" dirty="0" smtClean="0"/>
              <a:t> </a:t>
            </a:r>
            <a:endParaRPr kumimoji="1" lang="ja-JP" altLang="en-US" dirty="0"/>
          </a:p>
        </p:txBody>
      </p:sp>
      <p:cxnSp>
        <p:nvCxnSpPr>
          <p:cNvPr id="34" name="直線コネクタ 33"/>
          <p:cNvCxnSpPr/>
          <p:nvPr userDrawn="1"/>
        </p:nvCxnSpPr>
        <p:spPr>
          <a:xfrm>
            <a:off x="9449450" y="4463426"/>
            <a:ext cx="3600000" cy="0"/>
          </a:xfrm>
          <a:prstGeom prst="line">
            <a:avLst/>
          </a:prstGeom>
          <a:ln w="12700">
            <a:solidFill>
              <a:schemeClr val="accent1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円/楕円 19"/>
          <p:cNvSpPr/>
          <p:nvPr userDrawn="1"/>
        </p:nvSpPr>
        <p:spPr>
          <a:xfrm>
            <a:off x="13828515" y="1851025"/>
            <a:ext cx="3365500" cy="2608430"/>
          </a:xfrm>
          <a:custGeom>
            <a:avLst/>
            <a:gdLst/>
            <a:ahLst/>
            <a:cxnLst/>
            <a:rect l="l" t="t" r="r" b="b"/>
            <a:pathLst>
              <a:path w="3365500" h="2608430">
                <a:moveTo>
                  <a:pt x="1682750" y="0"/>
                </a:moveTo>
                <a:cubicBezTo>
                  <a:pt x="2612107" y="0"/>
                  <a:pt x="3365500" y="753393"/>
                  <a:pt x="3365500" y="1682750"/>
                </a:cubicBezTo>
                <a:cubicBezTo>
                  <a:pt x="3365500" y="2024906"/>
                  <a:pt x="3263382" y="2343211"/>
                  <a:pt x="3087324" y="2608430"/>
                </a:cubicBezTo>
                <a:lnTo>
                  <a:pt x="278177" y="2608430"/>
                </a:lnTo>
                <a:cubicBezTo>
                  <a:pt x="102119" y="2343211"/>
                  <a:pt x="0" y="2024906"/>
                  <a:pt x="0" y="1682750"/>
                </a:cubicBezTo>
                <a:cubicBezTo>
                  <a:pt x="0" y="753393"/>
                  <a:pt x="753393" y="0"/>
                  <a:pt x="1682750" y="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30000"/>
            </a:schemeClr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6" name="テキスト プレースホルダー 11"/>
          <p:cNvSpPr>
            <a:spLocks noGrp="1"/>
          </p:cNvSpPr>
          <p:nvPr>
            <p:ph type="body" sz="quarter" idx="22" hasCustomPrompt="1"/>
          </p:nvPr>
        </p:nvSpPr>
        <p:spPr>
          <a:xfrm>
            <a:off x="13463390" y="4515185"/>
            <a:ext cx="4095751" cy="720080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defRPr sz="24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7" name="図プレースホルダー 18"/>
          <p:cNvSpPr>
            <a:spLocks noGrp="1"/>
          </p:cNvSpPr>
          <p:nvPr>
            <p:ph type="pic" sz="quarter" idx="23" hasCustomPrompt="1"/>
          </p:nvPr>
        </p:nvSpPr>
        <p:spPr>
          <a:xfrm>
            <a:off x="14019015" y="2032000"/>
            <a:ext cx="2984500" cy="2425700"/>
          </a:xfrm>
          <a:custGeom>
            <a:avLst/>
            <a:gdLst/>
            <a:ahLst/>
            <a:cxnLst/>
            <a:rect l="l" t="t" r="r" b="b"/>
            <a:pathLst>
              <a:path w="2984500" h="2425700">
                <a:moveTo>
                  <a:pt x="1492250" y="0"/>
                </a:moveTo>
                <a:cubicBezTo>
                  <a:pt x="2316397" y="0"/>
                  <a:pt x="2984500" y="668103"/>
                  <a:pt x="2984500" y="1492250"/>
                </a:cubicBezTo>
                <a:cubicBezTo>
                  <a:pt x="2984500" y="1845748"/>
                  <a:pt x="2861585" y="2170537"/>
                  <a:pt x="2655528" y="2425700"/>
                </a:cubicBezTo>
                <a:lnTo>
                  <a:pt x="328973" y="2425700"/>
                </a:lnTo>
                <a:cubicBezTo>
                  <a:pt x="122916" y="2170537"/>
                  <a:pt x="0" y="1845748"/>
                  <a:pt x="0" y="1492250"/>
                </a:cubicBezTo>
                <a:cubicBezTo>
                  <a:pt x="0" y="668103"/>
                  <a:pt x="668103" y="0"/>
                  <a:pt x="1492250" y="0"/>
                </a:cubicBezTo>
                <a:close/>
              </a:path>
            </a:pathLst>
          </a:custGeom>
        </p:spPr>
        <p:txBody>
          <a:bodyPr/>
          <a:lstStyle/>
          <a:p>
            <a:r>
              <a:rPr kumimoji="1" lang="en-US" altLang="ja-JP" dirty="0" smtClean="0"/>
              <a:t> </a:t>
            </a:r>
            <a:endParaRPr kumimoji="1" lang="ja-JP" altLang="en-US" dirty="0"/>
          </a:p>
        </p:txBody>
      </p:sp>
      <p:cxnSp>
        <p:nvCxnSpPr>
          <p:cNvPr id="38" name="直線コネクタ 37"/>
          <p:cNvCxnSpPr/>
          <p:nvPr userDrawn="1"/>
        </p:nvCxnSpPr>
        <p:spPr>
          <a:xfrm>
            <a:off x="13710777" y="4463426"/>
            <a:ext cx="3600000" cy="0"/>
          </a:xfrm>
          <a:prstGeom prst="line">
            <a:avLst/>
          </a:prstGeom>
          <a:ln w="12700">
            <a:solidFill>
              <a:schemeClr val="accent1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9" name="円/楕円 19"/>
          <p:cNvSpPr/>
          <p:nvPr userDrawn="1"/>
        </p:nvSpPr>
        <p:spPr>
          <a:xfrm>
            <a:off x="1047391" y="5627935"/>
            <a:ext cx="3365500" cy="2608430"/>
          </a:xfrm>
          <a:custGeom>
            <a:avLst/>
            <a:gdLst/>
            <a:ahLst/>
            <a:cxnLst/>
            <a:rect l="l" t="t" r="r" b="b"/>
            <a:pathLst>
              <a:path w="3365500" h="2608430">
                <a:moveTo>
                  <a:pt x="1682750" y="0"/>
                </a:moveTo>
                <a:cubicBezTo>
                  <a:pt x="2612107" y="0"/>
                  <a:pt x="3365500" y="753393"/>
                  <a:pt x="3365500" y="1682750"/>
                </a:cubicBezTo>
                <a:cubicBezTo>
                  <a:pt x="3365500" y="2024906"/>
                  <a:pt x="3263382" y="2343211"/>
                  <a:pt x="3087324" y="2608430"/>
                </a:cubicBezTo>
                <a:lnTo>
                  <a:pt x="278177" y="2608430"/>
                </a:lnTo>
                <a:cubicBezTo>
                  <a:pt x="102119" y="2343211"/>
                  <a:pt x="0" y="2024906"/>
                  <a:pt x="0" y="1682750"/>
                </a:cubicBezTo>
                <a:cubicBezTo>
                  <a:pt x="0" y="753393"/>
                  <a:pt x="753393" y="0"/>
                  <a:pt x="1682750" y="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30000"/>
            </a:schemeClr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0" name="テキスト プレースホルダー 11"/>
          <p:cNvSpPr>
            <a:spLocks noGrp="1"/>
          </p:cNvSpPr>
          <p:nvPr>
            <p:ph type="body" sz="quarter" idx="24" hasCustomPrompt="1"/>
          </p:nvPr>
        </p:nvSpPr>
        <p:spPr>
          <a:xfrm>
            <a:off x="682266" y="8292095"/>
            <a:ext cx="4095751" cy="720080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defRPr sz="24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41" name="図プレースホルダー 18"/>
          <p:cNvSpPr>
            <a:spLocks noGrp="1"/>
          </p:cNvSpPr>
          <p:nvPr>
            <p:ph type="pic" sz="quarter" idx="25" hasCustomPrompt="1"/>
          </p:nvPr>
        </p:nvSpPr>
        <p:spPr>
          <a:xfrm>
            <a:off x="1237891" y="5808910"/>
            <a:ext cx="2984500" cy="2425700"/>
          </a:xfrm>
          <a:custGeom>
            <a:avLst/>
            <a:gdLst/>
            <a:ahLst/>
            <a:cxnLst/>
            <a:rect l="l" t="t" r="r" b="b"/>
            <a:pathLst>
              <a:path w="2984500" h="2425700">
                <a:moveTo>
                  <a:pt x="1492250" y="0"/>
                </a:moveTo>
                <a:cubicBezTo>
                  <a:pt x="2316397" y="0"/>
                  <a:pt x="2984500" y="668103"/>
                  <a:pt x="2984500" y="1492250"/>
                </a:cubicBezTo>
                <a:cubicBezTo>
                  <a:pt x="2984500" y="1845748"/>
                  <a:pt x="2861585" y="2170537"/>
                  <a:pt x="2655528" y="2425700"/>
                </a:cubicBezTo>
                <a:lnTo>
                  <a:pt x="328973" y="2425700"/>
                </a:lnTo>
                <a:cubicBezTo>
                  <a:pt x="122916" y="2170537"/>
                  <a:pt x="0" y="1845748"/>
                  <a:pt x="0" y="1492250"/>
                </a:cubicBezTo>
                <a:cubicBezTo>
                  <a:pt x="0" y="668103"/>
                  <a:pt x="668103" y="0"/>
                  <a:pt x="1492250" y="0"/>
                </a:cubicBezTo>
                <a:close/>
              </a:path>
            </a:pathLst>
          </a:custGeom>
        </p:spPr>
        <p:txBody>
          <a:bodyPr/>
          <a:lstStyle/>
          <a:p>
            <a:r>
              <a:rPr kumimoji="1" lang="en-US" altLang="ja-JP" dirty="0" smtClean="0"/>
              <a:t> </a:t>
            </a:r>
            <a:endParaRPr kumimoji="1" lang="ja-JP" altLang="en-US" dirty="0"/>
          </a:p>
        </p:txBody>
      </p:sp>
      <p:cxnSp>
        <p:nvCxnSpPr>
          <p:cNvPr id="42" name="直線コネクタ 41"/>
          <p:cNvCxnSpPr/>
          <p:nvPr userDrawn="1"/>
        </p:nvCxnSpPr>
        <p:spPr>
          <a:xfrm>
            <a:off x="929653" y="8240336"/>
            <a:ext cx="3600000" cy="0"/>
          </a:xfrm>
          <a:prstGeom prst="line">
            <a:avLst/>
          </a:prstGeom>
          <a:ln w="12700">
            <a:solidFill>
              <a:schemeClr val="accent1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3" name="円/楕円 19"/>
          <p:cNvSpPr/>
          <p:nvPr userDrawn="1"/>
        </p:nvSpPr>
        <p:spPr>
          <a:xfrm>
            <a:off x="5308718" y="5627935"/>
            <a:ext cx="3365500" cy="2608430"/>
          </a:xfrm>
          <a:custGeom>
            <a:avLst/>
            <a:gdLst/>
            <a:ahLst/>
            <a:cxnLst/>
            <a:rect l="l" t="t" r="r" b="b"/>
            <a:pathLst>
              <a:path w="3365500" h="2608430">
                <a:moveTo>
                  <a:pt x="1682750" y="0"/>
                </a:moveTo>
                <a:cubicBezTo>
                  <a:pt x="2612107" y="0"/>
                  <a:pt x="3365500" y="753393"/>
                  <a:pt x="3365500" y="1682750"/>
                </a:cubicBezTo>
                <a:cubicBezTo>
                  <a:pt x="3365500" y="2024906"/>
                  <a:pt x="3263382" y="2343211"/>
                  <a:pt x="3087324" y="2608430"/>
                </a:cubicBezTo>
                <a:lnTo>
                  <a:pt x="278177" y="2608430"/>
                </a:lnTo>
                <a:cubicBezTo>
                  <a:pt x="102119" y="2343211"/>
                  <a:pt x="0" y="2024906"/>
                  <a:pt x="0" y="1682750"/>
                </a:cubicBezTo>
                <a:cubicBezTo>
                  <a:pt x="0" y="753393"/>
                  <a:pt x="753393" y="0"/>
                  <a:pt x="1682750" y="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30000"/>
            </a:schemeClr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4" name="テキスト プレースホルダー 11"/>
          <p:cNvSpPr>
            <a:spLocks noGrp="1"/>
          </p:cNvSpPr>
          <p:nvPr>
            <p:ph type="body" sz="quarter" idx="26" hasCustomPrompt="1"/>
          </p:nvPr>
        </p:nvSpPr>
        <p:spPr>
          <a:xfrm>
            <a:off x="4943593" y="8292095"/>
            <a:ext cx="4095751" cy="720080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defRPr sz="24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45" name="図プレースホルダー 18"/>
          <p:cNvSpPr>
            <a:spLocks noGrp="1"/>
          </p:cNvSpPr>
          <p:nvPr>
            <p:ph type="pic" sz="quarter" idx="27" hasCustomPrompt="1"/>
          </p:nvPr>
        </p:nvSpPr>
        <p:spPr>
          <a:xfrm>
            <a:off x="5499218" y="5808910"/>
            <a:ext cx="2984500" cy="2425700"/>
          </a:xfrm>
          <a:custGeom>
            <a:avLst/>
            <a:gdLst/>
            <a:ahLst/>
            <a:cxnLst/>
            <a:rect l="l" t="t" r="r" b="b"/>
            <a:pathLst>
              <a:path w="2984500" h="2425700">
                <a:moveTo>
                  <a:pt x="1492250" y="0"/>
                </a:moveTo>
                <a:cubicBezTo>
                  <a:pt x="2316397" y="0"/>
                  <a:pt x="2984500" y="668103"/>
                  <a:pt x="2984500" y="1492250"/>
                </a:cubicBezTo>
                <a:cubicBezTo>
                  <a:pt x="2984500" y="1845748"/>
                  <a:pt x="2861585" y="2170537"/>
                  <a:pt x="2655528" y="2425700"/>
                </a:cubicBezTo>
                <a:lnTo>
                  <a:pt x="328973" y="2425700"/>
                </a:lnTo>
                <a:cubicBezTo>
                  <a:pt x="122916" y="2170537"/>
                  <a:pt x="0" y="1845748"/>
                  <a:pt x="0" y="1492250"/>
                </a:cubicBezTo>
                <a:cubicBezTo>
                  <a:pt x="0" y="668103"/>
                  <a:pt x="668103" y="0"/>
                  <a:pt x="1492250" y="0"/>
                </a:cubicBezTo>
                <a:close/>
              </a:path>
            </a:pathLst>
          </a:custGeom>
        </p:spPr>
        <p:txBody>
          <a:bodyPr/>
          <a:lstStyle/>
          <a:p>
            <a:r>
              <a:rPr kumimoji="1" lang="en-US" altLang="ja-JP" dirty="0" smtClean="0"/>
              <a:t> </a:t>
            </a:r>
            <a:endParaRPr kumimoji="1" lang="ja-JP" altLang="en-US" dirty="0"/>
          </a:p>
        </p:txBody>
      </p:sp>
      <p:cxnSp>
        <p:nvCxnSpPr>
          <p:cNvPr id="46" name="直線コネクタ 45"/>
          <p:cNvCxnSpPr/>
          <p:nvPr userDrawn="1"/>
        </p:nvCxnSpPr>
        <p:spPr>
          <a:xfrm>
            <a:off x="5190980" y="8240336"/>
            <a:ext cx="3600000" cy="0"/>
          </a:xfrm>
          <a:prstGeom prst="line">
            <a:avLst/>
          </a:prstGeom>
          <a:ln w="12700">
            <a:solidFill>
              <a:schemeClr val="accent1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円/楕円 19"/>
          <p:cNvSpPr/>
          <p:nvPr userDrawn="1"/>
        </p:nvSpPr>
        <p:spPr>
          <a:xfrm>
            <a:off x="9590527" y="5629690"/>
            <a:ext cx="3365500" cy="2608430"/>
          </a:xfrm>
          <a:custGeom>
            <a:avLst/>
            <a:gdLst/>
            <a:ahLst/>
            <a:cxnLst/>
            <a:rect l="l" t="t" r="r" b="b"/>
            <a:pathLst>
              <a:path w="3365500" h="2608430">
                <a:moveTo>
                  <a:pt x="1682750" y="0"/>
                </a:moveTo>
                <a:cubicBezTo>
                  <a:pt x="2612107" y="0"/>
                  <a:pt x="3365500" y="753393"/>
                  <a:pt x="3365500" y="1682750"/>
                </a:cubicBezTo>
                <a:cubicBezTo>
                  <a:pt x="3365500" y="2024906"/>
                  <a:pt x="3263382" y="2343211"/>
                  <a:pt x="3087324" y="2608430"/>
                </a:cubicBezTo>
                <a:lnTo>
                  <a:pt x="278177" y="2608430"/>
                </a:lnTo>
                <a:cubicBezTo>
                  <a:pt x="102119" y="2343211"/>
                  <a:pt x="0" y="2024906"/>
                  <a:pt x="0" y="1682750"/>
                </a:cubicBezTo>
                <a:cubicBezTo>
                  <a:pt x="0" y="753393"/>
                  <a:pt x="753393" y="0"/>
                  <a:pt x="1682750" y="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30000"/>
            </a:schemeClr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8" name="テキスト プレースホルダー 11"/>
          <p:cNvSpPr>
            <a:spLocks noGrp="1"/>
          </p:cNvSpPr>
          <p:nvPr>
            <p:ph type="body" sz="quarter" idx="28" hasCustomPrompt="1"/>
          </p:nvPr>
        </p:nvSpPr>
        <p:spPr>
          <a:xfrm>
            <a:off x="9225402" y="8293850"/>
            <a:ext cx="4095751" cy="720080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defRPr sz="24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49" name="図プレースホルダー 18"/>
          <p:cNvSpPr>
            <a:spLocks noGrp="1"/>
          </p:cNvSpPr>
          <p:nvPr>
            <p:ph type="pic" sz="quarter" idx="29" hasCustomPrompt="1"/>
          </p:nvPr>
        </p:nvSpPr>
        <p:spPr>
          <a:xfrm>
            <a:off x="9781027" y="5810665"/>
            <a:ext cx="2984500" cy="2425700"/>
          </a:xfrm>
          <a:custGeom>
            <a:avLst/>
            <a:gdLst/>
            <a:ahLst/>
            <a:cxnLst/>
            <a:rect l="l" t="t" r="r" b="b"/>
            <a:pathLst>
              <a:path w="2984500" h="2425700">
                <a:moveTo>
                  <a:pt x="1492250" y="0"/>
                </a:moveTo>
                <a:cubicBezTo>
                  <a:pt x="2316397" y="0"/>
                  <a:pt x="2984500" y="668103"/>
                  <a:pt x="2984500" y="1492250"/>
                </a:cubicBezTo>
                <a:cubicBezTo>
                  <a:pt x="2984500" y="1845748"/>
                  <a:pt x="2861585" y="2170537"/>
                  <a:pt x="2655528" y="2425700"/>
                </a:cubicBezTo>
                <a:lnTo>
                  <a:pt x="328973" y="2425700"/>
                </a:lnTo>
                <a:cubicBezTo>
                  <a:pt x="122916" y="2170537"/>
                  <a:pt x="0" y="1845748"/>
                  <a:pt x="0" y="1492250"/>
                </a:cubicBezTo>
                <a:cubicBezTo>
                  <a:pt x="0" y="668103"/>
                  <a:pt x="668103" y="0"/>
                  <a:pt x="1492250" y="0"/>
                </a:cubicBezTo>
                <a:close/>
              </a:path>
            </a:pathLst>
          </a:custGeom>
        </p:spPr>
        <p:txBody>
          <a:bodyPr/>
          <a:lstStyle/>
          <a:p>
            <a:r>
              <a:rPr kumimoji="1" lang="en-US" altLang="ja-JP" dirty="0" smtClean="0"/>
              <a:t> </a:t>
            </a:r>
            <a:endParaRPr kumimoji="1" lang="ja-JP" altLang="en-US" dirty="0"/>
          </a:p>
        </p:txBody>
      </p:sp>
      <p:cxnSp>
        <p:nvCxnSpPr>
          <p:cNvPr id="50" name="直線コネクタ 49"/>
          <p:cNvCxnSpPr/>
          <p:nvPr userDrawn="1"/>
        </p:nvCxnSpPr>
        <p:spPr>
          <a:xfrm>
            <a:off x="9472789" y="8242091"/>
            <a:ext cx="3600000" cy="0"/>
          </a:xfrm>
          <a:prstGeom prst="line">
            <a:avLst/>
          </a:prstGeom>
          <a:ln w="12700">
            <a:solidFill>
              <a:schemeClr val="accent1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" name="円/楕円 19"/>
          <p:cNvSpPr/>
          <p:nvPr userDrawn="1"/>
        </p:nvSpPr>
        <p:spPr>
          <a:xfrm>
            <a:off x="13851854" y="5629690"/>
            <a:ext cx="3365500" cy="2608430"/>
          </a:xfrm>
          <a:custGeom>
            <a:avLst/>
            <a:gdLst/>
            <a:ahLst/>
            <a:cxnLst/>
            <a:rect l="l" t="t" r="r" b="b"/>
            <a:pathLst>
              <a:path w="3365500" h="2608430">
                <a:moveTo>
                  <a:pt x="1682750" y="0"/>
                </a:moveTo>
                <a:cubicBezTo>
                  <a:pt x="2612107" y="0"/>
                  <a:pt x="3365500" y="753393"/>
                  <a:pt x="3365500" y="1682750"/>
                </a:cubicBezTo>
                <a:cubicBezTo>
                  <a:pt x="3365500" y="2024906"/>
                  <a:pt x="3263382" y="2343211"/>
                  <a:pt x="3087324" y="2608430"/>
                </a:cubicBezTo>
                <a:lnTo>
                  <a:pt x="278177" y="2608430"/>
                </a:lnTo>
                <a:cubicBezTo>
                  <a:pt x="102119" y="2343211"/>
                  <a:pt x="0" y="2024906"/>
                  <a:pt x="0" y="1682750"/>
                </a:cubicBezTo>
                <a:cubicBezTo>
                  <a:pt x="0" y="753393"/>
                  <a:pt x="753393" y="0"/>
                  <a:pt x="1682750" y="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30000"/>
            </a:schemeClr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2" name="テキスト プレースホルダー 11"/>
          <p:cNvSpPr>
            <a:spLocks noGrp="1"/>
          </p:cNvSpPr>
          <p:nvPr>
            <p:ph type="body" sz="quarter" idx="30" hasCustomPrompt="1"/>
          </p:nvPr>
        </p:nvSpPr>
        <p:spPr>
          <a:xfrm>
            <a:off x="13486729" y="8293850"/>
            <a:ext cx="4095751" cy="720080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defRPr sz="24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53" name="図プレースホルダー 18"/>
          <p:cNvSpPr>
            <a:spLocks noGrp="1"/>
          </p:cNvSpPr>
          <p:nvPr>
            <p:ph type="pic" sz="quarter" idx="31" hasCustomPrompt="1"/>
          </p:nvPr>
        </p:nvSpPr>
        <p:spPr>
          <a:xfrm>
            <a:off x="14042354" y="5810665"/>
            <a:ext cx="2984500" cy="2425700"/>
          </a:xfrm>
          <a:custGeom>
            <a:avLst/>
            <a:gdLst/>
            <a:ahLst/>
            <a:cxnLst/>
            <a:rect l="l" t="t" r="r" b="b"/>
            <a:pathLst>
              <a:path w="2984500" h="2425700">
                <a:moveTo>
                  <a:pt x="1492250" y="0"/>
                </a:moveTo>
                <a:cubicBezTo>
                  <a:pt x="2316397" y="0"/>
                  <a:pt x="2984500" y="668103"/>
                  <a:pt x="2984500" y="1492250"/>
                </a:cubicBezTo>
                <a:cubicBezTo>
                  <a:pt x="2984500" y="1845748"/>
                  <a:pt x="2861585" y="2170537"/>
                  <a:pt x="2655528" y="2425700"/>
                </a:cubicBezTo>
                <a:lnTo>
                  <a:pt x="328973" y="2425700"/>
                </a:lnTo>
                <a:cubicBezTo>
                  <a:pt x="122916" y="2170537"/>
                  <a:pt x="0" y="1845748"/>
                  <a:pt x="0" y="1492250"/>
                </a:cubicBezTo>
                <a:cubicBezTo>
                  <a:pt x="0" y="668103"/>
                  <a:pt x="668103" y="0"/>
                  <a:pt x="1492250" y="0"/>
                </a:cubicBezTo>
                <a:close/>
              </a:path>
            </a:pathLst>
          </a:custGeom>
        </p:spPr>
        <p:txBody>
          <a:bodyPr/>
          <a:lstStyle/>
          <a:p>
            <a:r>
              <a:rPr kumimoji="1" lang="en-US" altLang="ja-JP" dirty="0" smtClean="0"/>
              <a:t> </a:t>
            </a:r>
            <a:endParaRPr kumimoji="1" lang="ja-JP" altLang="en-US" dirty="0"/>
          </a:p>
        </p:txBody>
      </p:sp>
      <p:cxnSp>
        <p:nvCxnSpPr>
          <p:cNvPr id="54" name="直線コネクタ 53"/>
          <p:cNvCxnSpPr/>
          <p:nvPr userDrawn="1"/>
        </p:nvCxnSpPr>
        <p:spPr>
          <a:xfrm>
            <a:off x="13734116" y="8242091"/>
            <a:ext cx="3600000" cy="0"/>
          </a:xfrm>
          <a:prstGeom prst="line">
            <a:avLst/>
          </a:prstGeom>
          <a:ln w="12700">
            <a:solidFill>
              <a:schemeClr val="accent1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48425745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0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6" presetClass="entr" presetSubtype="37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3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500"/>
                            </p:stCondLst>
                            <p:childTnLst>
                              <p:par>
                                <p:cTn id="18" presetID="22" presetClass="entr" presetSubtype="1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0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22" presetClass="entr" presetSubtype="1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3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16" presetClass="entr" presetSubtype="37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26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1250"/>
                            </p:stCondLst>
                            <p:childTnLst>
                              <p:par>
                                <p:cTn id="31" presetID="22" presetClass="entr" presetSubtype="1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3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22" presetClass="entr" presetSubtype="1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6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16" presetClass="entr" presetSubtype="37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39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2000"/>
                            </p:stCondLst>
                            <p:childTnLst>
                              <p:par>
                                <p:cTn id="44" presetID="22" presetClass="entr" presetSubtype="1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6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22" presetClass="entr" presetSubtype="1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9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16" presetClass="entr" presetSubtype="37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52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2750"/>
                            </p:stCondLst>
                            <p:childTnLst>
                              <p:par>
                                <p:cTn id="57" presetID="22" presetClass="entr" presetSubtype="1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9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22" presetClass="entr" presetSubtype="1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2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3" presetID="16" presetClass="entr" presetSubtype="37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65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8" dur="500"/>
                                        <p:tgtEl>
                                          <p:spTgt spid="4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9" fill="hold">
                            <p:stCondLst>
                              <p:cond delay="3500"/>
                            </p:stCondLst>
                            <p:childTnLst>
                              <p:par>
                                <p:cTn id="70" presetID="22" presetClass="entr" presetSubtype="1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2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3" presetID="22" presetClass="entr" presetSubtype="1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5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6" presetID="16" presetClass="entr" presetSubtype="37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78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9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1" dur="500"/>
                                        <p:tgtEl>
                                          <p:spTgt spid="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4250"/>
                            </p:stCondLst>
                            <p:childTnLst>
                              <p:par>
                                <p:cTn id="83" presetID="22" presetClass="entr" presetSubtype="1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85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6" presetID="22" presetClass="entr" presetSubtype="1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88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9" presetID="16" presetClass="entr" presetSubtype="37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91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2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4" dur="500"/>
                                        <p:tgtEl>
                                          <p:spTgt spid="4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5000"/>
                            </p:stCondLst>
                            <p:childTnLst>
                              <p:par>
                                <p:cTn id="96" presetID="22" presetClass="entr" presetSubtype="1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98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9" presetID="22" presetClass="entr" presetSubtype="1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01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2" presetID="16" presetClass="entr" presetSubtype="37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04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5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7" dur="500"/>
                                        <p:tgtEl>
                                          <p:spTgt spid="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" grpId="0" animBg="1"/>
      <p:bldP spid="16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9" grpId="0"/>
      <p:bldP spid="27" grpId="0" animBg="1"/>
      <p:bldP spid="28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9" grpId="0"/>
      <p:bldP spid="31" grpId="0" animBg="1"/>
      <p:bldP spid="32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3" grpId="0"/>
      <p:bldP spid="35" grpId="0" animBg="1"/>
      <p:bldP spid="36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7" grpId="0"/>
      <p:bldP spid="39" grpId="0" animBg="1"/>
      <p:bldP spid="40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4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1" grpId="0"/>
      <p:bldP spid="43" grpId="0" animBg="1"/>
      <p:bldP spid="44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4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5" grpId="0"/>
      <p:bldP spid="47" grpId="0" animBg="1"/>
      <p:bldP spid="48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4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9" grpId="0"/>
      <p:bldP spid="51" grpId="0" animBg="1"/>
      <p:bldP spid="52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5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3" grpId="0"/>
    </p:bldLst>
  </p:timing>
</p:sldLayout>
</file>

<file path=ppt/slideLayouts/slideLayout36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resenter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正方形/長方形 13"/>
          <p:cNvSpPr/>
          <p:nvPr userDrawn="1"/>
        </p:nvSpPr>
        <p:spPr>
          <a:xfrm>
            <a:off x="0" y="0"/>
            <a:ext cx="3676815" cy="10287000"/>
          </a:xfrm>
          <a:prstGeom prst="rect">
            <a:avLst/>
          </a:prstGeom>
          <a:solidFill>
            <a:schemeClr val="accent1"/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  <a:alpha val="70000"/>
                  </a:prstClr>
                </a:solidFill>
              </a:rPr>
              <a:t>The Power of PowerPoint | thepopp.com</a:t>
            </a:r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87164BF-D67A-46C0-81D2-5BAF67C00C80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  <p:sp>
        <p:nvSpPr>
          <p:cNvPr id="5" name="円/楕円 4"/>
          <p:cNvSpPr/>
          <p:nvPr userDrawn="1"/>
        </p:nvSpPr>
        <p:spPr>
          <a:xfrm>
            <a:off x="772276" y="2173170"/>
            <a:ext cx="5809079" cy="5809583"/>
          </a:xfrm>
          <a:prstGeom prst="ellipse">
            <a:avLst/>
          </a:prstGeom>
          <a:solidFill>
            <a:schemeClr val="accent1">
              <a:lumMod val="20000"/>
              <a:lumOff val="80000"/>
              <a:alpha val="14000"/>
            </a:schemeClr>
          </a:solidFill>
          <a:ln w="12700">
            <a:solidFill>
              <a:schemeClr val="accent1"/>
            </a:solidFill>
            <a:prstDash val="dash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 sz="2400" dirty="0" smtClean="0">
              <a:solidFill>
                <a:prstClr val="black"/>
              </a:solidFill>
              <a:latin typeface="Roboto Condensed Light"/>
            </a:endParaRPr>
          </a:p>
        </p:txBody>
      </p:sp>
      <p:sp>
        <p:nvSpPr>
          <p:cNvPr id="6" name="図プレースホルダー 9"/>
          <p:cNvSpPr>
            <a:spLocks noGrp="1"/>
          </p:cNvSpPr>
          <p:nvPr>
            <p:ph type="pic" sz="quarter" idx="12" hasCustomPrompt="1"/>
          </p:nvPr>
        </p:nvSpPr>
        <p:spPr>
          <a:xfrm>
            <a:off x="963207" y="2364118"/>
            <a:ext cx="5427217" cy="5427687"/>
          </a:xfrm>
          <a:prstGeom prst="ellipse">
            <a:avLst/>
          </a:prstGeom>
        </p:spPr>
        <p:txBody>
          <a:bodyPr/>
          <a:lstStyle>
            <a:lvl1pPr>
              <a:defRPr/>
            </a:lvl1pPr>
          </a:lstStyle>
          <a:p>
            <a:r>
              <a:rPr kumimoji="1" lang="en-US" altLang="ja-JP" dirty="0" smtClean="0"/>
              <a:t>Add Image</a:t>
            </a:r>
            <a:endParaRPr kumimoji="1" lang="ja-JP" altLang="en-US" dirty="0"/>
          </a:p>
        </p:txBody>
      </p:sp>
      <p:sp>
        <p:nvSpPr>
          <p:cNvPr id="7" name="タイトル 1"/>
          <p:cNvSpPr>
            <a:spLocks noGrp="1"/>
          </p:cNvSpPr>
          <p:nvPr>
            <p:ph type="title" hasCustomPrompt="1"/>
          </p:nvPr>
        </p:nvSpPr>
        <p:spPr>
          <a:xfrm>
            <a:off x="7117981" y="1543100"/>
            <a:ext cx="10351150" cy="1169564"/>
          </a:xfrm>
          <a:prstGeom prst="rect">
            <a:avLst/>
          </a:prstGeom>
        </p:spPr>
        <p:txBody>
          <a:bodyPr anchor="b"/>
          <a:lstStyle>
            <a:lvl1pPr algn="l">
              <a:defRPr sz="5400" spc="1500" baseline="0"/>
            </a:lvl1pPr>
          </a:lstStyle>
          <a:p>
            <a:r>
              <a:rPr lang="en-US" altLang="ja-JP" dirty="0" smtClean="0"/>
              <a:t>NAME HERE</a:t>
            </a:r>
            <a:endParaRPr kumimoji="1" lang="ja-JP" altLang="en-US" dirty="0"/>
          </a:p>
        </p:txBody>
      </p:sp>
      <p:sp>
        <p:nvSpPr>
          <p:cNvPr id="2" name="ホームベース 1"/>
          <p:cNvSpPr/>
          <p:nvPr userDrawn="1"/>
        </p:nvSpPr>
        <p:spPr>
          <a:xfrm>
            <a:off x="7133339" y="3089335"/>
            <a:ext cx="479695" cy="359473"/>
          </a:xfrm>
          <a:prstGeom prst="homePlate">
            <a:avLst/>
          </a:prstGeom>
          <a:solidFill>
            <a:schemeClr val="accent1"/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9" name="テキスト プレースホルダー 11"/>
          <p:cNvSpPr>
            <a:spLocks noGrp="1"/>
          </p:cNvSpPr>
          <p:nvPr>
            <p:ph type="body" sz="quarter" idx="15" hasCustomPrompt="1"/>
          </p:nvPr>
        </p:nvSpPr>
        <p:spPr>
          <a:xfrm>
            <a:off x="7613036" y="3472680"/>
            <a:ext cx="9541060" cy="1035115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0" name="テキスト プレースホルダー 11"/>
          <p:cNvSpPr>
            <a:spLocks noGrp="1"/>
          </p:cNvSpPr>
          <p:nvPr>
            <p:ph type="body" sz="quarter" idx="16" hasCustomPrompt="1"/>
          </p:nvPr>
        </p:nvSpPr>
        <p:spPr>
          <a:xfrm>
            <a:off x="7613036" y="2893250"/>
            <a:ext cx="9541060" cy="773203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3200" spc="300">
                <a:solidFill>
                  <a:schemeClr val="tx2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1" name="ホームベース 10"/>
          <p:cNvSpPr/>
          <p:nvPr userDrawn="1"/>
        </p:nvSpPr>
        <p:spPr>
          <a:xfrm>
            <a:off x="7133339" y="4799525"/>
            <a:ext cx="479695" cy="359473"/>
          </a:xfrm>
          <a:prstGeom prst="homePlate">
            <a:avLst/>
          </a:prstGeom>
          <a:solidFill>
            <a:schemeClr val="accent1"/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2" name="テキスト プレースホルダー 11"/>
          <p:cNvSpPr>
            <a:spLocks noGrp="1"/>
          </p:cNvSpPr>
          <p:nvPr>
            <p:ph type="body" sz="quarter" idx="17" hasCustomPrompt="1"/>
          </p:nvPr>
        </p:nvSpPr>
        <p:spPr>
          <a:xfrm>
            <a:off x="7613036" y="5182870"/>
            <a:ext cx="9541060" cy="1035115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3" name="テキスト プレースホルダー 11"/>
          <p:cNvSpPr>
            <a:spLocks noGrp="1"/>
          </p:cNvSpPr>
          <p:nvPr>
            <p:ph type="body" sz="quarter" idx="18" hasCustomPrompt="1"/>
          </p:nvPr>
        </p:nvSpPr>
        <p:spPr>
          <a:xfrm>
            <a:off x="7613036" y="4603440"/>
            <a:ext cx="9541060" cy="773203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3200" spc="300">
                <a:solidFill>
                  <a:schemeClr val="tx2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altLang="ja-JP" dirty="0"/>
          </a:p>
        </p:txBody>
      </p:sp>
    </p:spTree>
    <p:extLst>
      <p:ext uri="{BB962C8B-B14F-4D97-AF65-F5344CB8AC3E}">
        <p14:creationId xmlns:p14="http://schemas.microsoft.com/office/powerpoint/2010/main" val="217555589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1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49" presetClass="entr" presetSubtype="0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000"/>
                            </p:stCondLst>
                            <p:childTnLst>
                              <p:par>
                                <p:cTn id="19" presetID="2" presetClass="entr" presetSubtype="2" decel="100000" fill="hold" grpId="0" nodeType="afterEffect">
                                  <p:stCondLst>
                                    <p:cond delay="25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800"/>
                            </p:stCondLst>
                            <p:childTnLst>
                              <p:par>
                                <p:cTn id="24" presetID="2" presetClass="entr" presetSubtype="8" decel="100000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8" presetID="2" presetClass="entr" presetSubtype="2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2" presetID="2" presetClass="entr" presetSubtype="2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2800"/>
                            </p:stCondLst>
                            <p:childTnLst>
                              <p:par>
                                <p:cTn id="37" presetID="2" presetClass="entr" presetSubtype="8" decel="100000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2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2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 animBg="1"/>
      <p:bldP spid="5" grpId="0" animBg="1"/>
      <p:bldP spid="6" grpId="0"/>
      <p:bldP spid="7" grpId="0"/>
      <p:bldP spid="2" grpId="0" animBg="1"/>
      <p:bldP spid="9" grpId="0">
        <p:tmplLst>
          <p:tmpl>
            <p:tnLst>
              <p:par>
                <p:cTn presetID="2" presetClass="entr" presetSubtype="2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0" grpId="0" build="p">
        <p:tmplLst>
          <p:tmpl lvl="1">
            <p:tnLst>
              <p:par>
                <p:cTn presetID="2" presetClass="entr" presetSubtype="2" decel="10000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1" grpId="0" animBg="1"/>
      <p:bldP spid="12" grpId="0">
        <p:tmplLst>
          <p:tmpl>
            <p:tnLst>
              <p:par>
                <p:cTn presetID="2" presetClass="entr" presetSubtype="2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3" grpId="0" build="p">
        <p:tmplLst>
          <p:tmpl lvl="1">
            <p:tnLst>
              <p:par>
                <p:cTn presetID="2" presetClass="entr" presetSubtype="2" decel="10000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36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resenter 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正方形/長方形 2"/>
          <p:cNvSpPr/>
          <p:nvPr userDrawn="1"/>
        </p:nvSpPr>
        <p:spPr>
          <a:xfrm>
            <a:off x="17065166" y="9251885"/>
            <a:ext cx="405045" cy="1035115"/>
          </a:xfrm>
          <a:prstGeom prst="rect">
            <a:avLst/>
          </a:prstGeom>
          <a:solidFill>
            <a:schemeClr val="bg1"/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en-US">
              <a:solidFill>
                <a:prstClr val="white"/>
              </a:solidFill>
            </a:endParaRPr>
          </a:p>
        </p:txBody>
      </p:sp>
      <p:sp>
        <p:nvSpPr>
          <p:cNvPr id="17" name="正方形/長方形 16"/>
          <p:cNvSpPr/>
          <p:nvPr userDrawn="1"/>
        </p:nvSpPr>
        <p:spPr>
          <a:xfrm>
            <a:off x="0" y="8204135"/>
            <a:ext cx="18286413" cy="2095500"/>
          </a:xfrm>
          <a:prstGeom prst="rect">
            <a:avLst/>
          </a:prstGeom>
          <a:solidFill>
            <a:schemeClr val="accent1"/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5" name="円/楕円 4"/>
          <p:cNvSpPr/>
          <p:nvPr userDrawn="1"/>
        </p:nvSpPr>
        <p:spPr>
          <a:xfrm>
            <a:off x="772276" y="1271022"/>
            <a:ext cx="5809079" cy="5809583"/>
          </a:xfrm>
          <a:prstGeom prst="ellipse">
            <a:avLst/>
          </a:prstGeom>
          <a:solidFill>
            <a:schemeClr val="accent1">
              <a:lumMod val="20000"/>
              <a:lumOff val="80000"/>
              <a:alpha val="14000"/>
            </a:schemeClr>
          </a:solidFill>
          <a:ln w="12700">
            <a:solidFill>
              <a:schemeClr val="accent1"/>
            </a:solidFill>
            <a:prstDash val="dash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 sz="2400" dirty="0" smtClean="0">
              <a:solidFill>
                <a:prstClr val="black"/>
              </a:solidFill>
              <a:latin typeface="Roboto Condensed Light"/>
            </a:endParaRPr>
          </a:p>
        </p:txBody>
      </p:sp>
      <p:sp>
        <p:nvSpPr>
          <p:cNvPr id="6" name="図プレースホルダー 9"/>
          <p:cNvSpPr>
            <a:spLocks noGrp="1"/>
          </p:cNvSpPr>
          <p:nvPr>
            <p:ph type="pic" sz="quarter" idx="12" hasCustomPrompt="1"/>
          </p:nvPr>
        </p:nvSpPr>
        <p:spPr>
          <a:xfrm>
            <a:off x="963207" y="1461970"/>
            <a:ext cx="5427217" cy="5427687"/>
          </a:xfrm>
          <a:prstGeom prst="ellipse">
            <a:avLst/>
          </a:prstGeom>
        </p:spPr>
        <p:txBody>
          <a:bodyPr/>
          <a:lstStyle>
            <a:lvl1pPr>
              <a:defRPr/>
            </a:lvl1pPr>
          </a:lstStyle>
          <a:p>
            <a:r>
              <a:rPr kumimoji="1" lang="en-US" altLang="ja-JP" dirty="0" smtClean="0"/>
              <a:t>Add Image</a:t>
            </a:r>
            <a:endParaRPr kumimoji="1" lang="ja-JP" altLang="en-US" dirty="0"/>
          </a:p>
        </p:txBody>
      </p:sp>
      <p:sp>
        <p:nvSpPr>
          <p:cNvPr id="7" name="タイトル 1"/>
          <p:cNvSpPr>
            <a:spLocks noGrp="1"/>
          </p:cNvSpPr>
          <p:nvPr>
            <p:ph type="title" hasCustomPrompt="1"/>
          </p:nvPr>
        </p:nvSpPr>
        <p:spPr>
          <a:xfrm>
            <a:off x="7117981" y="901252"/>
            <a:ext cx="10351150" cy="1814061"/>
          </a:xfrm>
          <a:prstGeom prst="rect">
            <a:avLst/>
          </a:prstGeom>
        </p:spPr>
        <p:txBody>
          <a:bodyPr anchor="b"/>
          <a:lstStyle>
            <a:lvl1pPr algn="l">
              <a:defRPr sz="9600" spc="600" baseline="0"/>
            </a:lvl1pPr>
          </a:lstStyle>
          <a:p>
            <a:r>
              <a:rPr lang="en-US" altLang="ja-JP" dirty="0" smtClean="0"/>
              <a:t>NAME HERE</a:t>
            </a:r>
            <a:endParaRPr kumimoji="1" lang="ja-JP" altLang="en-US" dirty="0"/>
          </a:p>
        </p:txBody>
      </p:sp>
      <p:sp>
        <p:nvSpPr>
          <p:cNvPr id="8" name="テキスト プレースホルダー 11"/>
          <p:cNvSpPr>
            <a:spLocks noGrp="1"/>
          </p:cNvSpPr>
          <p:nvPr>
            <p:ph type="body" sz="quarter" idx="15" hasCustomPrompt="1"/>
          </p:nvPr>
        </p:nvSpPr>
        <p:spPr>
          <a:xfrm>
            <a:off x="7123775" y="2387210"/>
            <a:ext cx="10345355" cy="990542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4400" spc="300">
                <a:solidFill>
                  <a:schemeClr val="tx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1" name="テキスト プレースホルダー 11"/>
          <p:cNvSpPr>
            <a:spLocks noGrp="1"/>
          </p:cNvSpPr>
          <p:nvPr>
            <p:ph type="body" sz="quarter" idx="16" hasCustomPrompt="1"/>
          </p:nvPr>
        </p:nvSpPr>
        <p:spPr>
          <a:xfrm>
            <a:off x="7085676" y="5714552"/>
            <a:ext cx="10351150" cy="1765748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</a:p>
          <a:p>
            <a:pPr lvl="0"/>
            <a:endParaRPr lang="en-US" dirty="0" smtClean="0"/>
          </a:p>
          <a:p>
            <a:pPr lvl="0"/>
            <a:endParaRPr lang="en-US" dirty="0"/>
          </a:p>
        </p:txBody>
      </p:sp>
      <p:sp>
        <p:nvSpPr>
          <p:cNvPr id="2" name="円/楕円 1"/>
          <p:cNvSpPr/>
          <p:nvPr userDrawn="1"/>
        </p:nvSpPr>
        <p:spPr>
          <a:xfrm>
            <a:off x="7150098" y="3515412"/>
            <a:ext cx="1966913" cy="1966913"/>
          </a:xfrm>
          <a:prstGeom prst="ellipse">
            <a:avLst/>
          </a:prstGeom>
          <a:solidFill>
            <a:schemeClr val="accent1"/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2" name="円/楕円 11"/>
          <p:cNvSpPr/>
          <p:nvPr userDrawn="1"/>
        </p:nvSpPr>
        <p:spPr>
          <a:xfrm>
            <a:off x="9639298" y="3515411"/>
            <a:ext cx="1966913" cy="1966913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3" name="円/楕円 12"/>
          <p:cNvSpPr/>
          <p:nvPr userDrawn="1"/>
        </p:nvSpPr>
        <p:spPr>
          <a:xfrm>
            <a:off x="12128498" y="3515411"/>
            <a:ext cx="1966913" cy="1966913"/>
          </a:xfrm>
          <a:prstGeom prst="ellipse">
            <a:avLst/>
          </a:prstGeom>
          <a:solidFill>
            <a:schemeClr val="accent1">
              <a:lumMod val="50000"/>
            </a:schemeClr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4" name="テキスト プレースホルダー 11"/>
          <p:cNvSpPr>
            <a:spLocks noGrp="1"/>
          </p:cNvSpPr>
          <p:nvPr>
            <p:ph type="body" sz="quarter" idx="17" hasCustomPrompt="1"/>
          </p:nvPr>
        </p:nvSpPr>
        <p:spPr>
          <a:xfrm>
            <a:off x="7276176" y="3996482"/>
            <a:ext cx="1726537" cy="990542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spcBef>
                <a:spcPts val="0"/>
              </a:spcBef>
              <a:defRPr sz="20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5" name="テキスト プレースホルダー 11"/>
          <p:cNvSpPr>
            <a:spLocks noGrp="1"/>
          </p:cNvSpPr>
          <p:nvPr>
            <p:ph type="body" sz="quarter" idx="18" hasCustomPrompt="1"/>
          </p:nvPr>
        </p:nvSpPr>
        <p:spPr>
          <a:xfrm>
            <a:off x="12248685" y="4003597"/>
            <a:ext cx="1726537" cy="990542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spcBef>
                <a:spcPts val="0"/>
              </a:spcBef>
              <a:defRPr sz="20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6" name="テキスト プレースホルダー 11"/>
          <p:cNvSpPr>
            <a:spLocks noGrp="1"/>
          </p:cNvSpPr>
          <p:nvPr>
            <p:ph type="body" sz="quarter" idx="19" hasCustomPrompt="1"/>
          </p:nvPr>
        </p:nvSpPr>
        <p:spPr>
          <a:xfrm>
            <a:off x="9759485" y="3998013"/>
            <a:ext cx="1726537" cy="990542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spcBef>
                <a:spcPts val="0"/>
              </a:spcBef>
              <a:defRPr sz="20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8" name="図プレースホルダー 7"/>
          <p:cNvSpPr>
            <a:spLocks noGrp="1"/>
          </p:cNvSpPr>
          <p:nvPr>
            <p:ph type="pic" sz="quarter" idx="20" hasCustomPrompt="1"/>
          </p:nvPr>
        </p:nvSpPr>
        <p:spPr>
          <a:xfrm>
            <a:off x="3286147" y="8711104"/>
            <a:ext cx="836737" cy="836737"/>
          </a:xfrm>
        </p:spPr>
        <p:txBody>
          <a:bodyPr>
            <a:normAutofit/>
          </a:bodyPr>
          <a:lstStyle>
            <a:lvl1pPr>
              <a:defRPr sz="1600"/>
            </a:lvl1pPr>
          </a:lstStyle>
          <a:p>
            <a:r>
              <a:rPr kumimoji="1" lang="en-US" altLang="ja-JP" dirty="0" smtClean="0"/>
              <a:t>ICON</a:t>
            </a:r>
            <a:endParaRPr kumimoji="1" lang="ja-JP" altLang="en-US" dirty="0"/>
          </a:p>
        </p:txBody>
      </p:sp>
      <p:sp>
        <p:nvSpPr>
          <p:cNvPr id="19" name="テキスト プレースホルダー 11"/>
          <p:cNvSpPr>
            <a:spLocks noGrp="1"/>
          </p:cNvSpPr>
          <p:nvPr>
            <p:ph type="body" sz="quarter" idx="28" hasCustomPrompt="1"/>
          </p:nvPr>
        </p:nvSpPr>
        <p:spPr>
          <a:xfrm>
            <a:off x="4120247" y="8622205"/>
            <a:ext cx="3169454" cy="1054100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spcBef>
                <a:spcPts val="0"/>
              </a:spcBef>
              <a:defRPr sz="180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0" name="図プレースホルダー 7"/>
          <p:cNvSpPr>
            <a:spLocks noGrp="1"/>
          </p:cNvSpPr>
          <p:nvPr>
            <p:ph type="pic" sz="quarter" idx="29" hasCustomPrompt="1"/>
          </p:nvPr>
        </p:nvSpPr>
        <p:spPr>
          <a:xfrm>
            <a:off x="7656617" y="8711104"/>
            <a:ext cx="836737" cy="836737"/>
          </a:xfrm>
        </p:spPr>
        <p:txBody>
          <a:bodyPr>
            <a:normAutofit/>
          </a:bodyPr>
          <a:lstStyle>
            <a:lvl1pPr>
              <a:defRPr sz="1600"/>
            </a:lvl1pPr>
          </a:lstStyle>
          <a:p>
            <a:r>
              <a:rPr kumimoji="1" lang="en-US" altLang="ja-JP" dirty="0" smtClean="0"/>
              <a:t>ICON</a:t>
            </a:r>
            <a:endParaRPr kumimoji="1" lang="ja-JP" altLang="en-US" dirty="0"/>
          </a:p>
        </p:txBody>
      </p:sp>
      <p:sp>
        <p:nvSpPr>
          <p:cNvPr id="21" name="テキスト プレースホルダー 11"/>
          <p:cNvSpPr>
            <a:spLocks noGrp="1"/>
          </p:cNvSpPr>
          <p:nvPr>
            <p:ph type="body" sz="quarter" idx="30" hasCustomPrompt="1"/>
          </p:nvPr>
        </p:nvSpPr>
        <p:spPr>
          <a:xfrm>
            <a:off x="8490717" y="8634905"/>
            <a:ext cx="3169454" cy="1054100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spcBef>
                <a:spcPts val="0"/>
              </a:spcBef>
              <a:defRPr sz="180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2" name="図プレースホルダー 7"/>
          <p:cNvSpPr>
            <a:spLocks noGrp="1"/>
          </p:cNvSpPr>
          <p:nvPr>
            <p:ph type="pic" sz="quarter" idx="31" hasCustomPrompt="1"/>
          </p:nvPr>
        </p:nvSpPr>
        <p:spPr>
          <a:xfrm>
            <a:off x="12025417" y="8711104"/>
            <a:ext cx="836737" cy="836737"/>
          </a:xfrm>
        </p:spPr>
        <p:txBody>
          <a:bodyPr>
            <a:normAutofit/>
          </a:bodyPr>
          <a:lstStyle>
            <a:lvl1pPr>
              <a:defRPr sz="1600"/>
            </a:lvl1pPr>
          </a:lstStyle>
          <a:p>
            <a:r>
              <a:rPr kumimoji="1" lang="en-US" altLang="ja-JP" dirty="0" smtClean="0"/>
              <a:t>ICON</a:t>
            </a:r>
            <a:endParaRPr kumimoji="1" lang="ja-JP" altLang="en-US" dirty="0"/>
          </a:p>
        </p:txBody>
      </p:sp>
      <p:sp>
        <p:nvSpPr>
          <p:cNvPr id="23" name="テキスト プレースホルダー 11"/>
          <p:cNvSpPr>
            <a:spLocks noGrp="1"/>
          </p:cNvSpPr>
          <p:nvPr>
            <p:ph type="body" sz="quarter" idx="32" hasCustomPrompt="1"/>
          </p:nvPr>
        </p:nvSpPr>
        <p:spPr>
          <a:xfrm>
            <a:off x="12859517" y="8622205"/>
            <a:ext cx="3169454" cy="1054100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spcBef>
                <a:spcPts val="0"/>
              </a:spcBef>
              <a:defRPr sz="180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04744868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49" presetClass="entr" presetSubtype="0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500"/>
                            </p:stCondLst>
                            <p:childTnLst>
                              <p:par>
                                <p:cTn id="18" presetID="2" presetClass="entr" presetSubtype="9" decel="100000" fill="hold" grpId="0" nodeType="after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2" presetClass="entr" presetSubtype="2" decel="100000" fill="hold" grpId="0" nodeType="with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050"/>
                            </p:stCondLst>
                            <p:childTnLst>
                              <p:par>
                                <p:cTn id="27" presetID="10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2050"/>
                            </p:stCondLst>
                            <p:childTnLst>
                              <p:par>
                                <p:cTn id="3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2550"/>
                            </p:stCondLst>
                            <p:childTnLst>
                              <p:par>
                                <p:cTn id="4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3050"/>
                            </p:stCondLst>
                            <p:childTnLst>
                              <p:par>
                                <p:cTn id="48" presetID="10" presetClass="entr" presetSubtype="0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3800"/>
                            </p:stCondLst>
                            <p:childTnLst>
                              <p:par>
                                <p:cTn id="52" presetID="22" presetClass="entr" presetSubtype="8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4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4550"/>
                            </p:stCondLst>
                            <p:childTnLst>
                              <p:par>
                                <p:cTn id="5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5050"/>
                            </p:stCondLst>
                            <p:childTnLst>
                              <p:par>
                                <p:cTn id="6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8" dur="500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9" fill="hold">
                            <p:stCondLst>
                              <p:cond delay="5550"/>
                            </p:stCondLst>
                            <p:childTnLst>
                              <p:par>
                                <p:cTn id="7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2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5" dur="500"/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" grpId="0" animBg="1"/>
      <p:bldP spid="5" grpId="0" animBg="1"/>
      <p:bldP spid="6" grpId="0"/>
      <p:bldP spid="7" grpId="0"/>
      <p:bldP spid="8" grpId="0" build="p">
        <p:tmplLst>
          <p:tmpl lvl="1">
            <p:tnLst>
              <p:par>
                <p:cTn presetID="2" presetClass="entr" presetSubtype="2" decel="100000" fill="hold" nodeType="withEffect">
                  <p:stCondLst>
                    <p:cond delay="0"/>
                  </p:stCondLst>
                  <p:iterate type="wd">
                    <p:tmPct val="10000"/>
                  </p:iterate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1" grpId="0">
        <p:tmplLst>
          <p:tmpl>
            <p:tnLst>
              <p:par>
                <p:cTn presetID="10" presetClass="entr" presetSubtype="0" fill="hold" nodeType="after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" grpId="0" animBg="1"/>
      <p:bldP spid="12" grpId="0" animBg="1"/>
      <p:bldP spid="13" grpId="0" animBg="1"/>
      <p:bldP spid="14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5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6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8" grpId="0"/>
      <p:bldP spid="19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0" grpId="0"/>
      <p:bldP spid="21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2" grpId="0"/>
      <p:bldP spid="23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3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36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resid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  <a:alpha val="70000"/>
                  </a:prstClr>
                </a:solidFill>
              </a:rPr>
              <a:t>The Power of PowerPoint | thepopp.com</a:t>
            </a:r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87164BF-D67A-46C0-81D2-5BAF67C00C80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  <p:sp>
        <p:nvSpPr>
          <p:cNvPr id="7" name="タイトル 1"/>
          <p:cNvSpPr>
            <a:spLocks noGrp="1"/>
          </p:cNvSpPr>
          <p:nvPr>
            <p:ph type="title" hasCustomPrompt="1"/>
          </p:nvPr>
        </p:nvSpPr>
        <p:spPr>
          <a:xfrm>
            <a:off x="862286" y="5593550"/>
            <a:ext cx="16606845" cy="1011105"/>
          </a:xfrm>
          <a:prstGeom prst="rect">
            <a:avLst/>
          </a:prstGeom>
        </p:spPr>
        <p:txBody>
          <a:bodyPr anchor="b"/>
          <a:lstStyle>
            <a:lvl1pPr algn="ctr">
              <a:defRPr sz="5400" spc="1500" baseline="0"/>
            </a:lvl1pPr>
          </a:lstStyle>
          <a:p>
            <a:r>
              <a:rPr lang="en-US" altLang="ja-JP" dirty="0" smtClean="0"/>
              <a:t>NAME HERE</a:t>
            </a:r>
            <a:endParaRPr kumimoji="1" lang="ja-JP" altLang="en-US" dirty="0"/>
          </a:p>
        </p:txBody>
      </p:sp>
      <p:sp>
        <p:nvSpPr>
          <p:cNvPr id="8" name="テキスト プレースホルダー 11"/>
          <p:cNvSpPr>
            <a:spLocks noGrp="1"/>
          </p:cNvSpPr>
          <p:nvPr>
            <p:ph type="body" sz="quarter" idx="15" hasCustomPrompt="1"/>
          </p:nvPr>
        </p:nvSpPr>
        <p:spPr>
          <a:xfrm>
            <a:off x="2623106" y="7573772"/>
            <a:ext cx="13040199" cy="1530168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9" name="円/楕円 8"/>
          <p:cNvSpPr/>
          <p:nvPr userDrawn="1"/>
        </p:nvSpPr>
        <p:spPr>
          <a:xfrm>
            <a:off x="6802946" y="777992"/>
            <a:ext cx="4631885" cy="4632286"/>
          </a:xfrm>
          <a:prstGeom prst="ellipse">
            <a:avLst/>
          </a:prstGeom>
          <a:solidFill>
            <a:schemeClr val="accent1">
              <a:lumMod val="20000"/>
              <a:lumOff val="80000"/>
              <a:alpha val="14000"/>
            </a:schemeClr>
          </a:solidFill>
          <a:ln w="12700">
            <a:solidFill>
              <a:schemeClr val="accent1"/>
            </a:solidFill>
            <a:prstDash val="dash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 sz="2400" dirty="0" smtClean="0">
              <a:solidFill>
                <a:prstClr val="black"/>
              </a:solidFill>
              <a:latin typeface="Roboto Condensed Light"/>
            </a:endParaRPr>
          </a:p>
        </p:txBody>
      </p:sp>
      <p:sp>
        <p:nvSpPr>
          <p:cNvPr id="10" name="図プレースホルダー 9"/>
          <p:cNvSpPr>
            <a:spLocks noGrp="1"/>
          </p:cNvSpPr>
          <p:nvPr>
            <p:ph type="pic" sz="quarter" idx="12" hasCustomPrompt="1"/>
          </p:nvPr>
        </p:nvSpPr>
        <p:spPr>
          <a:xfrm>
            <a:off x="7005046" y="980110"/>
            <a:ext cx="4227685" cy="4228051"/>
          </a:xfrm>
          <a:prstGeom prst="ellipse">
            <a:avLst/>
          </a:prstGeom>
        </p:spPr>
        <p:txBody>
          <a:bodyPr/>
          <a:lstStyle>
            <a:lvl1pPr>
              <a:defRPr/>
            </a:lvl1pPr>
          </a:lstStyle>
          <a:p>
            <a:r>
              <a:rPr kumimoji="1" lang="en-US" altLang="ja-JP" dirty="0" smtClean="0"/>
              <a:t>Add Image</a:t>
            </a:r>
            <a:endParaRPr kumimoji="1" lang="ja-JP" altLang="en-US" dirty="0"/>
          </a:p>
        </p:txBody>
      </p:sp>
      <p:sp>
        <p:nvSpPr>
          <p:cNvPr id="11" name="テキスト プレースホルダー 11"/>
          <p:cNvSpPr>
            <a:spLocks noGrp="1"/>
          </p:cNvSpPr>
          <p:nvPr>
            <p:ph type="body" sz="quarter" idx="16" hasCustomPrompt="1"/>
          </p:nvPr>
        </p:nvSpPr>
        <p:spPr>
          <a:xfrm>
            <a:off x="2594582" y="6493650"/>
            <a:ext cx="13097249" cy="773203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defRPr sz="3200" spc="300">
                <a:solidFill>
                  <a:schemeClr val="tx2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cxnSp>
        <p:nvCxnSpPr>
          <p:cNvPr id="12" name="直線コネクタ 11"/>
          <p:cNvCxnSpPr/>
          <p:nvPr userDrawn="1"/>
        </p:nvCxnSpPr>
        <p:spPr>
          <a:xfrm>
            <a:off x="2623107" y="7393750"/>
            <a:ext cx="13040199" cy="0"/>
          </a:xfrm>
          <a:prstGeom prst="line">
            <a:avLst/>
          </a:prstGeom>
          <a:ln w="12700">
            <a:solidFill>
              <a:schemeClr val="accent1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427140026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49" presetClass="entr" presetSubtype="0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500"/>
                            </p:stCondLst>
                            <p:childTnLst>
                              <p:par>
                                <p:cTn id="18" presetID="2" presetClass="entr" presetSubtype="9" decel="100000" fill="hold" grpId="0" nodeType="afterEffect">
                                  <p:stCondLst>
                                    <p:cond delay="25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2" presetClass="entr" presetSubtype="2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16" presetClass="entr" presetSubtype="37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29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2" presetClass="entr" presetSubtype="4" decel="100000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8" grpId="0">
        <p:tmplLst>
          <p:tmpl>
            <p:tnLst>
              <p:par>
                <p:cTn presetID="2" presetClass="entr" presetSubtype="4" decel="100000" fill="hold" nodeType="withEffect">
                  <p:stCondLst>
                    <p:cond delay="1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9" grpId="0" animBg="1"/>
      <p:bldP spid="10" grpId="0"/>
      <p:bldP spid="11" grpId="0" build="p">
        <p:tmplLst>
          <p:tmpl lvl="1">
            <p:tnLst>
              <p:par>
                <p:cTn presetID="2" presetClass="entr" presetSubtype="2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36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  <a:alpha val="70000"/>
                  </a:prstClr>
                </a:solidFill>
              </a:rPr>
              <a:t>The Power of PowerPoint | thepopp.com</a:t>
            </a:r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87164BF-D67A-46C0-81D2-5BAF67C00C80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  <p:sp>
        <p:nvSpPr>
          <p:cNvPr id="5" name="タイトル 1"/>
          <p:cNvSpPr>
            <a:spLocks noGrp="1"/>
          </p:cNvSpPr>
          <p:nvPr>
            <p:ph type="title" hasCustomPrompt="1"/>
          </p:nvPr>
        </p:nvSpPr>
        <p:spPr>
          <a:xfrm>
            <a:off x="547252" y="3343301"/>
            <a:ext cx="7470830" cy="3555394"/>
          </a:xfrm>
          <a:prstGeom prst="rect">
            <a:avLst/>
          </a:prstGeom>
        </p:spPr>
        <p:txBody>
          <a:bodyPr anchor="ctr"/>
          <a:lstStyle>
            <a:lvl1pPr algn="r">
              <a:lnSpc>
                <a:spcPts val="9000"/>
              </a:lnSpc>
              <a:defRPr sz="9600" spc="600" baseline="0"/>
            </a:lvl1pPr>
          </a:lstStyle>
          <a:p>
            <a:r>
              <a:rPr lang="en-US" altLang="ja-JP" dirty="0" smtClean="0"/>
              <a:t>SLIDE TITLE HERE</a:t>
            </a:r>
            <a:endParaRPr kumimoji="1" lang="ja-JP" altLang="en-US" dirty="0"/>
          </a:p>
        </p:txBody>
      </p:sp>
      <p:sp>
        <p:nvSpPr>
          <p:cNvPr id="6" name="正方形/長方形 5"/>
          <p:cNvSpPr/>
          <p:nvPr userDrawn="1"/>
        </p:nvSpPr>
        <p:spPr>
          <a:xfrm>
            <a:off x="8245165" y="3163280"/>
            <a:ext cx="90010" cy="3555395"/>
          </a:xfrm>
          <a:prstGeom prst="rect">
            <a:avLst/>
          </a:prstGeom>
          <a:solidFill>
            <a:schemeClr val="accent1"/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7" name="テキスト プレースホルダー 11"/>
          <p:cNvSpPr>
            <a:spLocks noGrp="1"/>
          </p:cNvSpPr>
          <p:nvPr>
            <p:ph type="body" sz="quarter" idx="15" hasCustomPrompt="1"/>
          </p:nvPr>
        </p:nvSpPr>
        <p:spPr>
          <a:xfrm>
            <a:off x="8513136" y="3320797"/>
            <a:ext cx="8505945" cy="3240360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24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43026841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9" decel="100000" fill="hold" grpId="0" nodeType="after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2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6" grpId="0" animBg="1"/>
      <p:bldP spid="7" grpId="0" build="p">
        <p:tmplLst>
          <p:tmpl lvl="1">
            <p:tnLst>
              <p:par>
                <p:cTn presetID="2" presetClass="entr" presetSubtype="2" decel="10000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36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 Column 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>
          <a:xfrm>
            <a:off x="9413236" y="9591367"/>
            <a:ext cx="7776864" cy="547688"/>
          </a:xfrm>
        </p:spPr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  <a:alpha val="70000"/>
                  </a:prstClr>
                </a:solidFill>
              </a:rPr>
              <a:t>The Power of PowerPoint | thepopp.com</a:t>
            </a:r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>
          <a:xfrm>
            <a:off x="17371930" y="9591367"/>
            <a:ext cx="907291" cy="547688"/>
          </a:xfrm>
        </p:spPr>
        <p:txBody>
          <a:bodyPr/>
          <a:lstStyle/>
          <a:p>
            <a:fld id="{387164BF-D67A-46C0-81D2-5BAF67C00C80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  <p:sp>
        <p:nvSpPr>
          <p:cNvPr id="5" name="テキスト プレースホルダー 11"/>
          <p:cNvSpPr>
            <a:spLocks noGrp="1"/>
          </p:cNvSpPr>
          <p:nvPr>
            <p:ph type="body" sz="quarter" idx="14" hasCustomPrompt="1"/>
          </p:nvPr>
        </p:nvSpPr>
        <p:spPr>
          <a:xfrm>
            <a:off x="1096312" y="2443200"/>
            <a:ext cx="16057784" cy="1763774"/>
          </a:xfrm>
        </p:spPr>
        <p:txBody>
          <a:bodyPr anchor="b">
            <a:noAutofit/>
          </a:bodyPr>
          <a:lstStyle>
            <a:lvl1pPr algn="ctr">
              <a:defRPr sz="5400" spc="1500" baseline="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6" name="テキスト プレースホルダー 11"/>
          <p:cNvSpPr>
            <a:spLocks noGrp="1"/>
          </p:cNvSpPr>
          <p:nvPr>
            <p:ph type="body" sz="quarter" idx="15" hasCustomPrompt="1"/>
          </p:nvPr>
        </p:nvSpPr>
        <p:spPr>
          <a:xfrm>
            <a:off x="1096312" y="4423420"/>
            <a:ext cx="16057784" cy="3240360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defRPr sz="24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8703269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9" decel="100000" fill="hold" grpId="0" nodeType="after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50"/>
                            </p:stCondLst>
                            <p:childTnLst>
                              <p:par>
                                <p:cTn id="10" presetID="2" presetClass="entr" presetSubtype="4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>
        <p:tmplLst>
          <p:tmpl>
            <p:tnLst>
              <p:par>
                <p:cTn presetID="2" presetClass="entr" presetSubtype="9" decel="100000" fill="hold" nodeType="afterEffect">
                  <p:stCondLst>
                    <p:cond delay="0"/>
                  </p:stCondLst>
                  <p:iterate type="wd">
                    <p:tmPct val="10000"/>
                  </p:iterate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0-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6" grpId="0">
        <p:tmplLst>
          <p:tmpl>
            <p:tnLst>
              <p:par>
                <p:cTn presetID="2" presetClass="entr" presetSubtype="4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36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 Word - 1 Colum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円/楕円 16"/>
          <p:cNvSpPr/>
          <p:nvPr userDrawn="1"/>
        </p:nvSpPr>
        <p:spPr>
          <a:xfrm>
            <a:off x="939800" y="1788632"/>
            <a:ext cx="6572725" cy="6572725"/>
          </a:xfrm>
          <a:prstGeom prst="ellipse">
            <a:avLst/>
          </a:prstGeom>
          <a:gradFill>
            <a:gsLst>
              <a:gs pos="100000">
                <a:schemeClr val="accent1">
                  <a:tint val="66000"/>
                  <a:satMod val="160000"/>
                  <a:alpha val="15000"/>
                </a:schemeClr>
              </a:gs>
              <a:gs pos="50000">
                <a:schemeClr val="accent1">
                  <a:tint val="44500"/>
                  <a:satMod val="160000"/>
                  <a:alpha val="14000"/>
                </a:schemeClr>
              </a:gs>
              <a:gs pos="0">
                <a:schemeClr val="bg1"/>
              </a:gs>
            </a:gsLst>
            <a:path path="circle">
              <a:fillToRect l="50000" t="50000" r="50000" b="50000"/>
            </a:path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black"/>
              </a:solidFill>
            </a:endParaRPr>
          </a:p>
        </p:txBody>
      </p:sp>
      <p:sp>
        <p:nvSpPr>
          <p:cNvPr id="18" name="円/楕円 17"/>
          <p:cNvSpPr/>
          <p:nvPr userDrawn="1"/>
        </p:nvSpPr>
        <p:spPr>
          <a:xfrm>
            <a:off x="1939273" y="2788105"/>
            <a:ext cx="4573781" cy="4573781"/>
          </a:xfrm>
          <a:prstGeom prst="ellipse">
            <a:avLst/>
          </a:prstGeom>
          <a:gradFill>
            <a:gsLst>
              <a:gs pos="100000">
                <a:schemeClr val="accent1">
                  <a:tint val="66000"/>
                  <a:satMod val="160000"/>
                  <a:alpha val="38000"/>
                </a:schemeClr>
              </a:gs>
              <a:gs pos="42000">
                <a:schemeClr val="accent1">
                  <a:tint val="44500"/>
                  <a:satMod val="160000"/>
                  <a:alpha val="24000"/>
                </a:schemeClr>
              </a:gs>
              <a:gs pos="0">
                <a:schemeClr val="bg1"/>
              </a:gs>
            </a:gsLst>
            <a:path path="circle">
              <a:fillToRect l="50000" t="50000" r="50000" b="50000"/>
            </a:path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black"/>
              </a:solidFill>
            </a:endParaRPr>
          </a:p>
        </p:txBody>
      </p:sp>
      <p:sp>
        <p:nvSpPr>
          <p:cNvPr id="3" name="フッター プレースホルダー 2"/>
          <p:cNvSpPr>
            <a:spLocks noGrp="1"/>
          </p:cNvSpPr>
          <p:nvPr userDrawn="1">
            <p:ph type="ftr" sz="quarter" idx="10"/>
          </p:nvPr>
        </p:nvSpPr>
        <p:spPr/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  <a:alpha val="70000"/>
                  </a:prstClr>
                </a:solidFill>
              </a:rPr>
              <a:t>The Power of PowerPoint | thepopp.com</a:t>
            </a:r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 userDrawn="1">
            <p:ph type="sldNum" sz="quarter" idx="11"/>
          </p:nvPr>
        </p:nvSpPr>
        <p:spPr/>
        <p:txBody>
          <a:bodyPr/>
          <a:lstStyle/>
          <a:p>
            <a:fld id="{387164BF-D67A-46C0-81D2-5BAF67C00C80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  <p:sp>
        <p:nvSpPr>
          <p:cNvPr id="7" name="テキスト プレースホルダー 11"/>
          <p:cNvSpPr>
            <a:spLocks noGrp="1"/>
          </p:cNvSpPr>
          <p:nvPr userDrawn="1">
            <p:ph type="body" sz="quarter" idx="15" hasCustomPrompt="1"/>
          </p:nvPr>
        </p:nvSpPr>
        <p:spPr>
          <a:xfrm>
            <a:off x="8108091" y="2983260"/>
            <a:ext cx="9451050" cy="4365485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24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9" name="タイトル 1"/>
          <p:cNvSpPr>
            <a:spLocks noGrp="1"/>
          </p:cNvSpPr>
          <p:nvPr userDrawn="1">
            <p:ph type="title" hasCustomPrompt="1"/>
          </p:nvPr>
        </p:nvSpPr>
        <p:spPr>
          <a:xfrm>
            <a:off x="1132316" y="3838355"/>
            <a:ext cx="6480720" cy="2655295"/>
          </a:xfrm>
          <a:prstGeom prst="rect">
            <a:avLst/>
          </a:prstGeom>
        </p:spPr>
        <p:txBody>
          <a:bodyPr anchor="ctr"/>
          <a:lstStyle>
            <a:lvl1pPr algn="ctr">
              <a:defRPr sz="6600" spc="1500" baseline="0"/>
            </a:lvl1pPr>
          </a:lstStyle>
          <a:p>
            <a:r>
              <a:rPr lang="en-US" altLang="ja-JP" dirty="0" smtClean="0"/>
              <a:t>WORD</a:t>
            </a:r>
            <a:endParaRPr kumimoji="1" lang="ja-JP" altLang="en-US" dirty="0"/>
          </a:p>
        </p:txBody>
      </p:sp>
    </p:spTree>
    <p:extLst>
      <p:ext uri="{BB962C8B-B14F-4D97-AF65-F5344CB8AC3E}">
        <p14:creationId xmlns:p14="http://schemas.microsoft.com/office/powerpoint/2010/main" val="312080384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2" presetClass="entr" presetSubtype="2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" grpId="0" animBg="1"/>
      <p:bldP spid="18" grpId="0" animBg="1"/>
      <p:bldP spid="7" grpId="0">
        <p:tmplLst>
          <p:tmpl>
            <p:tnLst>
              <p:par>
                <p:cTn presetID="2" presetClass="entr" presetSubtype="2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9" grpId="0"/>
    </p:bldLst>
  </p:timing>
</p:sldLayout>
</file>

<file path=ppt/slideLayouts/slideLayout36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ission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  <a:alpha val="70000"/>
                  </a:prstClr>
                </a:solidFill>
              </a:rPr>
              <a:t>The Power of PowerPoint | thepopp.com</a:t>
            </a:r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87164BF-D67A-46C0-81D2-5BAF67C00C80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  <p:cxnSp>
        <p:nvCxnSpPr>
          <p:cNvPr id="10" name="直線コネクタ 9"/>
          <p:cNvCxnSpPr/>
          <p:nvPr userDrawn="1"/>
        </p:nvCxnSpPr>
        <p:spPr>
          <a:xfrm flipV="1">
            <a:off x="2393174" y="1835920"/>
            <a:ext cx="12735697" cy="7216897"/>
          </a:xfrm>
          <a:prstGeom prst="line">
            <a:avLst/>
          </a:prstGeom>
          <a:ln w="12700"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2" name="図 11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3501904">
            <a:off x="-1694619" y="10183702"/>
            <a:ext cx="1434756" cy="1434756"/>
          </a:xfrm>
          <a:prstGeom prst="rect">
            <a:avLst/>
          </a:prstGeom>
        </p:spPr>
      </p:pic>
      <p:sp>
        <p:nvSpPr>
          <p:cNvPr id="13" name="テキスト プレースホルダー 11"/>
          <p:cNvSpPr>
            <a:spLocks noGrp="1"/>
          </p:cNvSpPr>
          <p:nvPr>
            <p:ph type="body" sz="quarter" idx="14" hasCustomPrompt="1"/>
          </p:nvPr>
        </p:nvSpPr>
        <p:spPr>
          <a:xfrm>
            <a:off x="8648151" y="5638555"/>
            <a:ext cx="8682531" cy="1808779"/>
          </a:xfrm>
        </p:spPr>
        <p:txBody>
          <a:bodyPr anchor="b">
            <a:noAutofit/>
          </a:bodyPr>
          <a:lstStyle>
            <a:lvl1pPr algn="l">
              <a:spcBef>
                <a:spcPts val="0"/>
              </a:spcBef>
              <a:defRPr sz="5400" spc="1500" baseline="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4" name="テキスト プレースホルダー 11"/>
          <p:cNvSpPr>
            <a:spLocks noGrp="1"/>
          </p:cNvSpPr>
          <p:nvPr>
            <p:ph type="body" sz="quarter" idx="15" hasCustomPrompt="1"/>
          </p:nvPr>
        </p:nvSpPr>
        <p:spPr>
          <a:xfrm>
            <a:off x="8648151" y="7483760"/>
            <a:ext cx="8682531" cy="1575175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4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grpSp>
        <p:nvGrpSpPr>
          <p:cNvPr id="2" name="グループ化 19"/>
          <p:cNvGrpSpPr/>
          <p:nvPr userDrawn="1"/>
        </p:nvGrpSpPr>
        <p:grpSpPr>
          <a:xfrm>
            <a:off x="2483247" y="6718675"/>
            <a:ext cx="3914654" cy="585065"/>
            <a:chOff x="4732716" y="5998594"/>
            <a:chExt cx="2970330" cy="443931"/>
          </a:xfrm>
        </p:grpSpPr>
        <p:sp>
          <p:nvSpPr>
            <p:cNvPr id="18" name="直角三角形 17"/>
            <p:cNvSpPr/>
            <p:nvPr userDrawn="1"/>
          </p:nvSpPr>
          <p:spPr>
            <a:xfrm rot="5400000">
              <a:off x="7098539" y="5838017"/>
              <a:ext cx="443930" cy="765085"/>
            </a:xfrm>
            <a:prstGeom prst="rtTriangle">
              <a:avLst/>
            </a:prstGeom>
            <a:solidFill>
              <a:schemeClr val="accent1"/>
            </a:solidFill>
            <a:ln w="127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  <p:sp>
          <p:nvSpPr>
            <p:cNvPr id="19" name="正方形/長方形 18"/>
            <p:cNvSpPr/>
            <p:nvPr userDrawn="1"/>
          </p:nvSpPr>
          <p:spPr>
            <a:xfrm>
              <a:off x="4732716" y="5998594"/>
              <a:ext cx="2205245" cy="443931"/>
            </a:xfrm>
            <a:prstGeom prst="rect">
              <a:avLst/>
            </a:prstGeom>
            <a:solidFill>
              <a:schemeClr val="accent1"/>
            </a:solidFill>
            <a:ln w="127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</p:grpSp>
      <p:sp>
        <p:nvSpPr>
          <p:cNvPr id="21" name="テキスト プレースホルダー 11"/>
          <p:cNvSpPr>
            <a:spLocks noGrp="1"/>
          </p:cNvSpPr>
          <p:nvPr>
            <p:ph type="body" sz="quarter" idx="21" hasCustomPrompt="1"/>
          </p:nvPr>
        </p:nvSpPr>
        <p:spPr>
          <a:xfrm>
            <a:off x="2572476" y="6690241"/>
            <a:ext cx="2817105" cy="585064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400" spc="6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grpSp>
        <p:nvGrpSpPr>
          <p:cNvPr id="5" name="グループ化 21"/>
          <p:cNvGrpSpPr/>
          <p:nvPr userDrawn="1"/>
        </p:nvGrpSpPr>
        <p:grpSpPr>
          <a:xfrm>
            <a:off x="6173657" y="4631875"/>
            <a:ext cx="3914654" cy="585065"/>
            <a:chOff x="4732716" y="5998594"/>
            <a:chExt cx="2970330" cy="443931"/>
          </a:xfrm>
        </p:grpSpPr>
        <p:sp>
          <p:nvSpPr>
            <p:cNvPr id="23" name="直角三角形 22"/>
            <p:cNvSpPr/>
            <p:nvPr userDrawn="1"/>
          </p:nvSpPr>
          <p:spPr>
            <a:xfrm rot="5400000">
              <a:off x="7098539" y="5838017"/>
              <a:ext cx="443930" cy="765085"/>
            </a:xfrm>
            <a:prstGeom prst="rtTriangle">
              <a:avLst/>
            </a:prstGeom>
            <a:solidFill>
              <a:schemeClr val="accent1"/>
            </a:solidFill>
            <a:ln w="127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  <p:sp>
          <p:nvSpPr>
            <p:cNvPr id="24" name="正方形/長方形 23"/>
            <p:cNvSpPr/>
            <p:nvPr userDrawn="1"/>
          </p:nvSpPr>
          <p:spPr>
            <a:xfrm>
              <a:off x="4732716" y="5998594"/>
              <a:ext cx="2205245" cy="443931"/>
            </a:xfrm>
            <a:prstGeom prst="rect">
              <a:avLst/>
            </a:prstGeom>
            <a:solidFill>
              <a:schemeClr val="accent1"/>
            </a:solidFill>
            <a:ln w="127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</p:grpSp>
      <p:sp>
        <p:nvSpPr>
          <p:cNvPr id="25" name="テキスト プレースホルダー 11"/>
          <p:cNvSpPr>
            <a:spLocks noGrp="1"/>
          </p:cNvSpPr>
          <p:nvPr>
            <p:ph type="body" sz="quarter" idx="22" hasCustomPrompt="1"/>
          </p:nvPr>
        </p:nvSpPr>
        <p:spPr>
          <a:xfrm>
            <a:off x="6262886" y="4603441"/>
            <a:ext cx="2817105" cy="585064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400" spc="6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grpSp>
        <p:nvGrpSpPr>
          <p:cNvPr id="6" name="グループ化 25"/>
          <p:cNvGrpSpPr/>
          <p:nvPr userDrawn="1"/>
        </p:nvGrpSpPr>
        <p:grpSpPr>
          <a:xfrm>
            <a:off x="9999082" y="2471634"/>
            <a:ext cx="3914654" cy="585065"/>
            <a:chOff x="4732716" y="5998594"/>
            <a:chExt cx="2970330" cy="443931"/>
          </a:xfrm>
        </p:grpSpPr>
        <p:sp>
          <p:nvSpPr>
            <p:cNvPr id="27" name="直角三角形 26"/>
            <p:cNvSpPr/>
            <p:nvPr userDrawn="1"/>
          </p:nvSpPr>
          <p:spPr>
            <a:xfrm rot="5400000">
              <a:off x="7098539" y="5838017"/>
              <a:ext cx="443930" cy="765085"/>
            </a:xfrm>
            <a:prstGeom prst="rtTriangle">
              <a:avLst/>
            </a:prstGeom>
            <a:solidFill>
              <a:schemeClr val="accent1"/>
            </a:solidFill>
            <a:ln w="127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  <p:sp>
          <p:nvSpPr>
            <p:cNvPr id="28" name="正方形/長方形 27"/>
            <p:cNvSpPr/>
            <p:nvPr userDrawn="1"/>
          </p:nvSpPr>
          <p:spPr>
            <a:xfrm>
              <a:off x="4732716" y="5998594"/>
              <a:ext cx="2205245" cy="443931"/>
            </a:xfrm>
            <a:prstGeom prst="rect">
              <a:avLst/>
            </a:prstGeom>
            <a:solidFill>
              <a:schemeClr val="accent1"/>
            </a:solidFill>
            <a:ln w="127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</p:grpSp>
      <p:sp>
        <p:nvSpPr>
          <p:cNvPr id="29" name="テキスト プレースホルダー 11"/>
          <p:cNvSpPr>
            <a:spLocks noGrp="1"/>
          </p:cNvSpPr>
          <p:nvPr>
            <p:ph type="body" sz="quarter" idx="23" hasCustomPrompt="1"/>
          </p:nvPr>
        </p:nvSpPr>
        <p:spPr>
          <a:xfrm>
            <a:off x="10088311" y="2443200"/>
            <a:ext cx="2817105" cy="585064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400" spc="6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1" name="テキスト プレースホルダー 11"/>
          <p:cNvSpPr>
            <a:spLocks noGrp="1"/>
          </p:cNvSpPr>
          <p:nvPr>
            <p:ph type="body" sz="quarter" idx="24" hasCustomPrompt="1"/>
          </p:nvPr>
        </p:nvSpPr>
        <p:spPr>
          <a:xfrm>
            <a:off x="1402345" y="5503951"/>
            <a:ext cx="5138397" cy="848975"/>
          </a:xfrm>
        </p:spPr>
        <p:txBody>
          <a:bodyPr anchor="b">
            <a:noAutofit/>
          </a:bodyPr>
          <a:lstStyle>
            <a:lvl1pPr algn="r">
              <a:spcBef>
                <a:spcPts val="0"/>
              </a:spcBef>
              <a:defRPr sz="36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2" name="テキスト プレースホルダー 11"/>
          <p:cNvSpPr>
            <a:spLocks noGrp="1"/>
          </p:cNvSpPr>
          <p:nvPr>
            <p:ph type="body" sz="quarter" idx="25" hasCustomPrompt="1"/>
          </p:nvPr>
        </p:nvSpPr>
        <p:spPr>
          <a:xfrm>
            <a:off x="5174939" y="3436958"/>
            <a:ext cx="5138397" cy="848975"/>
          </a:xfrm>
        </p:spPr>
        <p:txBody>
          <a:bodyPr anchor="b">
            <a:noAutofit/>
          </a:bodyPr>
          <a:lstStyle>
            <a:lvl1pPr algn="r">
              <a:spcBef>
                <a:spcPts val="0"/>
              </a:spcBef>
              <a:defRPr sz="36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3" name="テキスト プレースホルダー 11"/>
          <p:cNvSpPr>
            <a:spLocks noGrp="1"/>
          </p:cNvSpPr>
          <p:nvPr>
            <p:ph type="body" sz="quarter" idx="26" hasCustomPrompt="1"/>
          </p:nvPr>
        </p:nvSpPr>
        <p:spPr>
          <a:xfrm>
            <a:off x="9000364" y="1273070"/>
            <a:ext cx="5138397" cy="848975"/>
          </a:xfrm>
        </p:spPr>
        <p:txBody>
          <a:bodyPr anchor="b">
            <a:noAutofit/>
          </a:bodyPr>
          <a:lstStyle>
            <a:lvl1pPr algn="r">
              <a:spcBef>
                <a:spcPts val="0"/>
              </a:spcBef>
              <a:defRPr sz="36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5" name="テキスト プレースホルダー 11"/>
          <p:cNvSpPr>
            <a:spLocks noGrp="1"/>
          </p:cNvSpPr>
          <p:nvPr>
            <p:ph type="body" sz="quarter" idx="17" hasCustomPrompt="1"/>
          </p:nvPr>
        </p:nvSpPr>
        <p:spPr>
          <a:xfrm>
            <a:off x="367231" y="6133610"/>
            <a:ext cx="6120679" cy="585064"/>
          </a:xfrm>
        </p:spPr>
        <p:txBody>
          <a:bodyPr anchor="t">
            <a:noAutofit/>
          </a:bodyPr>
          <a:lstStyle>
            <a:lvl1pPr algn="r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6" name="テキスト プレースホルダー 11"/>
          <p:cNvSpPr>
            <a:spLocks noGrp="1"/>
          </p:cNvSpPr>
          <p:nvPr>
            <p:ph type="body" sz="quarter" idx="27" hasCustomPrompt="1"/>
          </p:nvPr>
        </p:nvSpPr>
        <p:spPr>
          <a:xfrm>
            <a:off x="4147651" y="4063381"/>
            <a:ext cx="6120679" cy="585064"/>
          </a:xfrm>
        </p:spPr>
        <p:txBody>
          <a:bodyPr anchor="t">
            <a:noAutofit/>
          </a:bodyPr>
          <a:lstStyle>
            <a:lvl1pPr algn="r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7" name="テキスト プレースホルダー 11"/>
          <p:cNvSpPr>
            <a:spLocks noGrp="1"/>
          </p:cNvSpPr>
          <p:nvPr>
            <p:ph type="body" sz="quarter" idx="28" hasCustomPrompt="1"/>
          </p:nvPr>
        </p:nvSpPr>
        <p:spPr>
          <a:xfrm>
            <a:off x="7973076" y="1903140"/>
            <a:ext cx="6120679" cy="585064"/>
          </a:xfrm>
        </p:spPr>
        <p:txBody>
          <a:bodyPr anchor="t">
            <a:noAutofit/>
          </a:bodyPr>
          <a:lstStyle>
            <a:lvl1pPr algn="r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cxnSp>
        <p:nvCxnSpPr>
          <p:cNvPr id="30" name="直線コネクタ 29"/>
          <p:cNvCxnSpPr/>
          <p:nvPr userDrawn="1"/>
        </p:nvCxnSpPr>
        <p:spPr>
          <a:xfrm>
            <a:off x="8603146" y="7393750"/>
            <a:ext cx="9683267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94775218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path" presetSubtype="0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92231 -0.927 L 0.09315 -0.0872 " pathEditMode="fixed" rAng="0" ptsTypes="AA">
                                      <p:cBhvr>
                                        <p:cTn id="6" dur="1000" spd="-100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1458" y="41991"/>
                                    </p:animMotion>
                                  </p:childTnLst>
                                </p:cTn>
                              </p:par>
                              <p:par>
                                <p:cTn id="7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2" presetClass="entr" presetSubtype="8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8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4" presetID="2" presetClass="entr" presetSubtype="8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2000"/>
                            </p:stCondLst>
                            <p:childTnLst>
                              <p:par>
                                <p:cTn id="29" presetID="2" presetClass="entr" presetSubtype="8" decel="10000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8" decel="100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3000"/>
                            </p:stCondLst>
                            <p:childTnLst>
                              <p:par>
                                <p:cTn id="38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2" presetID="2" presetClass="entr" presetSubtype="8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3500"/>
                            </p:stCondLst>
                            <p:childTnLst>
                              <p:par>
                                <p:cTn id="47" presetID="2" presetClass="entr" presetSubtype="8" decel="10000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8" decel="100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4500"/>
                            </p:stCondLst>
                            <p:childTnLst>
                              <p:par>
                                <p:cTn id="56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0" presetID="2" presetClass="entr" presetSubtype="8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5000"/>
                            </p:stCondLst>
                            <p:childTnLst>
                              <p:par>
                                <p:cTn id="65" presetID="2" presetClass="entr" presetSubtype="2" decel="10000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9" presetID="2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1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6000"/>
                            </p:stCondLst>
                            <p:childTnLst>
                              <p:par>
                                <p:cTn id="73" presetID="2" presetClass="entr" presetSubtype="2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5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6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>
        <p:tmplLst>
          <p:tmpl>
            <p:tnLst>
              <p:par>
                <p:cTn presetID="2" presetClass="entr" presetSubtype="2" decel="100000" fill="hold" nodeType="after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4" grpId="0">
        <p:tmplLst>
          <p:tmpl>
            <p:tnLst>
              <p:par>
                <p:cTn presetID="2" presetClass="entr" presetSubtype="2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1" grpId="0" build="p">
        <p:tmplLst>
          <p:tmpl lvl="1">
            <p:tnLst>
              <p:par>
                <p:cTn presetID="2" presetClass="entr" presetSubtype="8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5" grpId="0" build="p">
        <p:tmplLst>
          <p:tmpl lvl="1">
            <p:tnLst>
              <p:par>
                <p:cTn presetID="2" presetClass="entr" presetSubtype="8" decel="100000" fill="hold" nodeType="after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9" grpId="0" build="p">
        <p:tmplLst>
          <p:tmpl lvl="1">
            <p:tnLst>
              <p:par>
                <p:cTn presetID="2" presetClass="entr" presetSubtype="8" decel="100000" fill="hold" nodeType="after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1" grpId="0">
        <p:tmplLst>
          <p:tmpl>
            <p:tnLst>
              <p:par>
                <p:cTn presetID="2" presetClass="entr" presetSubtype="8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2" grpId="0">
        <p:tmplLst>
          <p:tmpl>
            <p:tnLst>
              <p:par>
                <p:cTn presetID="2" presetClass="entr" presetSubtype="8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3" grpId="0">
        <p:tmplLst>
          <p:tmpl>
            <p:tnLst>
              <p:par>
                <p:cTn presetID="2" presetClass="entr" presetSubtype="8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5" grpId="0">
        <p:tmplLst>
          <p:tmpl>
            <p:tnLst>
              <p:par>
                <p:cTn presetID="2" presetClass="entr" presetSubtype="8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6" grpId="0">
        <p:tmplLst>
          <p:tmpl>
            <p:tnLst>
              <p:par>
                <p:cTn presetID="2" presetClass="entr" presetSubtype="8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7" grpId="0">
        <p:tmplLst>
          <p:tmpl>
            <p:tnLst>
              <p:par>
                <p:cTn presetID="2" presetClass="entr" presetSubtype="8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36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 Word - 4 Lis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円/楕円 25"/>
          <p:cNvSpPr/>
          <p:nvPr userDrawn="1"/>
        </p:nvSpPr>
        <p:spPr>
          <a:xfrm>
            <a:off x="939800" y="1788632"/>
            <a:ext cx="6572725" cy="6572725"/>
          </a:xfrm>
          <a:prstGeom prst="ellipse">
            <a:avLst/>
          </a:prstGeom>
          <a:gradFill>
            <a:gsLst>
              <a:gs pos="100000">
                <a:schemeClr val="accent1">
                  <a:tint val="66000"/>
                  <a:satMod val="160000"/>
                  <a:alpha val="15000"/>
                </a:schemeClr>
              </a:gs>
              <a:gs pos="50000">
                <a:schemeClr val="accent1">
                  <a:tint val="44500"/>
                  <a:satMod val="160000"/>
                  <a:alpha val="14000"/>
                </a:schemeClr>
              </a:gs>
              <a:gs pos="0">
                <a:schemeClr val="bg1"/>
              </a:gs>
            </a:gsLst>
            <a:path path="circle">
              <a:fillToRect l="50000" t="50000" r="50000" b="50000"/>
            </a:path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black"/>
              </a:solidFill>
            </a:endParaRPr>
          </a:p>
        </p:txBody>
      </p:sp>
      <p:sp>
        <p:nvSpPr>
          <p:cNvPr id="27" name="円/楕円 26"/>
          <p:cNvSpPr/>
          <p:nvPr userDrawn="1"/>
        </p:nvSpPr>
        <p:spPr>
          <a:xfrm>
            <a:off x="1939273" y="2788105"/>
            <a:ext cx="4573781" cy="4573781"/>
          </a:xfrm>
          <a:prstGeom prst="ellipse">
            <a:avLst/>
          </a:prstGeom>
          <a:gradFill>
            <a:gsLst>
              <a:gs pos="100000">
                <a:schemeClr val="accent1">
                  <a:tint val="66000"/>
                  <a:satMod val="160000"/>
                  <a:alpha val="38000"/>
                </a:schemeClr>
              </a:gs>
              <a:gs pos="42000">
                <a:schemeClr val="accent1">
                  <a:tint val="44500"/>
                  <a:satMod val="160000"/>
                  <a:alpha val="24000"/>
                </a:schemeClr>
              </a:gs>
              <a:gs pos="0">
                <a:schemeClr val="bg1"/>
              </a:gs>
            </a:gsLst>
            <a:path path="circle">
              <a:fillToRect l="50000" t="50000" r="50000" b="50000"/>
            </a:path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black"/>
              </a:solidFill>
            </a:endParaRPr>
          </a:p>
        </p:txBody>
      </p:sp>
      <p:sp>
        <p:nvSpPr>
          <p:cNvPr id="3" name="フッター プレースホルダー 2"/>
          <p:cNvSpPr>
            <a:spLocks noGrp="1"/>
          </p:cNvSpPr>
          <p:nvPr userDrawn="1">
            <p:ph type="ftr" sz="quarter" idx="10"/>
          </p:nvPr>
        </p:nvSpPr>
        <p:spPr/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  <a:alpha val="70000"/>
                  </a:prstClr>
                </a:solidFill>
              </a:rPr>
              <a:t>The Power of PowerPoint | thepopp.com</a:t>
            </a:r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 userDrawn="1">
            <p:ph type="sldNum" sz="quarter" idx="11"/>
          </p:nvPr>
        </p:nvSpPr>
        <p:spPr/>
        <p:txBody>
          <a:bodyPr/>
          <a:lstStyle/>
          <a:p>
            <a:fld id="{387164BF-D67A-46C0-81D2-5BAF67C00C80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  <p:sp>
        <p:nvSpPr>
          <p:cNvPr id="7" name="テキスト プレースホルダー 11"/>
          <p:cNvSpPr>
            <a:spLocks noGrp="1"/>
          </p:cNvSpPr>
          <p:nvPr userDrawn="1">
            <p:ph type="body" sz="quarter" idx="15" hasCustomPrompt="1"/>
          </p:nvPr>
        </p:nvSpPr>
        <p:spPr>
          <a:xfrm>
            <a:off x="10088310" y="1543100"/>
            <a:ext cx="7470831" cy="1484881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cxnSp>
        <p:nvCxnSpPr>
          <p:cNvPr id="10" name="直線コネクタ 9"/>
          <p:cNvCxnSpPr/>
          <p:nvPr userDrawn="1"/>
        </p:nvCxnSpPr>
        <p:spPr>
          <a:xfrm>
            <a:off x="9953295" y="1453090"/>
            <a:ext cx="0" cy="1710190"/>
          </a:xfrm>
          <a:prstGeom prst="line">
            <a:avLst/>
          </a:prstGeom>
          <a:ln w="12700">
            <a:solidFill>
              <a:schemeClr val="accent1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" name="テキスト プレースホルダー 11"/>
          <p:cNvSpPr>
            <a:spLocks noGrp="1"/>
          </p:cNvSpPr>
          <p:nvPr userDrawn="1">
            <p:ph type="body" sz="quarter" idx="16" hasCustomPrompt="1"/>
          </p:nvPr>
        </p:nvSpPr>
        <p:spPr>
          <a:xfrm>
            <a:off x="7748051" y="1858135"/>
            <a:ext cx="2070230" cy="900100"/>
          </a:xfrm>
        </p:spPr>
        <p:txBody>
          <a:bodyPr anchor="ctr">
            <a:noAutofit/>
          </a:bodyPr>
          <a:lstStyle>
            <a:lvl1pPr algn="r">
              <a:lnSpc>
                <a:spcPct val="120000"/>
              </a:lnSpc>
              <a:defRPr sz="24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2" name="テキスト プレースホルダー 11"/>
          <p:cNvSpPr>
            <a:spLocks noGrp="1"/>
          </p:cNvSpPr>
          <p:nvPr userDrawn="1">
            <p:ph type="body" sz="quarter" idx="17" hasCustomPrompt="1"/>
          </p:nvPr>
        </p:nvSpPr>
        <p:spPr>
          <a:xfrm>
            <a:off x="10088310" y="3478315"/>
            <a:ext cx="7470831" cy="1484881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cxnSp>
        <p:nvCxnSpPr>
          <p:cNvPr id="13" name="直線コネクタ 12"/>
          <p:cNvCxnSpPr/>
          <p:nvPr userDrawn="1"/>
        </p:nvCxnSpPr>
        <p:spPr>
          <a:xfrm>
            <a:off x="9953295" y="3388305"/>
            <a:ext cx="0" cy="1710190"/>
          </a:xfrm>
          <a:prstGeom prst="line">
            <a:avLst/>
          </a:prstGeom>
          <a:ln w="12700">
            <a:solidFill>
              <a:schemeClr val="accent1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" name="テキスト プレースホルダー 11"/>
          <p:cNvSpPr>
            <a:spLocks noGrp="1"/>
          </p:cNvSpPr>
          <p:nvPr userDrawn="1">
            <p:ph type="body" sz="quarter" idx="18" hasCustomPrompt="1"/>
          </p:nvPr>
        </p:nvSpPr>
        <p:spPr>
          <a:xfrm>
            <a:off x="7748051" y="3793350"/>
            <a:ext cx="2070230" cy="900100"/>
          </a:xfrm>
        </p:spPr>
        <p:txBody>
          <a:bodyPr anchor="ctr">
            <a:noAutofit/>
          </a:bodyPr>
          <a:lstStyle>
            <a:lvl1pPr algn="r">
              <a:lnSpc>
                <a:spcPct val="120000"/>
              </a:lnSpc>
              <a:defRPr sz="24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5" name="テキスト プレースホルダー 11"/>
          <p:cNvSpPr>
            <a:spLocks noGrp="1"/>
          </p:cNvSpPr>
          <p:nvPr userDrawn="1">
            <p:ph type="body" sz="quarter" idx="19" hasCustomPrompt="1"/>
          </p:nvPr>
        </p:nvSpPr>
        <p:spPr>
          <a:xfrm>
            <a:off x="10088310" y="5413530"/>
            <a:ext cx="7470831" cy="1484881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cxnSp>
        <p:nvCxnSpPr>
          <p:cNvPr id="16" name="直線コネクタ 15"/>
          <p:cNvCxnSpPr/>
          <p:nvPr userDrawn="1"/>
        </p:nvCxnSpPr>
        <p:spPr>
          <a:xfrm>
            <a:off x="9953295" y="5323520"/>
            <a:ext cx="0" cy="1710190"/>
          </a:xfrm>
          <a:prstGeom prst="line">
            <a:avLst/>
          </a:prstGeom>
          <a:ln w="12700">
            <a:solidFill>
              <a:schemeClr val="accent1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" name="テキスト プレースホルダー 11"/>
          <p:cNvSpPr>
            <a:spLocks noGrp="1"/>
          </p:cNvSpPr>
          <p:nvPr userDrawn="1">
            <p:ph type="body" sz="quarter" idx="20" hasCustomPrompt="1"/>
          </p:nvPr>
        </p:nvSpPr>
        <p:spPr>
          <a:xfrm>
            <a:off x="7748051" y="5728565"/>
            <a:ext cx="2070230" cy="900100"/>
          </a:xfrm>
        </p:spPr>
        <p:txBody>
          <a:bodyPr anchor="ctr">
            <a:noAutofit/>
          </a:bodyPr>
          <a:lstStyle>
            <a:lvl1pPr algn="r">
              <a:lnSpc>
                <a:spcPct val="120000"/>
              </a:lnSpc>
              <a:defRPr sz="24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8" name="テキスト プレースホルダー 11"/>
          <p:cNvSpPr>
            <a:spLocks noGrp="1"/>
          </p:cNvSpPr>
          <p:nvPr userDrawn="1">
            <p:ph type="body" sz="quarter" idx="21" hasCustomPrompt="1"/>
          </p:nvPr>
        </p:nvSpPr>
        <p:spPr>
          <a:xfrm>
            <a:off x="10088310" y="7393466"/>
            <a:ext cx="7470831" cy="1484881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cxnSp>
        <p:nvCxnSpPr>
          <p:cNvPr id="19" name="直線コネクタ 18"/>
          <p:cNvCxnSpPr/>
          <p:nvPr userDrawn="1"/>
        </p:nvCxnSpPr>
        <p:spPr>
          <a:xfrm>
            <a:off x="9953295" y="7303456"/>
            <a:ext cx="0" cy="1710190"/>
          </a:xfrm>
          <a:prstGeom prst="line">
            <a:avLst/>
          </a:prstGeom>
          <a:ln w="12700">
            <a:solidFill>
              <a:schemeClr val="accent1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" name="テキスト プレースホルダー 11"/>
          <p:cNvSpPr>
            <a:spLocks noGrp="1"/>
          </p:cNvSpPr>
          <p:nvPr userDrawn="1">
            <p:ph type="body" sz="quarter" idx="22" hasCustomPrompt="1"/>
          </p:nvPr>
        </p:nvSpPr>
        <p:spPr>
          <a:xfrm>
            <a:off x="7748051" y="7708501"/>
            <a:ext cx="2070230" cy="900100"/>
          </a:xfrm>
        </p:spPr>
        <p:txBody>
          <a:bodyPr anchor="ctr">
            <a:noAutofit/>
          </a:bodyPr>
          <a:lstStyle>
            <a:lvl1pPr algn="r">
              <a:lnSpc>
                <a:spcPct val="120000"/>
              </a:lnSpc>
              <a:defRPr sz="24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1" name="タイトル 1"/>
          <p:cNvSpPr>
            <a:spLocks noGrp="1"/>
          </p:cNvSpPr>
          <p:nvPr userDrawn="1">
            <p:ph type="title" hasCustomPrompt="1"/>
          </p:nvPr>
        </p:nvSpPr>
        <p:spPr>
          <a:xfrm>
            <a:off x="1132316" y="3838355"/>
            <a:ext cx="6480720" cy="2655295"/>
          </a:xfrm>
          <a:prstGeom prst="rect">
            <a:avLst/>
          </a:prstGeom>
        </p:spPr>
        <p:txBody>
          <a:bodyPr anchor="ctr"/>
          <a:lstStyle>
            <a:lvl1pPr algn="ctr">
              <a:defRPr sz="6600" spc="1500" baseline="0"/>
            </a:lvl1pPr>
          </a:lstStyle>
          <a:p>
            <a:r>
              <a:rPr lang="en-US" altLang="ja-JP" dirty="0" smtClean="0"/>
              <a:t>WORD</a:t>
            </a:r>
            <a:endParaRPr kumimoji="1" lang="ja-JP" altLang="en-US" dirty="0"/>
          </a:p>
        </p:txBody>
      </p:sp>
    </p:spTree>
    <p:extLst>
      <p:ext uri="{BB962C8B-B14F-4D97-AF65-F5344CB8AC3E}">
        <p14:creationId xmlns:p14="http://schemas.microsoft.com/office/powerpoint/2010/main" val="187681481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4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2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2" presetClass="entr" presetSubtype="8" decel="100000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2" presetID="2" presetClass="entr" presetSubtype="2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6" presetID="2" presetClass="entr" presetSubtype="4" decel="10000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2250"/>
                            </p:stCondLst>
                            <p:childTnLst>
                              <p:par>
                                <p:cTn id="41" presetID="2" presetClass="entr" presetSubtype="8" decel="100000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2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4" decel="10000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3000"/>
                            </p:stCondLst>
                            <p:childTnLst>
                              <p:par>
                                <p:cTn id="54" presetID="2" presetClass="entr" presetSubtype="8" decel="100000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8" presetID="2" presetClass="entr" presetSubtype="2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2" presetID="2" presetClass="entr" presetSubtype="4" decel="10000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4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5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6" grpId="0" animBg="1"/>
      <p:bldP spid="27" grpId="0" animBg="1"/>
      <p:bldP spid="7" grpId="0"/>
      <p:bldP spid="11" grpId="0"/>
      <p:bldP spid="12" grpId="0"/>
      <p:bldP spid="14" grpId="0"/>
      <p:bldP spid="15" grpId="0"/>
      <p:bldP spid="17" grpId="0"/>
      <p:bldP spid="18" grpId="0"/>
      <p:bldP spid="20" grpId="0"/>
      <p:bldP spid="21" grpId="0"/>
    </p:bldLst>
  </p:timing>
</p:sldLayout>
</file>

<file path=ppt/slideLayouts/slideLayout36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ユーザー設定レイアウ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図プレースホルダー 9"/>
          <p:cNvSpPr>
            <a:spLocks noGrp="1"/>
          </p:cNvSpPr>
          <p:nvPr>
            <p:ph type="pic" sz="quarter" idx="12" hasCustomPrompt="1"/>
          </p:nvPr>
        </p:nvSpPr>
        <p:spPr>
          <a:xfrm>
            <a:off x="0" y="0"/>
            <a:ext cx="10500547" cy="10287000"/>
          </a:xfrm>
          <a:custGeom>
            <a:avLst/>
            <a:gdLst/>
            <a:ahLst/>
            <a:cxnLst/>
            <a:rect l="l" t="t" r="r" b="b"/>
            <a:pathLst>
              <a:path w="10500547" h="10287000">
                <a:moveTo>
                  <a:pt x="0" y="0"/>
                </a:moveTo>
                <a:lnTo>
                  <a:pt x="7928797" y="0"/>
                </a:lnTo>
                <a:lnTo>
                  <a:pt x="10500547" y="10287000"/>
                </a:lnTo>
                <a:lnTo>
                  <a:pt x="0" y="10287000"/>
                </a:lnTo>
                <a:close/>
              </a:path>
            </a:pathLst>
          </a:custGeom>
        </p:spPr>
        <p:txBody>
          <a:bodyPr/>
          <a:lstStyle>
            <a:lvl1pPr>
              <a:defRPr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/>
          </a:p>
        </p:txBody>
      </p:sp>
      <p:sp>
        <p:nvSpPr>
          <p:cNvPr id="15" name="図プレースホルダー 14"/>
          <p:cNvSpPr>
            <a:spLocks noGrp="1"/>
          </p:cNvSpPr>
          <p:nvPr>
            <p:ph type="pic" sz="quarter" idx="13" hasCustomPrompt="1"/>
          </p:nvPr>
        </p:nvSpPr>
        <p:spPr>
          <a:xfrm>
            <a:off x="8063086" y="3208285"/>
            <a:ext cx="1596469" cy="560002"/>
          </a:xfrm>
          <a:custGeom>
            <a:avLst/>
            <a:gdLst/>
            <a:ahLst/>
            <a:cxnLst/>
            <a:rect l="l" t="t" r="r" b="b"/>
            <a:pathLst>
              <a:path w="1596469" h="560002">
                <a:moveTo>
                  <a:pt x="0" y="0"/>
                </a:moveTo>
                <a:lnTo>
                  <a:pt x="515556" y="0"/>
                </a:lnTo>
                <a:lnTo>
                  <a:pt x="850109" y="0"/>
                </a:lnTo>
                <a:lnTo>
                  <a:pt x="1316468" y="0"/>
                </a:lnTo>
                <a:lnTo>
                  <a:pt x="1596469" y="280001"/>
                </a:lnTo>
                <a:lnTo>
                  <a:pt x="1316468" y="560002"/>
                </a:lnTo>
                <a:lnTo>
                  <a:pt x="990110" y="560002"/>
                </a:lnTo>
                <a:lnTo>
                  <a:pt x="515556" y="560002"/>
                </a:lnTo>
                <a:lnTo>
                  <a:pt x="140000" y="560002"/>
                </a:lnTo>
                <a:close/>
              </a:path>
            </a:pathLst>
          </a:custGeom>
          <a:solidFill>
            <a:schemeClr val="accent1"/>
          </a:solidFill>
        </p:spPr>
        <p:txBody>
          <a:bodyPr/>
          <a:lstStyle/>
          <a:p>
            <a:r>
              <a:rPr kumimoji="1" lang="en-US" altLang="ja-JP" dirty="0" smtClean="0"/>
              <a:t> </a:t>
            </a:r>
            <a:endParaRPr kumimoji="1" lang="ja-JP" altLang="en-US" dirty="0"/>
          </a:p>
        </p:txBody>
      </p: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  <a:alpha val="70000"/>
                  </a:prstClr>
                </a:solidFill>
              </a:rPr>
              <a:t>The Power of PowerPoint | thepopp.com</a:t>
            </a:r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87164BF-D67A-46C0-81D2-5BAF67C00C80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  <p:sp>
        <p:nvSpPr>
          <p:cNvPr id="16" name="テキスト プレースホルダー 11"/>
          <p:cNvSpPr>
            <a:spLocks noGrp="1"/>
          </p:cNvSpPr>
          <p:nvPr>
            <p:ph type="body" sz="quarter" idx="15" hasCustomPrompt="1"/>
          </p:nvPr>
        </p:nvSpPr>
        <p:spPr>
          <a:xfrm>
            <a:off x="8288111" y="3208285"/>
            <a:ext cx="1080120" cy="540060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8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00</a:t>
            </a:r>
            <a:endParaRPr lang="en-US" dirty="0"/>
          </a:p>
        </p:txBody>
      </p:sp>
      <p:sp>
        <p:nvSpPr>
          <p:cNvPr id="17" name="テキスト プレースホルダー 11"/>
          <p:cNvSpPr>
            <a:spLocks noGrp="1"/>
          </p:cNvSpPr>
          <p:nvPr>
            <p:ph type="body" sz="quarter" idx="14" hasCustomPrompt="1"/>
          </p:nvPr>
        </p:nvSpPr>
        <p:spPr>
          <a:xfrm>
            <a:off x="9683264" y="3163280"/>
            <a:ext cx="6885765" cy="683654"/>
          </a:xfrm>
        </p:spPr>
        <p:txBody>
          <a:bodyPr anchor="ctr">
            <a:noAutofit/>
          </a:bodyPr>
          <a:lstStyle>
            <a:lvl1pPr algn="l">
              <a:spcBef>
                <a:spcPts val="0"/>
              </a:spcBef>
              <a:defRPr sz="32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8" name="テキスト プレースホルダー 11"/>
          <p:cNvSpPr>
            <a:spLocks noGrp="1"/>
          </p:cNvSpPr>
          <p:nvPr>
            <p:ph type="body" sz="quarter" idx="17" hasCustomPrompt="1"/>
          </p:nvPr>
        </p:nvSpPr>
        <p:spPr>
          <a:xfrm>
            <a:off x="9863286" y="3658335"/>
            <a:ext cx="6885765" cy="585064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9" name="図プレースホルダー 14"/>
          <p:cNvSpPr>
            <a:spLocks noGrp="1"/>
          </p:cNvSpPr>
          <p:nvPr>
            <p:ph type="pic" sz="quarter" idx="18" hasCustomPrompt="1"/>
          </p:nvPr>
        </p:nvSpPr>
        <p:spPr>
          <a:xfrm>
            <a:off x="8423126" y="4648444"/>
            <a:ext cx="1596469" cy="560002"/>
          </a:xfrm>
          <a:custGeom>
            <a:avLst/>
            <a:gdLst/>
            <a:ahLst/>
            <a:cxnLst/>
            <a:rect l="l" t="t" r="r" b="b"/>
            <a:pathLst>
              <a:path w="1596469" h="560002">
                <a:moveTo>
                  <a:pt x="0" y="0"/>
                </a:moveTo>
                <a:lnTo>
                  <a:pt x="515556" y="0"/>
                </a:lnTo>
                <a:lnTo>
                  <a:pt x="850109" y="0"/>
                </a:lnTo>
                <a:lnTo>
                  <a:pt x="1316468" y="0"/>
                </a:lnTo>
                <a:lnTo>
                  <a:pt x="1596469" y="280001"/>
                </a:lnTo>
                <a:lnTo>
                  <a:pt x="1316468" y="560002"/>
                </a:lnTo>
                <a:lnTo>
                  <a:pt x="990110" y="560002"/>
                </a:lnTo>
                <a:lnTo>
                  <a:pt x="515556" y="560002"/>
                </a:lnTo>
                <a:lnTo>
                  <a:pt x="140000" y="560002"/>
                </a:lnTo>
                <a:close/>
              </a:path>
            </a:pathLst>
          </a:custGeom>
          <a:solidFill>
            <a:schemeClr val="accent1"/>
          </a:solidFill>
        </p:spPr>
        <p:txBody>
          <a:bodyPr/>
          <a:lstStyle/>
          <a:p>
            <a:r>
              <a:rPr kumimoji="1" lang="en-US" altLang="ja-JP" dirty="0" smtClean="0"/>
              <a:t> </a:t>
            </a:r>
            <a:endParaRPr kumimoji="1" lang="ja-JP" altLang="en-US" dirty="0"/>
          </a:p>
        </p:txBody>
      </p:sp>
      <p:sp>
        <p:nvSpPr>
          <p:cNvPr id="20" name="テキスト プレースホルダー 11"/>
          <p:cNvSpPr>
            <a:spLocks noGrp="1"/>
          </p:cNvSpPr>
          <p:nvPr>
            <p:ph type="body" sz="quarter" idx="19" hasCustomPrompt="1"/>
          </p:nvPr>
        </p:nvSpPr>
        <p:spPr>
          <a:xfrm>
            <a:off x="8648151" y="4648444"/>
            <a:ext cx="1080120" cy="540060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8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00</a:t>
            </a:r>
            <a:endParaRPr lang="en-US" dirty="0"/>
          </a:p>
        </p:txBody>
      </p:sp>
      <p:sp>
        <p:nvSpPr>
          <p:cNvPr id="21" name="テキスト プレースホルダー 11"/>
          <p:cNvSpPr>
            <a:spLocks noGrp="1"/>
          </p:cNvSpPr>
          <p:nvPr>
            <p:ph type="body" sz="quarter" idx="20" hasCustomPrompt="1"/>
          </p:nvPr>
        </p:nvSpPr>
        <p:spPr>
          <a:xfrm>
            <a:off x="10043304" y="4603439"/>
            <a:ext cx="6885765" cy="683654"/>
          </a:xfrm>
        </p:spPr>
        <p:txBody>
          <a:bodyPr anchor="ctr">
            <a:noAutofit/>
          </a:bodyPr>
          <a:lstStyle>
            <a:lvl1pPr algn="l">
              <a:spcBef>
                <a:spcPts val="0"/>
              </a:spcBef>
              <a:defRPr sz="32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2" name="テキスト プレースホルダー 11"/>
          <p:cNvSpPr>
            <a:spLocks noGrp="1"/>
          </p:cNvSpPr>
          <p:nvPr>
            <p:ph type="body" sz="quarter" idx="21" hasCustomPrompt="1"/>
          </p:nvPr>
        </p:nvSpPr>
        <p:spPr>
          <a:xfrm>
            <a:off x="10223326" y="5098494"/>
            <a:ext cx="6885765" cy="585064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4" name="図プレースホルダー 14"/>
          <p:cNvSpPr>
            <a:spLocks noGrp="1"/>
          </p:cNvSpPr>
          <p:nvPr>
            <p:ph type="pic" sz="quarter" idx="23" hasCustomPrompt="1"/>
          </p:nvPr>
        </p:nvSpPr>
        <p:spPr>
          <a:xfrm>
            <a:off x="8783166" y="6088606"/>
            <a:ext cx="1596469" cy="560002"/>
          </a:xfrm>
          <a:custGeom>
            <a:avLst/>
            <a:gdLst/>
            <a:ahLst/>
            <a:cxnLst/>
            <a:rect l="l" t="t" r="r" b="b"/>
            <a:pathLst>
              <a:path w="1596469" h="560002">
                <a:moveTo>
                  <a:pt x="0" y="0"/>
                </a:moveTo>
                <a:lnTo>
                  <a:pt x="515556" y="0"/>
                </a:lnTo>
                <a:lnTo>
                  <a:pt x="850109" y="0"/>
                </a:lnTo>
                <a:lnTo>
                  <a:pt x="1316468" y="0"/>
                </a:lnTo>
                <a:lnTo>
                  <a:pt x="1596469" y="280001"/>
                </a:lnTo>
                <a:lnTo>
                  <a:pt x="1316468" y="560002"/>
                </a:lnTo>
                <a:lnTo>
                  <a:pt x="990110" y="560002"/>
                </a:lnTo>
                <a:lnTo>
                  <a:pt x="515556" y="560002"/>
                </a:lnTo>
                <a:lnTo>
                  <a:pt x="140000" y="560002"/>
                </a:lnTo>
                <a:close/>
              </a:path>
            </a:pathLst>
          </a:custGeom>
          <a:solidFill>
            <a:schemeClr val="accent1"/>
          </a:solidFill>
        </p:spPr>
        <p:txBody>
          <a:bodyPr/>
          <a:lstStyle/>
          <a:p>
            <a:r>
              <a:rPr kumimoji="1" lang="en-US" altLang="ja-JP" dirty="0" smtClean="0"/>
              <a:t> </a:t>
            </a:r>
            <a:endParaRPr kumimoji="1" lang="ja-JP" altLang="en-US" dirty="0"/>
          </a:p>
        </p:txBody>
      </p:sp>
      <p:sp>
        <p:nvSpPr>
          <p:cNvPr id="25" name="テキスト プレースホルダー 11"/>
          <p:cNvSpPr>
            <a:spLocks noGrp="1"/>
          </p:cNvSpPr>
          <p:nvPr>
            <p:ph type="body" sz="quarter" idx="24" hasCustomPrompt="1"/>
          </p:nvPr>
        </p:nvSpPr>
        <p:spPr>
          <a:xfrm>
            <a:off x="9008191" y="6088606"/>
            <a:ext cx="1080120" cy="540060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8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00</a:t>
            </a:r>
            <a:endParaRPr lang="en-US" dirty="0"/>
          </a:p>
        </p:txBody>
      </p:sp>
      <p:sp>
        <p:nvSpPr>
          <p:cNvPr id="26" name="テキスト プレースホルダー 11"/>
          <p:cNvSpPr>
            <a:spLocks noGrp="1"/>
          </p:cNvSpPr>
          <p:nvPr>
            <p:ph type="body" sz="quarter" idx="25" hasCustomPrompt="1"/>
          </p:nvPr>
        </p:nvSpPr>
        <p:spPr>
          <a:xfrm>
            <a:off x="10403344" y="6043601"/>
            <a:ext cx="6885765" cy="683654"/>
          </a:xfrm>
        </p:spPr>
        <p:txBody>
          <a:bodyPr anchor="ctr">
            <a:noAutofit/>
          </a:bodyPr>
          <a:lstStyle>
            <a:lvl1pPr algn="l">
              <a:spcBef>
                <a:spcPts val="0"/>
              </a:spcBef>
              <a:defRPr sz="32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7" name="テキスト プレースホルダー 11"/>
          <p:cNvSpPr>
            <a:spLocks noGrp="1"/>
          </p:cNvSpPr>
          <p:nvPr>
            <p:ph type="body" sz="quarter" idx="26" hasCustomPrompt="1"/>
          </p:nvPr>
        </p:nvSpPr>
        <p:spPr>
          <a:xfrm>
            <a:off x="10583366" y="6538656"/>
            <a:ext cx="6885765" cy="585064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8" name="図プレースホルダー 14"/>
          <p:cNvSpPr>
            <a:spLocks noGrp="1"/>
          </p:cNvSpPr>
          <p:nvPr>
            <p:ph type="pic" sz="quarter" idx="27" hasCustomPrompt="1"/>
          </p:nvPr>
        </p:nvSpPr>
        <p:spPr>
          <a:xfrm>
            <a:off x="9143206" y="7528765"/>
            <a:ext cx="1596469" cy="560002"/>
          </a:xfrm>
          <a:custGeom>
            <a:avLst/>
            <a:gdLst/>
            <a:ahLst/>
            <a:cxnLst/>
            <a:rect l="l" t="t" r="r" b="b"/>
            <a:pathLst>
              <a:path w="1596469" h="560002">
                <a:moveTo>
                  <a:pt x="0" y="0"/>
                </a:moveTo>
                <a:lnTo>
                  <a:pt x="515556" y="0"/>
                </a:lnTo>
                <a:lnTo>
                  <a:pt x="850109" y="0"/>
                </a:lnTo>
                <a:lnTo>
                  <a:pt x="1316468" y="0"/>
                </a:lnTo>
                <a:lnTo>
                  <a:pt x="1596469" y="280001"/>
                </a:lnTo>
                <a:lnTo>
                  <a:pt x="1316468" y="560002"/>
                </a:lnTo>
                <a:lnTo>
                  <a:pt x="990110" y="560002"/>
                </a:lnTo>
                <a:lnTo>
                  <a:pt x="515556" y="560002"/>
                </a:lnTo>
                <a:lnTo>
                  <a:pt x="140000" y="560002"/>
                </a:lnTo>
                <a:close/>
              </a:path>
            </a:pathLst>
          </a:custGeom>
          <a:solidFill>
            <a:schemeClr val="accent1"/>
          </a:solidFill>
        </p:spPr>
        <p:txBody>
          <a:bodyPr/>
          <a:lstStyle/>
          <a:p>
            <a:r>
              <a:rPr kumimoji="1" lang="en-US" altLang="ja-JP" dirty="0" smtClean="0"/>
              <a:t> </a:t>
            </a:r>
            <a:endParaRPr kumimoji="1" lang="ja-JP" altLang="en-US" dirty="0"/>
          </a:p>
        </p:txBody>
      </p:sp>
      <p:sp>
        <p:nvSpPr>
          <p:cNvPr id="29" name="テキスト プレースホルダー 11"/>
          <p:cNvSpPr>
            <a:spLocks noGrp="1"/>
          </p:cNvSpPr>
          <p:nvPr>
            <p:ph type="body" sz="quarter" idx="28" hasCustomPrompt="1"/>
          </p:nvPr>
        </p:nvSpPr>
        <p:spPr>
          <a:xfrm>
            <a:off x="9368231" y="7528765"/>
            <a:ext cx="1080120" cy="540060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8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00</a:t>
            </a:r>
            <a:endParaRPr lang="en-US" dirty="0"/>
          </a:p>
        </p:txBody>
      </p:sp>
      <p:sp>
        <p:nvSpPr>
          <p:cNvPr id="30" name="テキスト プレースホルダー 11"/>
          <p:cNvSpPr>
            <a:spLocks noGrp="1"/>
          </p:cNvSpPr>
          <p:nvPr>
            <p:ph type="body" sz="quarter" idx="29" hasCustomPrompt="1"/>
          </p:nvPr>
        </p:nvSpPr>
        <p:spPr>
          <a:xfrm>
            <a:off x="10763384" y="7483760"/>
            <a:ext cx="6885765" cy="683654"/>
          </a:xfrm>
        </p:spPr>
        <p:txBody>
          <a:bodyPr anchor="ctr">
            <a:noAutofit/>
          </a:bodyPr>
          <a:lstStyle>
            <a:lvl1pPr algn="l">
              <a:spcBef>
                <a:spcPts val="0"/>
              </a:spcBef>
              <a:defRPr sz="32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1" name="テキスト プレースホルダー 11"/>
          <p:cNvSpPr>
            <a:spLocks noGrp="1"/>
          </p:cNvSpPr>
          <p:nvPr>
            <p:ph type="body" sz="quarter" idx="30" hasCustomPrompt="1"/>
          </p:nvPr>
        </p:nvSpPr>
        <p:spPr>
          <a:xfrm>
            <a:off x="10943406" y="7978815"/>
            <a:ext cx="6885765" cy="585064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3" name="テキスト プレースホルダー 11"/>
          <p:cNvSpPr>
            <a:spLocks noGrp="1"/>
          </p:cNvSpPr>
          <p:nvPr>
            <p:ph type="body" sz="quarter" idx="31" hasCustomPrompt="1"/>
          </p:nvPr>
        </p:nvSpPr>
        <p:spPr>
          <a:xfrm>
            <a:off x="8783166" y="507985"/>
            <a:ext cx="8865985" cy="1178709"/>
          </a:xfrm>
        </p:spPr>
        <p:txBody>
          <a:bodyPr anchor="b">
            <a:noAutofit/>
          </a:bodyPr>
          <a:lstStyle>
            <a:lvl1pPr algn="l">
              <a:defRPr sz="5400" spc="1500" baseline="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4" name="テキスト プレースホルダー 11"/>
          <p:cNvSpPr>
            <a:spLocks noGrp="1"/>
          </p:cNvSpPr>
          <p:nvPr>
            <p:ph type="body" sz="quarter" idx="32" hasCustomPrompt="1"/>
          </p:nvPr>
        </p:nvSpPr>
        <p:spPr>
          <a:xfrm>
            <a:off x="8783165" y="1633110"/>
            <a:ext cx="8865985" cy="1125125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9768444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" presetClass="entr" presetSubtype="2" decel="100000" fill="hold" grpId="0" nodeType="after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2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50"/>
                            </p:stCondLst>
                            <p:childTnLst>
                              <p:par>
                                <p:cTn id="18" presetID="10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2" presetClass="entr" presetSubtype="2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8" presetID="2" presetClass="entr" presetSubtype="2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2050"/>
                            </p:stCondLst>
                            <p:childTnLst>
                              <p:par>
                                <p:cTn id="33" presetID="10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2" presetClass="entr" presetSubtype="2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2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3050"/>
                            </p:stCondLst>
                            <p:childTnLst>
                              <p:par>
                                <p:cTn id="48" presetID="10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" presetID="2" presetClass="entr" presetSubtype="2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8" presetID="2" presetClass="entr" presetSubtype="2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4050"/>
                            </p:stCondLst>
                            <p:childTnLst>
                              <p:par>
                                <p:cTn id="63" presetID="10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8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9" presetID="2" presetClass="entr" presetSubtype="2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2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3" presetID="2" presetClass="entr" presetSubtype="2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5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6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/>
      <p:bldP spid="15" grpId="0" animBg="1"/>
      <p:bldP spid="16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7" grpId="0"/>
      <p:bldP spid="18" grpId="0"/>
      <p:bldP spid="19" grpId="0" animBg="1"/>
      <p:bldP spid="20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1" grpId="0"/>
      <p:bldP spid="22" grpId="0"/>
      <p:bldP spid="24" grpId="0" animBg="1"/>
      <p:bldP spid="25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6" grpId="0"/>
      <p:bldP spid="27" grpId="0"/>
      <p:bldP spid="28" grpId="0" animBg="1"/>
      <p:bldP spid="29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0" grpId="0"/>
      <p:bldP spid="31" grpId="0"/>
      <p:bldP spid="33" grpId="0"/>
      <p:bldP spid="34" grpId="0"/>
    </p:bldLst>
  </p:timing>
</p:sldLayout>
</file>

<file path=ppt/slideLayouts/slideLayout36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meline - Sta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  <a:alpha val="70000"/>
                  </a:prstClr>
                </a:solidFill>
              </a:rPr>
              <a:t>The Power of PowerPoint | thepopp.com</a:t>
            </a:r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87164BF-D67A-46C0-81D2-5BAF67C00C80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  <p:cxnSp>
        <p:nvCxnSpPr>
          <p:cNvPr id="8" name="直線コネクタ 7"/>
          <p:cNvCxnSpPr/>
          <p:nvPr userDrawn="1"/>
        </p:nvCxnSpPr>
        <p:spPr>
          <a:xfrm>
            <a:off x="9142412" y="0"/>
            <a:ext cx="1" cy="10287000"/>
          </a:xfrm>
          <a:prstGeom prst="line">
            <a:avLst/>
          </a:prstGeom>
          <a:ln w="12700">
            <a:solidFill>
              <a:schemeClr val="accent1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" name="円/楕円 9"/>
          <p:cNvSpPr/>
          <p:nvPr userDrawn="1"/>
        </p:nvSpPr>
        <p:spPr>
          <a:xfrm>
            <a:off x="8973504" y="2803240"/>
            <a:ext cx="360040" cy="360040"/>
          </a:xfrm>
          <a:prstGeom prst="ellipse">
            <a:avLst/>
          </a:prstGeom>
          <a:solidFill>
            <a:schemeClr val="accent1"/>
          </a:solidFill>
          <a:ln w="76200" cmpd="sng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grpSp>
        <p:nvGrpSpPr>
          <p:cNvPr id="2" name="グループ化 16"/>
          <p:cNvGrpSpPr/>
          <p:nvPr userDrawn="1"/>
        </p:nvGrpSpPr>
        <p:grpSpPr>
          <a:xfrm>
            <a:off x="9458241" y="2353190"/>
            <a:ext cx="6930769" cy="630070"/>
            <a:chOff x="9458241" y="1768125"/>
            <a:chExt cx="6930769" cy="630070"/>
          </a:xfrm>
        </p:grpSpPr>
        <p:sp>
          <p:nvSpPr>
            <p:cNvPr id="13" name="平行四辺形 12"/>
            <p:cNvSpPr/>
            <p:nvPr userDrawn="1"/>
          </p:nvSpPr>
          <p:spPr>
            <a:xfrm rot="10800000">
              <a:off x="9569958" y="1768125"/>
              <a:ext cx="6819052" cy="630070"/>
            </a:xfrm>
            <a:prstGeom prst="parallelogram">
              <a:avLst>
                <a:gd name="adj" fmla="val 75391"/>
              </a:avLst>
            </a:prstGeom>
            <a:solidFill>
              <a:schemeClr val="bg1">
                <a:lumMod val="95000"/>
              </a:schemeClr>
            </a:solidFill>
            <a:ln w="762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  <p:sp>
          <p:nvSpPr>
            <p:cNvPr id="12" name="平行四辺形 11"/>
            <p:cNvSpPr/>
            <p:nvPr userDrawn="1"/>
          </p:nvSpPr>
          <p:spPr>
            <a:xfrm rot="10800000">
              <a:off x="9458241" y="1768125"/>
              <a:ext cx="1395155" cy="630070"/>
            </a:xfrm>
            <a:prstGeom prst="parallelogram">
              <a:avLst>
                <a:gd name="adj" fmla="val 75391"/>
              </a:avLst>
            </a:prstGeom>
            <a:solidFill>
              <a:schemeClr val="accent1"/>
            </a:solidFill>
            <a:ln w="762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</p:grpSp>
      <p:sp>
        <p:nvSpPr>
          <p:cNvPr id="14" name="テキスト プレースホルダー 11"/>
          <p:cNvSpPr>
            <a:spLocks noGrp="1"/>
          </p:cNvSpPr>
          <p:nvPr>
            <p:ph type="body" sz="quarter" idx="27" hasCustomPrompt="1"/>
          </p:nvPr>
        </p:nvSpPr>
        <p:spPr>
          <a:xfrm>
            <a:off x="10763386" y="2249695"/>
            <a:ext cx="5175575" cy="848975"/>
          </a:xfrm>
        </p:spPr>
        <p:txBody>
          <a:bodyPr anchor="ctr">
            <a:noAutofit/>
          </a:bodyPr>
          <a:lstStyle>
            <a:lvl1pPr algn="l">
              <a:spcBef>
                <a:spcPts val="0"/>
              </a:spcBef>
              <a:defRPr sz="32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5" name="テキスト プレースホルダー 11"/>
          <p:cNvSpPr>
            <a:spLocks noGrp="1"/>
          </p:cNvSpPr>
          <p:nvPr>
            <p:ph type="body" sz="quarter" idx="28" hasCustomPrompt="1"/>
          </p:nvPr>
        </p:nvSpPr>
        <p:spPr>
          <a:xfrm>
            <a:off x="10718381" y="2983261"/>
            <a:ext cx="5120524" cy="1395154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spcBef>
                <a:spcPts val="0"/>
              </a:spcBef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</a:p>
          <a:p>
            <a:pPr lvl="0"/>
            <a:endParaRPr lang="en-US" altLang="ja-JP" dirty="0" smtClean="0"/>
          </a:p>
          <a:p>
            <a:pPr lvl="0"/>
            <a:endParaRPr lang="en-US" altLang="ja-JP" dirty="0" smtClean="0"/>
          </a:p>
        </p:txBody>
      </p:sp>
      <p:sp>
        <p:nvSpPr>
          <p:cNvPr id="16" name="円/楕円 15"/>
          <p:cNvSpPr/>
          <p:nvPr userDrawn="1"/>
        </p:nvSpPr>
        <p:spPr>
          <a:xfrm>
            <a:off x="8973504" y="5008485"/>
            <a:ext cx="360040" cy="360040"/>
          </a:xfrm>
          <a:prstGeom prst="ellipse">
            <a:avLst/>
          </a:prstGeom>
          <a:solidFill>
            <a:schemeClr val="accent1"/>
          </a:solidFill>
          <a:ln w="76200" cmpd="sng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grpSp>
        <p:nvGrpSpPr>
          <p:cNvPr id="7" name="グループ化 17"/>
          <p:cNvGrpSpPr/>
          <p:nvPr userDrawn="1"/>
        </p:nvGrpSpPr>
        <p:grpSpPr>
          <a:xfrm rot="10800000" flipV="1">
            <a:off x="1852397" y="4603440"/>
            <a:ext cx="6930769" cy="630070"/>
            <a:chOff x="9458241" y="1768125"/>
            <a:chExt cx="6930769" cy="630070"/>
          </a:xfrm>
        </p:grpSpPr>
        <p:sp>
          <p:nvSpPr>
            <p:cNvPr id="19" name="平行四辺形 18"/>
            <p:cNvSpPr/>
            <p:nvPr userDrawn="1"/>
          </p:nvSpPr>
          <p:spPr>
            <a:xfrm rot="10800000">
              <a:off x="9569958" y="1768125"/>
              <a:ext cx="6819052" cy="630070"/>
            </a:xfrm>
            <a:prstGeom prst="parallelogram">
              <a:avLst>
                <a:gd name="adj" fmla="val 75391"/>
              </a:avLst>
            </a:prstGeom>
            <a:solidFill>
              <a:schemeClr val="bg1">
                <a:lumMod val="95000"/>
              </a:schemeClr>
            </a:solidFill>
            <a:ln w="762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  <p:sp>
          <p:nvSpPr>
            <p:cNvPr id="20" name="平行四辺形 19"/>
            <p:cNvSpPr/>
            <p:nvPr userDrawn="1"/>
          </p:nvSpPr>
          <p:spPr>
            <a:xfrm rot="10800000">
              <a:off x="9458241" y="1768125"/>
              <a:ext cx="1395155" cy="630070"/>
            </a:xfrm>
            <a:prstGeom prst="parallelogram">
              <a:avLst>
                <a:gd name="adj" fmla="val 75391"/>
              </a:avLst>
            </a:prstGeom>
            <a:solidFill>
              <a:schemeClr val="accent1"/>
            </a:solidFill>
            <a:ln w="762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</p:grpSp>
      <p:sp>
        <p:nvSpPr>
          <p:cNvPr id="21" name="テキスト プレースホルダー 11"/>
          <p:cNvSpPr>
            <a:spLocks noGrp="1"/>
          </p:cNvSpPr>
          <p:nvPr>
            <p:ph type="body" sz="quarter" idx="29" hasCustomPrompt="1"/>
          </p:nvPr>
        </p:nvSpPr>
        <p:spPr>
          <a:xfrm>
            <a:off x="2257442" y="4513430"/>
            <a:ext cx="5175575" cy="848975"/>
          </a:xfrm>
        </p:spPr>
        <p:txBody>
          <a:bodyPr anchor="ctr">
            <a:noAutofit/>
          </a:bodyPr>
          <a:lstStyle>
            <a:lvl1pPr algn="r">
              <a:spcBef>
                <a:spcPts val="0"/>
              </a:spcBef>
              <a:defRPr sz="32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2" name="テキスト プレースホルダー 11"/>
          <p:cNvSpPr>
            <a:spLocks noGrp="1"/>
          </p:cNvSpPr>
          <p:nvPr>
            <p:ph type="body" sz="quarter" idx="30" hasCustomPrompt="1"/>
          </p:nvPr>
        </p:nvSpPr>
        <p:spPr>
          <a:xfrm>
            <a:off x="2302447" y="5246996"/>
            <a:ext cx="5085564" cy="1395154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spcBef>
                <a:spcPts val="0"/>
              </a:spcBef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</a:p>
          <a:p>
            <a:pPr lvl="0"/>
            <a:endParaRPr lang="en-US" altLang="ja-JP" dirty="0" smtClean="0"/>
          </a:p>
          <a:p>
            <a:pPr lvl="0"/>
            <a:endParaRPr lang="en-US" altLang="ja-JP" dirty="0" smtClean="0"/>
          </a:p>
        </p:txBody>
      </p:sp>
      <p:sp>
        <p:nvSpPr>
          <p:cNvPr id="23" name="円/楕円 22"/>
          <p:cNvSpPr/>
          <p:nvPr userDrawn="1"/>
        </p:nvSpPr>
        <p:spPr>
          <a:xfrm>
            <a:off x="8973504" y="7123720"/>
            <a:ext cx="360040" cy="360040"/>
          </a:xfrm>
          <a:prstGeom prst="ellipse">
            <a:avLst/>
          </a:prstGeom>
          <a:solidFill>
            <a:schemeClr val="accent1"/>
          </a:solidFill>
          <a:ln w="76200" cmpd="sng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grpSp>
        <p:nvGrpSpPr>
          <p:cNvPr id="9" name="グループ化 23"/>
          <p:cNvGrpSpPr/>
          <p:nvPr userDrawn="1"/>
        </p:nvGrpSpPr>
        <p:grpSpPr>
          <a:xfrm>
            <a:off x="9458241" y="6673670"/>
            <a:ext cx="6930769" cy="630070"/>
            <a:chOff x="9458241" y="1768125"/>
            <a:chExt cx="6930769" cy="630070"/>
          </a:xfrm>
        </p:grpSpPr>
        <p:sp>
          <p:nvSpPr>
            <p:cNvPr id="25" name="平行四辺形 24"/>
            <p:cNvSpPr/>
            <p:nvPr userDrawn="1"/>
          </p:nvSpPr>
          <p:spPr>
            <a:xfrm rot="10800000">
              <a:off x="9569958" y="1768125"/>
              <a:ext cx="6819052" cy="630070"/>
            </a:xfrm>
            <a:prstGeom prst="parallelogram">
              <a:avLst>
                <a:gd name="adj" fmla="val 75391"/>
              </a:avLst>
            </a:prstGeom>
            <a:solidFill>
              <a:schemeClr val="bg1">
                <a:lumMod val="95000"/>
              </a:schemeClr>
            </a:solidFill>
            <a:ln w="762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  <p:sp>
          <p:nvSpPr>
            <p:cNvPr id="26" name="平行四辺形 25"/>
            <p:cNvSpPr/>
            <p:nvPr userDrawn="1"/>
          </p:nvSpPr>
          <p:spPr>
            <a:xfrm rot="10800000">
              <a:off x="9458241" y="1768125"/>
              <a:ext cx="1395155" cy="630070"/>
            </a:xfrm>
            <a:prstGeom prst="parallelogram">
              <a:avLst>
                <a:gd name="adj" fmla="val 75391"/>
              </a:avLst>
            </a:prstGeom>
            <a:solidFill>
              <a:schemeClr val="accent1"/>
            </a:solidFill>
            <a:ln w="762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</p:grpSp>
      <p:sp>
        <p:nvSpPr>
          <p:cNvPr id="27" name="テキスト プレースホルダー 11"/>
          <p:cNvSpPr>
            <a:spLocks noGrp="1"/>
          </p:cNvSpPr>
          <p:nvPr>
            <p:ph type="body" sz="quarter" idx="31" hasCustomPrompt="1"/>
          </p:nvPr>
        </p:nvSpPr>
        <p:spPr>
          <a:xfrm>
            <a:off x="10763386" y="6570175"/>
            <a:ext cx="5175575" cy="848975"/>
          </a:xfrm>
        </p:spPr>
        <p:txBody>
          <a:bodyPr anchor="ctr">
            <a:noAutofit/>
          </a:bodyPr>
          <a:lstStyle>
            <a:lvl1pPr algn="l">
              <a:spcBef>
                <a:spcPts val="0"/>
              </a:spcBef>
              <a:defRPr sz="32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8" name="テキスト プレースホルダー 11"/>
          <p:cNvSpPr>
            <a:spLocks noGrp="1"/>
          </p:cNvSpPr>
          <p:nvPr>
            <p:ph type="body" sz="quarter" idx="32" hasCustomPrompt="1"/>
          </p:nvPr>
        </p:nvSpPr>
        <p:spPr>
          <a:xfrm>
            <a:off x="10718381" y="7303741"/>
            <a:ext cx="5120524" cy="1395154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spcBef>
                <a:spcPts val="0"/>
              </a:spcBef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</a:p>
          <a:p>
            <a:pPr lvl="0"/>
            <a:endParaRPr lang="en-US" altLang="ja-JP" dirty="0" smtClean="0"/>
          </a:p>
          <a:p>
            <a:pPr lvl="0"/>
            <a:endParaRPr lang="en-US" altLang="ja-JP" dirty="0" smtClean="0"/>
          </a:p>
        </p:txBody>
      </p:sp>
      <p:sp>
        <p:nvSpPr>
          <p:cNvPr id="29" name="テキスト プレースホルダー 11"/>
          <p:cNvSpPr>
            <a:spLocks noGrp="1"/>
          </p:cNvSpPr>
          <p:nvPr>
            <p:ph type="body" sz="quarter" idx="14" hasCustomPrompt="1"/>
          </p:nvPr>
        </p:nvSpPr>
        <p:spPr>
          <a:xfrm>
            <a:off x="637261" y="372970"/>
            <a:ext cx="7045907" cy="1358729"/>
          </a:xfrm>
        </p:spPr>
        <p:txBody>
          <a:bodyPr anchor="b">
            <a:noAutofit/>
          </a:bodyPr>
          <a:lstStyle>
            <a:lvl1pPr algn="l">
              <a:spcBef>
                <a:spcPts val="0"/>
              </a:spcBef>
              <a:defRPr sz="5400" spc="1500" baseline="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0" name="テキスト プレースホルダー 11"/>
          <p:cNvSpPr>
            <a:spLocks noGrp="1"/>
          </p:cNvSpPr>
          <p:nvPr>
            <p:ph type="body" sz="quarter" idx="15" hasCustomPrompt="1"/>
          </p:nvPr>
        </p:nvSpPr>
        <p:spPr>
          <a:xfrm>
            <a:off x="637261" y="1768125"/>
            <a:ext cx="7045907" cy="2250250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4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cxnSp>
        <p:nvCxnSpPr>
          <p:cNvPr id="31" name="直線コネクタ 30"/>
          <p:cNvCxnSpPr/>
          <p:nvPr userDrawn="1"/>
        </p:nvCxnSpPr>
        <p:spPr>
          <a:xfrm>
            <a:off x="0" y="1678115"/>
            <a:ext cx="7793056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3" name="円/楕円 32"/>
          <p:cNvSpPr/>
          <p:nvPr userDrawn="1"/>
        </p:nvSpPr>
        <p:spPr>
          <a:xfrm>
            <a:off x="8714865" y="8833910"/>
            <a:ext cx="855095" cy="855095"/>
          </a:xfrm>
          <a:prstGeom prst="ellipse">
            <a:avLst/>
          </a:prstGeom>
          <a:solidFill>
            <a:schemeClr val="accent1"/>
          </a:solidFill>
          <a:ln w="76200" cmpd="sng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34" name="テキスト プレースホルダー 11"/>
          <p:cNvSpPr>
            <a:spLocks noGrp="1"/>
          </p:cNvSpPr>
          <p:nvPr>
            <p:ph type="body" sz="quarter" idx="33" hasCustomPrompt="1"/>
          </p:nvPr>
        </p:nvSpPr>
        <p:spPr>
          <a:xfrm>
            <a:off x="8558141" y="8949482"/>
            <a:ext cx="1170130" cy="623950"/>
          </a:xfrm>
        </p:spPr>
        <p:txBody>
          <a:bodyPr anchor="ctr">
            <a:noAutofit/>
          </a:bodyPr>
          <a:lstStyle>
            <a:lvl1pPr algn="ctr">
              <a:spcBef>
                <a:spcPts val="0"/>
              </a:spcBef>
              <a:defRPr sz="2400" spc="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0000</a:t>
            </a:r>
            <a:endParaRPr lang="en-US" dirty="0"/>
          </a:p>
        </p:txBody>
      </p:sp>
      <p:sp>
        <p:nvSpPr>
          <p:cNvPr id="5" name="円/楕円 4"/>
          <p:cNvSpPr/>
          <p:nvPr userDrawn="1"/>
        </p:nvSpPr>
        <p:spPr>
          <a:xfrm>
            <a:off x="8714865" y="507985"/>
            <a:ext cx="855095" cy="855095"/>
          </a:xfrm>
          <a:prstGeom prst="ellipse">
            <a:avLst/>
          </a:prstGeom>
          <a:solidFill>
            <a:schemeClr val="accent1"/>
          </a:solidFill>
          <a:ln w="76200" cmpd="sng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6" name="テキスト プレースホルダー 11"/>
          <p:cNvSpPr>
            <a:spLocks noGrp="1"/>
          </p:cNvSpPr>
          <p:nvPr>
            <p:ph type="body" sz="quarter" idx="26" hasCustomPrompt="1"/>
          </p:nvPr>
        </p:nvSpPr>
        <p:spPr>
          <a:xfrm>
            <a:off x="8558141" y="623557"/>
            <a:ext cx="1170130" cy="623950"/>
          </a:xfrm>
        </p:spPr>
        <p:txBody>
          <a:bodyPr anchor="ctr">
            <a:noAutofit/>
          </a:bodyPr>
          <a:lstStyle>
            <a:lvl1pPr algn="ctr">
              <a:spcBef>
                <a:spcPts val="0"/>
              </a:spcBef>
              <a:defRPr sz="2400" spc="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0000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47063195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50"/>
                            </p:stCondLst>
                            <p:childTnLst>
                              <p:par>
                                <p:cTn id="13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50"/>
                            </p:stCondLst>
                            <p:childTnLst>
                              <p:par>
                                <p:cTn id="18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0" dur="75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800"/>
                            </p:stCondLst>
                            <p:childTnLst>
                              <p:par>
                                <p:cTn id="2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2300"/>
                            </p:stCondLst>
                            <p:childTnLst>
                              <p:par>
                                <p:cTn id="29" presetID="2" presetClass="entr" presetSubtype="1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2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2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2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2800"/>
                            </p:stCondLst>
                            <p:childTnLst>
                              <p:par>
                                <p:cTn id="46" presetID="2" presetClass="entr" presetSubtype="1" decel="10000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0" presetID="2" presetClass="entr" presetSubtype="8" decel="100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4" presetID="2" presetClass="entr" presetSubtype="8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8" presetID="2" presetClass="entr" presetSubtype="8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3800"/>
                            </p:stCondLst>
                            <p:childTnLst>
                              <p:par>
                                <p:cTn id="63" presetID="2" presetClass="entr" presetSubtype="1" decel="10000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5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6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7" presetID="2" presetClass="entr" presetSubtype="2" decel="100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9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0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1" presetID="2" presetClass="entr" presetSubtype="2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3" dur="500" fill="hold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4" dur="500" fill="hold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5" presetID="2" presetClass="entr" presetSubtype="2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7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8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4800"/>
                            </p:stCondLst>
                            <p:childTnLst>
                              <p:par>
                                <p:cTn id="80" presetID="2" presetClass="entr" presetSubtype="1" decel="10000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2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3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4" presetID="2" presetClass="entr" presetSubtype="1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6" dur="500" fill="hold"/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7" dur="500" fill="hold"/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  <p:bldP spid="14" grpId="0" build="p">
        <p:tmplLst>
          <p:tmpl lvl="1">
            <p:tnLst>
              <p:par>
                <p:cTn presetID="2" presetClass="entr" presetSubtype="2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5" grpId="0">
        <p:tmplLst>
          <p:tmpl>
            <p:tnLst>
              <p:par>
                <p:cTn presetID="2" presetClass="entr" presetSubtype="2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6" grpId="0" animBg="1"/>
      <p:bldP spid="21" grpId="0" build="p">
        <p:tmplLst>
          <p:tmpl lvl="1">
            <p:tnLst>
              <p:par>
                <p:cTn presetID="2" presetClass="entr" presetSubtype="8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2" grpId="0">
        <p:tmplLst>
          <p:tmpl>
            <p:tnLst>
              <p:par>
                <p:cTn presetID="2" presetClass="entr" presetSubtype="8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3" grpId="0" animBg="1"/>
      <p:bldP spid="27" grpId="0" build="p">
        <p:tmplLst>
          <p:tmpl lvl="1">
            <p:tnLst>
              <p:par>
                <p:cTn presetID="2" presetClass="entr" presetSubtype="2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8" grpId="0">
        <p:tmplLst>
          <p:tmpl>
            <p:tnLst>
              <p:par>
                <p:cTn presetID="2" presetClass="entr" presetSubtype="2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9" grpId="0">
        <p:tmplLst>
          <p:tmpl>
            <p:tnLst>
              <p:par>
                <p:cTn presetID="2" presetClass="entr" presetSubtype="8" decel="100000" fill="hold" nodeType="afterEffect">
                  <p:stCondLst>
                    <p:cond delay="0"/>
                  </p:stCondLst>
                  <p:iterate type="wd">
                    <p:tmPct val="10000"/>
                  </p:iterate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0" grpId="0">
        <p:tmplLst>
          <p:tmpl>
            <p:tnLst>
              <p:par>
                <p:cTn presetID="2" presetClass="entr" presetSubtype="8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3" grpId="0" animBg="1"/>
      <p:bldP spid="34" grpId="0" build="p">
        <p:tmplLst>
          <p:tmpl lvl="1">
            <p:tnLst>
              <p:par>
                <p:cTn presetID="2" presetClass="entr" presetSubtype="1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0-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5" grpId="0" animBg="1"/>
      <p:bldP spid="6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6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 Imag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en-US" altLang="ja-JP" dirty="0" smtClean="0"/>
              <a:t>SLIDE TITLE HERE</a:t>
            </a:r>
            <a:endParaRPr kumimoji="1" lang="ja-JP" altLang="en-US" dirty="0"/>
          </a:p>
        </p:txBody>
      </p: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 smtClean="0"/>
              <a:t>The Power of PowerPoint | thepopp.com</a:t>
            </a:r>
            <a:endParaRPr lang="en-US" dirty="0"/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87164BF-D67A-46C0-81D2-5BAF67C00C80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5" name="円/楕円 4"/>
          <p:cNvSpPr/>
          <p:nvPr userDrawn="1"/>
        </p:nvSpPr>
        <p:spPr>
          <a:xfrm>
            <a:off x="723837" y="2490310"/>
            <a:ext cx="3771573" cy="3771900"/>
          </a:xfrm>
          <a:prstGeom prst="ellipse">
            <a:avLst/>
          </a:prstGeom>
          <a:solidFill>
            <a:schemeClr val="accent1">
              <a:lumMod val="20000"/>
              <a:lumOff val="80000"/>
              <a:alpha val="30000"/>
            </a:schemeClr>
          </a:solidFill>
          <a:ln w="12700">
            <a:solidFill>
              <a:schemeClr val="accent1"/>
            </a:solidFill>
            <a:prstDash val="dash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 sz="2400" dirty="0" smtClean="0">
              <a:solidFill>
                <a:schemeClr val="tx1"/>
              </a:solidFill>
              <a:latin typeface="+mj-lt"/>
            </a:endParaRPr>
          </a:p>
        </p:txBody>
      </p:sp>
      <p:sp>
        <p:nvSpPr>
          <p:cNvPr id="6" name="図プレースホルダー 9"/>
          <p:cNvSpPr>
            <a:spLocks noGrp="1"/>
          </p:cNvSpPr>
          <p:nvPr>
            <p:ph type="pic" sz="quarter" idx="12" hasCustomPrompt="1"/>
          </p:nvPr>
        </p:nvSpPr>
        <p:spPr>
          <a:xfrm>
            <a:off x="892777" y="2659265"/>
            <a:ext cx="3433693" cy="3433990"/>
          </a:xfrm>
          <a:prstGeom prst="ellipse">
            <a:avLst/>
          </a:prstGeom>
        </p:spPr>
        <p:txBody>
          <a:bodyPr/>
          <a:lstStyle>
            <a:lvl1pPr>
              <a:defRPr/>
            </a:lvl1pPr>
          </a:lstStyle>
          <a:p>
            <a:r>
              <a:rPr kumimoji="1" lang="en-US" altLang="ja-JP" dirty="0" smtClean="0"/>
              <a:t>Add Image</a:t>
            </a:r>
            <a:endParaRPr kumimoji="1" lang="ja-JP" altLang="en-US" dirty="0"/>
          </a:p>
        </p:txBody>
      </p:sp>
      <p:sp>
        <p:nvSpPr>
          <p:cNvPr id="7" name="円/楕円 6"/>
          <p:cNvSpPr/>
          <p:nvPr userDrawn="1"/>
        </p:nvSpPr>
        <p:spPr>
          <a:xfrm>
            <a:off x="5066860" y="2490310"/>
            <a:ext cx="3771573" cy="3771900"/>
          </a:xfrm>
          <a:prstGeom prst="ellipse">
            <a:avLst/>
          </a:prstGeom>
          <a:solidFill>
            <a:schemeClr val="accent1">
              <a:lumMod val="20000"/>
              <a:lumOff val="80000"/>
              <a:alpha val="30000"/>
            </a:schemeClr>
          </a:solidFill>
          <a:ln w="12700">
            <a:solidFill>
              <a:schemeClr val="accent1"/>
            </a:solidFill>
            <a:prstDash val="dash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 sz="2400" dirty="0" smtClean="0">
              <a:solidFill>
                <a:schemeClr val="tx1"/>
              </a:solidFill>
              <a:latin typeface="+mj-lt"/>
            </a:endParaRPr>
          </a:p>
        </p:txBody>
      </p:sp>
      <p:sp>
        <p:nvSpPr>
          <p:cNvPr id="8" name="図プレースホルダー 9"/>
          <p:cNvSpPr>
            <a:spLocks noGrp="1"/>
          </p:cNvSpPr>
          <p:nvPr>
            <p:ph type="pic" sz="quarter" idx="13" hasCustomPrompt="1"/>
          </p:nvPr>
        </p:nvSpPr>
        <p:spPr>
          <a:xfrm>
            <a:off x="5235800" y="2659265"/>
            <a:ext cx="3433693" cy="3433990"/>
          </a:xfrm>
          <a:prstGeom prst="ellipse">
            <a:avLst/>
          </a:prstGeom>
        </p:spPr>
        <p:txBody>
          <a:bodyPr/>
          <a:lstStyle>
            <a:lvl1pPr>
              <a:defRPr/>
            </a:lvl1pPr>
          </a:lstStyle>
          <a:p>
            <a:r>
              <a:rPr kumimoji="1" lang="en-US" altLang="ja-JP" dirty="0" smtClean="0"/>
              <a:t>Add Image</a:t>
            </a:r>
            <a:endParaRPr kumimoji="1" lang="ja-JP" altLang="en-US" dirty="0"/>
          </a:p>
        </p:txBody>
      </p:sp>
      <p:sp>
        <p:nvSpPr>
          <p:cNvPr id="9" name="円/楕円 8"/>
          <p:cNvSpPr/>
          <p:nvPr userDrawn="1"/>
        </p:nvSpPr>
        <p:spPr>
          <a:xfrm>
            <a:off x="9409883" y="2452210"/>
            <a:ext cx="3771573" cy="3771900"/>
          </a:xfrm>
          <a:prstGeom prst="ellipse">
            <a:avLst/>
          </a:prstGeom>
          <a:solidFill>
            <a:schemeClr val="accent1">
              <a:lumMod val="20000"/>
              <a:lumOff val="80000"/>
              <a:alpha val="30000"/>
            </a:schemeClr>
          </a:solidFill>
          <a:ln w="12700">
            <a:solidFill>
              <a:schemeClr val="accent1"/>
            </a:solidFill>
            <a:prstDash val="dash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 sz="2400" dirty="0" smtClean="0">
              <a:solidFill>
                <a:schemeClr val="tx1"/>
              </a:solidFill>
              <a:latin typeface="+mj-lt"/>
            </a:endParaRPr>
          </a:p>
        </p:txBody>
      </p:sp>
      <p:sp>
        <p:nvSpPr>
          <p:cNvPr id="10" name="図プレースホルダー 9"/>
          <p:cNvSpPr>
            <a:spLocks noGrp="1"/>
          </p:cNvSpPr>
          <p:nvPr>
            <p:ph type="pic" sz="quarter" idx="14" hasCustomPrompt="1"/>
          </p:nvPr>
        </p:nvSpPr>
        <p:spPr>
          <a:xfrm>
            <a:off x="9578823" y="2621165"/>
            <a:ext cx="3433693" cy="3433990"/>
          </a:xfrm>
          <a:prstGeom prst="ellipse">
            <a:avLst/>
          </a:prstGeom>
        </p:spPr>
        <p:txBody>
          <a:bodyPr/>
          <a:lstStyle>
            <a:lvl1pPr>
              <a:defRPr/>
            </a:lvl1pPr>
          </a:lstStyle>
          <a:p>
            <a:r>
              <a:rPr kumimoji="1" lang="en-US" altLang="ja-JP" dirty="0" smtClean="0"/>
              <a:t>Add Image</a:t>
            </a:r>
            <a:endParaRPr kumimoji="1" lang="ja-JP" altLang="en-US" dirty="0"/>
          </a:p>
        </p:txBody>
      </p:sp>
      <p:sp>
        <p:nvSpPr>
          <p:cNvPr id="11" name="円/楕円 10"/>
          <p:cNvSpPr/>
          <p:nvPr userDrawn="1"/>
        </p:nvSpPr>
        <p:spPr>
          <a:xfrm>
            <a:off x="13752906" y="2452210"/>
            <a:ext cx="3771573" cy="3771900"/>
          </a:xfrm>
          <a:prstGeom prst="ellipse">
            <a:avLst/>
          </a:prstGeom>
          <a:solidFill>
            <a:schemeClr val="accent1">
              <a:lumMod val="20000"/>
              <a:lumOff val="80000"/>
              <a:alpha val="30000"/>
            </a:schemeClr>
          </a:solidFill>
          <a:ln w="12700">
            <a:solidFill>
              <a:schemeClr val="accent1"/>
            </a:solidFill>
            <a:prstDash val="dash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 sz="2400" dirty="0" smtClean="0">
              <a:solidFill>
                <a:schemeClr val="tx1"/>
              </a:solidFill>
              <a:latin typeface="+mj-lt"/>
            </a:endParaRPr>
          </a:p>
        </p:txBody>
      </p:sp>
      <p:sp>
        <p:nvSpPr>
          <p:cNvPr id="12" name="図プレースホルダー 9"/>
          <p:cNvSpPr>
            <a:spLocks noGrp="1"/>
          </p:cNvSpPr>
          <p:nvPr>
            <p:ph type="pic" sz="quarter" idx="15" hasCustomPrompt="1"/>
          </p:nvPr>
        </p:nvSpPr>
        <p:spPr>
          <a:xfrm>
            <a:off x="13921846" y="2621165"/>
            <a:ext cx="3433693" cy="3433990"/>
          </a:xfrm>
          <a:prstGeom prst="ellipse">
            <a:avLst/>
          </a:prstGeom>
        </p:spPr>
        <p:txBody>
          <a:bodyPr/>
          <a:lstStyle>
            <a:lvl1pPr>
              <a:defRPr/>
            </a:lvl1pPr>
          </a:lstStyle>
          <a:p>
            <a:r>
              <a:rPr kumimoji="1" lang="en-US" altLang="ja-JP" dirty="0" smtClean="0"/>
              <a:t>Add Image</a:t>
            </a:r>
            <a:endParaRPr kumimoji="1" lang="ja-JP" altLang="en-US" dirty="0"/>
          </a:p>
        </p:txBody>
      </p:sp>
      <p:sp>
        <p:nvSpPr>
          <p:cNvPr id="13" name="テキスト プレースホルダー 6"/>
          <p:cNvSpPr>
            <a:spLocks noGrp="1"/>
          </p:cNvSpPr>
          <p:nvPr>
            <p:ph type="body" sz="quarter" idx="16" hasCustomPrompt="1"/>
          </p:nvPr>
        </p:nvSpPr>
        <p:spPr>
          <a:xfrm>
            <a:off x="685740" y="6483905"/>
            <a:ext cx="3885863" cy="693830"/>
          </a:xfrm>
          <a:prstGeom prst="rect">
            <a:avLst/>
          </a:prstGeom>
        </p:spPr>
        <p:txBody>
          <a:bodyPr anchor="t">
            <a:normAutofit/>
          </a:bodyPr>
          <a:lstStyle>
            <a:lvl1pPr marL="0" indent="0" algn="ctr">
              <a:buNone/>
              <a:defRPr sz="3200" baseline="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kumimoji="1" lang="en-US" altLang="ja-JP" dirty="0" smtClean="0"/>
              <a:t>TEXT HERE</a:t>
            </a:r>
            <a:endParaRPr kumimoji="1" lang="ja-JP" altLang="en-US" dirty="0"/>
          </a:p>
        </p:txBody>
      </p:sp>
      <p:sp>
        <p:nvSpPr>
          <p:cNvPr id="14" name="テキスト プレースホルダー 6"/>
          <p:cNvSpPr>
            <a:spLocks noGrp="1"/>
          </p:cNvSpPr>
          <p:nvPr>
            <p:ph type="body" sz="quarter" idx="17" hasCustomPrompt="1"/>
          </p:nvPr>
        </p:nvSpPr>
        <p:spPr>
          <a:xfrm>
            <a:off x="5028763" y="6483905"/>
            <a:ext cx="3885863" cy="693830"/>
          </a:xfrm>
          <a:prstGeom prst="rect">
            <a:avLst/>
          </a:prstGeom>
        </p:spPr>
        <p:txBody>
          <a:bodyPr anchor="t">
            <a:normAutofit/>
          </a:bodyPr>
          <a:lstStyle>
            <a:lvl1pPr marL="0" indent="0" algn="ctr">
              <a:buNone/>
              <a:defRPr sz="3200" baseline="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kumimoji="1" lang="en-US" altLang="ja-JP" dirty="0" smtClean="0"/>
              <a:t>TEXT HERE</a:t>
            </a:r>
            <a:endParaRPr kumimoji="1" lang="ja-JP" altLang="en-US" dirty="0"/>
          </a:p>
        </p:txBody>
      </p:sp>
      <p:sp>
        <p:nvSpPr>
          <p:cNvPr id="15" name="テキスト プレースホルダー 6"/>
          <p:cNvSpPr>
            <a:spLocks noGrp="1"/>
          </p:cNvSpPr>
          <p:nvPr>
            <p:ph type="body" sz="quarter" idx="18" hasCustomPrompt="1"/>
          </p:nvPr>
        </p:nvSpPr>
        <p:spPr>
          <a:xfrm>
            <a:off x="9447980" y="6483905"/>
            <a:ext cx="3885863" cy="693830"/>
          </a:xfrm>
          <a:prstGeom prst="rect">
            <a:avLst/>
          </a:prstGeom>
        </p:spPr>
        <p:txBody>
          <a:bodyPr anchor="t">
            <a:normAutofit/>
          </a:bodyPr>
          <a:lstStyle>
            <a:lvl1pPr marL="0" indent="0" algn="ctr">
              <a:buNone/>
              <a:defRPr sz="3200" baseline="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kumimoji="1" lang="en-US" altLang="ja-JP" dirty="0" smtClean="0"/>
              <a:t>TEXT HERE</a:t>
            </a:r>
            <a:endParaRPr kumimoji="1" lang="ja-JP" altLang="en-US" dirty="0"/>
          </a:p>
        </p:txBody>
      </p:sp>
      <p:sp>
        <p:nvSpPr>
          <p:cNvPr id="16" name="テキスト プレースホルダー 6"/>
          <p:cNvSpPr>
            <a:spLocks noGrp="1"/>
          </p:cNvSpPr>
          <p:nvPr>
            <p:ph type="body" sz="quarter" idx="19" hasCustomPrompt="1"/>
          </p:nvPr>
        </p:nvSpPr>
        <p:spPr>
          <a:xfrm>
            <a:off x="13791003" y="6483905"/>
            <a:ext cx="3885863" cy="693830"/>
          </a:xfrm>
          <a:prstGeom prst="rect">
            <a:avLst/>
          </a:prstGeom>
        </p:spPr>
        <p:txBody>
          <a:bodyPr anchor="t">
            <a:normAutofit/>
          </a:bodyPr>
          <a:lstStyle>
            <a:lvl1pPr marL="0" indent="0" algn="ctr">
              <a:buNone/>
              <a:defRPr sz="3200" baseline="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kumimoji="1" lang="en-US" altLang="ja-JP" dirty="0" smtClean="0"/>
              <a:t>TEXT HERE</a:t>
            </a:r>
            <a:endParaRPr kumimoji="1" lang="ja-JP" altLang="en-US" dirty="0"/>
          </a:p>
        </p:txBody>
      </p:sp>
      <p:sp>
        <p:nvSpPr>
          <p:cNvPr id="17" name="テキスト プレースホルダー 11"/>
          <p:cNvSpPr>
            <a:spLocks noGrp="1"/>
          </p:cNvSpPr>
          <p:nvPr>
            <p:ph type="body" sz="quarter" idx="20" hasCustomPrompt="1"/>
          </p:nvPr>
        </p:nvSpPr>
        <p:spPr>
          <a:xfrm>
            <a:off x="685740" y="7042720"/>
            <a:ext cx="3925243" cy="1872680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8" name="テキスト プレースホルダー 11"/>
          <p:cNvSpPr>
            <a:spLocks noGrp="1"/>
          </p:cNvSpPr>
          <p:nvPr>
            <p:ph type="body" sz="quarter" idx="21" hasCustomPrompt="1"/>
          </p:nvPr>
        </p:nvSpPr>
        <p:spPr>
          <a:xfrm>
            <a:off x="5028763" y="7042720"/>
            <a:ext cx="3925243" cy="1872680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9" name="テキスト プレースホルダー 11"/>
          <p:cNvSpPr>
            <a:spLocks noGrp="1"/>
          </p:cNvSpPr>
          <p:nvPr>
            <p:ph type="body" sz="quarter" idx="22" hasCustomPrompt="1"/>
          </p:nvPr>
        </p:nvSpPr>
        <p:spPr>
          <a:xfrm>
            <a:off x="9447980" y="7042720"/>
            <a:ext cx="3925243" cy="1872680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0" name="テキスト プレースホルダー 11"/>
          <p:cNvSpPr>
            <a:spLocks noGrp="1"/>
          </p:cNvSpPr>
          <p:nvPr>
            <p:ph type="body" sz="quarter" idx="23" hasCustomPrompt="1"/>
          </p:nvPr>
        </p:nvSpPr>
        <p:spPr>
          <a:xfrm>
            <a:off x="13791003" y="7042720"/>
            <a:ext cx="3925243" cy="1872680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81894690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49" presetClass="entr" presetSubtype="0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500"/>
                            </p:stCondLst>
                            <p:childTnLst>
                              <p:par>
                                <p:cTn id="18" presetID="2" presetClass="entr" presetSubtype="4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2" presetClass="entr" presetSubtype="4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000"/>
                            </p:stCondLst>
                            <p:childTnLst>
                              <p:par>
                                <p:cTn id="27" presetID="49" presetClass="entr" presetSubtype="0" decel="10000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49" presetClass="entr" presetSubtype="0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2000"/>
                            </p:stCondLst>
                            <p:childTnLst>
                              <p:par>
                                <p:cTn id="40" presetID="2" presetClass="entr" presetSubtype="4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4" presetID="2" presetClass="entr" presetSubtype="4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2500"/>
                            </p:stCondLst>
                            <p:childTnLst>
                              <p:par>
                                <p:cTn id="49" presetID="49" presetClass="entr" presetSubtype="0" decel="10000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49" presetClass="entr" presetSubtype="0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0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3500"/>
                            </p:stCondLst>
                            <p:childTnLst>
                              <p:par>
                                <p:cTn id="62" presetID="2" presetClass="entr" presetSubtype="4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4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5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6" presetID="2" presetClass="entr" presetSubtype="4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8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9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4000"/>
                            </p:stCondLst>
                            <p:childTnLst>
                              <p:par>
                                <p:cTn id="71" presetID="49" presetClass="entr" presetSubtype="0" decel="10000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3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6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" presetID="49" presetClass="entr" presetSubtype="0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9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5000"/>
                            </p:stCondLst>
                            <p:childTnLst>
                              <p:par>
                                <p:cTn id="84" presetID="2" presetClass="entr" presetSubtype="4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6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7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8" presetID="2" presetClass="entr" presetSubtype="4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0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1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6" grpId="0"/>
      <p:bldP spid="7" grpId="0" animBg="1"/>
      <p:bldP spid="8" grpId="0"/>
      <p:bldP spid="9" grpId="0" animBg="1"/>
      <p:bldP spid="10" grpId="0"/>
      <p:bldP spid="11" grpId="0" animBg="1"/>
      <p:bldP spid="12" grpId="0"/>
      <p:bldP spid="13" grpId="0">
        <p:tmplLst>
          <p:tmpl>
            <p:tnLst>
              <p:par>
                <p:cTn presetID="2" presetClass="entr" presetSubtype="4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4" grpId="0">
        <p:tmplLst>
          <p:tmpl>
            <p:tnLst>
              <p:par>
                <p:cTn presetID="2" presetClass="entr" presetSubtype="4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5" grpId="0">
        <p:tmplLst>
          <p:tmpl>
            <p:tnLst>
              <p:par>
                <p:cTn presetID="2" presetClass="entr" presetSubtype="4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6" grpId="0">
        <p:tmplLst>
          <p:tmpl>
            <p:tnLst>
              <p:par>
                <p:cTn presetID="2" presetClass="entr" presetSubtype="4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7" grpId="0">
        <p:tmplLst>
          <p:tmpl>
            <p:tnLst>
              <p:par>
                <p:cTn presetID="2" presetClass="entr" presetSubtype="4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8" grpId="0">
        <p:tmplLst>
          <p:tmpl>
            <p:tnLst>
              <p:par>
                <p:cTn presetID="2" presetClass="entr" presetSubtype="4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9" grpId="0">
        <p:tmplLst>
          <p:tmpl>
            <p:tnLst>
              <p:par>
                <p:cTn presetID="2" presetClass="entr" presetSubtype="4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0" grpId="0">
        <p:tmplLst>
          <p:tmpl>
            <p:tnLst>
              <p:par>
                <p:cTn presetID="2" presetClass="entr" presetSubtype="4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37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meline - Midd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  <a:alpha val="70000"/>
                  </a:prstClr>
                </a:solidFill>
              </a:rPr>
              <a:t>The Power of PowerPoint | thepopp.com</a:t>
            </a:r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87164BF-D67A-46C0-81D2-5BAF67C00C80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  <p:sp>
        <p:nvSpPr>
          <p:cNvPr id="5" name="円/楕円 4"/>
          <p:cNvSpPr/>
          <p:nvPr userDrawn="1"/>
        </p:nvSpPr>
        <p:spPr>
          <a:xfrm>
            <a:off x="8714865" y="507985"/>
            <a:ext cx="855095" cy="855095"/>
          </a:xfrm>
          <a:prstGeom prst="ellipse">
            <a:avLst/>
          </a:prstGeom>
          <a:solidFill>
            <a:schemeClr val="accent1"/>
          </a:solidFill>
          <a:ln w="76200" cmpd="sng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6" name="テキスト プレースホルダー 11"/>
          <p:cNvSpPr>
            <a:spLocks noGrp="1"/>
          </p:cNvSpPr>
          <p:nvPr>
            <p:ph type="body" sz="quarter" idx="26" hasCustomPrompt="1"/>
          </p:nvPr>
        </p:nvSpPr>
        <p:spPr>
          <a:xfrm>
            <a:off x="8558141" y="623557"/>
            <a:ext cx="1170130" cy="623950"/>
          </a:xfrm>
        </p:spPr>
        <p:txBody>
          <a:bodyPr anchor="ctr">
            <a:noAutofit/>
          </a:bodyPr>
          <a:lstStyle>
            <a:lvl1pPr algn="ctr">
              <a:spcBef>
                <a:spcPts val="0"/>
              </a:spcBef>
              <a:defRPr sz="2400" spc="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0000</a:t>
            </a:r>
            <a:endParaRPr lang="en-US" dirty="0"/>
          </a:p>
        </p:txBody>
      </p:sp>
      <p:cxnSp>
        <p:nvCxnSpPr>
          <p:cNvPr id="8" name="直線コネクタ 7"/>
          <p:cNvCxnSpPr/>
          <p:nvPr userDrawn="1"/>
        </p:nvCxnSpPr>
        <p:spPr>
          <a:xfrm>
            <a:off x="9142412" y="0"/>
            <a:ext cx="1" cy="10287000"/>
          </a:xfrm>
          <a:prstGeom prst="line">
            <a:avLst/>
          </a:prstGeom>
          <a:ln w="12700">
            <a:solidFill>
              <a:schemeClr val="accent1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" name="円/楕円 9"/>
          <p:cNvSpPr/>
          <p:nvPr userDrawn="1"/>
        </p:nvSpPr>
        <p:spPr>
          <a:xfrm>
            <a:off x="8973504" y="2803240"/>
            <a:ext cx="360040" cy="360040"/>
          </a:xfrm>
          <a:prstGeom prst="ellipse">
            <a:avLst/>
          </a:prstGeom>
          <a:solidFill>
            <a:schemeClr val="accent1"/>
          </a:solidFill>
          <a:ln w="76200" cmpd="sng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grpSp>
        <p:nvGrpSpPr>
          <p:cNvPr id="2" name="グループ化 16"/>
          <p:cNvGrpSpPr/>
          <p:nvPr userDrawn="1"/>
        </p:nvGrpSpPr>
        <p:grpSpPr>
          <a:xfrm>
            <a:off x="9458241" y="4558435"/>
            <a:ext cx="6930769" cy="630070"/>
            <a:chOff x="9458241" y="1768125"/>
            <a:chExt cx="6930769" cy="630070"/>
          </a:xfrm>
        </p:grpSpPr>
        <p:sp>
          <p:nvSpPr>
            <p:cNvPr id="13" name="平行四辺形 12"/>
            <p:cNvSpPr/>
            <p:nvPr userDrawn="1"/>
          </p:nvSpPr>
          <p:spPr>
            <a:xfrm rot="10800000">
              <a:off x="9569958" y="1768125"/>
              <a:ext cx="6819052" cy="630070"/>
            </a:xfrm>
            <a:prstGeom prst="parallelogram">
              <a:avLst>
                <a:gd name="adj" fmla="val 75391"/>
              </a:avLst>
            </a:prstGeom>
            <a:solidFill>
              <a:schemeClr val="bg1">
                <a:lumMod val="95000"/>
              </a:schemeClr>
            </a:solidFill>
            <a:ln w="762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  <p:sp>
          <p:nvSpPr>
            <p:cNvPr id="12" name="平行四辺形 11"/>
            <p:cNvSpPr/>
            <p:nvPr userDrawn="1"/>
          </p:nvSpPr>
          <p:spPr>
            <a:xfrm rot="10800000">
              <a:off x="9458241" y="1768125"/>
              <a:ext cx="1395155" cy="630070"/>
            </a:xfrm>
            <a:prstGeom prst="parallelogram">
              <a:avLst>
                <a:gd name="adj" fmla="val 75391"/>
              </a:avLst>
            </a:prstGeom>
            <a:solidFill>
              <a:schemeClr val="accent1"/>
            </a:solidFill>
            <a:ln w="762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</p:grpSp>
      <p:sp>
        <p:nvSpPr>
          <p:cNvPr id="14" name="テキスト プレースホルダー 11"/>
          <p:cNvSpPr>
            <a:spLocks noGrp="1"/>
          </p:cNvSpPr>
          <p:nvPr>
            <p:ph type="body" sz="quarter" idx="27" hasCustomPrompt="1"/>
          </p:nvPr>
        </p:nvSpPr>
        <p:spPr>
          <a:xfrm>
            <a:off x="10763386" y="4454940"/>
            <a:ext cx="5175575" cy="848975"/>
          </a:xfrm>
        </p:spPr>
        <p:txBody>
          <a:bodyPr anchor="ctr">
            <a:noAutofit/>
          </a:bodyPr>
          <a:lstStyle>
            <a:lvl1pPr algn="l">
              <a:spcBef>
                <a:spcPts val="0"/>
              </a:spcBef>
              <a:defRPr sz="32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5" name="テキスト プレースホルダー 11"/>
          <p:cNvSpPr>
            <a:spLocks noGrp="1"/>
          </p:cNvSpPr>
          <p:nvPr>
            <p:ph type="body" sz="quarter" idx="28" hasCustomPrompt="1"/>
          </p:nvPr>
        </p:nvSpPr>
        <p:spPr>
          <a:xfrm>
            <a:off x="10718381" y="5188506"/>
            <a:ext cx="5120524" cy="1395154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spcBef>
                <a:spcPts val="0"/>
              </a:spcBef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</a:p>
          <a:p>
            <a:pPr lvl="0"/>
            <a:endParaRPr lang="en-US" altLang="ja-JP" dirty="0" smtClean="0"/>
          </a:p>
          <a:p>
            <a:pPr lvl="0"/>
            <a:endParaRPr lang="en-US" altLang="ja-JP" dirty="0" smtClean="0"/>
          </a:p>
        </p:txBody>
      </p:sp>
      <p:sp>
        <p:nvSpPr>
          <p:cNvPr id="16" name="円/楕円 15"/>
          <p:cNvSpPr/>
          <p:nvPr userDrawn="1"/>
        </p:nvSpPr>
        <p:spPr>
          <a:xfrm>
            <a:off x="8973504" y="5008485"/>
            <a:ext cx="360040" cy="360040"/>
          </a:xfrm>
          <a:prstGeom prst="ellipse">
            <a:avLst/>
          </a:prstGeom>
          <a:solidFill>
            <a:schemeClr val="accent1"/>
          </a:solidFill>
          <a:ln w="76200" cmpd="sng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grpSp>
        <p:nvGrpSpPr>
          <p:cNvPr id="7" name="グループ化 17"/>
          <p:cNvGrpSpPr/>
          <p:nvPr userDrawn="1"/>
        </p:nvGrpSpPr>
        <p:grpSpPr>
          <a:xfrm rot="10800000" flipV="1">
            <a:off x="1852397" y="6700850"/>
            <a:ext cx="6930769" cy="630070"/>
            <a:chOff x="9458241" y="1768125"/>
            <a:chExt cx="6930769" cy="630070"/>
          </a:xfrm>
        </p:grpSpPr>
        <p:sp>
          <p:nvSpPr>
            <p:cNvPr id="19" name="平行四辺形 18"/>
            <p:cNvSpPr/>
            <p:nvPr userDrawn="1"/>
          </p:nvSpPr>
          <p:spPr>
            <a:xfrm rot="10800000">
              <a:off x="9569958" y="1768125"/>
              <a:ext cx="6819052" cy="630070"/>
            </a:xfrm>
            <a:prstGeom prst="parallelogram">
              <a:avLst>
                <a:gd name="adj" fmla="val 75391"/>
              </a:avLst>
            </a:prstGeom>
            <a:solidFill>
              <a:schemeClr val="bg1">
                <a:lumMod val="95000"/>
              </a:schemeClr>
            </a:solidFill>
            <a:ln w="762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  <p:sp>
          <p:nvSpPr>
            <p:cNvPr id="20" name="平行四辺形 19"/>
            <p:cNvSpPr/>
            <p:nvPr userDrawn="1"/>
          </p:nvSpPr>
          <p:spPr>
            <a:xfrm rot="10800000">
              <a:off x="9458241" y="1768125"/>
              <a:ext cx="1395155" cy="630070"/>
            </a:xfrm>
            <a:prstGeom prst="parallelogram">
              <a:avLst>
                <a:gd name="adj" fmla="val 75391"/>
              </a:avLst>
            </a:prstGeom>
            <a:solidFill>
              <a:schemeClr val="accent1"/>
            </a:solidFill>
            <a:ln w="762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</p:grpSp>
      <p:sp>
        <p:nvSpPr>
          <p:cNvPr id="21" name="テキスト プレースホルダー 11"/>
          <p:cNvSpPr>
            <a:spLocks noGrp="1"/>
          </p:cNvSpPr>
          <p:nvPr>
            <p:ph type="body" sz="quarter" idx="29" hasCustomPrompt="1"/>
          </p:nvPr>
        </p:nvSpPr>
        <p:spPr>
          <a:xfrm>
            <a:off x="2257442" y="6597355"/>
            <a:ext cx="5175575" cy="848975"/>
          </a:xfrm>
        </p:spPr>
        <p:txBody>
          <a:bodyPr anchor="ctr">
            <a:noAutofit/>
          </a:bodyPr>
          <a:lstStyle>
            <a:lvl1pPr algn="r">
              <a:spcBef>
                <a:spcPts val="0"/>
              </a:spcBef>
              <a:defRPr sz="32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2" name="テキスト プレースホルダー 11"/>
          <p:cNvSpPr>
            <a:spLocks noGrp="1"/>
          </p:cNvSpPr>
          <p:nvPr>
            <p:ph type="body" sz="quarter" idx="30" hasCustomPrompt="1"/>
          </p:nvPr>
        </p:nvSpPr>
        <p:spPr>
          <a:xfrm>
            <a:off x="2302447" y="7330921"/>
            <a:ext cx="5085564" cy="1395154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spcBef>
                <a:spcPts val="0"/>
              </a:spcBef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</a:p>
          <a:p>
            <a:pPr lvl="0"/>
            <a:endParaRPr lang="en-US" altLang="ja-JP" dirty="0" smtClean="0"/>
          </a:p>
          <a:p>
            <a:pPr lvl="0"/>
            <a:endParaRPr lang="en-US" altLang="ja-JP" dirty="0" smtClean="0"/>
          </a:p>
        </p:txBody>
      </p:sp>
      <p:sp>
        <p:nvSpPr>
          <p:cNvPr id="23" name="円/楕円 22"/>
          <p:cNvSpPr/>
          <p:nvPr userDrawn="1"/>
        </p:nvSpPr>
        <p:spPr>
          <a:xfrm>
            <a:off x="8973504" y="7123720"/>
            <a:ext cx="360040" cy="360040"/>
          </a:xfrm>
          <a:prstGeom prst="ellipse">
            <a:avLst/>
          </a:prstGeom>
          <a:solidFill>
            <a:schemeClr val="accent1"/>
          </a:solidFill>
          <a:ln w="76200" cmpd="sng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33" name="円/楕円 32"/>
          <p:cNvSpPr/>
          <p:nvPr userDrawn="1"/>
        </p:nvSpPr>
        <p:spPr>
          <a:xfrm>
            <a:off x="8714865" y="8833910"/>
            <a:ext cx="855095" cy="855095"/>
          </a:xfrm>
          <a:prstGeom prst="ellipse">
            <a:avLst/>
          </a:prstGeom>
          <a:solidFill>
            <a:schemeClr val="accent1"/>
          </a:solidFill>
          <a:ln w="76200" cmpd="sng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34" name="テキスト プレースホルダー 11"/>
          <p:cNvSpPr>
            <a:spLocks noGrp="1"/>
          </p:cNvSpPr>
          <p:nvPr>
            <p:ph type="body" sz="quarter" idx="33" hasCustomPrompt="1"/>
          </p:nvPr>
        </p:nvSpPr>
        <p:spPr>
          <a:xfrm>
            <a:off x="8558141" y="8949482"/>
            <a:ext cx="1170130" cy="623950"/>
          </a:xfrm>
        </p:spPr>
        <p:txBody>
          <a:bodyPr anchor="ctr">
            <a:noAutofit/>
          </a:bodyPr>
          <a:lstStyle>
            <a:lvl1pPr algn="ctr">
              <a:spcBef>
                <a:spcPts val="0"/>
              </a:spcBef>
              <a:defRPr sz="2400" spc="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0000</a:t>
            </a:r>
            <a:endParaRPr lang="en-US" dirty="0"/>
          </a:p>
        </p:txBody>
      </p:sp>
      <p:grpSp>
        <p:nvGrpSpPr>
          <p:cNvPr id="9" name="グループ化 34"/>
          <p:cNvGrpSpPr/>
          <p:nvPr userDrawn="1"/>
        </p:nvGrpSpPr>
        <p:grpSpPr>
          <a:xfrm rot="10800000" flipV="1">
            <a:off x="1852397" y="2366675"/>
            <a:ext cx="6930769" cy="630070"/>
            <a:chOff x="9458241" y="1768125"/>
            <a:chExt cx="6930769" cy="630070"/>
          </a:xfrm>
        </p:grpSpPr>
        <p:sp>
          <p:nvSpPr>
            <p:cNvPr id="36" name="平行四辺形 35"/>
            <p:cNvSpPr/>
            <p:nvPr userDrawn="1"/>
          </p:nvSpPr>
          <p:spPr>
            <a:xfrm rot="10800000">
              <a:off x="9569958" y="1768125"/>
              <a:ext cx="6819052" cy="630070"/>
            </a:xfrm>
            <a:prstGeom prst="parallelogram">
              <a:avLst>
                <a:gd name="adj" fmla="val 75391"/>
              </a:avLst>
            </a:prstGeom>
            <a:solidFill>
              <a:schemeClr val="bg1">
                <a:lumMod val="95000"/>
              </a:schemeClr>
            </a:solidFill>
            <a:ln w="762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  <p:sp>
          <p:nvSpPr>
            <p:cNvPr id="37" name="平行四辺形 36"/>
            <p:cNvSpPr/>
            <p:nvPr userDrawn="1"/>
          </p:nvSpPr>
          <p:spPr>
            <a:xfrm rot="10800000">
              <a:off x="9458241" y="1768125"/>
              <a:ext cx="1395155" cy="630070"/>
            </a:xfrm>
            <a:prstGeom prst="parallelogram">
              <a:avLst>
                <a:gd name="adj" fmla="val 75391"/>
              </a:avLst>
            </a:prstGeom>
            <a:solidFill>
              <a:schemeClr val="accent1"/>
            </a:solidFill>
            <a:ln w="762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</p:grpSp>
      <p:sp>
        <p:nvSpPr>
          <p:cNvPr id="38" name="テキスト プレースホルダー 11"/>
          <p:cNvSpPr>
            <a:spLocks noGrp="1"/>
          </p:cNvSpPr>
          <p:nvPr>
            <p:ph type="body" sz="quarter" idx="34" hasCustomPrompt="1"/>
          </p:nvPr>
        </p:nvSpPr>
        <p:spPr>
          <a:xfrm>
            <a:off x="2257442" y="2263180"/>
            <a:ext cx="5175575" cy="848975"/>
          </a:xfrm>
        </p:spPr>
        <p:txBody>
          <a:bodyPr anchor="ctr">
            <a:noAutofit/>
          </a:bodyPr>
          <a:lstStyle>
            <a:lvl1pPr algn="r">
              <a:spcBef>
                <a:spcPts val="0"/>
              </a:spcBef>
              <a:defRPr sz="32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9" name="テキスト プレースホルダー 11"/>
          <p:cNvSpPr>
            <a:spLocks noGrp="1"/>
          </p:cNvSpPr>
          <p:nvPr>
            <p:ph type="body" sz="quarter" idx="35" hasCustomPrompt="1"/>
          </p:nvPr>
        </p:nvSpPr>
        <p:spPr>
          <a:xfrm>
            <a:off x="2302447" y="2996746"/>
            <a:ext cx="5085564" cy="1395154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spcBef>
                <a:spcPts val="0"/>
              </a:spcBef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</a:p>
          <a:p>
            <a:pPr lvl="0"/>
            <a:endParaRPr lang="en-US" altLang="ja-JP" dirty="0" smtClean="0"/>
          </a:p>
          <a:p>
            <a:pPr lvl="0"/>
            <a:endParaRPr lang="en-US" altLang="ja-JP" dirty="0" smtClean="0"/>
          </a:p>
        </p:txBody>
      </p:sp>
    </p:spTree>
    <p:extLst>
      <p:ext uri="{BB962C8B-B14F-4D97-AF65-F5344CB8AC3E}">
        <p14:creationId xmlns:p14="http://schemas.microsoft.com/office/powerpoint/2010/main" val="368220861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75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750"/>
                            </p:stCondLst>
                            <p:childTnLst>
                              <p:par>
                                <p:cTn id="9" presetID="2" presetClass="entr" presetSubtype="1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1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250"/>
                            </p:stCondLst>
                            <p:childTnLst>
                              <p:par>
                                <p:cTn id="18" presetID="2" presetClass="entr" presetSubtype="1" decel="10000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2" presetClass="entr" presetSubtype="8" decel="100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6" presetID="2" presetClass="entr" presetSubtype="8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" presetID="2" presetClass="entr" presetSubtype="8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250"/>
                            </p:stCondLst>
                            <p:childTnLst>
                              <p:par>
                                <p:cTn id="35" presetID="2" presetClass="entr" presetSubtype="1" decel="10000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2" decel="100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2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2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3250"/>
                            </p:stCondLst>
                            <p:childTnLst>
                              <p:par>
                                <p:cTn id="52" presetID="2" presetClass="entr" presetSubtype="1" decel="10000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6" presetID="2" presetClass="entr" presetSubtype="8" decel="100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0" presetID="2" presetClass="entr" presetSubtype="8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4" presetID="2" presetClass="entr" presetSubtype="8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6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4250"/>
                            </p:stCondLst>
                            <p:childTnLst>
                              <p:par>
                                <p:cTn id="69" presetID="2" presetClass="entr" presetSubtype="1" decel="10000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2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3" presetID="2" presetClass="entr" presetSubtype="1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5" dur="500" fill="hold"/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6" dur="500" fill="hold"/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6" grpId="0" build="p">
        <p:tmplLst>
          <p:tmpl lvl="1">
            <p:tnLst>
              <p:par>
                <p:cTn presetID="2" presetClass="entr" presetSubtype="1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0-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0" grpId="0" animBg="1"/>
      <p:bldP spid="14" grpId="0" build="p">
        <p:tmplLst>
          <p:tmpl lvl="1">
            <p:tnLst>
              <p:par>
                <p:cTn presetID="2" presetClass="entr" presetSubtype="2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5" grpId="0">
        <p:tmplLst>
          <p:tmpl>
            <p:tnLst>
              <p:par>
                <p:cTn presetID="2" presetClass="entr" presetSubtype="2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6" grpId="0" animBg="1"/>
      <p:bldP spid="21" grpId="0" build="p">
        <p:tmplLst>
          <p:tmpl lvl="1">
            <p:tnLst>
              <p:par>
                <p:cTn presetID="2" presetClass="entr" presetSubtype="8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2" grpId="0">
        <p:tmplLst>
          <p:tmpl>
            <p:tnLst>
              <p:par>
                <p:cTn presetID="2" presetClass="entr" presetSubtype="8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3" grpId="0" animBg="1"/>
      <p:bldP spid="33" grpId="0" animBg="1"/>
      <p:bldP spid="34" grpId="0" build="p">
        <p:tmplLst>
          <p:tmpl lvl="1">
            <p:tnLst>
              <p:par>
                <p:cTn presetID="2" presetClass="entr" presetSubtype="1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0-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8" grpId="0" build="p">
        <p:tmplLst>
          <p:tmpl lvl="1">
            <p:tnLst>
              <p:par>
                <p:cTn presetID="2" presetClass="entr" presetSubtype="8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9" grpId="0">
        <p:tmplLst>
          <p:tmpl>
            <p:tnLst>
              <p:par>
                <p:cTn presetID="2" presetClass="entr" presetSubtype="8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37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meline - 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  <a:alpha val="70000"/>
                  </a:prstClr>
                </a:solidFill>
              </a:rPr>
              <a:t>The Power of PowerPoint | thepopp.com</a:t>
            </a:r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87164BF-D67A-46C0-81D2-5BAF67C00C80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  <p:sp>
        <p:nvSpPr>
          <p:cNvPr id="5" name="円/楕円 4"/>
          <p:cNvSpPr/>
          <p:nvPr userDrawn="1"/>
        </p:nvSpPr>
        <p:spPr>
          <a:xfrm>
            <a:off x="8714865" y="507985"/>
            <a:ext cx="855095" cy="855095"/>
          </a:xfrm>
          <a:prstGeom prst="ellipse">
            <a:avLst/>
          </a:prstGeom>
          <a:solidFill>
            <a:schemeClr val="accent1"/>
          </a:solidFill>
          <a:ln w="76200" cmpd="sng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6" name="テキスト プレースホルダー 11"/>
          <p:cNvSpPr>
            <a:spLocks noGrp="1"/>
          </p:cNvSpPr>
          <p:nvPr>
            <p:ph type="body" sz="quarter" idx="26" hasCustomPrompt="1"/>
          </p:nvPr>
        </p:nvSpPr>
        <p:spPr>
          <a:xfrm>
            <a:off x="8558141" y="623557"/>
            <a:ext cx="1170130" cy="623950"/>
          </a:xfrm>
        </p:spPr>
        <p:txBody>
          <a:bodyPr anchor="ctr">
            <a:noAutofit/>
          </a:bodyPr>
          <a:lstStyle>
            <a:lvl1pPr algn="ctr">
              <a:spcBef>
                <a:spcPts val="0"/>
              </a:spcBef>
              <a:defRPr sz="2400" spc="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0000</a:t>
            </a:r>
            <a:endParaRPr lang="en-US" dirty="0"/>
          </a:p>
        </p:txBody>
      </p:sp>
      <p:cxnSp>
        <p:nvCxnSpPr>
          <p:cNvPr id="8" name="直線コネクタ 7"/>
          <p:cNvCxnSpPr>
            <a:endCxn id="33" idx="4"/>
          </p:cNvCxnSpPr>
          <p:nvPr userDrawn="1"/>
        </p:nvCxnSpPr>
        <p:spPr>
          <a:xfrm>
            <a:off x="9142412" y="0"/>
            <a:ext cx="1" cy="9689005"/>
          </a:xfrm>
          <a:prstGeom prst="line">
            <a:avLst/>
          </a:prstGeom>
          <a:ln w="12700">
            <a:solidFill>
              <a:schemeClr val="accent1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" name="円/楕円 9"/>
          <p:cNvSpPr/>
          <p:nvPr userDrawn="1"/>
        </p:nvSpPr>
        <p:spPr>
          <a:xfrm>
            <a:off x="8973504" y="2803240"/>
            <a:ext cx="360040" cy="360040"/>
          </a:xfrm>
          <a:prstGeom prst="ellipse">
            <a:avLst/>
          </a:prstGeom>
          <a:solidFill>
            <a:schemeClr val="accent1"/>
          </a:solidFill>
          <a:ln w="76200" cmpd="sng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grpSp>
        <p:nvGrpSpPr>
          <p:cNvPr id="2" name="グループ化 16"/>
          <p:cNvGrpSpPr/>
          <p:nvPr userDrawn="1"/>
        </p:nvGrpSpPr>
        <p:grpSpPr>
          <a:xfrm>
            <a:off x="9458241" y="2353190"/>
            <a:ext cx="6930769" cy="630070"/>
            <a:chOff x="9458241" y="1768125"/>
            <a:chExt cx="6930769" cy="630070"/>
          </a:xfrm>
        </p:grpSpPr>
        <p:sp>
          <p:nvSpPr>
            <p:cNvPr id="13" name="平行四辺形 12"/>
            <p:cNvSpPr/>
            <p:nvPr userDrawn="1"/>
          </p:nvSpPr>
          <p:spPr>
            <a:xfrm rot="10800000">
              <a:off x="9569958" y="1768125"/>
              <a:ext cx="6819052" cy="630070"/>
            </a:xfrm>
            <a:prstGeom prst="parallelogram">
              <a:avLst>
                <a:gd name="adj" fmla="val 75391"/>
              </a:avLst>
            </a:prstGeom>
            <a:solidFill>
              <a:schemeClr val="bg1">
                <a:lumMod val="95000"/>
              </a:schemeClr>
            </a:solidFill>
            <a:ln w="762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  <p:sp>
          <p:nvSpPr>
            <p:cNvPr id="12" name="平行四辺形 11"/>
            <p:cNvSpPr/>
            <p:nvPr userDrawn="1"/>
          </p:nvSpPr>
          <p:spPr>
            <a:xfrm rot="10800000">
              <a:off x="9458241" y="1768125"/>
              <a:ext cx="1395155" cy="630070"/>
            </a:xfrm>
            <a:prstGeom prst="parallelogram">
              <a:avLst>
                <a:gd name="adj" fmla="val 75391"/>
              </a:avLst>
            </a:prstGeom>
            <a:solidFill>
              <a:schemeClr val="accent1"/>
            </a:solidFill>
            <a:ln w="762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</p:grpSp>
      <p:sp>
        <p:nvSpPr>
          <p:cNvPr id="14" name="テキスト プレースホルダー 11"/>
          <p:cNvSpPr>
            <a:spLocks noGrp="1"/>
          </p:cNvSpPr>
          <p:nvPr>
            <p:ph type="body" sz="quarter" idx="27" hasCustomPrompt="1"/>
          </p:nvPr>
        </p:nvSpPr>
        <p:spPr>
          <a:xfrm>
            <a:off x="10763386" y="2249695"/>
            <a:ext cx="5175575" cy="848975"/>
          </a:xfrm>
        </p:spPr>
        <p:txBody>
          <a:bodyPr anchor="ctr">
            <a:noAutofit/>
          </a:bodyPr>
          <a:lstStyle>
            <a:lvl1pPr algn="l">
              <a:spcBef>
                <a:spcPts val="0"/>
              </a:spcBef>
              <a:defRPr sz="32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5" name="テキスト プレースホルダー 11"/>
          <p:cNvSpPr>
            <a:spLocks noGrp="1"/>
          </p:cNvSpPr>
          <p:nvPr>
            <p:ph type="body" sz="quarter" idx="28" hasCustomPrompt="1"/>
          </p:nvPr>
        </p:nvSpPr>
        <p:spPr>
          <a:xfrm>
            <a:off x="10718381" y="2983261"/>
            <a:ext cx="5120524" cy="1395154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spcBef>
                <a:spcPts val="0"/>
              </a:spcBef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</a:p>
          <a:p>
            <a:pPr lvl="0"/>
            <a:endParaRPr lang="en-US" altLang="ja-JP" dirty="0" smtClean="0"/>
          </a:p>
          <a:p>
            <a:pPr lvl="0"/>
            <a:endParaRPr lang="en-US" altLang="ja-JP" dirty="0" smtClean="0"/>
          </a:p>
        </p:txBody>
      </p:sp>
      <p:sp>
        <p:nvSpPr>
          <p:cNvPr id="16" name="円/楕円 15"/>
          <p:cNvSpPr/>
          <p:nvPr userDrawn="1"/>
        </p:nvSpPr>
        <p:spPr>
          <a:xfrm>
            <a:off x="8973504" y="5008485"/>
            <a:ext cx="360040" cy="360040"/>
          </a:xfrm>
          <a:prstGeom prst="ellipse">
            <a:avLst/>
          </a:prstGeom>
          <a:solidFill>
            <a:schemeClr val="accent1"/>
          </a:solidFill>
          <a:ln w="76200" cmpd="sng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grpSp>
        <p:nvGrpSpPr>
          <p:cNvPr id="7" name="グループ化 17"/>
          <p:cNvGrpSpPr/>
          <p:nvPr userDrawn="1"/>
        </p:nvGrpSpPr>
        <p:grpSpPr>
          <a:xfrm rot="10800000" flipV="1">
            <a:off x="1852397" y="4571920"/>
            <a:ext cx="6930769" cy="630070"/>
            <a:chOff x="9458241" y="1768125"/>
            <a:chExt cx="6930769" cy="630070"/>
          </a:xfrm>
        </p:grpSpPr>
        <p:sp>
          <p:nvSpPr>
            <p:cNvPr id="19" name="平行四辺形 18"/>
            <p:cNvSpPr/>
            <p:nvPr userDrawn="1"/>
          </p:nvSpPr>
          <p:spPr>
            <a:xfrm rot="10800000">
              <a:off x="9569958" y="1768125"/>
              <a:ext cx="6819052" cy="630070"/>
            </a:xfrm>
            <a:prstGeom prst="parallelogram">
              <a:avLst>
                <a:gd name="adj" fmla="val 75391"/>
              </a:avLst>
            </a:prstGeom>
            <a:solidFill>
              <a:schemeClr val="bg1">
                <a:lumMod val="95000"/>
              </a:schemeClr>
            </a:solidFill>
            <a:ln w="762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  <p:sp>
          <p:nvSpPr>
            <p:cNvPr id="20" name="平行四辺形 19"/>
            <p:cNvSpPr/>
            <p:nvPr userDrawn="1"/>
          </p:nvSpPr>
          <p:spPr>
            <a:xfrm rot="10800000">
              <a:off x="9458241" y="1768125"/>
              <a:ext cx="1395155" cy="630070"/>
            </a:xfrm>
            <a:prstGeom prst="parallelogram">
              <a:avLst>
                <a:gd name="adj" fmla="val 75391"/>
              </a:avLst>
            </a:prstGeom>
            <a:solidFill>
              <a:schemeClr val="accent1"/>
            </a:solidFill>
            <a:ln w="762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</p:grpSp>
      <p:sp>
        <p:nvSpPr>
          <p:cNvPr id="21" name="テキスト プレースホルダー 11"/>
          <p:cNvSpPr>
            <a:spLocks noGrp="1"/>
          </p:cNvSpPr>
          <p:nvPr>
            <p:ph type="body" sz="quarter" idx="29" hasCustomPrompt="1"/>
          </p:nvPr>
        </p:nvSpPr>
        <p:spPr>
          <a:xfrm>
            <a:off x="2257442" y="4468425"/>
            <a:ext cx="5175575" cy="848975"/>
          </a:xfrm>
        </p:spPr>
        <p:txBody>
          <a:bodyPr anchor="ctr">
            <a:noAutofit/>
          </a:bodyPr>
          <a:lstStyle>
            <a:lvl1pPr algn="r">
              <a:spcBef>
                <a:spcPts val="0"/>
              </a:spcBef>
              <a:defRPr sz="32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2" name="テキスト プレースホルダー 11"/>
          <p:cNvSpPr>
            <a:spLocks noGrp="1"/>
          </p:cNvSpPr>
          <p:nvPr>
            <p:ph type="body" sz="quarter" idx="30" hasCustomPrompt="1"/>
          </p:nvPr>
        </p:nvSpPr>
        <p:spPr>
          <a:xfrm>
            <a:off x="2302447" y="5201991"/>
            <a:ext cx="5085564" cy="1395154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spcBef>
                <a:spcPts val="0"/>
              </a:spcBef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</a:p>
          <a:p>
            <a:pPr lvl="0"/>
            <a:endParaRPr lang="en-US" altLang="ja-JP" dirty="0" smtClean="0"/>
          </a:p>
          <a:p>
            <a:pPr lvl="0"/>
            <a:endParaRPr lang="en-US" altLang="ja-JP" dirty="0" smtClean="0"/>
          </a:p>
        </p:txBody>
      </p:sp>
      <p:sp>
        <p:nvSpPr>
          <p:cNvPr id="23" name="円/楕円 22"/>
          <p:cNvSpPr/>
          <p:nvPr userDrawn="1"/>
        </p:nvSpPr>
        <p:spPr>
          <a:xfrm>
            <a:off x="8973504" y="7123720"/>
            <a:ext cx="360040" cy="360040"/>
          </a:xfrm>
          <a:prstGeom prst="ellipse">
            <a:avLst/>
          </a:prstGeom>
          <a:solidFill>
            <a:schemeClr val="accent1"/>
          </a:solidFill>
          <a:ln w="76200" cmpd="sng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grpSp>
        <p:nvGrpSpPr>
          <p:cNvPr id="9" name="グループ化 23"/>
          <p:cNvGrpSpPr/>
          <p:nvPr userDrawn="1"/>
        </p:nvGrpSpPr>
        <p:grpSpPr>
          <a:xfrm>
            <a:off x="9458241" y="6673670"/>
            <a:ext cx="6930769" cy="630070"/>
            <a:chOff x="9458241" y="1768125"/>
            <a:chExt cx="6930769" cy="630070"/>
          </a:xfrm>
        </p:grpSpPr>
        <p:sp>
          <p:nvSpPr>
            <p:cNvPr id="25" name="平行四辺形 24"/>
            <p:cNvSpPr/>
            <p:nvPr userDrawn="1"/>
          </p:nvSpPr>
          <p:spPr>
            <a:xfrm rot="10800000">
              <a:off x="9569958" y="1768125"/>
              <a:ext cx="6819052" cy="630070"/>
            </a:xfrm>
            <a:prstGeom prst="parallelogram">
              <a:avLst>
                <a:gd name="adj" fmla="val 75391"/>
              </a:avLst>
            </a:prstGeom>
            <a:solidFill>
              <a:schemeClr val="bg1">
                <a:lumMod val="95000"/>
              </a:schemeClr>
            </a:solidFill>
            <a:ln w="762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  <p:sp>
          <p:nvSpPr>
            <p:cNvPr id="26" name="平行四辺形 25"/>
            <p:cNvSpPr/>
            <p:nvPr userDrawn="1"/>
          </p:nvSpPr>
          <p:spPr>
            <a:xfrm rot="10800000">
              <a:off x="9458241" y="1768125"/>
              <a:ext cx="1395155" cy="630070"/>
            </a:xfrm>
            <a:prstGeom prst="parallelogram">
              <a:avLst>
                <a:gd name="adj" fmla="val 75391"/>
              </a:avLst>
            </a:prstGeom>
            <a:solidFill>
              <a:schemeClr val="accent1"/>
            </a:solidFill>
            <a:ln w="762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</p:grpSp>
      <p:sp>
        <p:nvSpPr>
          <p:cNvPr id="27" name="テキスト プレースホルダー 11"/>
          <p:cNvSpPr>
            <a:spLocks noGrp="1"/>
          </p:cNvSpPr>
          <p:nvPr>
            <p:ph type="body" sz="quarter" idx="31" hasCustomPrompt="1"/>
          </p:nvPr>
        </p:nvSpPr>
        <p:spPr>
          <a:xfrm>
            <a:off x="10763386" y="6570175"/>
            <a:ext cx="5175575" cy="848975"/>
          </a:xfrm>
        </p:spPr>
        <p:txBody>
          <a:bodyPr anchor="ctr">
            <a:noAutofit/>
          </a:bodyPr>
          <a:lstStyle>
            <a:lvl1pPr algn="l">
              <a:spcBef>
                <a:spcPts val="0"/>
              </a:spcBef>
              <a:defRPr sz="32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8" name="テキスト プレースホルダー 11"/>
          <p:cNvSpPr>
            <a:spLocks noGrp="1"/>
          </p:cNvSpPr>
          <p:nvPr>
            <p:ph type="body" sz="quarter" idx="32" hasCustomPrompt="1"/>
          </p:nvPr>
        </p:nvSpPr>
        <p:spPr>
          <a:xfrm>
            <a:off x="10718381" y="7303741"/>
            <a:ext cx="5120524" cy="1395154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spcBef>
                <a:spcPts val="0"/>
              </a:spcBef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</a:p>
          <a:p>
            <a:pPr lvl="0"/>
            <a:endParaRPr lang="en-US" altLang="ja-JP" dirty="0" smtClean="0"/>
          </a:p>
          <a:p>
            <a:pPr lvl="0"/>
            <a:endParaRPr lang="en-US" altLang="ja-JP" dirty="0" smtClean="0"/>
          </a:p>
        </p:txBody>
      </p:sp>
      <p:sp>
        <p:nvSpPr>
          <p:cNvPr id="33" name="円/楕円 32"/>
          <p:cNvSpPr/>
          <p:nvPr userDrawn="1"/>
        </p:nvSpPr>
        <p:spPr>
          <a:xfrm>
            <a:off x="8714865" y="8833910"/>
            <a:ext cx="855095" cy="855095"/>
          </a:xfrm>
          <a:prstGeom prst="ellipse">
            <a:avLst/>
          </a:prstGeom>
          <a:solidFill>
            <a:schemeClr val="accent1"/>
          </a:solidFill>
          <a:ln w="76200" cmpd="sng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34" name="テキスト プレースホルダー 11"/>
          <p:cNvSpPr>
            <a:spLocks noGrp="1"/>
          </p:cNvSpPr>
          <p:nvPr>
            <p:ph type="body" sz="quarter" idx="33" hasCustomPrompt="1"/>
          </p:nvPr>
        </p:nvSpPr>
        <p:spPr>
          <a:xfrm>
            <a:off x="8558141" y="8949482"/>
            <a:ext cx="1170130" cy="623950"/>
          </a:xfrm>
        </p:spPr>
        <p:txBody>
          <a:bodyPr anchor="ctr">
            <a:noAutofit/>
          </a:bodyPr>
          <a:lstStyle>
            <a:lvl1pPr algn="ctr">
              <a:spcBef>
                <a:spcPts val="0"/>
              </a:spcBef>
              <a:defRPr sz="2400" spc="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0000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21285249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75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750"/>
                            </p:stCondLst>
                            <p:childTnLst>
                              <p:par>
                                <p:cTn id="9" presetID="2" presetClass="entr" presetSubtype="1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1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250"/>
                            </p:stCondLst>
                            <p:childTnLst>
                              <p:par>
                                <p:cTn id="18" presetID="2" presetClass="entr" presetSubtype="1" decel="10000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2" presetClass="entr" presetSubtype="2" decel="100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6" presetID="2" presetClass="entr" presetSubtype="2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" presetID="2" presetClass="entr" presetSubtype="2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250"/>
                            </p:stCondLst>
                            <p:childTnLst>
                              <p:par>
                                <p:cTn id="35" presetID="2" presetClass="entr" presetSubtype="1" decel="10000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decel="100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8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3250"/>
                            </p:stCondLst>
                            <p:childTnLst>
                              <p:par>
                                <p:cTn id="52" presetID="2" presetClass="entr" presetSubtype="1" decel="10000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6" presetID="2" presetClass="entr" presetSubtype="2" decel="100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0" presetID="2" presetClass="entr" presetSubtype="2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4" presetID="2" presetClass="entr" presetSubtype="2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6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4250"/>
                            </p:stCondLst>
                            <p:childTnLst>
                              <p:par>
                                <p:cTn id="69" presetID="2" presetClass="entr" presetSubtype="1" decel="10000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2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3" presetID="2" presetClass="entr" presetSubtype="1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5" dur="500" fill="hold"/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6" dur="500" fill="hold"/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6" grpId="0" build="p">
        <p:tmplLst>
          <p:tmpl lvl="1">
            <p:tnLst>
              <p:par>
                <p:cTn presetID="2" presetClass="entr" presetSubtype="1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0-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0" grpId="0" animBg="1"/>
      <p:bldP spid="14" grpId="0" build="p">
        <p:tmplLst>
          <p:tmpl lvl="1">
            <p:tnLst>
              <p:par>
                <p:cTn presetID="2" presetClass="entr" presetSubtype="2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5" grpId="0">
        <p:tmplLst>
          <p:tmpl>
            <p:tnLst>
              <p:par>
                <p:cTn presetID="2" presetClass="entr" presetSubtype="2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6" grpId="0" animBg="1"/>
      <p:bldP spid="21" grpId="0" build="p">
        <p:tmplLst>
          <p:tmpl lvl="1">
            <p:tnLst>
              <p:par>
                <p:cTn presetID="2" presetClass="entr" presetSubtype="8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2" grpId="0">
        <p:tmplLst>
          <p:tmpl>
            <p:tnLst>
              <p:par>
                <p:cTn presetID="2" presetClass="entr" presetSubtype="8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3" grpId="0" animBg="1"/>
      <p:bldP spid="27" grpId="0" build="p">
        <p:tmplLst>
          <p:tmpl lvl="1">
            <p:tnLst>
              <p:par>
                <p:cTn presetID="2" presetClass="entr" presetSubtype="2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8" grpId="0">
        <p:tmplLst>
          <p:tmpl>
            <p:tnLst>
              <p:par>
                <p:cTn presetID="2" presetClass="entr" presetSubtype="2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3" grpId="0" animBg="1"/>
      <p:bldP spid="34" grpId="0" build="p">
        <p:tmplLst>
          <p:tmpl lvl="1">
            <p:tnLst>
              <p:par>
                <p:cTn presetID="2" presetClass="entr" presetSubtype="1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0-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37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 Poin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" name="円/楕円 42"/>
          <p:cNvSpPr/>
          <p:nvPr userDrawn="1"/>
        </p:nvSpPr>
        <p:spPr>
          <a:xfrm>
            <a:off x="939800" y="1788632"/>
            <a:ext cx="6572725" cy="6572725"/>
          </a:xfrm>
          <a:prstGeom prst="ellipse">
            <a:avLst/>
          </a:prstGeom>
          <a:gradFill>
            <a:gsLst>
              <a:gs pos="100000">
                <a:schemeClr val="accent1">
                  <a:tint val="66000"/>
                  <a:satMod val="160000"/>
                  <a:alpha val="15000"/>
                </a:schemeClr>
              </a:gs>
              <a:gs pos="50000">
                <a:schemeClr val="accent1">
                  <a:tint val="44500"/>
                  <a:satMod val="160000"/>
                  <a:alpha val="14000"/>
                </a:schemeClr>
              </a:gs>
              <a:gs pos="0">
                <a:schemeClr val="bg1"/>
              </a:gs>
            </a:gsLst>
            <a:path path="circle">
              <a:fillToRect l="50000" t="50000" r="50000" b="50000"/>
            </a:path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black"/>
              </a:solidFill>
            </a:endParaRPr>
          </a:p>
        </p:txBody>
      </p:sp>
      <p:sp>
        <p:nvSpPr>
          <p:cNvPr id="55" name="アーチ 54"/>
          <p:cNvSpPr/>
          <p:nvPr userDrawn="1"/>
        </p:nvSpPr>
        <p:spPr>
          <a:xfrm rot="4322625">
            <a:off x="1095952" y="1904833"/>
            <a:ext cx="6532602" cy="6376707"/>
          </a:xfrm>
          <a:prstGeom prst="blockArc">
            <a:avLst>
              <a:gd name="adj1" fmla="val 12117957"/>
              <a:gd name="adj2" fmla="val 12320"/>
              <a:gd name="adj3" fmla="val 887"/>
            </a:avLst>
          </a:prstGeom>
          <a:solidFill>
            <a:schemeClr val="accent1">
              <a:lumMod val="40000"/>
              <a:lumOff val="60000"/>
            </a:schemeClr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 dirty="0">
              <a:solidFill>
                <a:prstClr val="black"/>
              </a:solidFill>
            </a:endParaRPr>
          </a:p>
        </p:txBody>
      </p:sp>
      <p:sp>
        <p:nvSpPr>
          <p:cNvPr id="10" name="円/楕円 9"/>
          <p:cNvSpPr/>
          <p:nvPr userDrawn="1"/>
        </p:nvSpPr>
        <p:spPr>
          <a:xfrm>
            <a:off x="7433809" y="4738455"/>
            <a:ext cx="360040" cy="360040"/>
          </a:xfrm>
          <a:prstGeom prst="ellipse">
            <a:avLst/>
          </a:prstGeom>
          <a:solidFill>
            <a:schemeClr val="accent1"/>
          </a:solidFill>
          <a:ln w="76200" cmpd="sng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1" name="円/楕円 10"/>
          <p:cNvSpPr/>
          <p:nvPr userDrawn="1"/>
        </p:nvSpPr>
        <p:spPr>
          <a:xfrm>
            <a:off x="6462329" y="2825743"/>
            <a:ext cx="360040" cy="360040"/>
          </a:xfrm>
          <a:prstGeom prst="ellipse">
            <a:avLst/>
          </a:prstGeom>
          <a:solidFill>
            <a:schemeClr val="accent1"/>
          </a:solidFill>
          <a:ln w="76200" cmpd="sng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2" name="円/楕円 11"/>
          <p:cNvSpPr/>
          <p:nvPr userDrawn="1"/>
        </p:nvSpPr>
        <p:spPr>
          <a:xfrm>
            <a:off x="4417681" y="1678115"/>
            <a:ext cx="360040" cy="360040"/>
          </a:xfrm>
          <a:prstGeom prst="ellipse">
            <a:avLst/>
          </a:prstGeom>
          <a:solidFill>
            <a:schemeClr val="accent1"/>
          </a:solidFill>
          <a:ln w="76200" cmpd="sng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3" name="円/楕円 12"/>
          <p:cNvSpPr/>
          <p:nvPr userDrawn="1"/>
        </p:nvSpPr>
        <p:spPr>
          <a:xfrm>
            <a:off x="7002389" y="6470057"/>
            <a:ext cx="360040" cy="360040"/>
          </a:xfrm>
          <a:prstGeom prst="ellipse">
            <a:avLst/>
          </a:prstGeom>
          <a:solidFill>
            <a:schemeClr val="accent1"/>
          </a:solidFill>
          <a:ln w="76200" cmpd="sng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4" name="円/楕円 13"/>
          <p:cNvSpPr/>
          <p:nvPr userDrawn="1"/>
        </p:nvSpPr>
        <p:spPr>
          <a:xfrm>
            <a:off x="5137761" y="7821297"/>
            <a:ext cx="360040" cy="360040"/>
          </a:xfrm>
          <a:prstGeom prst="ellipse">
            <a:avLst/>
          </a:prstGeom>
          <a:solidFill>
            <a:schemeClr val="accent1"/>
          </a:solidFill>
          <a:ln w="76200" cmpd="sng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cxnSp>
        <p:nvCxnSpPr>
          <p:cNvPr id="6" name="直線コネクタ 5"/>
          <p:cNvCxnSpPr>
            <a:stCxn id="12" idx="6"/>
          </p:cNvCxnSpPr>
          <p:nvPr userDrawn="1"/>
        </p:nvCxnSpPr>
        <p:spPr>
          <a:xfrm>
            <a:off x="4777721" y="1858135"/>
            <a:ext cx="3870430" cy="0"/>
          </a:xfrm>
          <a:prstGeom prst="line">
            <a:avLst/>
          </a:prstGeom>
          <a:ln w="12700">
            <a:solidFill>
              <a:schemeClr val="accent1"/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直線コネクタ 20"/>
          <p:cNvCxnSpPr>
            <a:stCxn id="11" idx="6"/>
          </p:cNvCxnSpPr>
          <p:nvPr userDrawn="1"/>
        </p:nvCxnSpPr>
        <p:spPr>
          <a:xfrm>
            <a:off x="6822369" y="3005763"/>
            <a:ext cx="2501650" cy="0"/>
          </a:xfrm>
          <a:prstGeom prst="line">
            <a:avLst/>
          </a:prstGeom>
          <a:ln w="12700">
            <a:solidFill>
              <a:schemeClr val="accent1"/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" name="直線コネクタ 23"/>
          <p:cNvCxnSpPr>
            <a:stCxn id="10" idx="6"/>
          </p:cNvCxnSpPr>
          <p:nvPr userDrawn="1"/>
        </p:nvCxnSpPr>
        <p:spPr>
          <a:xfrm>
            <a:off x="7793849" y="4918475"/>
            <a:ext cx="1810225" cy="0"/>
          </a:xfrm>
          <a:prstGeom prst="line">
            <a:avLst/>
          </a:prstGeom>
          <a:ln w="12700">
            <a:solidFill>
              <a:schemeClr val="accent1"/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直線コネクタ 26"/>
          <p:cNvCxnSpPr>
            <a:stCxn id="13" idx="6"/>
          </p:cNvCxnSpPr>
          <p:nvPr userDrawn="1"/>
        </p:nvCxnSpPr>
        <p:spPr>
          <a:xfrm>
            <a:off x="7362429" y="6650077"/>
            <a:ext cx="2421665" cy="0"/>
          </a:xfrm>
          <a:prstGeom prst="line">
            <a:avLst/>
          </a:prstGeom>
          <a:ln w="12700">
            <a:solidFill>
              <a:schemeClr val="accent1"/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直線コネクタ 29"/>
          <p:cNvCxnSpPr/>
          <p:nvPr userDrawn="1"/>
        </p:nvCxnSpPr>
        <p:spPr>
          <a:xfrm>
            <a:off x="5317781" y="8001317"/>
            <a:ext cx="4195490" cy="0"/>
          </a:xfrm>
          <a:prstGeom prst="line">
            <a:avLst/>
          </a:prstGeom>
          <a:ln w="12700">
            <a:solidFill>
              <a:schemeClr val="accent1"/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円/楕円 1"/>
          <p:cNvSpPr/>
          <p:nvPr userDrawn="1"/>
        </p:nvSpPr>
        <p:spPr>
          <a:xfrm>
            <a:off x="9233216" y="4288405"/>
            <a:ext cx="1260140" cy="1260140"/>
          </a:xfrm>
          <a:prstGeom prst="ellipse">
            <a:avLst/>
          </a:prstGeom>
          <a:solidFill>
            <a:schemeClr val="accent1"/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5" name="円/楕円 14"/>
          <p:cNvSpPr/>
          <p:nvPr userDrawn="1"/>
        </p:nvSpPr>
        <p:spPr>
          <a:xfrm>
            <a:off x="8422333" y="1025543"/>
            <a:ext cx="1260140" cy="1260140"/>
          </a:xfrm>
          <a:prstGeom prst="ellipse">
            <a:avLst/>
          </a:prstGeom>
          <a:solidFill>
            <a:schemeClr val="accent1"/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6" name="円/楕円 15"/>
          <p:cNvSpPr/>
          <p:nvPr userDrawn="1"/>
        </p:nvSpPr>
        <p:spPr>
          <a:xfrm>
            <a:off x="9143206" y="2668225"/>
            <a:ext cx="1260140" cy="1260140"/>
          </a:xfrm>
          <a:prstGeom prst="ellipse">
            <a:avLst/>
          </a:prstGeom>
          <a:solidFill>
            <a:schemeClr val="accent1"/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7" name="円/楕円 16"/>
          <p:cNvSpPr/>
          <p:nvPr userDrawn="1"/>
        </p:nvSpPr>
        <p:spPr>
          <a:xfrm>
            <a:off x="9142413" y="7663780"/>
            <a:ext cx="1260140" cy="1260140"/>
          </a:xfrm>
          <a:prstGeom prst="ellipse">
            <a:avLst/>
          </a:prstGeom>
          <a:solidFill>
            <a:schemeClr val="accent1"/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8" name="円/楕円 17"/>
          <p:cNvSpPr/>
          <p:nvPr userDrawn="1"/>
        </p:nvSpPr>
        <p:spPr>
          <a:xfrm>
            <a:off x="9143206" y="5818575"/>
            <a:ext cx="1260140" cy="1260140"/>
          </a:xfrm>
          <a:prstGeom prst="ellipse">
            <a:avLst/>
          </a:prstGeom>
          <a:solidFill>
            <a:schemeClr val="accent1"/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33" name="図プレースホルダー 7"/>
          <p:cNvSpPr>
            <a:spLocks noGrp="1"/>
          </p:cNvSpPr>
          <p:nvPr userDrawn="1">
            <p:ph type="pic" sz="quarter" idx="16" hasCustomPrompt="1"/>
          </p:nvPr>
        </p:nvSpPr>
        <p:spPr>
          <a:xfrm>
            <a:off x="8744346" y="1347556"/>
            <a:ext cx="616114" cy="616114"/>
          </a:xfrm>
        </p:spPr>
        <p:txBody>
          <a:bodyPr>
            <a:normAutofit/>
          </a:bodyPr>
          <a:lstStyle>
            <a:lvl1pPr>
              <a:defRPr sz="1600"/>
            </a:lvl1pPr>
          </a:lstStyle>
          <a:p>
            <a:r>
              <a:rPr kumimoji="1" lang="en-US" altLang="ja-JP" dirty="0" smtClean="0"/>
              <a:t>ICON</a:t>
            </a:r>
            <a:endParaRPr kumimoji="1" lang="ja-JP" altLang="en-US" dirty="0"/>
          </a:p>
        </p:txBody>
      </p:sp>
      <p:sp>
        <p:nvSpPr>
          <p:cNvPr id="34" name="図プレースホルダー 7"/>
          <p:cNvSpPr>
            <a:spLocks noGrp="1"/>
          </p:cNvSpPr>
          <p:nvPr userDrawn="1">
            <p:ph type="pic" sz="quarter" idx="17" hasCustomPrompt="1"/>
          </p:nvPr>
        </p:nvSpPr>
        <p:spPr>
          <a:xfrm>
            <a:off x="9465219" y="2983260"/>
            <a:ext cx="616114" cy="616114"/>
          </a:xfrm>
        </p:spPr>
        <p:txBody>
          <a:bodyPr>
            <a:normAutofit/>
          </a:bodyPr>
          <a:lstStyle>
            <a:lvl1pPr>
              <a:defRPr sz="1600"/>
            </a:lvl1pPr>
          </a:lstStyle>
          <a:p>
            <a:r>
              <a:rPr kumimoji="1" lang="en-US" altLang="ja-JP" dirty="0" smtClean="0"/>
              <a:t>ICON</a:t>
            </a:r>
            <a:endParaRPr kumimoji="1" lang="ja-JP" altLang="en-US" dirty="0"/>
          </a:p>
        </p:txBody>
      </p:sp>
      <p:sp>
        <p:nvSpPr>
          <p:cNvPr id="35" name="図プレースホルダー 7"/>
          <p:cNvSpPr>
            <a:spLocks noGrp="1"/>
          </p:cNvSpPr>
          <p:nvPr userDrawn="1">
            <p:ph type="pic" sz="quarter" idx="18" hasCustomPrompt="1"/>
          </p:nvPr>
        </p:nvSpPr>
        <p:spPr>
          <a:xfrm>
            <a:off x="9555229" y="4565412"/>
            <a:ext cx="616114" cy="616114"/>
          </a:xfrm>
        </p:spPr>
        <p:txBody>
          <a:bodyPr>
            <a:normAutofit/>
          </a:bodyPr>
          <a:lstStyle>
            <a:lvl1pPr>
              <a:defRPr sz="1600"/>
            </a:lvl1pPr>
          </a:lstStyle>
          <a:p>
            <a:r>
              <a:rPr kumimoji="1" lang="en-US" altLang="ja-JP" dirty="0" smtClean="0"/>
              <a:t>ICON</a:t>
            </a:r>
            <a:endParaRPr kumimoji="1" lang="ja-JP" altLang="en-US" dirty="0"/>
          </a:p>
        </p:txBody>
      </p:sp>
      <p:sp>
        <p:nvSpPr>
          <p:cNvPr id="36" name="図プレースホルダー 7"/>
          <p:cNvSpPr>
            <a:spLocks noGrp="1"/>
          </p:cNvSpPr>
          <p:nvPr userDrawn="1">
            <p:ph type="pic" sz="quarter" idx="19" hasCustomPrompt="1"/>
          </p:nvPr>
        </p:nvSpPr>
        <p:spPr>
          <a:xfrm>
            <a:off x="9465219" y="6140588"/>
            <a:ext cx="616114" cy="616114"/>
          </a:xfrm>
        </p:spPr>
        <p:txBody>
          <a:bodyPr>
            <a:normAutofit/>
          </a:bodyPr>
          <a:lstStyle>
            <a:lvl1pPr>
              <a:defRPr sz="1600"/>
            </a:lvl1pPr>
          </a:lstStyle>
          <a:p>
            <a:r>
              <a:rPr kumimoji="1" lang="en-US" altLang="ja-JP" dirty="0" smtClean="0"/>
              <a:t>ICON</a:t>
            </a:r>
            <a:endParaRPr kumimoji="1" lang="ja-JP" altLang="en-US" dirty="0"/>
          </a:p>
        </p:txBody>
      </p:sp>
      <p:sp>
        <p:nvSpPr>
          <p:cNvPr id="37" name="図プレースホルダー 7"/>
          <p:cNvSpPr>
            <a:spLocks noGrp="1"/>
          </p:cNvSpPr>
          <p:nvPr userDrawn="1">
            <p:ph type="pic" sz="quarter" idx="20" hasCustomPrompt="1"/>
          </p:nvPr>
        </p:nvSpPr>
        <p:spPr>
          <a:xfrm>
            <a:off x="9464426" y="7985793"/>
            <a:ext cx="616114" cy="616114"/>
          </a:xfrm>
        </p:spPr>
        <p:txBody>
          <a:bodyPr>
            <a:normAutofit/>
          </a:bodyPr>
          <a:lstStyle>
            <a:lvl1pPr>
              <a:defRPr sz="1600"/>
            </a:lvl1pPr>
          </a:lstStyle>
          <a:p>
            <a:r>
              <a:rPr kumimoji="1" lang="en-US" altLang="ja-JP" dirty="0" smtClean="0"/>
              <a:t>ICON</a:t>
            </a:r>
            <a:endParaRPr kumimoji="1" lang="ja-JP" altLang="en-US" dirty="0"/>
          </a:p>
        </p:txBody>
      </p:sp>
    </p:spTree>
    <p:extLst>
      <p:ext uri="{BB962C8B-B14F-4D97-AF65-F5344CB8AC3E}">
        <p14:creationId xmlns:p14="http://schemas.microsoft.com/office/powerpoint/2010/main" val="276956150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22" presetClass="entr" presetSubtype="1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4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22" presetClass="entr" presetSubtype="8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500"/>
                            </p:stCondLst>
                            <p:childTnLst>
                              <p:par>
                                <p:cTn id="25" presetID="10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22" presetClass="entr" presetSubtype="8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0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2500"/>
                            </p:stCondLst>
                            <p:childTnLst>
                              <p:par>
                                <p:cTn id="38" presetID="10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22" presetClass="entr" presetSubtype="8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3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3500"/>
                            </p:stCondLst>
                            <p:childTnLst>
                              <p:par>
                                <p:cTn id="51" presetID="10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" presetID="22" presetClass="entr" presetSubtype="8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6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9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4500"/>
                            </p:stCondLst>
                            <p:childTnLst>
                              <p:par>
                                <p:cTn id="64" presetID="22" presetClass="entr" presetSubtype="8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6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9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2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3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5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3" grpId="0" animBg="1"/>
      <p:bldP spid="55" grpId="0" animBg="1"/>
      <p:bldP spid="10" grpId="0" animBg="1"/>
      <p:bldP spid="11" grpId="0" animBg="1"/>
      <p:bldP spid="12" grpId="0" animBg="1"/>
      <p:bldP spid="13" grpId="0" animBg="1"/>
      <p:bldP spid="14" grpId="0" animBg="1"/>
      <p:bldP spid="2" grpId="0" animBg="1"/>
      <p:bldP spid="15" grpId="0" animBg="1"/>
      <p:bldP spid="16" grpId="0" animBg="1"/>
      <p:bldP spid="17" grpId="0" animBg="1"/>
      <p:bldP spid="18" grpId="0" animBg="1"/>
      <p:bldP spid="33" grpId="0"/>
      <p:bldP spid="34" grpId="0"/>
      <p:bldP spid="35" grpId="0"/>
      <p:bldP spid="36" grpId="0"/>
      <p:bldP spid="37" grpId="0"/>
    </p:bldLst>
  </p:timing>
</p:sldLayout>
</file>

<file path=ppt/slideLayouts/slideLayout37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rrow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正方形/長方形 13"/>
          <p:cNvSpPr/>
          <p:nvPr userDrawn="1"/>
        </p:nvSpPr>
        <p:spPr>
          <a:xfrm rot="151728">
            <a:off x="10521331" y="3403659"/>
            <a:ext cx="807522" cy="2889715"/>
          </a:xfrm>
          <a:custGeom>
            <a:avLst/>
            <a:gdLst/>
            <a:ahLst/>
            <a:cxnLst/>
            <a:rect l="l" t="t" r="r" b="b"/>
            <a:pathLst>
              <a:path w="807522" h="2889715">
                <a:moveTo>
                  <a:pt x="0" y="0"/>
                </a:moveTo>
                <a:lnTo>
                  <a:pt x="716529" y="829386"/>
                </a:lnTo>
                <a:lnTo>
                  <a:pt x="807522" y="2889715"/>
                </a:lnTo>
                <a:lnTo>
                  <a:pt x="0" y="1956432"/>
                </a:lnTo>
                <a:close/>
              </a:path>
            </a:pathLst>
          </a:custGeom>
          <a:solidFill>
            <a:schemeClr val="bg2">
              <a:lumMod val="75000"/>
            </a:schemeClr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8" name="正方形/長方形 7"/>
          <p:cNvSpPr/>
          <p:nvPr userDrawn="1"/>
        </p:nvSpPr>
        <p:spPr>
          <a:xfrm rot="257370">
            <a:off x="5185260" y="5869919"/>
            <a:ext cx="735604" cy="2693452"/>
          </a:xfrm>
          <a:custGeom>
            <a:avLst/>
            <a:gdLst/>
            <a:ahLst/>
            <a:cxnLst/>
            <a:rect l="l" t="t" r="r" b="b"/>
            <a:pathLst>
              <a:path w="735604" h="2693452">
                <a:moveTo>
                  <a:pt x="1" y="0"/>
                </a:moveTo>
                <a:lnTo>
                  <a:pt x="581518" y="639162"/>
                </a:lnTo>
                <a:lnTo>
                  <a:pt x="735604" y="2693452"/>
                </a:lnTo>
                <a:lnTo>
                  <a:pt x="0" y="1884931"/>
                </a:lnTo>
                <a:close/>
              </a:path>
            </a:pathLst>
          </a:custGeom>
          <a:solidFill>
            <a:schemeClr val="bg2">
              <a:lumMod val="75000"/>
            </a:schemeClr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  <a:alpha val="70000"/>
                  </a:prstClr>
                </a:solidFill>
              </a:rPr>
              <a:t>The Power of PowerPoint | thepopp.com</a:t>
            </a:r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87164BF-D67A-46C0-81D2-5BAF67C00C80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  <p:sp>
        <p:nvSpPr>
          <p:cNvPr id="5" name="上矢印 4"/>
          <p:cNvSpPr/>
          <p:nvPr userDrawn="1"/>
        </p:nvSpPr>
        <p:spPr>
          <a:xfrm rot="3102645">
            <a:off x="12136692" y="687137"/>
            <a:ext cx="2477967" cy="6357058"/>
          </a:xfrm>
          <a:prstGeom prst="upArrow">
            <a:avLst/>
          </a:prstGeom>
          <a:solidFill>
            <a:schemeClr val="accent1"/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6" name="二等辺三角形 5"/>
          <p:cNvSpPr/>
          <p:nvPr userDrawn="1"/>
        </p:nvSpPr>
        <p:spPr>
          <a:xfrm rot="13925698">
            <a:off x="3105362" y="5193539"/>
            <a:ext cx="874064" cy="5122276"/>
          </a:xfrm>
          <a:prstGeom prst="triangle">
            <a:avLst/>
          </a:prstGeom>
          <a:solidFill>
            <a:schemeClr val="accent1">
              <a:lumMod val="40000"/>
              <a:lumOff val="60000"/>
            </a:schemeClr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7" name="正方形/長方形 6"/>
          <p:cNvSpPr/>
          <p:nvPr userDrawn="1"/>
        </p:nvSpPr>
        <p:spPr>
          <a:xfrm rot="19289162">
            <a:off x="4713645" y="5437249"/>
            <a:ext cx="6968744" cy="1093042"/>
          </a:xfrm>
          <a:prstGeom prst="rect">
            <a:avLst/>
          </a:prstGeom>
          <a:solidFill>
            <a:schemeClr val="accent1">
              <a:lumMod val="60000"/>
              <a:lumOff val="40000"/>
            </a:schemeClr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8" name="円/楕円 17"/>
          <p:cNvSpPr/>
          <p:nvPr userDrawn="1"/>
        </p:nvSpPr>
        <p:spPr>
          <a:xfrm>
            <a:off x="4257656" y="6155100"/>
            <a:ext cx="827903" cy="827903"/>
          </a:xfrm>
          <a:prstGeom prst="ellipse">
            <a:avLst/>
          </a:prstGeom>
          <a:solidFill>
            <a:schemeClr val="accent1"/>
          </a:solidFill>
          <a:ln w="76200" cmpd="sng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kumimoji="1" lang="en-US" altLang="ja-JP" dirty="0" smtClean="0">
                <a:solidFill>
                  <a:prstClr val="white"/>
                </a:solidFill>
              </a:rPr>
              <a:t>1</a:t>
            </a:r>
            <a:endParaRPr kumimoji="1" lang="ja-JP" altLang="en-US" dirty="0">
              <a:solidFill>
                <a:prstClr val="white"/>
              </a:solidFill>
            </a:endParaRPr>
          </a:p>
        </p:txBody>
      </p:sp>
      <p:sp>
        <p:nvSpPr>
          <p:cNvPr id="19" name="円/楕円 18"/>
          <p:cNvSpPr/>
          <p:nvPr userDrawn="1"/>
        </p:nvSpPr>
        <p:spPr>
          <a:xfrm>
            <a:off x="7370114" y="6322204"/>
            <a:ext cx="827903" cy="827903"/>
          </a:xfrm>
          <a:prstGeom prst="ellipse">
            <a:avLst/>
          </a:prstGeom>
          <a:solidFill>
            <a:schemeClr val="accent1"/>
          </a:solidFill>
          <a:ln w="76200" cmpd="sng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kumimoji="1" lang="en-US" altLang="ja-JP" dirty="0" smtClean="0">
                <a:solidFill>
                  <a:prstClr val="white"/>
                </a:solidFill>
              </a:rPr>
              <a:t>2</a:t>
            </a:r>
            <a:endParaRPr kumimoji="1" lang="ja-JP" altLang="en-US" dirty="0">
              <a:solidFill>
                <a:prstClr val="white"/>
              </a:solidFill>
            </a:endParaRPr>
          </a:p>
        </p:txBody>
      </p:sp>
      <p:sp>
        <p:nvSpPr>
          <p:cNvPr id="20" name="円/楕円 19"/>
          <p:cNvSpPr/>
          <p:nvPr userDrawn="1"/>
        </p:nvSpPr>
        <p:spPr>
          <a:xfrm>
            <a:off x="9555832" y="3685458"/>
            <a:ext cx="827903" cy="827903"/>
          </a:xfrm>
          <a:prstGeom prst="ellipse">
            <a:avLst/>
          </a:prstGeom>
          <a:solidFill>
            <a:schemeClr val="accent1"/>
          </a:solidFill>
          <a:ln w="76200" cmpd="sng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kumimoji="1" lang="en-US" altLang="ja-JP" dirty="0" smtClean="0">
                <a:solidFill>
                  <a:prstClr val="white"/>
                </a:solidFill>
              </a:rPr>
              <a:t>3</a:t>
            </a:r>
            <a:endParaRPr kumimoji="1" lang="ja-JP" altLang="en-US" dirty="0">
              <a:solidFill>
                <a:prstClr val="white"/>
              </a:solidFill>
            </a:endParaRPr>
          </a:p>
        </p:txBody>
      </p:sp>
      <p:sp>
        <p:nvSpPr>
          <p:cNvPr id="21" name="円/楕円 20"/>
          <p:cNvSpPr/>
          <p:nvPr userDrawn="1"/>
        </p:nvSpPr>
        <p:spPr>
          <a:xfrm>
            <a:off x="13375675" y="3608273"/>
            <a:ext cx="827903" cy="827903"/>
          </a:xfrm>
          <a:prstGeom prst="ellipse">
            <a:avLst/>
          </a:prstGeom>
          <a:solidFill>
            <a:schemeClr val="accent1"/>
          </a:solidFill>
          <a:ln w="76200" cmpd="sng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kumimoji="1" lang="en-US" altLang="ja-JP" dirty="0" smtClean="0">
                <a:solidFill>
                  <a:prstClr val="white"/>
                </a:solidFill>
              </a:rPr>
              <a:t>4</a:t>
            </a:r>
            <a:endParaRPr kumimoji="1" lang="ja-JP" altLang="en-US" dirty="0">
              <a:solidFill>
                <a:prstClr val="white"/>
              </a:solidFill>
            </a:endParaRPr>
          </a:p>
        </p:txBody>
      </p:sp>
      <p:sp>
        <p:nvSpPr>
          <p:cNvPr id="22" name="テキスト プレースホルダー 11"/>
          <p:cNvSpPr>
            <a:spLocks noGrp="1"/>
          </p:cNvSpPr>
          <p:nvPr>
            <p:ph type="body" sz="quarter" idx="18" hasCustomPrompt="1"/>
          </p:nvPr>
        </p:nvSpPr>
        <p:spPr>
          <a:xfrm>
            <a:off x="465695" y="4552800"/>
            <a:ext cx="4312026" cy="1625815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spcBef>
                <a:spcPts val="0"/>
              </a:spcBef>
              <a:defRPr sz="18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3" name="テキスト プレースホルダー 11"/>
          <p:cNvSpPr>
            <a:spLocks noGrp="1"/>
          </p:cNvSpPr>
          <p:nvPr>
            <p:ph type="body" sz="quarter" idx="19" hasCustomPrompt="1"/>
          </p:nvPr>
        </p:nvSpPr>
        <p:spPr>
          <a:xfrm>
            <a:off x="465695" y="4011540"/>
            <a:ext cx="4312026" cy="645023"/>
          </a:xfrm>
        </p:spPr>
        <p:txBody>
          <a:bodyPr anchor="b">
            <a:noAutofit/>
          </a:bodyPr>
          <a:lstStyle>
            <a:lvl1pPr algn="l">
              <a:lnSpc>
                <a:spcPct val="120000"/>
              </a:lnSpc>
              <a:defRPr sz="24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4" name="テキスト プレースホルダー 11"/>
          <p:cNvSpPr>
            <a:spLocks noGrp="1"/>
          </p:cNvSpPr>
          <p:nvPr>
            <p:ph type="body" sz="quarter" idx="20" hasCustomPrompt="1"/>
          </p:nvPr>
        </p:nvSpPr>
        <p:spPr>
          <a:xfrm>
            <a:off x="8333116" y="7110311"/>
            <a:ext cx="4312026" cy="1625815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spcBef>
                <a:spcPts val="0"/>
              </a:spcBef>
              <a:defRPr sz="18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5" name="テキスト プレースホルダー 11"/>
          <p:cNvSpPr>
            <a:spLocks noGrp="1"/>
          </p:cNvSpPr>
          <p:nvPr>
            <p:ph type="body" sz="quarter" idx="21" hasCustomPrompt="1"/>
          </p:nvPr>
        </p:nvSpPr>
        <p:spPr>
          <a:xfrm>
            <a:off x="8333116" y="6569051"/>
            <a:ext cx="4312026" cy="645023"/>
          </a:xfrm>
        </p:spPr>
        <p:txBody>
          <a:bodyPr anchor="b">
            <a:noAutofit/>
          </a:bodyPr>
          <a:lstStyle>
            <a:lvl1pPr algn="l">
              <a:lnSpc>
                <a:spcPct val="120000"/>
              </a:lnSpc>
              <a:defRPr sz="24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6" name="テキスト プレースホルダー 11"/>
          <p:cNvSpPr>
            <a:spLocks noGrp="1"/>
          </p:cNvSpPr>
          <p:nvPr>
            <p:ph type="body" sz="quarter" idx="22" hasCustomPrompt="1"/>
          </p:nvPr>
        </p:nvSpPr>
        <p:spPr>
          <a:xfrm>
            <a:off x="8648151" y="1634310"/>
            <a:ext cx="4312026" cy="1625815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spcBef>
                <a:spcPts val="0"/>
              </a:spcBef>
              <a:defRPr sz="18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7" name="テキスト プレースホルダー 11"/>
          <p:cNvSpPr>
            <a:spLocks noGrp="1"/>
          </p:cNvSpPr>
          <p:nvPr>
            <p:ph type="body" sz="quarter" idx="23" hasCustomPrompt="1"/>
          </p:nvPr>
        </p:nvSpPr>
        <p:spPr>
          <a:xfrm>
            <a:off x="8648151" y="1093050"/>
            <a:ext cx="4312026" cy="645023"/>
          </a:xfrm>
        </p:spPr>
        <p:txBody>
          <a:bodyPr anchor="b">
            <a:noAutofit/>
          </a:bodyPr>
          <a:lstStyle>
            <a:lvl1pPr algn="l">
              <a:lnSpc>
                <a:spcPct val="120000"/>
              </a:lnSpc>
              <a:defRPr sz="24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8" name="テキスト プレースホルダー 11"/>
          <p:cNvSpPr>
            <a:spLocks noGrp="1"/>
          </p:cNvSpPr>
          <p:nvPr>
            <p:ph type="body" sz="quarter" idx="24" hasCustomPrompt="1"/>
          </p:nvPr>
        </p:nvSpPr>
        <p:spPr>
          <a:xfrm>
            <a:off x="13517145" y="5144700"/>
            <a:ext cx="4312026" cy="1625815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spcBef>
                <a:spcPts val="0"/>
              </a:spcBef>
              <a:defRPr sz="18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9" name="テキスト プレースホルダー 11"/>
          <p:cNvSpPr>
            <a:spLocks noGrp="1"/>
          </p:cNvSpPr>
          <p:nvPr>
            <p:ph type="body" sz="quarter" idx="25" hasCustomPrompt="1"/>
          </p:nvPr>
        </p:nvSpPr>
        <p:spPr>
          <a:xfrm>
            <a:off x="13517145" y="4603440"/>
            <a:ext cx="4312026" cy="645023"/>
          </a:xfrm>
        </p:spPr>
        <p:txBody>
          <a:bodyPr anchor="b">
            <a:noAutofit/>
          </a:bodyPr>
          <a:lstStyle>
            <a:lvl1pPr algn="l">
              <a:lnSpc>
                <a:spcPct val="120000"/>
              </a:lnSpc>
              <a:defRPr sz="24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cxnSp>
        <p:nvCxnSpPr>
          <p:cNvPr id="35" name="直線コネクタ 34"/>
          <p:cNvCxnSpPr/>
          <p:nvPr userDrawn="1"/>
        </p:nvCxnSpPr>
        <p:spPr>
          <a:xfrm flipH="1">
            <a:off x="7193" y="2791178"/>
            <a:ext cx="8012342" cy="0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6" name="テキスト プレースホルダー 11"/>
          <p:cNvSpPr>
            <a:spLocks noGrp="1"/>
          </p:cNvSpPr>
          <p:nvPr>
            <p:ph type="body" sz="quarter" idx="14" hasCustomPrompt="1"/>
          </p:nvPr>
        </p:nvSpPr>
        <p:spPr>
          <a:xfrm>
            <a:off x="586569" y="578034"/>
            <a:ext cx="6030670" cy="2213144"/>
          </a:xfrm>
        </p:spPr>
        <p:txBody>
          <a:bodyPr anchor="b">
            <a:noAutofit/>
          </a:bodyPr>
          <a:lstStyle>
            <a:lvl1pPr algn="l">
              <a:lnSpc>
                <a:spcPct val="100000"/>
              </a:lnSpc>
              <a:spcBef>
                <a:spcPts val="0"/>
              </a:spcBef>
              <a:defRPr sz="5400" spc="600" baseline="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42403833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5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050"/>
                            </p:stCondLst>
                            <p:childTnLst>
                              <p:par>
                                <p:cTn id="17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9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550"/>
                            </p:stCondLst>
                            <p:childTnLst>
                              <p:par>
                                <p:cTn id="2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050"/>
                            </p:stCondLst>
                            <p:childTnLst>
                              <p:par>
                                <p:cTn id="2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2550"/>
                            </p:stCondLst>
                            <p:childTnLst>
                              <p:par>
                                <p:cTn id="2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1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3050"/>
                            </p:stCondLst>
                            <p:childTnLst>
                              <p:par>
                                <p:cTn id="3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3550"/>
                            </p:stCondLst>
                            <p:childTnLst>
                              <p:par>
                                <p:cTn id="43" presetID="10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4550"/>
                            </p:stCondLst>
                            <p:childTnLst>
                              <p:par>
                                <p:cTn id="53" presetID="10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5550"/>
                            </p:stCondLst>
                            <p:childTnLst>
                              <p:par>
                                <p:cTn id="63" presetID="10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8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9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1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 animBg="1"/>
      <p:bldP spid="8" grpId="0" animBg="1"/>
      <p:bldP spid="5" grpId="0" animBg="1"/>
      <p:bldP spid="6" grpId="0" animBg="1"/>
      <p:bldP spid="7" grpId="0" animBg="1"/>
      <p:bldP spid="18" grpId="0" animBg="1"/>
      <p:bldP spid="19" grpId="0" animBg="1"/>
      <p:bldP spid="20" grpId="0" animBg="1"/>
      <p:bldP spid="21" grpId="0" animBg="1"/>
      <p:bldP spid="22" grpId="0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3" grpId="0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4" grpId="0">
        <p:tmplLst>
          <p:tmpl>
            <p:tnLst>
              <p:par>
                <p:cTn presetID="10" presetClass="entr" presetSubtype="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5" grpId="0">
        <p:tmplLst>
          <p:tmpl>
            <p:tnLst>
              <p:par>
                <p:cTn presetID="10" presetClass="entr" presetSubtype="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6" grpId="0">
        <p:tmplLst>
          <p:tmpl>
            <p:tnLst>
              <p:par>
                <p:cTn presetID="10" presetClass="entr" presetSubtype="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7" grpId="0">
        <p:tmplLst>
          <p:tmpl>
            <p:tnLst>
              <p:par>
                <p:cTn presetID="10" presetClass="entr" presetSubtype="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8" grpId="0">
        <p:tmplLst>
          <p:tmpl>
            <p:tnLst>
              <p:par>
                <p:cTn presetID="10" presetClass="entr" presetSubtype="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9" grpId="0">
        <p:tmplLst>
          <p:tmpl>
            <p:tnLst>
              <p:par>
                <p:cTn presetID="10" presetClass="entr" presetSubtype="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6" grpId="0">
        <p:tmplLst>
          <p:tmpl>
            <p:tnLst>
              <p:par>
                <p:cTn presetID="2" presetClass="entr" presetSubtype="8" decel="100000" fill="hold" nodeType="afterEffect">
                  <p:stCondLst>
                    <p:cond delay="0"/>
                  </p:stCondLst>
                  <p:iterate type="wd">
                    <p:tmPct val="10000"/>
                  </p:iterate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37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 Step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>
          <a:xfrm>
            <a:off x="9413236" y="9591367"/>
            <a:ext cx="7776864" cy="547688"/>
          </a:xfrm>
        </p:spPr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  <a:alpha val="70000"/>
                  </a:prstClr>
                </a:solidFill>
              </a:rPr>
              <a:t>The Power of PowerPoint | thepopp.com</a:t>
            </a:r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>
          <a:xfrm>
            <a:off x="17371930" y="9591367"/>
            <a:ext cx="907291" cy="547688"/>
          </a:xfrm>
        </p:spPr>
        <p:txBody>
          <a:bodyPr/>
          <a:lstStyle/>
          <a:p>
            <a:fld id="{387164BF-D67A-46C0-81D2-5BAF67C00C80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  <p:sp>
        <p:nvSpPr>
          <p:cNvPr id="20" name="フローチャート: データ 19"/>
          <p:cNvSpPr/>
          <p:nvPr userDrawn="1"/>
        </p:nvSpPr>
        <p:spPr>
          <a:xfrm>
            <a:off x="3424072" y="2668224"/>
            <a:ext cx="5482939" cy="542301"/>
          </a:xfrm>
          <a:prstGeom prst="flowChartInputOutput">
            <a:avLst/>
          </a:prstGeom>
          <a:solidFill>
            <a:schemeClr val="bg2">
              <a:lumMod val="90000"/>
            </a:schemeClr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7" name="平行四辺形 6"/>
          <p:cNvSpPr/>
          <p:nvPr userDrawn="1"/>
        </p:nvSpPr>
        <p:spPr>
          <a:xfrm flipH="1">
            <a:off x="405326" y="1093050"/>
            <a:ext cx="8487930" cy="1575175"/>
          </a:xfrm>
          <a:prstGeom prst="parallelogram">
            <a:avLst>
              <a:gd name="adj" fmla="val 45396"/>
            </a:avLst>
          </a:prstGeom>
          <a:solidFill>
            <a:schemeClr val="accent1">
              <a:lumMod val="20000"/>
              <a:lumOff val="80000"/>
            </a:schemeClr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26" name="平行四辺形 25"/>
          <p:cNvSpPr/>
          <p:nvPr userDrawn="1"/>
        </p:nvSpPr>
        <p:spPr>
          <a:xfrm flipH="1">
            <a:off x="3438677" y="3210525"/>
            <a:ext cx="8487930" cy="1575175"/>
          </a:xfrm>
          <a:prstGeom prst="parallelogram">
            <a:avLst>
              <a:gd name="adj" fmla="val 45396"/>
            </a:avLst>
          </a:prstGeom>
          <a:solidFill>
            <a:schemeClr val="accent1">
              <a:lumMod val="20000"/>
              <a:lumOff val="80000"/>
            </a:schemeClr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27" name="フローチャート: データ 26"/>
          <p:cNvSpPr/>
          <p:nvPr userDrawn="1"/>
        </p:nvSpPr>
        <p:spPr>
          <a:xfrm>
            <a:off x="6443668" y="4785700"/>
            <a:ext cx="5482939" cy="542301"/>
          </a:xfrm>
          <a:prstGeom prst="flowChartInputOutput">
            <a:avLst/>
          </a:prstGeom>
          <a:solidFill>
            <a:schemeClr val="bg2">
              <a:lumMod val="90000"/>
            </a:schemeClr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28" name="平行四辺形 27"/>
          <p:cNvSpPr/>
          <p:nvPr userDrawn="1"/>
        </p:nvSpPr>
        <p:spPr>
          <a:xfrm flipH="1">
            <a:off x="6465943" y="5328001"/>
            <a:ext cx="8487930" cy="1575175"/>
          </a:xfrm>
          <a:prstGeom prst="parallelogram">
            <a:avLst>
              <a:gd name="adj" fmla="val 45396"/>
            </a:avLst>
          </a:prstGeom>
          <a:solidFill>
            <a:schemeClr val="accent1">
              <a:lumMod val="20000"/>
              <a:lumOff val="80000"/>
            </a:schemeClr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29" name="フローチャート: データ 28"/>
          <p:cNvSpPr/>
          <p:nvPr userDrawn="1"/>
        </p:nvSpPr>
        <p:spPr>
          <a:xfrm>
            <a:off x="9470934" y="6903176"/>
            <a:ext cx="5482939" cy="542301"/>
          </a:xfrm>
          <a:prstGeom prst="flowChartInputOutput">
            <a:avLst/>
          </a:prstGeom>
          <a:solidFill>
            <a:schemeClr val="bg2">
              <a:lumMod val="90000"/>
            </a:schemeClr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30" name="平行四辺形 29"/>
          <p:cNvSpPr/>
          <p:nvPr userDrawn="1"/>
        </p:nvSpPr>
        <p:spPr>
          <a:xfrm flipH="1">
            <a:off x="9476256" y="7445477"/>
            <a:ext cx="8487930" cy="1575175"/>
          </a:xfrm>
          <a:prstGeom prst="parallelogram">
            <a:avLst>
              <a:gd name="adj" fmla="val 45396"/>
            </a:avLst>
          </a:prstGeom>
          <a:solidFill>
            <a:schemeClr val="accent1">
              <a:lumMod val="20000"/>
              <a:lumOff val="80000"/>
            </a:schemeClr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31" name="平行四辺形 30"/>
          <p:cNvSpPr/>
          <p:nvPr userDrawn="1"/>
        </p:nvSpPr>
        <p:spPr>
          <a:xfrm flipH="1">
            <a:off x="405326" y="1093050"/>
            <a:ext cx="2025226" cy="1575175"/>
          </a:xfrm>
          <a:prstGeom prst="parallelogram">
            <a:avLst>
              <a:gd name="adj" fmla="val 45396"/>
            </a:avLst>
          </a:prstGeom>
          <a:solidFill>
            <a:schemeClr val="accent1"/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32" name="平行四辺形 31"/>
          <p:cNvSpPr/>
          <p:nvPr userDrawn="1"/>
        </p:nvSpPr>
        <p:spPr>
          <a:xfrm flipH="1">
            <a:off x="3438677" y="3210524"/>
            <a:ext cx="2025226" cy="1575175"/>
          </a:xfrm>
          <a:prstGeom prst="parallelogram">
            <a:avLst>
              <a:gd name="adj" fmla="val 45396"/>
            </a:avLst>
          </a:prstGeom>
          <a:solidFill>
            <a:schemeClr val="accent1"/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33" name="平行四辺形 32"/>
          <p:cNvSpPr/>
          <p:nvPr userDrawn="1"/>
        </p:nvSpPr>
        <p:spPr>
          <a:xfrm flipH="1">
            <a:off x="6465943" y="5328000"/>
            <a:ext cx="2025226" cy="1575175"/>
          </a:xfrm>
          <a:prstGeom prst="parallelogram">
            <a:avLst>
              <a:gd name="adj" fmla="val 45396"/>
            </a:avLst>
          </a:prstGeom>
          <a:solidFill>
            <a:schemeClr val="accent1"/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34" name="平行四辺形 33"/>
          <p:cNvSpPr/>
          <p:nvPr userDrawn="1"/>
        </p:nvSpPr>
        <p:spPr>
          <a:xfrm flipH="1">
            <a:off x="9470934" y="7445476"/>
            <a:ext cx="2025226" cy="1575175"/>
          </a:xfrm>
          <a:prstGeom prst="parallelogram">
            <a:avLst>
              <a:gd name="adj" fmla="val 45396"/>
            </a:avLst>
          </a:prstGeom>
          <a:solidFill>
            <a:schemeClr val="accent1"/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35" name="テキスト プレースホルダー 11"/>
          <p:cNvSpPr>
            <a:spLocks noGrp="1"/>
          </p:cNvSpPr>
          <p:nvPr>
            <p:ph type="body" sz="quarter" idx="24" hasCustomPrompt="1"/>
          </p:nvPr>
        </p:nvSpPr>
        <p:spPr>
          <a:xfrm>
            <a:off x="960201" y="1269410"/>
            <a:ext cx="885286" cy="1215135"/>
          </a:xfrm>
        </p:spPr>
        <p:txBody>
          <a:bodyPr anchor="ctr">
            <a:noAutofit/>
          </a:bodyPr>
          <a:lstStyle>
            <a:lvl1pPr algn="ctr">
              <a:spcBef>
                <a:spcPts val="0"/>
              </a:spcBef>
              <a:defRPr sz="4800" spc="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0</a:t>
            </a:r>
            <a:endParaRPr lang="en-US" dirty="0"/>
          </a:p>
        </p:txBody>
      </p:sp>
      <p:sp>
        <p:nvSpPr>
          <p:cNvPr id="36" name="テキスト プレースホルダー 11"/>
          <p:cNvSpPr>
            <a:spLocks noGrp="1"/>
          </p:cNvSpPr>
          <p:nvPr>
            <p:ph type="body" sz="quarter" idx="25" hasCustomPrompt="1"/>
          </p:nvPr>
        </p:nvSpPr>
        <p:spPr>
          <a:xfrm>
            <a:off x="4008647" y="3383823"/>
            <a:ext cx="885286" cy="1215135"/>
          </a:xfrm>
        </p:spPr>
        <p:txBody>
          <a:bodyPr anchor="ctr">
            <a:noAutofit/>
          </a:bodyPr>
          <a:lstStyle>
            <a:lvl1pPr algn="ctr">
              <a:spcBef>
                <a:spcPts val="0"/>
              </a:spcBef>
              <a:defRPr sz="4800" spc="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0</a:t>
            </a:r>
            <a:endParaRPr lang="en-US" dirty="0"/>
          </a:p>
        </p:txBody>
      </p:sp>
      <p:sp>
        <p:nvSpPr>
          <p:cNvPr id="37" name="テキスト プレースホルダー 11"/>
          <p:cNvSpPr>
            <a:spLocks noGrp="1"/>
          </p:cNvSpPr>
          <p:nvPr>
            <p:ph type="body" sz="quarter" idx="26" hasCustomPrompt="1"/>
          </p:nvPr>
        </p:nvSpPr>
        <p:spPr>
          <a:xfrm>
            <a:off x="7035913" y="5501300"/>
            <a:ext cx="885286" cy="1215135"/>
          </a:xfrm>
        </p:spPr>
        <p:txBody>
          <a:bodyPr anchor="ctr">
            <a:noAutofit/>
          </a:bodyPr>
          <a:lstStyle>
            <a:lvl1pPr algn="ctr">
              <a:spcBef>
                <a:spcPts val="0"/>
              </a:spcBef>
              <a:defRPr sz="4800" spc="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0</a:t>
            </a:r>
            <a:endParaRPr lang="en-US" dirty="0"/>
          </a:p>
        </p:txBody>
      </p:sp>
      <p:sp>
        <p:nvSpPr>
          <p:cNvPr id="38" name="テキスト プレースホルダー 11"/>
          <p:cNvSpPr>
            <a:spLocks noGrp="1"/>
          </p:cNvSpPr>
          <p:nvPr>
            <p:ph type="body" sz="quarter" idx="27" hasCustomPrompt="1"/>
          </p:nvPr>
        </p:nvSpPr>
        <p:spPr>
          <a:xfrm>
            <a:off x="10040904" y="7618775"/>
            <a:ext cx="885286" cy="1215135"/>
          </a:xfrm>
        </p:spPr>
        <p:txBody>
          <a:bodyPr anchor="ctr">
            <a:noAutofit/>
          </a:bodyPr>
          <a:lstStyle>
            <a:lvl1pPr algn="ctr">
              <a:spcBef>
                <a:spcPts val="0"/>
              </a:spcBef>
              <a:defRPr sz="4800" spc="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0</a:t>
            </a:r>
            <a:endParaRPr lang="en-US" dirty="0"/>
          </a:p>
        </p:txBody>
      </p:sp>
      <p:sp>
        <p:nvSpPr>
          <p:cNvPr id="39" name="テキスト プレースホルダー 11"/>
          <p:cNvSpPr>
            <a:spLocks noGrp="1"/>
          </p:cNvSpPr>
          <p:nvPr>
            <p:ph type="body" sz="quarter" idx="28" hasCustomPrompt="1"/>
          </p:nvPr>
        </p:nvSpPr>
        <p:spPr>
          <a:xfrm>
            <a:off x="2167431" y="1002439"/>
            <a:ext cx="6120680" cy="848975"/>
          </a:xfrm>
        </p:spPr>
        <p:txBody>
          <a:bodyPr anchor="b">
            <a:noAutofit/>
          </a:bodyPr>
          <a:lstStyle>
            <a:lvl1pPr algn="l">
              <a:spcBef>
                <a:spcPts val="0"/>
              </a:spcBef>
              <a:defRPr sz="36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40" name="テキスト プレースホルダー 11"/>
          <p:cNvSpPr>
            <a:spLocks noGrp="1"/>
          </p:cNvSpPr>
          <p:nvPr>
            <p:ph type="body" sz="quarter" idx="29" hasCustomPrompt="1"/>
          </p:nvPr>
        </p:nvSpPr>
        <p:spPr>
          <a:xfrm>
            <a:off x="2438450" y="1723122"/>
            <a:ext cx="5972971" cy="945103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spcBef>
                <a:spcPts val="0"/>
              </a:spcBef>
              <a:defRPr sz="18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41" name="テキスト プレースホルダー 11"/>
          <p:cNvSpPr>
            <a:spLocks noGrp="1"/>
          </p:cNvSpPr>
          <p:nvPr>
            <p:ph type="body" sz="quarter" idx="30" hasCustomPrompt="1"/>
          </p:nvPr>
        </p:nvSpPr>
        <p:spPr>
          <a:xfrm>
            <a:off x="5219874" y="3119913"/>
            <a:ext cx="6120680" cy="848975"/>
          </a:xfrm>
        </p:spPr>
        <p:txBody>
          <a:bodyPr anchor="b">
            <a:noAutofit/>
          </a:bodyPr>
          <a:lstStyle>
            <a:lvl1pPr algn="l">
              <a:spcBef>
                <a:spcPts val="0"/>
              </a:spcBef>
              <a:defRPr sz="36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42" name="テキスト プレースホルダー 11"/>
          <p:cNvSpPr>
            <a:spLocks noGrp="1"/>
          </p:cNvSpPr>
          <p:nvPr>
            <p:ph type="body" sz="quarter" idx="31" hasCustomPrompt="1"/>
          </p:nvPr>
        </p:nvSpPr>
        <p:spPr>
          <a:xfrm>
            <a:off x="5490893" y="3840596"/>
            <a:ext cx="5972971" cy="945103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18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43" name="テキスト プレースホルダー 11"/>
          <p:cNvSpPr>
            <a:spLocks noGrp="1"/>
          </p:cNvSpPr>
          <p:nvPr>
            <p:ph type="body" sz="quarter" idx="32" hasCustomPrompt="1"/>
          </p:nvPr>
        </p:nvSpPr>
        <p:spPr>
          <a:xfrm>
            <a:off x="8206875" y="5237390"/>
            <a:ext cx="6120680" cy="848975"/>
          </a:xfrm>
        </p:spPr>
        <p:txBody>
          <a:bodyPr anchor="b">
            <a:noAutofit/>
          </a:bodyPr>
          <a:lstStyle>
            <a:lvl1pPr algn="l">
              <a:spcBef>
                <a:spcPts val="0"/>
              </a:spcBef>
              <a:defRPr sz="36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44" name="テキスト プレースホルダー 11"/>
          <p:cNvSpPr>
            <a:spLocks noGrp="1"/>
          </p:cNvSpPr>
          <p:nvPr>
            <p:ph type="body" sz="quarter" idx="33" hasCustomPrompt="1"/>
          </p:nvPr>
        </p:nvSpPr>
        <p:spPr>
          <a:xfrm>
            <a:off x="8477894" y="5958073"/>
            <a:ext cx="5972971" cy="945103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18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45" name="テキスト プレースホルダー 11"/>
          <p:cNvSpPr>
            <a:spLocks noGrp="1"/>
          </p:cNvSpPr>
          <p:nvPr>
            <p:ph type="body" sz="quarter" idx="34" hasCustomPrompt="1"/>
          </p:nvPr>
        </p:nvSpPr>
        <p:spPr>
          <a:xfrm>
            <a:off x="11225141" y="7354865"/>
            <a:ext cx="6120680" cy="848975"/>
          </a:xfrm>
        </p:spPr>
        <p:txBody>
          <a:bodyPr anchor="b">
            <a:noAutofit/>
          </a:bodyPr>
          <a:lstStyle>
            <a:lvl1pPr algn="l">
              <a:spcBef>
                <a:spcPts val="0"/>
              </a:spcBef>
              <a:defRPr sz="36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46" name="テキスト プレースホルダー 11"/>
          <p:cNvSpPr>
            <a:spLocks noGrp="1"/>
          </p:cNvSpPr>
          <p:nvPr>
            <p:ph type="body" sz="quarter" idx="35" hasCustomPrompt="1"/>
          </p:nvPr>
        </p:nvSpPr>
        <p:spPr>
          <a:xfrm>
            <a:off x="11496160" y="8075548"/>
            <a:ext cx="5972971" cy="945103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18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47" name="テキスト プレースホルダー 11"/>
          <p:cNvSpPr>
            <a:spLocks noGrp="1"/>
          </p:cNvSpPr>
          <p:nvPr>
            <p:ph type="body" sz="quarter" idx="14" hasCustomPrompt="1"/>
          </p:nvPr>
        </p:nvSpPr>
        <p:spPr>
          <a:xfrm>
            <a:off x="630069" y="5671751"/>
            <a:ext cx="6088231" cy="2090619"/>
          </a:xfrm>
        </p:spPr>
        <p:txBody>
          <a:bodyPr anchor="b">
            <a:noAutofit/>
          </a:bodyPr>
          <a:lstStyle>
            <a:lvl1pPr algn="l">
              <a:spcBef>
                <a:spcPts val="0"/>
              </a:spcBef>
              <a:defRPr sz="5400" spc="1500" baseline="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</a:p>
        </p:txBody>
      </p:sp>
      <p:sp>
        <p:nvSpPr>
          <p:cNvPr id="48" name="テキスト プレースホルダー 11"/>
          <p:cNvSpPr>
            <a:spLocks noGrp="1"/>
          </p:cNvSpPr>
          <p:nvPr>
            <p:ph type="body" sz="quarter" idx="15" hasCustomPrompt="1"/>
          </p:nvPr>
        </p:nvSpPr>
        <p:spPr>
          <a:xfrm>
            <a:off x="630069" y="7798795"/>
            <a:ext cx="7658042" cy="1575175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4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cxnSp>
        <p:nvCxnSpPr>
          <p:cNvPr id="49" name="直線コネクタ 48"/>
          <p:cNvCxnSpPr/>
          <p:nvPr userDrawn="1"/>
        </p:nvCxnSpPr>
        <p:spPr>
          <a:xfrm>
            <a:off x="0" y="7708785"/>
            <a:ext cx="8288111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61695056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50"/>
                            </p:stCondLst>
                            <p:childTnLst>
                              <p:par>
                                <p:cTn id="13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50"/>
                            </p:stCondLst>
                            <p:childTnLst>
                              <p:par>
                                <p:cTn id="18" presetID="22" presetClass="entr" presetSubtype="8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0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22" presetClass="entr" presetSubtype="8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9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22" presetClass="entr" presetSubtype="8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2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2050"/>
                            </p:stCondLst>
                            <p:childTnLst>
                              <p:par>
                                <p:cTn id="34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6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2550"/>
                            </p:stCondLst>
                            <p:childTnLst>
                              <p:par>
                                <p:cTn id="3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0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9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2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3050"/>
                            </p:stCondLst>
                            <p:childTnLst>
                              <p:par>
                                <p:cTn id="54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6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>
                            <p:stCondLst>
                              <p:cond delay="3550"/>
                            </p:stCondLst>
                            <p:childTnLst>
                              <p:par>
                                <p:cTn id="5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0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" dur="500"/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9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2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4050"/>
                            </p:stCondLst>
                            <p:childTnLst>
                              <p:par>
                                <p:cTn id="74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6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7" fill="hold">
                            <p:stCondLst>
                              <p:cond delay="4550"/>
                            </p:stCondLst>
                            <p:childTnLst>
                              <p:par>
                                <p:cTn id="7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0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3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6" dur="500"/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7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9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0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2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" grpId="0" animBg="1"/>
      <p:bldP spid="7" grpId="0" animBg="1"/>
      <p:bldP spid="26" grpId="0" animBg="1"/>
      <p:bldP spid="27" grpId="0" animBg="1"/>
      <p:bldP spid="28" grpId="0" animBg="1"/>
      <p:bldP spid="29" grpId="0" animBg="1"/>
      <p:bldP spid="30" grpId="0" animBg="1"/>
      <p:bldP spid="31" grpId="0" animBg="1"/>
      <p:bldP spid="32" grpId="0" animBg="1"/>
      <p:bldP spid="33" grpId="0" animBg="1"/>
      <p:bldP spid="34" grpId="0" animBg="1"/>
      <p:bldP spid="35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6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7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8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9" grpId="0">
        <p:tmplLst>
          <p:tmpl>
            <p:tnLst>
              <p:par>
                <p:cTn presetID="22" presetClass="entr" presetSubtype="8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3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0" grpId="0">
        <p:tmplLst>
          <p:tmpl>
            <p:tnLst>
              <p:par>
                <p:cTn presetID="22" presetClass="entr" presetSubtype="8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4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1" grpId="0">
        <p:tmplLst>
          <p:tmpl>
            <p:tnLst>
              <p:par>
                <p:cTn presetID="22" presetClass="entr" presetSubtype="8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4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2" grpId="0">
        <p:tmplLst>
          <p:tmpl>
            <p:tnLst>
              <p:par>
                <p:cTn presetID="22" presetClass="entr" presetSubtype="8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4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3" grpId="0">
        <p:tmplLst>
          <p:tmpl>
            <p:tnLst>
              <p:par>
                <p:cTn presetID="22" presetClass="entr" presetSubtype="8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4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4" grpId="0">
        <p:tmplLst>
          <p:tmpl>
            <p:tnLst>
              <p:par>
                <p:cTn presetID="22" presetClass="entr" presetSubtype="8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4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5" grpId="0">
        <p:tmplLst>
          <p:tmpl>
            <p:tnLst>
              <p:par>
                <p:cTn presetID="22" presetClass="entr" presetSubtype="8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4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6" grpId="0">
        <p:tmplLst>
          <p:tmpl>
            <p:tnLst>
              <p:par>
                <p:cTn presetID="22" presetClass="entr" presetSubtype="8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4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7" grpId="0">
        <p:tmplLst>
          <p:tmpl>
            <p:tnLst>
              <p:par>
                <p:cTn presetID="2" presetClass="entr" presetSubtype="8" decel="100000" fill="hold" nodeType="afterEffect">
                  <p:stCondLst>
                    <p:cond delay="0"/>
                  </p:stCondLst>
                  <p:iterate type="wd">
                    <p:tmPct val="10000"/>
                  </p:iterate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4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4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8" grpId="0">
        <p:tmplLst>
          <p:tmpl>
            <p:tnLst>
              <p:par>
                <p:cTn presetID="2" presetClass="entr" presetSubtype="8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4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4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37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 Poin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  <a:alpha val="70000"/>
                  </a:prstClr>
                </a:solidFill>
              </a:rPr>
              <a:t>The Power of PowerPoint | thepopp.com</a:t>
            </a:r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87164BF-D67A-46C0-81D2-5BAF67C00C80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  <p:sp>
        <p:nvSpPr>
          <p:cNvPr id="6" name="平行四辺形 5"/>
          <p:cNvSpPr/>
          <p:nvPr userDrawn="1"/>
        </p:nvSpPr>
        <p:spPr>
          <a:xfrm>
            <a:off x="852615" y="2488885"/>
            <a:ext cx="16852860" cy="2436785"/>
          </a:xfrm>
          <a:custGeom>
            <a:avLst/>
            <a:gdLst/>
            <a:ahLst/>
            <a:cxnLst/>
            <a:rect l="l" t="t" r="r" b="b"/>
            <a:pathLst>
              <a:path w="16852860" h="2436785">
                <a:moveTo>
                  <a:pt x="9379959" y="0"/>
                </a:moveTo>
                <a:lnTo>
                  <a:pt x="16852860" y="0"/>
                </a:lnTo>
                <a:lnTo>
                  <a:pt x="16852860" y="1305145"/>
                </a:lnTo>
                <a:lnTo>
                  <a:pt x="9387867" y="1305145"/>
                </a:lnTo>
                <a:lnTo>
                  <a:pt x="7129947" y="2436785"/>
                </a:lnTo>
                <a:lnTo>
                  <a:pt x="7029666" y="2436784"/>
                </a:lnTo>
                <a:lnTo>
                  <a:pt x="7029665" y="2436783"/>
                </a:lnTo>
                <a:lnTo>
                  <a:pt x="0" y="2436783"/>
                </a:lnTo>
                <a:lnTo>
                  <a:pt x="182937" y="2257589"/>
                </a:lnTo>
                <a:lnTo>
                  <a:pt x="7113947" y="2257589"/>
                </a:lnTo>
                <a:lnTo>
                  <a:pt x="9379959" y="8624"/>
                </a:lnTo>
                <a:close/>
              </a:path>
            </a:pathLst>
          </a:custGeom>
          <a:solidFill>
            <a:schemeClr val="accent1">
              <a:lumMod val="20000"/>
              <a:lumOff val="80000"/>
            </a:schemeClr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7" name="平行四辺形 6"/>
          <p:cNvSpPr/>
          <p:nvPr userDrawn="1"/>
        </p:nvSpPr>
        <p:spPr>
          <a:xfrm>
            <a:off x="617837" y="3856113"/>
            <a:ext cx="17087638" cy="1307555"/>
          </a:xfrm>
          <a:custGeom>
            <a:avLst/>
            <a:gdLst/>
            <a:ahLst/>
            <a:cxnLst/>
            <a:rect l="l" t="t" r="r" b="b"/>
            <a:pathLst>
              <a:path w="17087638" h="1307555">
                <a:moveTo>
                  <a:pt x="9617912" y="0"/>
                </a:moveTo>
                <a:lnTo>
                  <a:pt x="9617912" y="2410"/>
                </a:lnTo>
                <a:lnTo>
                  <a:pt x="17087638" y="2410"/>
                </a:lnTo>
                <a:lnTo>
                  <a:pt x="17087638" y="1307555"/>
                </a:lnTo>
                <a:lnTo>
                  <a:pt x="10542728" y="1307555"/>
                </a:lnTo>
                <a:lnTo>
                  <a:pt x="9614737" y="1307555"/>
                </a:lnTo>
                <a:lnTo>
                  <a:pt x="0" y="1307555"/>
                </a:lnTo>
                <a:lnTo>
                  <a:pt x="182937" y="1128361"/>
                </a:lnTo>
                <a:lnTo>
                  <a:pt x="7376830" y="1128361"/>
                </a:lnTo>
                <a:close/>
              </a:path>
            </a:pathLst>
          </a:custGeom>
          <a:solidFill>
            <a:schemeClr val="accent1">
              <a:lumMod val="40000"/>
              <a:lumOff val="60000"/>
            </a:schemeClr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0" name="平行四辺形 6"/>
          <p:cNvSpPr/>
          <p:nvPr userDrawn="1"/>
        </p:nvSpPr>
        <p:spPr>
          <a:xfrm flipV="1">
            <a:off x="617837" y="5219033"/>
            <a:ext cx="17087638" cy="1307555"/>
          </a:xfrm>
          <a:custGeom>
            <a:avLst/>
            <a:gdLst/>
            <a:ahLst/>
            <a:cxnLst/>
            <a:rect l="l" t="t" r="r" b="b"/>
            <a:pathLst>
              <a:path w="17087638" h="1307555">
                <a:moveTo>
                  <a:pt x="9617912" y="0"/>
                </a:moveTo>
                <a:lnTo>
                  <a:pt x="9617912" y="2410"/>
                </a:lnTo>
                <a:lnTo>
                  <a:pt x="17087638" y="2410"/>
                </a:lnTo>
                <a:lnTo>
                  <a:pt x="17087638" y="1307555"/>
                </a:lnTo>
                <a:lnTo>
                  <a:pt x="10542728" y="1307555"/>
                </a:lnTo>
                <a:lnTo>
                  <a:pt x="9614737" y="1307555"/>
                </a:lnTo>
                <a:lnTo>
                  <a:pt x="0" y="1307555"/>
                </a:lnTo>
                <a:lnTo>
                  <a:pt x="182937" y="1128361"/>
                </a:lnTo>
                <a:lnTo>
                  <a:pt x="7376830" y="1128361"/>
                </a:lnTo>
                <a:close/>
              </a:path>
            </a:pathLst>
          </a:custGeom>
          <a:solidFill>
            <a:schemeClr val="accent1">
              <a:lumMod val="20000"/>
              <a:lumOff val="80000"/>
            </a:schemeClr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2" name="平行四辺形 5"/>
          <p:cNvSpPr/>
          <p:nvPr userDrawn="1"/>
        </p:nvSpPr>
        <p:spPr>
          <a:xfrm flipV="1">
            <a:off x="852615" y="5458626"/>
            <a:ext cx="16852860" cy="2436785"/>
          </a:xfrm>
          <a:custGeom>
            <a:avLst/>
            <a:gdLst/>
            <a:ahLst/>
            <a:cxnLst/>
            <a:rect l="l" t="t" r="r" b="b"/>
            <a:pathLst>
              <a:path w="16852860" h="2436785">
                <a:moveTo>
                  <a:pt x="9379959" y="0"/>
                </a:moveTo>
                <a:lnTo>
                  <a:pt x="16852860" y="0"/>
                </a:lnTo>
                <a:lnTo>
                  <a:pt x="16852860" y="1305145"/>
                </a:lnTo>
                <a:lnTo>
                  <a:pt x="9387867" y="1305145"/>
                </a:lnTo>
                <a:lnTo>
                  <a:pt x="7129947" y="2436785"/>
                </a:lnTo>
                <a:lnTo>
                  <a:pt x="7029666" y="2436784"/>
                </a:lnTo>
                <a:lnTo>
                  <a:pt x="7029665" y="2436783"/>
                </a:lnTo>
                <a:lnTo>
                  <a:pt x="0" y="2436783"/>
                </a:lnTo>
                <a:lnTo>
                  <a:pt x="182937" y="2257589"/>
                </a:lnTo>
                <a:lnTo>
                  <a:pt x="7113947" y="2257589"/>
                </a:lnTo>
                <a:lnTo>
                  <a:pt x="9379959" y="8624"/>
                </a:lnTo>
                <a:close/>
              </a:path>
            </a:pathLst>
          </a:custGeom>
          <a:solidFill>
            <a:schemeClr val="accent1">
              <a:lumMod val="40000"/>
              <a:lumOff val="60000"/>
            </a:schemeClr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6" name="図プレースホルダー 7"/>
          <p:cNvSpPr>
            <a:spLocks noGrp="1"/>
          </p:cNvSpPr>
          <p:nvPr>
            <p:ph type="pic" sz="quarter" idx="16" hasCustomPrompt="1"/>
          </p:nvPr>
        </p:nvSpPr>
        <p:spPr>
          <a:xfrm>
            <a:off x="10448351" y="2753104"/>
            <a:ext cx="793284" cy="793284"/>
          </a:xfrm>
        </p:spPr>
        <p:txBody>
          <a:bodyPr>
            <a:normAutofit/>
          </a:bodyPr>
          <a:lstStyle>
            <a:lvl1pPr>
              <a:defRPr sz="1600"/>
            </a:lvl1pPr>
          </a:lstStyle>
          <a:p>
            <a:r>
              <a:rPr kumimoji="1" lang="en-US" altLang="ja-JP" dirty="0" smtClean="0"/>
              <a:t>ICON</a:t>
            </a:r>
            <a:endParaRPr kumimoji="1" lang="ja-JP" altLang="en-US" dirty="0"/>
          </a:p>
        </p:txBody>
      </p:sp>
      <p:sp>
        <p:nvSpPr>
          <p:cNvPr id="17" name="図プレースホルダー 7"/>
          <p:cNvSpPr>
            <a:spLocks noGrp="1"/>
          </p:cNvSpPr>
          <p:nvPr>
            <p:ph type="pic" sz="quarter" idx="17" hasCustomPrompt="1"/>
          </p:nvPr>
        </p:nvSpPr>
        <p:spPr>
          <a:xfrm>
            <a:off x="10448351" y="4104964"/>
            <a:ext cx="793284" cy="793284"/>
          </a:xfrm>
        </p:spPr>
        <p:txBody>
          <a:bodyPr>
            <a:normAutofit/>
          </a:bodyPr>
          <a:lstStyle>
            <a:lvl1pPr>
              <a:defRPr sz="1600"/>
            </a:lvl1pPr>
          </a:lstStyle>
          <a:p>
            <a:r>
              <a:rPr kumimoji="1" lang="en-US" altLang="ja-JP" dirty="0" smtClean="0"/>
              <a:t>ICON</a:t>
            </a:r>
            <a:endParaRPr kumimoji="1" lang="ja-JP" altLang="en-US" dirty="0"/>
          </a:p>
        </p:txBody>
      </p:sp>
      <p:sp>
        <p:nvSpPr>
          <p:cNvPr id="18" name="図プレースホルダー 7"/>
          <p:cNvSpPr>
            <a:spLocks noGrp="1"/>
          </p:cNvSpPr>
          <p:nvPr>
            <p:ph type="pic" sz="quarter" idx="18" hasCustomPrompt="1"/>
          </p:nvPr>
        </p:nvSpPr>
        <p:spPr>
          <a:xfrm>
            <a:off x="10448351" y="5456824"/>
            <a:ext cx="793284" cy="793284"/>
          </a:xfrm>
        </p:spPr>
        <p:txBody>
          <a:bodyPr>
            <a:normAutofit/>
          </a:bodyPr>
          <a:lstStyle>
            <a:lvl1pPr>
              <a:defRPr sz="1600"/>
            </a:lvl1pPr>
          </a:lstStyle>
          <a:p>
            <a:r>
              <a:rPr kumimoji="1" lang="en-US" altLang="ja-JP" dirty="0" smtClean="0"/>
              <a:t>ICON</a:t>
            </a:r>
            <a:endParaRPr kumimoji="1" lang="ja-JP" altLang="en-US" dirty="0"/>
          </a:p>
        </p:txBody>
      </p:sp>
      <p:sp>
        <p:nvSpPr>
          <p:cNvPr id="19" name="図プレースホルダー 7"/>
          <p:cNvSpPr>
            <a:spLocks noGrp="1"/>
          </p:cNvSpPr>
          <p:nvPr>
            <p:ph type="pic" sz="quarter" idx="19" hasCustomPrompt="1"/>
          </p:nvPr>
        </p:nvSpPr>
        <p:spPr>
          <a:xfrm>
            <a:off x="10448351" y="6808685"/>
            <a:ext cx="793284" cy="793284"/>
          </a:xfrm>
        </p:spPr>
        <p:txBody>
          <a:bodyPr>
            <a:normAutofit/>
          </a:bodyPr>
          <a:lstStyle>
            <a:lvl1pPr>
              <a:defRPr sz="1600"/>
            </a:lvl1pPr>
          </a:lstStyle>
          <a:p>
            <a:r>
              <a:rPr kumimoji="1" lang="en-US" altLang="ja-JP" dirty="0" smtClean="0"/>
              <a:t>ICON</a:t>
            </a:r>
            <a:endParaRPr kumimoji="1" lang="ja-JP" altLang="en-US" dirty="0"/>
          </a:p>
        </p:txBody>
      </p:sp>
      <p:sp>
        <p:nvSpPr>
          <p:cNvPr id="20" name="テキスト プレースホルダー 11"/>
          <p:cNvSpPr>
            <a:spLocks noGrp="1"/>
          </p:cNvSpPr>
          <p:nvPr>
            <p:ph type="body" sz="quarter" idx="31" hasCustomPrompt="1"/>
          </p:nvPr>
        </p:nvSpPr>
        <p:spPr>
          <a:xfrm>
            <a:off x="11316140" y="2566146"/>
            <a:ext cx="5972971" cy="1182197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18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1" name="テキスト プレースホルダー 11"/>
          <p:cNvSpPr>
            <a:spLocks noGrp="1"/>
          </p:cNvSpPr>
          <p:nvPr>
            <p:ph type="body" sz="quarter" idx="32" hasCustomPrompt="1"/>
          </p:nvPr>
        </p:nvSpPr>
        <p:spPr>
          <a:xfrm>
            <a:off x="11316140" y="3935259"/>
            <a:ext cx="5972971" cy="1182197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18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2" name="テキスト プレースホルダー 11"/>
          <p:cNvSpPr>
            <a:spLocks noGrp="1"/>
          </p:cNvSpPr>
          <p:nvPr>
            <p:ph type="body" sz="quarter" idx="33" hasCustomPrompt="1"/>
          </p:nvPr>
        </p:nvSpPr>
        <p:spPr>
          <a:xfrm>
            <a:off x="11316140" y="5298179"/>
            <a:ext cx="5972971" cy="1182197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18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3" name="テキスト プレースホルダー 11"/>
          <p:cNvSpPr>
            <a:spLocks noGrp="1"/>
          </p:cNvSpPr>
          <p:nvPr>
            <p:ph type="body" sz="quarter" idx="34" hasCustomPrompt="1"/>
          </p:nvPr>
        </p:nvSpPr>
        <p:spPr>
          <a:xfrm>
            <a:off x="11316140" y="6661603"/>
            <a:ext cx="5972971" cy="1182197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18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4" name="テキスト プレースホルダー 11"/>
          <p:cNvSpPr>
            <a:spLocks noGrp="1"/>
          </p:cNvSpPr>
          <p:nvPr>
            <p:ph type="body" sz="quarter" idx="14" hasCustomPrompt="1"/>
          </p:nvPr>
        </p:nvSpPr>
        <p:spPr>
          <a:xfrm>
            <a:off x="1042306" y="2488886"/>
            <a:ext cx="6840760" cy="2213144"/>
          </a:xfrm>
        </p:spPr>
        <p:txBody>
          <a:bodyPr anchor="b">
            <a:noAutofit/>
          </a:bodyPr>
          <a:lstStyle>
            <a:lvl1pPr algn="l">
              <a:lnSpc>
                <a:spcPct val="100000"/>
              </a:lnSpc>
              <a:spcBef>
                <a:spcPts val="0"/>
              </a:spcBef>
              <a:defRPr sz="5400" spc="600" baseline="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5" name="テキスト プレースホルダー 11"/>
          <p:cNvSpPr>
            <a:spLocks noGrp="1"/>
          </p:cNvSpPr>
          <p:nvPr>
            <p:ph type="body" sz="quarter" idx="15" hasCustomPrompt="1"/>
          </p:nvPr>
        </p:nvSpPr>
        <p:spPr>
          <a:xfrm>
            <a:off x="1042306" y="5784005"/>
            <a:ext cx="6840760" cy="2554850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4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57417106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75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250"/>
                            </p:stCondLst>
                            <p:childTnLst>
                              <p:par>
                                <p:cTn id="16" presetID="22" presetClass="entr" presetSubtype="8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8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000"/>
                            </p:stCondLst>
                            <p:childTnLst>
                              <p:par>
                                <p:cTn id="2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2500"/>
                            </p:stCondLst>
                            <p:childTnLst>
                              <p:par>
                                <p:cTn id="27" presetID="22" presetClass="entr" presetSubtype="8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9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3250"/>
                            </p:stCondLst>
                            <p:childTnLst>
                              <p:par>
                                <p:cTn id="3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3750"/>
                            </p:stCondLst>
                            <p:childTnLst>
                              <p:par>
                                <p:cTn id="38" presetID="22" presetClass="entr" presetSubtype="8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0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4500"/>
                            </p:stCondLst>
                            <p:childTnLst>
                              <p:par>
                                <p:cTn id="4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5000"/>
                            </p:stCondLst>
                            <p:childTnLst>
                              <p:par>
                                <p:cTn id="49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5550"/>
                            </p:stCondLst>
                            <p:childTnLst>
                              <p:par>
                                <p:cTn id="54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7" grpId="0" animBg="1"/>
      <p:bldP spid="10" grpId="0" animBg="1"/>
      <p:bldP spid="12" grpId="0" animBg="1"/>
      <p:bldP spid="16" grpId="0"/>
      <p:bldP spid="17" grpId="0"/>
      <p:bldP spid="18" grpId="0"/>
      <p:bldP spid="19" grpId="0"/>
      <p:bldP spid="20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1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2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3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4" grpId="0" build="p">
        <p:tmplLst>
          <p:tmpl lvl="1">
            <p:tnLst>
              <p:par>
                <p:cTn presetID="2" presetClass="entr" presetSubtype="8" decel="100000" fill="hold" nodeType="afterEffect">
                  <p:stCondLst>
                    <p:cond delay="0"/>
                  </p:stCondLst>
                  <p:iterate type="wd">
                    <p:tmPct val="10000"/>
                  </p:iterate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5" grpId="0" build="p">
        <p:tmplLst>
          <p:tmpl lvl="1">
            <p:tnLst>
              <p:par>
                <p:cTn presetID="2" presetClass="entr" presetSubtype="8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37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tep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3" name="直線コネクタ 32"/>
          <p:cNvCxnSpPr/>
          <p:nvPr userDrawn="1"/>
        </p:nvCxnSpPr>
        <p:spPr>
          <a:xfrm flipH="1">
            <a:off x="7192" y="7631705"/>
            <a:ext cx="9259471" cy="0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" name="正方形/長方形 5"/>
          <p:cNvSpPr/>
          <p:nvPr userDrawn="1"/>
        </p:nvSpPr>
        <p:spPr>
          <a:xfrm rot="18000000">
            <a:off x="7641771" y="8548321"/>
            <a:ext cx="2942561" cy="1447590"/>
          </a:xfrm>
          <a:custGeom>
            <a:avLst/>
            <a:gdLst/>
            <a:ahLst/>
            <a:cxnLst/>
            <a:rect l="l" t="t" r="r" b="b"/>
            <a:pathLst>
              <a:path w="2942561" h="1447590">
                <a:moveTo>
                  <a:pt x="2942561" y="0"/>
                </a:moveTo>
                <a:lnTo>
                  <a:pt x="2942561" y="1447590"/>
                </a:lnTo>
                <a:lnTo>
                  <a:pt x="2024614" y="1447590"/>
                </a:lnTo>
                <a:cubicBezTo>
                  <a:pt x="1725966" y="1164530"/>
                  <a:pt x="1322349" y="991867"/>
                  <a:pt x="878406" y="991867"/>
                </a:cubicBezTo>
                <a:cubicBezTo>
                  <a:pt x="741840" y="991867"/>
                  <a:pt x="609089" y="1008206"/>
                  <a:pt x="482485" y="1040920"/>
                </a:cubicBezTo>
                <a:lnTo>
                  <a:pt x="0" y="205230"/>
                </a:lnTo>
                <a:cubicBezTo>
                  <a:pt x="254597" y="364578"/>
                  <a:pt x="555858" y="455722"/>
                  <a:pt x="878406" y="455722"/>
                </a:cubicBezTo>
                <a:cubicBezTo>
                  <a:pt x="1322350" y="455722"/>
                  <a:pt x="1725965" y="283060"/>
                  <a:pt x="2024613" y="0"/>
                </a:cubicBezTo>
                <a:close/>
              </a:path>
            </a:pathLst>
          </a:custGeom>
          <a:solidFill>
            <a:schemeClr val="accent1"/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0" name="正方形/長方形 5"/>
          <p:cNvSpPr/>
          <p:nvPr userDrawn="1"/>
        </p:nvSpPr>
        <p:spPr>
          <a:xfrm rot="8100000">
            <a:off x="7041556" y="3905431"/>
            <a:ext cx="2869913" cy="1006333"/>
          </a:xfrm>
          <a:custGeom>
            <a:avLst/>
            <a:gdLst/>
            <a:ahLst/>
            <a:cxnLst/>
            <a:rect l="l" t="t" r="r" b="b"/>
            <a:pathLst>
              <a:path w="3465385" h="1215135">
                <a:moveTo>
                  <a:pt x="0" y="0"/>
                </a:moveTo>
                <a:lnTo>
                  <a:pt x="770545" y="0"/>
                </a:lnTo>
                <a:cubicBezTo>
                  <a:pt x="1021235" y="237606"/>
                  <a:pt x="1360038" y="382542"/>
                  <a:pt x="1732693" y="382542"/>
                </a:cubicBezTo>
                <a:cubicBezTo>
                  <a:pt x="2105348" y="382542"/>
                  <a:pt x="2444151" y="237606"/>
                  <a:pt x="2694841" y="0"/>
                </a:cubicBezTo>
                <a:lnTo>
                  <a:pt x="3465385" y="0"/>
                </a:lnTo>
                <a:lnTo>
                  <a:pt x="3465385" y="1215135"/>
                </a:lnTo>
                <a:lnTo>
                  <a:pt x="2694842" y="1215135"/>
                </a:lnTo>
                <a:cubicBezTo>
                  <a:pt x="2444152" y="977529"/>
                  <a:pt x="2105348" y="832592"/>
                  <a:pt x="1732693" y="832592"/>
                </a:cubicBezTo>
                <a:cubicBezTo>
                  <a:pt x="1360038" y="832592"/>
                  <a:pt x="1021234" y="977529"/>
                  <a:pt x="770544" y="1215135"/>
                </a:cubicBezTo>
                <a:lnTo>
                  <a:pt x="0" y="1215135"/>
                </a:lnTo>
                <a:close/>
              </a:path>
            </a:pathLst>
          </a:custGeom>
          <a:solidFill>
            <a:schemeClr val="accent1">
              <a:lumMod val="40000"/>
              <a:lumOff val="60000"/>
            </a:schemeClr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9" name="正方形/長方形 5"/>
          <p:cNvSpPr/>
          <p:nvPr userDrawn="1"/>
        </p:nvSpPr>
        <p:spPr>
          <a:xfrm rot="2864116">
            <a:off x="7402105" y="2013750"/>
            <a:ext cx="2402012" cy="842264"/>
          </a:xfrm>
          <a:custGeom>
            <a:avLst/>
            <a:gdLst/>
            <a:ahLst/>
            <a:cxnLst/>
            <a:rect l="l" t="t" r="r" b="b"/>
            <a:pathLst>
              <a:path w="3465385" h="1215135">
                <a:moveTo>
                  <a:pt x="0" y="0"/>
                </a:moveTo>
                <a:lnTo>
                  <a:pt x="770545" y="0"/>
                </a:lnTo>
                <a:cubicBezTo>
                  <a:pt x="1021235" y="237606"/>
                  <a:pt x="1360038" y="382542"/>
                  <a:pt x="1732693" y="382542"/>
                </a:cubicBezTo>
                <a:cubicBezTo>
                  <a:pt x="2105348" y="382542"/>
                  <a:pt x="2444151" y="237606"/>
                  <a:pt x="2694841" y="0"/>
                </a:cubicBezTo>
                <a:lnTo>
                  <a:pt x="3465385" y="0"/>
                </a:lnTo>
                <a:lnTo>
                  <a:pt x="3465385" y="1215135"/>
                </a:lnTo>
                <a:lnTo>
                  <a:pt x="2694842" y="1215135"/>
                </a:lnTo>
                <a:cubicBezTo>
                  <a:pt x="2444152" y="977529"/>
                  <a:pt x="2105348" y="832592"/>
                  <a:pt x="1732693" y="832592"/>
                </a:cubicBezTo>
                <a:cubicBezTo>
                  <a:pt x="1360038" y="832592"/>
                  <a:pt x="1021234" y="977529"/>
                  <a:pt x="770544" y="1215135"/>
                </a:cubicBezTo>
                <a:lnTo>
                  <a:pt x="0" y="1215135"/>
                </a:lnTo>
                <a:close/>
              </a:path>
            </a:pathLst>
          </a:custGeom>
          <a:solidFill>
            <a:schemeClr val="accent1">
              <a:lumMod val="20000"/>
              <a:lumOff val="80000"/>
            </a:schemeClr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2" name="円/楕円 1"/>
          <p:cNvSpPr/>
          <p:nvPr userDrawn="1"/>
        </p:nvSpPr>
        <p:spPr>
          <a:xfrm>
            <a:off x="8642661" y="2531946"/>
            <a:ext cx="1726122" cy="1726122"/>
          </a:xfrm>
          <a:prstGeom prst="ellipse">
            <a:avLst/>
          </a:prstGeom>
          <a:solidFill>
            <a:schemeClr val="bg1">
              <a:lumMod val="95000"/>
            </a:schemeClr>
          </a:solidFill>
          <a:ln w="127000" cmpd="sng">
            <a:solidFill>
              <a:schemeClr val="accent1">
                <a:lumMod val="40000"/>
                <a:lumOff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5" name="円/楕円 4"/>
          <p:cNvSpPr/>
          <p:nvPr userDrawn="1"/>
        </p:nvSpPr>
        <p:spPr>
          <a:xfrm>
            <a:off x="7002116" y="824546"/>
            <a:ext cx="1474395" cy="1474395"/>
          </a:xfrm>
          <a:prstGeom prst="ellipse">
            <a:avLst/>
          </a:prstGeom>
          <a:solidFill>
            <a:schemeClr val="bg1">
              <a:lumMod val="95000"/>
            </a:schemeClr>
          </a:solidFill>
          <a:ln w="127000" cmpd="sng">
            <a:solidFill>
              <a:schemeClr val="accent1">
                <a:lumMod val="20000"/>
                <a:lumOff val="8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6" name="正方形/長方形 5"/>
          <p:cNvSpPr/>
          <p:nvPr userDrawn="1"/>
        </p:nvSpPr>
        <p:spPr>
          <a:xfrm rot="2700000">
            <a:off x="6865970" y="6128846"/>
            <a:ext cx="3248068" cy="1138933"/>
          </a:xfrm>
          <a:custGeom>
            <a:avLst/>
            <a:gdLst/>
            <a:ahLst/>
            <a:cxnLst/>
            <a:rect l="l" t="t" r="r" b="b"/>
            <a:pathLst>
              <a:path w="3465385" h="1215135">
                <a:moveTo>
                  <a:pt x="0" y="0"/>
                </a:moveTo>
                <a:lnTo>
                  <a:pt x="770545" y="0"/>
                </a:lnTo>
                <a:cubicBezTo>
                  <a:pt x="1021235" y="237606"/>
                  <a:pt x="1360038" y="382542"/>
                  <a:pt x="1732693" y="382542"/>
                </a:cubicBezTo>
                <a:cubicBezTo>
                  <a:pt x="2105348" y="382542"/>
                  <a:pt x="2444151" y="237606"/>
                  <a:pt x="2694841" y="0"/>
                </a:cubicBezTo>
                <a:lnTo>
                  <a:pt x="3465385" y="0"/>
                </a:lnTo>
                <a:lnTo>
                  <a:pt x="3465385" y="1215135"/>
                </a:lnTo>
                <a:lnTo>
                  <a:pt x="2694842" y="1215135"/>
                </a:lnTo>
                <a:cubicBezTo>
                  <a:pt x="2444152" y="977529"/>
                  <a:pt x="2105348" y="832592"/>
                  <a:pt x="1732693" y="832592"/>
                </a:cubicBezTo>
                <a:cubicBezTo>
                  <a:pt x="1360038" y="832592"/>
                  <a:pt x="1021234" y="977529"/>
                  <a:pt x="770544" y="1215135"/>
                </a:cubicBezTo>
                <a:lnTo>
                  <a:pt x="0" y="1215135"/>
                </a:lnTo>
                <a:close/>
              </a:path>
            </a:pathLst>
          </a:custGeom>
          <a:solidFill>
            <a:schemeClr val="accent1">
              <a:lumMod val="60000"/>
              <a:lumOff val="40000"/>
            </a:schemeClr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1" name="円/楕円 10"/>
          <p:cNvSpPr/>
          <p:nvPr userDrawn="1"/>
        </p:nvSpPr>
        <p:spPr>
          <a:xfrm>
            <a:off x="6307812" y="4514532"/>
            <a:ext cx="1978401" cy="1978401"/>
          </a:xfrm>
          <a:prstGeom prst="ellipse">
            <a:avLst/>
          </a:prstGeom>
          <a:solidFill>
            <a:schemeClr val="bg1">
              <a:lumMod val="95000"/>
            </a:schemeClr>
          </a:solidFill>
          <a:ln w="127000" cmpd="sng">
            <a:solidFill>
              <a:schemeClr val="accent1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2" name="円/楕円 11"/>
          <p:cNvSpPr/>
          <p:nvPr userDrawn="1"/>
        </p:nvSpPr>
        <p:spPr>
          <a:xfrm>
            <a:off x="8661660" y="6876764"/>
            <a:ext cx="2330114" cy="2330114"/>
          </a:xfrm>
          <a:prstGeom prst="ellipse">
            <a:avLst/>
          </a:prstGeom>
          <a:solidFill>
            <a:schemeClr val="bg1">
              <a:lumMod val="95000"/>
            </a:schemeClr>
          </a:solidFill>
          <a:ln w="127000" cmpd="sng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3" name="フッター プレースホルダー 2"/>
          <p:cNvSpPr>
            <a:spLocks noGrp="1"/>
          </p:cNvSpPr>
          <p:nvPr userDrawn="1">
            <p:ph type="ftr" sz="quarter" idx="10"/>
          </p:nvPr>
        </p:nvSpPr>
        <p:spPr/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  <a:alpha val="70000"/>
                  </a:prstClr>
                </a:solidFill>
              </a:rPr>
              <a:t>The Power of PowerPoint | thepopp.com</a:t>
            </a:r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 userDrawn="1">
            <p:ph type="sldNum" sz="quarter" idx="11"/>
          </p:nvPr>
        </p:nvSpPr>
        <p:spPr/>
        <p:txBody>
          <a:bodyPr/>
          <a:lstStyle/>
          <a:p>
            <a:fld id="{387164BF-D67A-46C0-81D2-5BAF67C00C80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  <p:sp>
        <p:nvSpPr>
          <p:cNvPr id="17" name="円弧 16"/>
          <p:cNvSpPr/>
          <p:nvPr userDrawn="1"/>
        </p:nvSpPr>
        <p:spPr>
          <a:xfrm rot="2700000">
            <a:off x="8595702" y="2404897"/>
            <a:ext cx="1980219" cy="1980219"/>
          </a:xfrm>
          <a:prstGeom prst="arc">
            <a:avLst>
              <a:gd name="adj1" fmla="val 16200000"/>
              <a:gd name="adj2" fmla="val 20392033"/>
            </a:avLst>
          </a:prstGeom>
          <a:ln w="12700">
            <a:solidFill>
              <a:schemeClr val="accent1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black"/>
              </a:solidFill>
            </a:endParaRPr>
          </a:p>
        </p:txBody>
      </p:sp>
      <p:sp>
        <p:nvSpPr>
          <p:cNvPr id="18" name="円弧 17"/>
          <p:cNvSpPr/>
          <p:nvPr userDrawn="1"/>
        </p:nvSpPr>
        <p:spPr>
          <a:xfrm rot="2700000">
            <a:off x="6822804" y="627945"/>
            <a:ext cx="1883035" cy="1883035"/>
          </a:xfrm>
          <a:prstGeom prst="arc">
            <a:avLst>
              <a:gd name="adj1" fmla="val 16200000"/>
              <a:gd name="adj2" fmla="val 19583222"/>
            </a:avLst>
          </a:prstGeom>
          <a:ln w="12700">
            <a:solidFill>
              <a:schemeClr val="accent1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black"/>
              </a:solidFill>
            </a:endParaRPr>
          </a:p>
        </p:txBody>
      </p:sp>
      <p:sp>
        <p:nvSpPr>
          <p:cNvPr id="19" name="円弧 18"/>
          <p:cNvSpPr/>
          <p:nvPr userDrawn="1"/>
        </p:nvSpPr>
        <p:spPr>
          <a:xfrm rot="2700000">
            <a:off x="8457163" y="6669875"/>
            <a:ext cx="2766089" cy="2766089"/>
          </a:xfrm>
          <a:prstGeom prst="arc">
            <a:avLst>
              <a:gd name="adj1" fmla="val 16200000"/>
              <a:gd name="adj2" fmla="val 19583222"/>
            </a:avLst>
          </a:prstGeom>
          <a:ln w="12700">
            <a:solidFill>
              <a:schemeClr val="accent1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black"/>
              </a:solidFill>
            </a:endParaRPr>
          </a:p>
        </p:txBody>
      </p:sp>
      <p:sp>
        <p:nvSpPr>
          <p:cNvPr id="20" name="円弧 19"/>
          <p:cNvSpPr/>
          <p:nvPr userDrawn="1"/>
        </p:nvSpPr>
        <p:spPr>
          <a:xfrm rot="2700000">
            <a:off x="6126781" y="4311196"/>
            <a:ext cx="2385072" cy="2385072"/>
          </a:xfrm>
          <a:prstGeom prst="arc">
            <a:avLst>
              <a:gd name="adj1" fmla="val 16200000"/>
              <a:gd name="adj2" fmla="val 19583222"/>
            </a:avLst>
          </a:prstGeom>
          <a:ln w="12700">
            <a:solidFill>
              <a:schemeClr val="accent1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black"/>
              </a:solidFill>
            </a:endParaRPr>
          </a:p>
        </p:txBody>
      </p:sp>
      <p:cxnSp>
        <p:nvCxnSpPr>
          <p:cNvPr id="22" name="直線コネクタ 21"/>
          <p:cNvCxnSpPr/>
          <p:nvPr userDrawn="1"/>
        </p:nvCxnSpPr>
        <p:spPr>
          <a:xfrm>
            <a:off x="8420753" y="869551"/>
            <a:ext cx="1620291" cy="0"/>
          </a:xfrm>
          <a:prstGeom prst="line">
            <a:avLst/>
          </a:prstGeom>
          <a:ln w="12700">
            <a:solidFill>
              <a:schemeClr val="accent1"/>
            </a:solidFill>
            <a:prstDash val="dash"/>
            <a:tailEnd type="oval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" name="直線コネクタ 22"/>
          <p:cNvCxnSpPr/>
          <p:nvPr userDrawn="1"/>
        </p:nvCxnSpPr>
        <p:spPr>
          <a:xfrm>
            <a:off x="10297470" y="2669751"/>
            <a:ext cx="840525" cy="0"/>
          </a:xfrm>
          <a:prstGeom prst="line">
            <a:avLst/>
          </a:prstGeom>
          <a:ln w="12700">
            <a:solidFill>
              <a:schemeClr val="accent1"/>
            </a:solidFill>
            <a:prstDash val="dash"/>
            <a:tailEnd type="oval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" name="直線コネクタ 23"/>
          <p:cNvCxnSpPr/>
          <p:nvPr userDrawn="1"/>
        </p:nvCxnSpPr>
        <p:spPr>
          <a:xfrm>
            <a:off x="8185585" y="4649971"/>
            <a:ext cx="2532147" cy="0"/>
          </a:xfrm>
          <a:prstGeom prst="line">
            <a:avLst/>
          </a:prstGeom>
          <a:ln w="12700">
            <a:solidFill>
              <a:schemeClr val="accent1"/>
            </a:solidFill>
            <a:prstDash val="dash"/>
            <a:tailEnd type="oval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直線コネクタ 24"/>
          <p:cNvCxnSpPr/>
          <p:nvPr userDrawn="1"/>
        </p:nvCxnSpPr>
        <p:spPr>
          <a:xfrm>
            <a:off x="10851023" y="7035236"/>
            <a:ext cx="472552" cy="0"/>
          </a:xfrm>
          <a:prstGeom prst="line">
            <a:avLst/>
          </a:prstGeom>
          <a:ln w="12700">
            <a:solidFill>
              <a:schemeClr val="accent1"/>
            </a:solidFill>
            <a:prstDash val="dash"/>
            <a:tailEnd type="oval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0" name="テキスト プレースホルダー 11"/>
          <p:cNvSpPr>
            <a:spLocks noGrp="1"/>
          </p:cNvSpPr>
          <p:nvPr userDrawn="1">
            <p:ph type="body" sz="quarter" idx="26" hasCustomPrompt="1"/>
          </p:nvPr>
        </p:nvSpPr>
        <p:spPr>
          <a:xfrm>
            <a:off x="10088311" y="327965"/>
            <a:ext cx="6120680" cy="848975"/>
          </a:xfrm>
        </p:spPr>
        <p:txBody>
          <a:bodyPr anchor="b">
            <a:noAutofit/>
          </a:bodyPr>
          <a:lstStyle>
            <a:lvl1pPr algn="l">
              <a:spcBef>
                <a:spcPts val="0"/>
              </a:spcBef>
              <a:defRPr sz="32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1" name="テキスト プレースホルダー 11"/>
          <p:cNvSpPr>
            <a:spLocks noGrp="1"/>
          </p:cNvSpPr>
          <p:nvPr userDrawn="1">
            <p:ph type="body" sz="quarter" idx="28" hasCustomPrompt="1"/>
          </p:nvPr>
        </p:nvSpPr>
        <p:spPr>
          <a:xfrm>
            <a:off x="10088311" y="1048045"/>
            <a:ext cx="6165685" cy="1035116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18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2" name="テキスト プレースホルダー 11"/>
          <p:cNvSpPr>
            <a:spLocks noGrp="1"/>
          </p:cNvSpPr>
          <p:nvPr userDrawn="1">
            <p:ph type="body" sz="quarter" idx="14" hasCustomPrompt="1"/>
          </p:nvPr>
        </p:nvSpPr>
        <p:spPr>
          <a:xfrm>
            <a:off x="586569" y="5418561"/>
            <a:ext cx="6030670" cy="2213144"/>
          </a:xfrm>
        </p:spPr>
        <p:txBody>
          <a:bodyPr anchor="b">
            <a:noAutofit/>
          </a:bodyPr>
          <a:lstStyle>
            <a:lvl1pPr algn="l">
              <a:lnSpc>
                <a:spcPct val="100000"/>
              </a:lnSpc>
              <a:spcBef>
                <a:spcPts val="0"/>
              </a:spcBef>
              <a:defRPr sz="5400" spc="600" baseline="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5" name="テキスト プレースホルダー 11"/>
          <p:cNvSpPr>
            <a:spLocks noGrp="1"/>
          </p:cNvSpPr>
          <p:nvPr userDrawn="1">
            <p:ph type="body" sz="quarter" idx="15" hasCustomPrompt="1"/>
          </p:nvPr>
        </p:nvSpPr>
        <p:spPr>
          <a:xfrm>
            <a:off x="620583" y="7676465"/>
            <a:ext cx="7397498" cy="1967535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4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6" name="テキスト プレースホルダー 11"/>
          <p:cNvSpPr>
            <a:spLocks noGrp="1"/>
          </p:cNvSpPr>
          <p:nvPr userDrawn="1">
            <p:ph type="body" sz="quarter" idx="29" hasCustomPrompt="1"/>
          </p:nvPr>
        </p:nvSpPr>
        <p:spPr>
          <a:xfrm>
            <a:off x="11168431" y="2128165"/>
            <a:ext cx="6120680" cy="848975"/>
          </a:xfrm>
        </p:spPr>
        <p:txBody>
          <a:bodyPr anchor="b">
            <a:noAutofit/>
          </a:bodyPr>
          <a:lstStyle>
            <a:lvl1pPr algn="l">
              <a:spcBef>
                <a:spcPts val="0"/>
              </a:spcBef>
              <a:defRPr sz="32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7" name="テキスト プレースホルダー 11"/>
          <p:cNvSpPr>
            <a:spLocks noGrp="1"/>
          </p:cNvSpPr>
          <p:nvPr userDrawn="1">
            <p:ph type="body" sz="quarter" idx="30" hasCustomPrompt="1"/>
          </p:nvPr>
        </p:nvSpPr>
        <p:spPr>
          <a:xfrm>
            <a:off x="11168431" y="2848245"/>
            <a:ext cx="6120680" cy="1035116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18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9" name="テキスト プレースホルダー 11"/>
          <p:cNvSpPr>
            <a:spLocks noGrp="1"/>
          </p:cNvSpPr>
          <p:nvPr userDrawn="1">
            <p:ph type="body" sz="quarter" idx="31" hasCustomPrompt="1"/>
          </p:nvPr>
        </p:nvSpPr>
        <p:spPr>
          <a:xfrm>
            <a:off x="10763386" y="4108385"/>
            <a:ext cx="6120680" cy="848975"/>
          </a:xfrm>
        </p:spPr>
        <p:txBody>
          <a:bodyPr anchor="b">
            <a:noAutofit/>
          </a:bodyPr>
          <a:lstStyle>
            <a:lvl1pPr algn="l">
              <a:spcBef>
                <a:spcPts val="0"/>
              </a:spcBef>
              <a:defRPr sz="32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40" name="テキスト プレースホルダー 11"/>
          <p:cNvSpPr>
            <a:spLocks noGrp="1"/>
          </p:cNvSpPr>
          <p:nvPr userDrawn="1">
            <p:ph type="body" sz="quarter" idx="32" hasCustomPrompt="1"/>
          </p:nvPr>
        </p:nvSpPr>
        <p:spPr>
          <a:xfrm>
            <a:off x="10763386" y="4828465"/>
            <a:ext cx="6120680" cy="1035116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18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43" name="テキスト プレースホルダー 11"/>
          <p:cNvSpPr>
            <a:spLocks noGrp="1"/>
          </p:cNvSpPr>
          <p:nvPr userDrawn="1">
            <p:ph type="body" sz="quarter" idx="33" hasCustomPrompt="1"/>
          </p:nvPr>
        </p:nvSpPr>
        <p:spPr>
          <a:xfrm>
            <a:off x="11438461" y="6493650"/>
            <a:ext cx="6120680" cy="848975"/>
          </a:xfrm>
        </p:spPr>
        <p:txBody>
          <a:bodyPr anchor="b">
            <a:noAutofit/>
          </a:bodyPr>
          <a:lstStyle>
            <a:lvl1pPr algn="l">
              <a:spcBef>
                <a:spcPts val="0"/>
              </a:spcBef>
              <a:defRPr sz="32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44" name="テキスト プレースホルダー 11"/>
          <p:cNvSpPr>
            <a:spLocks noGrp="1"/>
          </p:cNvSpPr>
          <p:nvPr userDrawn="1">
            <p:ph type="body" sz="quarter" idx="34" hasCustomPrompt="1"/>
          </p:nvPr>
        </p:nvSpPr>
        <p:spPr>
          <a:xfrm>
            <a:off x="11438461" y="7213730"/>
            <a:ext cx="6120680" cy="1035116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18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46" name="図プレースホルダー 7"/>
          <p:cNvSpPr>
            <a:spLocks noGrp="1"/>
          </p:cNvSpPr>
          <p:nvPr userDrawn="1">
            <p:ph type="pic" sz="quarter" idx="16" hasCustomPrompt="1"/>
          </p:nvPr>
        </p:nvSpPr>
        <p:spPr>
          <a:xfrm>
            <a:off x="7395177" y="1183060"/>
            <a:ext cx="712914" cy="712914"/>
          </a:xfrm>
        </p:spPr>
        <p:txBody>
          <a:bodyPr>
            <a:normAutofit/>
          </a:bodyPr>
          <a:lstStyle>
            <a:lvl1pPr>
              <a:defRPr sz="1600"/>
            </a:lvl1pPr>
          </a:lstStyle>
          <a:p>
            <a:r>
              <a:rPr kumimoji="1" lang="en-US" altLang="ja-JP" dirty="0" smtClean="0"/>
              <a:t>ICON</a:t>
            </a:r>
            <a:endParaRPr kumimoji="1" lang="ja-JP" altLang="en-US" dirty="0"/>
          </a:p>
        </p:txBody>
      </p:sp>
      <p:sp>
        <p:nvSpPr>
          <p:cNvPr id="48" name="図プレースホルダー 7"/>
          <p:cNvSpPr>
            <a:spLocks noGrp="1"/>
          </p:cNvSpPr>
          <p:nvPr userDrawn="1">
            <p:ph type="pic" sz="quarter" idx="35" hasCustomPrompt="1"/>
          </p:nvPr>
        </p:nvSpPr>
        <p:spPr>
          <a:xfrm>
            <a:off x="9089200" y="2978484"/>
            <a:ext cx="833044" cy="833044"/>
          </a:xfrm>
        </p:spPr>
        <p:txBody>
          <a:bodyPr>
            <a:normAutofit/>
          </a:bodyPr>
          <a:lstStyle>
            <a:lvl1pPr>
              <a:defRPr sz="1600"/>
            </a:lvl1pPr>
          </a:lstStyle>
          <a:p>
            <a:r>
              <a:rPr kumimoji="1" lang="en-US" altLang="ja-JP" dirty="0" smtClean="0"/>
              <a:t>ICON</a:t>
            </a:r>
            <a:endParaRPr kumimoji="1" lang="ja-JP" altLang="en-US" dirty="0"/>
          </a:p>
        </p:txBody>
      </p:sp>
      <p:sp>
        <p:nvSpPr>
          <p:cNvPr id="49" name="図プレースホルダー 7"/>
          <p:cNvSpPr>
            <a:spLocks noGrp="1"/>
          </p:cNvSpPr>
          <p:nvPr userDrawn="1">
            <p:ph type="pic" sz="quarter" idx="36" hasCustomPrompt="1"/>
          </p:nvPr>
        </p:nvSpPr>
        <p:spPr>
          <a:xfrm>
            <a:off x="6783267" y="4988806"/>
            <a:ext cx="1009789" cy="1009789"/>
          </a:xfrm>
        </p:spPr>
        <p:txBody>
          <a:bodyPr>
            <a:normAutofit/>
          </a:bodyPr>
          <a:lstStyle>
            <a:lvl1pPr>
              <a:defRPr sz="1600"/>
            </a:lvl1pPr>
          </a:lstStyle>
          <a:p>
            <a:r>
              <a:rPr kumimoji="1" lang="en-US" altLang="ja-JP" dirty="0" smtClean="0"/>
              <a:t>ICON</a:t>
            </a:r>
            <a:endParaRPr kumimoji="1" lang="ja-JP" altLang="en-US" dirty="0"/>
          </a:p>
        </p:txBody>
      </p:sp>
      <p:sp>
        <p:nvSpPr>
          <p:cNvPr id="50" name="図プレースホルダー 7"/>
          <p:cNvSpPr>
            <a:spLocks noGrp="1"/>
          </p:cNvSpPr>
          <p:nvPr userDrawn="1">
            <p:ph type="pic" sz="quarter" idx="37" hasCustomPrompt="1"/>
          </p:nvPr>
        </p:nvSpPr>
        <p:spPr>
          <a:xfrm>
            <a:off x="9188211" y="7438755"/>
            <a:ext cx="1222868" cy="1222868"/>
          </a:xfrm>
        </p:spPr>
        <p:txBody>
          <a:bodyPr>
            <a:normAutofit/>
          </a:bodyPr>
          <a:lstStyle>
            <a:lvl1pPr>
              <a:defRPr sz="1600"/>
            </a:lvl1pPr>
          </a:lstStyle>
          <a:p>
            <a:r>
              <a:rPr kumimoji="1" lang="en-US" altLang="ja-JP" dirty="0" smtClean="0"/>
              <a:t>ICON</a:t>
            </a:r>
            <a:endParaRPr kumimoji="1" lang="ja-JP" altLang="en-US" dirty="0"/>
          </a:p>
        </p:txBody>
      </p:sp>
    </p:spTree>
    <p:extLst>
      <p:ext uri="{BB962C8B-B14F-4D97-AF65-F5344CB8AC3E}">
        <p14:creationId xmlns:p14="http://schemas.microsoft.com/office/powerpoint/2010/main" val="226021543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50"/>
                            </p:stCondLst>
                            <p:childTnLst>
                              <p:par>
                                <p:cTn id="13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50"/>
                            </p:stCondLst>
                            <p:childTnLst>
                              <p:par>
                                <p:cTn id="1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550"/>
                            </p:stCondLst>
                            <p:childTnLst>
                              <p:par>
                                <p:cTn id="25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2050"/>
                            </p:stCondLst>
                            <p:childTnLst>
                              <p:par>
                                <p:cTn id="29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1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2" presetClass="entr" presetSubtype="2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6" presetID="2" presetClass="entr" presetSubtype="2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2550"/>
                            </p:stCondLst>
                            <p:childTnLst>
                              <p:par>
                                <p:cTn id="41" presetID="10" presetClass="entr" presetSubtype="0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3300"/>
                            </p:stCondLst>
                            <p:childTnLst>
                              <p:par>
                                <p:cTn id="4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0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3800"/>
                            </p:stCondLst>
                            <p:childTnLst>
                              <p:par>
                                <p:cTn id="52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4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4300"/>
                            </p:stCondLst>
                            <p:childTnLst>
                              <p:par>
                                <p:cTn id="56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8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2" presetClass="entr" presetSubtype="2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3" presetID="2" presetClass="entr" presetSubtype="2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5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6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4800"/>
                            </p:stCondLst>
                            <p:childTnLst>
                              <p:par>
                                <p:cTn id="68" presetID="10" presetClass="entr" presetSubtype="0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0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3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4" fill="hold">
                            <p:stCondLst>
                              <p:cond delay="5550"/>
                            </p:stCondLst>
                            <p:childTnLst>
                              <p:par>
                                <p:cTn id="7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8" fill="hold">
                            <p:stCondLst>
                              <p:cond delay="6050"/>
                            </p:stCondLst>
                            <p:childTnLst>
                              <p:par>
                                <p:cTn id="79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1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6550"/>
                            </p:stCondLst>
                            <p:childTnLst>
                              <p:par>
                                <p:cTn id="83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5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6" presetID="2" presetClass="entr" presetSubtype="2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8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9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0" presetID="2" presetClass="entr" presetSubtype="2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2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3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7050"/>
                            </p:stCondLst>
                            <p:childTnLst>
                              <p:par>
                                <p:cTn id="95" presetID="10" presetClass="entr" presetSubtype="0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8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0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1" fill="hold">
                            <p:stCondLst>
                              <p:cond delay="7800"/>
                            </p:stCondLst>
                            <p:childTnLst>
                              <p:par>
                                <p:cTn id="10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4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5" fill="hold">
                            <p:stCondLst>
                              <p:cond delay="8300"/>
                            </p:stCondLst>
                            <p:childTnLst>
                              <p:par>
                                <p:cTn id="106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8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>
                            <p:stCondLst>
                              <p:cond delay="8800"/>
                            </p:stCondLst>
                            <p:childTnLst>
                              <p:par>
                                <p:cTn id="110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2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3" presetID="2" presetClass="entr" presetSubtype="2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5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6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7" presetID="2" presetClass="entr" presetSubtype="2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9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0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1" fill="hold">
                            <p:stCondLst>
                              <p:cond delay="9300"/>
                            </p:stCondLst>
                            <p:childTnLst>
                              <p:par>
                                <p:cTn id="122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4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 animBg="1"/>
      <p:bldP spid="10" grpId="0" animBg="1"/>
      <p:bldP spid="9" grpId="0" animBg="1"/>
      <p:bldP spid="2" grpId="0" animBg="1"/>
      <p:bldP spid="5" grpId="0" animBg="1"/>
      <p:bldP spid="6" grpId="0" animBg="1"/>
      <p:bldP spid="11" grpId="0" animBg="1"/>
      <p:bldP spid="12" grpId="0" animBg="1"/>
      <p:bldP spid="17" grpId="0" animBg="1"/>
      <p:bldP spid="18" grpId="0" animBg="1"/>
      <p:bldP spid="19" grpId="0" animBg="1"/>
      <p:bldP spid="20" grpId="0" animBg="1"/>
      <p:bldP spid="30" grpId="0">
        <p:tmplLst>
          <p:tmpl>
            <p:tnLst>
              <p:par>
                <p:cTn presetID="2" presetClass="entr" presetSubtype="2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1" grpId="0">
        <p:tmplLst>
          <p:tmpl>
            <p:tnLst>
              <p:par>
                <p:cTn presetID="2" presetClass="entr" presetSubtype="2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2" grpId="0">
        <p:tmplLst>
          <p:tmpl>
            <p:tnLst>
              <p:par>
                <p:cTn presetID="2" presetClass="entr" presetSubtype="8" decel="100000" fill="hold" nodeType="afterEffect">
                  <p:stCondLst>
                    <p:cond delay="0"/>
                  </p:stCondLst>
                  <p:iterate type="wd">
                    <p:tmPct val="10000"/>
                  </p:iterate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5" grpId="0">
        <p:tmplLst>
          <p:tmpl>
            <p:tnLst>
              <p:par>
                <p:cTn presetID="2" presetClass="entr" presetSubtype="8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6" grpId="0">
        <p:tmplLst>
          <p:tmpl>
            <p:tnLst>
              <p:par>
                <p:cTn presetID="2" presetClass="entr" presetSubtype="2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7" grpId="0">
        <p:tmplLst>
          <p:tmpl>
            <p:tnLst>
              <p:par>
                <p:cTn presetID="2" presetClass="entr" presetSubtype="2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9" grpId="0">
        <p:tmplLst>
          <p:tmpl>
            <p:tnLst>
              <p:par>
                <p:cTn presetID="2" presetClass="entr" presetSubtype="2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0" grpId="0">
        <p:tmplLst>
          <p:tmpl>
            <p:tnLst>
              <p:par>
                <p:cTn presetID="2" presetClass="entr" presetSubtype="2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4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4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3" grpId="0">
        <p:tmplLst>
          <p:tmpl>
            <p:tnLst>
              <p:par>
                <p:cTn presetID="2" presetClass="entr" presetSubtype="2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4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4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4" grpId="0">
        <p:tmplLst>
          <p:tmpl>
            <p:tnLst>
              <p:par>
                <p:cTn presetID="2" presetClass="entr" presetSubtype="2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4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4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6" grpId="0"/>
      <p:bldP spid="48" grpId="0"/>
      <p:bldP spid="49" grpId="0"/>
      <p:bldP spid="50" grpId="0"/>
    </p:bldLst>
  </p:timing>
</p:sldLayout>
</file>

<file path=ppt/slideLayouts/slideLayout37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 Step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68" name="直線コネクタ 67"/>
          <p:cNvCxnSpPr/>
          <p:nvPr userDrawn="1"/>
        </p:nvCxnSpPr>
        <p:spPr>
          <a:xfrm>
            <a:off x="-135015" y="1003040"/>
            <a:ext cx="18594256" cy="7661476"/>
          </a:xfrm>
          <a:prstGeom prst="line">
            <a:avLst/>
          </a:prstGeom>
          <a:ln w="76200">
            <a:solidFill>
              <a:schemeClr val="accent1">
                <a:lumMod val="20000"/>
                <a:lumOff val="8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円/楕円 6"/>
          <p:cNvSpPr/>
          <p:nvPr userDrawn="1"/>
        </p:nvSpPr>
        <p:spPr>
          <a:xfrm>
            <a:off x="3876495" y="1825616"/>
            <a:ext cx="3002849" cy="3002849"/>
          </a:xfrm>
          <a:prstGeom prst="ellipse">
            <a:avLst/>
          </a:prstGeom>
          <a:solidFill>
            <a:schemeClr val="bg1"/>
          </a:solidFill>
          <a:ln w="57150" cmpd="sng">
            <a:solidFill>
              <a:schemeClr val="accent1">
                <a:lumMod val="40000"/>
                <a:lumOff val="60000"/>
              </a:schemeClr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  <a:alpha val="70000"/>
                  </a:prstClr>
                </a:solidFill>
              </a:rPr>
              <a:t>The Power of PowerPoint | thepopp.com</a:t>
            </a:r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87164BF-D67A-46C0-81D2-5BAF67C00C80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  <p:sp>
        <p:nvSpPr>
          <p:cNvPr id="64" name="円/楕円 63"/>
          <p:cNvSpPr/>
          <p:nvPr userDrawn="1"/>
        </p:nvSpPr>
        <p:spPr>
          <a:xfrm>
            <a:off x="443629" y="417975"/>
            <a:ext cx="3002849" cy="3002849"/>
          </a:xfrm>
          <a:prstGeom prst="ellipse">
            <a:avLst/>
          </a:prstGeom>
          <a:solidFill>
            <a:schemeClr val="bg1"/>
          </a:solidFill>
          <a:ln w="57150" cmpd="sng">
            <a:solidFill>
              <a:schemeClr val="accent1">
                <a:lumMod val="40000"/>
                <a:lumOff val="60000"/>
              </a:schemeClr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63" name="円/楕円 62"/>
          <p:cNvSpPr/>
          <p:nvPr userDrawn="1"/>
        </p:nvSpPr>
        <p:spPr>
          <a:xfrm>
            <a:off x="3041432" y="749270"/>
            <a:ext cx="990110" cy="990110"/>
          </a:xfrm>
          <a:prstGeom prst="ellipse">
            <a:avLst/>
          </a:prstGeom>
          <a:solidFill>
            <a:schemeClr val="accent1"/>
          </a:solidFill>
          <a:ln w="76200" cmpd="sng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69" name="円/楕円 68"/>
          <p:cNvSpPr/>
          <p:nvPr userDrawn="1"/>
        </p:nvSpPr>
        <p:spPr>
          <a:xfrm>
            <a:off x="7341880" y="3253290"/>
            <a:ext cx="3002849" cy="3002849"/>
          </a:xfrm>
          <a:prstGeom prst="ellipse">
            <a:avLst/>
          </a:prstGeom>
          <a:solidFill>
            <a:schemeClr val="bg1"/>
          </a:solidFill>
          <a:ln w="57150" cmpd="sng">
            <a:solidFill>
              <a:schemeClr val="accent1">
                <a:lumMod val="40000"/>
                <a:lumOff val="60000"/>
              </a:schemeClr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70" name="円/楕円 69"/>
          <p:cNvSpPr/>
          <p:nvPr userDrawn="1"/>
        </p:nvSpPr>
        <p:spPr>
          <a:xfrm>
            <a:off x="10839784" y="4705936"/>
            <a:ext cx="3002849" cy="3002849"/>
          </a:xfrm>
          <a:prstGeom prst="ellipse">
            <a:avLst/>
          </a:prstGeom>
          <a:solidFill>
            <a:schemeClr val="bg1"/>
          </a:solidFill>
          <a:ln w="57150" cmpd="sng">
            <a:solidFill>
              <a:schemeClr val="accent1">
                <a:lumMod val="40000"/>
                <a:lumOff val="60000"/>
              </a:schemeClr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71" name="円/楕円 70"/>
          <p:cNvSpPr/>
          <p:nvPr userDrawn="1"/>
        </p:nvSpPr>
        <p:spPr>
          <a:xfrm>
            <a:off x="14376272" y="6088605"/>
            <a:ext cx="3002849" cy="3002849"/>
          </a:xfrm>
          <a:prstGeom prst="ellipse">
            <a:avLst/>
          </a:prstGeom>
          <a:solidFill>
            <a:schemeClr val="bg1"/>
          </a:solidFill>
          <a:ln w="57150" cmpd="sng">
            <a:solidFill>
              <a:schemeClr val="accent1">
                <a:lumMod val="40000"/>
                <a:lumOff val="60000"/>
              </a:schemeClr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72" name="円/楕円 71"/>
          <p:cNvSpPr/>
          <p:nvPr userDrawn="1"/>
        </p:nvSpPr>
        <p:spPr>
          <a:xfrm>
            <a:off x="6487910" y="2173171"/>
            <a:ext cx="990110" cy="990110"/>
          </a:xfrm>
          <a:prstGeom prst="ellipse">
            <a:avLst/>
          </a:prstGeom>
          <a:solidFill>
            <a:schemeClr val="accent1"/>
          </a:solidFill>
          <a:ln w="76200" cmpd="sng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73" name="円/楕円 72"/>
          <p:cNvSpPr/>
          <p:nvPr userDrawn="1"/>
        </p:nvSpPr>
        <p:spPr>
          <a:xfrm>
            <a:off x="9953295" y="3613331"/>
            <a:ext cx="990110" cy="990110"/>
          </a:xfrm>
          <a:prstGeom prst="ellipse">
            <a:avLst/>
          </a:prstGeom>
          <a:solidFill>
            <a:schemeClr val="accent1"/>
          </a:solidFill>
          <a:ln w="76200" cmpd="sng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74" name="円/楕円 73"/>
          <p:cNvSpPr/>
          <p:nvPr userDrawn="1"/>
        </p:nvSpPr>
        <p:spPr>
          <a:xfrm>
            <a:off x="13463686" y="5098495"/>
            <a:ext cx="990110" cy="990110"/>
          </a:xfrm>
          <a:prstGeom prst="ellipse">
            <a:avLst/>
          </a:prstGeom>
          <a:solidFill>
            <a:schemeClr val="accent1"/>
          </a:solidFill>
          <a:ln w="76200" cmpd="sng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75" name="円/楕円 74"/>
          <p:cNvSpPr/>
          <p:nvPr userDrawn="1"/>
        </p:nvSpPr>
        <p:spPr>
          <a:xfrm>
            <a:off x="16974075" y="6493651"/>
            <a:ext cx="990110" cy="990110"/>
          </a:xfrm>
          <a:prstGeom prst="ellipse">
            <a:avLst/>
          </a:prstGeom>
          <a:solidFill>
            <a:schemeClr val="accent1"/>
          </a:solidFill>
          <a:ln w="76200" cmpd="sng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77" name="テキスト プレースホルダー 11"/>
          <p:cNvSpPr>
            <a:spLocks noGrp="1"/>
          </p:cNvSpPr>
          <p:nvPr>
            <p:ph type="body" sz="quarter" idx="14" hasCustomPrompt="1"/>
          </p:nvPr>
        </p:nvSpPr>
        <p:spPr>
          <a:xfrm>
            <a:off x="586569" y="5418561"/>
            <a:ext cx="6757660" cy="2213144"/>
          </a:xfrm>
        </p:spPr>
        <p:txBody>
          <a:bodyPr anchor="b">
            <a:noAutofit/>
          </a:bodyPr>
          <a:lstStyle>
            <a:lvl1pPr algn="l">
              <a:lnSpc>
                <a:spcPct val="100000"/>
              </a:lnSpc>
              <a:spcBef>
                <a:spcPts val="0"/>
              </a:spcBef>
              <a:defRPr sz="5400" spc="600" baseline="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78" name="テキスト プレースホルダー 11"/>
          <p:cNvSpPr>
            <a:spLocks noGrp="1"/>
          </p:cNvSpPr>
          <p:nvPr>
            <p:ph type="body" sz="quarter" idx="15" hasCustomPrompt="1"/>
          </p:nvPr>
        </p:nvSpPr>
        <p:spPr>
          <a:xfrm>
            <a:off x="620582" y="7676465"/>
            <a:ext cx="8792653" cy="1697505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4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cxnSp>
        <p:nvCxnSpPr>
          <p:cNvPr id="79" name="直線コネクタ 78"/>
          <p:cNvCxnSpPr/>
          <p:nvPr userDrawn="1"/>
        </p:nvCxnSpPr>
        <p:spPr>
          <a:xfrm flipH="1">
            <a:off x="7193" y="7631705"/>
            <a:ext cx="9406043" cy="0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2" name="直角三角形 81"/>
          <p:cNvSpPr/>
          <p:nvPr userDrawn="1"/>
        </p:nvSpPr>
        <p:spPr>
          <a:xfrm rot="14829042">
            <a:off x="-60390" y="-726067"/>
            <a:ext cx="401178" cy="401178"/>
          </a:xfrm>
          <a:prstGeom prst="rtTriangle">
            <a:avLst/>
          </a:prstGeom>
          <a:solidFill>
            <a:schemeClr val="accent1"/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83" name="直角三角形 82"/>
          <p:cNvSpPr/>
          <p:nvPr userDrawn="1"/>
        </p:nvSpPr>
        <p:spPr>
          <a:xfrm rot="14829042">
            <a:off x="801897" y="-726067"/>
            <a:ext cx="401178" cy="401178"/>
          </a:xfrm>
          <a:prstGeom prst="rtTriangle">
            <a:avLst/>
          </a:prstGeom>
          <a:solidFill>
            <a:schemeClr val="accent1"/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84" name="直角三角形 83"/>
          <p:cNvSpPr/>
          <p:nvPr userDrawn="1"/>
        </p:nvSpPr>
        <p:spPr>
          <a:xfrm rot="14829042">
            <a:off x="1596010" y="-726067"/>
            <a:ext cx="401178" cy="401178"/>
          </a:xfrm>
          <a:prstGeom prst="rtTriangle">
            <a:avLst/>
          </a:prstGeom>
          <a:solidFill>
            <a:schemeClr val="accent1"/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85" name="直角三角形 84"/>
          <p:cNvSpPr/>
          <p:nvPr userDrawn="1"/>
        </p:nvSpPr>
        <p:spPr>
          <a:xfrm rot="14829042">
            <a:off x="2364596" y="-726068"/>
            <a:ext cx="401178" cy="401178"/>
          </a:xfrm>
          <a:prstGeom prst="rtTriangle">
            <a:avLst/>
          </a:prstGeom>
          <a:solidFill>
            <a:schemeClr val="accent1"/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86" name="テキスト ボックス 85"/>
          <p:cNvSpPr txBox="1"/>
          <p:nvPr userDrawn="1"/>
        </p:nvSpPr>
        <p:spPr>
          <a:xfrm>
            <a:off x="3337561" y="951937"/>
            <a:ext cx="412292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kumimoji="1" lang="en-US" altLang="ja-JP" dirty="0" smtClean="0">
                <a:solidFill>
                  <a:prstClr val="white"/>
                </a:solidFill>
              </a:rPr>
              <a:t>1</a:t>
            </a:r>
            <a:endParaRPr kumimoji="1" lang="ja-JP" altLang="en-US" dirty="0">
              <a:solidFill>
                <a:prstClr val="white"/>
              </a:solidFill>
            </a:endParaRPr>
          </a:p>
        </p:txBody>
      </p:sp>
      <p:sp>
        <p:nvSpPr>
          <p:cNvPr id="87" name="テキスト ボックス 86"/>
          <p:cNvSpPr txBox="1"/>
          <p:nvPr userDrawn="1"/>
        </p:nvSpPr>
        <p:spPr>
          <a:xfrm>
            <a:off x="6776819" y="2375838"/>
            <a:ext cx="412292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kumimoji="1" lang="en-US" altLang="ja-JP" dirty="0" smtClean="0">
                <a:solidFill>
                  <a:prstClr val="white"/>
                </a:solidFill>
              </a:rPr>
              <a:t>2</a:t>
            </a:r>
            <a:endParaRPr kumimoji="1" lang="ja-JP" altLang="en-US" dirty="0">
              <a:solidFill>
                <a:prstClr val="white"/>
              </a:solidFill>
            </a:endParaRPr>
          </a:p>
        </p:txBody>
      </p:sp>
      <p:sp>
        <p:nvSpPr>
          <p:cNvPr id="88" name="テキスト ボックス 87"/>
          <p:cNvSpPr txBox="1"/>
          <p:nvPr userDrawn="1"/>
        </p:nvSpPr>
        <p:spPr>
          <a:xfrm>
            <a:off x="10242204" y="3815997"/>
            <a:ext cx="412292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kumimoji="1" lang="en-US" altLang="ja-JP" dirty="0" smtClean="0">
                <a:solidFill>
                  <a:prstClr val="white"/>
                </a:solidFill>
              </a:rPr>
              <a:t>3</a:t>
            </a:r>
            <a:endParaRPr kumimoji="1" lang="ja-JP" altLang="en-US" dirty="0">
              <a:solidFill>
                <a:prstClr val="white"/>
              </a:solidFill>
            </a:endParaRPr>
          </a:p>
        </p:txBody>
      </p:sp>
      <p:sp>
        <p:nvSpPr>
          <p:cNvPr id="89" name="テキスト ボックス 88"/>
          <p:cNvSpPr txBox="1"/>
          <p:nvPr userDrawn="1"/>
        </p:nvSpPr>
        <p:spPr>
          <a:xfrm>
            <a:off x="13752595" y="5301162"/>
            <a:ext cx="412292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kumimoji="1" lang="en-US" altLang="ja-JP" dirty="0" smtClean="0">
                <a:solidFill>
                  <a:prstClr val="white"/>
                </a:solidFill>
              </a:rPr>
              <a:t>4</a:t>
            </a:r>
            <a:endParaRPr kumimoji="1" lang="ja-JP" altLang="en-US" dirty="0">
              <a:solidFill>
                <a:prstClr val="white"/>
              </a:solidFill>
            </a:endParaRPr>
          </a:p>
        </p:txBody>
      </p:sp>
      <p:sp>
        <p:nvSpPr>
          <p:cNvPr id="90" name="テキスト ボックス 89"/>
          <p:cNvSpPr txBox="1"/>
          <p:nvPr userDrawn="1"/>
        </p:nvSpPr>
        <p:spPr>
          <a:xfrm>
            <a:off x="17262984" y="6696318"/>
            <a:ext cx="412292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kumimoji="1" lang="en-US" altLang="ja-JP" dirty="0" smtClean="0">
                <a:solidFill>
                  <a:prstClr val="white"/>
                </a:solidFill>
              </a:rPr>
              <a:t>5</a:t>
            </a:r>
            <a:endParaRPr kumimoji="1" lang="ja-JP" altLang="en-US" dirty="0">
              <a:solidFill>
                <a:prstClr val="white"/>
              </a:solidFill>
            </a:endParaRPr>
          </a:p>
        </p:txBody>
      </p:sp>
      <p:sp>
        <p:nvSpPr>
          <p:cNvPr id="99" name="テキスト プレースホルダー 11"/>
          <p:cNvSpPr>
            <a:spLocks noGrp="1"/>
          </p:cNvSpPr>
          <p:nvPr>
            <p:ph type="body" sz="quarter" idx="30" hasCustomPrompt="1"/>
          </p:nvPr>
        </p:nvSpPr>
        <p:spPr>
          <a:xfrm>
            <a:off x="816155" y="823020"/>
            <a:ext cx="2225277" cy="2091686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18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00" name="テキスト プレースホルダー 11"/>
          <p:cNvSpPr>
            <a:spLocks noGrp="1"/>
          </p:cNvSpPr>
          <p:nvPr>
            <p:ph type="body" sz="quarter" idx="31" hasCustomPrompt="1"/>
          </p:nvPr>
        </p:nvSpPr>
        <p:spPr>
          <a:xfrm>
            <a:off x="4265280" y="2254210"/>
            <a:ext cx="2225277" cy="2091686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18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01" name="テキスト プレースホルダー 11"/>
          <p:cNvSpPr>
            <a:spLocks noGrp="1"/>
          </p:cNvSpPr>
          <p:nvPr>
            <p:ph type="body" sz="quarter" idx="32" hasCustomPrompt="1"/>
          </p:nvPr>
        </p:nvSpPr>
        <p:spPr>
          <a:xfrm>
            <a:off x="7728018" y="3698760"/>
            <a:ext cx="2225277" cy="2091686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18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02" name="テキスト プレースホルダー 11"/>
          <p:cNvSpPr>
            <a:spLocks noGrp="1"/>
          </p:cNvSpPr>
          <p:nvPr>
            <p:ph type="body" sz="quarter" idx="33" hasCustomPrompt="1"/>
          </p:nvPr>
        </p:nvSpPr>
        <p:spPr>
          <a:xfrm>
            <a:off x="11228569" y="5134530"/>
            <a:ext cx="2225277" cy="2091686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18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03" name="テキスト プレースホルダー 11"/>
          <p:cNvSpPr>
            <a:spLocks noGrp="1"/>
          </p:cNvSpPr>
          <p:nvPr>
            <p:ph type="body" sz="quarter" idx="34" hasCustomPrompt="1"/>
          </p:nvPr>
        </p:nvSpPr>
        <p:spPr>
          <a:xfrm>
            <a:off x="14748798" y="6517199"/>
            <a:ext cx="2225277" cy="2091686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18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29845911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7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7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7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7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0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500"/>
                            </p:stCondLst>
                            <p:childTnLst>
                              <p:par>
                                <p:cTn id="2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9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49" presetClass="entr" presetSubtype="0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49" presetClass="entr" presetSubtype="0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2000"/>
                            </p:stCondLst>
                            <p:childTnLst>
                              <p:par>
                                <p:cTn id="41" presetID="42" presetClass="path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10077 0.08735 L 0.18751 0.2966 " pathEditMode="fixed" rAng="0" ptsTypes="AA">
                                      <p:cBhvr>
                                        <p:cTn id="42" dur="5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4410" y="10463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2500"/>
                            </p:stCondLst>
                            <p:childTnLst>
                              <p:par>
                                <p:cTn id="44" presetID="10" presetClass="entr" presetSubtype="0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10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49" presetClass="entr" presetSubtype="0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49" presetClass="entr" presetSubtype="0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8" dur="5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5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3250"/>
                            </p:stCondLst>
                            <p:childTnLst>
                              <p:par>
                                <p:cTn id="63" presetID="42" presetClass="path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12578 0.10478 L 0.32908 0.43364 " pathEditMode="fixed" rAng="0" ptsTypes="AA">
                                      <p:cBhvr>
                                        <p:cTn id="64" dur="50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2743" y="16435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5" fill="hold">
                            <p:stCondLst>
                              <p:cond delay="3750"/>
                            </p:stCondLst>
                            <p:childTnLst>
                              <p:par>
                                <p:cTn id="66" presetID="10" presetClass="entr" presetSubtype="0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8" dur="500"/>
                                        <p:tgtEl>
                                          <p:spTgt spid="10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9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1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2" presetID="49" presetClass="entr" presetSubtype="0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4" dur="5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" dur="5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5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7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8" presetID="49" presetClass="entr" presetSubtype="0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0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3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4500"/>
                            </p:stCondLst>
                            <p:childTnLst>
                              <p:par>
                                <p:cTn id="85" presetID="42" presetClass="path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14948 0.1179 L 0.47517 0.57361 " pathEditMode="fixed" rAng="0" ptsTypes="AA">
                                      <p:cBhvr>
                                        <p:cTn id="86" dur="5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1233" y="22778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5000"/>
                            </p:stCondLst>
                            <p:childTnLst>
                              <p:par>
                                <p:cTn id="88" presetID="10" presetClass="entr" presetSubtype="0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0" dur="500"/>
                                        <p:tgtEl>
                                          <p:spTgt spid="10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1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3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4" presetID="49" presetClass="entr" presetSubtype="0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6" dur="5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7" dur="5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" dur="5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9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0" presetID="49" presetClass="entr" presetSubtype="0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2" dur="50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3" dur="50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4" dur="50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5" dur="5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6" fill="hold">
                            <p:stCondLst>
                              <p:cond delay="5750"/>
                            </p:stCondLst>
                            <p:childTnLst>
                              <p:par>
                                <p:cTn id="107" presetID="42" presetClass="path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16945 0.13549 L 0.625 0.71358 " pathEditMode="fixed" rAng="0" ptsTypes="AA">
                                      <p:cBhvr>
                                        <p:cTn id="108" dur="50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9722" y="2890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>
                            <p:stCondLst>
                              <p:cond delay="6250"/>
                            </p:stCondLst>
                            <p:childTnLst>
                              <p:par>
                                <p:cTn id="110" presetID="10" presetClass="entr" presetSubtype="0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2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3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5" dur="500"/>
                                        <p:tgtEl>
                                          <p:spTgt spid="10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6" presetID="49" presetClass="entr" presetSubtype="0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8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9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0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1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2" presetID="49" presetClass="entr" presetSubtype="0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4" dur="500" fill="hold"/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5" dur="500" fill="hold"/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6" dur="500" fill="hold"/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7" dur="5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64" grpId="0" animBg="1"/>
      <p:bldP spid="63" grpId="0" animBg="1"/>
      <p:bldP spid="69" grpId="0" animBg="1"/>
      <p:bldP spid="70" grpId="0" animBg="1"/>
      <p:bldP spid="71" grpId="0" animBg="1"/>
      <p:bldP spid="72" grpId="0" animBg="1"/>
      <p:bldP spid="73" grpId="0" animBg="1"/>
      <p:bldP spid="74" grpId="0" animBg="1"/>
      <p:bldP spid="75" grpId="0" animBg="1"/>
      <p:bldP spid="77" grpId="0" build="p">
        <p:tmplLst>
          <p:tmpl lvl="1">
            <p:tnLst>
              <p:par>
                <p:cTn presetID="2" presetClass="entr" presetSubtype="8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7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7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78" grpId="0" build="p">
        <p:tmplLst>
          <p:tmpl lvl="1">
            <p:tnLst>
              <p:par>
                <p:cTn presetID="2" presetClass="entr" presetSubtype="8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7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7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82" grpId="0" animBg="1"/>
      <p:bldP spid="83" grpId="0" animBg="1"/>
      <p:bldP spid="84" grpId="0" animBg="1"/>
      <p:bldP spid="85" grpId="0" animBg="1"/>
      <p:bldP spid="86" grpId="0"/>
      <p:bldP spid="87" grpId="0"/>
      <p:bldP spid="88" grpId="0"/>
      <p:bldP spid="89" grpId="0"/>
      <p:bldP spid="90" grpId="0"/>
      <p:bldP spid="99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9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9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00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0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0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01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0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0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02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0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0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03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0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03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37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 Imag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" name="平行四辺形 40"/>
          <p:cNvSpPr/>
          <p:nvPr userDrawn="1"/>
        </p:nvSpPr>
        <p:spPr>
          <a:xfrm flipH="1">
            <a:off x="5569508" y="4810212"/>
            <a:ext cx="10992880" cy="1528805"/>
          </a:xfrm>
          <a:prstGeom prst="parallelogram">
            <a:avLst>
              <a:gd name="adj" fmla="val 51895"/>
            </a:avLst>
          </a:prstGeom>
          <a:solidFill>
            <a:schemeClr val="bg1">
              <a:lumMod val="95000"/>
            </a:schemeClr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40" name="平行四辺形 39"/>
          <p:cNvSpPr/>
          <p:nvPr userDrawn="1"/>
        </p:nvSpPr>
        <p:spPr>
          <a:xfrm flipH="1">
            <a:off x="4527421" y="2791941"/>
            <a:ext cx="10992880" cy="1545282"/>
          </a:xfrm>
          <a:prstGeom prst="parallelogram">
            <a:avLst>
              <a:gd name="adj" fmla="val 51895"/>
            </a:avLst>
          </a:prstGeom>
          <a:solidFill>
            <a:schemeClr val="bg1">
              <a:lumMod val="95000"/>
            </a:schemeClr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39" name="平行四辺形 38"/>
          <p:cNvSpPr/>
          <p:nvPr userDrawn="1"/>
        </p:nvSpPr>
        <p:spPr>
          <a:xfrm flipH="1">
            <a:off x="3460621" y="786028"/>
            <a:ext cx="10992880" cy="1549400"/>
          </a:xfrm>
          <a:prstGeom prst="parallelogram">
            <a:avLst>
              <a:gd name="adj" fmla="val 51895"/>
            </a:avLst>
          </a:prstGeom>
          <a:solidFill>
            <a:schemeClr val="bg1">
              <a:lumMod val="95000"/>
            </a:schemeClr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34" name="平行四辺形 33"/>
          <p:cNvSpPr/>
          <p:nvPr userDrawn="1"/>
        </p:nvSpPr>
        <p:spPr>
          <a:xfrm flipH="1">
            <a:off x="2806700" y="0"/>
            <a:ext cx="4330700" cy="7645400"/>
          </a:xfrm>
          <a:prstGeom prst="parallelogram">
            <a:avLst>
              <a:gd name="adj" fmla="val 92507"/>
            </a:avLst>
          </a:prstGeom>
          <a:solidFill>
            <a:schemeClr val="accent1"/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22" name="図プレースホルダー 21"/>
          <p:cNvSpPr>
            <a:spLocks noGrp="1"/>
          </p:cNvSpPr>
          <p:nvPr>
            <p:ph type="pic" sz="quarter" idx="12" hasCustomPrompt="1"/>
          </p:nvPr>
        </p:nvSpPr>
        <p:spPr>
          <a:xfrm>
            <a:off x="791263" y="659441"/>
            <a:ext cx="3489313" cy="1530170"/>
          </a:xfrm>
          <a:custGeom>
            <a:avLst/>
            <a:gdLst/>
            <a:ahLst/>
            <a:cxnLst/>
            <a:rect l="l" t="t" r="r" b="b"/>
            <a:pathLst>
              <a:path w="3489313" h="1530170">
                <a:moveTo>
                  <a:pt x="0" y="0"/>
                </a:moveTo>
                <a:lnTo>
                  <a:pt x="2685530" y="0"/>
                </a:lnTo>
                <a:lnTo>
                  <a:pt x="3489313" y="1530170"/>
                </a:lnTo>
                <a:lnTo>
                  <a:pt x="803783" y="1530170"/>
                </a:lnTo>
                <a:close/>
              </a:path>
            </a:pathLst>
          </a:custGeom>
        </p:spPr>
        <p:txBody>
          <a:bodyPr/>
          <a:lstStyle>
            <a:lvl1pPr>
              <a:defRPr baseline="0"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/>
          </a:p>
        </p:txBody>
      </p: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  <a:alpha val="70000"/>
                  </a:prstClr>
                </a:solidFill>
              </a:rPr>
              <a:t>The Power of PowerPoint | thepopp.com</a:t>
            </a:r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87164BF-D67A-46C0-81D2-5BAF67C00C80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  <p:cxnSp>
        <p:nvCxnSpPr>
          <p:cNvPr id="9" name="直線コネクタ 8"/>
          <p:cNvCxnSpPr/>
          <p:nvPr userDrawn="1"/>
        </p:nvCxnSpPr>
        <p:spPr>
          <a:xfrm flipH="1">
            <a:off x="7129650" y="7631705"/>
            <a:ext cx="11156763" cy="0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" name="図プレースホルダー 21"/>
          <p:cNvSpPr>
            <a:spLocks noGrp="1"/>
          </p:cNvSpPr>
          <p:nvPr>
            <p:ph type="pic" sz="quarter" idx="13" hasCustomPrompt="1"/>
          </p:nvPr>
        </p:nvSpPr>
        <p:spPr>
          <a:xfrm>
            <a:off x="1827501" y="2662163"/>
            <a:ext cx="3489313" cy="1530170"/>
          </a:xfrm>
          <a:custGeom>
            <a:avLst/>
            <a:gdLst/>
            <a:ahLst/>
            <a:cxnLst/>
            <a:rect l="l" t="t" r="r" b="b"/>
            <a:pathLst>
              <a:path w="3489313" h="1530170">
                <a:moveTo>
                  <a:pt x="0" y="0"/>
                </a:moveTo>
                <a:lnTo>
                  <a:pt x="2685530" y="0"/>
                </a:lnTo>
                <a:lnTo>
                  <a:pt x="3489313" y="1530170"/>
                </a:lnTo>
                <a:lnTo>
                  <a:pt x="803783" y="1530170"/>
                </a:lnTo>
                <a:close/>
              </a:path>
            </a:pathLst>
          </a:custGeom>
        </p:spPr>
        <p:txBody>
          <a:bodyPr/>
          <a:lstStyle>
            <a:lvl1pPr>
              <a:defRPr baseline="0"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/>
          </a:p>
        </p:txBody>
      </p:sp>
      <p:sp>
        <p:nvSpPr>
          <p:cNvPr id="24" name="図プレースホルダー 21"/>
          <p:cNvSpPr>
            <a:spLocks noGrp="1"/>
          </p:cNvSpPr>
          <p:nvPr>
            <p:ph type="pic" sz="quarter" idx="14" hasCustomPrompt="1"/>
          </p:nvPr>
        </p:nvSpPr>
        <p:spPr>
          <a:xfrm>
            <a:off x="2883835" y="4664886"/>
            <a:ext cx="3489313" cy="1530170"/>
          </a:xfrm>
          <a:custGeom>
            <a:avLst/>
            <a:gdLst/>
            <a:ahLst/>
            <a:cxnLst/>
            <a:rect l="l" t="t" r="r" b="b"/>
            <a:pathLst>
              <a:path w="3489313" h="1530170">
                <a:moveTo>
                  <a:pt x="0" y="0"/>
                </a:moveTo>
                <a:lnTo>
                  <a:pt x="2685530" y="0"/>
                </a:lnTo>
                <a:lnTo>
                  <a:pt x="3489313" y="1530170"/>
                </a:lnTo>
                <a:lnTo>
                  <a:pt x="803783" y="1530170"/>
                </a:lnTo>
                <a:close/>
              </a:path>
            </a:pathLst>
          </a:custGeom>
        </p:spPr>
        <p:txBody>
          <a:bodyPr/>
          <a:lstStyle>
            <a:lvl1pPr>
              <a:defRPr baseline="0"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/>
          </a:p>
        </p:txBody>
      </p:sp>
      <p:sp>
        <p:nvSpPr>
          <p:cNvPr id="27" name="テキスト プレースホルダー 11"/>
          <p:cNvSpPr>
            <a:spLocks noGrp="1"/>
          </p:cNvSpPr>
          <p:nvPr>
            <p:ph type="body" sz="quarter" idx="15" hasCustomPrompt="1"/>
          </p:nvPr>
        </p:nvSpPr>
        <p:spPr>
          <a:xfrm>
            <a:off x="7252996" y="6535716"/>
            <a:ext cx="10081120" cy="1088019"/>
          </a:xfrm>
        </p:spPr>
        <p:txBody>
          <a:bodyPr anchor="b">
            <a:noAutofit/>
          </a:bodyPr>
          <a:lstStyle>
            <a:lvl1pPr algn="l">
              <a:lnSpc>
                <a:spcPct val="100000"/>
              </a:lnSpc>
              <a:spcBef>
                <a:spcPts val="0"/>
              </a:spcBef>
              <a:defRPr sz="5400" spc="600" baseline="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8" name="テキスト プレースホルダー 11"/>
          <p:cNvSpPr>
            <a:spLocks noGrp="1"/>
          </p:cNvSpPr>
          <p:nvPr>
            <p:ph type="body" sz="quarter" idx="16" hasCustomPrompt="1"/>
          </p:nvPr>
        </p:nvSpPr>
        <p:spPr>
          <a:xfrm>
            <a:off x="7252996" y="7761288"/>
            <a:ext cx="10081120" cy="1519734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spcBef>
                <a:spcPts val="0"/>
              </a:spcBef>
              <a:defRPr sz="24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</a:p>
          <a:p>
            <a:pPr lvl="0"/>
            <a:endParaRPr lang="en-US" altLang="ja-JP" dirty="0" smtClean="0"/>
          </a:p>
        </p:txBody>
      </p:sp>
      <p:sp>
        <p:nvSpPr>
          <p:cNvPr id="31" name="テキスト プレースホルダー 11"/>
          <p:cNvSpPr>
            <a:spLocks noGrp="1"/>
          </p:cNvSpPr>
          <p:nvPr>
            <p:ph type="body" sz="quarter" idx="32" hasCustomPrompt="1"/>
          </p:nvPr>
        </p:nvSpPr>
        <p:spPr>
          <a:xfrm>
            <a:off x="4233238" y="872448"/>
            <a:ext cx="9254338" cy="1395154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spcBef>
                <a:spcPts val="0"/>
              </a:spcBef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</a:p>
        </p:txBody>
      </p:sp>
      <p:sp>
        <p:nvSpPr>
          <p:cNvPr id="32" name="テキスト プレースホルダー 11"/>
          <p:cNvSpPr>
            <a:spLocks noGrp="1"/>
          </p:cNvSpPr>
          <p:nvPr>
            <p:ph type="body" sz="quarter" idx="33" hasCustomPrompt="1"/>
          </p:nvPr>
        </p:nvSpPr>
        <p:spPr>
          <a:xfrm>
            <a:off x="5285045" y="2852669"/>
            <a:ext cx="9254338" cy="1395154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spcBef>
                <a:spcPts val="0"/>
              </a:spcBef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</a:p>
        </p:txBody>
      </p:sp>
      <p:sp>
        <p:nvSpPr>
          <p:cNvPr id="33" name="テキスト プレースホルダー 11"/>
          <p:cNvSpPr>
            <a:spLocks noGrp="1"/>
          </p:cNvSpPr>
          <p:nvPr>
            <p:ph type="body" sz="quarter" idx="34" hasCustomPrompt="1"/>
          </p:nvPr>
        </p:nvSpPr>
        <p:spPr>
          <a:xfrm>
            <a:off x="6348473" y="4877894"/>
            <a:ext cx="9254338" cy="1395154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spcBef>
                <a:spcPts val="0"/>
              </a:spcBef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</a:p>
        </p:txBody>
      </p:sp>
    </p:spTree>
    <p:extLst>
      <p:ext uri="{BB962C8B-B14F-4D97-AF65-F5344CB8AC3E}">
        <p14:creationId xmlns:p14="http://schemas.microsoft.com/office/powerpoint/2010/main" val="144324320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8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10" presetClass="entr" presetSubtype="0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2250"/>
                            </p:stCondLst>
                            <p:childTnLst>
                              <p:par>
                                <p:cTn id="24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6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9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2750"/>
                            </p:stCondLst>
                            <p:childTnLst>
                              <p:par>
                                <p:cTn id="31" presetID="10" presetClass="entr" presetSubtype="0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3500"/>
                            </p:stCondLst>
                            <p:childTnLst>
                              <p:par>
                                <p:cTn id="3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7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0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4000"/>
                            </p:stCondLst>
                            <p:childTnLst>
                              <p:par>
                                <p:cTn id="42" presetID="2" presetClass="entr" presetSubtype="2" decel="100000" fill="hold" grpId="0" nodeType="afterEffect">
                                  <p:stCondLst>
                                    <p:cond delay="25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6" presetID="22" presetClass="entr" presetSubtype="8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8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2" presetClass="entr" presetSubtype="2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1" grpId="0" animBg="1"/>
      <p:bldP spid="40" grpId="0" animBg="1"/>
      <p:bldP spid="39" grpId="0" animBg="1"/>
      <p:bldP spid="34" grpId="0" animBg="1"/>
      <p:bldP spid="22" grpId="0"/>
      <p:bldP spid="23" grpId="0"/>
      <p:bldP spid="24" grpId="0"/>
      <p:bldP spid="27" grpId="0">
        <p:tmplLst>
          <p:tmpl>
            <p:tnLst>
              <p:par>
                <p:cTn presetID="2" presetClass="entr" presetSubtype="2" decel="100000" fill="hold" nodeType="afterEffect">
                  <p:stCondLst>
                    <p:cond delay="250"/>
                  </p:stCondLst>
                  <p:iterate type="wd">
                    <p:tmPct val="10000"/>
                  </p:iterate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8" grpId="0">
        <p:tmplLst>
          <p:tmpl>
            <p:tnLst>
              <p:par>
                <p:cTn presetID="2" presetClass="entr" presetSubtype="2" decel="10000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1" grpId="0">
        <p:tmplLst>
          <p:tmpl>
            <p:tnLst>
              <p:par>
                <p:cTn presetID="22" presetClass="entr" presetSubtype="8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3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2" grpId="0">
        <p:tmplLst>
          <p:tmpl>
            <p:tnLst>
              <p:par>
                <p:cTn presetID="22" presetClass="entr" presetSubtype="8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3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3" grpId="0">
        <p:tmplLst>
          <p:tmpl>
            <p:tnLst>
              <p:par>
                <p:cTn presetID="22" presetClass="entr" presetSubtype="8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33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37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obile 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25" name="直線コネクタ 24"/>
          <p:cNvCxnSpPr/>
          <p:nvPr userDrawn="1"/>
        </p:nvCxnSpPr>
        <p:spPr>
          <a:xfrm flipH="1">
            <a:off x="0" y="2414064"/>
            <a:ext cx="18286413" cy="0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  <a:alpha val="70000"/>
                  </a:prstClr>
                </a:solidFill>
              </a:rPr>
              <a:t>The Power of PowerPoint | thepopp.com</a:t>
            </a:r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87164BF-D67A-46C0-81D2-5BAF67C00C80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  <p:pic>
        <p:nvPicPr>
          <p:cNvPr id="22" name="図 21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01348" y="951470"/>
            <a:ext cx="3894306" cy="7956932"/>
          </a:xfrm>
          <a:prstGeom prst="rect">
            <a:avLst/>
          </a:prstGeom>
        </p:spPr>
      </p:pic>
      <p:sp>
        <p:nvSpPr>
          <p:cNvPr id="24" name="図プレースホルダー 23"/>
          <p:cNvSpPr>
            <a:spLocks noGrp="1"/>
          </p:cNvSpPr>
          <p:nvPr>
            <p:ph type="pic" sz="quarter" idx="12" hasCustomPrompt="1"/>
          </p:nvPr>
        </p:nvSpPr>
        <p:spPr>
          <a:xfrm>
            <a:off x="2280575" y="1976438"/>
            <a:ext cx="3335852" cy="5956300"/>
          </a:xfrm>
        </p:spPr>
        <p:txBody>
          <a:bodyPr/>
          <a:lstStyle>
            <a:lvl1pPr>
              <a:defRPr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/>
          </a:p>
        </p:txBody>
      </p:sp>
      <p:sp>
        <p:nvSpPr>
          <p:cNvPr id="26" name="テキスト プレースホルダー 11"/>
          <p:cNvSpPr>
            <a:spLocks noGrp="1"/>
          </p:cNvSpPr>
          <p:nvPr>
            <p:ph type="body" sz="quarter" idx="15" hasCustomPrompt="1"/>
          </p:nvPr>
        </p:nvSpPr>
        <p:spPr>
          <a:xfrm>
            <a:off x="6142789" y="1318075"/>
            <a:ext cx="10081120" cy="1088019"/>
          </a:xfrm>
        </p:spPr>
        <p:txBody>
          <a:bodyPr anchor="b">
            <a:noAutofit/>
          </a:bodyPr>
          <a:lstStyle>
            <a:lvl1pPr algn="l">
              <a:lnSpc>
                <a:spcPct val="100000"/>
              </a:lnSpc>
              <a:spcBef>
                <a:spcPts val="0"/>
              </a:spcBef>
              <a:defRPr sz="5400" spc="600" baseline="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9" name="テキスト プレースホルダー 11"/>
          <p:cNvSpPr>
            <a:spLocks noGrp="1"/>
          </p:cNvSpPr>
          <p:nvPr>
            <p:ph type="body" sz="quarter" idx="16" hasCustomPrompt="1"/>
          </p:nvPr>
        </p:nvSpPr>
        <p:spPr>
          <a:xfrm>
            <a:off x="6787588" y="3273388"/>
            <a:ext cx="9541060" cy="1350150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0" name="テキスト プレースホルダー 11"/>
          <p:cNvSpPr>
            <a:spLocks noGrp="1"/>
          </p:cNvSpPr>
          <p:nvPr>
            <p:ph type="body" sz="quarter" idx="17" hasCustomPrompt="1"/>
          </p:nvPr>
        </p:nvSpPr>
        <p:spPr>
          <a:xfrm>
            <a:off x="6787588" y="2693958"/>
            <a:ext cx="9541060" cy="773203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32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2" name="テキスト プレースホルダー 11"/>
          <p:cNvSpPr>
            <a:spLocks noGrp="1"/>
          </p:cNvSpPr>
          <p:nvPr>
            <p:ph type="body" sz="quarter" idx="18" hasCustomPrompt="1"/>
          </p:nvPr>
        </p:nvSpPr>
        <p:spPr>
          <a:xfrm>
            <a:off x="6787588" y="5266996"/>
            <a:ext cx="9541060" cy="1350150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3" name="テキスト プレースホルダー 11"/>
          <p:cNvSpPr>
            <a:spLocks noGrp="1"/>
          </p:cNvSpPr>
          <p:nvPr>
            <p:ph type="body" sz="quarter" idx="19" hasCustomPrompt="1"/>
          </p:nvPr>
        </p:nvSpPr>
        <p:spPr>
          <a:xfrm>
            <a:off x="6787588" y="4687566"/>
            <a:ext cx="9541060" cy="773203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32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5" name="テキスト プレースホルダー 11"/>
          <p:cNvSpPr>
            <a:spLocks noGrp="1"/>
          </p:cNvSpPr>
          <p:nvPr>
            <p:ph type="body" sz="quarter" idx="20" hasCustomPrompt="1"/>
          </p:nvPr>
        </p:nvSpPr>
        <p:spPr>
          <a:xfrm>
            <a:off x="6787588" y="7303740"/>
            <a:ext cx="9541060" cy="1350150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6" name="テキスト プレースホルダー 11"/>
          <p:cNvSpPr>
            <a:spLocks noGrp="1"/>
          </p:cNvSpPr>
          <p:nvPr>
            <p:ph type="body" sz="quarter" idx="21" hasCustomPrompt="1"/>
          </p:nvPr>
        </p:nvSpPr>
        <p:spPr>
          <a:xfrm>
            <a:off x="6787588" y="6724310"/>
            <a:ext cx="9541060" cy="773203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32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8" name="ホームベース 27"/>
          <p:cNvSpPr/>
          <p:nvPr userDrawn="1"/>
        </p:nvSpPr>
        <p:spPr>
          <a:xfrm>
            <a:off x="6307891" y="2890043"/>
            <a:ext cx="479695" cy="359473"/>
          </a:xfrm>
          <a:prstGeom prst="homePlate">
            <a:avLst/>
          </a:prstGeom>
          <a:solidFill>
            <a:schemeClr val="accent1"/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31" name="ホームベース 30"/>
          <p:cNvSpPr/>
          <p:nvPr userDrawn="1"/>
        </p:nvSpPr>
        <p:spPr>
          <a:xfrm>
            <a:off x="6307891" y="4883651"/>
            <a:ext cx="479695" cy="359473"/>
          </a:xfrm>
          <a:prstGeom prst="homePlate">
            <a:avLst/>
          </a:prstGeom>
          <a:solidFill>
            <a:schemeClr val="accent1"/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34" name="ホームベース 33"/>
          <p:cNvSpPr/>
          <p:nvPr userDrawn="1"/>
        </p:nvSpPr>
        <p:spPr>
          <a:xfrm>
            <a:off x="6307891" y="6920395"/>
            <a:ext cx="479695" cy="359473"/>
          </a:xfrm>
          <a:prstGeom prst="homePlate">
            <a:avLst/>
          </a:prstGeom>
          <a:solidFill>
            <a:schemeClr val="accent1"/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3806171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22" presetClass="entr" presetSubtype="2" fill="hold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4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250"/>
                            </p:stCondLst>
                            <p:childTnLst>
                              <p:par>
                                <p:cTn id="16" presetID="2" presetClass="entr" presetSubtype="2" decel="100000" fill="hold" grpId="0" nodeType="after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800"/>
                            </p:stCondLst>
                            <p:childTnLst>
                              <p:par>
                                <p:cTn id="21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2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2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2300"/>
                            </p:stCondLst>
                            <p:childTnLst>
                              <p:par>
                                <p:cTn id="34" presetID="2" presetClass="entr" presetSubtype="8" decel="10000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8" presetID="2" presetClass="entr" presetSubtype="2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2" presetID="2" presetClass="entr" presetSubtype="2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3300"/>
                            </p:stCondLst>
                            <p:childTnLst>
                              <p:par>
                                <p:cTn id="47" presetID="2" presetClass="entr" presetSubtype="8" decel="10000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2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" presetID="2" presetClass="entr" presetSubtype="2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" grpId="0"/>
      <p:bldP spid="26" grpId="0">
        <p:tmplLst>
          <p:tmpl>
            <p:tnLst>
              <p:par>
                <p:cTn presetID="2" presetClass="entr" presetSubtype="2" decel="100000" fill="hold" nodeType="afterEffect">
                  <p:stCondLst>
                    <p:cond delay="0"/>
                  </p:stCondLst>
                  <p:iterate type="wd">
                    <p:tmPct val="10000"/>
                  </p:iterate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9" grpId="0">
        <p:tmplLst>
          <p:tmpl>
            <p:tnLst>
              <p:par>
                <p:cTn presetID="2" presetClass="entr" presetSubtype="2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0" grpId="0">
        <p:tmplLst>
          <p:tmpl>
            <p:tnLst>
              <p:par>
                <p:cTn presetID="2" presetClass="entr" presetSubtype="2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2" grpId="0">
        <p:tmplLst>
          <p:tmpl>
            <p:tnLst>
              <p:par>
                <p:cTn presetID="2" presetClass="entr" presetSubtype="2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3" grpId="0">
        <p:tmplLst>
          <p:tmpl>
            <p:tnLst>
              <p:par>
                <p:cTn presetID="2" presetClass="entr" presetSubtype="2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5" grpId="0">
        <p:tmplLst>
          <p:tmpl>
            <p:tnLst>
              <p:par>
                <p:cTn presetID="2" presetClass="entr" presetSubtype="2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6" grpId="0">
        <p:tmplLst>
          <p:tmpl>
            <p:tnLst>
              <p:par>
                <p:cTn presetID="2" presetClass="entr" presetSubtype="2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8" grpId="0" animBg="1"/>
      <p:bldP spid="31" grpId="0" animBg="1"/>
      <p:bldP spid="34" grpId="0" animBg="1"/>
    </p:bldLst>
  </p:timing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 Poin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en-US" altLang="ja-JP" dirty="0" smtClean="0"/>
              <a:t>SLIDE TITLE HERE</a:t>
            </a:r>
            <a:endParaRPr kumimoji="1" lang="ja-JP" altLang="en-US" dirty="0"/>
          </a:p>
        </p:txBody>
      </p: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 smtClean="0"/>
              <a:t>The Power of PowerPoint | thepopp.com</a:t>
            </a:r>
            <a:endParaRPr lang="en-US" dirty="0"/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87164BF-D67A-46C0-81D2-5BAF67C00C80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5" name="テキスト プレースホルダー 11"/>
          <p:cNvSpPr>
            <a:spLocks noGrp="1"/>
          </p:cNvSpPr>
          <p:nvPr>
            <p:ph type="body" sz="quarter" idx="15" hasCustomPrompt="1"/>
          </p:nvPr>
        </p:nvSpPr>
        <p:spPr>
          <a:xfrm>
            <a:off x="959042" y="6697585"/>
            <a:ext cx="4854903" cy="2091320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spcBef>
                <a:spcPts val="600"/>
              </a:spcBef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cxnSp>
        <p:nvCxnSpPr>
          <p:cNvPr id="6" name="直線コネクタ 5"/>
          <p:cNvCxnSpPr/>
          <p:nvPr userDrawn="1"/>
        </p:nvCxnSpPr>
        <p:spPr>
          <a:xfrm flipH="1">
            <a:off x="870142" y="5863580"/>
            <a:ext cx="5032704" cy="0"/>
          </a:xfrm>
          <a:prstGeom prst="line">
            <a:avLst/>
          </a:prstGeom>
          <a:ln w="12700">
            <a:solidFill>
              <a:schemeClr val="accent1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テキスト プレースホルダー 11"/>
          <p:cNvSpPr>
            <a:spLocks noGrp="1"/>
          </p:cNvSpPr>
          <p:nvPr>
            <p:ph type="body" sz="quarter" idx="16" hasCustomPrompt="1"/>
          </p:nvPr>
        </p:nvSpPr>
        <p:spPr>
          <a:xfrm>
            <a:off x="961319" y="6043600"/>
            <a:ext cx="4850349" cy="720080"/>
          </a:xfrm>
        </p:spPr>
        <p:txBody>
          <a:bodyPr anchor="b">
            <a:noAutofit/>
          </a:bodyPr>
          <a:lstStyle>
            <a:lvl1pPr algn="l">
              <a:lnSpc>
                <a:spcPct val="100000"/>
              </a:lnSpc>
              <a:spcBef>
                <a:spcPts val="0"/>
              </a:spcBef>
              <a:defRPr sz="28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6" name="円/楕円 15"/>
          <p:cNvSpPr/>
          <p:nvPr userDrawn="1"/>
        </p:nvSpPr>
        <p:spPr>
          <a:xfrm>
            <a:off x="1782598" y="2315840"/>
            <a:ext cx="3187700" cy="3187700"/>
          </a:xfrm>
          <a:prstGeom prst="ellipse">
            <a:avLst/>
          </a:prstGeom>
          <a:solidFill>
            <a:schemeClr val="accent1"/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" name="テキスト プレースホルダー 11"/>
          <p:cNvSpPr>
            <a:spLocks noGrp="1"/>
          </p:cNvSpPr>
          <p:nvPr>
            <p:ph type="body" sz="quarter" idx="21" hasCustomPrompt="1"/>
          </p:nvPr>
        </p:nvSpPr>
        <p:spPr>
          <a:xfrm>
            <a:off x="1870884" y="3459640"/>
            <a:ext cx="3011127" cy="900100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800" spc="3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8" name="テキスト プレースホルダー 11"/>
          <p:cNvSpPr>
            <a:spLocks noGrp="1"/>
          </p:cNvSpPr>
          <p:nvPr>
            <p:ph type="body" sz="quarter" idx="22" hasCustomPrompt="1"/>
          </p:nvPr>
        </p:nvSpPr>
        <p:spPr>
          <a:xfrm>
            <a:off x="6725007" y="6697585"/>
            <a:ext cx="4854903" cy="2091320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spcBef>
                <a:spcPts val="600"/>
              </a:spcBef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cxnSp>
        <p:nvCxnSpPr>
          <p:cNvPr id="19" name="直線コネクタ 18"/>
          <p:cNvCxnSpPr/>
          <p:nvPr userDrawn="1"/>
        </p:nvCxnSpPr>
        <p:spPr>
          <a:xfrm flipH="1">
            <a:off x="6636107" y="5863580"/>
            <a:ext cx="5032704" cy="0"/>
          </a:xfrm>
          <a:prstGeom prst="line">
            <a:avLst/>
          </a:prstGeom>
          <a:ln w="12700">
            <a:solidFill>
              <a:schemeClr val="accent1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" name="テキスト プレースホルダー 11"/>
          <p:cNvSpPr>
            <a:spLocks noGrp="1"/>
          </p:cNvSpPr>
          <p:nvPr>
            <p:ph type="body" sz="quarter" idx="23" hasCustomPrompt="1"/>
          </p:nvPr>
        </p:nvSpPr>
        <p:spPr>
          <a:xfrm>
            <a:off x="6727284" y="6043600"/>
            <a:ext cx="4850349" cy="720080"/>
          </a:xfrm>
        </p:spPr>
        <p:txBody>
          <a:bodyPr anchor="b">
            <a:noAutofit/>
          </a:bodyPr>
          <a:lstStyle>
            <a:lvl1pPr algn="l">
              <a:lnSpc>
                <a:spcPct val="100000"/>
              </a:lnSpc>
              <a:spcBef>
                <a:spcPts val="0"/>
              </a:spcBef>
              <a:defRPr sz="28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1" name="円/楕円 20"/>
          <p:cNvSpPr/>
          <p:nvPr userDrawn="1"/>
        </p:nvSpPr>
        <p:spPr>
          <a:xfrm>
            <a:off x="7548563" y="2315840"/>
            <a:ext cx="3187700" cy="31877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" name="テキスト プレースホルダー 11"/>
          <p:cNvSpPr>
            <a:spLocks noGrp="1"/>
          </p:cNvSpPr>
          <p:nvPr>
            <p:ph type="body" sz="quarter" idx="24" hasCustomPrompt="1"/>
          </p:nvPr>
        </p:nvSpPr>
        <p:spPr>
          <a:xfrm>
            <a:off x="7636849" y="3459640"/>
            <a:ext cx="3011127" cy="900100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800" spc="3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3" name="テキスト プレースホルダー 11"/>
          <p:cNvSpPr>
            <a:spLocks noGrp="1"/>
          </p:cNvSpPr>
          <p:nvPr>
            <p:ph type="body" sz="quarter" idx="25" hasCustomPrompt="1"/>
          </p:nvPr>
        </p:nvSpPr>
        <p:spPr>
          <a:xfrm>
            <a:off x="12472466" y="6697585"/>
            <a:ext cx="4854903" cy="2091320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spcBef>
                <a:spcPts val="600"/>
              </a:spcBef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cxnSp>
        <p:nvCxnSpPr>
          <p:cNvPr id="24" name="直線コネクタ 23"/>
          <p:cNvCxnSpPr/>
          <p:nvPr userDrawn="1"/>
        </p:nvCxnSpPr>
        <p:spPr>
          <a:xfrm flipH="1">
            <a:off x="12383566" y="5863580"/>
            <a:ext cx="5032704" cy="0"/>
          </a:xfrm>
          <a:prstGeom prst="line">
            <a:avLst/>
          </a:prstGeom>
          <a:ln w="12700">
            <a:solidFill>
              <a:schemeClr val="accent1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" name="テキスト プレースホルダー 11"/>
          <p:cNvSpPr>
            <a:spLocks noGrp="1"/>
          </p:cNvSpPr>
          <p:nvPr>
            <p:ph type="body" sz="quarter" idx="26" hasCustomPrompt="1"/>
          </p:nvPr>
        </p:nvSpPr>
        <p:spPr>
          <a:xfrm>
            <a:off x="12474743" y="6043600"/>
            <a:ext cx="4850349" cy="720080"/>
          </a:xfrm>
        </p:spPr>
        <p:txBody>
          <a:bodyPr anchor="b">
            <a:noAutofit/>
          </a:bodyPr>
          <a:lstStyle>
            <a:lvl1pPr algn="l">
              <a:lnSpc>
                <a:spcPct val="100000"/>
              </a:lnSpc>
              <a:spcBef>
                <a:spcPts val="0"/>
              </a:spcBef>
              <a:defRPr sz="28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6" name="円/楕円 25"/>
          <p:cNvSpPr/>
          <p:nvPr userDrawn="1"/>
        </p:nvSpPr>
        <p:spPr>
          <a:xfrm>
            <a:off x="13296022" y="2315840"/>
            <a:ext cx="3187700" cy="3187700"/>
          </a:xfrm>
          <a:prstGeom prst="ellipse">
            <a:avLst/>
          </a:prstGeom>
          <a:solidFill>
            <a:schemeClr val="accent1">
              <a:lumMod val="50000"/>
            </a:schemeClr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7" name="テキスト プレースホルダー 11"/>
          <p:cNvSpPr>
            <a:spLocks noGrp="1"/>
          </p:cNvSpPr>
          <p:nvPr>
            <p:ph type="body" sz="quarter" idx="27" hasCustomPrompt="1"/>
          </p:nvPr>
        </p:nvSpPr>
        <p:spPr>
          <a:xfrm>
            <a:off x="13384308" y="3459640"/>
            <a:ext cx="3011127" cy="900100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800" spc="3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8" name="涙形 27"/>
          <p:cNvSpPr/>
          <p:nvPr userDrawn="1"/>
        </p:nvSpPr>
        <p:spPr>
          <a:xfrm rot="5400000">
            <a:off x="1447350" y="2171533"/>
            <a:ext cx="848875" cy="848875"/>
          </a:xfrm>
          <a:prstGeom prst="teardrop">
            <a:avLst/>
          </a:prstGeom>
          <a:solidFill>
            <a:schemeClr val="accent1">
              <a:lumMod val="20000"/>
              <a:lumOff val="80000"/>
            </a:schemeClr>
          </a:solidFill>
          <a:ln w="76200" cmpd="sng">
            <a:solidFill>
              <a:schemeClr val="accent1">
                <a:lumMod val="40000"/>
                <a:lumOff val="60000"/>
              </a:schemeClr>
            </a:solidFill>
            <a:beve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9" name="テキスト ボックス 28"/>
          <p:cNvSpPr txBox="1"/>
          <p:nvPr userDrawn="1"/>
        </p:nvSpPr>
        <p:spPr>
          <a:xfrm>
            <a:off x="1665641" y="2315840"/>
            <a:ext cx="412292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kumimoji="1" lang="en-US" altLang="ja-JP" dirty="0" smtClean="0">
                <a:solidFill>
                  <a:schemeClr val="accent1"/>
                </a:solidFill>
              </a:rPr>
              <a:t>1</a:t>
            </a:r>
            <a:endParaRPr kumimoji="1" lang="ja-JP" altLang="en-US" dirty="0">
              <a:solidFill>
                <a:schemeClr val="accent1"/>
              </a:solidFill>
            </a:endParaRPr>
          </a:p>
        </p:txBody>
      </p:sp>
      <p:sp>
        <p:nvSpPr>
          <p:cNvPr id="30" name="涙形 29"/>
          <p:cNvSpPr/>
          <p:nvPr userDrawn="1"/>
        </p:nvSpPr>
        <p:spPr>
          <a:xfrm rot="5400000">
            <a:off x="7214211" y="2171532"/>
            <a:ext cx="848875" cy="848875"/>
          </a:xfrm>
          <a:prstGeom prst="teardrop">
            <a:avLst/>
          </a:prstGeom>
          <a:solidFill>
            <a:schemeClr val="accent1">
              <a:lumMod val="20000"/>
              <a:lumOff val="80000"/>
            </a:schemeClr>
          </a:solidFill>
          <a:ln w="76200" cmpd="sng">
            <a:solidFill>
              <a:schemeClr val="accent1">
                <a:lumMod val="40000"/>
                <a:lumOff val="60000"/>
              </a:schemeClr>
            </a:solidFill>
            <a:beve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1" name="テキスト ボックス 30"/>
          <p:cNvSpPr txBox="1"/>
          <p:nvPr userDrawn="1"/>
        </p:nvSpPr>
        <p:spPr>
          <a:xfrm>
            <a:off x="7432502" y="2315839"/>
            <a:ext cx="412292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kumimoji="1" lang="en-US" altLang="ja-JP" dirty="0" smtClean="0">
                <a:solidFill>
                  <a:schemeClr val="accent1"/>
                </a:solidFill>
              </a:rPr>
              <a:t>2</a:t>
            </a:r>
            <a:endParaRPr kumimoji="1" lang="ja-JP" altLang="en-US" dirty="0">
              <a:solidFill>
                <a:schemeClr val="accent1"/>
              </a:solidFill>
            </a:endParaRPr>
          </a:p>
        </p:txBody>
      </p:sp>
      <p:sp>
        <p:nvSpPr>
          <p:cNvPr id="32" name="涙形 31"/>
          <p:cNvSpPr/>
          <p:nvPr userDrawn="1"/>
        </p:nvSpPr>
        <p:spPr>
          <a:xfrm rot="5400000">
            <a:off x="13006902" y="2198824"/>
            <a:ext cx="848875" cy="848875"/>
          </a:xfrm>
          <a:prstGeom prst="teardrop">
            <a:avLst/>
          </a:prstGeom>
          <a:solidFill>
            <a:schemeClr val="accent1">
              <a:lumMod val="20000"/>
              <a:lumOff val="80000"/>
            </a:schemeClr>
          </a:solidFill>
          <a:ln w="76200" cmpd="sng">
            <a:solidFill>
              <a:schemeClr val="accent1">
                <a:lumMod val="40000"/>
                <a:lumOff val="60000"/>
              </a:schemeClr>
            </a:solidFill>
            <a:beve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3" name="テキスト ボックス 32"/>
          <p:cNvSpPr txBox="1"/>
          <p:nvPr userDrawn="1"/>
        </p:nvSpPr>
        <p:spPr>
          <a:xfrm>
            <a:off x="13225193" y="2343131"/>
            <a:ext cx="412292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kumimoji="1" lang="en-US" altLang="ja-JP" dirty="0" smtClean="0">
                <a:solidFill>
                  <a:schemeClr val="accent1"/>
                </a:solidFill>
              </a:rPr>
              <a:t>3</a:t>
            </a:r>
            <a:endParaRPr kumimoji="1" lang="ja-JP" altLang="en-US" dirty="0">
              <a:solidFill>
                <a:schemeClr val="accent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6096103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" presetClass="entr" presetSubtype="9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9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500"/>
                            </p:stCondLst>
                            <p:childTnLst>
                              <p:par>
                                <p:cTn id="20" presetID="16" presetClass="entr" presetSubtype="37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22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2" presetClass="entr" presetSubtype="4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8" presetID="2" presetClass="entr" presetSubtype="4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1500"/>
                            </p:stCondLst>
                            <p:childTnLst>
                              <p:par>
                                <p:cTn id="33" presetID="10" presetClass="entr" presetSubtype="0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2" presetClass="entr" presetSubtype="9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9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2250"/>
                            </p:stCondLst>
                            <p:childTnLst>
                              <p:par>
                                <p:cTn id="48" presetID="16" presetClass="entr" presetSubtype="37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50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2750"/>
                            </p:stCondLst>
                            <p:childTnLst>
                              <p:par>
                                <p:cTn id="52" presetID="2" presetClass="entr" presetSubtype="4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6" presetID="2" presetClass="entr" presetSubtype="4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3250"/>
                            </p:stCondLst>
                            <p:childTnLst>
                              <p:par>
                                <p:cTn id="61" presetID="10" presetClass="entr" presetSubtype="0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2" presetClass="entr" presetSubtype="9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9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0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1" presetID="2" presetClass="entr" presetSubtype="9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3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4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4000"/>
                            </p:stCondLst>
                            <p:childTnLst>
                              <p:par>
                                <p:cTn id="76" presetID="16" presetClass="entr" presetSubtype="37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78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4500"/>
                            </p:stCondLst>
                            <p:childTnLst>
                              <p:par>
                                <p:cTn id="80" presetID="2" presetClass="entr" presetSubtype="4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2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3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4" presetID="2" presetClass="entr" presetSubtype="4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6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7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>
        <p:tmplLst>
          <p:tmpl>
            <p:tnLst>
              <p:par>
                <p:cTn presetID="2" presetClass="entr" presetSubtype="4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7" grpId="0">
        <p:tmplLst>
          <p:tmpl>
            <p:tnLst>
              <p:par>
                <p:cTn presetID="2" presetClass="entr" presetSubtype="4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6" grpId="0" animBg="1"/>
      <p:bldP spid="17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8" grpId="0">
        <p:tmplLst>
          <p:tmpl>
            <p:tnLst>
              <p:par>
                <p:cTn presetID="2" presetClass="entr" presetSubtype="4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0" grpId="0">
        <p:tmplLst>
          <p:tmpl>
            <p:tnLst>
              <p:par>
                <p:cTn presetID="2" presetClass="entr" presetSubtype="4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1" grpId="0" animBg="1"/>
      <p:bldP spid="22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3" grpId="0">
        <p:tmplLst>
          <p:tmpl>
            <p:tnLst>
              <p:par>
                <p:cTn presetID="2" presetClass="entr" presetSubtype="4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5" grpId="0">
        <p:tmplLst>
          <p:tmpl>
            <p:tnLst>
              <p:par>
                <p:cTn presetID="2" presetClass="entr" presetSubtype="4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6" grpId="0" animBg="1"/>
      <p:bldP spid="27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8" grpId="0" animBg="1"/>
      <p:bldP spid="29" grpId="0"/>
      <p:bldP spid="30" grpId="0" animBg="1"/>
      <p:bldP spid="31" grpId="0"/>
      <p:bldP spid="32" grpId="0" animBg="1"/>
      <p:bldP spid="33" grpId="0"/>
    </p:bldLst>
  </p:timing>
</p:sldLayout>
</file>

<file path=ppt/slideLayouts/slideLayout38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obile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正方形/長方形 1"/>
          <p:cNvSpPr/>
          <p:nvPr userDrawn="1"/>
        </p:nvSpPr>
        <p:spPr>
          <a:xfrm>
            <a:off x="0" y="5323520"/>
            <a:ext cx="18286413" cy="13501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  <a:alpha val="70000"/>
                  </a:prstClr>
                </a:solidFill>
              </a:rPr>
              <a:t>The Power of PowerPoint | thepopp.com</a:t>
            </a:r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87164BF-D67A-46C0-81D2-5BAF67C00C80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  <p:pic>
        <p:nvPicPr>
          <p:cNvPr id="22" name="図 21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01348" y="951470"/>
            <a:ext cx="3894306" cy="7956932"/>
          </a:xfrm>
          <a:prstGeom prst="rect">
            <a:avLst/>
          </a:prstGeom>
        </p:spPr>
      </p:pic>
      <p:sp>
        <p:nvSpPr>
          <p:cNvPr id="24" name="図プレースホルダー 23"/>
          <p:cNvSpPr>
            <a:spLocks noGrp="1"/>
          </p:cNvSpPr>
          <p:nvPr>
            <p:ph type="pic" sz="quarter" idx="12" hasCustomPrompt="1"/>
          </p:nvPr>
        </p:nvSpPr>
        <p:spPr>
          <a:xfrm>
            <a:off x="2280575" y="1976438"/>
            <a:ext cx="3335852" cy="5956300"/>
          </a:xfrm>
        </p:spPr>
        <p:txBody>
          <a:bodyPr/>
          <a:lstStyle>
            <a:lvl1pPr>
              <a:defRPr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/>
          </a:p>
        </p:txBody>
      </p:sp>
      <p:sp>
        <p:nvSpPr>
          <p:cNvPr id="26" name="テキスト プレースホルダー 11"/>
          <p:cNvSpPr>
            <a:spLocks noGrp="1"/>
          </p:cNvSpPr>
          <p:nvPr>
            <p:ph type="body" sz="quarter" idx="15" hasCustomPrompt="1"/>
          </p:nvPr>
        </p:nvSpPr>
        <p:spPr>
          <a:xfrm>
            <a:off x="6142789" y="5413530"/>
            <a:ext cx="10081120" cy="1088019"/>
          </a:xfrm>
        </p:spPr>
        <p:txBody>
          <a:bodyPr anchor="b">
            <a:noAutofit/>
          </a:bodyPr>
          <a:lstStyle>
            <a:lvl1pPr algn="l">
              <a:lnSpc>
                <a:spcPct val="100000"/>
              </a:lnSpc>
              <a:spcBef>
                <a:spcPts val="0"/>
              </a:spcBef>
              <a:defRPr sz="5400" spc="600" baseline="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8" name="テキスト プレースホルダー 11"/>
          <p:cNvSpPr>
            <a:spLocks noGrp="1"/>
          </p:cNvSpPr>
          <p:nvPr>
            <p:ph type="body" sz="quarter" idx="20" hasCustomPrompt="1"/>
          </p:nvPr>
        </p:nvSpPr>
        <p:spPr>
          <a:xfrm>
            <a:off x="6172876" y="6763679"/>
            <a:ext cx="10891210" cy="2025225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4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70285443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4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2" presetClass="entr" presetSubtype="2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2" presetClass="entr" presetSubtype="2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24" grpId="0"/>
      <p:bldP spid="26" grpId="0">
        <p:tmplLst>
          <p:tmpl>
            <p:tnLst>
              <p:par>
                <p:cTn presetID="2" presetClass="entr" presetSubtype="2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8" grpId="0">
        <p:tmplLst>
          <p:tmpl>
            <p:tnLst>
              <p:par>
                <p:cTn presetID="2" presetClass="entr" presetSubtype="2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38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obile 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平行四辺形 10"/>
          <p:cNvSpPr/>
          <p:nvPr userDrawn="1"/>
        </p:nvSpPr>
        <p:spPr>
          <a:xfrm>
            <a:off x="511092" y="6268625"/>
            <a:ext cx="8685965" cy="1710190"/>
          </a:xfrm>
          <a:prstGeom prst="parallelogram">
            <a:avLst>
              <a:gd name="adj" fmla="val 33670"/>
            </a:avLst>
          </a:prstGeom>
          <a:solidFill>
            <a:schemeClr val="accent1">
              <a:lumMod val="20000"/>
              <a:lumOff val="80000"/>
            </a:schemeClr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31" name="平行四辺形 30"/>
          <p:cNvSpPr/>
          <p:nvPr userDrawn="1"/>
        </p:nvSpPr>
        <p:spPr>
          <a:xfrm>
            <a:off x="293200" y="6268625"/>
            <a:ext cx="859609" cy="1710189"/>
          </a:xfrm>
          <a:prstGeom prst="parallelogram">
            <a:avLst>
              <a:gd name="adj" fmla="val 67641"/>
            </a:avLst>
          </a:prstGeom>
          <a:solidFill>
            <a:schemeClr val="accent1"/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5" name="平行四辺形 4"/>
          <p:cNvSpPr/>
          <p:nvPr userDrawn="1"/>
        </p:nvSpPr>
        <p:spPr>
          <a:xfrm>
            <a:off x="1906247" y="2083160"/>
            <a:ext cx="6660739" cy="1710190"/>
          </a:xfrm>
          <a:prstGeom prst="parallelogram">
            <a:avLst>
              <a:gd name="adj" fmla="val 33670"/>
            </a:avLst>
          </a:prstGeom>
          <a:solidFill>
            <a:schemeClr val="accent1">
              <a:lumMod val="20000"/>
              <a:lumOff val="80000"/>
            </a:schemeClr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30" name="平行四辺形 29"/>
          <p:cNvSpPr/>
          <p:nvPr userDrawn="1"/>
        </p:nvSpPr>
        <p:spPr>
          <a:xfrm>
            <a:off x="1696178" y="2083160"/>
            <a:ext cx="859609" cy="1710189"/>
          </a:xfrm>
          <a:prstGeom prst="parallelogram">
            <a:avLst>
              <a:gd name="adj" fmla="val 67641"/>
            </a:avLst>
          </a:prstGeom>
          <a:solidFill>
            <a:schemeClr val="accent1"/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0" name="平行四辺形 9"/>
          <p:cNvSpPr/>
          <p:nvPr userDrawn="1"/>
        </p:nvSpPr>
        <p:spPr>
          <a:xfrm>
            <a:off x="1186167" y="4175893"/>
            <a:ext cx="7650850" cy="1710190"/>
          </a:xfrm>
          <a:prstGeom prst="parallelogram">
            <a:avLst>
              <a:gd name="adj" fmla="val 33670"/>
            </a:avLst>
          </a:prstGeom>
          <a:solidFill>
            <a:schemeClr val="accent1">
              <a:lumMod val="20000"/>
              <a:lumOff val="80000"/>
            </a:schemeClr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8" name="平行四辺形 7"/>
          <p:cNvSpPr/>
          <p:nvPr userDrawn="1"/>
        </p:nvSpPr>
        <p:spPr>
          <a:xfrm>
            <a:off x="976098" y="4175892"/>
            <a:ext cx="859609" cy="1710189"/>
          </a:xfrm>
          <a:prstGeom prst="parallelogram">
            <a:avLst>
              <a:gd name="adj" fmla="val 67641"/>
            </a:avLst>
          </a:prstGeom>
          <a:solidFill>
            <a:schemeClr val="accent1"/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cxnSp>
        <p:nvCxnSpPr>
          <p:cNvPr id="12" name="直線コネクタ 11"/>
          <p:cNvCxnSpPr/>
          <p:nvPr userDrawn="1"/>
        </p:nvCxnSpPr>
        <p:spPr>
          <a:xfrm flipH="1">
            <a:off x="9006996" y="4773424"/>
            <a:ext cx="9279417" cy="0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  <a:alpha val="70000"/>
                  </a:prstClr>
                </a:solidFill>
              </a:rPr>
              <a:t>The Power of PowerPoint | thepopp.com</a:t>
            </a:r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87164BF-D67A-46C0-81D2-5BAF67C00C80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  <p:pic>
        <p:nvPicPr>
          <p:cNvPr id="22" name="図 21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184115" y="951470"/>
            <a:ext cx="3894306" cy="7956932"/>
          </a:xfrm>
          <a:prstGeom prst="rect">
            <a:avLst/>
          </a:prstGeom>
        </p:spPr>
      </p:pic>
      <p:sp>
        <p:nvSpPr>
          <p:cNvPr id="24" name="図プレースホルダー 23"/>
          <p:cNvSpPr>
            <a:spLocks noGrp="1"/>
          </p:cNvSpPr>
          <p:nvPr>
            <p:ph type="pic" sz="quarter" idx="12" hasCustomPrompt="1"/>
          </p:nvPr>
        </p:nvSpPr>
        <p:spPr>
          <a:xfrm>
            <a:off x="7463342" y="1976438"/>
            <a:ext cx="3335852" cy="5956300"/>
          </a:xfrm>
        </p:spPr>
        <p:txBody>
          <a:bodyPr/>
          <a:lstStyle>
            <a:lvl1pPr>
              <a:defRPr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/>
          </a:p>
        </p:txBody>
      </p:sp>
      <p:sp>
        <p:nvSpPr>
          <p:cNvPr id="13" name="テキスト プレースホルダー 11"/>
          <p:cNvSpPr>
            <a:spLocks noGrp="1"/>
          </p:cNvSpPr>
          <p:nvPr>
            <p:ph type="body" sz="quarter" idx="15" hasCustomPrompt="1"/>
          </p:nvPr>
        </p:nvSpPr>
        <p:spPr>
          <a:xfrm>
            <a:off x="11258441" y="2038155"/>
            <a:ext cx="6750750" cy="2727300"/>
          </a:xfrm>
        </p:spPr>
        <p:txBody>
          <a:bodyPr anchor="b">
            <a:noAutofit/>
          </a:bodyPr>
          <a:lstStyle>
            <a:lvl1pPr algn="l">
              <a:lnSpc>
                <a:spcPct val="100000"/>
              </a:lnSpc>
              <a:spcBef>
                <a:spcPts val="0"/>
              </a:spcBef>
              <a:defRPr sz="5400" spc="600" baseline="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5" name="テキスト プレースホルダー 11"/>
          <p:cNvSpPr>
            <a:spLocks noGrp="1"/>
          </p:cNvSpPr>
          <p:nvPr>
            <p:ph type="body" sz="quarter" idx="16" hasCustomPrompt="1"/>
          </p:nvPr>
        </p:nvSpPr>
        <p:spPr>
          <a:xfrm>
            <a:off x="11258440" y="4929936"/>
            <a:ext cx="6480721" cy="3498929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spcBef>
                <a:spcPts val="0"/>
              </a:spcBef>
              <a:defRPr sz="24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</a:p>
          <a:p>
            <a:pPr lvl="0"/>
            <a:endParaRPr lang="en-US" altLang="ja-JP" dirty="0" smtClean="0"/>
          </a:p>
        </p:txBody>
      </p:sp>
      <p:sp>
        <p:nvSpPr>
          <p:cNvPr id="16" name="テキスト プレースホルダー 11"/>
          <p:cNvSpPr>
            <a:spLocks noGrp="1"/>
          </p:cNvSpPr>
          <p:nvPr>
            <p:ph type="body" sz="quarter" idx="17" hasCustomPrompt="1"/>
          </p:nvPr>
        </p:nvSpPr>
        <p:spPr>
          <a:xfrm>
            <a:off x="2543098" y="2263180"/>
            <a:ext cx="4583730" cy="1377130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spcBef>
                <a:spcPts val="0"/>
              </a:spcBef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</a:p>
        </p:txBody>
      </p:sp>
      <p:sp>
        <p:nvSpPr>
          <p:cNvPr id="17" name="テキスト プレースホルダー 11"/>
          <p:cNvSpPr>
            <a:spLocks noGrp="1"/>
          </p:cNvSpPr>
          <p:nvPr>
            <p:ph type="body" sz="quarter" idx="18" hasCustomPrompt="1"/>
          </p:nvPr>
        </p:nvSpPr>
        <p:spPr>
          <a:xfrm>
            <a:off x="1906247" y="4342423"/>
            <a:ext cx="5239692" cy="1377130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spcBef>
                <a:spcPts val="0"/>
              </a:spcBef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</a:p>
          <a:p>
            <a:pPr lvl="0"/>
            <a:endParaRPr lang="en-US" altLang="ja-JP" dirty="0" smtClean="0"/>
          </a:p>
        </p:txBody>
      </p:sp>
      <p:sp>
        <p:nvSpPr>
          <p:cNvPr id="19" name="テキスト プレースホルダー 11"/>
          <p:cNvSpPr>
            <a:spLocks noGrp="1"/>
          </p:cNvSpPr>
          <p:nvPr>
            <p:ph type="body" sz="quarter" idx="19" hasCustomPrompt="1"/>
          </p:nvPr>
        </p:nvSpPr>
        <p:spPr>
          <a:xfrm>
            <a:off x="1276177" y="6435155"/>
            <a:ext cx="5869762" cy="1377130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spcBef>
                <a:spcPts val="0"/>
              </a:spcBef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</a:p>
          <a:p>
            <a:pPr lvl="0"/>
            <a:endParaRPr lang="en-US" altLang="ja-JP" dirty="0" smtClean="0"/>
          </a:p>
        </p:txBody>
      </p:sp>
      <p:sp>
        <p:nvSpPr>
          <p:cNvPr id="20" name="涙形 19"/>
          <p:cNvSpPr/>
          <p:nvPr userDrawn="1"/>
        </p:nvSpPr>
        <p:spPr>
          <a:xfrm rot="5400000">
            <a:off x="1752351" y="1322658"/>
            <a:ext cx="848875" cy="848875"/>
          </a:xfrm>
          <a:prstGeom prst="teardrop">
            <a:avLst/>
          </a:prstGeom>
          <a:solidFill>
            <a:schemeClr val="accent1">
              <a:lumMod val="20000"/>
              <a:lumOff val="80000"/>
            </a:schemeClr>
          </a:solidFill>
          <a:ln w="76200" cmpd="sng">
            <a:solidFill>
              <a:schemeClr val="accent1">
                <a:lumMod val="40000"/>
                <a:lumOff val="60000"/>
              </a:schemeClr>
            </a:solidFill>
            <a:beve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21" name="テキスト ボックス 20"/>
          <p:cNvSpPr txBox="1"/>
          <p:nvPr userDrawn="1"/>
        </p:nvSpPr>
        <p:spPr>
          <a:xfrm>
            <a:off x="1970642" y="1466965"/>
            <a:ext cx="412292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kumimoji="1" lang="en-US" altLang="ja-JP" dirty="0" smtClean="0">
                <a:solidFill>
                  <a:srgbClr val="53548A"/>
                </a:solidFill>
              </a:rPr>
              <a:t>1</a:t>
            </a:r>
            <a:endParaRPr kumimoji="1" lang="ja-JP" altLang="en-US" dirty="0">
              <a:solidFill>
                <a:srgbClr val="53548A"/>
              </a:solidFill>
            </a:endParaRPr>
          </a:p>
        </p:txBody>
      </p:sp>
      <p:sp>
        <p:nvSpPr>
          <p:cNvPr id="23" name="涙形 22"/>
          <p:cNvSpPr/>
          <p:nvPr userDrawn="1"/>
        </p:nvSpPr>
        <p:spPr>
          <a:xfrm rot="5400000">
            <a:off x="1057372" y="3368912"/>
            <a:ext cx="848875" cy="848875"/>
          </a:xfrm>
          <a:prstGeom prst="teardrop">
            <a:avLst/>
          </a:prstGeom>
          <a:solidFill>
            <a:schemeClr val="accent1">
              <a:lumMod val="20000"/>
              <a:lumOff val="80000"/>
            </a:schemeClr>
          </a:solidFill>
          <a:ln w="76200" cmpd="sng">
            <a:solidFill>
              <a:schemeClr val="accent1">
                <a:lumMod val="40000"/>
                <a:lumOff val="60000"/>
              </a:schemeClr>
            </a:solidFill>
            <a:beve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25" name="テキスト ボックス 24"/>
          <p:cNvSpPr txBox="1"/>
          <p:nvPr userDrawn="1"/>
        </p:nvSpPr>
        <p:spPr>
          <a:xfrm>
            <a:off x="1275663" y="3513219"/>
            <a:ext cx="412292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kumimoji="1" lang="en-US" altLang="ja-JP" dirty="0" smtClean="0">
                <a:solidFill>
                  <a:srgbClr val="53548A"/>
                </a:solidFill>
              </a:rPr>
              <a:t>2</a:t>
            </a:r>
            <a:endParaRPr kumimoji="1" lang="ja-JP" altLang="en-US" dirty="0">
              <a:solidFill>
                <a:srgbClr val="53548A"/>
              </a:solidFill>
            </a:endParaRPr>
          </a:p>
        </p:txBody>
      </p:sp>
      <p:sp>
        <p:nvSpPr>
          <p:cNvPr id="27" name="涙形 26"/>
          <p:cNvSpPr/>
          <p:nvPr userDrawn="1"/>
        </p:nvSpPr>
        <p:spPr>
          <a:xfrm rot="5400000">
            <a:off x="382297" y="5461645"/>
            <a:ext cx="848875" cy="848875"/>
          </a:xfrm>
          <a:prstGeom prst="teardrop">
            <a:avLst/>
          </a:prstGeom>
          <a:solidFill>
            <a:schemeClr val="accent1">
              <a:lumMod val="20000"/>
              <a:lumOff val="80000"/>
            </a:schemeClr>
          </a:solidFill>
          <a:ln w="76200" cmpd="sng">
            <a:solidFill>
              <a:schemeClr val="accent1">
                <a:lumMod val="40000"/>
                <a:lumOff val="60000"/>
              </a:schemeClr>
            </a:solidFill>
            <a:beve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28" name="テキスト ボックス 27"/>
          <p:cNvSpPr txBox="1"/>
          <p:nvPr userDrawn="1"/>
        </p:nvSpPr>
        <p:spPr>
          <a:xfrm>
            <a:off x="600588" y="5605952"/>
            <a:ext cx="412292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kumimoji="1" lang="en-US" altLang="ja-JP" dirty="0" smtClean="0">
                <a:solidFill>
                  <a:srgbClr val="53548A"/>
                </a:solidFill>
              </a:rPr>
              <a:t>3</a:t>
            </a:r>
            <a:endParaRPr kumimoji="1" lang="ja-JP" altLang="en-US" dirty="0">
              <a:solidFill>
                <a:srgbClr val="53548A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5829909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2" presetClass="entr" presetSubtype="2" decel="100000" fill="hold" grpId="0" nodeType="after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" presetID="2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8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050"/>
                            </p:stCondLst>
                            <p:childTnLst>
                              <p:par>
                                <p:cTn id="20" presetID="2" presetClass="entr" presetSubtype="2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550"/>
                            </p:stCondLst>
                            <p:childTnLst>
                              <p:par>
                                <p:cTn id="25" presetID="10" presetClass="entr" presetSubtype="0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22" presetClass="entr" presetSubtype="8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0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22" presetClass="entr" presetSubtype="8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3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2" presetClass="entr" presetSubtype="1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8" presetID="2" presetClass="entr" presetSubtype="1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2300"/>
                            </p:stCondLst>
                            <p:childTnLst>
                              <p:par>
                                <p:cTn id="43" presetID="10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22" presetClass="entr" presetSubtype="8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8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22" presetClass="entr" presetSubtype="8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1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2" presetClass="entr" presetSubtype="1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6" presetID="2" presetClass="entr" presetSubtype="1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3300"/>
                            </p:stCondLst>
                            <p:childTnLst>
                              <p:par>
                                <p:cTn id="61" presetID="10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" presetID="22" presetClass="entr" presetSubtype="8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6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22" presetClass="entr" presetSubtype="8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9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2" presetClass="entr" presetSubtype="1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2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3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4" presetID="2" presetClass="entr" presetSubtype="1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6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7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 animBg="1"/>
      <p:bldP spid="31" grpId="0" animBg="1"/>
      <p:bldP spid="5" grpId="0" animBg="1"/>
      <p:bldP spid="30" grpId="0" animBg="1"/>
      <p:bldP spid="10" grpId="0" animBg="1"/>
      <p:bldP spid="8" grpId="0" animBg="1"/>
      <p:bldP spid="24" grpId="0"/>
      <p:bldP spid="13" grpId="0">
        <p:tmplLst>
          <p:tmpl>
            <p:tnLst>
              <p:par>
                <p:cTn presetID="2" presetClass="entr" presetSubtype="2" decel="100000" fill="hold" nodeType="afterEffect">
                  <p:stCondLst>
                    <p:cond delay="0"/>
                  </p:stCondLst>
                  <p:iterate type="wd">
                    <p:tmPct val="10000"/>
                  </p:iterate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5" grpId="0"/>
      <p:bldP spid="16" grpId="0">
        <p:tmplLst>
          <p:tmpl>
            <p:tnLst>
              <p:par>
                <p:cTn presetID="22" presetClass="entr" presetSubtype="8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1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7" grpId="0">
        <p:tmplLst>
          <p:tmpl>
            <p:tnLst>
              <p:par>
                <p:cTn presetID="22" presetClass="entr" presetSubtype="8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1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9" grpId="0">
        <p:tmplLst>
          <p:tmpl>
            <p:tnLst>
              <p:par>
                <p:cTn presetID="22" presetClass="entr" presetSubtype="8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1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0" grpId="0" animBg="1"/>
      <p:bldP spid="21" grpId="0"/>
      <p:bldP spid="23" grpId="0" animBg="1"/>
      <p:bldP spid="25" grpId="0"/>
      <p:bldP spid="27" grpId="0" animBg="1"/>
      <p:bldP spid="28" grpId="0"/>
    </p:bldLst>
  </p:timing>
</p:sldLayout>
</file>

<file path=ppt/slideLayouts/slideLayout38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obile 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正方形/長方形 14"/>
          <p:cNvSpPr/>
          <p:nvPr userDrawn="1"/>
        </p:nvSpPr>
        <p:spPr>
          <a:xfrm>
            <a:off x="0" y="5323520"/>
            <a:ext cx="18286413" cy="13501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pic>
        <p:nvPicPr>
          <p:cNvPr id="9" name="図 8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931284" y="510933"/>
            <a:ext cx="3820508" cy="9260434"/>
          </a:xfrm>
          <a:prstGeom prst="rect">
            <a:avLst/>
          </a:prstGeom>
        </p:spPr>
      </p:pic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  <a:alpha val="70000"/>
                  </a:prstClr>
                </a:solidFill>
              </a:rPr>
              <a:t>The Power of PowerPoint | thepopp.com</a:t>
            </a:r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87164BF-D67A-46C0-81D2-5BAF67C00C80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  <p:pic>
        <p:nvPicPr>
          <p:cNvPr id="22" name="図 21"/>
          <p:cNvPicPr>
            <a:picLocks noChangeAspect="1"/>
          </p:cNvPicPr>
          <p:nvPr userDrawn="1"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449044" y="1453090"/>
            <a:ext cx="3894306" cy="7956932"/>
          </a:xfrm>
          <a:prstGeom prst="rect">
            <a:avLst/>
          </a:prstGeom>
        </p:spPr>
      </p:pic>
      <p:sp>
        <p:nvSpPr>
          <p:cNvPr id="24" name="図プレースホルダー 23"/>
          <p:cNvSpPr>
            <a:spLocks noGrp="1"/>
          </p:cNvSpPr>
          <p:nvPr>
            <p:ph type="pic" sz="quarter" idx="12" hasCustomPrompt="1"/>
          </p:nvPr>
        </p:nvSpPr>
        <p:spPr>
          <a:xfrm>
            <a:off x="9728271" y="2478058"/>
            <a:ext cx="3335852" cy="5956300"/>
          </a:xfrm>
        </p:spPr>
        <p:txBody>
          <a:bodyPr/>
          <a:lstStyle>
            <a:lvl1pPr>
              <a:defRPr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/>
          </a:p>
        </p:txBody>
      </p:sp>
      <p:sp>
        <p:nvSpPr>
          <p:cNvPr id="16" name="テキスト プレースホルダー 11"/>
          <p:cNvSpPr>
            <a:spLocks noGrp="1"/>
          </p:cNvSpPr>
          <p:nvPr>
            <p:ph type="body" sz="quarter" idx="15" hasCustomPrompt="1"/>
          </p:nvPr>
        </p:nvSpPr>
        <p:spPr>
          <a:xfrm>
            <a:off x="547251" y="5413530"/>
            <a:ext cx="8595955" cy="1088019"/>
          </a:xfrm>
        </p:spPr>
        <p:txBody>
          <a:bodyPr anchor="b">
            <a:noAutofit/>
          </a:bodyPr>
          <a:lstStyle>
            <a:lvl1pPr algn="l">
              <a:lnSpc>
                <a:spcPct val="100000"/>
              </a:lnSpc>
              <a:spcBef>
                <a:spcPts val="0"/>
              </a:spcBef>
              <a:defRPr sz="5400" spc="600" baseline="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7" name="テキスト プレースホルダー 11"/>
          <p:cNvSpPr>
            <a:spLocks noGrp="1"/>
          </p:cNvSpPr>
          <p:nvPr>
            <p:ph type="body" sz="quarter" idx="20" hasCustomPrompt="1"/>
          </p:nvPr>
        </p:nvSpPr>
        <p:spPr>
          <a:xfrm>
            <a:off x="547250" y="6763679"/>
            <a:ext cx="8595955" cy="2025225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4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30203498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14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4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8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050"/>
                            </p:stCondLst>
                            <p:childTnLst>
                              <p:par>
                                <p:cTn id="25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" grpId="0" animBg="1"/>
      <p:bldP spid="24" grpId="0"/>
      <p:bldP spid="16" grpId="0">
        <p:tmplLst>
          <p:tmpl>
            <p:tnLst>
              <p:par>
                <p:cTn presetID="2" presetClass="entr" presetSubtype="8" decel="100000" fill="hold" nodeType="afterEffect">
                  <p:stCondLst>
                    <p:cond delay="0"/>
                  </p:stCondLst>
                  <p:iterate type="wd">
                    <p:tmPct val="10000"/>
                  </p:iterate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7" grpId="0">
        <p:tmplLst>
          <p:tmpl>
            <p:tnLst>
              <p:par>
                <p:cTn presetID="2" presetClass="entr" presetSubtype="8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38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obile Devices 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17" name="直線コネクタ 16"/>
          <p:cNvCxnSpPr/>
          <p:nvPr userDrawn="1"/>
        </p:nvCxnSpPr>
        <p:spPr>
          <a:xfrm flipH="1">
            <a:off x="0" y="3253290"/>
            <a:ext cx="18286413" cy="0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  <a:alpha val="70000"/>
                  </a:prstClr>
                </a:solidFill>
              </a:rPr>
              <a:t>The Power of PowerPoint | thepopp.com</a:t>
            </a:r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87164BF-D67A-46C0-81D2-5BAF67C00C80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  <p:pic>
        <p:nvPicPr>
          <p:cNvPr id="5" name="図 4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067531" y="868025"/>
            <a:ext cx="5715635" cy="8126678"/>
          </a:xfrm>
          <a:prstGeom prst="rect">
            <a:avLst/>
          </a:prstGeom>
        </p:spPr>
      </p:pic>
      <p:pic>
        <p:nvPicPr>
          <p:cNvPr id="6" name="図 5"/>
          <p:cNvPicPr>
            <a:picLocks noChangeAspect="1"/>
          </p:cNvPicPr>
          <p:nvPr userDrawn="1"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62286" y="3834097"/>
            <a:ext cx="2533388" cy="5160606"/>
          </a:xfrm>
          <a:prstGeom prst="rect">
            <a:avLst/>
          </a:prstGeom>
        </p:spPr>
      </p:pic>
      <p:sp>
        <p:nvSpPr>
          <p:cNvPr id="8" name="図プレースホルダー 7"/>
          <p:cNvSpPr>
            <a:spLocks noGrp="1"/>
          </p:cNvSpPr>
          <p:nvPr>
            <p:ph type="pic" sz="quarter" idx="12" hasCustomPrompt="1"/>
          </p:nvPr>
        </p:nvSpPr>
        <p:spPr>
          <a:xfrm>
            <a:off x="1048686" y="4501463"/>
            <a:ext cx="2160588" cy="3825875"/>
          </a:xfrm>
        </p:spPr>
        <p:txBody>
          <a:bodyPr/>
          <a:lstStyle>
            <a:lvl1pPr>
              <a:defRPr baseline="0"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/>
          </a:p>
        </p:txBody>
      </p:sp>
      <p:sp>
        <p:nvSpPr>
          <p:cNvPr id="12" name="図プレースホルダー 11"/>
          <p:cNvSpPr>
            <a:spLocks noGrp="1"/>
          </p:cNvSpPr>
          <p:nvPr>
            <p:ph type="pic" sz="quarter" idx="13" hasCustomPrompt="1"/>
          </p:nvPr>
        </p:nvSpPr>
        <p:spPr>
          <a:xfrm>
            <a:off x="3456428" y="1646033"/>
            <a:ext cx="4937841" cy="6570663"/>
          </a:xfrm>
        </p:spPr>
        <p:txBody>
          <a:bodyPr/>
          <a:lstStyle>
            <a:lvl1pPr>
              <a:defRPr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/>
          </a:p>
        </p:txBody>
      </p:sp>
      <p:sp>
        <p:nvSpPr>
          <p:cNvPr id="19" name="テキスト プレースホルダー 11"/>
          <p:cNvSpPr>
            <a:spLocks noGrp="1"/>
          </p:cNvSpPr>
          <p:nvPr>
            <p:ph type="body" sz="quarter" idx="15" hasCustomPrompt="1"/>
          </p:nvPr>
        </p:nvSpPr>
        <p:spPr>
          <a:xfrm>
            <a:off x="9098201" y="1273071"/>
            <a:ext cx="8730970" cy="1988119"/>
          </a:xfrm>
        </p:spPr>
        <p:txBody>
          <a:bodyPr anchor="b">
            <a:noAutofit/>
          </a:bodyPr>
          <a:lstStyle>
            <a:lvl1pPr algn="l">
              <a:lnSpc>
                <a:spcPct val="100000"/>
              </a:lnSpc>
              <a:spcBef>
                <a:spcPts val="0"/>
              </a:spcBef>
              <a:defRPr sz="5400" spc="600" baseline="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0" name="ホームベース 19"/>
          <p:cNvSpPr/>
          <p:nvPr userDrawn="1"/>
        </p:nvSpPr>
        <p:spPr>
          <a:xfrm>
            <a:off x="9158564" y="3719405"/>
            <a:ext cx="479695" cy="359473"/>
          </a:xfrm>
          <a:prstGeom prst="homePlate">
            <a:avLst/>
          </a:prstGeom>
          <a:solidFill>
            <a:schemeClr val="accent1"/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21" name="テキスト プレースホルダー 11"/>
          <p:cNvSpPr>
            <a:spLocks noGrp="1"/>
          </p:cNvSpPr>
          <p:nvPr>
            <p:ph type="body" sz="quarter" idx="16" hasCustomPrompt="1"/>
          </p:nvPr>
        </p:nvSpPr>
        <p:spPr>
          <a:xfrm>
            <a:off x="9638261" y="4102749"/>
            <a:ext cx="8190910" cy="1895845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spcBef>
                <a:spcPts val="0"/>
              </a:spcBef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3" name="テキスト プレースホルダー 11"/>
          <p:cNvSpPr>
            <a:spLocks noGrp="1"/>
          </p:cNvSpPr>
          <p:nvPr>
            <p:ph type="body" sz="quarter" idx="17" hasCustomPrompt="1"/>
          </p:nvPr>
        </p:nvSpPr>
        <p:spPr>
          <a:xfrm>
            <a:off x="9638261" y="3523320"/>
            <a:ext cx="8190910" cy="773203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32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5" name="ホームベース 24"/>
          <p:cNvSpPr/>
          <p:nvPr userDrawn="1"/>
        </p:nvSpPr>
        <p:spPr>
          <a:xfrm>
            <a:off x="9158564" y="6361320"/>
            <a:ext cx="479695" cy="359473"/>
          </a:xfrm>
          <a:prstGeom prst="homePlate">
            <a:avLst/>
          </a:prstGeom>
          <a:solidFill>
            <a:schemeClr val="accent1"/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27" name="テキスト プレースホルダー 11"/>
          <p:cNvSpPr>
            <a:spLocks noGrp="1"/>
          </p:cNvSpPr>
          <p:nvPr>
            <p:ph type="body" sz="quarter" idx="18" hasCustomPrompt="1"/>
          </p:nvPr>
        </p:nvSpPr>
        <p:spPr>
          <a:xfrm>
            <a:off x="9638261" y="6744664"/>
            <a:ext cx="8190910" cy="1895845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spcBef>
                <a:spcPts val="0"/>
              </a:spcBef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8" name="テキスト プレースホルダー 11"/>
          <p:cNvSpPr>
            <a:spLocks noGrp="1"/>
          </p:cNvSpPr>
          <p:nvPr>
            <p:ph type="body" sz="quarter" idx="19" hasCustomPrompt="1"/>
          </p:nvPr>
        </p:nvSpPr>
        <p:spPr>
          <a:xfrm>
            <a:off x="9638261" y="6165235"/>
            <a:ext cx="8190910" cy="773203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32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95670056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0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14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4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000"/>
                            </p:stCondLst>
                            <p:childTnLst>
                              <p:par>
                                <p:cTn id="19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1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500"/>
                            </p:stCondLst>
                            <p:childTnLst>
                              <p:par>
                                <p:cTn id="23" presetID="2" presetClass="entr" presetSubtype="2" decel="100000" fill="hold" grpId="0" nodeType="after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2050"/>
                            </p:stCondLst>
                            <p:childTnLst>
                              <p:par>
                                <p:cTn id="28" presetID="2" presetClass="entr" presetSubtype="8" decel="10000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2" presetID="2" presetClass="entr" presetSubtype="2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6" presetID="2" presetClass="entr" presetSubtype="2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3050"/>
                            </p:stCondLst>
                            <p:childTnLst>
                              <p:par>
                                <p:cTn id="41" presetID="2" presetClass="entr" presetSubtype="8" decel="10000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2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2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  <p:bldP spid="12" grpId="0"/>
      <p:bldP spid="19" grpId="0">
        <p:tmplLst>
          <p:tmpl>
            <p:tnLst>
              <p:par>
                <p:cTn presetID="2" presetClass="entr" presetSubtype="2" decel="100000" fill="hold" nodeType="afterEffect">
                  <p:stCondLst>
                    <p:cond delay="0"/>
                  </p:stCondLst>
                  <p:iterate type="wd">
                    <p:tmPct val="10000"/>
                  </p:iterate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0" grpId="0" animBg="1"/>
      <p:bldP spid="21" grpId="0">
        <p:tmplLst>
          <p:tmpl>
            <p:tnLst>
              <p:par>
                <p:cTn presetID="2" presetClass="entr" presetSubtype="2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3" grpId="0">
        <p:tmplLst>
          <p:tmpl>
            <p:tnLst>
              <p:par>
                <p:cTn presetID="2" presetClass="entr" presetSubtype="2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5" grpId="0" animBg="1"/>
      <p:bldP spid="27" grpId="0">
        <p:tmplLst>
          <p:tmpl>
            <p:tnLst>
              <p:par>
                <p:cTn presetID="2" presetClass="entr" presetSubtype="2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8" grpId="0">
        <p:tmplLst>
          <p:tmpl>
            <p:tnLst>
              <p:par>
                <p:cTn presetID="2" presetClass="entr" presetSubtype="2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38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obile Devices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正方形/長方形 15"/>
          <p:cNvSpPr/>
          <p:nvPr userDrawn="1"/>
        </p:nvSpPr>
        <p:spPr>
          <a:xfrm>
            <a:off x="0" y="5323520"/>
            <a:ext cx="18286413" cy="13501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  <a:alpha val="70000"/>
                  </a:prstClr>
                </a:solidFill>
              </a:rPr>
              <a:t>The Power of PowerPoint | thepopp.com</a:t>
            </a:r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87164BF-D67A-46C0-81D2-5BAF67C00C80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  <p:pic>
        <p:nvPicPr>
          <p:cNvPr id="5" name="図 4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067531" y="868025"/>
            <a:ext cx="5715635" cy="8126678"/>
          </a:xfrm>
          <a:prstGeom prst="rect">
            <a:avLst/>
          </a:prstGeom>
        </p:spPr>
      </p:pic>
      <p:pic>
        <p:nvPicPr>
          <p:cNvPr id="6" name="図 5"/>
          <p:cNvPicPr>
            <a:picLocks noChangeAspect="1"/>
          </p:cNvPicPr>
          <p:nvPr userDrawn="1"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62286" y="3834097"/>
            <a:ext cx="2533388" cy="5160606"/>
          </a:xfrm>
          <a:prstGeom prst="rect">
            <a:avLst/>
          </a:prstGeom>
        </p:spPr>
      </p:pic>
      <p:sp>
        <p:nvSpPr>
          <p:cNvPr id="8" name="図プレースホルダー 7"/>
          <p:cNvSpPr>
            <a:spLocks noGrp="1"/>
          </p:cNvSpPr>
          <p:nvPr>
            <p:ph type="pic" sz="quarter" idx="12" hasCustomPrompt="1"/>
          </p:nvPr>
        </p:nvSpPr>
        <p:spPr>
          <a:xfrm>
            <a:off x="1048686" y="4501463"/>
            <a:ext cx="2160588" cy="3825875"/>
          </a:xfrm>
        </p:spPr>
        <p:txBody>
          <a:bodyPr/>
          <a:lstStyle>
            <a:lvl1pPr>
              <a:defRPr baseline="0"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/>
          </a:p>
        </p:txBody>
      </p:sp>
      <p:sp>
        <p:nvSpPr>
          <p:cNvPr id="12" name="図プレースホルダー 11"/>
          <p:cNvSpPr>
            <a:spLocks noGrp="1"/>
          </p:cNvSpPr>
          <p:nvPr>
            <p:ph type="pic" sz="quarter" idx="13" hasCustomPrompt="1"/>
          </p:nvPr>
        </p:nvSpPr>
        <p:spPr>
          <a:xfrm>
            <a:off x="3456428" y="1646033"/>
            <a:ext cx="4937841" cy="6570663"/>
          </a:xfrm>
        </p:spPr>
        <p:txBody>
          <a:bodyPr/>
          <a:lstStyle>
            <a:lvl1pPr>
              <a:defRPr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/>
          </a:p>
        </p:txBody>
      </p:sp>
      <p:sp>
        <p:nvSpPr>
          <p:cNvPr id="18" name="テキスト プレースホルダー 11"/>
          <p:cNvSpPr>
            <a:spLocks noGrp="1"/>
          </p:cNvSpPr>
          <p:nvPr>
            <p:ph type="body" sz="quarter" idx="15" hasCustomPrompt="1"/>
          </p:nvPr>
        </p:nvSpPr>
        <p:spPr>
          <a:xfrm>
            <a:off x="9008191" y="5413530"/>
            <a:ext cx="8505945" cy="1088019"/>
          </a:xfrm>
        </p:spPr>
        <p:txBody>
          <a:bodyPr anchor="b">
            <a:noAutofit/>
          </a:bodyPr>
          <a:lstStyle>
            <a:lvl1pPr algn="l">
              <a:lnSpc>
                <a:spcPct val="100000"/>
              </a:lnSpc>
              <a:spcBef>
                <a:spcPts val="0"/>
              </a:spcBef>
              <a:defRPr sz="5400" spc="600" baseline="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2" name="テキスト プレースホルダー 11"/>
          <p:cNvSpPr>
            <a:spLocks noGrp="1"/>
          </p:cNvSpPr>
          <p:nvPr>
            <p:ph type="body" sz="quarter" idx="20" hasCustomPrompt="1"/>
          </p:nvPr>
        </p:nvSpPr>
        <p:spPr>
          <a:xfrm>
            <a:off x="9038278" y="6763679"/>
            <a:ext cx="8520863" cy="2025225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4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28989713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0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14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4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000"/>
                            </p:stCondLst>
                            <p:childTnLst>
                              <p:par>
                                <p:cTn id="19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1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500"/>
                            </p:stCondLst>
                            <p:childTnLst>
                              <p:par>
                                <p:cTn id="23" presetID="2" presetClass="entr" presetSubtype="2" decel="100000" fill="hold" grpId="0" nodeType="after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2050"/>
                            </p:stCondLst>
                            <p:childTnLst>
                              <p:par>
                                <p:cTn id="28" presetID="2" presetClass="entr" presetSubtype="2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 animBg="1"/>
      <p:bldP spid="8" grpId="0"/>
      <p:bldP spid="12" grpId="0"/>
      <p:bldP spid="18" grpId="0">
        <p:tmplLst>
          <p:tmpl>
            <p:tnLst>
              <p:par>
                <p:cTn presetID="2" presetClass="entr" presetSubtype="2" decel="100000" fill="hold" nodeType="afterEffect">
                  <p:stCondLst>
                    <p:cond delay="0"/>
                  </p:stCondLst>
                  <p:iterate type="wd">
                    <p:tmPct val="10000"/>
                  </p:iterate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2" grpId="0">
        <p:tmplLst>
          <p:tmpl>
            <p:tnLst>
              <p:par>
                <p:cTn presetID="2" presetClass="entr" presetSubtype="2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38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C and iPho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17" name="直線コネクタ 16"/>
          <p:cNvCxnSpPr/>
          <p:nvPr userDrawn="1"/>
        </p:nvCxnSpPr>
        <p:spPr>
          <a:xfrm flipH="1">
            <a:off x="0" y="4775560"/>
            <a:ext cx="18286413" cy="0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テキスト プレースホルダー 11"/>
          <p:cNvSpPr>
            <a:spLocks noGrp="1"/>
          </p:cNvSpPr>
          <p:nvPr>
            <p:ph type="body" sz="quarter" idx="15" hasCustomPrompt="1"/>
          </p:nvPr>
        </p:nvSpPr>
        <p:spPr>
          <a:xfrm>
            <a:off x="10988412" y="1993151"/>
            <a:ext cx="6840760" cy="2790310"/>
          </a:xfrm>
        </p:spPr>
        <p:txBody>
          <a:bodyPr anchor="b">
            <a:noAutofit/>
          </a:bodyPr>
          <a:lstStyle>
            <a:lvl1pPr algn="l">
              <a:lnSpc>
                <a:spcPct val="100000"/>
              </a:lnSpc>
              <a:spcBef>
                <a:spcPts val="0"/>
              </a:spcBef>
              <a:defRPr sz="5400" spc="600" baseline="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  <a:alpha val="70000"/>
                  </a:prstClr>
                </a:solidFill>
              </a:rPr>
              <a:t>The Power of PowerPoint | thepopp.com</a:t>
            </a:r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87164BF-D67A-46C0-81D2-5BAF67C00C80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  <p:pic>
        <p:nvPicPr>
          <p:cNvPr id="11" name="図 10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806763" y="1700461"/>
            <a:ext cx="7911618" cy="6409096"/>
          </a:xfrm>
          <a:prstGeom prst="rect">
            <a:avLst/>
          </a:prstGeom>
        </p:spPr>
      </p:pic>
      <p:sp>
        <p:nvSpPr>
          <p:cNvPr id="13" name="図プレースホルダー 8"/>
          <p:cNvSpPr>
            <a:spLocks noGrp="1"/>
          </p:cNvSpPr>
          <p:nvPr>
            <p:ph type="pic" sz="quarter" idx="13" hasCustomPrompt="1"/>
          </p:nvPr>
        </p:nvSpPr>
        <p:spPr>
          <a:xfrm>
            <a:off x="3097428" y="1970491"/>
            <a:ext cx="7335815" cy="4056234"/>
          </a:xfrm>
        </p:spPr>
        <p:txBody>
          <a:bodyPr/>
          <a:lstStyle>
            <a:lvl1pPr>
              <a:defRPr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/>
          </a:p>
        </p:txBody>
      </p:sp>
      <p:pic>
        <p:nvPicPr>
          <p:cNvPr id="14" name="図 13"/>
          <p:cNvPicPr>
            <a:picLocks noChangeAspect="1"/>
          </p:cNvPicPr>
          <p:nvPr userDrawn="1"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29413" y="4128186"/>
            <a:ext cx="2044962" cy="4165664"/>
          </a:xfrm>
          <a:prstGeom prst="rect">
            <a:avLst/>
          </a:prstGeom>
        </p:spPr>
      </p:pic>
      <p:sp>
        <p:nvSpPr>
          <p:cNvPr id="15" name="図プレースホルダー 8"/>
          <p:cNvSpPr>
            <a:spLocks noGrp="1"/>
          </p:cNvSpPr>
          <p:nvPr>
            <p:ph type="pic" sz="quarter" idx="12" hasCustomPrompt="1"/>
          </p:nvPr>
        </p:nvSpPr>
        <p:spPr>
          <a:xfrm>
            <a:off x="1097026" y="4658443"/>
            <a:ext cx="1709737" cy="3105150"/>
          </a:xfrm>
        </p:spPr>
        <p:txBody>
          <a:bodyPr/>
          <a:lstStyle>
            <a:lvl1pPr>
              <a:defRPr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/>
          </a:p>
        </p:txBody>
      </p:sp>
      <p:sp>
        <p:nvSpPr>
          <p:cNvPr id="20" name="テキスト プレースホルダー 11"/>
          <p:cNvSpPr>
            <a:spLocks noGrp="1"/>
          </p:cNvSpPr>
          <p:nvPr>
            <p:ph type="body" sz="quarter" idx="20" hasCustomPrompt="1"/>
          </p:nvPr>
        </p:nvSpPr>
        <p:spPr>
          <a:xfrm>
            <a:off x="10988411" y="4905010"/>
            <a:ext cx="6840759" cy="3523856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4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07348228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0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14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4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000"/>
                            </p:stCondLst>
                            <p:childTnLst>
                              <p:par>
                                <p:cTn id="19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1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500"/>
                            </p:stCondLst>
                            <p:childTnLst>
                              <p:par>
                                <p:cTn id="23" presetID="2" presetClass="entr" presetSubtype="2" decel="100000" fill="hold" grpId="0" nodeType="after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2050"/>
                            </p:stCondLst>
                            <p:childTnLst>
                              <p:par>
                                <p:cTn id="28" presetID="2" presetClass="entr" presetSubtype="2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" grpId="0">
        <p:tmplLst>
          <p:tmpl>
            <p:tnLst>
              <p:par>
                <p:cTn presetID="2" presetClass="entr" presetSubtype="2" decel="100000" fill="hold" nodeType="afterEffect">
                  <p:stCondLst>
                    <p:cond delay="0"/>
                  </p:stCondLst>
                  <p:iterate type="wd">
                    <p:tmPct val="10000"/>
                  </p:iterate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3" grpId="0"/>
      <p:bldP spid="15" grpId="0"/>
      <p:bldP spid="20" grpId="0">
        <p:tmplLst>
          <p:tmpl>
            <p:tnLst>
              <p:par>
                <p:cTn presetID="2" presetClass="entr" presetSubtype="2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38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ll Devic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正方形/長方形 15"/>
          <p:cNvSpPr/>
          <p:nvPr userDrawn="1"/>
        </p:nvSpPr>
        <p:spPr>
          <a:xfrm>
            <a:off x="0" y="6043600"/>
            <a:ext cx="18286413" cy="207023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  <a:alpha val="70000"/>
                  </a:prstClr>
                </a:solidFill>
              </a:rPr>
              <a:t>The Power of PowerPoint | thepopp.com</a:t>
            </a:r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87164BF-D67A-46C0-81D2-5BAF67C00C80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  <p:pic>
        <p:nvPicPr>
          <p:cNvPr id="5" name="図 4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667076" y="462980"/>
            <a:ext cx="7911618" cy="6409096"/>
          </a:xfrm>
          <a:prstGeom prst="rect">
            <a:avLst/>
          </a:prstGeom>
        </p:spPr>
      </p:pic>
      <p:pic>
        <p:nvPicPr>
          <p:cNvPr id="6" name="図 5"/>
          <p:cNvPicPr>
            <a:picLocks noChangeAspect="1"/>
          </p:cNvPicPr>
          <p:nvPr userDrawn="1"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468231" y="1425361"/>
            <a:ext cx="3830770" cy="5446715"/>
          </a:xfrm>
          <a:prstGeom prst="rect">
            <a:avLst/>
          </a:prstGeom>
        </p:spPr>
      </p:pic>
      <p:pic>
        <p:nvPicPr>
          <p:cNvPr id="7" name="図 6"/>
          <p:cNvPicPr>
            <a:picLocks noChangeAspect="1"/>
          </p:cNvPicPr>
          <p:nvPr userDrawn="1"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695226" y="2706412"/>
            <a:ext cx="2044962" cy="4165664"/>
          </a:xfrm>
          <a:prstGeom prst="rect">
            <a:avLst/>
          </a:prstGeom>
        </p:spPr>
      </p:pic>
      <p:sp>
        <p:nvSpPr>
          <p:cNvPr id="9" name="図プレースホルダー 8"/>
          <p:cNvSpPr>
            <a:spLocks noGrp="1"/>
          </p:cNvSpPr>
          <p:nvPr>
            <p:ph type="pic" sz="quarter" idx="12" hasCustomPrompt="1"/>
          </p:nvPr>
        </p:nvSpPr>
        <p:spPr>
          <a:xfrm>
            <a:off x="2862839" y="3236669"/>
            <a:ext cx="1709737" cy="3105150"/>
          </a:xfrm>
        </p:spPr>
        <p:txBody>
          <a:bodyPr/>
          <a:lstStyle>
            <a:lvl1pPr>
              <a:defRPr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/>
          </a:p>
        </p:txBody>
      </p:sp>
      <p:sp>
        <p:nvSpPr>
          <p:cNvPr id="10" name="図プレースホルダー 8"/>
          <p:cNvSpPr>
            <a:spLocks noGrp="1"/>
          </p:cNvSpPr>
          <p:nvPr>
            <p:ph type="pic" sz="quarter" idx="13" hasCustomPrompt="1"/>
          </p:nvPr>
        </p:nvSpPr>
        <p:spPr>
          <a:xfrm>
            <a:off x="4957741" y="733010"/>
            <a:ext cx="7335815" cy="4056234"/>
          </a:xfrm>
        </p:spPr>
        <p:txBody>
          <a:bodyPr/>
          <a:lstStyle>
            <a:lvl1pPr>
              <a:defRPr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/>
          </a:p>
        </p:txBody>
      </p:sp>
      <p:sp>
        <p:nvSpPr>
          <p:cNvPr id="11" name="図プレースホルダー 8"/>
          <p:cNvSpPr>
            <a:spLocks noGrp="1"/>
          </p:cNvSpPr>
          <p:nvPr>
            <p:ph type="pic" sz="quarter" idx="14" hasCustomPrompt="1"/>
          </p:nvPr>
        </p:nvSpPr>
        <p:spPr>
          <a:xfrm>
            <a:off x="12743606" y="1948145"/>
            <a:ext cx="3285365" cy="4410490"/>
          </a:xfrm>
        </p:spPr>
        <p:txBody>
          <a:bodyPr/>
          <a:lstStyle>
            <a:lvl1pPr>
              <a:defRPr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/>
          </a:p>
        </p:txBody>
      </p:sp>
      <p:sp>
        <p:nvSpPr>
          <p:cNvPr id="13" name="テキスト プレースホルダー 11"/>
          <p:cNvSpPr>
            <a:spLocks noGrp="1"/>
          </p:cNvSpPr>
          <p:nvPr>
            <p:ph type="body" sz="quarter" idx="15" hasCustomPrompt="1"/>
          </p:nvPr>
        </p:nvSpPr>
        <p:spPr>
          <a:xfrm>
            <a:off x="2048729" y="6980806"/>
            <a:ext cx="14188955" cy="1088019"/>
          </a:xfrm>
        </p:spPr>
        <p:txBody>
          <a:bodyPr anchor="b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5400" spc="600" baseline="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4" name="テキスト プレースホルダー 11"/>
          <p:cNvSpPr>
            <a:spLocks noGrp="1"/>
          </p:cNvSpPr>
          <p:nvPr>
            <p:ph type="body" sz="quarter" idx="20" hasCustomPrompt="1"/>
          </p:nvPr>
        </p:nvSpPr>
        <p:spPr>
          <a:xfrm>
            <a:off x="1514859" y="8248845"/>
            <a:ext cx="15256695" cy="1170130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defRPr sz="24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17097485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0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14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4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000"/>
                            </p:stCondLst>
                            <p:childTnLst>
                              <p:par>
                                <p:cTn id="19" presetID="14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1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4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1500"/>
                            </p:stCondLst>
                            <p:childTnLst>
                              <p:par>
                                <p:cTn id="26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8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2000"/>
                            </p:stCondLst>
                            <p:childTnLst>
                              <p:par>
                                <p:cTn id="30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50"/>
                            </p:stCondLst>
                            <p:childTnLst>
                              <p:par>
                                <p:cTn id="35" presetID="2" presetClass="entr" presetSubtype="4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 animBg="1"/>
      <p:bldP spid="9" grpId="0"/>
      <p:bldP spid="10" grpId="0"/>
      <p:bldP spid="11" grpId="0"/>
      <p:bldP spid="13" grpId="0">
        <p:tmplLst>
          <p:tmpl>
            <p:tnLst>
              <p:par>
                <p:cTn presetID="2" presetClass="entr" presetSubtype="8" decel="100000" fill="hold" nodeType="afterEffect">
                  <p:stCondLst>
                    <p:cond delay="0"/>
                  </p:stCondLst>
                  <p:iterate type="wd">
                    <p:tmPct val="10000"/>
                  </p:iterate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4" grpId="0">
        <p:tmplLst>
          <p:tmpl>
            <p:tnLst>
              <p:par>
                <p:cTn presetID="2" presetClass="entr" presetSubtype="4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38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Tiles 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  <a:alpha val="70000"/>
                  </a:prstClr>
                </a:solidFill>
              </a:rPr>
              <a:t>The Power of PowerPoint | thepopp.com</a:t>
            </a:r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87164BF-D67A-46C0-81D2-5BAF67C00C80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  <p:sp>
        <p:nvSpPr>
          <p:cNvPr id="9" name="図プレースホルダー 4"/>
          <p:cNvSpPr>
            <a:spLocks noGrp="1"/>
          </p:cNvSpPr>
          <p:nvPr>
            <p:ph type="pic" sz="quarter" idx="16" hasCustomPrompt="1"/>
          </p:nvPr>
        </p:nvSpPr>
        <p:spPr>
          <a:xfrm>
            <a:off x="2932154" y="3883722"/>
            <a:ext cx="2474913" cy="2474913"/>
          </a:xfrm>
          <a:solidFill>
            <a:schemeClr val="accent1">
              <a:lumMod val="60000"/>
              <a:lumOff val="40000"/>
            </a:schemeClr>
          </a:solidFill>
        </p:spPr>
        <p:txBody>
          <a:bodyPr/>
          <a:lstStyle>
            <a:lvl1pPr marL="0" marR="0" indent="0" algn="l" defTabSz="1632753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 smtClean="0"/>
          </a:p>
          <a:p>
            <a:endParaRPr kumimoji="1" lang="ja-JP" altLang="en-US" dirty="0"/>
          </a:p>
        </p:txBody>
      </p:sp>
      <p:sp>
        <p:nvSpPr>
          <p:cNvPr id="10" name="図プレースホルダー 4"/>
          <p:cNvSpPr>
            <a:spLocks noGrp="1"/>
          </p:cNvSpPr>
          <p:nvPr>
            <p:ph type="pic" sz="quarter" idx="17" hasCustomPrompt="1"/>
          </p:nvPr>
        </p:nvSpPr>
        <p:spPr>
          <a:xfrm>
            <a:off x="5407429" y="3883722"/>
            <a:ext cx="2474913" cy="2474913"/>
          </a:xfrm>
          <a:solidFill>
            <a:schemeClr val="accent1"/>
          </a:solidFill>
        </p:spPr>
        <p:txBody>
          <a:bodyPr/>
          <a:lstStyle>
            <a:lvl1pPr marL="0" marR="0" indent="0" algn="l" defTabSz="1632753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 smtClean="0"/>
          </a:p>
          <a:p>
            <a:endParaRPr kumimoji="1" lang="ja-JP" altLang="en-US" dirty="0"/>
          </a:p>
        </p:txBody>
      </p:sp>
      <p:sp>
        <p:nvSpPr>
          <p:cNvPr id="15" name="図プレースホルダー 4"/>
          <p:cNvSpPr>
            <a:spLocks noGrp="1"/>
          </p:cNvSpPr>
          <p:nvPr>
            <p:ph type="pic" sz="quarter" idx="22" hasCustomPrompt="1"/>
          </p:nvPr>
        </p:nvSpPr>
        <p:spPr>
          <a:xfrm>
            <a:off x="7882704" y="6358635"/>
            <a:ext cx="2474913" cy="2474913"/>
          </a:xfrm>
          <a:solidFill>
            <a:schemeClr val="accent1"/>
          </a:solidFill>
        </p:spPr>
        <p:txBody>
          <a:bodyPr/>
          <a:lstStyle>
            <a:lvl1pPr marL="0" marR="0" indent="0" algn="l" defTabSz="1632753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 smtClean="0"/>
          </a:p>
          <a:p>
            <a:endParaRPr kumimoji="1" lang="ja-JP" altLang="en-US" dirty="0"/>
          </a:p>
        </p:txBody>
      </p:sp>
      <p:sp>
        <p:nvSpPr>
          <p:cNvPr id="19" name="図プレースホルダー 4"/>
          <p:cNvSpPr>
            <a:spLocks noGrp="1"/>
          </p:cNvSpPr>
          <p:nvPr>
            <p:ph type="pic" sz="quarter" idx="26" hasCustomPrompt="1"/>
          </p:nvPr>
        </p:nvSpPr>
        <p:spPr>
          <a:xfrm>
            <a:off x="457241" y="3883360"/>
            <a:ext cx="2474913" cy="2474913"/>
          </a:xfrm>
          <a:solidFill>
            <a:schemeClr val="accent1"/>
          </a:solidFill>
        </p:spPr>
        <p:txBody>
          <a:bodyPr/>
          <a:lstStyle>
            <a:lvl1pPr>
              <a:defRPr baseline="0"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/>
          </a:p>
        </p:txBody>
      </p:sp>
      <p:sp>
        <p:nvSpPr>
          <p:cNvPr id="20" name="図プレースホルダー 4"/>
          <p:cNvSpPr>
            <a:spLocks noGrp="1"/>
          </p:cNvSpPr>
          <p:nvPr>
            <p:ph type="pic" sz="quarter" idx="27" hasCustomPrompt="1"/>
          </p:nvPr>
        </p:nvSpPr>
        <p:spPr>
          <a:xfrm>
            <a:off x="2932516" y="1408085"/>
            <a:ext cx="2474913" cy="2474913"/>
          </a:xfrm>
          <a:solidFill>
            <a:schemeClr val="accent1">
              <a:lumMod val="40000"/>
              <a:lumOff val="60000"/>
            </a:schemeClr>
          </a:solidFill>
        </p:spPr>
        <p:txBody>
          <a:bodyPr/>
          <a:lstStyle>
            <a:lvl1pPr marL="0" marR="0" indent="0" algn="l" defTabSz="1632753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lvl1pPr>
          </a:lstStyle>
          <a:p>
            <a:r>
              <a:rPr kumimoji="1" lang="en-US" altLang="ja-JP" dirty="0" smtClean="0"/>
              <a:t>Add an image</a:t>
            </a:r>
          </a:p>
          <a:p>
            <a:r>
              <a:rPr kumimoji="1" lang="en-US" altLang="ja-JP" dirty="0" smtClean="0"/>
              <a:t>(or blank)</a:t>
            </a:r>
            <a:endParaRPr kumimoji="1" lang="ja-JP" altLang="en-US" dirty="0" smtClean="0"/>
          </a:p>
          <a:p>
            <a:endParaRPr kumimoji="1" lang="ja-JP" altLang="en-US" dirty="0"/>
          </a:p>
        </p:txBody>
      </p:sp>
      <p:sp>
        <p:nvSpPr>
          <p:cNvPr id="21" name="図プレースホルダー 4"/>
          <p:cNvSpPr>
            <a:spLocks noGrp="1"/>
          </p:cNvSpPr>
          <p:nvPr>
            <p:ph type="pic" sz="quarter" idx="28" hasCustomPrompt="1"/>
          </p:nvPr>
        </p:nvSpPr>
        <p:spPr>
          <a:xfrm>
            <a:off x="5407791" y="1408085"/>
            <a:ext cx="2474913" cy="2474913"/>
          </a:xfrm>
          <a:solidFill>
            <a:schemeClr val="accent1">
              <a:lumMod val="60000"/>
              <a:lumOff val="40000"/>
            </a:schemeClr>
          </a:solidFill>
        </p:spPr>
        <p:txBody>
          <a:bodyPr/>
          <a:lstStyle>
            <a:lvl1pPr marL="0" marR="0" indent="0" algn="l" defTabSz="1632753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 smtClean="0"/>
          </a:p>
          <a:p>
            <a:endParaRPr kumimoji="1" lang="ja-JP" altLang="en-US" dirty="0"/>
          </a:p>
        </p:txBody>
      </p:sp>
      <p:sp>
        <p:nvSpPr>
          <p:cNvPr id="22" name="図プレースホルダー 4"/>
          <p:cNvSpPr>
            <a:spLocks noGrp="1"/>
          </p:cNvSpPr>
          <p:nvPr>
            <p:ph type="pic" sz="quarter" idx="29" hasCustomPrompt="1"/>
          </p:nvPr>
        </p:nvSpPr>
        <p:spPr>
          <a:xfrm>
            <a:off x="7883066" y="1408085"/>
            <a:ext cx="2474913" cy="2474913"/>
          </a:xfrm>
          <a:solidFill>
            <a:schemeClr val="accent1">
              <a:lumMod val="75000"/>
            </a:schemeClr>
          </a:solidFill>
        </p:spPr>
        <p:txBody>
          <a:bodyPr/>
          <a:lstStyle>
            <a:lvl1pPr marL="0" marR="0" indent="0" algn="l" defTabSz="1632753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 smtClean="0"/>
          </a:p>
          <a:p>
            <a:endParaRPr kumimoji="1" lang="ja-JP" altLang="en-US" dirty="0"/>
          </a:p>
        </p:txBody>
      </p:sp>
      <p:sp>
        <p:nvSpPr>
          <p:cNvPr id="23" name="図プレースホルダー 4"/>
          <p:cNvSpPr>
            <a:spLocks noGrp="1"/>
          </p:cNvSpPr>
          <p:nvPr>
            <p:ph type="pic" sz="quarter" idx="30" hasCustomPrompt="1"/>
          </p:nvPr>
        </p:nvSpPr>
        <p:spPr>
          <a:xfrm>
            <a:off x="10358341" y="1408447"/>
            <a:ext cx="2474913" cy="2474913"/>
          </a:xfrm>
          <a:solidFill>
            <a:schemeClr val="accent1">
              <a:lumMod val="60000"/>
              <a:lumOff val="40000"/>
            </a:schemeClr>
          </a:solidFill>
        </p:spPr>
        <p:txBody>
          <a:bodyPr/>
          <a:lstStyle>
            <a:lvl1pPr marL="0" marR="0" indent="0" algn="l" defTabSz="1632753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 smtClean="0"/>
          </a:p>
          <a:p>
            <a:endParaRPr kumimoji="1" lang="ja-JP" altLang="en-US" dirty="0"/>
          </a:p>
        </p:txBody>
      </p:sp>
      <p:sp>
        <p:nvSpPr>
          <p:cNvPr id="27" name="テキスト プレースホルダー 11"/>
          <p:cNvSpPr>
            <a:spLocks noGrp="1"/>
          </p:cNvSpPr>
          <p:nvPr>
            <p:ph type="body" sz="quarter" idx="14" hasCustomPrompt="1"/>
          </p:nvPr>
        </p:nvSpPr>
        <p:spPr>
          <a:xfrm>
            <a:off x="8152734" y="4032082"/>
            <a:ext cx="9451050" cy="1106572"/>
          </a:xfrm>
        </p:spPr>
        <p:txBody>
          <a:bodyPr anchor="b">
            <a:noAutofit/>
          </a:bodyPr>
          <a:lstStyle>
            <a:lvl1pPr algn="l">
              <a:lnSpc>
                <a:spcPct val="100000"/>
              </a:lnSpc>
              <a:spcBef>
                <a:spcPts val="0"/>
              </a:spcBef>
              <a:defRPr sz="5400" spc="600" baseline="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8" name="テキスト プレースホルダー 11"/>
          <p:cNvSpPr>
            <a:spLocks noGrp="1"/>
          </p:cNvSpPr>
          <p:nvPr>
            <p:ph type="body" sz="quarter" idx="15" hasCustomPrompt="1"/>
          </p:nvPr>
        </p:nvSpPr>
        <p:spPr>
          <a:xfrm>
            <a:off x="8153096" y="5008485"/>
            <a:ext cx="9496055" cy="1080120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4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0" name="図プレースホルダー 4"/>
          <p:cNvSpPr>
            <a:spLocks noGrp="1"/>
          </p:cNvSpPr>
          <p:nvPr>
            <p:ph type="pic" sz="quarter" idx="33" hasCustomPrompt="1"/>
          </p:nvPr>
        </p:nvSpPr>
        <p:spPr>
          <a:xfrm>
            <a:off x="2932154" y="6358635"/>
            <a:ext cx="2474913" cy="2474913"/>
          </a:xfrm>
          <a:solidFill>
            <a:schemeClr val="accent1">
              <a:lumMod val="75000"/>
            </a:schemeClr>
          </a:solidFill>
        </p:spPr>
        <p:txBody>
          <a:bodyPr/>
          <a:lstStyle>
            <a:lvl1pPr marL="0" marR="0" indent="0" algn="l" defTabSz="1632753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 smtClean="0"/>
          </a:p>
          <a:p>
            <a:endParaRPr kumimoji="1" lang="ja-JP" altLang="en-US" dirty="0"/>
          </a:p>
        </p:txBody>
      </p:sp>
      <p:sp>
        <p:nvSpPr>
          <p:cNvPr id="31" name="図プレースホルダー 4"/>
          <p:cNvSpPr>
            <a:spLocks noGrp="1"/>
          </p:cNvSpPr>
          <p:nvPr>
            <p:ph type="pic" sz="quarter" idx="34" hasCustomPrompt="1"/>
          </p:nvPr>
        </p:nvSpPr>
        <p:spPr>
          <a:xfrm>
            <a:off x="5407429" y="6358635"/>
            <a:ext cx="2474913" cy="2474913"/>
          </a:xfrm>
          <a:solidFill>
            <a:schemeClr val="accent1">
              <a:lumMod val="40000"/>
              <a:lumOff val="60000"/>
            </a:schemeClr>
          </a:solidFill>
        </p:spPr>
        <p:txBody>
          <a:bodyPr/>
          <a:lstStyle>
            <a:lvl1pPr marL="0" marR="0" indent="0" algn="l" defTabSz="1632753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 smtClean="0"/>
          </a:p>
          <a:p>
            <a:endParaRPr kumimoji="1" lang="ja-JP" altLang="en-US" dirty="0"/>
          </a:p>
        </p:txBody>
      </p:sp>
      <p:sp>
        <p:nvSpPr>
          <p:cNvPr id="32" name="図プレースホルダー 4"/>
          <p:cNvSpPr>
            <a:spLocks noGrp="1"/>
          </p:cNvSpPr>
          <p:nvPr>
            <p:ph type="pic" sz="quarter" idx="35" hasCustomPrompt="1"/>
          </p:nvPr>
        </p:nvSpPr>
        <p:spPr>
          <a:xfrm>
            <a:off x="15308891" y="6358635"/>
            <a:ext cx="2474913" cy="2474913"/>
          </a:xfrm>
          <a:solidFill>
            <a:schemeClr val="accent1"/>
          </a:solidFill>
        </p:spPr>
        <p:txBody>
          <a:bodyPr/>
          <a:lstStyle>
            <a:lvl1pPr marL="0" marR="0" indent="0" algn="l" defTabSz="1632753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 smtClean="0"/>
          </a:p>
          <a:p>
            <a:endParaRPr kumimoji="1" lang="ja-JP" altLang="en-US" dirty="0"/>
          </a:p>
        </p:txBody>
      </p:sp>
      <p:sp>
        <p:nvSpPr>
          <p:cNvPr id="33" name="図プレースホルダー 4"/>
          <p:cNvSpPr>
            <a:spLocks noGrp="1"/>
          </p:cNvSpPr>
          <p:nvPr>
            <p:ph type="pic" sz="quarter" idx="36" hasCustomPrompt="1"/>
          </p:nvPr>
        </p:nvSpPr>
        <p:spPr>
          <a:xfrm>
            <a:off x="10358341" y="6358635"/>
            <a:ext cx="2474913" cy="2474913"/>
          </a:xfrm>
          <a:solidFill>
            <a:schemeClr val="accent1">
              <a:lumMod val="20000"/>
              <a:lumOff val="80000"/>
            </a:schemeClr>
          </a:solidFill>
        </p:spPr>
        <p:txBody>
          <a:bodyPr/>
          <a:lstStyle>
            <a:lvl1pPr marL="0" marR="0" indent="0" algn="l" defTabSz="1632753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 smtClean="0"/>
          </a:p>
          <a:p>
            <a:endParaRPr kumimoji="1" lang="ja-JP" altLang="en-US" dirty="0"/>
          </a:p>
        </p:txBody>
      </p:sp>
      <p:sp>
        <p:nvSpPr>
          <p:cNvPr id="34" name="図プレースホルダー 4"/>
          <p:cNvSpPr>
            <a:spLocks noGrp="1"/>
          </p:cNvSpPr>
          <p:nvPr>
            <p:ph type="pic" sz="quarter" idx="37" hasCustomPrompt="1"/>
          </p:nvPr>
        </p:nvSpPr>
        <p:spPr>
          <a:xfrm>
            <a:off x="12833616" y="6358635"/>
            <a:ext cx="2474913" cy="2474913"/>
          </a:xfrm>
          <a:solidFill>
            <a:schemeClr val="accent1">
              <a:lumMod val="40000"/>
              <a:lumOff val="60000"/>
            </a:schemeClr>
          </a:solidFill>
        </p:spPr>
        <p:txBody>
          <a:bodyPr/>
          <a:lstStyle>
            <a:lvl1pPr marL="0" marR="0" indent="0" algn="l" defTabSz="1632753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 smtClean="0"/>
          </a:p>
          <a:p>
            <a:endParaRPr kumimoji="1" lang="ja-JP" altLang="en-US" dirty="0"/>
          </a:p>
        </p:txBody>
      </p:sp>
    </p:spTree>
    <p:extLst>
      <p:ext uri="{BB962C8B-B14F-4D97-AF65-F5344CB8AC3E}">
        <p14:creationId xmlns:p14="http://schemas.microsoft.com/office/powerpoint/2010/main" val="228898730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0" presetClass="entr" presetSubtype="0" fill="hold" grpId="0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10" presetClass="entr" presetSubtype="0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10" presetClass="entr" presetSubtype="0" fill="hold" grpId="0" nodeType="withEffect">
                                  <p:stCondLst>
                                    <p:cond delay="110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1700"/>
                            </p:stCondLst>
                            <p:childTnLst>
                              <p:par>
                                <p:cTn id="45" presetID="2" presetClass="entr" presetSubtype="2" decel="100000" fill="hold" grpId="0" nodeType="afterEffect">
                                  <p:stCondLst>
                                    <p:cond delay="50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2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 animBg="1"/>
      <p:bldP spid="10" grpId="0" animBg="1"/>
      <p:bldP spid="15" grpId="0" animBg="1"/>
      <p:bldP spid="19" grpId="0" animBg="1"/>
      <p:bldP spid="20" grpId="0" animBg="1"/>
      <p:bldP spid="21" grpId="0" animBg="1"/>
      <p:bldP spid="22" grpId="0" animBg="1"/>
      <p:bldP spid="23" grpId="0" animBg="1"/>
      <p:bldP spid="27" grpId="0">
        <p:tmplLst>
          <p:tmpl>
            <p:tnLst>
              <p:par>
                <p:cTn presetID="2" presetClass="entr" presetSubtype="2" decel="100000" fill="hold" nodeType="afterEffect">
                  <p:stCondLst>
                    <p:cond delay="500"/>
                  </p:stCondLst>
                  <p:iterate type="wd">
                    <p:tmPct val="10000"/>
                  </p:iterate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8" grpId="0">
        <p:tmplLst>
          <p:tmpl>
            <p:tnLst>
              <p:par>
                <p:cTn presetID="2" presetClass="entr" presetSubtype="2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0" grpId="0" animBg="1"/>
      <p:bldP spid="31" grpId="0" animBg="1"/>
      <p:bldP spid="32" grpId="0" animBg="1"/>
      <p:bldP spid="33" grpId="0" animBg="1"/>
      <p:bldP spid="34" grpId="0" animBg="1"/>
    </p:bldLst>
  </p:timing>
</p:sldLayout>
</file>

<file path=ppt/slideLayouts/slideLayout38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ig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正方形/長方形 13"/>
          <p:cNvSpPr/>
          <p:nvPr userDrawn="1"/>
        </p:nvSpPr>
        <p:spPr>
          <a:xfrm>
            <a:off x="1" y="0"/>
            <a:ext cx="502246" cy="10287000"/>
          </a:xfrm>
          <a:prstGeom prst="rect">
            <a:avLst/>
          </a:prstGeom>
          <a:solidFill>
            <a:schemeClr val="accent1"/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  <a:alpha val="70000"/>
                  </a:prstClr>
                </a:solidFill>
              </a:rPr>
              <a:t>The Power of PowerPoint | thepopp.com</a:t>
            </a:r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87164BF-D67A-46C0-81D2-5BAF67C00C80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  <p:cxnSp>
        <p:nvCxnSpPr>
          <p:cNvPr id="10" name="直線コネクタ 9"/>
          <p:cNvCxnSpPr/>
          <p:nvPr userDrawn="1"/>
        </p:nvCxnSpPr>
        <p:spPr>
          <a:xfrm flipH="1">
            <a:off x="0" y="4775560"/>
            <a:ext cx="18286413" cy="0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" name="テキスト プレースホルダー 11"/>
          <p:cNvSpPr>
            <a:spLocks noGrp="1"/>
          </p:cNvSpPr>
          <p:nvPr>
            <p:ph type="body" sz="quarter" idx="15" hasCustomPrompt="1"/>
          </p:nvPr>
        </p:nvSpPr>
        <p:spPr>
          <a:xfrm>
            <a:off x="9430095" y="1993151"/>
            <a:ext cx="8399077" cy="2790310"/>
          </a:xfrm>
        </p:spPr>
        <p:txBody>
          <a:bodyPr anchor="b">
            <a:noAutofit/>
          </a:bodyPr>
          <a:lstStyle>
            <a:lvl1pPr algn="l">
              <a:lnSpc>
                <a:spcPct val="100000"/>
              </a:lnSpc>
              <a:spcBef>
                <a:spcPts val="0"/>
              </a:spcBef>
              <a:defRPr sz="5400" spc="600" baseline="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2" name="テキスト プレースホルダー 11"/>
          <p:cNvSpPr>
            <a:spLocks noGrp="1"/>
          </p:cNvSpPr>
          <p:nvPr>
            <p:ph type="body" sz="quarter" idx="20" hasCustomPrompt="1"/>
          </p:nvPr>
        </p:nvSpPr>
        <p:spPr>
          <a:xfrm>
            <a:off x="9430095" y="4905010"/>
            <a:ext cx="8399076" cy="3523856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4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7" name="図プレースホルダー 6"/>
          <p:cNvSpPr>
            <a:spLocks noGrp="1"/>
          </p:cNvSpPr>
          <p:nvPr>
            <p:ph type="pic" sz="quarter" idx="12" hasCustomPrompt="1"/>
          </p:nvPr>
        </p:nvSpPr>
        <p:spPr>
          <a:xfrm>
            <a:off x="412236" y="0"/>
            <a:ext cx="8730970" cy="10287000"/>
          </a:xfrm>
        </p:spPr>
        <p:txBody>
          <a:bodyPr/>
          <a:lstStyle>
            <a:lvl1pPr>
              <a:defRPr baseline="0"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/>
          </a:p>
        </p:txBody>
      </p:sp>
    </p:spTree>
    <p:extLst>
      <p:ext uri="{BB962C8B-B14F-4D97-AF65-F5344CB8AC3E}">
        <p14:creationId xmlns:p14="http://schemas.microsoft.com/office/powerpoint/2010/main" val="273960779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0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4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2" presetClass="entr" presetSubtype="2" decel="100000" fill="hold" grpId="0" nodeType="after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2" presetClass="entr" presetSubtype="2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 animBg="1"/>
      <p:bldP spid="11" grpId="0"/>
      <p:bldP spid="12" grpId="0">
        <p:tmplLst>
          <p:tmpl>
            <p:tnLst>
              <p:par>
                <p:cTn presetID="2" presetClass="entr" presetSubtype="2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7" grpId="0"/>
    </p:bldLst>
  </p:timing>
</p:sldLayout>
</file>

<file path=ppt/slideLayouts/slideLayout38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 Images and descri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図プレースホルダー 5"/>
          <p:cNvSpPr>
            <a:spLocks noGrp="1"/>
          </p:cNvSpPr>
          <p:nvPr>
            <p:ph type="pic" sz="quarter" idx="12" hasCustomPrompt="1"/>
          </p:nvPr>
        </p:nvSpPr>
        <p:spPr>
          <a:xfrm>
            <a:off x="38182" y="43542"/>
            <a:ext cx="3600000" cy="4615544"/>
          </a:xfrm>
        </p:spPr>
        <p:txBody>
          <a:bodyPr/>
          <a:lstStyle>
            <a:lvl1pPr>
              <a:defRPr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/>
          </a:p>
        </p:txBody>
      </p:sp>
      <p:sp>
        <p:nvSpPr>
          <p:cNvPr id="7" name="図プレースホルダー 5"/>
          <p:cNvSpPr>
            <a:spLocks noGrp="1"/>
          </p:cNvSpPr>
          <p:nvPr>
            <p:ph type="pic" sz="quarter" idx="13" hasCustomPrompt="1"/>
          </p:nvPr>
        </p:nvSpPr>
        <p:spPr>
          <a:xfrm>
            <a:off x="3687753" y="4706599"/>
            <a:ext cx="3600000" cy="4615544"/>
          </a:xfrm>
        </p:spPr>
        <p:txBody>
          <a:bodyPr/>
          <a:lstStyle>
            <a:lvl1pPr marL="0" marR="0" indent="0" algn="l" defTabSz="1632753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 smtClean="0"/>
          </a:p>
          <a:p>
            <a:endParaRPr kumimoji="1" lang="ja-JP" altLang="en-US" dirty="0"/>
          </a:p>
        </p:txBody>
      </p:sp>
      <p:sp>
        <p:nvSpPr>
          <p:cNvPr id="8" name="図プレースホルダー 5"/>
          <p:cNvSpPr>
            <a:spLocks noGrp="1"/>
          </p:cNvSpPr>
          <p:nvPr>
            <p:ph type="pic" sz="quarter" idx="14" hasCustomPrompt="1"/>
          </p:nvPr>
        </p:nvSpPr>
        <p:spPr>
          <a:xfrm>
            <a:off x="7337324" y="43542"/>
            <a:ext cx="3600000" cy="4615544"/>
          </a:xfrm>
        </p:spPr>
        <p:txBody>
          <a:bodyPr/>
          <a:lstStyle>
            <a:lvl1pPr marL="0" marR="0" indent="0" algn="l" defTabSz="1632753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 smtClean="0"/>
          </a:p>
          <a:p>
            <a:endParaRPr kumimoji="1" lang="ja-JP" altLang="en-US" dirty="0"/>
          </a:p>
        </p:txBody>
      </p:sp>
      <p:sp>
        <p:nvSpPr>
          <p:cNvPr id="9" name="図プレースホルダー 5"/>
          <p:cNvSpPr>
            <a:spLocks noGrp="1"/>
          </p:cNvSpPr>
          <p:nvPr>
            <p:ph type="pic" sz="quarter" idx="15" hasCustomPrompt="1"/>
          </p:nvPr>
        </p:nvSpPr>
        <p:spPr>
          <a:xfrm>
            <a:off x="10988185" y="4706943"/>
            <a:ext cx="3600000" cy="4615544"/>
          </a:xfrm>
        </p:spPr>
        <p:txBody>
          <a:bodyPr/>
          <a:lstStyle>
            <a:lvl1pPr marL="0" marR="0" indent="0" algn="l" defTabSz="1632753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 smtClean="0"/>
          </a:p>
          <a:p>
            <a:endParaRPr kumimoji="1" lang="ja-JP" altLang="en-US" dirty="0"/>
          </a:p>
        </p:txBody>
      </p:sp>
      <p:sp>
        <p:nvSpPr>
          <p:cNvPr id="10" name="図プレースホルダー 5"/>
          <p:cNvSpPr>
            <a:spLocks noGrp="1"/>
          </p:cNvSpPr>
          <p:nvPr>
            <p:ph type="pic" sz="quarter" idx="16" hasCustomPrompt="1"/>
          </p:nvPr>
        </p:nvSpPr>
        <p:spPr>
          <a:xfrm>
            <a:off x="14636467" y="43542"/>
            <a:ext cx="3600000" cy="4615544"/>
          </a:xfrm>
        </p:spPr>
        <p:txBody>
          <a:bodyPr/>
          <a:lstStyle>
            <a:lvl1pPr marL="0" marR="0" indent="0" algn="l" defTabSz="1632753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 smtClean="0"/>
          </a:p>
          <a:p>
            <a:endParaRPr kumimoji="1" lang="ja-JP" altLang="en-US" dirty="0"/>
          </a:p>
        </p:txBody>
      </p: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  <a:alpha val="70000"/>
                  </a:prstClr>
                </a:solidFill>
              </a:rPr>
              <a:t>The Power of PowerPoint | thepopp.com</a:t>
            </a:r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87164BF-D67A-46C0-81D2-5BAF67C00C80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  <p:sp>
        <p:nvSpPr>
          <p:cNvPr id="12" name="正方形/長方形 11"/>
          <p:cNvSpPr/>
          <p:nvPr userDrawn="1"/>
        </p:nvSpPr>
        <p:spPr>
          <a:xfrm>
            <a:off x="38182" y="4706943"/>
            <a:ext cx="3600000" cy="4615200"/>
          </a:xfrm>
          <a:prstGeom prst="rect">
            <a:avLst/>
          </a:prstGeom>
          <a:solidFill>
            <a:schemeClr val="accent1">
              <a:lumMod val="75000"/>
            </a:schemeClr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3" name="正方形/長方形 12"/>
          <p:cNvSpPr/>
          <p:nvPr userDrawn="1"/>
        </p:nvSpPr>
        <p:spPr>
          <a:xfrm>
            <a:off x="3687753" y="43886"/>
            <a:ext cx="3600000" cy="4615200"/>
          </a:xfrm>
          <a:prstGeom prst="rect">
            <a:avLst/>
          </a:prstGeom>
          <a:solidFill>
            <a:schemeClr val="accent1"/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4" name="正方形/長方形 13"/>
          <p:cNvSpPr/>
          <p:nvPr userDrawn="1"/>
        </p:nvSpPr>
        <p:spPr>
          <a:xfrm>
            <a:off x="7337324" y="4706943"/>
            <a:ext cx="3600000" cy="4615200"/>
          </a:xfrm>
          <a:prstGeom prst="rect">
            <a:avLst/>
          </a:prstGeom>
          <a:solidFill>
            <a:schemeClr val="accent1">
              <a:lumMod val="50000"/>
            </a:schemeClr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5" name="正方形/長方形 14"/>
          <p:cNvSpPr/>
          <p:nvPr userDrawn="1"/>
        </p:nvSpPr>
        <p:spPr>
          <a:xfrm>
            <a:off x="10988185" y="43886"/>
            <a:ext cx="3600000" cy="4615200"/>
          </a:xfrm>
          <a:prstGeom prst="rect">
            <a:avLst/>
          </a:prstGeom>
          <a:solidFill>
            <a:schemeClr val="accent1"/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6" name="正方形/長方形 15"/>
          <p:cNvSpPr/>
          <p:nvPr userDrawn="1"/>
        </p:nvSpPr>
        <p:spPr>
          <a:xfrm>
            <a:off x="14636467" y="4707287"/>
            <a:ext cx="3600000" cy="4615200"/>
          </a:xfrm>
          <a:prstGeom prst="rect">
            <a:avLst/>
          </a:prstGeom>
          <a:solidFill>
            <a:schemeClr val="accent1">
              <a:lumMod val="75000"/>
            </a:schemeClr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7" name="図プレースホルダー 7"/>
          <p:cNvSpPr>
            <a:spLocks noGrp="1"/>
          </p:cNvSpPr>
          <p:nvPr>
            <p:ph type="pic" sz="quarter" idx="17" hasCustomPrompt="1"/>
          </p:nvPr>
        </p:nvSpPr>
        <p:spPr>
          <a:xfrm>
            <a:off x="1367024" y="4977639"/>
            <a:ext cx="942317" cy="942317"/>
          </a:xfrm>
        </p:spPr>
        <p:txBody>
          <a:bodyPr>
            <a:normAutofit/>
          </a:bodyPr>
          <a:lstStyle>
            <a:lvl1pPr>
              <a:defRPr sz="1600"/>
            </a:lvl1pPr>
          </a:lstStyle>
          <a:p>
            <a:r>
              <a:rPr kumimoji="1" lang="en-US" altLang="ja-JP" dirty="0" smtClean="0"/>
              <a:t>ICON</a:t>
            </a:r>
            <a:endParaRPr kumimoji="1" lang="ja-JP" altLang="en-US" dirty="0"/>
          </a:p>
        </p:txBody>
      </p:sp>
      <p:sp>
        <p:nvSpPr>
          <p:cNvPr id="18" name="図プレースホルダー 7"/>
          <p:cNvSpPr>
            <a:spLocks noGrp="1"/>
          </p:cNvSpPr>
          <p:nvPr>
            <p:ph type="pic" sz="quarter" idx="18" hasCustomPrompt="1"/>
          </p:nvPr>
        </p:nvSpPr>
        <p:spPr>
          <a:xfrm>
            <a:off x="5016594" y="365037"/>
            <a:ext cx="942317" cy="942317"/>
          </a:xfrm>
        </p:spPr>
        <p:txBody>
          <a:bodyPr>
            <a:normAutofit/>
          </a:bodyPr>
          <a:lstStyle>
            <a:lvl1pPr>
              <a:defRPr sz="1600"/>
            </a:lvl1pPr>
          </a:lstStyle>
          <a:p>
            <a:r>
              <a:rPr kumimoji="1" lang="en-US" altLang="ja-JP" dirty="0" smtClean="0"/>
              <a:t>ICON</a:t>
            </a:r>
            <a:endParaRPr kumimoji="1" lang="ja-JP" altLang="en-US" dirty="0"/>
          </a:p>
        </p:txBody>
      </p:sp>
      <p:sp>
        <p:nvSpPr>
          <p:cNvPr id="19" name="図プレースホルダー 7"/>
          <p:cNvSpPr>
            <a:spLocks noGrp="1"/>
          </p:cNvSpPr>
          <p:nvPr>
            <p:ph type="pic" sz="quarter" idx="19" hasCustomPrompt="1"/>
          </p:nvPr>
        </p:nvSpPr>
        <p:spPr>
          <a:xfrm>
            <a:off x="8666165" y="4977639"/>
            <a:ext cx="942317" cy="942317"/>
          </a:xfrm>
        </p:spPr>
        <p:txBody>
          <a:bodyPr>
            <a:normAutofit/>
          </a:bodyPr>
          <a:lstStyle>
            <a:lvl1pPr>
              <a:defRPr sz="1600"/>
            </a:lvl1pPr>
          </a:lstStyle>
          <a:p>
            <a:r>
              <a:rPr kumimoji="1" lang="en-US" altLang="ja-JP" dirty="0" smtClean="0"/>
              <a:t>ICON</a:t>
            </a:r>
            <a:endParaRPr kumimoji="1" lang="ja-JP" altLang="en-US" dirty="0"/>
          </a:p>
        </p:txBody>
      </p:sp>
      <p:sp>
        <p:nvSpPr>
          <p:cNvPr id="20" name="図プレースホルダー 7"/>
          <p:cNvSpPr>
            <a:spLocks noGrp="1"/>
          </p:cNvSpPr>
          <p:nvPr>
            <p:ph type="pic" sz="quarter" idx="20" hasCustomPrompt="1"/>
          </p:nvPr>
        </p:nvSpPr>
        <p:spPr>
          <a:xfrm>
            <a:off x="15965308" y="4977639"/>
            <a:ext cx="942317" cy="942317"/>
          </a:xfrm>
        </p:spPr>
        <p:txBody>
          <a:bodyPr>
            <a:normAutofit/>
          </a:bodyPr>
          <a:lstStyle>
            <a:lvl1pPr>
              <a:defRPr sz="1600"/>
            </a:lvl1pPr>
          </a:lstStyle>
          <a:p>
            <a:r>
              <a:rPr kumimoji="1" lang="en-US" altLang="ja-JP" dirty="0" smtClean="0"/>
              <a:t>ICON</a:t>
            </a:r>
            <a:endParaRPr kumimoji="1" lang="ja-JP" altLang="en-US" dirty="0"/>
          </a:p>
        </p:txBody>
      </p:sp>
      <p:sp>
        <p:nvSpPr>
          <p:cNvPr id="21" name="図プレースホルダー 7"/>
          <p:cNvSpPr>
            <a:spLocks noGrp="1"/>
          </p:cNvSpPr>
          <p:nvPr>
            <p:ph type="pic" sz="quarter" idx="21" hasCustomPrompt="1"/>
          </p:nvPr>
        </p:nvSpPr>
        <p:spPr>
          <a:xfrm>
            <a:off x="12317027" y="365037"/>
            <a:ext cx="942317" cy="942317"/>
          </a:xfrm>
        </p:spPr>
        <p:txBody>
          <a:bodyPr>
            <a:normAutofit/>
          </a:bodyPr>
          <a:lstStyle>
            <a:lvl1pPr>
              <a:defRPr sz="1600"/>
            </a:lvl1pPr>
          </a:lstStyle>
          <a:p>
            <a:r>
              <a:rPr kumimoji="1" lang="en-US" altLang="ja-JP" dirty="0" smtClean="0"/>
              <a:t>ICON</a:t>
            </a:r>
            <a:endParaRPr kumimoji="1" lang="ja-JP" altLang="en-US" dirty="0"/>
          </a:p>
        </p:txBody>
      </p:sp>
      <p:sp>
        <p:nvSpPr>
          <p:cNvPr id="23" name="テキスト プレースホルダー 11"/>
          <p:cNvSpPr>
            <a:spLocks noGrp="1"/>
          </p:cNvSpPr>
          <p:nvPr>
            <p:ph type="body" sz="quarter" idx="22" hasCustomPrompt="1"/>
          </p:nvPr>
        </p:nvSpPr>
        <p:spPr>
          <a:xfrm>
            <a:off x="41589" y="6038946"/>
            <a:ext cx="3538537" cy="598397"/>
          </a:xfrm>
        </p:spPr>
        <p:txBody>
          <a:bodyPr anchor="t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2800" spc="300" baseline="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5" name="テキスト プレースホルダー 11"/>
          <p:cNvSpPr>
            <a:spLocks noGrp="1"/>
          </p:cNvSpPr>
          <p:nvPr>
            <p:ph type="body" sz="quarter" idx="23" hasCustomPrompt="1"/>
          </p:nvPr>
        </p:nvSpPr>
        <p:spPr>
          <a:xfrm>
            <a:off x="213781" y="6535743"/>
            <a:ext cx="3182561" cy="2438400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180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6" name="テキスト プレースホルダー 11"/>
          <p:cNvSpPr>
            <a:spLocks noGrp="1"/>
          </p:cNvSpPr>
          <p:nvPr>
            <p:ph type="body" sz="quarter" idx="24" hasCustomPrompt="1"/>
          </p:nvPr>
        </p:nvSpPr>
        <p:spPr>
          <a:xfrm>
            <a:off x="3734702" y="1411831"/>
            <a:ext cx="3538537" cy="598397"/>
          </a:xfrm>
        </p:spPr>
        <p:txBody>
          <a:bodyPr anchor="t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2800" spc="300" baseline="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7" name="テキスト プレースホルダー 11"/>
          <p:cNvSpPr>
            <a:spLocks noGrp="1"/>
          </p:cNvSpPr>
          <p:nvPr>
            <p:ph type="body" sz="quarter" idx="25" hasCustomPrompt="1"/>
          </p:nvPr>
        </p:nvSpPr>
        <p:spPr>
          <a:xfrm>
            <a:off x="3906894" y="1908628"/>
            <a:ext cx="3182561" cy="2438400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180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0" name="テキスト プレースホルダー 11"/>
          <p:cNvSpPr>
            <a:spLocks noGrp="1"/>
          </p:cNvSpPr>
          <p:nvPr>
            <p:ph type="body" sz="quarter" idx="26" hasCustomPrompt="1"/>
          </p:nvPr>
        </p:nvSpPr>
        <p:spPr>
          <a:xfrm>
            <a:off x="11035134" y="1411832"/>
            <a:ext cx="3538537" cy="598397"/>
          </a:xfrm>
        </p:spPr>
        <p:txBody>
          <a:bodyPr anchor="t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2800" spc="300" baseline="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1" name="テキスト プレースホルダー 11"/>
          <p:cNvSpPr>
            <a:spLocks noGrp="1"/>
          </p:cNvSpPr>
          <p:nvPr>
            <p:ph type="body" sz="quarter" idx="27" hasCustomPrompt="1"/>
          </p:nvPr>
        </p:nvSpPr>
        <p:spPr>
          <a:xfrm>
            <a:off x="11207326" y="1908629"/>
            <a:ext cx="3182561" cy="2438400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180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2" name="テキスト プレースホルダー 11"/>
          <p:cNvSpPr>
            <a:spLocks noGrp="1"/>
          </p:cNvSpPr>
          <p:nvPr>
            <p:ph type="body" sz="quarter" idx="28" hasCustomPrompt="1"/>
          </p:nvPr>
        </p:nvSpPr>
        <p:spPr>
          <a:xfrm>
            <a:off x="7367934" y="6038946"/>
            <a:ext cx="3538537" cy="598397"/>
          </a:xfrm>
        </p:spPr>
        <p:txBody>
          <a:bodyPr anchor="t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2800" spc="300" baseline="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3" name="テキスト プレースホルダー 11"/>
          <p:cNvSpPr>
            <a:spLocks noGrp="1"/>
          </p:cNvSpPr>
          <p:nvPr>
            <p:ph type="body" sz="quarter" idx="29" hasCustomPrompt="1"/>
          </p:nvPr>
        </p:nvSpPr>
        <p:spPr>
          <a:xfrm>
            <a:off x="7540126" y="6535743"/>
            <a:ext cx="3182561" cy="2438400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180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4" name="テキスト プレースホルダー 11"/>
          <p:cNvSpPr>
            <a:spLocks noGrp="1"/>
          </p:cNvSpPr>
          <p:nvPr>
            <p:ph type="body" sz="quarter" idx="30" hasCustomPrompt="1"/>
          </p:nvPr>
        </p:nvSpPr>
        <p:spPr>
          <a:xfrm>
            <a:off x="14668366" y="6038947"/>
            <a:ext cx="3538537" cy="598397"/>
          </a:xfrm>
        </p:spPr>
        <p:txBody>
          <a:bodyPr anchor="t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2800" spc="300" baseline="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5" name="テキスト プレースホルダー 11"/>
          <p:cNvSpPr>
            <a:spLocks noGrp="1"/>
          </p:cNvSpPr>
          <p:nvPr>
            <p:ph type="body" sz="quarter" idx="31" hasCustomPrompt="1"/>
          </p:nvPr>
        </p:nvSpPr>
        <p:spPr>
          <a:xfrm>
            <a:off x="14840558" y="6535744"/>
            <a:ext cx="3182561" cy="2438400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180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8" name="図プレースホルダー 37"/>
          <p:cNvSpPr>
            <a:spLocks noGrp="1"/>
          </p:cNvSpPr>
          <p:nvPr>
            <p:ph type="pic" sz="quarter" idx="32" hasCustomPrompt="1"/>
          </p:nvPr>
        </p:nvSpPr>
        <p:spPr>
          <a:xfrm>
            <a:off x="1574657" y="4443762"/>
            <a:ext cx="527050" cy="527050"/>
          </a:xfrm>
          <a:prstGeom prst="triangle">
            <a:avLst/>
          </a:prstGeom>
          <a:solidFill>
            <a:schemeClr val="accent1">
              <a:lumMod val="75000"/>
            </a:schemeClr>
          </a:solidFill>
        </p:spPr>
        <p:txBody>
          <a:bodyPr/>
          <a:lstStyle/>
          <a:p>
            <a:r>
              <a:rPr kumimoji="1" lang="en-US" altLang="ja-JP" dirty="0" smtClean="0"/>
              <a:t> </a:t>
            </a:r>
            <a:endParaRPr kumimoji="1" lang="ja-JP" altLang="en-US" dirty="0"/>
          </a:p>
        </p:txBody>
      </p:sp>
      <p:sp>
        <p:nvSpPr>
          <p:cNvPr id="39" name="図プレースホルダー 37"/>
          <p:cNvSpPr>
            <a:spLocks noGrp="1"/>
          </p:cNvSpPr>
          <p:nvPr>
            <p:ph type="pic" sz="quarter" idx="33" hasCustomPrompt="1"/>
          </p:nvPr>
        </p:nvSpPr>
        <p:spPr>
          <a:xfrm>
            <a:off x="8878888" y="4443762"/>
            <a:ext cx="527050" cy="527050"/>
          </a:xfrm>
          <a:prstGeom prst="triangle">
            <a:avLst/>
          </a:prstGeom>
          <a:solidFill>
            <a:schemeClr val="accent1">
              <a:lumMod val="50000"/>
            </a:schemeClr>
          </a:solidFill>
        </p:spPr>
        <p:txBody>
          <a:bodyPr/>
          <a:lstStyle/>
          <a:p>
            <a:r>
              <a:rPr kumimoji="1" lang="en-US" altLang="ja-JP" dirty="0" smtClean="0"/>
              <a:t> </a:t>
            </a:r>
            <a:endParaRPr kumimoji="1" lang="ja-JP" altLang="en-US" dirty="0"/>
          </a:p>
        </p:txBody>
      </p:sp>
      <p:sp>
        <p:nvSpPr>
          <p:cNvPr id="40" name="図プレースホルダー 37"/>
          <p:cNvSpPr>
            <a:spLocks noGrp="1"/>
          </p:cNvSpPr>
          <p:nvPr>
            <p:ph type="pic" sz="quarter" idx="34" hasCustomPrompt="1"/>
          </p:nvPr>
        </p:nvSpPr>
        <p:spPr>
          <a:xfrm>
            <a:off x="16172942" y="4443762"/>
            <a:ext cx="527050" cy="527050"/>
          </a:xfrm>
          <a:prstGeom prst="triangle">
            <a:avLst/>
          </a:prstGeom>
          <a:solidFill>
            <a:schemeClr val="accent1">
              <a:lumMod val="75000"/>
            </a:schemeClr>
          </a:solidFill>
        </p:spPr>
        <p:txBody>
          <a:bodyPr/>
          <a:lstStyle/>
          <a:p>
            <a:r>
              <a:rPr kumimoji="1" lang="en-US" altLang="ja-JP" dirty="0" smtClean="0"/>
              <a:t> </a:t>
            </a:r>
            <a:endParaRPr kumimoji="1" lang="ja-JP" altLang="en-US" dirty="0"/>
          </a:p>
        </p:txBody>
      </p:sp>
      <p:sp>
        <p:nvSpPr>
          <p:cNvPr id="41" name="図プレースホルダー 37"/>
          <p:cNvSpPr>
            <a:spLocks noGrp="1"/>
          </p:cNvSpPr>
          <p:nvPr>
            <p:ph type="pic" sz="quarter" idx="35" hasCustomPrompt="1"/>
          </p:nvPr>
        </p:nvSpPr>
        <p:spPr>
          <a:xfrm rot="10800000">
            <a:off x="5224228" y="4378415"/>
            <a:ext cx="527050" cy="527050"/>
          </a:xfrm>
          <a:prstGeom prst="triangle">
            <a:avLst/>
          </a:prstGeom>
          <a:solidFill>
            <a:schemeClr val="accent1"/>
          </a:solidFill>
        </p:spPr>
        <p:txBody>
          <a:bodyPr/>
          <a:lstStyle/>
          <a:p>
            <a:r>
              <a:rPr kumimoji="1" lang="en-US" altLang="ja-JP" dirty="0" smtClean="0"/>
              <a:t> </a:t>
            </a:r>
            <a:endParaRPr kumimoji="1" lang="ja-JP" altLang="en-US" dirty="0"/>
          </a:p>
        </p:txBody>
      </p:sp>
      <p:sp>
        <p:nvSpPr>
          <p:cNvPr id="42" name="図プレースホルダー 37"/>
          <p:cNvSpPr>
            <a:spLocks noGrp="1"/>
          </p:cNvSpPr>
          <p:nvPr>
            <p:ph type="pic" sz="quarter" idx="36" hasCustomPrompt="1"/>
          </p:nvPr>
        </p:nvSpPr>
        <p:spPr>
          <a:xfrm rot="10800000">
            <a:off x="12524660" y="4436430"/>
            <a:ext cx="527050" cy="527050"/>
          </a:xfrm>
          <a:prstGeom prst="triangle">
            <a:avLst/>
          </a:prstGeom>
          <a:solidFill>
            <a:schemeClr val="accent1"/>
          </a:solidFill>
        </p:spPr>
        <p:txBody>
          <a:bodyPr/>
          <a:lstStyle/>
          <a:p>
            <a:r>
              <a:rPr kumimoji="1" lang="en-US" altLang="ja-JP" dirty="0" smtClean="0"/>
              <a:t> </a:t>
            </a:r>
            <a:endParaRPr kumimoji="1" lang="ja-JP" altLang="en-US" dirty="0"/>
          </a:p>
        </p:txBody>
      </p:sp>
    </p:spTree>
    <p:extLst>
      <p:ext uri="{BB962C8B-B14F-4D97-AF65-F5344CB8AC3E}">
        <p14:creationId xmlns:p14="http://schemas.microsoft.com/office/powerpoint/2010/main" val="397877309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22" presetClass="entr" presetSubtype="4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4" dur="1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500"/>
                            </p:stCondLst>
                            <p:childTnLst>
                              <p:par>
                                <p:cTn id="25" presetID="22" presetClass="entr" presetSubtype="4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2250"/>
                            </p:stCondLst>
                            <p:childTnLst>
                              <p:par>
                                <p:cTn id="2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1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2750"/>
                            </p:stCondLst>
                            <p:childTnLst>
                              <p:par>
                                <p:cTn id="33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5" dur="1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3250"/>
                            </p:stCondLst>
                            <p:childTnLst>
                              <p:par>
                                <p:cTn id="46" presetID="22" presetClass="entr" presetSubtype="1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8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4000"/>
                            </p:stCondLst>
                            <p:childTnLst>
                              <p:par>
                                <p:cTn id="50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4500"/>
                            </p:stCondLst>
                            <p:childTnLst>
                              <p:par>
                                <p:cTn id="54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6" dur="1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9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6" fill="hold">
                            <p:stCondLst>
                              <p:cond delay="5000"/>
                            </p:stCondLst>
                            <p:childTnLst>
                              <p:par>
                                <p:cTn id="67" presetID="22" presetClass="entr" presetSubtype="4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9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5750"/>
                            </p:stCondLst>
                            <p:childTnLst>
                              <p:par>
                                <p:cTn id="71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3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4" fill="hold">
                            <p:stCondLst>
                              <p:cond delay="6250"/>
                            </p:stCondLst>
                            <p:childTnLst>
                              <p:par>
                                <p:cTn id="7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7" dur="1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0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3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6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6750"/>
                            </p:stCondLst>
                            <p:childTnLst>
                              <p:par>
                                <p:cTn id="88" presetID="22" presetClass="entr" presetSubtype="1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90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7500"/>
                            </p:stCondLst>
                            <p:childTnLst>
                              <p:par>
                                <p:cTn id="92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4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8000"/>
                            </p:stCondLst>
                            <p:childTnLst>
                              <p:par>
                                <p:cTn id="96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8" dur="1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1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4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7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7" grpId="0"/>
      <p:bldP spid="8" grpId="0"/>
      <p:bldP spid="9" grpId="0"/>
      <p:bldP spid="10" grpId="0"/>
      <p:bldP spid="12" grpId="0" animBg="1"/>
      <p:bldP spid="13" grpId="0" animBg="1"/>
      <p:bldP spid="14" grpId="0" animBg="1"/>
      <p:bldP spid="15" grpId="0" animBg="1"/>
      <p:bldP spid="16" grpId="0" animBg="1"/>
      <p:bldP spid="17" grpId="0"/>
      <p:bldP spid="18" grpId="0"/>
      <p:bldP spid="19" grpId="0"/>
      <p:bldP spid="20" grpId="0"/>
      <p:bldP spid="21" grpId="0"/>
      <p:bldP spid="23" grpId="0">
        <p:tmplLst>
          <p:tmpl>
            <p:tnLst>
              <p:par>
                <p:cTn presetID="10" presetClass="entr" presetSubtype="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5" grpId="0">
        <p:tmplLst>
          <p:tmpl>
            <p:tnLst>
              <p:par>
                <p:cTn presetID="10" presetClass="entr" presetSubtype="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6" grpId="0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7" grpId="0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0" grpId="0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1" grpId="0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2" grpId="0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3" grpId="0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4" grpId="0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5" grpId="0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8" grpId="0" animBg="1"/>
      <p:bldP spid="39" grpId="0" animBg="1"/>
      <p:bldP spid="40" grpId="0" animBg="1"/>
      <p:bldP spid="41" grpId="0" animBg="1"/>
      <p:bldP spid="42" grpId="0" animBg="1"/>
    </p:bldLst>
  </p:timing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 Points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六角形 6"/>
          <p:cNvSpPr/>
          <p:nvPr userDrawn="1"/>
        </p:nvSpPr>
        <p:spPr>
          <a:xfrm rot="5400000">
            <a:off x="7899295" y="2331670"/>
            <a:ext cx="3603388" cy="3106369"/>
          </a:xfrm>
          <a:prstGeom prst="hexagon">
            <a:avLst>
              <a:gd name="adj" fmla="val 29917"/>
              <a:gd name="vf" fmla="val 115470"/>
            </a:avLst>
          </a:prstGeom>
          <a:solidFill>
            <a:schemeClr val="accent1"/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" name="タイトル 1"/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en-US" altLang="ja-JP" dirty="0" smtClean="0"/>
              <a:t>SLIDE TITLE HERE</a:t>
            </a:r>
            <a:endParaRPr kumimoji="1" lang="ja-JP" altLang="en-US" dirty="0"/>
          </a:p>
        </p:txBody>
      </p: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 smtClean="0"/>
              <a:t>The Power of PowerPoint | thepopp.com</a:t>
            </a:r>
            <a:endParaRPr lang="en-US" dirty="0"/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87164BF-D67A-46C0-81D2-5BAF67C00C80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6" name="テキスト プレースホルダー 11"/>
          <p:cNvSpPr>
            <a:spLocks noGrp="1"/>
          </p:cNvSpPr>
          <p:nvPr>
            <p:ph type="body" sz="quarter" idx="21" hasCustomPrompt="1"/>
          </p:nvPr>
        </p:nvSpPr>
        <p:spPr>
          <a:xfrm>
            <a:off x="8195426" y="3208286"/>
            <a:ext cx="3011127" cy="1368824"/>
          </a:xfrm>
        </p:spPr>
        <p:txBody>
          <a:bodyPr anchor="ctr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2800" spc="3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8" name="六角形 7"/>
          <p:cNvSpPr/>
          <p:nvPr userDrawn="1"/>
        </p:nvSpPr>
        <p:spPr>
          <a:xfrm rot="5400000">
            <a:off x="9092208" y="5749061"/>
            <a:ext cx="3603388" cy="3106369"/>
          </a:xfrm>
          <a:prstGeom prst="hexagon">
            <a:avLst>
              <a:gd name="adj" fmla="val 29917"/>
              <a:gd name="vf" fmla="val 115470"/>
            </a:avLst>
          </a:prstGeom>
          <a:solidFill>
            <a:schemeClr val="accent1">
              <a:lumMod val="75000"/>
            </a:schemeClr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" name="テキスト プレースホルダー 11"/>
          <p:cNvSpPr>
            <a:spLocks noGrp="1"/>
          </p:cNvSpPr>
          <p:nvPr>
            <p:ph type="body" sz="quarter" idx="22" hasCustomPrompt="1"/>
          </p:nvPr>
        </p:nvSpPr>
        <p:spPr>
          <a:xfrm>
            <a:off x="9388339" y="6625677"/>
            <a:ext cx="3011127" cy="1368824"/>
          </a:xfrm>
        </p:spPr>
        <p:txBody>
          <a:bodyPr anchor="ctr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2800" spc="3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0" name="六角形 9"/>
          <p:cNvSpPr/>
          <p:nvPr userDrawn="1"/>
        </p:nvSpPr>
        <p:spPr>
          <a:xfrm rot="5400000">
            <a:off x="5492833" y="5028981"/>
            <a:ext cx="3603388" cy="3106369"/>
          </a:xfrm>
          <a:prstGeom prst="hexagon">
            <a:avLst>
              <a:gd name="adj" fmla="val 29917"/>
              <a:gd name="vf" fmla="val 115470"/>
            </a:avLst>
          </a:prstGeom>
          <a:solidFill>
            <a:schemeClr val="accent1">
              <a:lumMod val="50000"/>
            </a:schemeClr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" name="テキスト プレースホルダー 11"/>
          <p:cNvSpPr>
            <a:spLocks noGrp="1"/>
          </p:cNvSpPr>
          <p:nvPr>
            <p:ph type="body" sz="quarter" idx="23" hasCustomPrompt="1"/>
          </p:nvPr>
        </p:nvSpPr>
        <p:spPr>
          <a:xfrm>
            <a:off x="5788964" y="5905597"/>
            <a:ext cx="3011127" cy="1368824"/>
          </a:xfrm>
        </p:spPr>
        <p:txBody>
          <a:bodyPr anchor="ctr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2800" spc="3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2" name="テキスト プレースホルダー 11"/>
          <p:cNvSpPr>
            <a:spLocks noGrp="1"/>
          </p:cNvSpPr>
          <p:nvPr>
            <p:ph type="body" sz="quarter" idx="16" hasCustomPrompt="1"/>
          </p:nvPr>
        </p:nvSpPr>
        <p:spPr>
          <a:xfrm>
            <a:off x="11411974" y="2649472"/>
            <a:ext cx="5247068" cy="720080"/>
          </a:xfrm>
        </p:spPr>
        <p:txBody>
          <a:bodyPr anchor="ctr">
            <a:noAutofit/>
          </a:bodyPr>
          <a:lstStyle>
            <a:lvl1pPr algn="l">
              <a:lnSpc>
                <a:spcPct val="100000"/>
              </a:lnSpc>
              <a:spcBef>
                <a:spcPts val="0"/>
              </a:spcBef>
              <a:defRPr sz="28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3" name="テキスト プレースホルダー 11"/>
          <p:cNvSpPr>
            <a:spLocks noGrp="1"/>
          </p:cNvSpPr>
          <p:nvPr>
            <p:ph type="body" sz="quarter" idx="20" hasCustomPrompt="1"/>
          </p:nvPr>
        </p:nvSpPr>
        <p:spPr>
          <a:xfrm>
            <a:off x="11426086" y="3299162"/>
            <a:ext cx="5206468" cy="1709320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4" name="テキスト プレースホルダー 11"/>
          <p:cNvSpPr>
            <a:spLocks noGrp="1"/>
          </p:cNvSpPr>
          <p:nvPr>
            <p:ph type="body" sz="quarter" idx="24" hasCustomPrompt="1"/>
          </p:nvPr>
        </p:nvSpPr>
        <p:spPr>
          <a:xfrm>
            <a:off x="12582103" y="6088602"/>
            <a:ext cx="5247068" cy="720080"/>
          </a:xfrm>
        </p:spPr>
        <p:txBody>
          <a:bodyPr anchor="ctr">
            <a:noAutofit/>
          </a:bodyPr>
          <a:lstStyle>
            <a:lvl1pPr algn="l">
              <a:lnSpc>
                <a:spcPct val="100000"/>
              </a:lnSpc>
              <a:spcBef>
                <a:spcPts val="0"/>
              </a:spcBef>
              <a:defRPr sz="28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5" name="テキスト プレースホルダー 11"/>
          <p:cNvSpPr>
            <a:spLocks noGrp="1"/>
          </p:cNvSpPr>
          <p:nvPr>
            <p:ph type="body" sz="quarter" idx="25" hasCustomPrompt="1"/>
          </p:nvPr>
        </p:nvSpPr>
        <p:spPr>
          <a:xfrm>
            <a:off x="12596215" y="6738292"/>
            <a:ext cx="5206468" cy="1709320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6" name="テキスト プレースホルダー 11"/>
          <p:cNvSpPr>
            <a:spLocks noGrp="1"/>
          </p:cNvSpPr>
          <p:nvPr>
            <p:ph type="body" sz="quarter" idx="26" hasCustomPrompt="1"/>
          </p:nvPr>
        </p:nvSpPr>
        <p:spPr>
          <a:xfrm>
            <a:off x="371636" y="5282921"/>
            <a:ext cx="5247068" cy="720080"/>
          </a:xfrm>
        </p:spPr>
        <p:txBody>
          <a:bodyPr anchor="ctr">
            <a:noAutofit/>
          </a:bodyPr>
          <a:lstStyle>
            <a:lvl1pPr algn="r">
              <a:lnSpc>
                <a:spcPct val="100000"/>
              </a:lnSpc>
              <a:spcBef>
                <a:spcPts val="0"/>
              </a:spcBef>
              <a:defRPr sz="28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7" name="テキスト プレースホルダー 11"/>
          <p:cNvSpPr>
            <a:spLocks noGrp="1"/>
          </p:cNvSpPr>
          <p:nvPr>
            <p:ph type="body" sz="quarter" idx="27" hasCustomPrompt="1"/>
          </p:nvPr>
        </p:nvSpPr>
        <p:spPr>
          <a:xfrm>
            <a:off x="385748" y="5932611"/>
            <a:ext cx="5206468" cy="1709320"/>
          </a:xfrm>
        </p:spPr>
        <p:txBody>
          <a:bodyPr anchor="t">
            <a:noAutofit/>
          </a:bodyPr>
          <a:lstStyle>
            <a:lvl1pPr algn="r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49568567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2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12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500"/>
                            </p:stCondLst>
                            <p:childTnLst>
                              <p:par>
                                <p:cTn id="14" presetID="2" presetClass="entr" presetSubtype="2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" presetID="2" presetClass="entr" presetSubtype="2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000"/>
                            </p:stCondLst>
                            <p:childTnLst>
                              <p:par>
                                <p:cTn id="23" presetID="2" presetClass="entr" presetSubtype="9" decel="100000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9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750"/>
                            </p:stCondLst>
                            <p:childTnLst>
                              <p:par>
                                <p:cTn id="32" presetID="2" presetClass="entr" presetSubtype="2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6" presetID="2" presetClass="entr" presetSubtype="2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2250"/>
                            </p:stCondLst>
                            <p:childTnLst>
                              <p:par>
                                <p:cTn id="41" presetID="2" presetClass="entr" presetSubtype="3" decel="100000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3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3000"/>
                            </p:stCondLst>
                            <p:childTnLst>
                              <p:par>
                                <p:cTn id="50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4" presetID="2" presetClass="entr" presetSubtype="8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6" grpId="0" build="p">
        <p:tmplLst>
          <p:tmpl lvl="1">
            <p:tnLst>
              <p:par>
                <p:cTn presetID="2" presetClass="entr" presetSubtype="12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8" grpId="0" animBg="1"/>
      <p:bldP spid="9" grpId="0" build="p">
        <p:tmplLst>
          <p:tmpl lvl="1">
            <p:tnLst>
              <p:par>
                <p:cTn presetID="2" presetClass="entr" presetSubtype="9" decel="10000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0-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0" grpId="0" animBg="1"/>
      <p:bldP spid="11" grpId="0" build="p">
        <p:tmplLst>
          <p:tmpl lvl="1">
            <p:tnLst>
              <p:par>
                <p:cTn presetID="2" presetClass="entr" presetSubtype="3" decel="10000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0-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2" grpId="0">
        <p:tmplLst>
          <p:tmpl>
            <p:tnLst>
              <p:par>
                <p:cTn presetID="2" presetClass="entr" presetSubtype="2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3" grpId="0">
        <p:tmplLst>
          <p:tmpl>
            <p:tnLst>
              <p:par>
                <p:cTn presetID="2" presetClass="entr" presetSubtype="2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4" grpId="0">
        <p:tmplLst>
          <p:tmpl>
            <p:tnLst>
              <p:par>
                <p:cTn presetID="2" presetClass="entr" presetSubtype="2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5" grpId="0">
        <p:tmplLst>
          <p:tmpl>
            <p:tnLst>
              <p:par>
                <p:cTn presetID="2" presetClass="entr" presetSubtype="2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6" grpId="0">
        <p:tmplLst>
          <p:tmpl>
            <p:tnLst>
              <p:par>
                <p:cTn presetID="2" presetClass="entr" presetSubtype="8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7" grpId="0">
        <p:tmplLst>
          <p:tmpl>
            <p:tnLst>
              <p:par>
                <p:cTn presetID="2" presetClass="entr" presetSubtype="8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39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Layer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  <a:alpha val="70000"/>
                  </a:prstClr>
                </a:solidFill>
              </a:rPr>
              <a:t>The Power of PowerPoint | thepopp.com</a:t>
            </a:r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87164BF-D67A-46C0-81D2-5BAF67C00C80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  <p:sp>
        <p:nvSpPr>
          <p:cNvPr id="32" name="六角形 31"/>
          <p:cNvSpPr/>
          <p:nvPr userDrawn="1"/>
        </p:nvSpPr>
        <p:spPr>
          <a:xfrm rot="5400000">
            <a:off x="5939381" y="2737528"/>
            <a:ext cx="6406062" cy="5522467"/>
          </a:xfrm>
          <a:prstGeom prst="hexagon">
            <a:avLst>
              <a:gd name="adj" fmla="val 28637"/>
              <a:gd name="vf" fmla="val 115470"/>
            </a:avLst>
          </a:prstGeom>
          <a:solidFill>
            <a:schemeClr val="accent1">
              <a:lumMod val="20000"/>
              <a:lumOff val="80000"/>
            </a:schemeClr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37" name="円/楕円 36"/>
          <p:cNvSpPr/>
          <p:nvPr userDrawn="1"/>
        </p:nvSpPr>
        <p:spPr>
          <a:xfrm>
            <a:off x="8120711" y="1395630"/>
            <a:ext cx="2025225" cy="2025225"/>
          </a:xfrm>
          <a:prstGeom prst="ellipse">
            <a:avLst/>
          </a:prstGeom>
          <a:solidFill>
            <a:schemeClr val="accent1"/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38" name="円/楕円 37"/>
          <p:cNvSpPr/>
          <p:nvPr userDrawn="1"/>
        </p:nvSpPr>
        <p:spPr>
          <a:xfrm>
            <a:off x="10853396" y="2880795"/>
            <a:ext cx="2025225" cy="2025225"/>
          </a:xfrm>
          <a:prstGeom prst="ellipse">
            <a:avLst/>
          </a:prstGeom>
          <a:solidFill>
            <a:schemeClr val="accent1"/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39" name="円/楕円 38"/>
          <p:cNvSpPr/>
          <p:nvPr userDrawn="1"/>
        </p:nvSpPr>
        <p:spPr>
          <a:xfrm>
            <a:off x="10853396" y="6031145"/>
            <a:ext cx="2025225" cy="2025225"/>
          </a:xfrm>
          <a:prstGeom prst="ellipse">
            <a:avLst/>
          </a:prstGeom>
          <a:solidFill>
            <a:schemeClr val="accent1"/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40" name="円/楕円 39"/>
          <p:cNvSpPr/>
          <p:nvPr userDrawn="1"/>
        </p:nvSpPr>
        <p:spPr>
          <a:xfrm>
            <a:off x="8120711" y="7561315"/>
            <a:ext cx="2025225" cy="2025225"/>
          </a:xfrm>
          <a:prstGeom prst="ellipse">
            <a:avLst/>
          </a:prstGeom>
          <a:solidFill>
            <a:schemeClr val="accent1"/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41" name="円/楕円 40"/>
          <p:cNvSpPr/>
          <p:nvPr userDrawn="1"/>
        </p:nvSpPr>
        <p:spPr>
          <a:xfrm>
            <a:off x="5368565" y="6031145"/>
            <a:ext cx="2025225" cy="2025225"/>
          </a:xfrm>
          <a:prstGeom prst="ellipse">
            <a:avLst/>
          </a:prstGeom>
          <a:solidFill>
            <a:schemeClr val="accent1"/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42" name="円/楕円 41"/>
          <p:cNvSpPr/>
          <p:nvPr userDrawn="1"/>
        </p:nvSpPr>
        <p:spPr>
          <a:xfrm>
            <a:off x="5368565" y="2872462"/>
            <a:ext cx="2025225" cy="2025225"/>
          </a:xfrm>
          <a:prstGeom prst="ellipse">
            <a:avLst/>
          </a:prstGeom>
          <a:solidFill>
            <a:schemeClr val="accent1"/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43" name="テキスト プレースホルダー 11"/>
          <p:cNvSpPr>
            <a:spLocks noGrp="1"/>
          </p:cNvSpPr>
          <p:nvPr>
            <p:ph type="body" sz="quarter" idx="21" hasCustomPrompt="1"/>
          </p:nvPr>
        </p:nvSpPr>
        <p:spPr>
          <a:xfrm>
            <a:off x="6982966" y="4950496"/>
            <a:ext cx="4275475" cy="990111"/>
          </a:xfrm>
        </p:spPr>
        <p:txBody>
          <a:bodyPr anchor="ctr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3600" spc="300" baseline="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44" name="テキスト プレースホルダー 11"/>
          <p:cNvSpPr>
            <a:spLocks noGrp="1"/>
          </p:cNvSpPr>
          <p:nvPr>
            <p:ph type="body" sz="quarter" idx="22" hasCustomPrompt="1"/>
          </p:nvPr>
        </p:nvSpPr>
        <p:spPr>
          <a:xfrm>
            <a:off x="5485100" y="3405437"/>
            <a:ext cx="1800201" cy="990111"/>
          </a:xfrm>
        </p:spPr>
        <p:txBody>
          <a:bodyPr anchor="ctr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2400" spc="0" baseline="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45" name="テキスト プレースホルダー 11"/>
          <p:cNvSpPr>
            <a:spLocks noGrp="1"/>
          </p:cNvSpPr>
          <p:nvPr>
            <p:ph type="body" sz="quarter" idx="23" hasCustomPrompt="1"/>
          </p:nvPr>
        </p:nvSpPr>
        <p:spPr>
          <a:xfrm>
            <a:off x="8216912" y="1882351"/>
            <a:ext cx="1800201" cy="990111"/>
          </a:xfrm>
        </p:spPr>
        <p:txBody>
          <a:bodyPr anchor="ctr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2400" spc="0" baseline="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46" name="テキスト プレースホルダー 11"/>
          <p:cNvSpPr>
            <a:spLocks noGrp="1"/>
          </p:cNvSpPr>
          <p:nvPr>
            <p:ph type="body" sz="quarter" idx="24" hasCustomPrompt="1"/>
          </p:nvPr>
        </p:nvSpPr>
        <p:spPr>
          <a:xfrm>
            <a:off x="10953207" y="3405437"/>
            <a:ext cx="1800201" cy="990111"/>
          </a:xfrm>
        </p:spPr>
        <p:txBody>
          <a:bodyPr anchor="ctr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2400" spc="0" baseline="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49" name="テキスト プレースホルダー 11"/>
          <p:cNvSpPr>
            <a:spLocks noGrp="1"/>
          </p:cNvSpPr>
          <p:nvPr>
            <p:ph type="body" sz="quarter" idx="25" hasCustomPrompt="1"/>
          </p:nvPr>
        </p:nvSpPr>
        <p:spPr>
          <a:xfrm>
            <a:off x="5468377" y="6548701"/>
            <a:ext cx="1800201" cy="990111"/>
          </a:xfrm>
        </p:spPr>
        <p:txBody>
          <a:bodyPr anchor="ctr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2400" spc="0" baseline="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50" name="テキスト プレースホルダー 11"/>
          <p:cNvSpPr>
            <a:spLocks noGrp="1"/>
          </p:cNvSpPr>
          <p:nvPr>
            <p:ph type="body" sz="quarter" idx="26" hasCustomPrompt="1"/>
          </p:nvPr>
        </p:nvSpPr>
        <p:spPr>
          <a:xfrm>
            <a:off x="10936484" y="6548701"/>
            <a:ext cx="1800201" cy="990111"/>
          </a:xfrm>
        </p:spPr>
        <p:txBody>
          <a:bodyPr anchor="ctr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2400" spc="0" baseline="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51" name="テキスト プレースホルダー 11"/>
          <p:cNvSpPr>
            <a:spLocks noGrp="1"/>
          </p:cNvSpPr>
          <p:nvPr>
            <p:ph type="body" sz="quarter" idx="27" hasCustomPrompt="1"/>
          </p:nvPr>
        </p:nvSpPr>
        <p:spPr>
          <a:xfrm>
            <a:off x="8216912" y="8078871"/>
            <a:ext cx="1800201" cy="990111"/>
          </a:xfrm>
        </p:spPr>
        <p:txBody>
          <a:bodyPr anchor="ctr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2400" spc="0" baseline="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52" name="円弧 51"/>
          <p:cNvSpPr/>
          <p:nvPr userDrawn="1"/>
        </p:nvSpPr>
        <p:spPr>
          <a:xfrm rot="2700000">
            <a:off x="7976000" y="1249736"/>
            <a:ext cx="2320588" cy="2320588"/>
          </a:xfrm>
          <a:prstGeom prst="arc">
            <a:avLst>
              <a:gd name="adj1" fmla="val 16200000"/>
              <a:gd name="adj2" fmla="val 20055362"/>
            </a:avLst>
          </a:prstGeom>
          <a:ln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black"/>
              </a:solidFill>
            </a:endParaRPr>
          </a:p>
        </p:txBody>
      </p:sp>
      <p:cxnSp>
        <p:nvCxnSpPr>
          <p:cNvPr id="54" name="直線コネクタ 53"/>
          <p:cNvCxnSpPr>
            <a:stCxn id="52" idx="0"/>
          </p:cNvCxnSpPr>
          <p:nvPr userDrawn="1"/>
        </p:nvCxnSpPr>
        <p:spPr>
          <a:xfrm>
            <a:off x="9956746" y="1589578"/>
            <a:ext cx="5651554" cy="0"/>
          </a:xfrm>
          <a:prstGeom prst="line">
            <a:avLst/>
          </a:prstGeom>
          <a:ln w="12700">
            <a:prstDash val="dash"/>
            <a:tailEnd type="oval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0" name="円弧 59"/>
          <p:cNvSpPr/>
          <p:nvPr userDrawn="1"/>
        </p:nvSpPr>
        <p:spPr>
          <a:xfrm rot="2700000">
            <a:off x="10706500" y="2712080"/>
            <a:ext cx="2320588" cy="2320588"/>
          </a:xfrm>
          <a:prstGeom prst="arc">
            <a:avLst>
              <a:gd name="adj1" fmla="val 16200000"/>
              <a:gd name="adj2" fmla="val 20055362"/>
            </a:avLst>
          </a:prstGeom>
          <a:ln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black"/>
              </a:solidFill>
            </a:endParaRPr>
          </a:p>
        </p:txBody>
      </p:sp>
      <p:cxnSp>
        <p:nvCxnSpPr>
          <p:cNvPr id="61" name="直線コネクタ 60"/>
          <p:cNvCxnSpPr>
            <a:stCxn id="60" idx="0"/>
          </p:cNvCxnSpPr>
          <p:nvPr userDrawn="1"/>
        </p:nvCxnSpPr>
        <p:spPr>
          <a:xfrm>
            <a:off x="12687246" y="3051922"/>
            <a:ext cx="5003854" cy="0"/>
          </a:xfrm>
          <a:prstGeom prst="line">
            <a:avLst/>
          </a:prstGeom>
          <a:ln w="12700">
            <a:prstDash val="dash"/>
            <a:tailEnd type="oval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3" name="円弧 62"/>
          <p:cNvSpPr/>
          <p:nvPr userDrawn="1"/>
        </p:nvSpPr>
        <p:spPr>
          <a:xfrm rot="2700000">
            <a:off x="10706500" y="5870763"/>
            <a:ext cx="2320588" cy="2320588"/>
          </a:xfrm>
          <a:prstGeom prst="arc">
            <a:avLst>
              <a:gd name="adj1" fmla="val 16200000"/>
              <a:gd name="adj2" fmla="val 20055362"/>
            </a:avLst>
          </a:prstGeom>
          <a:ln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black"/>
              </a:solidFill>
            </a:endParaRPr>
          </a:p>
        </p:txBody>
      </p:sp>
      <p:cxnSp>
        <p:nvCxnSpPr>
          <p:cNvPr id="64" name="直線コネクタ 63"/>
          <p:cNvCxnSpPr/>
          <p:nvPr userDrawn="1"/>
        </p:nvCxnSpPr>
        <p:spPr>
          <a:xfrm>
            <a:off x="12687246" y="6210605"/>
            <a:ext cx="5003854" cy="0"/>
          </a:xfrm>
          <a:prstGeom prst="line">
            <a:avLst/>
          </a:prstGeom>
          <a:ln w="12700">
            <a:prstDash val="dash"/>
            <a:tailEnd type="oval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0" name="円弧 69"/>
          <p:cNvSpPr/>
          <p:nvPr userDrawn="1"/>
        </p:nvSpPr>
        <p:spPr>
          <a:xfrm rot="18900000" flipH="1">
            <a:off x="5212902" y="2712080"/>
            <a:ext cx="2320588" cy="2320588"/>
          </a:xfrm>
          <a:prstGeom prst="arc">
            <a:avLst>
              <a:gd name="adj1" fmla="val 16200000"/>
              <a:gd name="adj2" fmla="val 20055362"/>
            </a:avLst>
          </a:prstGeom>
          <a:ln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black"/>
              </a:solidFill>
            </a:endParaRPr>
          </a:p>
        </p:txBody>
      </p:sp>
      <p:cxnSp>
        <p:nvCxnSpPr>
          <p:cNvPr id="71" name="直線コネクタ 70"/>
          <p:cNvCxnSpPr>
            <a:stCxn id="70" idx="0"/>
          </p:cNvCxnSpPr>
          <p:nvPr userDrawn="1"/>
        </p:nvCxnSpPr>
        <p:spPr>
          <a:xfrm flipH="1">
            <a:off x="520700" y="3051922"/>
            <a:ext cx="5032044" cy="0"/>
          </a:xfrm>
          <a:prstGeom prst="line">
            <a:avLst/>
          </a:prstGeom>
          <a:ln w="12700">
            <a:prstDash val="dash"/>
            <a:tailEnd type="oval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7" name="円弧 76"/>
          <p:cNvSpPr/>
          <p:nvPr userDrawn="1"/>
        </p:nvSpPr>
        <p:spPr>
          <a:xfrm rot="18900000" flipH="1">
            <a:off x="5212902" y="5870763"/>
            <a:ext cx="2320588" cy="2320588"/>
          </a:xfrm>
          <a:prstGeom prst="arc">
            <a:avLst>
              <a:gd name="adj1" fmla="val 16200000"/>
              <a:gd name="adj2" fmla="val 20055362"/>
            </a:avLst>
          </a:prstGeom>
          <a:ln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black"/>
              </a:solidFill>
            </a:endParaRPr>
          </a:p>
        </p:txBody>
      </p:sp>
      <p:cxnSp>
        <p:nvCxnSpPr>
          <p:cNvPr id="78" name="直線コネクタ 77"/>
          <p:cNvCxnSpPr>
            <a:stCxn id="77" idx="0"/>
          </p:cNvCxnSpPr>
          <p:nvPr userDrawn="1"/>
        </p:nvCxnSpPr>
        <p:spPr>
          <a:xfrm flipH="1">
            <a:off x="520700" y="6210605"/>
            <a:ext cx="5032044" cy="0"/>
          </a:xfrm>
          <a:prstGeom prst="line">
            <a:avLst/>
          </a:prstGeom>
          <a:ln w="12700">
            <a:prstDash val="dash"/>
            <a:tailEnd type="oval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0" name="円弧 79"/>
          <p:cNvSpPr/>
          <p:nvPr userDrawn="1"/>
        </p:nvSpPr>
        <p:spPr>
          <a:xfrm rot="2700000" flipH="1" flipV="1">
            <a:off x="7943402" y="7426333"/>
            <a:ext cx="2320588" cy="2320588"/>
          </a:xfrm>
          <a:prstGeom prst="arc">
            <a:avLst>
              <a:gd name="adj1" fmla="val 16200000"/>
              <a:gd name="adj2" fmla="val 20055362"/>
            </a:avLst>
          </a:prstGeom>
          <a:ln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black"/>
              </a:solidFill>
            </a:endParaRPr>
          </a:p>
        </p:txBody>
      </p:sp>
      <p:cxnSp>
        <p:nvCxnSpPr>
          <p:cNvPr id="81" name="直線コネクタ 80"/>
          <p:cNvCxnSpPr>
            <a:stCxn id="80" idx="0"/>
          </p:cNvCxnSpPr>
          <p:nvPr userDrawn="1"/>
        </p:nvCxnSpPr>
        <p:spPr>
          <a:xfrm flipH="1">
            <a:off x="2476500" y="9407079"/>
            <a:ext cx="5806744" cy="0"/>
          </a:xfrm>
          <a:prstGeom prst="line">
            <a:avLst/>
          </a:prstGeom>
          <a:ln w="12700">
            <a:prstDash val="dash"/>
            <a:tailEnd type="oval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2" name="テキスト プレースホルダー 11"/>
          <p:cNvSpPr>
            <a:spLocks noGrp="1"/>
          </p:cNvSpPr>
          <p:nvPr userDrawn="1">
            <p:ph type="body" sz="quarter" idx="28" hasCustomPrompt="1"/>
          </p:nvPr>
        </p:nvSpPr>
        <p:spPr>
          <a:xfrm>
            <a:off x="10405071" y="1702393"/>
            <a:ext cx="5203230" cy="847338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16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90" name="テキスト プレースホルダー 11"/>
          <p:cNvSpPr>
            <a:spLocks noGrp="1"/>
          </p:cNvSpPr>
          <p:nvPr userDrawn="1">
            <p:ph type="body" sz="quarter" idx="29" hasCustomPrompt="1"/>
          </p:nvPr>
        </p:nvSpPr>
        <p:spPr>
          <a:xfrm>
            <a:off x="13095883" y="3203596"/>
            <a:ext cx="4595217" cy="1381104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16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91" name="テキスト プレースホルダー 11"/>
          <p:cNvSpPr>
            <a:spLocks noGrp="1"/>
          </p:cNvSpPr>
          <p:nvPr userDrawn="1">
            <p:ph type="body" sz="quarter" idx="30" hasCustomPrompt="1"/>
          </p:nvPr>
        </p:nvSpPr>
        <p:spPr>
          <a:xfrm>
            <a:off x="13108583" y="6340505"/>
            <a:ext cx="4595217" cy="1381104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16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92" name="テキスト プレースホルダー 11"/>
          <p:cNvSpPr>
            <a:spLocks noGrp="1"/>
          </p:cNvSpPr>
          <p:nvPr userDrawn="1">
            <p:ph type="body" sz="quarter" idx="31" hasCustomPrompt="1"/>
          </p:nvPr>
        </p:nvSpPr>
        <p:spPr>
          <a:xfrm>
            <a:off x="496391" y="3202855"/>
            <a:ext cx="4595217" cy="1381104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16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95" name="テキスト プレースホルダー 11"/>
          <p:cNvSpPr>
            <a:spLocks noGrp="1"/>
          </p:cNvSpPr>
          <p:nvPr userDrawn="1">
            <p:ph type="body" sz="quarter" idx="32" hasCustomPrompt="1"/>
          </p:nvPr>
        </p:nvSpPr>
        <p:spPr>
          <a:xfrm>
            <a:off x="520700" y="6353205"/>
            <a:ext cx="4595217" cy="1381104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16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96" name="テキスト プレースホルダー 11"/>
          <p:cNvSpPr>
            <a:spLocks noGrp="1"/>
          </p:cNvSpPr>
          <p:nvPr userDrawn="1">
            <p:ph type="body" sz="quarter" idx="33" hasCustomPrompt="1"/>
          </p:nvPr>
        </p:nvSpPr>
        <p:spPr>
          <a:xfrm>
            <a:off x="2619971" y="8433393"/>
            <a:ext cx="5203230" cy="847338"/>
          </a:xfrm>
        </p:spPr>
        <p:txBody>
          <a:bodyPr anchor="b">
            <a:noAutofit/>
          </a:bodyPr>
          <a:lstStyle>
            <a:lvl1pPr algn="l">
              <a:lnSpc>
                <a:spcPct val="120000"/>
              </a:lnSpc>
              <a:defRPr sz="16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98" name="テキスト プレースホルダー 11"/>
          <p:cNvSpPr>
            <a:spLocks noGrp="1"/>
          </p:cNvSpPr>
          <p:nvPr userDrawn="1">
            <p:ph type="body" sz="quarter" idx="15" hasCustomPrompt="1"/>
          </p:nvPr>
        </p:nvSpPr>
        <p:spPr>
          <a:xfrm>
            <a:off x="457200" y="353667"/>
            <a:ext cx="6769100" cy="1983133"/>
          </a:xfrm>
        </p:spPr>
        <p:txBody>
          <a:bodyPr anchor="b">
            <a:noAutofit/>
          </a:bodyPr>
          <a:lstStyle>
            <a:lvl1pPr algn="l">
              <a:lnSpc>
                <a:spcPct val="100000"/>
              </a:lnSpc>
              <a:spcBef>
                <a:spcPts val="0"/>
              </a:spcBef>
              <a:defRPr sz="5400" spc="600" baseline="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cxnSp>
        <p:nvCxnSpPr>
          <p:cNvPr id="47" name="直線コネクタ 46"/>
          <p:cNvCxnSpPr/>
          <p:nvPr userDrawn="1"/>
        </p:nvCxnSpPr>
        <p:spPr>
          <a:xfrm flipH="1">
            <a:off x="-793" y="2372533"/>
            <a:ext cx="7463585" cy="0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13800973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9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9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5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4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50"/>
                            </p:stCondLst>
                            <p:childTnLst>
                              <p:par>
                                <p:cTn id="2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4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2050"/>
                            </p:stCondLst>
                            <p:childTnLst>
                              <p:par>
                                <p:cTn id="27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9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2550"/>
                            </p:stCondLst>
                            <p:childTnLst>
                              <p:par>
                                <p:cTn id="31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3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6" dur="5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3050"/>
                            </p:stCondLst>
                            <p:childTnLst>
                              <p:par>
                                <p:cTn id="3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3550"/>
                            </p:stCondLst>
                            <p:childTnLst>
                              <p:par>
                                <p:cTn id="45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7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4050"/>
                            </p:stCondLst>
                            <p:childTnLst>
                              <p:par>
                                <p:cTn id="49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1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4" dur="5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4550"/>
                            </p:stCondLst>
                            <p:childTnLst>
                              <p:par>
                                <p:cTn id="5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5050"/>
                            </p:stCondLst>
                            <p:childTnLst>
                              <p:par>
                                <p:cTn id="63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5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6" fill="hold">
                            <p:stCondLst>
                              <p:cond delay="5550"/>
                            </p:stCondLst>
                            <p:childTnLst>
                              <p:par>
                                <p:cTn id="67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9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2" dur="5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6050"/>
                            </p:stCondLst>
                            <p:childTnLst>
                              <p:par>
                                <p:cTn id="7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6" dur="500"/>
                                        <p:tgtEl>
                                          <p:spTgt spid="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9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0" fill="hold">
                            <p:stCondLst>
                              <p:cond delay="6550"/>
                            </p:stCondLst>
                            <p:childTnLst>
                              <p:par>
                                <p:cTn id="81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83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7050"/>
                            </p:stCondLst>
                            <p:childTnLst>
                              <p:par>
                                <p:cTn id="85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87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8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90" dur="5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7550"/>
                            </p:stCondLst>
                            <p:childTnLst>
                              <p:par>
                                <p:cTn id="9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4" dur="500"/>
                                        <p:tgtEl>
                                          <p:spTgt spid="4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7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8" fill="hold">
                            <p:stCondLst>
                              <p:cond delay="8050"/>
                            </p:stCondLst>
                            <p:childTnLst>
                              <p:par>
                                <p:cTn id="99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1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8550"/>
                            </p:stCondLst>
                            <p:childTnLst>
                              <p:par>
                                <p:cTn id="103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05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6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08" dur="5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>
                            <p:stCondLst>
                              <p:cond delay="9050"/>
                            </p:stCondLst>
                            <p:childTnLst>
                              <p:par>
                                <p:cTn id="11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2" dur="500"/>
                                        <p:tgtEl>
                                          <p:spTgt spid="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5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6" fill="hold">
                            <p:stCondLst>
                              <p:cond delay="9550"/>
                            </p:stCondLst>
                            <p:childTnLst>
                              <p:par>
                                <p:cTn id="117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9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0" fill="hold">
                            <p:stCondLst>
                              <p:cond delay="10050"/>
                            </p:stCondLst>
                            <p:childTnLst>
                              <p:par>
                                <p:cTn id="121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23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4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26" dur="5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2" grpId="0" animBg="1"/>
      <p:bldP spid="37" grpId="0" animBg="1"/>
      <p:bldP spid="38" grpId="0" animBg="1"/>
      <p:bldP spid="39" grpId="0" animBg="1"/>
      <p:bldP spid="40" grpId="0" animBg="1"/>
      <p:bldP spid="41" grpId="0" animBg="1"/>
      <p:bldP spid="42" grpId="0" animBg="1"/>
      <p:bldP spid="43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4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4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4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5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4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6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4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9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4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0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5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1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5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2" grpId="0" animBg="1"/>
      <p:bldP spid="60" grpId="0" animBg="1"/>
      <p:bldP spid="63" grpId="0" animBg="1"/>
      <p:bldP spid="70" grpId="0" animBg="1"/>
      <p:bldP spid="77" grpId="0" animBg="1"/>
      <p:bldP spid="80" grpId="0" animBg="1"/>
      <p:bldP spid="82" grpId="0">
        <p:tmplLst>
          <p:tmpl>
            <p:tnLst>
              <p:par>
                <p:cTn presetID="22" presetClass="entr" presetSubtype="8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8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90" grpId="0">
        <p:tmplLst>
          <p:tmpl>
            <p:tnLst>
              <p:par>
                <p:cTn presetID="22" presetClass="entr" presetSubtype="8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9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9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91" grpId="0">
        <p:tmplLst>
          <p:tmpl>
            <p:tnLst>
              <p:par>
                <p:cTn presetID="22" presetClass="entr" presetSubtype="8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9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9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92" grpId="0">
        <p:tmplLst>
          <p:tmpl>
            <p:tnLst>
              <p:par>
                <p:cTn presetID="22" presetClass="entr" presetSubtype="2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9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right)">
                      <p:cBhvr>
                        <p:cTn dur="500"/>
                        <p:tgtEl>
                          <p:spTgt spid="9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95" grpId="0">
        <p:tmplLst>
          <p:tmpl>
            <p:tnLst>
              <p:par>
                <p:cTn presetID="22" presetClass="entr" presetSubtype="2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9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right)">
                      <p:cBhvr>
                        <p:cTn dur="500"/>
                        <p:tgtEl>
                          <p:spTgt spid="9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96" grpId="0">
        <p:tmplLst>
          <p:tmpl>
            <p:tnLst>
              <p:par>
                <p:cTn presetID="22" presetClass="entr" presetSubtype="2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9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right)">
                      <p:cBhvr>
                        <p:cTn dur="500"/>
                        <p:tgtEl>
                          <p:spTgt spid="9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98" grpId="0" build="p">
        <p:tmplLst>
          <p:tmpl lvl="1">
            <p:tnLst>
              <p:par>
                <p:cTn presetID="2" presetClass="entr" presetSubtype="8" decel="100000" fill="hold" nodeType="afterEffect">
                  <p:stCondLst>
                    <p:cond delay="0"/>
                  </p:stCondLst>
                  <p:iterate type="wd">
                    <p:tmPct val="10000"/>
                  </p:iterate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9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9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9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39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ユーザー設定レイアウ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図プレースホルダー 5"/>
          <p:cNvSpPr>
            <a:spLocks noGrp="1"/>
          </p:cNvSpPr>
          <p:nvPr>
            <p:ph type="pic" sz="quarter" idx="12" hasCustomPrompt="1"/>
          </p:nvPr>
        </p:nvSpPr>
        <p:spPr>
          <a:xfrm>
            <a:off x="0" y="0"/>
            <a:ext cx="4572000" cy="3299254"/>
          </a:xfrm>
        </p:spPr>
        <p:txBody>
          <a:bodyPr/>
          <a:lstStyle>
            <a:lvl1pPr>
              <a:defRPr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/>
          </a:p>
        </p:txBody>
      </p: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  <a:alpha val="70000"/>
                  </a:prstClr>
                </a:solidFill>
              </a:rPr>
              <a:t>The Power of PowerPoint | thepopp.com</a:t>
            </a:r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87164BF-D67A-46C0-81D2-5BAF67C00C80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  <p:sp>
        <p:nvSpPr>
          <p:cNvPr id="6" name="図プレースホルダー 5"/>
          <p:cNvSpPr>
            <a:spLocks noGrp="1"/>
          </p:cNvSpPr>
          <p:nvPr>
            <p:ph type="pic" sz="quarter" idx="13" hasCustomPrompt="1"/>
          </p:nvPr>
        </p:nvSpPr>
        <p:spPr>
          <a:xfrm>
            <a:off x="4570413" y="0"/>
            <a:ext cx="4572000" cy="3299254"/>
          </a:xfrm>
        </p:spPr>
        <p:txBody>
          <a:bodyPr/>
          <a:lstStyle>
            <a:lvl1pPr>
              <a:defRPr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/>
          </a:p>
        </p:txBody>
      </p:sp>
      <p:sp>
        <p:nvSpPr>
          <p:cNvPr id="7" name="図プレースホルダー 5"/>
          <p:cNvSpPr>
            <a:spLocks noGrp="1"/>
          </p:cNvSpPr>
          <p:nvPr>
            <p:ph type="pic" sz="quarter" idx="14" hasCustomPrompt="1"/>
          </p:nvPr>
        </p:nvSpPr>
        <p:spPr>
          <a:xfrm>
            <a:off x="9144000" y="0"/>
            <a:ext cx="4572000" cy="3299254"/>
          </a:xfrm>
        </p:spPr>
        <p:txBody>
          <a:bodyPr/>
          <a:lstStyle>
            <a:lvl1pPr>
              <a:defRPr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/>
          </a:p>
        </p:txBody>
      </p:sp>
      <p:sp>
        <p:nvSpPr>
          <p:cNvPr id="8" name="図プレースホルダー 5"/>
          <p:cNvSpPr>
            <a:spLocks noGrp="1"/>
          </p:cNvSpPr>
          <p:nvPr>
            <p:ph type="pic" sz="quarter" idx="15" hasCustomPrompt="1"/>
          </p:nvPr>
        </p:nvSpPr>
        <p:spPr>
          <a:xfrm>
            <a:off x="13714413" y="0"/>
            <a:ext cx="4572000" cy="3299254"/>
          </a:xfrm>
        </p:spPr>
        <p:txBody>
          <a:bodyPr/>
          <a:lstStyle>
            <a:lvl1pPr>
              <a:defRPr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/>
          </a:p>
        </p:txBody>
      </p:sp>
      <p:sp>
        <p:nvSpPr>
          <p:cNvPr id="13" name="図プレースホルダー 5"/>
          <p:cNvSpPr>
            <a:spLocks noGrp="1"/>
          </p:cNvSpPr>
          <p:nvPr>
            <p:ph type="pic" sz="quarter" idx="16" hasCustomPrompt="1"/>
          </p:nvPr>
        </p:nvSpPr>
        <p:spPr>
          <a:xfrm>
            <a:off x="0" y="3284406"/>
            <a:ext cx="4572000" cy="3299254"/>
          </a:xfrm>
        </p:spPr>
        <p:txBody>
          <a:bodyPr/>
          <a:lstStyle>
            <a:lvl1pPr>
              <a:defRPr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/>
          </a:p>
        </p:txBody>
      </p:sp>
      <p:sp>
        <p:nvSpPr>
          <p:cNvPr id="14" name="図プレースホルダー 5"/>
          <p:cNvSpPr>
            <a:spLocks noGrp="1"/>
          </p:cNvSpPr>
          <p:nvPr>
            <p:ph type="pic" sz="quarter" idx="17" hasCustomPrompt="1"/>
          </p:nvPr>
        </p:nvSpPr>
        <p:spPr>
          <a:xfrm>
            <a:off x="4570413" y="3284406"/>
            <a:ext cx="4572000" cy="3299254"/>
          </a:xfrm>
        </p:spPr>
        <p:txBody>
          <a:bodyPr/>
          <a:lstStyle>
            <a:lvl1pPr>
              <a:defRPr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/>
          </a:p>
        </p:txBody>
      </p:sp>
      <p:sp>
        <p:nvSpPr>
          <p:cNvPr id="15" name="図プレースホルダー 5"/>
          <p:cNvSpPr>
            <a:spLocks noGrp="1"/>
          </p:cNvSpPr>
          <p:nvPr>
            <p:ph type="pic" sz="quarter" idx="18" hasCustomPrompt="1"/>
          </p:nvPr>
        </p:nvSpPr>
        <p:spPr>
          <a:xfrm>
            <a:off x="9144000" y="3284406"/>
            <a:ext cx="4572000" cy="3299254"/>
          </a:xfrm>
        </p:spPr>
        <p:txBody>
          <a:bodyPr/>
          <a:lstStyle>
            <a:lvl1pPr>
              <a:defRPr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/>
          </a:p>
        </p:txBody>
      </p:sp>
      <p:sp>
        <p:nvSpPr>
          <p:cNvPr id="16" name="図プレースホルダー 5"/>
          <p:cNvSpPr>
            <a:spLocks noGrp="1"/>
          </p:cNvSpPr>
          <p:nvPr>
            <p:ph type="pic" sz="quarter" idx="19" hasCustomPrompt="1"/>
          </p:nvPr>
        </p:nvSpPr>
        <p:spPr>
          <a:xfrm>
            <a:off x="13714413" y="3284406"/>
            <a:ext cx="4572000" cy="3299254"/>
          </a:xfrm>
        </p:spPr>
        <p:txBody>
          <a:bodyPr/>
          <a:lstStyle>
            <a:lvl1pPr>
              <a:defRPr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/>
          </a:p>
        </p:txBody>
      </p:sp>
      <p:sp>
        <p:nvSpPr>
          <p:cNvPr id="18" name="テキスト プレースホルダー 17"/>
          <p:cNvSpPr>
            <a:spLocks noGrp="1"/>
          </p:cNvSpPr>
          <p:nvPr>
            <p:ph type="body" sz="quarter" idx="20" hasCustomPrompt="1"/>
          </p:nvPr>
        </p:nvSpPr>
        <p:spPr>
          <a:xfrm>
            <a:off x="0" y="2714366"/>
            <a:ext cx="4572000" cy="581283"/>
          </a:xfrm>
          <a:solidFill>
            <a:schemeClr val="accent1">
              <a:alpha val="70000"/>
            </a:schemeClr>
          </a:solidFill>
        </p:spPr>
        <p:txBody>
          <a:bodyPr anchor="ctr"/>
          <a:lstStyle>
            <a:lvl1pPr algn="ctr">
              <a:defRPr>
                <a:solidFill>
                  <a:schemeClr val="bg1"/>
                </a:solidFill>
              </a:defRPr>
            </a:lvl1pPr>
          </a:lstStyle>
          <a:p>
            <a:pPr lvl="0"/>
            <a:r>
              <a:rPr kumimoji="1" lang="en-US" altLang="ja-JP" dirty="0" smtClean="0"/>
              <a:t>TEXT</a:t>
            </a:r>
            <a:endParaRPr kumimoji="1" lang="ja-JP" altLang="en-US" dirty="0"/>
          </a:p>
        </p:txBody>
      </p:sp>
      <p:sp>
        <p:nvSpPr>
          <p:cNvPr id="19" name="テキスト プレースホルダー 17"/>
          <p:cNvSpPr>
            <a:spLocks noGrp="1"/>
          </p:cNvSpPr>
          <p:nvPr>
            <p:ph type="body" sz="quarter" idx="21" hasCustomPrompt="1"/>
          </p:nvPr>
        </p:nvSpPr>
        <p:spPr>
          <a:xfrm>
            <a:off x="4570413" y="2714366"/>
            <a:ext cx="4572000" cy="581283"/>
          </a:xfrm>
          <a:solidFill>
            <a:schemeClr val="accent1">
              <a:alpha val="70000"/>
            </a:schemeClr>
          </a:solidFill>
        </p:spPr>
        <p:txBody>
          <a:bodyPr anchor="ctr"/>
          <a:lstStyle>
            <a:lvl1pPr algn="ctr">
              <a:defRPr>
                <a:solidFill>
                  <a:schemeClr val="bg1"/>
                </a:solidFill>
              </a:defRPr>
            </a:lvl1pPr>
          </a:lstStyle>
          <a:p>
            <a:pPr lvl="0"/>
            <a:r>
              <a:rPr kumimoji="1" lang="en-US" altLang="ja-JP" dirty="0" smtClean="0"/>
              <a:t>TEXT</a:t>
            </a:r>
            <a:endParaRPr kumimoji="1" lang="ja-JP" altLang="en-US" dirty="0"/>
          </a:p>
        </p:txBody>
      </p:sp>
      <p:sp>
        <p:nvSpPr>
          <p:cNvPr id="20" name="テキスト プレースホルダー 17"/>
          <p:cNvSpPr>
            <a:spLocks noGrp="1"/>
          </p:cNvSpPr>
          <p:nvPr>
            <p:ph type="body" sz="quarter" idx="22" hasCustomPrompt="1"/>
          </p:nvPr>
        </p:nvSpPr>
        <p:spPr>
          <a:xfrm>
            <a:off x="9142413" y="2714366"/>
            <a:ext cx="4572000" cy="581283"/>
          </a:xfrm>
          <a:solidFill>
            <a:schemeClr val="accent1">
              <a:alpha val="70000"/>
            </a:schemeClr>
          </a:solidFill>
        </p:spPr>
        <p:txBody>
          <a:bodyPr anchor="ctr"/>
          <a:lstStyle>
            <a:lvl1pPr algn="ctr">
              <a:defRPr>
                <a:solidFill>
                  <a:schemeClr val="bg1"/>
                </a:solidFill>
              </a:defRPr>
            </a:lvl1pPr>
          </a:lstStyle>
          <a:p>
            <a:pPr lvl="0"/>
            <a:r>
              <a:rPr kumimoji="1" lang="en-US" altLang="ja-JP" dirty="0" smtClean="0"/>
              <a:t>TEXT</a:t>
            </a:r>
            <a:endParaRPr kumimoji="1" lang="ja-JP" altLang="en-US" dirty="0"/>
          </a:p>
        </p:txBody>
      </p:sp>
      <p:sp>
        <p:nvSpPr>
          <p:cNvPr id="21" name="テキスト プレースホルダー 17"/>
          <p:cNvSpPr>
            <a:spLocks noGrp="1"/>
          </p:cNvSpPr>
          <p:nvPr>
            <p:ph type="body" sz="quarter" idx="23" hasCustomPrompt="1"/>
          </p:nvPr>
        </p:nvSpPr>
        <p:spPr>
          <a:xfrm>
            <a:off x="13712826" y="2714366"/>
            <a:ext cx="4572000" cy="581283"/>
          </a:xfrm>
          <a:solidFill>
            <a:schemeClr val="accent1">
              <a:alpha val="70000"/>
            </a:schemeClr>
          </a:solidFill>
        </p:spPr>
        <p:txBody>
          <a:bodyPr anchor="ctr"/>
          <a:lstStyle>
            <a:lvl1pPr algn="ctr">
              <a:defRPr>
                <a:solidFill>
                  <a:schemeClr val="bg1"/>
                </a:solidFill>
              </a:defRPr>
            </a:lvl1pPr>
          </a:lstStyle>
          <a:p>
            <a:pPr lvl="0"/>
            <a:r>
              <a:rPr kumimoji="1" lang="en-US" altLang="ja-JP" dirty="0" smtClean="0"/>
              <a:t>TEXT</a:t>
            </a:r>
            <a:endParaRPr kumimoji="1" lang="ja-JP" altLang="en-US" dirty="0"/>
          </a:p>
        </p:txBody>
      </p:sp>
      <p:sp>
        <p:nvSpPr>
          <p:cNvPr id="22" name="テキスト プレースホルダー 17"/>
          <p:cNvSpPr>
            <a:spLocks noGrp="1"/>
          </p:cNvSpPr>
          <p:nvPr>
            <p:ph type="body" sz="quarter" idx="24" hasCustomPrompt="1"/>
          </p:nvPr>
        </p:nvSpPr>
        <p:spPr>
          <a:xfrm>
            <a:off x="1587" y="5998772"/>
            <a:ext cx="4572000" cy="581283"/>
          </a:xfrm>
          <a:solidFill>
            <a:schemeClr val="accent1">
              <a:alpha val="70000"/>
            </a:schemeClr>
          </a:solidFill>
        </p:spPr>
        <p:txBody>
          <a:bodyPr anchor="ctr"/>
          <a:lstStyle>
            <a:lvl1pPr algn="ctr">
              <a:defRPr>
                <a:solidFill>
                  <a:schemeClr val="bg1"/>
                </a:solidFill>
              </a:defRPr>
            </a:lvl1pPr>
          </a:lstStyle>
          <a:p>
            <a:pPr lvl="0"/>
            <a:r>
              <a:rPr kumimoji="1" lang="en-US" altLang="ja-JP" dirty="0" smtClean="0"/>
              <a:t>TEXT</a:t>
            </a:r>
            <a:endParaRPr kumimoji="1" lang="ja-JP" altLang="en-US" dirty="0"/>
          </a:p>
        </p:txBody>
      </p:sp>
      <p:sp>
        <p:nvSpPr>
          <p:cNvPr id="23" name="テキスト プレースホルダー 17"/>
          <p:cNvSpPr>
            <a:spLocks noGrp="1"/>
          </p:cNvSpPr>
          <p:nvPr>
            <p:ph type="body" sz="quarter" idx="25" hasCustomPrompt="1"/>
          </p:nvPr>
        </p:nvSpPr>
        <p:spPr>
          <a:xfrm>
            <a:off x="4572000" y="5998772"/>
            <a:ext cx="4572000" cy="581283"/>
          </a:xfrm>
          <a:solidFill>
            <a:schemeClr val="accent1">
              <a:alpha val="70000"/>
            </a:schemeClr>
          </a:solidFill>
        </p:spPr>
        <p:txBody>
          <a:bodyPr anchor="ctr"/>
          <a:lstStyle>
            <a:lvl1pPr algn="ctr">
              <a:defRPr>
                <a:solidFill>
                  <a:schemeClr val="bg1"/>
                </a:solidFill>
              </a:defRPr>
            </a:lvl1pPr>
          </a:lstStyle>
          <a:p>
            <a:pPr lvl="0"/>
            <a:r>
              <a:rPr kumimoji="1" lang="en-US" altLang="ja-JP" dirty="0" smtClean="0"/>
              <a:t>TEXT</a:t>
            </a:r>
            <a:endParaRPr kumimoji="1" lang="ja-JP" altLang="en-US" dirty="0"/>
          </a:p>
        </p:txBody>
      </p:sp>
      <p:sp>
        <p:nvSpPr>
          <p:cNvPr id="24" name="テキスト プレースホルダー 17"/>
          <p:cNvSpPr>
            <a:spLocks noGrp="1"/>
          </p:cNvSpPr>
          <p:nvPr>
            <p:ph type="body" sz="quarter" idx="26" hasCustomPrompt="1"/>
          </p:nvPr>
        </p:nvSpPr>
        <p:spPr>
          <a:xfrm>
            <a:off x="9144000" y="5998772"/>
            <a:ext cx="4572000" cy="581283"/>
          </a:xfrm>
          <a:solidFill>
            <a:schemeClr val="accent1">
              <a:alpha val="70000"/>
            </a:schemeClr>
          </a:solidFill>
        </p:spPr>
        <p:txBody>
          <a:bodyPr anchor="ctr"/>
          <a:lstStyle>
            <a:lvl1pPr algn="ctr">
              <a:defRPr>
                <a:solidFill>
                  <a:schemeClr val="bg1"/>
                </a:solidFill>
              </a:defRPr>
            </a:lvl1pPr>
          </a:lstStyle>
          <a:p>
            <a:pPr lvl="0"/>
            <a:r>
              <a:rPr kumimoji="1" lang="en-US" altLang="ja-JP" dirty="0" smtClean="0"/>
              <a:t>TEXT</a:t>
            </a:r>
            <a:endParaRPr kumimoji="1" lang="ja-JP" altLang="en-US" dirty="0"/>
          </a:p>
        </p:txBody>
      </p:sp>
      <p:sp>
        <p:nvSpPr>
          <p:cNvPr id="25" name="テキスト プレースホルダー 17"/>
          <p:cNvSpPr>
            <a:spLocks noGrp="1"/>
          </p:cNvSpPr>
          <p:nvPr>
            <p:ph type="body" sz="quarter" idx="27" hasCustomPrompt="1"/>
          </p:nvPr>
        </p:nvSpPr>
        <p:spPr>
          <a:xfrm>
            <a:off x="13714413" y="5998772"/>
            <a:ext cx="4572000" cy="581283"/>
          </a:xfrm>
          <a:solidFill>
            <a:schemeClr val="accent1">
              <a:alpha val="70000"/>
            </a:schemeClr>
          </a:solidFill>
        </p:spPr>
        <p:txBody>
          <a:bodyPr anchor="ctr"/>
          <a:lstStyle>
            <a:lvl1pPr algn="ctr">
              <a:defRPr>
                <a:solidFill>
                  <a:schemeClr val="bg1"/>
                </a:solidFill>
              </a:defRPr>
            </a:lvl1pPr>
          </a:lstStyle>
          <a:p>
            <a:pPr lvl="0"/>
            <a:r>
              <a:rPr kumimoji="1" lang="en-US" altLang="ja-JP" dirty="0" smtClean="0"/>
              <a:t>TEXT</a:t>
            </a:r>
            <a:endParaRPr kumimoji="1" lang="ja-JP" altLang="en-US" dirty="0"/>
          </a:p>
        </p:txBody>
      </p:sp>
      <p:sp>
        <p:nvSpPr>
          <p:cNvPr id="26" name="テキスト プレースホルダー 11"/>
          <p:cNvSpPr>
            <a:spLocks noGrp="1"/>
          </p:cNvSpPr>
          <p:nvPr>
            <p:ph type="body" sz="quarter" idx="38" hasCustomPrompt="1"/>
          </p:nvPr>
        </p:nvSpPr>
        <p:spPr>
          <a:xfrm>
            <a:off x="2842148" y="6619890"/>
            <a:ext cx="12612643" cy="1224261"/>
          </a:xfrm>
        </p:spPr>
        <p:txBody>
          <a:bodyPr anchor="b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5400" spc="600" baseline="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cxnSp>
        <p:nvCxnSpPr>
          <p:cNvPr id="27" name="直線コネクタ 26"/>
          <p:cNvCxnSpPr/>
          <p:nvPr userDrawn="1"/>
        </p:nvCxnSpPr>
        <p:spPr>
          <a:xfrm flipH="1" flipV="1">
            <a:off x="3332956" y="7853145"/>
            <a:ext cx="11620500" cy="1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テキスト プレースホルダー 11"/>
          <p:cNvSpPr>
            <a:spLocks noGrp="1"/>
          </p:cNvSpPr>
          <p:nvPr>
            <p:ph type="body" sz="quarter" idx="39" hasCustomPrompt="1"/>
          </p:nvPr>
        </p:nvSpPr>
        <p:spPr>
          <a:xfrm>
            <a:off x="2097255" y="7975591"/>
            <a:ext cx="14102428" cy="1539112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spcBef>
                <a:spcPts val="0"/>
              </a:spcBef>
              <a:defRPr sz="24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06276840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1250"/>
                            </p:stCondLst>
                            <p:childTnLst>
                              <p:par>
                                <p:cTn id="12" presetID="14" presetClass="entr" presetSubtype="10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4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0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2500"/>
                            </p:stCondLst>
                            <p:childTnLst>
                              <p:par>
                                <p:cTn id="19" presetID="14" presetClass="entr" presetSubtype="10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1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10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3750"/>
                            </p:stCondLst>
                            <p:childTnLst>
                              <p:par>
                                <p:cTn id="26" presetID="14" presetClass="entr" presetSubtype="10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8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5000"/>
                            </p:stCondLst>
                            <p:childTnLst>
                              <p:par>
                                <p:cTn id="33" presetID="14" presetClass="entr" presetSubtype="10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5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10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6250"/>
                            </p:stCondLst>
                            <p:childTnLst>
                              <p:par>
                                <p:cTn id="40" presetID="14" presetClass="entr" presetSubtype="10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10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7500"/>
                            </p:stCondLst>
                            <p:childTnLst>
                              <p:par>
                                <p:cTn id="47" presetID="14" presetClass="entr" presetSubtype="10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9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10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8750"/>
                            </p:stCondLst>
                            <p:childTnLst>
                              <p:par>
                                <p:cTn id="54" presetID="14" presetClass="entr" presetSubtype="10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56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" presetID="10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9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10000"/>
                            </p:stCondLst>
                            <p:childTnLst>
                              <p:par>
                                <p:cTn id="61" presetID="2" presetClass="entr" presetSubtype="2" decel="100000" fill="hold" grpId="0" nodeType="afterEffect">
                                  <p:stCondLst>
                                    <p:cond delay="50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16" presetClass="entr" presetSubtype="37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67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11050"/>
                            </p:stCondLst>
                            <p:childTnLst>
                              <p:par>
                                <p:cTn id="69" presetID="2" presetClass="entr" presetSubtype="4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2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6" grpId="0"/>
      <p:bldP spid="7" grpId="0"/>
      <p:bldP spid="8" grpId="0"/>
      <p:bldP spid="13" grpId="0"/>
      <p:bldP spid="14" grpId="0"/>
      <p:bldP spid="15" grpId="0"/>
      <p:bldP spid="16" grpId="0"/>
      <p:bldP spid="18" grpId="0" animBg="1">
        <p:tmplLst>
          <p:tmpl>
            <p:tnLst>
              <p:par>
                <p:cTn presetID="10" presetClass="entr" presetSubtype="0" fill="hold" nodeType="withEffect">
                  <p:stCondLst>
                    <p:cond delay="7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9" grpId="0" animBg="1">
        <p:tmplLst>
          <p:tmpl>
            <p:tnLst>
              <p:par>
                <p:cTn presetID="10" presetClass="entr" presetSubtype="0" fill="hold" nodeType="withEffect">
                  <p:stCondLst>
                    <p:cond delay="7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0" grpId="0" animBg="1">
        <p:tmplLst>
          <p:tmpl>
            <p:tnLst>
              <p:par>
                <p:cTn presetID="10" presetClass="entr" presetSubtype="0" fill="hold" nodeType="withEffect">
                  <p:stCondLst>
                    <p:cond delay="7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1" grpId="0" animBg="1">
        <p:tmplLst>
          <p:tmpl>
            <p:tnLst>
              <p:par>
                <p:cTn presetID="10" presetClass="entr" presetSubtype="0" fill="hold" nodeType="withEffect">
                  <p:stCondLst>
                    <p:cond delay="7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2" grpId="0" animBg="1">
        <p:tmplLst>
          <p:tmpl>
            <p:tnLst>
              <p:par>
                <p:cTn presetID="10" presetClass="entr" presetSubtype="0" fill="hold" nodeType="withEffect">
                  <p:stCondLst>
                    <p:cond delay="7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3" grpId="0" animBg="1">
        <p:tmplLst>
          <p:tmpl>
            <p:tnLst>
              <p:par>
                <p:cTn presetID="10" presetClass="entr" presetSubtype="0" fill="hold" nodeType="withEffect">
                  <p:stCondLst>
                    <p:cond delay="7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4" grpId="0" animBg="1">
        <p:tmplLst>
          <p:tmpl>
            <p:tnLst>
              <p:par>
                <p:cTn presetID="10" presetClass="entr" presetSubtype="0" fill="hold" nodeType="withEffect">
                  <p:stCondLst>
                    <p:cond delay="7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5" grpId="0" animBg="1">
        <p:tmplLst>
          <p:tmpl>
            <p:tnLst>
              <p:par>
                <p:cTn presetID="10" presetClass="entr" presetSubtype="0" fill="hold" nodeType="withEffect">
                  <p:stCondLst>
                    <p:cond delay="7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6" grpId="0">
        <p:tmplLst>
          <p:tmpl>
            <p:tnLst>
              <p:par>
                <p:cTn presetID="2" presetClass="entr" presetSubtype="2" decel="100000" fill="hold" nodeType="afterEffect">
                  <p:stCondLst>
                    <p:cond delay="500"/>
                  </p:stCondLst>
                  <p:iterate type="wd">
                    <p:tmPct val="10000"/>
                  </p:iterate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8" grpId="0">
        <p:tmplLst>
          <p:tmpl>
            <p:tnLst>
              <p:par>
                <p:cTn presetID="2" presetClass="entr" presetSubtype="4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39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low 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" name="フリーフォーム 75"/>
          <p:cNvSpPr/>
          <p:nvPr userDrawn="1"/>
        </p:nvSpPr>
        <p:spPr>
          <a:xfrm>
            <a:off x="0" y="2628900"/>
            <a:ext cx="18351500" cy="2959100"/>
          </a:xfrm>
          <a:custGeom>
            <a:avLst/>
            <a:gdLst>
              <a:gd name="connsiteX0" fmla="*/ 0 w 18351500"/>
              <a:gd name="connsiteY0" fmla="*/ 2959100 h 2959100"/>
              <a:gd name="connsiteX1" fmla="*/ 3606800 w 18351500"/>
              <a:gd name="connsiteY1" fmla="*/ 2959100 h 2959100"/>
              <a:gd name="connsiteX2" fmla="*/ 3606800 w 18351500"/>
              <a:gd name="connsiteY2" fmla="*/ 0 h 2959100"/>
              <a:gd name="connsiteX3" fmla="*/ 7289800 w 18351500"/>
              <a:gd name="connsiteY3" fmla="*/ 0 h 2959100"/>
              <a:gd name="connsiteX4" fmla="*/ 7289800 w 18351500"/>
              <a:gd name="connsiteY4" fmla="*/ 2159000 h 2959100"/>
              <a:gd name="connsiteX5" fmla="*/ 10998200 w 18351500"/>
              <a:gd name="connsiteY5" fmla="*/ 2159000 h 2959100"/>
              <a:gd name="connsiteX6" fmla="*/ 10998200 w 18351500"/>
              <a:gd name="connsiteY6" fmla="*/ 850900 h 2959100"/>
              <a:gd name="connsiteX7" fmla="*/ 14668500 w 18351500"/>
              <a:gd name="connsiteY7" fmla="*/ 850900 h 2959100"/>
              <a:gd name="connsiteX8" fmla="*/ 14668500 w 18351500"/>
              <a:gd name="connsiteY8" fmla="*/ 2806700 h 2959100"/>
              <a:gd name="connsiteX9" fmla="*/ 18351500 w 18351500"/>
              <a:gd name="connsiteY9" fmla="*/ 2806700 h 2959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8351500" h="2959100">
                <a:moveTo>
                  <a:pt x="0" y="2959100"/>
                </a:moveTo>
                <a:lnTo>
                  <a:pt x="3606800" y="2959100"/>
                </a:lnTo>
                <a:lnTo>
                  <a:pt x="3606800" y="0"/>
                </a:lnTo>
                <a:lnTo>
                  <a:pt x="7289800" y="0"/>
                </a:lnTo>
                <a:lnTo>
                  <a:pt x="7289800" y="2159000"/>
                </a:lnTo>
                <a:lnTo>
                  <a:pt x="10998200" y="2159000"/>
                </a:lnTo>
                <a:lnTo>
                  <a:pt x="10998200" y="850900"/>
                </a:lnTo>
                <a:lnTo>
                  <a:pt x="14668500" y="850900"/>
                </a:lnTo>
                <a:lnTo>
                  <a:pt x="14668500" y="2806700"/>
                </a:lnTo>
                <a:lnTo>
                  <a:pt x="18351500" y="2806700"/>
                </a:lnTo>
              </a:path>
            </a:pathLst>
          </a:custGeom>
          <a:noFill/>
          <a:ln w="76200" cmpd="sng">
            <a:solidFill>
              <a:schemeClr val="accent1">
                <a:lumMod val="40000"/>
                <a:lumOff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grpSp>
        <p:nvGrpSpPr>
          <p:cNvPr id="2" name="グループ化 31"/>
          <p:cNvGrpSpPr/>
          <p:nvPr userDrawn="1"/>
        </p:nvGrpSpPr>
        <p:grpSpPr>
          <a:xfrm>
            <a:off x="874986" y="5956564"/>
            <a:ext cx="3420380" cy="1717950"/>
            <a:chOff x="187211" y="5765810"/>
            <a:chExt cx="3420380" cy="1717950"/>
          </a:xfrm>
        </p:grpSpPr>
        <p:sp>
          <p:nvSpPr>
            <p:cNvPr id="30" name="正方形/長方形 29"/>
            <p:cNvSpPr/>
            <p:nvPr userDrawn="1"/>
          </p:nvSpPr>
          <p:spPr>
            <a:xfrm>
              <a:off x="187211" y="5998595"/>
              <a:ext cx="3420380" cy="1485165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 w="762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  <p:sp>
          <p:nvSpPr>
            <p:cNvPr id="31" name="二等辺三角形 30"/>
            <p:cNvSpPr/>
            <p:nvPr userDrawn="1"/>
          </p:nvSpPr>
          <p:spPr>
            <a:xfrm>
              <a:off x="1627371" y="5765810"/>
              <a:ext cx="540060" cy="465569"/>
            </a:xfrm>
            <a:prstGeom prst="triangle">
              <a:avLst/>
            </a:prstGeom>
            <a:solidFill>
              <a:schemeClr val="accent1">
                <a:lumMod val="20000"/>
                <a:lumOff val="80000"/>
              </a:schemeClr>
            </a:solidFill>
            <a:ln w="762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</p:grpSp>
      <p:sp>
        <p:nvSpPr>
          <p:cNvPr id="67" name="円/楕円 66"/>
          <p:cNvSpPr/>
          <p:nvPr userDrawn="1"/>
        </p:nvSpPr>
        <p:spPr>
          <a:xfrm>
            <a:off x="295888" y="5742032"/>
            <a:ext cx="927891" cy="927891"/>
          </a:xfrm>
          <a:prstGeom prst="ellipse">
            <a:avLst/>
          </a:prstGeom>
          <a:solidFill>
            <a:schemeClr val="accent1"/>
          </a:solidFill>
          <a:ln w="76200" cmpd="sng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34" name="図プレースホルダー 33"/>
          <p:cNvSpPr>
            <a:spLocks noGrp="1"/>
          </p:cNvSpPr>
          <p:nvPr>
            <p:ph type="pic" sz="quarter" idx="25" hasCustomPrompt="1"/>
          </p:nvPr>
        </p:nvSpPr>
        <p:spPr>
          <a:xfrm>
            <a:off x="519121" y="5981964"/>
            <a:ext cx="446291" cy="446291"/>
          </a:xfrm>
        </p:spPr>
        <p:txBody>
          <a:bodyPr>
            <a:normAutofit/>
          </a:bodyPr>
          <a:lstStyle>
            <a:lvl1pPr>
              <a:defRPr sz="1000"/>
            </a:lvl1pPr>
          </a:lstStyle>
          <a:p>
            <a:r>
              <a:rPr kumimoji="1" lang="en-US" altLang="ja-JP" dirty="0" smtClean="0"/>
              <a:t>ICON</a:t>
            </a:r>
            <a:endParaRPr kumimoji="1" lang="ja-JP" altLang="en-US" dirty="0"/>
          </a:p>
        </p:txBody>
      </p: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  <a:alpha val="70000"/>
                  </a:prstClr>
                </a:solidFill>
              </a:rPr>
              <a:t>The Power of PowerPoint | thepopp.com</a:t>
            </a:r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87164BF-D67A-46C0-81D2-5BAF67C00C80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  <p:sp>
        <p:nvSpPr>
          <p:cNvPr id="22" name="テキスト プレースホルダー 11"/>
          <p:cNvSpPr>
            <a:spLocks noGrp="1"/>
          </p:cNvSpPr>
          <p:nvPr>
            <p:ph type="body" sz="quarter" idx="15" hasCustomPrompt="1"/>
          </p:nvPr>
        </p:nvSpPr>
        <p:spPr>
          <a:xfrm>
            <a:off x="43410" y="4537974"/>
            <a:ext cx="3538537" cy="990111"/>
          </a:xfrm>
        </p:spPr>
        <p:txBody>
          <a:bodyPr anchor="b">
            <a:noAutofit/>
          </a:bodyPr>
          <a:lstStyle>
            <a:lvl1pPr algn="r">
              <a:lnSpc>
                <a:spcPct val="100000"/>
              </a:lnSpc>
              <a:spcBef>
                <a:spcPts val="0"/>
              </a:spcBef>
              <a:defRPr sz="4800" spc="300" baseline="0">
                <a:solidFill>
                  <a:schemeClr val="tx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3" name="テキスト プレースホルダー 11"/>
          <p:cNvSpPr>
            <a:spLocks noGrp="1"/>
          </p:cNvSpPr>
          <p:nvPr>
            <p:ph type="body" sz="quarter" idx="20" hasCustomPrompt="1"/>
          </p:nvPr>
        </p:nvSpPr>
        <p:spPr>
          <a:xfrm>
            <a:off x="1223779" y="6279182"/>
            <a:ext cx="2846562" cy="1380411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16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4" name="テキスト プレースホルダー 11"/>
          <p:cNvSpPr>
            <a:spLocks noGrp="1"/>
          </p:cNvSpPr>
          <p:nvPr>
            <p:ph type="body" sz="quarter" idx="21" hasCustomPrompt="1"/>
          </p:nvPr>
        </p:nvSpPr>
        <p:spPr>
          <a:xfrm>
            <a:off x="3750679" y="2692769"/>
            <a:ext cx="3538537" cy="990111"/>
          </a:xfrm>
        </p:spPr>
        <p:txBody>
          <a:bodyPr anchor="t">
            <a:noAutofit/>
          </a:bodyPr>
          <a:lstStyle>
            <a:lvl1pPr algn="r">
              <a:lnSpc>
                <a:spcPct val="100000"/>
              </a:lnSpc>
              <a:spcBef>
                <a:spcPts val="0"/>
              </a:spcBef>
              <a:defRPr sz="4800" spc="300" baseline="0">
                <a:solidFill>
                  <a:schemeClr val="tx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7" name="テキスト プレースホルダー 11"/>
          <p:cNvSpPr>
            <a:spLocks noGrp="1"/>
          </p:cNvSpPr>
          <p:nvPr>
            <p:ph type="body" sz="quarter" idx="22" hasCustomPrompt="1"/>
          </p:nvPr>
        </p:nvSpPr>
        <p:spPr>
          <a:xfrm>
            <a:off x="11069636" y="3543982"/>
            <a:ext cx="3538537" cy="990111"/>
          </a:xfrm>
        </p:spPr>
        <p:txBody>
          <a:bodyPr anchor="t">
            <a:noAutofit/>
          </a:bodyPr>
          <a:lstStyle>
            <a:lvl1pPr algn="r">
              <a:lnSpc>
                <a:spcPct val="100000"/>
              </a:lnSpc>
              <a:spcBef>
                <a:spcPts val="0"/>
              </a:spcBef>
              <a:defRPr sz="4800" spc="300" baseline="0">
                <a:solidFill>
                  <a:schemeClr val="tx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8" name="テキスト プレースホルダー 11"/>
          <p:cNvSpPr>
            <a:spLocks noGrp="1"/>
          </p:cNvSpPr>
          <p:nvPr>
            <p:ph type="body" sz="quarter" idx="23" hasCustomPrompt="1"/>
          </p:nvPr>
        </p:nvSpPr>
        <p:spPr>
          <a:xfrm>
            <a:off x="7408026" y="3731562"/>
            <a:ext cx="3538537" cy="990111"/>
          </a:xfrm>
        </p:spPr>
        <p:txBody>
          <a:bodyPr anchor="b">
            <a:noAutofit/>
          </a:bodyPr>
          <a:lstStyle>
            <a:lvl1pPr algn="r">
              <a:lnSpc>
                <a:spcPct val="100000"/>
              </a:lnSpc>
              <a:spcBef>
                <a:spcPts val="0"/>
              </a:spcBef>
              <a:defRPr sz="4800" spc="300" baseline="0">
                <a:solidFill>
                  <a:schemeClr val="tx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9" name="テキスト プレースホルダー 11"/>
          <p:cNvSpPr>
            <a:spLocks noGrp="1"/>
          </p:cNvSpPr>
          <p:nvPr>
            <p:ph type="body" sz="quarter" idx="24" hasCustomPrompt="1"/>
          </p:nvPr>
        </p:nvSpPr>
        <p:spPr>
          <a:xfrm>
            <a:off x="14715041" y="4402958"/>
            <a:ext cx="3538537" cy="990111"/>
          </a:xfrm>
        </p:spPr>
        <p:txBody>
          <a:bodyPr anchor="b">
            <a:noAutofit/>
          </a:bodyPr>
          <a:lstStyle>
            <a:lvl1pPr algn="r">
              <a:lnSpc>
                <a:spcPct val="100000"/>
              </a:lnSpc>
              <a:spcBef>
                <a:spcPts val="0"/>
              </a:spcBef>
              <a:defRPr sz="4800" spc="300" baseline="0">
                <a:solidFill>
                  <a:schemeClr val="tx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grpSp>
        <p:nvGrpSpPr>
          <p:cNvPr id="5" name="グループ化 34"/>
          <p:cNvGrpSpPr/>
          <p:nvPr userDrawn="1"/>
        </p:nvGrpSpPr>
        <p:grpSpPr>
          <a:xfrm rot="10800000">
            <a:off x="3759991" y="757555"/>
            <a:ext cx="3420380" cy="1717950"/>
            <a:chOff x="187211" y="5765810"/>
            <a:chExt cx="3420380" cy="1717950"/>
          </a:xfrm>
        </p:grpSpPr>
        <p:sp>
          <p:nvSpPr>
            <p:cNvPr id="36" name="正方形/長方形 35"/>
            <p:cNvSpPr/>
            <p:nvPr userDrawn="1"/>
          </p:nvSpPr>
          <p:spPr>
            <a:xfrm>
              <a:off x="187211" y="5998595"/>
              <a:ext cx="3420380" cy="1485165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 w="762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  <p:sp>
          <p:nvSpPr>
            <p:cNvPr id="37" name="二等辺三角形 36"/>
            <p:cNvSpPr/>
            <p:nvPr userDrawn="1"/>
          </p:nvSpPr>
          <p:spPr>
            <a:xfrm>
              <a:off x="1627371" y="5765810"/>
              <a:ext cx="540060" cy="465569"/>
            </a:xfrm>
            <a:prstGeom prst="triangle">
              <a:avLst/>
            </a:prstGeom>
            <a:solidFill>
              <a:schemeClr val="accent1">
                <a:lumMod val="20000"/>
                <a:lumOff val="80000"/>
              </a:schemeClr>
            </a:solidFill>
            <a:ln w="762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</p:grpSp>
      <p:sp>
        <p:nvSpPr>
          <p:cNvPr id="38" name="テキスト プレースホルダー 11"/>
          <p:cNvSpPr>
            <a:spLocks noGrp="1"/>
          </p:cNvSpPr>
          <p:nvPr>
            <p:ph type="body" sz="quarter" idx="26" hasCustomPrompt="1"/>
          </p:nvPr>
        </p:nvSpPr>
        <p:spPr>
          <a:xfrm>
            <a:off x="4197180" y="810142"/>
            <a:ext cx="2758166" cy="1380411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16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grpSp>
        <p:nvGrpSpPr>
          <p:cNvPr id="6" name="グループ化 39"/>
          <p:cNvGrpSpPr/>
          <p:nvPr userDrawn="1"/>
        </p:nvGrpSpPr>
        <p:grpSpPr>
          <a:xfrm rot="10800000">
            <a:off x="11078421" y="1612650"/>
            <a:ext cx="3420380" cy="1717950"/>
            <a:chOff x="187211" y="5765810"/>
            <a:chExt cx="3420380" cy="1717950"/>
          </a:xfrm>
        </p:grpSpPr>
        <p:sp>
          <p:nvSpPr>
            <p:cNvPr id="41" name="正方形/長方形 40"/>
            <p:cNvSpPr/>
            <p:nvPr userDrawn="1"/>
          </p:nvSpPr>
          <p:spPr>
            <a:xfrm>
              <a:off x="187211" y="5998595"/>
              <a:ext cx="3420380" cy="1485165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 w="762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  <p:sp>
          <p:nvSpPr>
            <p:cNvPr id="42" name="二等辺三角形 41"/>
            <p:cNvSpPr/>
            <p:nvPr userDrawn="1"/>
          </p:nvSpPr>
          <p:spPr>
            <a:xfrm>
              <a:off x="1627371" y="5765810"/>
              <a:ext cx="540060" cy="465569"/>
            </a:xfrm>
            <a:prstGeom prst="triangle">
              <a:avLst/>
            </a:prstGeom>
            <a:solidFill>
              <a:schemeClr val="accent1">
                <a:lumMod val="20000"/>
                <a:lumOff val="80000"/>
              </a:schemeClr>
            </a:solidFill>
            <a:ln w="762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</p:grpSp>
      <p:sp>
        <p:nvSpPr>
          <p:cNvPr id="43" name="テキスト プレースホルダー 11"/>
          <p:cNvSpPr>
            <a:spLocks noGrp="1"/>
          </p:cNvSpPr>
          <p:nvPr>
            <p:ph type="body" sz="quarter" idx="28" hasCustomPrompt="1"/>
          </p:nvPr>
        </p:nvSpPr>
        <p:spPr>
          <a:xfrm>
            <a:off x="11542367" y="1665237"/>
            <a:ext cx="2731410" cy="1380411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16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grpSp>
        <p:nvGrpSpPr>
          <p:cNvPr id="7" name="グループ化 44"/>
          <p:cNvGrpSpPr/>
          <p:nvPr userDrawn="1"/>
        </p:nvGrpSpPr>
        <p:grpSpPr>
          <a:xfrm>
            <a:off x="7432223" y="5200545"/>
            <a:ext cx="3420380" cy="1717950"/>
            <a:chOff x="187211" y="5765810"/>
            <a:chExt cx="3420380" cy="1717950"/>
          </a:xfrm>
        </p:grpSpPr>
        <p:sp>
          <p:nvSpPr>
            <p:cNvPr id="46" name="正方形/長方形 45"/>
            <p:cNvSpPr/>
            <p:nvPr userDrawn="1"/>
          </p:nvSpPr>
          <p:spPr>
            <a:xfrm>
              <a:off x="187211" y="5998595"/>
              <a:ext cx="3420380" cy="1485165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 w="762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  <p:sp>
          <p:nvSpPr>
            <p:cNvPr id="47" name="二等辺三角形 46"/>
            <p:cNvSpPr/>
            <p:nvPr userDrawn="1"/>
          </p:nvSpPr>
          <p:spPr>
            <a:xfrm>
              <a:off x="1627371" y="5765810"/>
              <a:ext cx="540060" cy="465569"/>
            </a:xfrm>
            <a:prstGeom prst="triangle">
              <a:avLst/>
            </a:prstGeom>
            <a:solidFill>
              <a:schemeClr val="accent1">
                <a:lumMod val="20000"/>
                <a:lumOff val="80000"/>
              </a:schemeClr>
            </a:solidFill>
            <a:ln w="762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</p:grpSp>
      <p:sp>
        <p:nvSpPr>
          <p:cNvPr id="48" name="テキスト プレースホルダー 11"/>
          <p:cNvSpPr>
            <a:spLocks noGrp="1"/>
          </p:cNvSpPr>
          <p:nvPr>
            <p:ph type="body" sz="quarter" idx="30" hasCustomPrompt="1"/>
          </p:nvPr>
        </p:nvSpPr>
        <p:spPr>
          <a:xfrm>
            <a:off x="7904047" y="5523163"/>
            <a:ext cx="2723532" cy="1380411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16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grpSp>
        <p:nvGrpSpPr>
          <p:cNvPr id="8" name="グループ化 58"/>
          <p:cNvGrpSpPr/>
          <p:nvPr userDrawn="1"/>
        </p:nvGrpSpPr>
        <p:grpSpPr>
          <a:xfrm>
            <a:off x="14678821" y="5830920"/>
            <a:ext cx="3420380" cy="1717950"/>
            <a:chOff x="187211" y="5765810"/>
            <a:chExt cx="3420380" cy="1717950"/>
          </a:xfrm>
        </p:grpSpPr>
        <p:sp>
          <p:nvSpPr>
            <p:cNvPr id="60" name="正方形/長方形 59"/>
            <p:cNvSpPr/>
            <p:nvPr userDrawn="1"/>
          </p:nvSpPr>
          <p:spPr>
            <a:xfrm>
              <a:off x="187211" y="5998595"/>
              <a:ext cx="3420380" cy="1485165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 w="762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  <p:sp>
          <p:nvSpPr>
            <p:cNvPr id="61" name="二等辺三角形 60"/>
            <p:cNvSpPr/>
            <p:nvPr userDrawn="1"/>
          </p:nvSpPr>
          <p:spPr>
            <a:xfrm>
              <a:off x="1627371" y="5765810"/>
              <a:ext cx="540060" cy="465569"/>
            </a:xfrm>
            <a:prstGeom prst="triangle">
              <a:avLst/>
            </a:prstGeom>
            <a:solidFill>
              <a:schemeClr val="accent1">
                <a:lumMod val="20000"/>
                <a:lumOff val="80000"/>
              </a:schemeClr>
            </a:solidFill>
            <a:ln w="762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</p:grpSp>
      <p:sp>
        <p:nvSpPr>
          <p:cNvPr id="62" name="テキスト プレースホルダー 11"/>
          <p:cNvSpPr>
            <a:spLocks noGrp="1"/>
          </p:cNvSpPr>
          <p:nvPr>
            <p:ph type="body" sz="quarter" idx="32" hasCustomPrompt="1"/>
          </p:nvPr>
        </p:nvSpPr>
        <p:spPr>
          <a:xfrm>
            <a:off x="15142767" y="6102738"/>
            <a:ext cx="2731410" cy="1380411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16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64" name="直角三角形 63"/>
          <p:cNvSpPr/>
          <p:nvPr userDrawn="1"/>
        </p:nvSpPr>
        <p:spPr>
          <a:xfrm rot="8100000">
            <a:off x="3408293" y="4036796"/>
            <a:ext cx="405045" cy="405045"/>
          </a:xfrm>
          <a:prstGeom prst="rtTriangle">
            <a:avLst/>
          </a:prstGeom>
          <a:solidFill>
            <a:schemeClr val="accent1"/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65" name="直角三角形 64"/>
          <p:cNvSpPr/>
          <p:nvPr userDrawn="1"/>
        </p:nvSpPr>
        <p:spPr>
          <a:xfrm rot="18900000">
            <a:off x="14476298" y="4100467"/>
            <a:ext cx="405045" cy="405045"/>
          </a:xfrm>
          <a:prstGeom prst="rtTriangle">
            <a:avLst/>
          </a:prstGeom>
          <a:solidFill>
            <a:schemeClr val="accent1"/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68" name="円/楕円 67"/>
          <p:cNvSpPr/>
          <p:nvPr userDrawn="1"/>
        </p:nvSpPr>
        <p:spPr>
          <a:xfrm>
            <a:off x="3295854" y="293608"/>
            <a:ext cx="927891" cy="927891"/>
          </a:xfrm>
          <a:prstGeom prst="ellipse">
            <a:avLst/>
          </a:prstGeom>
          <a:solidFill>
            <a:schemeClr val="accent1"/>
          </a:solidFill>
          <a:ln w="76200" cmpd="sng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69" name="図プレースホルダー 33"/>
          <p:cNvSpPr>
            <a:spLocks noGrp="1"/>
          </p:cNvSpPr>
          <p:nvPr>
            <p:ph type="pic" sz="quarter" idx="34" hasCustomPrompt="1"/>
          </p:nvPr>
        </p:nvSpPr>
        <p:spPr>
          <a:xfrm>
            <a:off x="3519087" y="533540"/>
            <a:ext cx="446291" cy="446291"/>
          </a:xfrm>
        </p:spPr>
        <p:txBody>
          <a:bodyPr>
            <a:normAutofit/>
          </a:bodyPr>
          <a:lstStyle>
            <a:lvl1pPr>
              <a:defRPr sz="1000"/>
            </a:lvl1pPr>
          </a:lstStyle>
          <a:p>
            <a:r>
              <a:rPr kumimoji="1" lang="en-US" altLang="ja-JP" dirty="0" smtClean="0"/>
              <a:t>ICON</a:t>
            </a:r>
            <a:endParaRPr kumimoji="1" lang="ja-JP" altLang="en-US" dirty="0"/>
          </a:p>
        </p:txBody>
      </p:sp>
      <p:sp>
        <p:nvSpPr>
          <p:cNvPr id="70" name="円/楕円 69"/>
          <p:cNvSpPr/>
          <p:nvPr userDrawn="1"/>
        </p:nvSpPr>
        <p:spPr>
          <a:xfrm>
            <a:off x="6968277" y="4939206"/>
            <a:ext cx="927891" cy="927891"/>
          </a:xfrm>
          <a:prstGeom prst="ellipse">
            <a:avLst/>
          </a:prstGeom>
          <a:solidFill>
            <a:schemeClr val="accent1"/>
          </a:solidFill>
          <a:ln w="76200" cmpd="sng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71" name="図プレースホルダー 33"/>
          <p:cNvSpPr>
            <a:spLocks noGrp="1"/>
          </p:cNvSpPr>
          <p:nvPr>
            <p:ph type="pic" sz="quarter" idx="35" hasCustomPrompt="1"/>
          </p:nvPr>
        </p:nvSpPr>
        <p:spPr>
          <a:xfrm>
            <a:off x="7191510" y="5179138"/>
            <a:ext cx="446291" cy="446291"/>
          </a:xfrm>
        </p:spPr>
        <p:txBody>
          <a:bodyPr>
            <a:normAutofit/>
          </a:bodyPr>
          <a:lstStyle>
            <a:lvl1pPr>
              <a:defRPr sz="1000"/>
            </a:lvl1pPr>
          </a:lstStyle>
          <a:p>
            <a:r>
              <a:rPr kumimoji="1" lang="en-US" altLang="ja-JP" dirty="0" smtClean="0"/>
              <a:t>ICON</a:t>
            </a:r>
            <a:endParaRPr kumimoji="1" lang="ja-JP" altLang="en-US" dirty="0"/>
          </a:p>
        </p:txBody>
      </p:sp>
      <p:sp>
        <p:nvSpPr>
          <p:cNvPr id="72" name="円/楕円 71"/>
          <p:cNvSpPr/>
          <p:nvPr userDrawn="1"/>
        </p:nvSpPr>
        <p:spPr>
          <a:xfrm>
            <a:off x="10614476" y="1144705"/>
            <a:ext cx="927891" cy="927891"/>
          </a:xfrm>
          <a:prstGeom prst="ellipse">
            <a:avLst/>
          </a:prstGeom>
          <a:solidFill>
            <a:schemeClr val="accent1"/>
          </a:solidFill>
          <a:ln w="76200" cmpd="sng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73" name="図プレースホルダー 33"/>
          <p:cNvSpPr>
            <a:spLocks noGrp="1"/>
          </p:cNvSpPr>
          <p:nvPr>
            <p:ph type="pic" sz="quarter" idx="36" hasCustomPrompt="1"/>
          </p:nvPr>
        </p:nvSpPr>
        <p:spPr>
          <a:xfrm>
            <a:off x="10837709" y="1384637"/>
            <a:ext cx="446291" cy="446291"/>
          </a:xfrm>
        </p:spPr>
        <p:txBody>
          <a:bodyPr>
            <a:normAutofit/>
          </a:bodyPr>
          <a:lstStyle>
            <a:lvl1pPr>
              <a:defRPr sz="1000"/>
            </a:lvl1pPr>
          </a:lstStyle>
          <a:p>
            <a:r>
              <a:rPr kumimoji="1" lang="en-US" altLang="ja-JP" dirty="0" smtClean="0"/>
              <a:t>ICON</a:t>
            </a:r>
            <a:endParaRPr kumimoji="1" lang="ja-JP" altLang="en-US" dirty="0"/>
          </a:p>
        </p:txBody>
      </p:sp>
      <p:sp>
        <p:nvSpPr>
          <p:cNvPr id="74" name="円/楕円 73"/>
          <p:cNvSpPr/>
          <p:nvPr userDrawn="1"/>
        </p:nvSpPr>
        <p:spPr>
          <a:xfrm>
            <a:off x="14214876" y="5595760"/>
            <a:ext cx="927891" cy="927891"/>
          </a:xfrm>
          <a:prstGeom prst="ellipse">
            <a:avLst/>
          </a:prstGeom>
          <a:solidFill>
            <a:schemeClr val="accent1"/>
          </a:solidFill>
          <a:ln w="76200" cmpd="sng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75" name="図プレースホルダー 33"/>
          <p:cNvSpPr>
            <a:spLocks noGrp="1"/>
          </p:cNvSpPr>
          <p:nvPr>
            <p:ph type="pic" sz="quarter" idx="37" hasCustomPrompt="1"/>
          </p:nvPr>
        </p:nvSpPr>
        <p:spPr>
          <a:xfrm>
            <a:off x="14438109" y="5835692"/>
            <a:ext cx="446291" cy="446291"/>
          </a:xfrm>
        </p:spPr>
        <p:txBody>
          <a:bodyPr>
            <a:normAutofit/>
          </a:bodyPr>
          <a:lstStyle>
            <a:lvl1pPr>
              <a:defRPr sz="1000"/>
            </a:lvl1pPr>
          </a:lstStyle>
          <a:p>
            <a:r>
              <a:rPr kumimoji="1" lang="en-US" altLang="ja-JP" dirty="0" smtClean="0"/>
              <a:t>ICON</a:t>
            </a:r>
            <a:endParaRPr kumimoji="1" lang="ja-JP" altLang="en-US" dirty="0"/>
          </a:p>
        </p:txBody>
      </p:sp>
      <p:sp>
        <p:nvSpPr>
          <p:cNvPr id="77" name="テキスト プレースホルダー 11"/>
          <p:cNvSpPr>
            <a:spLocks noGrp="1"/>
          </p:cNvSpPr>
          <p:nvPr>
            <p:ph type="body" sz="quarter" idx="38" hasCustomPrompt="1"/>
          </p:nvPr>
        </p:nvSpPr>
        <p:spPr>
          <a:xfrm>
            <a:off x="4921595" y="7077099"/>
            <a:ext cx="8399077" cy="1224261"/>
          </a:xfrm>
        </p:spPr>
        <p:txBody>
          <a:bodyPr anchor="b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5400" spc="600" baseline="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cxnSp>
        <p:nvCxnSpPr>
          <p:cNvPr id="78" name="直線コネクタ 77"/>
          <p:cNvCxnSpPr/>
          <p:nvPr userDrawn="1"/>
        </p:nvCxnSpPr>
        <p:spPr>
          <a:xfrm flipH="1" flipV="1">
            <a:off x="3332956" y="8335059"/>
            <a:ext cx="11620500" cy="1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2" name="テキスト プレースホルダー 11"/>
          <p:cNvSpPr>
            <a:spLocks noGrp="1"/>
          </p:cNvSpPr>
          <p:nvPr>
            <p:ph type="body" sz="quarter" idx="39" hasCustomPrompt="1"/>
          </p:nvPr>
        </p:nvSpPr>
        <p:spPr>
          <a:xfrm>
            <a:off x="3332956" y="8432800"/>
            <a:ext cx="11632275" cy="1092200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spcBef>
                <a:spcPts val="0"/>
              </a:spcBef>
              <a:defRPr sz="24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75215827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75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750"/>
                            </p:stCondLst>
                            <p:childTnLst>
                              <p:par>
                                <p:cTn id="9" presetID="2" presetClass="entr" presetSubtype="1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250"/>
                            </p:stCondLst>
                            <p:childTnLst>
                              <p:par>
                                <p:cTn id="14" presetID="2" presetClass="entr" presetSubtype="4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" presetID="2" presetClass="entr" presetSubtype="4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750"/>
                            </p:stCondLst>
                            <p:childTnLst>
                              <p:par>
                                <p:cTn id="2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2250"/>
                            </p:stCondLst>
                            <p:childTnLst>
                              <p:par>
                                <p:cTn id="3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2750"/>
                            </p:stCondLst>
                            <p:childTnLst>
                              <p:par>
                                <p:cTn id="34" presetID="2" presetClass="entr" presetSubtype="4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3250"/>
                            </p:stCondLst>
                            <p:childTnLst>
                              <p:par>
                                <p:cTn id="39" presetID="2" presetClass="entr" presetSubtype="1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1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3750"/>
                            </p:stCondLst>
                            <p:childTnLst>
                              <p:par>
                                <p:cTn id="4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4250"/>
                            </p:stCondLst>
                            <p:childTnLst>
                              <p:par>
                                <p:cTn id="55" presetID="2" presetClass="entr" presetSubtype="1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4750"/>
                            </p:stCondLst>
                            <p:childTnLst>
                              <p:par>
                                <p:cTn id="60" presetID="2" presetClass="entr" presetSubtype="4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4" presetID="2" presetClass="entr" presetSubtype="4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6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5250"/>
                            </p:stCondLst>
                            <p:childTnLst>
                              <p:par>
                                <p:cTn id="6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1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4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5750"/>
                            </p:stCondLst>
                            <p:childTnLst>
                              <p:par>
                                <p:cTn id="76" presetID="2" presetClass="entr" presetSubtype="4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8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9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0" fill="hold">
                            <p:stCondLst>
                              <p:cond delay="6250"/>
                            </p:stCondLst>
                            <p:childTnLst>
                              <p:par>
                                <p:cTn id="81" presetID="2" presetClass="entr" presetSubtype="1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3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4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5" presetID="2" presetClass="entr" presetSubtype="1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9" fill="hold">
                            <p:stCondLst>
                              <p:cond delay="6750"/>
                            </p:stCondLst>
                            <p:childTnLst>
                              <p:par>
                                <p:cTn id="9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2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5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6" fill="hold">
                            <p:stCondLst>
                              <p:cond delay="7250"/>
                            </p:stCondLst>
                            <p:childTnLst>
                              <p:par>
                                <p:cTn id="9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9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>
                            <p:stCondLst>
                              <p:cond delay="7750"/>
                            </p:stCondLst>
                            <p:childTnLst>
                              <p:par>
                                <p:cTn id="101" presetID="2" presetClass="entr" presetSubtype="1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3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4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5" fill="hold">
                            <p:stCondLst>
                              <p:cond delay="8250"/>
                            </p:stCondLst>
                            <p:childTnLst>
                              <p:par>
                                <p:cTn id="106" presetID="2" presetClass="entr" presetSubtype="4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9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0" presetID="2" presetClass="entr" presetSubtype="4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2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3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4" fill="hold">
                            <p:stCondLst>
                              <p:cond delay="8750"/>
                            </p:stCondLst>
                            <p:childTnLst>
                              <p:par>
                                <p:cTn id="11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7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0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1" fill="hold">
                            <p:stCondLst>
                              <p:cond delay="9250"/>
                            </p:stCondLst>
                            <p:childTnLst>
                              <p:par>
                                <p:cTn id="122" presetID="2" presetClass="entr" presetSubtype="4" decel="100000" fill="hold" grpId="0" nodeType="after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4" dur="5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5" dur="5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6" fill="hold">
                            <p:stCondLst>
                              <p:cond delay="9800"/>
                            </p:stCondLst>
                            <p:childTnLst>
                              <p:par>
                                <p:cTn id="127" presetID="16" presetClass="entr" presetSubtype="37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29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0" fill="hold">
                            <p:stCondLst>
                              <p:cond delay="10300"/>
                            </p:stCondLst>
                            <p:childTnLst>
                              <p:par>
                                <p:cTn id="131" presetID="2" presetClass="entr" presetSubtype="4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3" dur="5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4" dur="5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6" grpId="0" animBg="1"/>
      <p:bldP spid="67" grpId="0" animBg="1"/>
      <p:bldP spid="34" grpId="0"/>
      <p:bldP spid="22" grpId="0">
        <p:tmplLst>
          <p:tmpl>
            <p:tnLst>
              <p:par>
                <p:cTn presetID="2" presetClass="entr" presetSubtype="1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0-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3" grpId="0">
        <p:tmplLst>
          <p:tmpl>
            <p:tnLst>
              <p:par>
                <p:cTn presetID="2" presetClass="entr" presetSubtype="4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4" grpId="0">
        <p:tmplLst>
          <p:tmpl>
            <p:tnLst>
              <p:par>
                <p:cTn presetID="2" presetClass="entr" presetSubtype="4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7" grpId="0">
        <p:tmplLst>
          <p:tmpl>
            <p:tnLst>
              <p:par>
                <p:cTn presetID="2" presetClass="entr" presetSubtype="4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8" grpId="0">
        <p:tmplLst>
          <p:tmpl>
            <p:tnLst>
              <p:par>
                <p:cTn presetID="2" presetClass="entr" presetSubtype="1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0-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9" grpId="0">
        <p:tmplLst>
          <p:tmpl>
            <p:tnLst>
              <p:par>
                <p:cTn presetID="2" presetClass="entr" presetSubtype="1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0-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8" grpId="0">
        <p:tmplLst>
          <p:tmpl>
            <p:tnLst>
              <p:par>
                <p:cTn presetID="2" presetClass="entr" presetSubtype="1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0-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3" grpId="0">
        <p:tmplLst>
          <p:tmpl>
            <p:tnLst>
              <p:par>
                <p:cTn presetID="2" presetClass="entr" presetSubtype="1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4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4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0-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8" grpId="0">
        <p:tmplLst>
          <p:tmpl>
            <p:tnLst>
              <p:par>
                <p:cTn presetID="2" presetClass="entr" presetSubtype="4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4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4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62" grpId="0">
        <p:tmplLst>
          <p:tmpl>
            <p:tnLst>
              <p:par>
                <p:cTn presetID="2" presetClass="entr" presetSubtype="4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6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6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64" grpId="0" animBg="1"/>
      <p:bldP spid="65" grpId="0" animBg="1"/>
      <p:bldP spid="68" grpId="0" animBg="1"/>
      <p:bldP spid="69" grpId="0"/>
      <p:bldP spid="70" grpId="0" animBg="1"/>
      <p:bldP spid="71" grpId="0"/>
      <p:bldP spid="72" grpId="0" animBg="1"/>
      <p:bldP spid="73" grpId="0"/>
      <p:bldP spid="74" grpId="0" animBg="1"/>
      <p:bldP spid="75" grpId="0"/>
      <p:bldP spid="77" grpId="0">
        <p:tmplLst>
          <p:tmpl>
            <p:tnLst>
              <p:par>
                <p:cTn presetID="2" presetClass="entr" presetSubtype="4" decel="100000" fill="hold" nodeType="afterEffect">
                  <p:stCondLst>
                    <p:cond delay="0"/>
                  </p:stCondLst>
                  <p:iterate type="wd">
                    <p:tmPct val="10000"/>
                  </p:iterate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7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7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82" grpId="0">
        <p:tmplLst>
          <p:tmpl>
            <p:tnLst>
              <p:par>
                <p:cTn presetID="2" presetClass="entr" presetSubtype="4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8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8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39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 Points and Tex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6" name="直線コネクタ 35"/>
          <p:cNvCxnSpPr/>
          <p:nvPr userDrawn="1"/>
        </p:nvCxnSpPr>
        <p:spPr>
          <a:xfrm flipH="1">
            <a:off x="-794" y="4079091"/>
            <a:ext cx="18286413" cy="0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" name="六角形 13"/>
          <p:cNvSpPr/>
          <p:nvPr userDrawn="1"/>
        </p:nvSpPr>
        <p:spPr>
          <a:xfrm rot="5400000">
            <a:off x="2000980" y="2470016"/>
            <a:ext cx="6406062" cy="5522467"/>
          </a:xfrm>
          <a:prstGeom prst="hexagon">
            <a:avLst>
              <a:gd name="adj" fmla="val 28637"/>
              <a:gd name="vf" fmla="val 115470"/>
            </a:avLst>
          </a:prstGeom>
          <a:solidFill>
            <a:schemeClr val="accent1">
              <a:lumMod val="20000"/>
              <a:lumOff val="80000"/>
            </a:schemeClr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  <a:alpha val="70000"/>
                  </a:prstClr>
                </a:solidFill>
              </a:rPr>
              <a:t>The Power of PowerPoint | thepopp.com</a:t>
            </a:r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87164BF-D67A-46C0-81D2-5BAF67C00C80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  <p:sp>
        <p:nvSpPr>
          <p:cNvPr id="5" name="涙形 4"/>
          <p:cNvSpPr/>
          <p:nvPr userDrawn="1"/>
        </p:nvSpPr>
        <p:spPr>
          <a:xfrm rot="8100000">
            <a:off x="3826253" y="803286"/>
            <a:ext cx="2713765" cy="2713765"/>
          </a:xfrm>
          <a:prstGeom prst="teardrop">
            <a:avLst/>
          </a:prstGeom>
          <a:solidFill>
            <a:schemeClr val="accent1"/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6" name="涙形 5"/>
          <p:cNvSpPr/>
          <p:nvPr userDrawn="1"/>
        </p:nvSpPr>
        <p:spPr>
          <a:xfrm rot="4500000">
            <a:off x="1288949" y="2233592"/>
            <a:ext cx="2713765" cy="2713765"/>
          </a:xfrm>
          <a:prstGeom prst="teardrop">
            <a:avLst/>
          </a:prstGeom>
          <a:solidFill>
            <a:schemeClr val="accent1"/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7" name="涙形 6"/>
          <p:cNvSpPr/>
          <p:nvPr userDrawn="1"/>
        </p:nvSpPr>
        <p:spPr>
          <a:xfrm rot="900000">
            <a:off x="1288949" y="5115944"/>
            <a:ext cx="2713765" cy="2713765"/>
          </a:xfrm>
          <a:prstGeom prst="teardrop">
            <a:avLst/>
          </a:prstGeom>
          <a:solidFill>
            <a:schemeClr val="accent1"/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8" name="涙形 7"/>
          <p:cNvSpPr/>
          <p:nvPr userDrawn="1"/>
        </p:nvSpPr>
        <p:spPr>
          <a:xfrm rot="18900000">
            <a:off x="3847130" y="6525190"/>
            <a:ext cx="2713765" cy="2713765"/>
          </a:xfrm>
          <a:prstGeom prst="teardrop">
            <a:avLst/>
          </a:prstGeom>
          <a:solidFill>
            <a:schemeClr val="accent1"/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9" name="涙形 8"/>
          <p:cNvSpPr/>
          <p:nvPr userDrawn="1"/>
        </p:nvSpPr>
        <p:spPr>
          <a:xfrm rot="15300000">
            <a:off x="6384434" y="5094884"/>
            <a:ext cx="2713765" cy="2713765"/>
          </a:xfrm>
          <a:prstGeom prst="teardrop">
            <a:avLst/>
          </a:prstGeom>
          <a:solidFill>
            <a:schemeClr val="accent1"/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0" name="涙形 9"/>
          <p:cNvSpPr/>
          <p:nvPr userDrawn="1"/>
        </p:nvSpPr>
        <p:spPr>
          <a:xfrm rot="11700000">
            <a:off x="6384434" y="2212531"/>
            <a:ext cx="2713765" cy="2713765"/>
          </a:xfrm>
          <a:prstGeom prst="teardrop">
            <a:avLst/>
          </a:prstGeom>
          <a:solidFill>
            <a:schemeClr val="accent1"/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5" name="テキスト プレースホルダー 11"/>
          <p:cNvSpPr>
            <a:spLocks noGrp="1"/>
          </p:cNvSpPr>
          <p:nvPr userDrawn="1">
            <p:ph type="body" sz="quarter" idx="23" hasCustomPrompt="1"/>
          </p:nvPr>
        </p:nvSpPr>
        <p:spPr>
          <a:xfrm>
            <a:off x="3922624" y="1633110"/>
            <a:ext cx="2475275" cy="585065"/>
          </a:xfrm>
        </p:spPr>
        <p:txBody>
          <a:bodyPr anchor="ctr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2400" spc="0" baseline="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6" name="図プレースホルダー 7"/>
          <p:cNvSpPr>
            <a:spLocks noGrp="1"/>
          </p:cNvSpPr>
          <p:nvPr userDrawn="1">
            <p:ph type="pic" sz="quarter" idx="18" hasCustomPrompt="1"/>
          </p:nvPr>
        </p:nvSpPr>
        <p:spPr>
          <a:xfrm>
            <a:off x="4801900" y="937211"/>
            <a:ext cx="785909" cy="785909"/>
          </a:xfrm>
        </p:spPr>
        <p:txBody>
          <a:bodyPr>
            <a:normAutofit/>
          </a:bodyPr>
          <a:lstStyle>
            <a:lvl1pPr>
              <a:defRPr sz="1600"/>
            </a:lvl1pPr>
          </a:lstStyle>
          <a:p>
            <a:r>
              <a:rPr kumimoji="1" lang="en-US" altLang="ja-JP" dirty="0" smtClean="0"/>
              <a:t>ICON</a:t>
            </a:r>
            <a:endParaRPr kumimoji="1" lang="ja-JP" altLang="en-US" dirty="0"/>
          </a:p>
        </p:txBody>
      </p:sp>
      <p:sp>
        <p:nvSpPr>
          <p:cNvPr id="17" name="テキスト プレースホルダー 11"/>
          <p:cNvSpPr>
            <a:spLocks noGrp="1"/>
          </p:cNvSpPr>
          <p:nvPr userDrawn="1">
            <p:ph type="body" sz="quarter" idx="29" hasCustomPrompt="1"/>
          </p:nvPr>
        </p:nvSpPr>
        <p:spPr>
          <a:xfrm>
            <a:off x="4048571" y="2083160"/>
            <a:ext cx="2241182" cy="1035115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defRPr sz="140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8" name="テキスト プレースホルダー 11"/>
          <p:cNvSpPr>
            <a:spLocks noGrp="1"/>
          </p:cNvSpPr>
          <p:nvPr userDrawn="1">
            <p:ph type="body" sz="quarter" idx="30" hasCustomPrompt="1"/>
          </p:nvPr>
        </p:nvSpPr>
        <p:spPr>
          <a:xfrm>
            <a:off x="6469085" y="3094094"/>
            <a:ext cx="2475275" cy="585065"/>
          </a:xfrm>
        </p:spPr>
        <p:txBody>
          <a:bodyPr anchor="ctr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2400" spc="0" baseline="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9" name="図プレースホルダー 7"/>
          <p:cNvSpPr>
            <a:spLocks noGrp="1"/>
          </p:cNvSpPr>
          <p:nvPr userDrawn="1">
            <p:ph type="pic" sz="quarter" idx="31" hasCustomPrompt="1"/>
          </p:nvPr>
        </p:nvSpPr>
        <p:spPr>
          <a:xfrm>
            <a:off x="7348361" y="2398195"/>
            <a:ext cx="785909" cy="785909"/>
          </a:xfrm>
        </p:spPr>
        <p:txBody>
          <a:bodyPr>
            <a:normAutofit/>
          </a:bodyPr>
          <a:lstStyle>
            <a:lvl1pPr>
              <a:defRPr sz="1600"/>
            </a:lvl1pPr>
          </a:lstStyle>
          <a:p>
            <a:r>
              <a:rPr kumimoji="1" lang="en-US" altLang="ja-JP" dirty="0" smtClean="0"/>
              <a:t>ICON</a:t>
            </a:r>
            <a:endParaRPr kumimoji="1" lang="ja-JP" altLang="en-US" dirty="0"/>
          </a:p>
        </p:txBody>
      </p:sp>
      <p:sp>
        <p:nvSpPr>
          <p:cNvPr id="20" name="テキスト プレースホルダー 11"/>
          <p:cNvSpPr>
            <a:spLocks noGrp="1"/>
          </p:cNvSpPr>
          <p:nvPr userDrawn="1">
            <p:ph type="body" sz="quarter" idx="32" hasCustomPrompt="1"/>
          </p:nvPr>
        </p:nvSpPr>
        <p:spPr>
          <a:xfrm>
            <a:off x="6595032" y="3544144"/>
            <a:ext cx="2241182" cy="1035115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defRPr sz="140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4" name="テキスト プレースホルダー 11"/>
          <p:cNvSpPr>
            <a:spLocks noGrp="1"/>
          </p:cNvSpPr>
          <p:nvPr userDrawn="1">
            <p:ph type="body" sz="quarter" idx="33" hasCustomPrompt="1"/>
          </p:nvPr>
        </p:nvSpPr>
        <p:spPr>
          <a:xfrm>
            <a:off x="1373600" y="3049089"/>
            <a:ext cx="2475275" cy="585065"/>
          </a:xfrm>
        </p:spPr>
        <p:txBody>
          <a:bodyPr anchor="ctr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2400" spc="0" baseline="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5" name="図プレースホルダー 7"/>
          <p:cNvSpPr>
            <a:spLocks noGrp="1"/>
          </p:cNvSpPr>
          <p:nvPr userDrawn="1">
            <p:ph type="pic" sz="quarter" idx="34" hasCustomPrompt="1"/>
          </p:nvPr>
        </p:nvSpPr>
        <p:spPr>
          <a:xfrm>
            <a:off x="2252876" y="2353190"/>
            <a:ext cx="785909" cy="785909"/>
          </a:xfrm>
        </p:spPr>
        <p:txBody>
          <a:bodyPr>
            <a:normAutofit/>
          </a:bodyPr>
          <a:lstStyle>
            <a:lvl1pPr>
              <a:defRPr sz="1600"/>
            </a:lvl1pPr>
          </a:lstStyle>
          <a:p>
            <a:r>
              <a:rPr kumimoji="1" lang="en-US" altLang="ja-JP" dirty="0" smtClean="0"/>
              <a:t>ICON</a:t>
            </a:r>
            <a:endParaRPr kumimoji="1" lang="ja-JP" altLang="en-US" dirty="0"/>
          </a:p>
        </p:txBody>
      </p:sp>
      <p:sp>
        <p:nvSpPr>
          <p:cNvPr id="26" name="テキスト プレースホルダー 11"/>
          <p:cNvSpPr>
            <a:spLocks noGrp="1"/>
          </p:cNvSpPr>
          <p:nvPr userDrawn="1">
            <p:ph type="body" sz="quarter" idx="35" hasCustomPrompt="1"/>
          </p:nvPr>
        </p:nvSpPr>
        <p:spPr>
          <a:xfrm>
            <a:off x="1499547" y="3499139"/>
            <a:ext cx="2241182" cy="1035115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defRPr sz="140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7" name="テキスト プレースホルダー 11"/>
          <p:cNvSpPr>
            <a:spLocks noGrp="1"/>
          </p:cNvSpPr>
          <p:nvPr userDrawn="1">
            <p:ph type="body" sz="quarter" idx="36" hasCustomPrompt="1"/>
          </p:nvPr>
        </p:nvSpPr>
        <p:spPr>
          <a:xfrm>
            <a:off x="1373600" y="5927148"/>
            <a:ext cx="2475275" cy="585065"/>
          </a:xfrm>
        </p:spPr>
        <p:txBody>
          <a:bodyPr anchor="ctr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2400" spc="0" baseline="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8" name="図プレースホルダー 7"/>
          <p:cNvSpPr>
            <a:spLocks noGrp="1"/>
          </p:cNvSpPr>
          <p:nvPr userDrawn="1">
            <p:ph type="pic" sz="quarter" idx="37" hasCustomPrompt="1"/>
          </p:nvPr>
        </p:nvSpPr>
        <p:spPr>
          <a:xfrm>
            <a:off x="2252876" y="5231249"/>
            <a:ext cx="785909" cy="785909"/>
          </a:xfrm>
        </p:spPr>
        <p:txBody>
          <a:bodyPr>
            <a:normAutofit/>
          </a:bodyPr>
          <a:lstStyle>
            <a:lvl1pPr>
              <a:defRPr sz="1600"/>
            </a:lvl1pPr>
          </a:lstStyle>
          <a:p>
            <a:r>
              <a:rPr kumimoji="1" lang="en-US" altLang="ja-JP" dirty="0" smtClean="0"/>
              <a:t>ICON</a:t>
            </a:r>
            <a:endParaRPr kumimoji="1" lang="ja-JP" altLang="en-US" dirty="0"/>
          </a:p>
        </p:txBody>
      </p:sp>
      <p:sp>
        <p:nvSpPr>
          <p:cNvPr id="29" name="テキスト プレースホルダー 11"/>
          <p:cNvSpPr>
            <a:spLocks noGrp="1"/>
          </p:cNvSpPr>
          <p:nvPr userDrawn="1">
            <p:ph type="body" sz="quarter" idx="38" hasCustomPrompt="1"/>
          </p:nvPr>
        </p:nvSpPr>
        <p:spPr>
          <a:xfrm>
            <a:off x="1499547" y="6377198"/>
            <a:ext cx="2241182" cy="1035115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defRPr sz="140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0" name="テキスト プレースホルダー 11"/>
          <p:cNvSpPr>
            <a:spLocks noGrp="1"/>
          </p:cNvSpPr>
          <p:nvPr userDrawn="1">
            <p:ph type="body" sz="quarter" idx="39" hasCustomPrompt="1"/>
          </p:nvPr>
        </p:nvSpPr>
        <p:spPr>
          <a:xfrm>
            <a:off x="6469085" y="5908585"/>
            <a:ext cx="2475275" cy="585065"/>
          </a:xfrm>
        </p:spPr>
        <p:txBody>
          <a:bodyPr anchor="ctr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2400" spc="0" baseline="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1" name="図プレースホルダー 7"/>
          <p:cNvSpPr>
            <a:spLocks noGrp="1"/>
          </p:cNvSpPr>
          <p:nvPr userDrawn="1">
            <p:ph type="pic" sz="quarter" idx="40" hasCustomPrompt="1"/>
          </p:nvPr>
        </p:nvSpPr>
        <p:spPr>
          <a:xfrm>
            <a:off x="7348361" y="5212686"/>
            <a:ext cx="785909" cy="785909"/>
          </a:xfrm>
        </p:spPr>
        <p:txBody>
          <a:bodyPr>
            <a:normAutofit/>
          </a:bodyPr>
          <a:lstStyle>
            <a:lvl1pPr>
              <a:defRPr sz="1600"/>
            </a:lvl1pPr>
          </a:lstStyle>
          <a:p>
            <a:r>
              <a:rPr kumimoji="1" lang="en-US" altLang="ja-JP" dirty="0" smtClean="0"/>
              <a:t>ICON</a:t>
            </a:r>
            <a:endParaRPr kumimoji="1" lang="ja-JP" altLang="en-US" dirty="0"/>
          </a:p>
        </p:txBody>
      </p:sp>
      <p:sp>
        <p:nvSpPr>
          <p:cNvPr id="32" name="テキスト プレースホルダー 11"/>
          <p:cNvSpPr>
            <a:spLocks noGrp="1"/>
          </p:cNvSpPr>
          <p:nvPr userDrawn="1">
            <p:ph type="body" sz="quarter" idx="41" hasCustomPrompt="1"/>
          </p:nvPr>
        </p:nvSpPr>
        <p:spPr>
          <a:xfrm>
            <a:off x="6595032" y="6358635"/>
            <a:ext cx="2241182" cy="1035115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defRPr sz="140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3" name="テキスト プレースホルダー 11"/>
          <p:cNvSpPr>
            <a:spLocks noGrp="1"/>
          </p:cNvSpPr>
          <p:nvPr userDrawn="1">
            <p:ph type="body" sz="quarter" idx="42" hasCustomPrompt="1"/>
          </p:nvPr>
        </p:nvSpPr>
        <p:spPr>
          <a:xfrm>
            <a:off x="3922624" y="7324564"/>
            <a:ext cx="2475275" cy="585065"/>
          </a:xfrm>
        </p:spPr>
        <p:txBody>
          <a:bodyPr anchor="ctr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2400" spc="0" baseline="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4" name="図プレースホルダー 7"/>
          <p:cNvSpPr>
            <a:spLocks noGrp="1"/>
          </p:cNvSpPr>
          <p:nvPr userDrawn="1">
            <p:ph type="pic" sz="quarter" idx="43" hasCustomPrompt="1"/>
          </p:nvPr>
        </p:nvSpPr>
        <p:spPr>
          <a:xfrm>
            <a:off x="4801900" y="6583660"/>
            <a:ext cx="785909" cy="785909"/>
          </a:xfrm>
        </p:spPr>
        <p:txBody>
          <a:bodyPr>
            <a:normAutofit/>
          </a:bodyPr>
          <a:lstStyle>
            <a:lvl1pPr>
              <a:defRPr sz="1600"/>
            </a:lvl1pPr>
          </a:lstStyle>
          <a:p>
            <a:r>
              <a:rPr kumimoji="1" lang="en-US" altLang="ja-JP" dirty="0" smtClean="0"/>
              <a:t>ICON</a:t>
            </a:r>
            <a:endParaRPr kumimoji="1" lang="ja-JP" altLang="en-US" dirty="0"/>
          </a:p>
        </p:txBody>
      </p:sp>
      <p:sp>
        <p:nvSpPr>
          <p:cNvPr id="35" name="テキスト プレースホルダー 11"/>
          <p:cNvSpPr>
            <a:spLocks noGrp="1"/>
          </p:cNvSpPr>
          <p:nvPr userDrawn="1">
            <p:ph type="body" sz="quarter" idx="44" hasCustomPrompt="1"/>
          </p:nvPr>
        </p:nvSpPr>
        <p:spPr>
          <a:xfrm>
            <a:off x="4048571" y="7729609"/>
            <a:ext cx="2241182" cy="1035115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defRPr sz="140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8" name="テキスト プレースホルダー 11"/>
          <p:cNvSpPr>
            <a:spLocks noGrp="1"/>
          </p:cNvSpPr>
          <p:nvPr userDrawn="1">
            <p:ph type="body" sz="quarter" idx="15" hasCustomPrompt="1"/>
          </p:nvPr>
        </p:nvSpPr>
        <p:spPr>
          <a:xfrm>
            <a:off x="9548249" y="1217284"/>
            <a:ext cx="7914915" cy="2790310"/>
          </a:xfrm>
        </p:spPr>
        <p:txBody>
          <a:bodyPr anchor="b">
            <a:noAutofit/>
          </a:bodyPr>
          <a:lstStyle>
            <a:lvl1pPr algn="l">
              <a:lnSpc>
                <a:spcPct val="100000"/>
              </a:lnSpc>
              <a:spcBef>
                <a:spcPts val="0"/>
              </a:spcBef>
              <a:defRPr sz="5400" spc="600" baseline="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41" name="ホームベース 40"/>
          <p:cNvSpPr/>
          <p:nvPr userDrawn="1"/>
        </p:nvSpPr>
        <p:spPr>
          <a:xfrm>
            <a:off x="9615805" y="4406587"/>
            <a:ext cx="479695" cy="359473"/>
          </a:xfrm>
          <a:prstGeom prst="homePlate">
            <a:avLst/>
          </a:prstGeom>
          <a:solidFill>
            <a:schemeClr val="accent1"/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42" name="テキスト プレースホルダー 11"/>
          <p:cNvSpPr>
            <a:spLocks noGrp="1"/>
          </p:cNvSpPr>
          <p:nvPr userDrawn="1">
            <p:ph type="body" sz="quarter" idx="16" hasCustomPrompt="1"/>
          </p:nvPr>
        </p:nvSpPr>
        <p:spPr>
          <a:xfrm>
            <a:off x="10095502" y="4779150"/>
            <a:ext cx="7328624" cy="1627089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spcBef>
                <a:spcPts val="0"/>
              </a:spcBef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43" name="テキスト プレースホルダー 11"/>
          <p:cNvSpPr>
            <a:spLocks noGrp="1"/>
          </p:cNvSpPr>
          <p:nvPr userDrawn="1">
            <p:ph type="body" sz="quarter" idx="17" hasCustomPrompt="1"/>
          </p:nvPr>
        </p:nvSpPr>
        <p:spPr>
          <a:xfrm>
            <a:off x="10095502" y="4199721"/>
            <a:ext cx="7328624" cy="773203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32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44" name="ホームベース 43"/>
          <p:cNvSpPr/>
          <p:nvPr userDrawn="1"/>
        </p:nvSpPr>
        <p:spPr>
          <a:xfrm>
            <a:off x="9615805" y="6824750"/>
            <a:ext cx="479695" cy="359473"/>
          </a:xfrm>
          <a:prstGeom prst="homePlate">
            <a:avLst/>
          </a:prstGeom>
          <a:solidFill>
            <a:schemeClr val="accent1"/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45" name="テキスト プレースホルダー 11"/>
          <p:cNvSpPr>
            <a:spLocks noGrp="1"/>
          </p:cNvSpPr>
          <p:nvPr userDrawn="1">
            <p:ph type="body" sz="quarter" idx="45" hasCustomPrompt="1"/>
          </p:nvPr>
        </p:nvSpPr>
        <p:spPr>
          <a:xfrm>
            <a:off x="10095502" y="7208094"/>
            <a:ext cx="7328624" cy="1627089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spcBef>
                <a:spcPts val="0"/>
              </a:spcBef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46" name="テキスト プレースホルダー 11"/>
          <p:cNvSpPr>
            <a:spLocks noGrp="1"/>
          </p:cNvSpPr>
          <p:nvPr userDrawn="1">
            <p:ph type="body" sz="quarter" idx="19" hasCustomPrompt="1"/>
          </p:nvPr>
        </p:nvSpPr>
        <p:spPr>
          <a:xfrm>
            <a:off x="10095502" y="6617884"/>
            <a:ext cx="7328624" cy="773203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32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12015504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1500"/>
                            </p:stCondLst>
                            <p:childTnLst>
                              <p:par>
                                <p:cTn id="3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2000"/>
                            </p:stCondLst>
                            <p:childTnLst>
                              <p:par>
                                <p:cTn id="4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9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2500"/>
                            </p:stCondLst>
                            <p:childTnLst>
                              <p:par>
                                <p:cTn id="6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9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3000"/>
                            </p:stCondLst>
                            <p:childTnLst>
                              <p:par>
                                <p:cTn id="7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6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9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2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5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6" fill="hold">
                            <p:stCondLst>
                              <p:cond delay="3500"/>
                            </p:stCondLst>
                            <p:childTnLst>
                              <p:par>
                                <p:cTn id="87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89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0" fill="hold">
                            <p:stCondLst>
                              <p:cond delay="4000"/>
                            </p:stCondLst>
                            <p:childTnLst>
                              <p:par>
                                <p:cTn id="91" presetID="2" presetClass="entr" presetSubtype="2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3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4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4500"/>
                            </p:stCondLst>
                            <p:childTnLst>
                              <p:par>
                                <p:cTn id="96" presetID="2" presetClass="entr" presetSubtype="8" decel="100000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8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9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0" presetID="2" presetClass="entr" presetSubtype="2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2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3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4" presetID="2" presetClass="entr" presetSubtype="2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6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7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8" fill="hold">
                            <p:stCondLst>
                              <p:cond delay="5250"/>
                            </p:stCondLst>
                            <p:childTnLst>
                              <p:par>
                                <p:cTn id="109" presetID="2" presetClass="entr" presetSubtype="8" decel="100000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1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2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3" presetID="2" presetClass="entr" presetSubtype="2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5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6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7" presetID="2" presetClass="entr" presetSubtype="2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9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0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 animBg="1"/>
      <p:bldP spid="5" grpId="0" animBg="1"/>
      <p:bldP spid="6" grpId="0" animBg="1"/>
      <p:bldP spid="7" grpId="0" animBg="1"/>
      <p:bldP spid="8" grpId="0" animBg="1"/>
      <p:bldP spid="9" grpId="0" animBg="1"/>
      <p:bldP spid="10" grpId="0" animBg="1"/>
      <p:bldP spid="15" grpId="0">
        <p:tmplLst>
          <p:tmpl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6" grpId="0"/>
      <p:bldP spid="17" grpId="0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8" grpId="0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9" grpId="0"/>
      <p:bldP spid="20" grpId="0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4" grpId="0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5" grpId="0"/>
      <p:bldP spid="26" grpId="0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7" grpId="0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8" grpId="0"/>
      <p:bldP spid="29" grpId="0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0" grpId="0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1" grpId="0"/>
      <p:bldP spid="32" grpId="0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3" grpId="0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4" grpId="0"/>
      <p:bldP spid="35" grpId="0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8" grpId="0">
        <p:tmplLst>
          <p:tmpl>
            <p:tnLst>
              <p:par>
                <p:cTn presetID="2" presetClass="entr" presetSubtype="2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1" grpId="0" animBg="1"/>
      <p:bldP spid="42" grpId="0">
        <p:tmplLst>
          <p:tmpl>
            <p:tnLst>
              <p:par>
                <p:cTn presetID="2" presetClass="entr" presetSubtype="2" decel="10000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4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4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3" grpId="0">
        <p:tmplLst>
          <p:tmpl>
            <p:tnLst>
              <p:par>
                <p:cTn presetID="2" presetClass="entr" presetSubtype="2" decel="10000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4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4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4" grpId="0" animBg="1"/>
      <p:bldP spid="45" grpId="0">
        <p:tmplLst>
          <p:tmpl>
            <p:tnLst>
              <p:par>
                <p:cTn presetID="2" presetClass="entr" presetSubtype="2" decel="10000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4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4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6" grpId="0">
        <p:tmplLst>
          <p:tmpl>
            <p:tnLst>
              <p:par>
                <p:cTn presetID="2" presetClass="entr" presetSubtype="2" decel="10000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4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4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39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oniter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正方形/長方形 4"/>
          <p:cNvSpPr/>
          <p:nvPr userDrawn="1"/>
        </p:nvSpPr>
        <p:spPr>
          <a:xfrm>
            <a:off x="-1" y="0"/>
            <a:ext cx="18286413" cy="6583660"/>
          </a:xfrm>
          <a:prstGeom prst="rect">
            <a:avLst/>
          </a:prstGeom>
          <a:solidFill>
            <a:schemeClr val="accent1">
              <a:lumMod val="60000"/>
              <a:lumOff val="40000"/>
            </a:schemeClr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  <a:alpha val="70000"/>
                  </a:prstClr>
                </a:solidFill>
              </a:rPr>
              <a:t>The Power of PowerPoint | thepopp.com</a:t>
            </a:r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87164BF-D67A-46C0-81D2-5BAF67C00C80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  <p:sp>
        <p:nvSpPr>
          <p:cNvPr id="9" name="テキスト プレースホルダー 7"/>
          <p:cNvSpPr>
            <a:spLocks noGrp="1"/>
          </p:cNvSpPr>
          <p:nvPr>
            <p:ph type="body" sz="quarter" idx="15" hasCustomPrompt="1"/>
          </p:nvPr>
        </p:nvSpPr>
        <p:spPr>
          <a:xfrm>
            <a:off x="412236" y="1208103"/>
            <a:ext cx="6221087" cy="5033903"/>
          </a:xfrm>
          <a:blipFill dpi="0" rotWithShape="1">
            <a:blip r:embed="rId2" cstate="print"/>
            <a:srcRect/>
            <a:stretch>
              <a:fillRect/>
            </a:stretch>
          </a:blipFill>
        </p:spPr>
        <p:txBody>
          <a:bodyPr/>
          <a:lstStyle/>
          <a:p>
            <a:pPr lvl="0"/>
            <a:r>
              <a:rPr kumimoji="1" lang="en-US" altLang="ja-JP" dirty="0" smtClean="0"/>
              <a:t> </a:t>
            </a:r>
            <a:endParaRPr kumimoji="1" lang="ja-JP" altLang="en-US" dirty="0"/>
          </a:p>
        </p:txBody>
      </p:sp>
      <p:sp>
        <p:nvSpPr>
          <p:cNvPr id="10" name="図プレースホルダー 8"/>
          <p:cNvSpPr>
            <a:spLocks noGrp="1"/>
          </p:cNvSpPr>
          <p:nvPr>
            <p:ph type="pic" sz="quarter" idx="16" hasCustomPrompt="1"/>
          </p:nvPr>
        </p:nvSpPr>
        <p:spPr>
          <a:xfrm>
            <a:off x="667031" y="1433128"/>
            <a:ext cx="5733348" cy="3150350"/>
          </a:xfrm>
        </p:spPr>
        <p:txBody>
          <a:bodyPr/>
          <a:lstStyle>
            <a:lvl1pPr>
              <a:defRPr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/>
          </a:p>
        </p:txBody>
      </p:sp>
      <p:sp>
        <p:nvSpPr>
          <p:cNvPr id="11" name="テキスト プレースホルダー 7"/>
          <p:cNvSpPr>
            <a:spLocks noGrp="1"/>
          </p:cNvSpPr>
          <p:nvPr>
            <p:ph type="body" sz="quarter" idx="17" hasCustomPrompt="1"/>
          </p:nvPr>
        </p:nvSpPr>
        <p:spPr>
          <a:xfrm>
            <a:off x="11588711" y="1201446"/>
            <a:ext cx="6221087" cy="5033903"/>
          </a:xfrm>
          <a:blipFill dpi="0" rotWithShape="1">
            <a:blip r:embed="rId2" cstate="print"/>
            <a:srcRect/>
            <a:stretch>
              <a:fillRect/>
            </a:stretch>
          </a:blipFill>
        </p:spPr>
        <p:txBody>
          <a:bodyPr/>
          <a:lstStyle/>
          <a:p>
            <a:pPr lvl="0"/>
            <a:r>
              <a:rPr kumimoji="1" lang="en-US" altLang="ja-JP" dirty="0" smtClean="0"/>
              <a:t> </a:t>
            </a:r>
            <a:endParaRPr kumimoji="1" lang="ja-JP" altLang="en-US" dirty="0"/>
          </a:p>
        </p:txBody>
      </p:sp>
      <p:sp>
        <p:nvSpPr>
          <p:cNvPr id="12" name="図プレースホルダー 8"/>
          <p:cNvSpPr>
            <a:spLocks noGrp="1"/>
          </p:cNvSpPr>
          <p:nvPr>
            <p:ph type="pic" sz="quarter" idx="18" hasCustomPrompt="1"/>
          </p:nvPr>
        </p:nvSpPr>
        <p:spPr>
          <a:xfrm>
            <a:off x="11843506" y="1426471"/>
            <a:ext cx="5733348" cy="3150350"/>
          </a:xfrm>
        </p:spPr>
        <p:txBody>
          <a:bodyPr/>
          <a:lstStyle>
            <a:lvl1pPr>
              <a:defRPr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/>
          </a:p>
        </p:txBody>
      </p:sp>
      <p:sp>
        <p:nvSpPr>
          <p:cNvPr id="8" name="テキスト プレースホルダー 7"/>
          <p:cNvSpPr>
            <a:spLocks noGrp="1"/>
          </p:cNvSpPr>
          <p:nvPr>
            <p:ph type="body" sz="quarter" idx="14" hasCustomPrompt="1"/>
          </p:nvPr>
        </p:nvSpPr>
        <p:spPr>
          <a:xfrm>
            <a:off x="5546049" y="958035"/>
            <a:ext cx="7197557" cy="5824031"/>
          </a:xfrm>
          <a:blipFill dpi="0" rotWithShape="1">
            <a:blip r:embed="rId2" cstate="print"/>
            <a:srcRect/>
            <a:stretch>
              <a:fillRect/>
            </a:stretch>
          </a:blipFill>
        </p:spPr>
        <p:txBody>
          <a:bodyPr/>
          <a:lstStyle/>
          <a:p>
            <a:pPr lvl="0"/>
            <a:r>
              <a:rPr kumimoji="1" lang="en-US" altLang="ja-JP" dirty="0" smtClean="0"/>
              <a:t> </a:t>
            </a:r>
            <a:endParaRPr kumimoji="1" lang="ja-JP" altLang="en-US" dirty="0"/>
          </a:p>
        </p:txBody>
      </p:sp>
      <p:sp>
        <p:nvSpPr>
          <p:cNvPr id="7" name="図プレースホルダー 8"/>
          <p:cNvSpPr>
            <a:spLocks noGrp="1"/>
          </p:cNvSpPr>
          <p:nvPr>
            <p:ph type="pic" sz="quarter" idx="13" hasCustomPrompt="1"/>
          </p:nvPr>
        </p:nvSpPr>
        <p:spPr>
          <a:xfrm>
            <a:off x="5814679" y="1201445"/>
            <a:ext cx="6660740" cy="3645405"/>
          </a:xfrm>
        </p:spPr>
        <p:txBody>
          <a:bodyPr/>
          <a:lstStyle>
            <a:lvl1pPr>
              <a:defRPr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/>
          </a:p>
        </p:txBody>
      </p:sp>
      <p:sp>
        <p:nvSpPr>
          <p:cNvPr id="13" name="テキスト プレースホルダー 11"/>
          <p:cNvSpPr>
            <a:spLocks noGrp="1"/>
          </p:cNvSpPr>
          <p:nvPr>
            <p:ph type="body" sz="quarter" idx="38" hasCustomPrompt="1"/>
          </p:nvPr>
        </p:nvSpPr>
        <p:spPr>
          <a:xfrm>
            <a:off x="2842148" y="6619890"/>
            <a:ext cx="12612643" cy="1224261"/>
          </a:xfrm>
        </p:spPr>
        <p:txBody>
          <a:bodyPr anchor="b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5400" spc="600" baseline="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cxnSp>
        <p:nvCxnSpPr>
          <p:cNvPr id="14" name="直線コネクタ 13"/>
          <p:cNvCxnSpPr/>
          <p:nvPr userDrawn="1"/>
        </p:nvCxnSpPr>
        <p:spPr>
          <a:xfrm flipH="1" flipV="1">
            <a:off x="3332956" y="7853145"/>
            <a:ext cx="11620500" cy="1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テキスト プレースホルダー 11"/>
          <p:cNvSpPr>
            <a:spLocks noGrp="1"/>
          </p:cNvSpPr>
          <p:nvPr>
            <p:ph type="body" sz="quarter" idx="39" hasCustomPrompt="1"/>
          </p:nvPr>
        </p:nvSpPr>
        <p:spPr>
          <a:xfrm>
            <a:off x="2097255" y="7975591"/>
            <a:ext cx="14102428" cy="1539112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spcBef>
                <a:spcPts val="0"/>
              </a:spcBef>
              <a:defRPr sz="24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78316353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1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4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8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1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500"/>
                            </p:stCondLst>
                            <p:childTnLst>
                              <p:par>
                                <p:cTn id="23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5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8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2000"/>
                            </p:stCondLst>
                            <p:childTnLst>
                              <p:par>
                                <p:cTn id="30" presetID="2" presetClass="entr" presetSubtype="4" decel="100000" fill="hold" grpId="0" nodeType="afterEffect">
                                  <p:stCondLst>
                                    <p:cond delay="50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3050"/>
                            </p:stCondLst>
                            <p:childTnLst>
                              <p:par>
                                <p:cTn id="35" presetID="16" presetClass="entr" presetSubtype="37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3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3550"/>
                            </p:stCondLst>
                            <p:childTnLst>
                              <p:par>
                                <p:cTn id="39" presetID="2" presetClass="entr" presetSubtype="4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9" grpId="0" animBg="1">
        <p:tmplLst>
          <p:tmpl>
            <p:tnLst>
              <p:par>
                <p:cTn presetID="14" presetClass="entr" presetSubtype="1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randombar(horizontal)">
                      <p:cBhvr>
                        <p:cTn dur="500"/>
                        <p:tgtEl>
                          <p:spTgt spid="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0" grpId="0"/>
      <p:bldP spid="11" grpId="0" animBg="1">
        <p:tmplLst>
          <p:tmpl>
            <p:tnLst>
              <p:par>
                <p:cTn presetID="14" presetClass="entr" presetSubtype="1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randombar(horizontal)">
                      <p:cBhvr>
                        <p:cTn dur="500"/>
                        <p:tgtEl>
                          <p:spTgt spid="1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2" grpId="0"/>
      <p:bldP spid="8" grpId="0" animBg="1">
        <p:tmplLst>
          <p:tmpl>
            <p:tnLst>
              <p:par>
                <p:cTn presetID="14" presetClass="entr" presetSubtype="1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randombar(horizontal)">
                      <p:cBhvr>
                        <p:cTn dur="500"/>
                        <p:tgtEl>
                          <p:spTgt spid="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7" grpId="0"/>
      <p:bldP spid="13" grpId="0">
        <p:tmplLst>
          <p:tmpl>
            <p:tnLst>
              <p:par>
                <p:cTn presetID="2" presetClass="entr" presetSubtype="4" decel="100000" fill="hold" nodeType="afterEffect">
                  <p:stCondLst>
                    <p:cond delay="500"/>
                  </p:stCondLst>
                  <p:iterate type="wd">
                    <p:tmPct val="10000"/>
                  </p:iterate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5" grpId="0">
        <p:tmplLst>
          <p:tmpl>
            <p:tnLst>
              <p:par>
                <p:cTn presetID="2" presetClass="entr" presetSubtype="4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39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 Points and Big Tit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  <a:alpha val="70000"/>
                  </a:prstClr>
                </a:solidFill>
              </a:rPr>
              <a:t>The Power of PowerPoint | thepopp.com</a:t>
            </a:r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87164BF-D67A-46C0-81D2-5BAF67C00C80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  <p:sp>
        <p:nvSpPr>
          <p:cNvPr id="32" name="正方形/長方形 31"/>
          <p:cNvSpPr/>
          <p:nvPr userDrawn="1"/>
        </p:nvSpPr>
        <p:spPr>
          <a:xfrm>
            <a:off x="0" y="0"/>
            <a:ext cx="18286413" cy="5143500"/>
          </a:xfrm>
          <a:prstGeom prst="rect">
            <a:avLst/>
          </a:prstGeom>
          <a:solidFill>
            <a:schemeClr val="accent1"/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33" name="テキスト プレースホルダー 11"/>
          <p:cNvSpPr>
            <a:spLocks noGrp="1"/>
          </p:cNvSpPr>
          <p:nvPr>
            <p:ph type="body" sz="quarter" idx="15" hasCustomPrompt="1"/>
          </p:nvPr>
        </p:nvSpPr>
        <p:spPr>
          <a:xfrm>
            <a:off x="727271" y="1228065"/>
            <a:ext cx="16831870" cy="2459238"/>
          </a:xfrm>
        </p:spPr>
        <p:txBody>
          <a:bodyPr anchor="b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15000" spc="600" baseline="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4" name="テキスト プレースホルダー 11"/>
          <p:cNvSpPr>
            <a:spLocks noGrp="1"/>
          </p:cNvSpPr>
          <p:nvPr>
            <p:ph type="body" sz="quarter" idx="22" hasCustomPrompt="1"/>
          </p:nvPr>
        </p:nvSpPr>
        <p:spPr>
          <a:xfrm>
            <a:off x="727272" y="3405437"/>
            <a:ext cx="16831870" cy="990111"/>
          </a:xfrm>
        </p:spPr>
        <p:txBody>
          <a:bodyPr anchor="ctr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3600" spc="1500" baseline="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5" name="図プレースホルダー 7"/>
          <p:cNvSpPr>
            <a:spLocks noGrp="1"/>
          </p:cNvSpPr>
          <p:nvPr>
            <p:ph type="pic" sz="quarter" idx="18" hasCustomPrompt="1"/>
          </p:nvPr>
        </p:nvSpPr>
        <p:spPr>
          <a:xfrm>
            <a:off x="3202547" y="5638555"/>
            <a:ext cx="1530170" cy="1530170"/>
          </a:xfrm>
        </p:spPr>
        <p:txBody>
          <a:bodyPr>
            <a:normAutofit/>
          </a:bodyPr>
          <a:lstStyle>
            <a:lvl1pPr>
              <a:defRPr sz="1600"/>
            </a:lvl1pPr>
          </a:lstStyle>
          <a:p>
            <a:r>
              <a:rPr kumimoji="1" lang="en-US" altLang="ja-JP" dirty="0" smtClean="0"/>
              <a:t>ICON</a:t>
            </a:r>
            <a:endParaRPr kumimoji="1" lang="ja-JP" altLang="en-US" dirty="0"/>
          </a:p>
        </p:txBody>
      </p:sp>
      <p:sp>
        <p:nvSpPr>
          <p:cNvPr id="36" name="テキスト プレースホルダー 11"/>
          <p:cNvSpPr>
            <a:spLocks noGrp="1"/>
          </p:cNvSpPr>
          <p:nvPr>
            <p:ph type="body" sz="quarter" idx="16" hasCustomPrompt="1"/>
          </p:nvPr>
        </p:nvSpPr>
        <p:spPr>
          <a:xfrm>
            <a:off x="1627371" y="7838165"/>
            <a:ext cx="4725525" cy="1580810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7" name="テキスト プレースホルダー 11"/>
          <p:cNvSpPr>
            <a:spLocks noGrp="1"/>
          </p:cNvSpPr>
          <p:nvPr>
            <p:ph type="body" sz="quarter" idx="17" hasCustomPrompt="1"/>
          </p:nvPr>
        </p:nvSpPr>
        <p:spPr>
          <a:xfrm>
            <a:off x="1627371" y="7258735"/>
            <a:ext cx="4725525" cy="773203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defRPr sz="32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8" name="図プレースホルダー 7"/>
          <p:cNvSpPr>
            <a:spLocks noGrp="1"/>
          </p:cNvSpPr>
          <p:nvPr>
            <p:ph type="pic" sz="quarter" idx="23" hasCustomPrompt="1"/>
          </p:nvPr>
        </p:nvSpPr>
        <p:spPr>
          <a:xfrm>
            <a:off x="8378122" y="5638555"/>
            <a:ext cx="1530170" cy="1530170"/>
          </a:xfrm>
        </p:spPr>
        <p:txBody>
          <a:bodyPr>
            <a:normAutofit/>
          </a:bodyPr>
          <a:lstStyle>
            <a:lvl1pPr>
              <a:defRPr sz="1600"/>
            </a:lvl1pPr>
          </a:lstStyle>
          <a:p>
            <a:r>
              <a:rPr kumimoji="1" lang="en-US" altLang="ja-JP" dirty="0" smtClean="0"/>
              <a:t>ICON</a:t>
            </a:r>
            <a:endParaRPr kumimoji="1" lang="ja-JP" altLang="en-US" dirty="0"/>
          </a:p>
        </p:txBody>
      </p:sp>
      <p:sp>
        <p:nvSpPr>
          <p:cNvPr id="39" name="テキスト プレースホルダー 11"/>
          <p:cNvSpPr>
            <a:spLocks noGrp="1"/>
          </p:cNvSpPr>
          <p:nvPr>
            <p:ph type="body" sz="quarter" idx="24" hasCustomPrompt="1"/>
          </p:nvPr>
        </p:nvSpPr>
        <p:spPr>
          <a:xfrm>
            <a:off x="6802946" y="7838165"/>
            <a:ext cx="4725525" cy="1580810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40" name="テキスト プレースホルダー 11"/>
          <p:cNvSpPr>
            <a:spLocks noGrp="1"/>
          </p:cNvSpPr>
          <p:nvPr>
            <p:ph type="body" sz="quarter" idx="25" hasCustomPrompt="1"/>
          </p:nvPr>
        </p:nvSpPr>
        <p:spPr>
          <a:xfrm>
            <a:off x="6802946" y="7258735"/>
            <a:ext cx="4725525" cy="773203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defRPr sz="32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41" name="図プレースホルダー 7"/>
          <p:cNvSpPr>
            <a:spLocks noGrp="1"/>
          </p:cNvSpPr>
          <p:nvPr>
            <p:ph type="pic" sz="quarter" idx="26" hasCustomPrompt="1"/>
          </p:nvPr>
        </p:nvSpPr>
        <p:spPr>
          <a:xfrm>
            <a:off x="13553697" y="5638555"/>
            <a:ext cx="1530170" cy="1530170"/>
          </a:xfrm>
        </p:spPr>
        <p:txBody>
          <a:bodyPr>
            <a:normAutofit/>
          </a:bodyPr>
          <a:lstStyle>
            <a:lvl1pPr>
              <a:defRPr sz="1600"/>
            </a:lvl1pPr>
          </a:lstStyle>
          <a:p>
            <a:r>
              <a:rPr kumimoji="1" lang="en-US" altLang="ja-JP" dirty="0" smtClean="0"/>
              <a:t>ICON</a:t>
            </a:r>
            <a:endParaRPr kumimoji="1" lang="ja-JP" altLang="en-US" dirty="0"/>
          </a:p>
        </p:txBody>
      </p:sp>
      <p:sp>
        <p:nvSpPr>
          <p:cNvPr id="42" name="テキスト プレースホルダー 11"/>
          <p:cNvSpPr>
            <a:spLocks noGrp="1"/>
          </p:cNvSpPr>
          <p:nvPr>
            <p:ph type="body" sz="quarter" idx="27" hasCustomPrompt="1"/>
          </p:nvPr>
        </p:nvSpPr>
        <p:spPr>
          <a:xfrm>
            <a:off x="11978521" y="7838165"/>
            <a:ext cx="4725525" cy="1580810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43" name="テキスト プレースホルダー 11"/>
          <p:cNvSpPr>
            <a:spLocks noGrp="1"/>
          </p:cNvSpPr>
          <p:nvPr>
            <p:ph type="body" sz="quarter" idx="28" hasCustomPrompt="1"/>
          </p:nvPr>
        </p:nvSpPr>
        <p:spPr>
          <a:xfrm>
            <a:off x="11978521" y="7258735"/>
            <a:ext cx="4725525" cy="773203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defRPr sz="32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16597230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" presetClass="entr" presetSubtype="9" decel="100000" fill="hold" grpId="0" nodeType="afterEffect">
                                  <p:stCondLst>
                                    <p:cond delay="50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850"/>
                            </p:stCondLst>
                            <p:childTnLst>
                              <p:par>
                                <p:cTn id="14" presetID="2" presetClass="entr" presetSubtype="2" decel="100000" fill="hold" grpId="0" nodeType="after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2400"/>
                            </p:stCondLst>
                            <p:childTnLst>
                              <p:par>
                                <p:cTn id="19" presetID="10" presetClass="entr" presetSubtype="0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2" presetClass="entr" presetSubtype="4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6" presetID="2" presetClass="entr" presetSubtype="4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3150"/>
                            </p:stCondLst>
                            <p:childTnLst>
                              <p:par>
                                <p:cTn id="31" presetID="10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2" presetClass="entr" presetSubtype="4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8" presetID="2" presetClass="entr" presetSubtype="4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4150"/>
                            </p:stCondLst>
                            <p:childTnLst>
                              <p:par>
                                <p:cTn id="43" presetID="10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2" presetClass="entr" presetSubtype="4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0" presetID="2" presetClass="entr" presetSubtype="4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2" grpId="0" animBg="1"/>
      <p:bldP spid="33" grpId="0">
        <p:tmplLst>
          <p:tmpl>
            <p:tnLst>
              <p:par>
                <p:cTn presetID="2" presetClass="entr" presetSubtype="9" decel="100000" fill="hold" nodeType="afterEffect">
                  <p:stCondLst>
                    <p:cond delay="500"/>
                  </p:stCondLst>
                  <p:iterate type="lt">
                    <p:tmPct val="10000"/>
                  </p:iterate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0-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4" grpId="0"/>
      <p:bldP spid="35" grpId="0"/>
      <p:bldP spid="36" grpId="0"/>
      <p:bldP spid="37" grpId="0"/>
      <p:bldP spid="38" grpId="0"/>
      <p:bldP spid="39" grpId="0"/>
      <p:bldP spid="40" grpId="0"/>
      <p:bldP spid="41" grpId="0"/>
      <p:bldP spid="42" grpId="0"/>
      <p:bldP spid="43" grpId="0"/>
    </p:bldLst>
  </p:timing>
</p:sldLayout>
</file>

<file path=ppt/slideLayouts/slideLayout39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ne and Pictu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  <a:alpha val="70000"/>
                  </a:prstClr>
                </a:solidFill>
              </a:rPr>
              <a:t>The Power of PowerPoint | thepopp.com</a:t>
            </a:r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87164BF-D67A-46C0-81D2-5BAF67C00C80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  <p:sp>
        <p:nvSpPr>
          <p:cNvPr id="9" name="図プレースホルダー 8"/>
          <p:cNvSpPr>
            <a:spLocks noGrp="1"/>
          </p:cNvSpPr>
          <p:nvPr>
            <p:ph type="pic" sz="quarter" idx="12" hasCustomPrompt="1"/>
          </p:nvPr>
        </p:nvSpPr>
        <p:spPr>
          <a:xfrm>
            <a:off x="0" y="-1"/>
            <a:ext cx="18286413" cy="6583661"/>
          </a:xfrm>
        </p:spPr>
        <p:txBody>
          <a:bodyPr/>
          <a:lstStyle>
            <a:lvl1pPr>
              <a:defRPr baseline="0"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/>
          </a:p>
        </p:txBody>
      </p:sp>
      <p:sp>
        <p:nvSpPr>
          <p:cNvPr id="13" name="テキスト プレースホルダー 12"/>
          <p:cNvSpPr>
            <a:spLocks noGrp="1"/>
          </p:cNvSpPr>
          <p:nvPr>
            <p:ph type="body" sz="quarter" idx="14" hasCustomPrompt="1"/>
          </p:nvPr>
        </p:nvSpPr>
        <p:spPr>
          <a:xfrm>
            <a:off x="0" y="4063290"/>
            <a:ext cx="18286413" cy="765175"/>
          </a:xfrm>
          <a:solidFill>
            <a:schemeClr val="accent1">
              <a:alpha val="69000"/>
            </a:schemeClr>
          </a:solidFill>
        </p:spPr>
        <p:txBody>
          <a:bodyPr/>
          <a:lstStyle/>
          <a:p>
            <a:pPr lvl="0"/>
            <a:r>
              <a:rPr kumimoji="1" lang="en-US" altLang="ja-JP" dirty="0" smtClean="0"/>
              <a:t> </a:t>
            </a:r>
            <a:endParaRPr kumimoji="1" lang="ja-JP" altLang="en-US" dirty="0"/>
          </a:p>
        </p:txBody>
      </p:sp>
      <p:sp>
        <p:nvSpPr>
          <p:cNvPr id="14" name="テキスト プレースホルダー 12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4828951"/>
            <a:ext cx="18286413" cy="1754709"/>
          </a:xfrm>
          <a:solidFill>
            <a:schemeClr val="tx2">
              <a:alpha val="69000"/>
            </a:schemeClr>
          </a:solidFill>
        </p:spPr>
        <p:txBody>
          <a:bodyPr/>
          <a:lstStyle/>
          <a:p>
            <a:pPr lvl="0"/>
            <a:r>
              <a:rPr kumimoji="1" lang="en-US" altLang="ja-JP" dirty="0" smtClean="0"/>
              <a:t> </a:t>
            </a:r>
            <a:endParaRPr kumimoji="1" lang="ja-JP" altLang="en-US" dirty="0"/>
          </a:p>
        </p:txBody>
      </p:sp>
      <p:sp>
        <p:nvSpPr>
          <p:cNvPr id="11" name="テキスト プレースホルダー 10"/>
          <p:cNvSpPr>
            <a:spLocks noGrp="1"/>
          </p:cNvSpPr>
          <p:nvPr>
            <p:ph type="body" sz="quarter" idx="13" hasCustomPrompt="1"/>
          </p:nvPr>
        </p:nvSpPr>
        <p:spPr>
          <a:xfrm>
            <a:off x="1311688" y="823020"/>
            <a:ext cx="3691058" cy="5757015"/>
          </a:xfrm>
          <a:blipFill dpi="0" rotWithShape="1">
            <a:blip r:embed="rId2" cstate="print"/>
            <a:srcRect/>
            <a:stretch>
              <a:fillRect b="-27424"/>
            </a:stretch>
          </a:blipFill>
        </p:spPr>
        <p:txBody>
          <a:bodyPr/>
          <a:lstStyle/>
          <a:p>
            <a:pPr lvl="0"/>
            <a:r>
              <a:rPr kumimoji="1" lang="en-US" altLang="ja-JP" dirty="0" smtClean="0"/>
              <a:t> </a:t>
            </a:r>
            <a:endParaRPr kumimoji="1" lang="ja-JP" altLang="en-US" dirty="0"/>
          </a:p>
        </p:txBody>
      </p:sp>
      <p:sp>
        <p:nvSpPr>
          <p:cNvPr id="15" name="テキスト プレースホルダー 11"/>
          <p:cNvSpPr>
            <a:spLocks noGrp="1"/>
          </p:cNvSpPr>
          <p:nvPr>
            <p:ph type="body" sz="quarter" idx="17" hasCustomPrompt="1"/>
          </p:nvPr>
        </p:nvSpPr>
        <p:spPr>
          <a:xfrm>
            <a:off x="5137761" y="4052646"/>
            <a:ext cx="12421380" cy="773203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3200" spc="3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6" name="テキスト プレースホルダー 11"/>
          <p:cNvSpPr>
            <a:spLocks noGrp="1"/>
          </p:cNvSpPr>
          <p:nvPr>
            <p:ph type="body" sz="quarter" idx="16" hasCustomPrompt="1"/>
          </p:nvPr>
        </p:nvSpPr>
        <p:spPr>
          <a:xfrm>
            <a:off x="5137761" y="4880358"/>
            <a:ext cx="12421380" cy="1658297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2" name="図プレースホルダー 21"/>
          <p:cNvSpPr>
            <a:spLocks noGrp="1"/>
          </p:cNvSpPr>
          <p:nvPr>
            <p:ph type="pic" sz="quarter" idx="40" hasCustomPrompt="1"/>
          </p:nvPr>
        </p:nvSpPr>
        <p:spPr>
          <a:xfrm>
            <a:off x="1582417" y="1767765"/>
            <a:ext cx="3149600" cy="4816475"/>
          </a:xfrm>
        </p:spPr>
        <p:txBody>
          <a:bodyPr/>
          <a:lstStyle>
            <a:lvl1pPr>
              <a:defRPr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/>
          </a:p>
        </p:txBody>
      </p:sp>
      <p:sp>
        <p:nvSpPr>
          <p:cNvPr id="24" name="テキスト プレースホルダー 11"/>
          <p:cNvSpPr>
            <a:spLocks noGrp="1"/>
          </p:cNvSpPr>
          <p:nvPr>
            <p:ph type="body" sz="quarter" idx="38" hasCustomPrompt="1"/>
          </p:nvPr>
        </p:nvSpPr>
        <p:spPr>
          <a:xfrm>
            <a:off x="2842148" y="6619890"/>
            <a:ext cx="12612643" cy="1224261"/>
          </a:xfrm>
        </p:spPr>
        <p:txBody>
          <a:bodyPr anchor="b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5400" spc="600" baseline="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cxnSp>
        <p:nvCxnSpPr>
          <p:cNvPr id="25" name="直線コネクタ 24"/>
          <p:cNvCxnSpPr/>
          <p:nvPr userDrawn="1"/>
        </p:nvCxnSpPr>
        <p:spPr>
          <a:xfrm flipH="1" flipV="1">
            <a:off x="3332956" y="7853145"/>
            <a:ext cx="11620500" cy="1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" name="テキスト プレースホルダー 11"/>
          <p:cNvSpPr>
            <a:spLocks noGrp="1"/>
          </p:cNvSpPr>
          <p:nvPr>
            <p:ph type="body" sz="quarter" idx="39" hasCustomPrompt="1"/>
          </p:nvPr>
        </p:nvSpPr>
        <p:spPr>
          <a:xfrm>
            <a:off x="2097255" y="7975591"/>
            <a:ext cx="14102428" cy="1539112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spcBef>
                <a:spcPts val="0"/>
              </a:spcBef>
              <a:defRPr sz="24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73578790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1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4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10" presetClass="entr" presetSubtype="0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750"/>
                            </p:stCondLst>
                            <p:childTnLst>
                              <p:par>
                                <p:cTn id="29" presetID="2" presetClass="entr" presetSubtype="4" decel="100000" fill="hold" grpId="0" nodeType="afterEffect">
                                  <p:stCondLst>
                                    <p:cond delay="50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2800"/>
                            </p:stCondLst>
                            <p:childTnLst>
                              <p:par>
                                <p:cTn id="34" presetID="16" presetClass="entr" presetSubtype="37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36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3300"/>
                            </p:stCondLst>
                            <p:childTnLst>
                              <p:par>
                                <p:cTn id="38" presetID="2" presetClass="entr" presetSubtype="4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  <p:bldP spid="13" grpId="0" animBg="1">
        <p:tmplLst>
          <p:tmpl>
            <p:tnLst>
              <p:par>
                <p:cTn presetID="10" presetClass="entr" presetSubtype="0" fill="hold" nodeType="after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4" grpId="0" animBg="1">
        <p:tmplLst>
          <p:tmpl>
            <p:tnLst>
              <p:par>
                <p:cTn presetID="10" presetClass="entr" presetSubtype="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1" grpId="0" animBg="1">
        <p:tmplLst>
          <p:tmpl>
            <p:tnLst>
              <p:par>
                <p:cTn presetID="14" presetClass="entr" presetSubtype="1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randombar(horizontal)">
                      <p:cBhvr>
                        <p:cTn dur="500"/>
                        <p:tgtEl>
                          <p:spTgt spid="1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5" grpId="0">
        <p:tmplLst>
          <p:tmpl>
            <p:tnLst>
              <p:par>
                <p:cTn presetID="10" presetClass="entr" presetSubtype="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6" grpId="0">
        <p:tmplLst>
          <p:tmpl>
            <p:tnLst>
              <p:par>
                <p:cTn presetID="10" presetClass="entr" presetSubtype="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2" grpId="0"/>
      <p:bldP spid="24" grpId="0">
        <p:tmplLst>
          <p:tmpl>
            <p:tnLst>
              <p:par>
                <p:cTn presetID="2" presetClass="entr" presetSubtype="4" decel="100000" fill="hold" nodeType="afterEffect">
                  <p:stCondLst>
                    <p:cond delay="500"/>
                  </p:stCondLst>
                  <p:iterate type="wd">
                    <p:tmPct val="10000"/>
                  </p:iterate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6" grpId="0">
        <p:tmplLst>
          <p:tmpl>
            <p:tnLst>
              <p:par>
                <p:cTn presetID="2" presetClass="entr" presetSubtype="4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39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 Imag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正方形/長方形 8"/>
          <p:cNvSpPr/>
          <p:nvPr userDrawn="1"/>
        </p:nvSpPr>
        <p:spPr>
          <a:xfrm>
            <a:off x="-14757" y="3291830"/>
            <a:ext cx="18286413" cy="329183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23" name="正方形/長方形 22"/>
          <p:cNvSpPr/>
          <p:nvPr userDrawn="1"/>
        </p:nvSpPr>
        <p:spPr>
          <a:xfrm>
            <a:off x="-7192" y="3722610"/>
            <a:ext cx="18286413" cy="243027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5" name="正方形/長方形 4"/>
          <p:cNvSpPr/>
          <p:nvPr userDrawn="1"/>
        </p:nvSpPr>
        <p:spPr>
          <a:xfrm>
            <a:off x="-1" y="0"/>
            <a:ext cx="18286413" cy="329183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22" name="正方形/長方形 21"/>
          <p:cNvSpPr/>
          <p:nvPr userDrawn="1"/>
        </p:nvSpPr>
        <p:spPr>
          <a:xfrm>
            <a:off x="0" y="417975"/>
            <a:ext cx="18271655" cy="243027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4" name="図プレースホルダー 13"/>
          <p:cNvSpPr>
            <a:spLocks noGrp="1"/>
          </p:cNvSpPr>
          <p:nvPr>
            <p:ph type="pic" sz="quarter" idx="13" hasCustomPrompt="1"/>
          </p:nvPr>
        </p:nvSpPr>
        <p:spPr>
          <a:xfrm>
            <a:off x="9143206" y="3291830"/>
            <a:ext cx="9139924" cy="3291830"/>
          </a:xfrm>
          <a:custGeom>
            <a:avLst/>
            <a:gdLst/>
            <a:ahLst/>
            <a:cxnLst/>
            <a:rect l="l" t="t" r="r" b="b"/>
            <a:pathLst>
              <a:path w="9139924" h="3291830">
                <a:moveTo>
                  <a:pt x="0" y="0"/>
                </a:moveTo>
                <a:lnTo>
                  <a:pt x="1305146" y="0"/>
                </a:lnTo>
                <a:lnTo>
                  <a:pt x="9139924" y="0"/>
                </a:lnTo>
                <a:lnTo>
                  <a:pt x="9139924" y="3291830"/>
                </a:lnTo>
                <a:lnTo>
                  <a:pt x="1305146" y="3291830"/>
                </a:lnTo>
                <a:close/>
              </a:path>
            </a:pathLst>
          </a:custGeom>
        </p:spPr>
        <p:txBody>
          <a:bodyPr/>
          <a:lstStyle>
            <a:lvl1pPr>
              <a:defRPr baseline="0"/>
            </a:lvl1pPr>
          </a:lstStyle>
          <a:p>
            <a:r>
              <a:rPr kumimoji="1" lang="en-US" altLang="ja-JP" dirty="0" smtClean="0"/>
              <a:t> Add an image</a:t>
            </a:r>
            <a:endParaRPr kumimoji="1" lang="ja-JP" altLang="en-US" dirty="0"/>
          </a:p>
        </p:txBody>
      </p:sp>
      <p:sp>
        <p:nvSpPr>
          <p:cNvPr id="11" name="図プレースホルダー 10"/>
          <p:cNvSpPr>
            <a:spLocks noGrp="1"/>
          </p:cNvSpPr>
          <p:nvPr>
            <p:ph type="pic" sz="quarter" idx="12" hasCustomPrompt="1"/>
          </p:nvPr>
        </p:nvSpPr>
        <p:spPr>
          <a:xfrm>
            <a:off x="1" y="0"/>
            <a:ext cx="9139924" cy="3291830"/>
          </a:xfrm>
          <a:custGeom>
            <a:avLst/>
            <a:gdLst/>
            <a:ahLst/>
            <a:cxnLst/>
            <a:rect l="l" t="t" r="r" b="b"/>
            <a:pathLst>
              <a:path w="9139924" h="3291830">
                <a:moveTo>
                  <a:pt x="0" y="0"/>
                </a:moveTo>
                <a:lnTo>
                  <a:pt x="7834778" y="0"/>
                </a:lnTo>
                <a:lnTo>
                  <a:pt x="9139924" y="3291830"/>
                </a:lnTo>
                <a:lnTo>
                  <a:pt x="7834778" y="3291830"/>
                </a:lnTo>
                <a:lnTo>
                  <a:pt x="0" y="3291830"/>
                </a:lnTo>
                <a:close/>
              </a:path>
            </a:pathLst>
          </a:custGeom>
        </p:spPr>
        <p:txBody>
          <a:bodyPr/>
          <a:lstStyle>
            <a:lvl1pPr marL="0" marR="0" indent="0" algn="l" defTabSz="1632753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lvl1pPr>
          </a:lstStyle>
          <a:p>
            <a:r>
              <a:rPr kumimoji="1" lang="en-US" altLang="ja-JP" dirty="0" smtClean="0"/>
              <a:t> Add an image</a:t>
            </a:r>
            <a:endParaRPr kumimoji="1" lang="ja-JP" altLang="en-US" dirty="0" smtClean="0"/>
          </a:p>
          <a:p>
            <a:endParaRPr kumimoji="1" lang="ja-JP" altLang="en-US" dirty="0"/>
          </a:p>
        </p:txBody>
      </p: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  <a:alpha val="70000"/>
                  </a:prstClr>
                </a:solidFill>
              </a:rPr>
              <a:t>The Power of PowerPoint | thepopp.com</a:t>
            </a:r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87164BF-D67A-46C0-81D2-5BAF67C00C80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  <p:sp>
        <p:nvSpPr>
          <p:cNvPr id="15" name="テキスト プレースホルダー 11"/>
          <p:cNvSpPr>
            <a:spLocks noGrp="1"/>
          </p:cNvSpPr>
          <p:nvPr>
            <p:ph type="body" sz="quarter" idx="38" hasCustomPrompt="1"/>
          </p:nvPr>
        </p:nvSpPr>
        <p:spPr>
          <a:xfrm>
            <a:off x="2842148" y="6619890"/>
            <a:ext cx="12612643" cy="1224261"/>
          </a:xfrm>
        </p:spPr>
        <p:txBody>
          <a:bodyPr anchor="b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5400" spc="600" baseline="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cxnSp>
        <p:nvCxnSpPr>
          <p:cNvPr id="16" name="直線コネクタ 15"/>
          <p:cNvCxnSpPr/>
          <p:nvPr userDrawn="1"/>
        </p:nvCxnSpPr>
        <p:spPr>
          <a:xfrm flipH="1" flipV="1">
            <a:off x="3332956" y="7853145"/>
            <a:ext cx="11620500" cy="1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" name="テキスト プレースホルダー 11"/>
          <p:cNvSpPr>
            <a:spLocks noGrp="1"/>
          </p:cNvSpPr>
          <p:nvPr>
            <p:ph type="body" sz="quarter" idx="39" hasCustomPrompt="1"/>
          </p:nvPr>
        </p:nvSpPr>
        <p:spPr>
          <a:xfrm>
            <a:off x="2097255" y="7975591"/>
            <a:ext cx="14102428" cy="1539112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spcBef>
                <a:spcPts val="0"/>
              </a:spcBef>
              <a:defRPr sz="24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8" name="テキスト プレースホルダー 11"/>
          <p:cNvSpPr>
            <a:spLocks noGrp="1"/>
          </p:cNvSpPr>
          <p:nvPr>
            <p:ph type="body" sz="quarter" idx="16" hasCustomPrompt="1"/>
          </p:nvPr>
        </p:nvSpPr>
        <p:spPr>
          <a:xfrm>
            <a:off x="9150226" y="1177425"/>
            <a:ext cx="8498925" cy="1445796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9" name="テキスト プレースホルダー 11"/>
          <p:cNvSpPr>
            <a:spLocks noGrp="1"/>
          </p:cNvSpPr>
          <p:nvPr>
            <p:ph type="body" sz="quarter" idx="17" hasCustomPrompt="1"/>
          </p:nvPr>
        </p:nvSpPr>
        <p:spPr>
          <a:xfrm>
            <a:off x="9150226" y="597995"/>
            <a:ext cx="8498925" cy="773203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32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0" name="テキスト プレースホルダー 11"/>
          <p:cNvSpPr>
            <a:spLocks noGrp="1"/>
          </p:cNvSpPr>
          <p:nvPr>
            <p:ph type="body" sz="quarter" idx="40" hasCustomPrompt="1"/>
          </p:nvPr>
        </p:nvSpPr>
        <p:spPr>
          <a:xfrm>
            <a:off x="599276" y="4513430"/>
            <a:ext cx="8498925" cy="1395156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1" name="テキスト プレースホルダー 11"/>
          <p:cNvSpPr>
            <a:spLocks noGrp="1"/>
          </p:cNvSpPr>
          <p:nvPr>
            <p:ph type="body" sz="quarter" idx="41" hasCustomPrompt="1"/>
          </p:nvPr>
        </p:nvSpPr>
        <p:spPr>
          <a:xfrm>
            <a:off x="599276" y="3934000"/>
            <a:ext cx="8498925" cy="773203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32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25397923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22" presetClass="entr" presetSubtype="8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8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750"/>
                            </p:stCondLst>
                            <p:childTnLst>
                              <p:par>
                                <p:cTn id="20" presetID="22" presetClass="entr" presetSubtype="2" fill="hold" grpId="0" nodeType="after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3000"/>
                            </p:stCondLst>
                            <p:childTnLst>
                              <p:par>
                                <p:cTn id="24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6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3500"/>
                            </p:stCondLst>
                            <p:childTnLst>
                              <p:par>
                                <p:cTn id="28" presetID="22" presetClass="entr" presetSubtype="2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0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22" presetClass="entr" presetSubtype="2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3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4250"/>
                            </p:stCondLst>
                            <p:childTnLst>
                              <p:par>
                                <p:cTn id="35" presetID="2" presetClass="entr" presetSubtype="4" decel="100000" fill="hold" grpId="0" nodeType="afterEffect">
                                  <p:stCondLst>
                                    <p:cond delay="50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5300"/>
                            </p:stCondLst>
                            <p:childTnLst>
                              <p:par>
                                <p:cTn id="40" presetID="16" presetClass="entr" presetSubtype="37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42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5800"/>
                            </p:stCondLst>
                            <p:childTnLst>
                              <p:par>
                                <p:cTn id="44" presetID="2" presetClass="entr" presetSubtype="4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" grpId="0" animBg="1"/>
      <p:bldP spid="22" grpId="0" animBg="1"/>
      <p:bldP spid="14" grpId="0"/>
      <p:bldP spid="11" grpId="0"/>
      <p:bldP spid="15" grpId="0">
        <p:tmplLst>
          <p:tmpl>
            <p:tnLst>
              <p:par>
                <p:cTn presetID="2" presetClass="entr" presetSubtype="4" decel="100000" fill="hold" nodeType="afterEffect">
                  <p:stCondLst>
                    <p:cond delay="500"/>
                  </p:stCondLst>
                  <p:iterate type="wd">
                    <p:tmPct val="10000"/>
                  </p:iterate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7" grpId="0">
        <p:tmplLst>
          <p:tmpl>
            <p:tnLst>
              <p:par>
                <p:cTn presetID="2" presetClass="entr" presetSubtype="4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8" grpId="0">
        <p:tmplLst>
          <p:tmpl>
            <p:tnLst>
              <p:par>
                <p:cTn presetID="22" presetClass="entr" presetSubtype="8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1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9" grpId="0">
        <p:tmplLst>
          <p:tmpl>
            <p:tnLst>
              <p:par>
                <p:cTn presetID="22" presetClass="entr" presetSubtype="8" fill="hold" nodeType="after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1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0" grpId="0">
        <p:tmplLst>
          <p:tmpl>
            <p:tnLst>
              <p:par>
                <p:cTn presetID="22" presetClass="entr" presetSubtype="2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right)">
                      <p:cBhvr>
                        <p:cTn dur="500"/>
                        <p:tgtEl>
                          <p:spTgt spid="2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1" grpId="0">
        <p:tmplLst>
          <p:tmpl>
            <p:tnLst>
              <p:par>
                <p:cTn presetID="22" presetClass="entr" presetSubtype="2" fill="hold" nodeType="after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right)">
                      <p:cBhvr>
                        <p:cTn dur="500"/>
                        <p:tgtEl>
                          <p:spTgt spid="21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39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 Big Imag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図プレースホルダー 7"/>
          <p:cNvSpPr>
            <a:spLocks noGrp="1"/>
          </p:cNvSpPr>
          <p:nvPr>
            <p:ph type="pic" sz="quarter" idx="12" hasCustomPrompt="1"/>
          </p:nvPr>
        </p:nvSpPr>
        <p:spPr>
          <a:xfrm>
            <a:off x="0" y="0"/>
            <a:ext cx="10425055" cy="6583660"/>
          </a:xfrm>
          <a:custGeom>
            <a:avLst/>
            <a:gdLst/>
            <a:ahLst/>
            <a:cxnLst/>
            <a:rect l="l" t="t" r="r" b="b"/>
            <a:pathLst>
              <a:path w="10425055" h="6583660">
                <a:moveTo>
                  <a:pt x="0" y="0"/>
                </a:moveTo>
                <a:lnTo>
                  <a:pt x="7859770" y="0"/>
                </a:lnTo>
                <a:lnTo>
                  <a:pt x="10425055" y="6583660"/>
                </a:lnTo>
                <a:lnTo>
                  <a:pt x="7859770" y="6583660"/>
                </a:lnTo>
                <a:lnTo>
                  <a:pt x="0" y="6583660"/>
                </a:lnTo>
                <a:close/>
              </a:path>
            </a:pathLst>
          </a:custGeom>
        </p:spPr>
        <p:txBody>
          <a:bodyPr/>
          <a:lstStyle>
            <a:lvl1pPr>
              <a:defRPr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/>
          </a:p>
        </p:txBody>
      </p:sp>
      <p:sp>
        <p:nvSpPr>
          <p:cNvPr id="22" name="図プレースホルダー 21"/>
          <p:cNvSpPr>
            <a:spLocks noGrp="1"/>
          </p:cNvSpPr>
          <p:nvPr>
            <p:ph type="pic" sz="quarter" idx="40" hasCustomPrompt="1"/>
          </p:nvPr>
        </p:nvSpPr>
        <p:spPr>
          <a:xfrm>
            <a:off x="5461000" y="3221875"/>
            <a:ext cx="3951609" cy="788150"/>
          </a:xfrm>
          <a:custGeom>
            <a:avLst/>
            <a:gdLst/>
            <a:ahLst/>
            <a:cxnLst/>
            <a:rect l="l" t="t" r="r" b="b"/>
            <a:pathLst>
              <a:path w="3951609" h="788150">
                <a:moveTo>
                  <a:pt x="0" y="0"/>
                </a:moveTo>
                <a:lnTo>
                  <a:pt x="3644829" y="0"/>
                </a:lnTo>
                <a:lnTo>
                  <a:pt x="3951609" y="788150"/>
                </a:lnTo>
                <a:lnTo>
                  <a:pt x="3644829" y="788150"/>
                </a:lnTo>
                <a:lnTo>
                  <a:pt x="306780" y="788150"/>
                </a:lnTo>
                <a:close/>
              </a:path>
            </a:pathLst>
          </a:custGeom>
          <a:solidFill>
            <a:schemeClr val="accent1">
              <a:alpha val="69000"/>
            </a:schemeClr>
          </a:solidFill>
        </p:spPr>
        <p:txBody>
          <a:bodyPr/>
          <a:lstStyle/>
          <a:p>
            <a:r>
              <a:rPr kumimoji="1" lang="en-US" altLang="ja-JP" dirty="0" smtClean="0"/>
              <a:t> </a:t>
            </a:r>
            <a:endParaRPr kumimoji="1" lang="ja-JP" altLang="en-US" dirty="0"/>
          </a:p>
        </p:txBody>
      </p:sp>
      <p:sp>
        <p:nvSpPr>
          <p:cNvPr id="12" name="図プレースホルダー 11"/>
          <p:cNvSpPr>
            <a:spLocks noGrp="1"/>
          </p:cNvSpPr>
          <p:nvPr>
            <p:ph type="pic" sz="quarter" idx="13" hasCustomPrompt="1"/>
          </p:nvPr>
        </p:nvSpPr>
        <p:spPr>
          <a:xfrm>
            <a:off x="7838062" y="-2"/>
            <a:ext cx="10448350" cy="6583660"/>
          </a:xfrm>
          <a:custGeom>
            <a:avLst/>
            <a:gdLst/>
            <a:ahLst/>
            <a:cxnLst/>
            <a:rect l="l" t="t" r="r" b="b"/>
            <a:pathLst>
              <a:path w="10448350" h="6583660">
                <a:moveTo>
                  <a:pt x="0" y="0"/>
                </a:moveTo>
                <a:lnTo>
                  <a:pt x="2565285" y="0"/>
                </a:lnTo>
                <a:lnTo>
                  <a:pt x="10425054" y="0"/>
                </a:lnTo>
                <a:lnTo>
                  <a:pt x="10425054" y="1"/>
                </a:lnTo>
                <a:lnTo>
                  <a:pt x="10448350" y="1"/>
                </a:lnTo>
                <a:lnTo>
                  <a:pt x="10448350" y="6583660"/>
                </a:lnTo>
                <a:lnTo>
                  <a:pt x="10425054" y="6583660"/>
                </a:lnTo>
                <a:lnTo>
                  <a:pt x="9000998" y="6583660"/>
                </a:lnTo>
                <a:lnTo>
                  <a:pt x="2565285" y="6583660"/>
                </a:lnTo>
                <a:close/>
              </a:path>
            </a:pathLst>
          </a:custGeom>
        </p:spPr>
        <p:txBody>
          <a:bodyPr/>
          <a:lstStyle>
            <a:lvl1pPr marL="0" marR="0" indent="0" algn="l" defTabSz="1632753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lvl1pPr>
          </a:lstStyle>
          <a:p>
            <a:r>
              <a:rPr kumimoji="1" lang="en-US" altLang="ja-JP" dirty="0" smtClean="0"/>
              <a:t> Add an image</a:t>
            </a:r>
            <a:endParaRPr kumimoji="1" lang="ja-JP" altLang="en-US" dirty="0" smtClean="0"/>
          </a:p>
          <a:p>
            <a:endParaRPr kumimoji="1" lang="ja-JP" altLang="en-US" dirty="0"/>
          </a:p>
        </p:txBody>
      </p: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  <a:alpha val="70000"/>
                  </a:prstClr>
                </a:solidFill>
              </a:rPr>
              <a:t>The Power of PowerPoint | thepopp.com</a:t>
            </a:r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87164BF-D67A-46C0-81D2-5BAF67C00C80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  <p:sp>
        <p:nvSpPr>
          <p:cNvPr id="13" name="テキスト プレースホルダー 11"/>
          <p:cNvSpPr>
            <a:spLocks noGrp="1"/>
          </p:cNvSpPr>
          <p:nvPr>
            <p:ph type="body" sz="quarter" idx="38" hasCustomPrompt="1"/>
          </p:nvPr>
        </p:nvSpPr>
        <p:spPr>
          <a:xfrm>
            <a:off x="2842148" y="6619890"/>
            <a:ext cx="12612643" cy="1224261"/>
          </a:xfrm>
        </p:spPr>
        <p:txBody>
          <a:bodyPr anchor="b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5400" spc="600" baseline="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cxnSp>
        <p:nvCxnSpPr>
          <p:cNvPr id="14" name="直線コネクタ 13"/>
          <p:cNvCxnSpPr/>
          <p:nvPr userDrawn="1"/>
        </p:nvCxnSpPr>
        <p:spPr>
          <a:xfrm flipH="1" flipV="1">
            <a:off x="3332956" y="7853145"/>
            <a:ext cx="11620500" cy="1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テキスト プレースホルダー 11"/>
          <p:cNvSpPr>
            <a:spLocks noGrp="1"/>
          </p:cNvSpPr>
          <p:nvPr>
            <p:ph type="body" sz="quarter" idx="39" hasCustomPrompt="1"/>
          </p:nvPr>
        </p:nvSpPr>
        <p:spPr>
          <a:xfrm>
            <a:off x="2097255" y="7975591"/>
            <a:ext cx="14102428" cy="1539112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spcBef>
                <a:spcPts val="0"/>
              </a:spcBef>
              <a:defRPr sz="24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3" name="テキスト プレースホルダー 11"/>
          <p:cNvSpPr>
            <a:spLocks noGrp="1"/>
          </p:cNvSpPr>
          <p:nvPr>
            <p:ph type="body" sz="quarter" idx="41" hasCustomPrompt="1"/>
          </p:nvPr>
        </p:nvSpPr>
        <p:spPr>
          <a:xfrm>
            <a:off x="5746750" y="3228975"/>
            <a:ext cx="3381375" cy="771525"/>
          </a:xfrm>
        </p:spPr>
        <p:txBody>
          <a:bodyPr anchor="ctr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2800" spc="300" baseline="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4" name="図プレースホルダー 21"/>
          <p:cNvSpPr>
            <a:spLocks noGrp="1"/>
          </p:cNvSpPr>
          <p:nvPr>
            <p:ph type="pic" sz="quarter" idx="42" hasCustomPrompt="1"/>
          </p:nvPr>
        </p:nvSpPr>
        <p:spPr>
          <a:xfrm>
            <a:off x="8777288" y="2424950"/>
            <a:ext cx="3951609" cy="788150"/>
          </a:xfrm>
          <a:custGeom>
            <a:avLst/>
            <a:gdLst/>
            <a:ahLst/>
            <a:cxnLst/>
            <a:rect l="l" t="t" r="r" b="b"/>
            <a:pathLst>
              <a:path w="3951609" h="788150">
                <a:moveTo>
                  <a:pt x="0" y="0"/>
                </a:moveTo>
                <a:lnTo>
                  <a:pt x="3644829" y="0"/>
                </a:lnTo>
                <a:lnTo>
                  <a:pt x="3951609" y="788150"/>
                </a:lnTo>
                <a:lnTo>
                  <a:pt x="3644829" y="788150"/>
                </a:lnTo>
                <a:lnTo>
                  <a:pt x="306780" y="788150"/>
                </a:lnTo>
                <a:close/>
              </a:path>
            </a:pathLst>
          </a:custGeom>
          <a:solidFill>
            <a:schemeClr val="accent1">
              <a:alpha val="69000"/>
            </a:schemeClr>
          </a:solidFill>
        </p:spPr>
        <p:txBody>
          <a:bodyPr/>
          <a:lstStyle/>
          <a:p>
            <a:r>
              <a:rPr kumimoji="1" lang="en-US" altLang="ja-JP" dirty="0" smtClean="0"/>
              <a:t> </a:t>
            </a:r>
            <a:endParaRPr kumimoji="1" lang="ja-JP" altLang="en-US" dirty="0"/>
          </a:p>
        </p:txBody>
      </p:sp>
      <p:sp>
        <p:nvSpPr>
          <p:cNvPr id="25" name="テキスト プレースホルダー 11"/>
          <p:cNvSpPr>
            <a:spLocks noGrp="1"/>
          </p:cNvSpPr>
          <p:nvPr>
            <p:ph type="body" sz="quarter" idx="43" hasCustomPrompt="1"/>
          </p:nvPr>
        </p:nvSpPr>
        <p:spPr>
          <a:xfrm>
            <a:off x="9063038" y="2432050"/>
            <a:ext cx="3381375" cy="771525"/>
          </a:xfrm>
        </p:spPr>
        <p:txBody>
          <a:bodyPr anchor="ctr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2800" spc="300" baseline="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21251958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1" dur="500"/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4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22" presetClass="entr" presetSubtype="2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8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000"/>
                            </p:stCondLst>
                            <p:childTnLst>
                              <p:par>
                                <p:cTn id="2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5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2500"/>
                            </p:stCondLst>
                            <p:childTnLst>
                              <p:par>
                                <p:cTn id="27" presetID="2" presetClass="entr" presetSubtype="4" decel="100000" fill="hold" grpId="0" nodeType="afterEffect">
                                  <p:stCondLst>
                                    <p:cond delay="50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3550"/>
                            </p:stCondLst>
                            <p:childTnLst>
                              <p:par>
                                <p:cTn id="32" presetID="16" presetClass="entr" presetSubtype="37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34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4050"/>
                            </p:stCondLst>
                            <p:childTnLst>
                              <p:par>
                                <p:cTn id="36" presetID="2" presetClass="entr" presetSubtype="4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  <p:bldP spid="22" grpId="0" animBg="1"/>
      <p:bldP spid="12" grpId="0"/>
      <p:bldP spid="13" grpId="0">
        <p:tmplLst>
          <p:tmpl>
            <p:tnLst>
              <p:par>
                <p:cTn presetID="2" presetClass="entr" presetSubtype="4" decel="100000" fill="hold" nodeType="afterEffect">
                  <p:stCondLst>
                    <p:cond delay="500"/>
                  </p:stCondLst>
                  <p:iterate type="wd">
                    <p:tmPct val="10000"/>
                  </p:iterate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5" grpId="0">
        <p:tmplLst>
          <p:tmpl>
            <p:tnLst>
              <p:par>
                <p:cTn presetID="2" presetClass="entr" presetSubtype="4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3" grpId="0" build="p">
        <p:tmplLst>
          <p:tmpl lvl="1">
            <p:tnLst>
              <p:par>
                <p:cTn presetID="22" presetClass="entr" presetSubtype="2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right)">
                      <p:cBhvr>
                        <p:cTn dur="500"/>
                        <p:tgtEl>
                          <p:spTgt spid="2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4" grpId="0" animBg="1"/>
      <p:bldP spid="25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5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39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World Map 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  <a:alpha val="70000"/>
                  </a:prstClr>
                </a:solidFill>
              </a:rPr>
              <a:t>The Power of PowerPoint | thepopp.com</a:t>
            </a:r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87164BF-D67A-46C0-81D2-5BAF67C00C80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  <p:pic>
        <p:nvPicPr>
          <p:cNvPr id="2" name="図 1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06843" y="1016929"/>
            <a:ext cx="13127849" cy="6236485"/>
          </a:xfrm>
          <a:prstGeom prst="rect">
            <a:avLst/>
          </a:prstGeom>
        </p:spPr>
      </p:pic>
      <p:sp>
        <p:nvSpPr>
          <p:cNvPr id="5" name="テキスト プレースホルダー 11"/>
          <p:cNvSpPr>
            <a:spLocks noGrp="1"/>
          </p:cNvSpPr>
          <p:nvPr>
            <p:ph type="body" sz="quarter" idx="38" hasCustomPrompt="1"/>
          </p:nvPr>
        </p:nvSpPr>
        <p:spPr>
          <a:xfrm>
            <a:off x="2842148" y="6619890"/>
            <a:ext cx="12612643" cy="1224261"/>
          </a:xfrm>
        </p:spPr>
        <p:txBody>
          <a:bodyPr anchor="b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5400" spc="600" baseline="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cxnSp>
        <p:nvCxnSpPr>
          <p:cNvPr id="6" name="直線コネクタ 5"/>
          <p:cNvCxnSpPr/>
          <p:nvPr userDrawn="1"/>
        </p:nvCxnSpPr>
        <p:spPr>
          <a:xfrm flipH="1" flipV="1">
            <a:off x="3332956" y="7853145"/>
            <a:ext cx="11620500" cy="1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テキスト プレースホルダー 11"/>
          <p:cNvSpPr>
            <a:spLocks noGrp="1"/>
          </p:cNvSpPr>
          <p:nvPr>
            <p:ph type="body" sz="quarter" idx="39" hasCustomPrompt="1"/>
          </p:nvPr>
        </p:nvSpPr>
        <p:spPr>
          <a:xfrm>
            <a:off x="2097255" y="7975591"/>
            <a:ext cx="14102428" cy="1539112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spcBef>
                <a:spcPts val="0"/>
              </a:spcBef>
              <a:defRPr sz="24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8" name="涙形 7"/>
          <p:cNvSpPr/>
          <p:nvPr userDrawn="1"/>
        </p:nvSpPr>
        <p:spPr>
          <a:xfrm rot="8100000">
            <a:off x="3189655" y="1155774"/>
            <a:ext cx="1396314" cy="1396314"/>
          </a:xfrm>
          <a:prstGeom prst="teardrop">
            <a:avLst/>
          </a:prstGeom>
          <a:solidFill>
            <a:schemeClr val="accent1">
              <a:alpha val="70000"/>
            </a:schemeClr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9" name="涙形 8"/>
          <p:cNvSpPr/>
          <p:nvPr userDrawn="1"/>
        </p:nvSpPr>
        <p:spPr>
          <a:xfrm rot="8100000">
            <a:off x="4761885" y="3760571"/>
            <a:ext cx="1396314" cy="1396314"/>
          </a:xfrm>
          <a:prstGeom prst="teardrop">
            <a:avLst/>
          </a:prstGeom>
          <a:solidFill>
            <a:schemeClr val="accent1">
              <a:alpha val="70000"/>
            </a:schemeClr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0" name="涙形 9"/>
          <p:cNvSpPr/>
          <p:nvPr userDrawn="1"/>
        </p:nvSpPr>
        <p:spPr>
          <a:xfrm rot="8100000">
            <a:off x="7802845" y="634312"/>
            <a:ext cx="1396314" cy="1396314"/>
          </a:xfrm>
          <a:prstGeom prst="teardrop">
            <a:avLst/>
          </a:prstGeom>
          <a:solidFill>
            <a:schemeClr val="accent1">
              <a:alpha val="70000"/>
            </a:schemeClr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1" name="涙形 10"/>
          <p:cNvSpPr/>
          <p:nvPr userDrawn="1"/>
        </p:nvSpPr>
        <p:spPr>
          <a:xfrm rot="8100000">
            <a:off x="11596370" y="1306115"/>
            <a:ext cx="1396314" cy="1396314"/>
          </a:xfrm>
          <a:prstGeom prst="teardrop">
            <a:avLst/>
          </a:prstGeom>
          <a:solidFill>
            <a:schemeClr val="accent1">
              <a:alpha val="70000"/>
            </a:schemeClr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2" name="涙形 11"/>
          <p:cNvSpPr/>
          <p:nvPr userDrawn="1"/>
        </p:nvSpPr>
        <p:spPr>
          <a:xfrm rot="8100000">
            <a:off x="8000551" y="3090913"/>
            <a:ext cx="1396314" cy="1396314"/>
          </a:xfrm>
          <a:prstGeom prst="teardrop">
            <a:avLst/>
          </a:prstGeom>
          <a:solidFill>
            <a:schemeClr val="accent1">
              <a:alpha val="70000"/>
            </a:schemeClr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3" name="涙形 12"/>
          <p:cNvSpPr/>
          <p:nvPr userDrawn="1"/>
        </p:nvSpPr>
        <p:spPr>
          <a:xfrm rot="8100000">
            <a:off x="13128605" y="4180702"/>
            <a:ext cx="1396314" cy="1396314"/>
          </a:xfrm>
          <a:prstGeom prst="teardrop">
            <a:avLst/>
          </a:prstGeom>
          <a:solidFill>
            <a:schemeClr val="accent1">
              <a:alpha val="70000"/>
            </a:schemeClr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4" name="テキスト プレースホルダー 11"/>
          <p:cNvSpPr>
            <a:spLocks noGrp="1"/>
          </p:cNvSpPr>
          <p:nvPr>
            <p:ph type="body" sz="quarter" idx="40" hasCustomPrompt="1"/>
          </p:nvPr>
        </p:nvSpPr>
        <p:spPr>
          <a:xfrm>
            <a:off x="611633" y="1652503"/>
            <a:ext cx="2440485" cy="1034754"/>
          </a:xfrm>
        </p:spPr>
        <p:txBody>
          <a:bodyPr anchor="ctr">
            <a:noAutofit/>
          </a:bodyPr>
          <a:lstStyle>
            <a:lvl1pPr algn="r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5" name="テキスト プレースホルダー 11"/>
          <p:cNvSpPr>
            <a:spLocks noGrp="1"/>
          </p:cNvSpPr>
          <p:nvPr>
            <p:ph type="body" sz="quarter" idx="41" hasCustomPrompt="1"/>
          </p:nvPr>
        </p:nvSpPr>
        <p:spPr>
          <a:xfrm>
            <a:off x="2112711" y="4108746"/>
            <a:ext cx="2440485" cy="1034754"/>
          </a:xfrm>
        </p:spPr>
        <p:txBody>
          <a:bodyPr anchor="ctr">
            <a:noAutofit/>
          </a:bodyPr>
          <a:lstStyle>
            <a:lvl1pPr algn="r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6" name="テキスト プレースホルダー 11"/>
          <p:cNvSpPr>
            <a:spLocks noGrp="1"/>
          </p:cNvSpPr>
          <p:nvPr>
            <p:ph type="body" sz="quarter" idx="42" hasCustomPrompt="1"/>
          </p:nvPr>
        </p:nvSpPr>
        <p:spPr>
          <a:xfrm>
            <a:off x="5227143" y="944025"/>
            <a:ext cx="2440485" cy="1034754"/>
          </a:xfrm>
        </p:spPr>
        <p:txBody>
          <a:bodyPr anchor="ctr">
            <a:noAutofit/>
          </a:bodyPr>
          <a:lstStyle>
            <a:lvl1pPr algn="r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7" name="テキスト プレースホルダー 11"/>
          <p:cNvSpPr>
            <a:spLocks noGrp="1"/>
          </p:cNvSpPr>
          <p:nvPr>
            <p:ph type="body" sz="quarter" idx="43" hasCustomPrompt="1"/>
          </p:nvPr>
        </p:nvSpPr>
        <p:spPr>
          <a:xfrm>
            <a:off x="9488346" y="3741660"/>
            <a:ext cx="2440485" cy="1034754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8" name="テキスト プレースホルダー 11"/>
          <p:cNvSpPr>
            <a:spLocks noGrp="1"/>
          </p:cNvSpPr>
          <p:nvPr>
            <p:ph type="body" sz="quarter" idx="44" hasCustomPrompt="1"/>
          </p:nvPr>
        </p:nvSpPr>
        <p:spPr>
          <a:xfrm>
            <a:off x="13082603" y="1595703"/>
            <a:ext cx="2440485" cy="1034754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9" name="テキスト プレースホルダー 11"/>
          <p:cNvSpPr>
            <a:spLocks noGrp="1"/>
          </p:cNvSpPr>
          <p:nvPr>
            <p:ph type="body" sz="quarter" idx="45" hasCustomPrompt="1"/>
          </p:nvPr>
        </p:nvSpPr>
        <p:spPr>
          <a:xfrm>
            <a:off x="14595806" y="4361482"/>
            <a:ext cx="2440485" cy="1034754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0" name="テキスト プレースホルダー 11"/>
          <p:cNvSpPr>
            <a:spLocks noGrp="1"/>
          </p:cNvSpPr>
          <p:nvPr>
            <p:ph type="body" sz="quarter" idx="46" hasCustomPrompt="1"/>
          </p:nvPr>
        </p:nvSpPr>
        <p:spPr>
          <a:xfrm>
            <a:off x="3314987" y="1076656"/>
            <a:ext cx="1157711" cy="1504721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44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00</a:t>
            </a:r>
            <a:endParaRPr lang="en-US" dirty="0"/>
          </a:p>
        </p:txBody>
      </p:sp>
      <p:sp>
        <p:nvSpPr>
          <p:cNvPr id="21" name="テキスト プレースホルダー 11"/>
          <p:cNvSpPr>
            <a:spLocks noGrp="1"/>
          </p:cNvSpPr>
          <p:nvPr>
            <p:ph type="body" sz="quarter" idx="47" hasCustomPrompt="1"/>
          </p:nvPr>
        </p:nvSpPr>
        <p:spPr>
          <a:xfrm>
            <a:off x="4875156" y="3681453"/>
            <a:ext cx="1157711" cy="1504721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44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00</a:t>
            </a:r>
            <a:endParaRPr lang="en-US" dirty="0"/>
          </a:p>
        </p:txBody>
      </p:sp>
      <p:sp>
        <p:nvSpPr>
          <p:cNvPr id="22" name="テキスト プレースホルダー 11"/>
          <p:cNvSpPr>
            <a:spLocks noGrp="1"/>
          </p:cNvSpPr>
          <p:nvPr>
            <p:ph type="body" sz="quarter" idx="48" hasCustomPrompt="1"/>
          </p:nvPr>
        </p:nvSpPr>
        <p:spPr>
          <a:xfrm>
            <a:off x="7922146" y="559279"/>
            <a:ext cx="1157711" cy="1504721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44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00</a:t>
            </a:r>
            <a:endParaRPr lang="en-US" dirty="0"/>
          </a:p>
        </p:txBody>
      </p:sp>
      <p:sp>
        <p:nvSpPr>
          <p:cNvPr id="23" name="テキスト プレースホルダー 11"/>
          <p:cNvSpPr>
            <a:spLocks noGrp="1"/>
          </p:cNvSpPr>
          <p:nvPr>
            <p:ph type="body" sz="quarter" idx="49" hasCustomPrompt="1"/>
          </p:nvPr>
        </p:nvSpPr>
        <p:spPr>
          <a:xfrm>
            <a:off x="8119852" y="3011795"/>
            <a:ext cx="1157711" cy="1504721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44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00</a:t>
            </a:r>
            <a:endParaRPr lang="en-US" dirty="0"/>
          </a:p>
        </p:txBody>
      </p:sp>
      <p:sp>
        <p:nvSpPr>
          <p:cNvPr id="24" name="テキスト プレースホルダー 11"/>
          <p:cNvSpPr>
            <a:spLocks noGrp="1"/>
          </p:cNvSpPr>
          <p:nvPr>
            <p:ph type="body" sz="quarter" idx="50" hasCustomPrompt="1"/>
          </p:nvPr>
        </p:nvSpPr>
        <p:spPr>
          <a:xfrm>
            <a:off x="11718778" y="1226997"/>
            <a:ext cx="1157711" cy="1504721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44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00</a:t>
            </a:r>
            <a:endParaRPr lang="en-US" dirty="0"/>
          </a:p>
        </p:txBody>
      </p:sp>
      <p:sp>
        <p:nvSpPr>
          <p:cNvPr id="25" name="テキスト プレースホルダー 11"/>
          <p:cNvSpPr>
            <a:spLocks noGrp="1"/>
          </p:cNvSpPr>
          <p:nvPr>
            <p:ph type="body" sz="quarter" idx="51" hasCustomPrompt="1"/>
          </p:nvPr>
        </p:nvSpPr>
        <p:spPr>
          <a:xfrm>
            <a:off x="13247906" y="4101584"/>
            <a:ext cx="1157711" cy="1504721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44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00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81974772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ntr" presetSubtype="3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" presetClass="entr" presetSubtype="4" decel="100000" fill="hold" grpId="0" nodeType="after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50"/>
                            </p:stCondLst>
                            <p:childTnLst>
                              <p:par>
                                <p:cTn id="14" presetID="16" presetClass="entr" presetSubtype="37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6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550"/>
                            </p:stCondLst>
                            <p:childTnLst>
                              <p:par>
                                <p:cTn id="18" presetID="2" presetClass="entr" presetSubtype="4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2050"/>
                            </p:stCondLst>
                            <p:childTnLst>
                              <p:par>
                                <p:cTn id="23" presetID="2" presetClass="entr" presetSubtype="1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1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550"/>
                            </p:stCondLst>
                            <p:childTnLst>
                              <p:par>
                                <p:cTn id="32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3050"/>
                            </p:stCondLst>
                            <p:childTnLst>
                              <p:par>
                                <p:cTn id="37" presetID="2" presetClass="entr" presetSubtype="1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1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3550"/>
                            </p:stCondLst>
                            <p:childTnLst>
                              <p:par>
                                <p:cTn id="46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4050"/>
                            </p:stCondLst>
                            <p:childTnLst>
                              <p:par>
                                <p:cTn id="51" presetID="2" presetClass="entr" presetSubtype="1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" presetID="2" presetClass="entr" presetSubtype="1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4550"/>
                            </p:stCondLst>
                            <p:childTnLst>
                              <p:par>
                                <p:cTn id="60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5050"/>
                            </p:stCondLst>
                            <p:childTnLst>
                              <p:par>
                                <p:cTn id="65" presetID="2" presetClass="entr" presetSubtype="1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9" presetID="2" presetClass="entr" presetSubtype="1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500" fill="hold"/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2" dur="500" fill="hold"/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5550"/>
                            </p:stCondLst>
                            <p:childTnLst>
                              <p:par>
                                <p:cTn id="74" presetID="2" presetClass="entr" presetSubtype="2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6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7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8" fill="hold">
                            <p:stCondLst>
                              <p:cond delay="6050"/>
                            </p:stCondLst>
                            <p:childTnLst>
                              <p:par>
                                <p:cTn id="79" presetID="2" presetClass="entr" presetSubtype="1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1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2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3" presetID="2" presetClass="entr" presetSubtype="1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5" dur="500" fill="hold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6" dur="500" fill="hold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6550"/>
                            </p:stCondLst>
                            <p:childTnLst>
                              <p:par>
                                <p:cTn id="88" presetID="2" presetClass="entr" presetSubtype="2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0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1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2" fill="hold">
                            <p:stCondLst>
                              <p:cond delay="7050"/>
                            </p:stCondLst>
                            <p:childTnLst>
                              <p:par>
                                <p:cTn id="93" presetID="2" presetClass="entr" presetSubtype="1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5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6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7" presetID="2" presetClass="entr" presetSubtype="1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9" dur="500" fill="hold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0" dur="500" fill="hold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1" fill="hold">
                            <p:stCondLst>
                              <p:cond delay="7550"/>
                            </p:stCondLst>
                            <p:childTnLst>
                              <p:par>
                                <p:cTn id="102" presetID="2" presetClass="entr" presetSubtype="2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4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5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>
        <p:tmplLst>
          <p:tmpl>
            <p:tnLst>
              <p:par>
                <p:cTn presetID="2" presetClass="entr" presetSubtype="4" decel="100000" fill="hold" nodeType="afterEffect">
                  <p:stCondLst>
                    <p:cond delay="0"/>
                  </p:stCondLst>
                  <p:iterate type="wd">
                    <p:tmPct val="10000"/>
                  </p:iterate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7" grpId="0">
        <p:tmplLst>
          <p:tmpl>
            <p:tnLst>
              <p:par>
                <p:cTn presetID="2" presetClass="entr" presetSubtype="4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8" grpId="0" animBg="1"/>
      <p:bldP spid="9" grpId="0" animBg="1"/>
      <p:bldP spid="10" grpId="0" animBg="1"/>
      <p:bldP spid="11" grpId="0" animBg="1"/>
      <p:bldP spid="12" grpId="0" animBg="1"/>
      <p:bldP spid="13" grpId="0" animBg="1"/>
      <p:bldP spid="14" grpId="0">
        <p:tmplLst>
          <p:tmpl>
            <p:tnLst>
              <p:par>
                <p:cTn presetID="2" presetClass="entr" presetSubtype="8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5" grpId="0">
        <p:tmplLst>
          <p:tmpl>
            <p:tnLst>
              <p:par>
                <p:cTn presetID="2" presetClass="entr" presetSubtype="8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6" grpId="0">
        <p:tmplLst>
          <p:tmpl>
            <p:tnLst>
              <p:par>
                <p:cTn presetID="2" presetClass="entr" presetSubtype="8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7" grpId="0">
        <p:tmplLst>
          <p:tmpl>
            <p:tnLst>
              <p:par>
                <p:cTn presetID="2" presetClass="entr" presetSubtype="2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8" grpId="0">
        <p:tmplLst>
          <p:tmpl>
            <p:tnLst>
              <p:par>
                <p:cTn presetID="2" presetClass="entr" presetSubtype="2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9" grpId="0">
        <p:tmplLst>
          <p:tmpl>
            <p:tnLst>
              <p:par>
                <p:cTn presetID="2" presetClass="entr" presetSubtype="2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0" grpId="0" build="p">
        <p:tmplLst>
          <p:tmpl lvl="1">
            <p:tnLst>
              <p:par>
                <p:cTn presetID="2" presetClass="entr" presetSubtype="1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0-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1" grpId="0" build="p">
        <p:tmplLst>
          <p:tmpl lvl="1">
            <p:tnLst>
              <p:par>
                <p:cTn presetID="2" presetClass="entr" presetSubtype="1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0-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2" grpId="0" build="p">
        <p:tmplLst>
          <p:tmpl lvl="1">
            <p:tnLst>
              <p:par>
                <p:cTn presetID="2" presetClass="entr" presetSubtype="1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0-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3" grpId="0" build="p">
        <p:tmplLst>
          <p:tmpl lvl="1">
            <p:tnLst>
              <p:par>
                <p:cTn presetID="2" presetClass="entr" presetSubtype="1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0-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4" grpId="0" build="p">
        <p:tmplLst>
          <p:tmpl lvl="1">
            <p:tnLst>
              <p:par>
                <p:cTn presetID="2" presetClass="entr" presetSubtype="1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0-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5" grpId="0" build="p">
        <p:tmplLst>
          <p:tmpl lvl="1">
            <p:tnLst>
              <p:par>
                <p:cTn presetID="2" presetClass="entr" presetSubtype="1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0-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ig Image 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図プレースホルダー 6"/>
          <p:cNvSpPr>
            <a:spLocks noGrp="1"/>
          </p:cNvSpPr>
          <p:nvPr>
            <p:ph type="pic" sz="quarter" idx="10" hasCustomPrompt="1"/>
          </p:nvPr>
        </p:nvSpPr>
        <p:spPr>
          <a:xfrm>
            <a:off x="0" y="0"/>
            <a:ext cx="18286413" cy="10287000"/>
          </a:xfrm>
        </p:spPr>
        <p:txBody>
          <a:bodyPr/>
          <a:lstStyle>
            <a:lvl1pPr>
              <a:defRPr baseline="0"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/>
          </a:p>
        </p:txBody>
      </p:sp>
      <p:sp>
        <p:nvSpPr>
          <p:cNvPr id="12" name="テキスト プレースホルダー 11"/>
          <p:cNvSpPr>
            <a:spLocks noGrp="1"/>
          </p:cNvSpPr>
          <p:nvPr>
            <p:ph type="body" sz="quarter" idx="11" hasCustomPrompt="1"/>
          </p:nvPr>
        </p:nvSpPr>
        <p:spPr>
          <a:xfrm>
            <a:off x="0" y="6718300"/>
            <a:ext cx="18286413" cy="990600"/>
          </a:xfrm>
          <a:solidFill>
            <a:schemeClr val="accent1">
              <a:alpha val="69000"/>
            </a:schemeClr>
          </a:solidFill>
        </p:spPr>
        <p:txBody>
          <a:bodyPr anchor="ctr">
            <a:noAutofit/>
          </a:bodyPr>
          <a:lstStyle>
            <a:lvl1pPr algn="ctr">
              <a:defRPr sz="4000" spc="6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kumimoji="1" lang="en-US" altLang="ja-JP" dirty="0" smtClean="0"/>
              <a:t>TEXT</a:t>
            </a:r>
            <a:endParaRPr kumimoji="1" lang="ja-JP" altLang="en-US" dirty="0"/>
          </a:p>
        </p:txBody>
      </p:sp>
      <p:sp>
        <p:nvSpPr>
          <p:cNvPr id="13" name="テキスト プレースホルダー 11"/>
          <p:cNvSpPr>
            <a:spLocks noGrp="1"/>
          </p:cNvSpPr>
          <p:nvPr>
            <p:ph type="body" sz="quarter" idx="12" hasCustomPrompt="1"/>
          </p:nvPr>
        </p:nvSpPr>
        <p:spPr>
          <a:xfrm>
            <a:off x="-794" y="7708784"/>
            <a:ext cx="18286413" cy="2578215"/>
          </a:xfrm>
          <a:solidFill>
            <a:schemeClr val="tx2">
              <a:alpha val="69000"/>
            </a:schemeClr>
          </a:solidFill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spcBef>
                <a:spcPts val="0"/>
              </a:spcBef>
              <a:defRPr sz="2400" baseline="0">
                <a:solidFill>
                  <a:schemeClr val="bg1"/>
                </a:solidFill>
              </a:defRPr>
            </a:lvl1pPr>
          </a:lstStyle>
          <a:p>
            <a:pPr lvl="0"/>
            <a:r>
              <a:rPr kumimoji="1" lang="en-US" altLang="ja-JP" dirty="0" smtClean="0"/>
              <a:t>TEXT HERE</a:t>
            </a:r>
          </a:p>
        </p:txBody>
      </p:sp>
    </p:spTree>
    <p:extLst>
      <p:ext uri="{BB962C8B-B14F-4D97-AF65-F5344CB8AC3E}">
        <p14:creationId xmlns:p14="http://schemas.microsoft.com/office/powerpoint/2010/main" val="214919079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2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3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12" grpId="0" uiExpand="1" build="allAtOnce" animBg="1">
        <p:tmplLst>
          <p:tmpl>
            <p:tnLst>
              <p:par>
                <p:cTn presetID="10" presetClass="entr" presetSubtype="0" fill="hold" nodeType="after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2"/>
                        </p:tgtEl>
                      </p:cBhvr>
                    </p:animEffect>
                  </p:childTnLst>
                </p:cTn>
              </p:par>
            </p:tnLst>
          </p:tmpl>
          <p:tmpl lvl="1">
            <p:tnLst>
              <p:par>
                <p:cTn presetID="10" presetClass="entr" presetSubtype="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3" grpId="0" uiExpand="1" build="allAtOnce" animBg="1">
        <p:tmplLst>
          <p:tmpl>
            <p:tnLst>
              <p:par>
                <p:cTn presetID="10" presetClass="entr" presetSubtype="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3"/>
                        </p:tgtEl>
                      </p:cBhvr>
                    </p:animEffect>
                  </p:childTnLst>
                </p:cTn>
              </p:par>
            </p:tnLst>
          </p:tmpl>
          <p:tmpl lvl="1">
            <p:tnLst>
              <p:par>
                <p:cTn presetID="10" presetClass="entr" presetSubtype="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3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 Item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en-US" altLang="ja-JP" dirty="0" smtClean="0"/>
              <a:t>SLIDE TITLE HERE</a:t>
            </a:r>
            <a:endParaRPr kumimoji="1" lang="ja-JP" altLang="en-US" dirty="0"/>
          </a:p>
        </p:txBody>
      </p: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 smtClean="0"/>
              <a:t>The Power of PowerPoint | thepopp.com</a:t>
            </a:r>
            <a:endParaRPr lang="en-US" dirty="0"/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87164BF-D67A-46C0-81D2-5BAF67C00C80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5" name="角丸四角形 4"/>
          <p:cNvSpPr/>
          <p:nvPr userDrawn="1"/>
        </p:nvSpPr>
        <p:spPr>
          <a:xfrm>
            <a:off x="939800" y="3619500"/>
            <a:ext cx="3479800" cy="1524000"/>
          </a:xfrm>
          <a:prstGeom prst="roundRect">
            <a:avLst>
              <a:gd name="adj" fmla="val 10000"/>
            </a:avLst>
          </a:prstGeom>
          <a:solidFill>
            <a:schemeClr val="accent1"/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" name="角丸四角形 5"/>
          <p:cNvSpPr/>
          <p:nvPr userDrawn="1"/>
        </p:nvSpPr>
        <p:spPr>
          <a:xfrm>
            <a:off x="5194300" y="3619500"/>
            <a:ext cx="3479800" cy="1524000"/>
          </a:xfrm>
          <a:prstGeom prst="roundRect">
            <a:avLst>
              <a:gd name="adj" fmla="val 10000"/>
            </a:avLst>
          </a:prstGeom>
          <a:solidFill>
            <a:schemeClr val="accent1"/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" name="角丸四角形 6"/>
          <p:cNvSpPr/>
          <p:nvPr userDrawn="1"/>
        </p:nvSpPr>
        <p:spPr>
          <a:xfrm>
            <a:off x="9448800" y="3619500"/>
            <a:ext cx="3479800" cy="1524000"/>
          </a:xfrm>
          <a:prstGeom prst="roundRect">
            <a:avLst>
              <a:gd name="adj" fmla="val 10000"/>
            </a:avLst>
          </a:prstGeom>
          <a:solidFill>
            <a:schemeClr val="accent1"/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" name="角丸四角形 7"/>
          <p:cNvSpPr/>
          <p:nvPr userDrawn="1"/>
        </p:nvSpPr>
        <p:spPr>
          <a:xfrm>
            <a:off x="13703300" y="3619500"/>
            <a:ext cx="3479800" cy="1524000"/>
          </a:xfrm>
          <a:prstGeom prst="roundRect">
            <a:avLst>
              <a:gd name="adj" fmla="val 10000"/>
            </a:avLst>
          </a:prstGeom>
          <a:solidFill>
            <a:schemeClr val="accent1"/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" name="図プレースホルダー 7"/>
          <p:cNvSpPr>
            <a:spLocks noGrp="1"/>
          </p:cNvSpPr>
          <p:nvPr>
            <p:ph type="pic" sz="quarter" idx="42" hasCustomPrompt="1"/>
          </p:nvPr>
        </p:nvSpPr>
        <p:spPr>
          <a:xfrm>
            <a:off x="2108918" y="3810718"/>
            <a:ext cx="1141564" cy="1141564"/>
          </a:xfrm>
        </p:spPr>
        <p:txBody>
          <a:bodyPr>
            <a:normAutofit/>
          </a:bodyPr>
          <a:lstStyle>
            <a:lvl1pPr>
              <a:defRPr sz="1600"/>
            </a:lvl1pPr>
          </a:lstStyle>
          <a:p>
            <a:r>
              <a:rPr kumimoji="1" lang="en-US" altLang="ja-JP" dirty="0" smtClean="0"/>
              <a:t>ICON</a:t>
            </a:r>
            <a:endParaRPr kumimoji="1" lang="ja-JP" altLang="en-US" dirty="0"/>
          </a:p>
        </p:txBody>
      </p:sp>
      <p:sp>
        <p:nvSpPr>
          <p:cNvPr id="11" name="図プレースホルダー 7"/>
          <p:cNvSpPr>
            <a:spLocks noGrp="1"/>
          </p:cNvSpPr>
          <p:nvPr>
            <p:ph type="pic" sz="quarter" idx="43" hasCustomPrompt="1"/>
          </p:nvPr>
        </p:nvSpPr>
        <p:spPr>
          <a:xfrm>
            <a:off x="6363418" y="3810718"/>
            <a:ext cx="1141564" cy="1141564"/>
          </a:xfrm>
        </p:spPr>
        <p:txBody>
          <a:bodyPr>
            <a:normAutofit/>
          </a:bodyPr>
          <a:lstStyle>
            <a:lvl1pPr>
              <a:defRPr sz="1600"/>
            </a:lvl1pPr>
          </a:lstStyle>
          <a:p>
            <a:r>
              <a:rPr kumimoji="1" lang="en-US" altLang="ja-JP" dirty="0" smtClean="0"/>
              <a:t>ICON</a:t>
            </a:r>
            <a:endParaRPr kumimoji="1" lang="ja-JP" altLang="en-US" dirty="0"/>
          </a:p>
        </p:txBody>
      </p:sp>
      <p:sp>
        <p:nvSpPr>
          <p:cNvPr id="12" name="図プレースホルダー 7"/>
          <p:cNvSpPr>
            <a:spLocks noGrp="1"/>
          </p:cNvSpPr>
          <p:nvPr>
            <p:ph type="pic" sz="quarter" idx="44" hasCustomPrompt="1"/>
          </p:nvPr>
        </p:nvSpPr>
        <p:spPr>
          <a:xfrm>
            <a:off x="10617918" y="3810718"/>
            <a:ext cx="1141564" cy="1141564"/>
          </a:xfrm>
        </p:spPr>
        <p:txBody>
          <a:bodyPr>
            <a:normAutofit/>
          </a:bodyPr>
          <a:lstStyle>
            <a:lvl1pPr>
              <a:defRPr sz="1600"/>
            </a:lvl1pPr>
          </a:lstStyle>
          <a:p>
            <a:r>
              <a:rPr kumimoji="1" lang="en-US" altLang="ja-JP" dirty="0" smtClean="0"/>
              <a:t>ICON</a:t>
            </a:r>
            <a:endParaRPr kumimoji="1" lang="ja-JP" altLang="en-US" dirty="0"/>
          </a:p>
        </p:txBody>
      </p:sp>
      <p:sp>
        <p:nvSpPr>
          <p:cNvPr id="13" name="図プレースホルダー 7"/>
          <p:cNvSpPr>
            <a:spLocks noGrp="1"/>
          </p:cNvSpPr>
          <p:nvPr>
            <p:ph type="pic" sz="quarter" idx="45" hasCustomPrompt="1"/>
          </p:nvPr>
        </p:nvSpPr>
        <p:spPr>
          <a:xfrm>
            <a:off x="14872418" y="3810718"/>
            <a:ext cx="1141564" cy="1141564"/>
          </a:xfrm>
        </p:spPr>
        <p:txBody>
          <a:bodyPr>
            <a:normAutofit/>
          </a:bodyPr>
          <a:lstStyle>
            <a:lvl1pPr>
              <a:defRPr sz="1600"/>
            </a:lvl1pPr>
          </a:lstStyle>
          <a:p>
            <a:r>
              <a:rPr kumimoji="1" lang="en-US" altLang="ja-JP" dirty="0" smtClean="0"/>
              <a:t>ICON</a:t>
            </a:r>
            <a:endParaRPr kumimoji="1" lang="ja-JP" altLang="en-US" dirty="0"/>
          </a:p>
        </p:txBody>
      </p:sp>
      <p:sp>
        <p:nvSpPr>
          <p:cNvPr id="14" name="テキスト プレースホルダー 11"/>
          <p:cNvSpPr>
            <a:spLocks noGrp="1"/>
          </p:cNvSpPr>
          <p:nvPr>
            <p:ph type="body" sz="quarter" idx="16" hasCustomPrompt="1"/>
          </p:nvPr>
        </p:nvSpPr>
        <p:spPr>
          <a:xfrm>
            <a:off x="658927" y="5364330"/>
            <a:ext cx="4095751" cy="720080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8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5" name="テキスト プレースホルダー 11"/>
          <p:cNvSpPr>
            <a:spLocks noGrp="1"/>
          </p:cNvSpPr>
          <p:nvPr>
            <p:ph type="body" sz="quarter" idx="46" hasCustomPrompt="1"/>
          </p:nvPr>
        </p:nvSpPr>
        <p:spPr>
          <a:xfrm>
            <a:off x="4904393" y="5364330"/>
            <a:ext cx="4095751" cy="720080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8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6" name="テキスト プレースホルダー 11"/>
          <p:cNvSpPr>
            <a:spLocks noGrp="1"/>
          </p:cNvSpPr>
          <p:nvPr>
            <p:ph type="body" sz="quarter" idx="47" hasCustomPrompt="1"/>
          </p:nvPr>
        </p:nvSpPr>
        <p:spPr>
          <a:xfrm>
            <a:off x="9149859" y="5364330"/>
            <a:ext cx="4095751" cy="720080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8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7" name="テキスト プレースホルダー 11"/>
          <p:cNvSpPr>
            <a:spLocks noGrp="1"/>
          </p:cNvSpPr>
          <p:nvPr>
            <p:ph type="body" sz="quarter" idx="48" hasCustomPrompt="1"/>
          </p:nvPr>
        </p:nvSpPr>
        <p:spPr>
          <a:xfrm>
            <a:off x="13395324" y="5364330"/>
            <a:ext cx="4095751" cy="720080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8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8" name="テキスト プレースホルダー 11"/>
          <p:cNvSpPr>
            <a:spLocks noGrp="1"/>
          </p:cNvSpPr>
          <p:nvPr>
            <p:ph type="body" sz="quarter" idx="20" hasCustomPrompt="1"/>
          </p:nvPr>
        </p:nvSpPr>
        <p:spPr>
          <a:xfrm>
            <a:off x="673040" y="6014020"/>
            <a:ext cx="4064060" cy="3015680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9" name="テキスト プレースホルダー 11"/>
          <p:cNvSpPr>
            <a:spLocks noGrp="1"/>
          </p:cNvSpPr>
          <p:nvPr>
            <p:ph type="body" sz="quarter" idx="21" hasCustomPrompt="1"/>
          </p:nvPr>
        </p:nvSpPr>
        <p:spPr>
          <a:xfrm>
            <a:off x="4904393" y="6014020"/>
            <a:ext cx="4064060" cy="3015680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0" name="テキスト プレースホルダー 11"/>
          <p:cNvSpPr>
            <a:spLocks noGrp="1"/>
          </p:cNvSpPr>
          <p:nvPr>
            <p:ph type="body" sz="quarter" idx="22" hasCustomPrompt="1"/>
          </p:nvPr>
        </p:nvSpPr>
        <p:spPr>
          <a:xfrm>
            <a:off x="9149859" y="6014020"/>
            <a:ext cx="4064060" cy="3015680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1" name="テキスト プレースホルダー 11"/>
          <p:cNvSpPr>
            <a:spLocks noGrp="1"/>
          </p:cNvSpPr>
          <p:nvPr>
            <p:ph type="body" sz="quarter" idx="23" hasCustomPrompt="1"/>
          </p:nvPr>
        </p:nvSpPr>
        <p:spPr>
          <a:xfrm>
            <a:off x="13395324" y="6014020"/>
            <a:ext cx="4064060" cy="3015680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2" name="テキスト プレースホルダー 11"/>
          <p:cNvSpPr>
            <a:spLocks noGrp="1"/>
          </p:cNvSpPr>
          <p:nvPr>
            <p:ph type="body" sz="quarter" idx="49" hasCustomPrompt="1"/>
          </p:nvPr>
        </p:nvSpPr>
        <p:spPr>
          <a:xfrm>
            <a:off x="1922433" y="1784920"/>
            <a:ext cx="14439960" cy="1390080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spcBef>
                <a:spcPts val="0"/>
              </a:spcBef>
              <a:defRPr sz="24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14186078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2" presetClass="entr" presetSubtype="4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4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1750"/>
                            </p:stCondLst>
                            <p:childTnLst>
                              <p:par>
                                <p:cTn id="31" presetID="2" presetClass="entr" presetSubtype="4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4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2250"/>
                            </p:stCondLst>
                            <p:childTnLst>
                              <p:par>
                                <p:cTn id="40" presetID="10" presetClass="entr" presetSubtype="0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3000"/>
                            </p:stCondLst>
                            <p:childTnLst>
                              <p:par>
                                <p:cTn id="47" presetID="2" presetClass="entr" presetSubtype="4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3500"/>
                            </p:stCondLst>
                            <p:childTnLst>
                              <p:par>
                                <p:cTn id="56" presetID="10" presetClass="entr" presetSubtype="0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4250"/>
                            </p:stCondLst>
                            <p:childTnLst>
                              <p:par>
                                <p:cTn id="63" presetID="2" presetClass="entr" presetSubtype="4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5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6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7" presetID="2" presetClass="entr" presetSubtype="4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9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0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6" grpId="0" animBg="1"/>
      <p:bldP spid="7" grpId="0" animBg="1"/>
      <p:bldP spid="8" grpId="0" animBg="1"/>
      <p:bldP spid="9" grpId="0"/>
      <p:bldP spid="11" grpId="0"/>
      <p:bldP spid="12" grpId="0"/>
      <p:bldP spid="13" grpId="0"/>
      <p:bldP spid="14" grpId="0">
        <p:tmplLst>
          <p:tmpl>
            <p:tnLst>
              <p:par>
                <p:cTn presetID="2" presetClass="entr" presetSubtype="4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5" grpId="0">
        <p:tmplLst>
          <p:tmpl>
            <p:tnLst>
              <p:par>
                <p:cTn presetID="2" presetClass="entr" presetSubtype="4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6" grpId="0">
        <p:tmplLst>
          <p:tmpl>
            <p:tnLst>
              <p:par>
                <p:cTn presetID="2" presetClass="entr" presetSubtype="4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7" grpId="0">
        <p:tmplLst>
          <p:tmpl>
            <p:tnLst>
              <p:par>
                <p:cTn presetID="2" presetClass="entr" presetSubtype="4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8" grpId="0">
        <p:tmplLst>
          <p:tmpl>
            <p:tnLst>
              <p:par>
                <p:cTn presetID="2" presetClass="entr" presetSubtype="4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9" grpId="0">
        <p:tmplLst>
          <p:tmpl>
            <p:tnLst>
              <p:par>
                <p:cTn presetID="2" presetClass="entr" presetSubtype="4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0" grpId="0">
        <p:tmplLst>
          <p:tmpl>
            <p:tnLst>
              <p:par>
                <p:cTn presetID="2" presetClass="entr" presetSubtype="4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1" grpId="0">
        <p:tmplLst>
          <p:tmpl>
            <p:tnLst>
              <p:par>
                <p:cTn presetID="2" presetClass="entr" presetSubtype="4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2" grpId="0">
        <p:tmplLst>
          <p:tmpl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2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40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World Map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  <a:alpha val="70000"/>
                  </a:prstClr>
                </a:solidFill>
              </a:rPr>
              <a:t>The Power of PowerPoint | thepopp.com</a:t>
            </a:r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87164BF-D67A-46C0-81D2-5BAF67C00C80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  <p:pic>
        <p:nvPicPr>
          <p:cNvPr id="2" name="図 1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06843" y="1016929"/>
            <a:ext cx="13127849" cy="6236485"/>
          </a:xfrm>
          <a:prstGeom prst="rect">
            <a:avLst/>
          </a:prstGeom>
        </p:spPr>
      </p:pic>
      <p:sp>
        <p:nvSpPr>
          <p:cNvPr id="5" name="テキスト プレースホルダー 11"/>
          <p:cNvSpPr>
            <a:spLocks noGrp="1"/>
          </p:cNvSpPr>
          <p:nvPr>
            <p:ph type="body" sz="quarter" idx="38" hasCustomPrompt="1"/>
          </p:nvPr>
        </p:nvSpPr>
        <p:spPr>
          <a:xfrm>
            <a:off x="2842148" y="6619890"/>
            <a:ext cx="12612643" cy="1224261"/>
          </a:xfrm>
        </p:spPr>
        <p:txBody>
          <a:bodyPr anchor="b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5400" spc="600" baseline="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cxnSp>
        <p:nvCxnSpPr>
          <p:cNvPr id="6" name="直線コネクタ 5"/>
          <p:cNvCxnSpPr/>
          <p:nvPr userDrawn="1"/>
        </p:nvCxnSpPr>
        <p:spPr>
          <a:xfrm flipH="1" flipV="1">
            <a:off x="3332956" y="7853145"/>
            <a:ext cx="11620500" cy="1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テキスト プレースホルダー 11"/>
          <p:cNvSpPr>
            <a:spLocks noGrp="1"/>
          </p:cNvSpPr>
          <p:nvPr>
            <p:ph type="body" sz="quarter" idx="39" hasCustomPrompt="1"/>
          </p:nvPr>
        </p:nvSpPr>
        <p:spPr>
          <a:xfrm>
            <a:off x="2097255" y="7975591"/>
            <a:ext cx="14102428" cy="1539112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spcBef>
                <a:spcPts val="0"/>
              </a:spcBef>
              <a:defRPr sz="24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55218225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ntr" presetSubtype="3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" presetClass="entr" presetSubtype="4" decel="100000" fill="hold" grpId="0" nodeType="after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50"/>
                            </p:stCondLst>
                            <p:childTnLst>
                              <p:par>
                                <p:cTn id="14" presetID="16" presetClass="entr" presetSubtype="37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6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550"/>
                            </p:stCondLst>
                            <p:childTnLst>
                              <p:par>
                                <p:cTn id="18" presetID="2" presetClass="entr" presetSubtype="4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>
        <p:tmplLst>
          <p:tmpl>
            <p:tnLst>
              <p:par>
                <p:cTn presetID="2" presetClass="entr" presetSubtype="4" decel="100000" fill="hold" nodeType="afterEffect">
                  <p:stCondLst>
                    <p:cond delay="0"/>
                  </p:stCondLst>
                  <p:iterate type="wd">
                    <p:tmPct val="10000"/>
                  </p:iterate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7" grpId="0">
        <p:tmplLst>
          <p:tmpl>
            <p:tnLst>
              <p:par>
                <p:cTn presetID="2" presetClass="entr" presetSubtype="4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40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con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  <a:alpha val="70000"/>
                  </a:prstClr>
                </a:solidFill>
              </a:rPr>
              <a:t>The Power of PowerPoint | thepopp.com</a:t>
            </a:r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87164BF-D67A-46C0-81D2-5BAF67C00C80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  <p:sp>
        <p:nvSpPr>
          <p:cNvPr id="5" name="テキスト プレースホルダー 11"/>
          <p:cNvSpPr>
            <a:spLocks noGrp="1"/>
          </p:cNvSpPr>
          <p:nvPr>
            <p:ph type="body" sz="quarter" idx="39" hasCustomPrompt="1"/>
          </p:nvPr>
        </p:nvSpPr>
        <p:spPr>
          <a:xfrm>
            <a:off x="2097255" y="4558434"/>
            <a:ext cx="14102428" cy="1935215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spcBef>
                <a:spcPts val="0"/>
              </a:spcBef>
              <a:defRPr sz="2400">
                <a:solidFill>
                  <a:schemeClr val="accent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6" name="図プレースホルダー 7"/>
          <p:cNvSpPr>
            <a:spLocks noGrp="1"/>
          </p:cNvSpPr>
          <p:nvPr>
            <p:ph type="pic" sz="quarter" idx="18" hasCustomPrompt="1"/>
          </p:nvPr>
        </p:nvSpPr>
        <p:spPr>
          <a:xfrm>
            <a:off x="8357297" y="2938255"/>
            <a:ext cx="1550994" cy="1550994"/>
          </a:xfrm>
        </p:spPr>
        <p:txBody>
          <a:bodyPr>
            <a:normAutofit/>
          </a:bodyPr>
          <a:lstStyle>
            <a:lvl1pPr>
              <a:defRPr sz="1600"/>
            </a:lvl1pPr>
          </a:lstStyle>
          <a:p>
            <a:r>
              <a:rPr kumimoji="1" lang="en-US" altLang="ja-JP" dirty="0" smtClean="0"/>
              <a:t>ICON</a:t>
            </a:r>
            <a:endParaRPr kumimoji="1" lang="ja-JP" altLang="en-US" dirty="0"/>
          </a:p>
        </p:txBody>
      </p:sp>
    </p:spTree>
    <p:extLst>
      <p:ext uri="{BB962C8B-B14F-4D97-AF65-F5344CB8AC3E}">
        <p14:creationId xmlns:p14="http://schemas.microsoft.com/office/powerpoint/2010/main" val="72241298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" presetClass="entr" presetSubtype="4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>
        <p:tmplLst>
          <p:tmpl>
            <p:tnLst>
              <p:par>
                <p:cTn presetID="2" presetClass="entr" presetSubtype="4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6" grpId="0"/>
    </p:bldLst>
  </p:timing>
</p:sldLayout>
</file>

<file path=ppt/slideLayouts/slideLayout40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Warnin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  <a:alpha val="70000"/>
                  </a:prstClr>
                </a:solidFill>
              </a:rPr>
              <a:t>The Power of PowerPoint | thepopp.com</a:t>
            </a:r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87164BF-D67A-46C0-81D2-5BAF67C00C80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  <p:sp>
        <p:nvSpPr>
          <p:cNvPr id="5" name="テキスト プレースホルダー 11"/>
          <p:cNvSpPr>
            <a:spLocks noGrp="1"/>
          </p:cNvSpPr>
          <p:nvPr>
            <p:ph type="body" sz="quarter" idx="39" hasCustomPrompt="1"/>
          </p:nvPr>
        </p:nvSpPr>
        <p:spPr>
          <a:xfrm>
            <a:off x="2097255" y="2623220"/>
            <a:ext cx="14102428" cy="6300700"/>
          </a:xfrm>
        </p:spPr>
        <p:txBody>
          <a:bodyPr anchor="t">
            <a:noAutofit/>
          </a:bodyPr>
          <a:lstStyle>
            <a:lvl1pPr marL="432000" indent="-432000" algn="l">
              <a:lnSpc>
                <a:spcPct val="120000"/>
              </a:lnSpc>
              <a:spcBef>
                <a:spcPts val="1200"/>
              </a:spcBef>
              <a:buFont typeface="Wingdings" panose="05000000000000000000" pitchFamily="2" charset="2"/>
              <a:buChar char="u"/>
              <a:defRPr sz="2400">
                <a:solidFill>
                  <a:schemeClr val="tx1"/>
                </a:solidFill>
                <a:latin typeface="+mn-lt"/>
              </a:defRPr>
            </a:lvl1pPr>
            <a:lvl2pPr marL="900000" indent="-432000">
              <a:buFont typeface="Wingdings" panose="05000000000000000000" pitchFamily="2" charset="2"/>
              <a:buChar char="l"/>
              <a:defRPr sz="2400">
                <a:solidFill>
                  <a:schemeClr val="tx1">
                    <a:lumMod val="60000"/>
                    <a:lumOff val="40000"/>
                  </a:schemeClr>
                </a:solidFill>
              </a:defRPr>
            </a:lvl2pPr>
          </a:lstStyle>
          <a:p>
            <a:pPr lvl="0"/>
            <a:r>
              <a:rPr lang="en-US" altLang="ja-JP" dirty="0" smtClean="0"/>
              <a:t>Text Here</a:t>
            </a:r>
          </a:p>
          <a:p>
            <a:pPr lvl="1"/>
            <a:r>
              <a:rPr lang="en-US" dirty="0" smtClean="0"/>
              <a:t>ssss</a:t>
            </a:r>
            <a:endParaRPr lang="en-US" dirty="0"/>
          </a:p>
        </p:txBody>
      </p:sp>
      <p:sp>
        <p:nvSpPr>
          <p:cNvPr id="6" name="図プレースホルダー 7"/>
          <p:cNvSpPr>
            <a:spLocks noGrp="1"/>
          </p:cNvSpPr>
          <p:nvPr>
            <p:ph type="pic" sz="quarter" idx="18" hasCustomPrompt="1"/>
          </p:nvPr>
        </p:nvSpPr>
        <p:spPr>
          <a:xfrm>
            <a:off x="8357297" y="1003040"/>
            <a:ext cx="1550994" cy="1550994"/>
          </a:xfrm>
        </p:spPr>
        <p:txBody>
          <a:bodyPr>
            <a:normAutofit/>
          </a:bodyPr>
          <a:lstStyle>
            <a:lvl1pPr>
              <a:defRPr sz="1600"/>
            </a:lvl1pPr>
          </a:lstStyle>
          <a:p>
            <a:r>
              <a:rPr kumimoji="1" lang="en-US" altLang="ja-JP" dirty="0" smtClean="0"/>
              <a:t>ICON</a:t>
            </a:r>
            <a:endParaRPr kumimoji="1" lang="ja-JP" altLang="en-US" dirty="0"/>
          </a:p>
        </p:txBody>
      </p:sp>
    </p:spTree>
    <p:extLst>
      <p:ext uri="{BB962C8B-B14F-4D97-AF65-F5344CB8AC3E}">
        <p14:creationId xmlns:p14="http://schemas.microsoft.com/office/powerpoint/2010/main" val="141597145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" presetClass="entr" presetSubtype="4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>
        <p:tmplLst>
          <p:tmpl>
            <p:tnLst>
              <p:par>
                <p:cTn presetID="2" presetClass="entr" presetSubtype="4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6" grpId="0"/>
    </p:bldLst>
  </p:timing>
</p:sldLayout>
</file>

<file path=ppt/slideLayouts/slideLayout40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ottom 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  <a:alpha val="70000"/>
                  </a:prstClr>
                </a:solidFill>
              </a:rPr>
              <a:t>The Power of PowerPoint | thepopp.com</a:t>
            </a:r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87164BF-D67A-46C0-81D2-5BAF67C00C80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  <p:sp>
        <p:nvSpPr>
          <p:cNvPr id="5" name="テキスト プレースホルダー 11"/>
          <p:cNvSpPr>
            <a:spLocks noGrp="1"/>
          </p:cNvSpPr>
          <p:nvPr>
            <p:ph type="body" sz="quarter" idx="38" hasCustomPrompt="1"/>
          </p:nvPr>
        </p:nvSpPr>
        <p:spPr>
          <a:xfrm>
            <a:off x="2842148" y="6619890"/>
            <a:ext cx="12612643" cy="1224261"/>
          </a:xfrm>
        </p:spPr>
        <p:txBody>
          <a:bodyPr anchor="b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5400" spc="600" baseline="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cxnSp>
        <p:nvCxnSpPr>
          <p:cNvPr id="6" name="直線コネクタ 5"/>
          <p:cNvCxnSpPr/>
          <p:nvPr userDrawn="1"/>
        </p:nvCxnSpPr>
        <p:spPr>
          <a:xfrm flipH="1" flipV="1">
            <a:off x="3332956" y="7853145"/>
            <a:ext cx="11620500" cy="1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テキスト プレースホルダー 11"/>
          <p:cNvSpPr>
            <a:spLocks noGrp="1"/>
          </p:cNvSpPr>
          <p:nvPr>
            <p:ph type="body" sz="quarter" idx="39" hasCustomPrompt="1"/>
          </p:nvPr>
        </p:nvSpPr>
        <p:spPr>
          <a:xfrm>
            <a:off x="2097255" y="7975591"/>
            <a:ext cx="14102428" cy="1539112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spcBef>
                <a:spcPts val="0"/>
              </a:spcBef>
              <a:defRPr sz="24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62802797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decel="100000" fill="hold" grpId="0" nodeType="after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50"/>
                            </p:stCondLst>
                            <p:childTnLst>
                              <p:par>
                                <p:cTn id="10" presetID="16" presetClass="entr" presetSubtype="37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2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50"/>
                            </p:stCondLst>
                            <p:childTnLst>
                              <p:par>
                                <p:cTn id="14" presetID="2" presetClass="entr" presetSubtype="4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>
        <p:tmplLst>
          <p:tmpl>
            <p:tnLst>
              <p:par>
                <p:cTn presetID="2" presetClass="entr" presetSubtype="4" decel="100000" fill="hold" nodeType="afterEffect">
                  <p:stCondLst>
                    <p:cond delay="0"/>
                  </p:stCondLst>
                  <p:iterate type="wd">
                    <p:tmPct val="10000"/>
                  </p:iterate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7" grpId="0">
        <p:tmplLst>
          <p:tmpl>
            <p:tnLst>
              <p:par>
                <p:cTn presetID="2" presetClass="entr" presetSubtype="4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40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No Conten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  <a:alpha val="70000"/>
                  </a:prstClr>
                </a:solidFill>
              </a:rPr>
              <a:t>The Power of PowerPoint | thepopp.com</a:t>
            </a:r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87164BF-D67A-46C0-81D2-5BAF67C00C80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9130110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0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Nothin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15933576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0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ctrTitle"/>
          </p:nvPr>
        </p:nvSpPr>
        <p:spPr>
          <a:xfrm>
            <a:off x="2285802" y="1683545"/>
            <a:ext cx="13714810" cy="3581400"/>
          </a:xfrm>
          <a:prstGeom prst="rect">
            <a:avLst/>
          </a:prstGeom>
        </p:spPr>
        <p:txBody>
          <a:bodyPr lIns="137151" tIns="68575" rIns="137151" bIns="68575" anchor="b"/>
          <a:lstStyle>
            <a:lvl1pPr algn="ctr">
              <a:defRPr sz="9000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Подзаголовок 2"/>
          <p:cNvSpPr>
            <a:spLocks noGrp="1"/>
          </p:cNvSpPr>
          <p:nvPr>
            <p:ph type="subTitle" idx="1"/>
          </p:nvPr>
        </p:nvSpPr>
        <p:spPr>
          <a:xfrm>
            <a:off x="2285802" y="5403057"/>
            <a:ext cx="13714810" cy="2483643"/>
          </a:xfrm>
        </p:spPr>
        <p:txBody>
          <a:bodyPr/>
          <a:lstStyle>
            <a:lvl1pPr marL="0" indent="0" algn="ctr">
              <a:buNone/>
              <a:defRPr sz="3600"/>
            </a:lvl1pPr>
            <a:lvl2pPr marL="685754" indent="0" algn="ctr">
              <a:buNone/>
              <a:defRPr sz="3000"/>
            </a:lvl2pPr>
            <a:lvl3pPr marL="1371509" indent="0" algn="ctr">
              <a:buNone/>
              <a:defRPr sz="2700"/>
            </a:lvl3pPr>
            <a:lvl4pPr marL="2057263" indent="0" algn="ctr">
              <a:buNone/>
              <a:defRPr sz="2400"/>
            </a:lvl4pPr>
            <a:lvl5pPr marL="2743017" indent="0" algn="ctr">
              <a:buNone/>
              <a:defRPr sz="2400"/>
            </a:lvl5pPr>
            <a:lvl6pPr marL="3428771" indent="0" algn="ctr">
              <a:buNone/>
              <a:defRPr sz="2400"/>
            </a:lvl6pPr>
            <a:lvl7pPr marL="4114526" indent="0" algn="ctr">
              <a:buNone/>
              <a:defRPr sz="2400"/>
            </a:lvl7pPr>
            <a:lvl8pPr marL="4800280" indent="0" algn="ctr">
              <a:buNone/>
              <a:defRPr sz="2400"/>
            </a:lvl8pPr>
            <a:lvl9pPr marL="5486034" indent="0" algn="ctr">
              <a:buNone/>
              <a:defRPr sz="2400"/>
            </a:lvl9pPr>
          </a:lstStyle>
          <a:p>
            <a:r>
              <a:rPr lang="ru-RU" smtClean="0"/>
              <a:t>Образец подзаголовка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>
          <a:xfrm>
            <a:off x="1257191" y="9534526"/>
            <a:ext cx="4114443" cy="547688"/>
          </a:xfrm>
          <a:prstGeom prst="rect">
            <a:avLst/>
          </a:prstGeom>
        </p:spPr>
        <p:txBody>
          <a:bodyPr lIns="137151" tIns="68575" rIns="137151" bIns="68575"/>
          <a:lstStyle/>
          <a:p>
            <a:fld id="{48A87A34-81AB-432B-8DAE-1953F412C126}" type="datetimeFigureOut">
              <a:rPr lang="en-US" smtClean="0">
                <a:solidFill>
                  <a:prstClr val="black"/>
                </a:solidFill>
              </a:rPr>
              <a:pPr/>
              <a:t>2/23/2022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D22F896-40B5-4ADD-8801-0D06FADFA095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35182149"/>
      </p:ext>
    </p:extLst>
  </p:cSld>
  <p:clrMapOvr>
    <a:masterClrMapping/>
  </p:clrMapOvr>
</p:sldLayout>
</file>

<file path=ppt/slideLayouts/slideLayout40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 Colum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 hasCustomPrompt="1"/>
          </p:nvPr>
        </p:nvSpPr>
        <p:spPr>
          <a:xfrm>
            <a:off x="637261" y="192950"/>
            <a:ext cx="16741860" cy="1125125"/>
          </a:xfrm>
        </p:spPr>
        <p:txBody>
          <a:bodyPr/>
          <a:lstStyle>
            <a:lvl1pPr>
              <a:defRPr spc="1500" baseline="0"/>
            </a:lvl1pPr>
          </a:lstStyle>
          <a:p>
            <a:r>
              <a:rPr lang="en-US" altLang="ja-JP" dirty="0" smtClean="0"/>
              <a:t>SLIDE TITLE HERE</a:t>
            </a:r>
            <a:endParaRPr kumimoji="1" lang="ja-JP" altLang="en-US" dirty="0"/>
          </a:p>
        </p:txBody>
      </p: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>
          <a:xfrm>
            <a:off x="9413236" y="9591367"/>
            <a:ext cx="7776864" cy="547688"/>
          </a:xfrm>
        </p:spPr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  <a:alpha val="70000"/>
                  </a:prstClr>
                </a:solidFill>
              </a:rPr>
              <a:t>The Power of PowerPoint | thepopp.com</a:t>
            </a:r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>
          <a:xfrm>
            <a:off x="17371930" y="9591367"/>
            <a:ext cx="907291" cy="547688"/>
          </a:xfrm>
        </p:spPr>
        <p:txBody>
          <a:bodyPr/>
          <a:lstStyle/>
          <a:p>
            <a:fld id="{387164BF-D67A-46C0-81D2-5BAF67C00C80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  <p:sp>
        <p:nvSpPr>
          <p:cNvPr id="5" name="テキスト プレースホルダー 11"/>
          <p:cNvSpPr>
            <a:spLocks noGrp="1"/>
          </p:cNvSpPr>
          <p:nvPr>
            <p:ph type="body" sz="quarter" idx="14" hasCustomPrompt="1"/>
          </p:nvPr>
        </p:nvSpPr>
        <p:spPr>
          <a:xfrm>
            <a:off x="1096312" y="2803240"/>
            <a:ext cx="16057784" cy="1043694"/>
          </a:xfrm>
        </p:spPr>
        <p:txBody>
          <a:bodyPr anchor="b">
            <a:noAutofit/>
          </a:bodyPr>
          <a:lstStyle>
            <a:lvl1pPr algn="l">
              <a:defRPr sz="54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6" name="テキスト プレースホルダー 11"/>
          <p:cNvSpPr>
            <a:spLocks noGrp="1"/>
          </p:cNvSpPr>
          <p:nvPr>
            <p:ph type="body" sz="quarter" idx="15" hasCustomPrompt="1"/>
          </p:nvPr>
        </p:nvSpPr>
        <p:spPr>
          <a:xfrm>
            <a:off x="1096312" y="4063380"/>
            <a:ext cx="16057784" cy="3240360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4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23159492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9" decel="100000" fill="hold" grpId="0" nodeType="after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>
        <p:tmplLst>
          <p:tmpl>
            <p:tnLst>
              <p:par>
                <p:cTn presetID="2" presetClass="entr" presetSubtype="9" decel="100000" fill="hold" nodeType="afterEffect">
                  <p:stCondLst>
                    <p:cond delay="0"/>
                  </p:stCondLst>
                  <p:iterate type="wd">
                    <p:tmPct val="10000"/>
                  </p:iterate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0-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6" grpId="0">
        <p:tmplLst>
          <p:tmpl>
            <p:tnLst>
              <p:par>
                <p:cTn presetID="2" presetClass="entr" presetSubtype="4" decel="10000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40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 Colum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 hasCustomPrompt="1"/>
          </p:nvPr>
        </p:nvSpPr>
        <p:spPr>
          <a:xfrm>
            <a:off x="637261" y="192950"/>
            <a:ext cx="16741860" cy="1125125"/>
          </a:xfrm>
        </p:spPr>
        <p:txBody>
          <a:bodyPr/>
          <a:lstStyle>
            <a:lvl1pPr>
              <a:defRPr spc="1500" baseline="0"/>
            </a:lvl1pPr>
          </a:lstStyle>
          <a:p>
            <a:r>
              <a:rPr lang="en-US" altLang="ja-JP" dirty="0" smtClean="0"/>
              <a:t>SLIDE TITLE HERE</a:t>
            </a:r>
            <a:endParaRPr kumimoji="1" lang="ja-JP" altLang="en-US" dirty="0"/>
          </a:p>
        </p:txBody>
      </p: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>
          <a:xfrm>
            <a:off x="9413236" y="9591367"/>
            <a:ext cx="7776864" cy="547688"/>
          </a:xfrm>
        </p:spPr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  <a:alpha val="70000"/>
                  </a:prstClr>
                </a:solidFill>
              </a:rPr>
              <a:t>The Power of PowerPoint | thepopp.com</a:t>
            </a:r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>
          <a:xfrm>
            <a:off x="17371930" y="9591367"/>
            <a:ext cx="907291" cy="547688"/>
          </a:xfrm>
        </p:spPr>
        <p:txBody>
          <a:bodyPr/>
          <a:lstStyle/>
          <a:p>
            <a:fld id="{387164BF-D67A-46C0-81D2-5BAF67C00C80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  <p:sp>
        <p:nvSpPr>
          <p:cNvPr id="5" name="テキスト プレースホルダー 11"/>
          <p:cNvSpPr>
            <a:spLocks noGrp="1"/>
          </p:cNvSpPr>
          <p:nvPr>
            <p:ph type="body" sz="quarter" idx="14" hasCustomPrompt="1"/>
          </p:nvPr>
        </p:nvSpPr>
        <p:spPr>
          <a:xfrm>
            <a:off x="1096312" y="1948145"/>
            <a:ext cx="7641849" cy="1043694"/>
          </a:xfrm>
        </p:spPr>
        <p:txBody>
          <a:bodyPr anchor="b">
            <a:noAutofit/>
          </a:bodyPr>
          <a:lstStyle>
            <a:lvl1pPr algn="l">
              <a:defRPr sz="36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6" name="テキスト プレースホルダー 11"/>
          <p:cNvSpPr>
            <a:spLocks noGrp="1"/>
          </p:cNvSpPr>
          <p:nvPr>
            <p:ph type="body" sz="quarter" idx="15" hasCustomPrompt="1"/>
          </p:nvPr>
        </p:nvSpPr>
        <p:spPr>
          <a:xfrm>
            <a:off x="1096312" y="3036843"/>
            <a:ext cx="7641849" cy="5895655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spcBef>
                <a:spcPts val="1200"/>
              </a:spcBef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7" name="テキスト プレースホルダー 11"/>
          <p:cNvSpPr>
            <a:spLocks noGrp="1"/>
          </p:cNvSpPr>
          <p:nvPr>
            <p:ph type="body" sz="quarter" idx="16" hasCustomPrompt="1"/>
          </p:nvPr>
        </p:nvSpPr>
        <p:spPr>
          <a:xfrm>
            <a:off x="9503246" y="1948145"/>
            <a:ext cx="7641849" cy="1043694"/>
          </a:xfrm>
        </p:spPr>
        <p:txBody>
          <a:bodyPr anchor="b">
            <a:noAutofit/>
          </a:bodyPr>
          <a:lstStyle>
            <a:lvl1pPr algn="l">
              <a:defRPr sz="36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8" name="テキスト プレースホルダー 11"/>
          <p:cNvSpPr>
            <a:spLocks noGrp="1"/>
          </p:cNvSpPr>
          <p:nvPr>
            <p:ph type="body" sz="quarter" idx="17" hasCustomPrompt="1"/>
          </p:nvPr>
        </p:nvSpPr>
        <p:spPr>
          <a:xfrm>
            <a:off x="9503246" y="3036843"/>
            <a:ext cx="7641849" cy="5895655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spcBef>
                <a:spcPts val="1200"/>
              </a:spcBef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9" name="正方形/長方形 8"/>
          <p:cNvSpPr/>
          <p:nvPr userDrawn="1"/>
        </p:nvSpPr>
        <p:spPr>
          <a:xfrm>
            <a:off x="907291" y="2343636"/>
            <a:ext cx="72000" cy="1350150"/>
          </a:xfrm>
          <a:prstGeom prst="rect">
            <a:avLst/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0" name="正方形/長方形 9"/>
          <p:cNvSpPr/>
          <p:nvPr userDrawn="1"/>
        </p:nvSpPr>
        <p:spPr>
          <a:xfrm>
            <a:off x="9323226" y="2353190"/>
            <a:ext cx="72000" cy="1350150"/>
          </a:xfrm>
          <a:prstGeom prst="rect">
            <a:avLst/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8061230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2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500"/>
                            </p:stCondLst>
                            <p:childTnLst>
                              <p:par>
                                <p:cTn id="18" presetID="2" presetClass="entr" presetSubtype="8" decel="10000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2" presetClass="entr" presetSubtype="2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6" presetID="2" presetClass="entr" presetSubtype="4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>
        <p:tmplLst>
          <p:tmpl>
            <p:tnLst>
              <p:par>
                <p:cTn presetID="2" presetClass="entr" presetSubtype="2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6" grpId="0">
        <p:tmplLst>
          <p:tmpl>
            <p:tnLst>
              <p:par>
                <p:cTn presetID="2" presetClass="entr" presetSubtype="4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7" grpId="0">
        <p:tmplLst>
          <p:tmpl>
            <p:tnLst>
              <p:par>
                <p:cTn presetID="2" presetClass="entr" presetSubtype="2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8" grpId="0">
        <p:tmplLst>
          <p:tmpl>
            <p:tnLst>
              <p:par>
                <p:cTn presetID="2" presetClass="entr" presetSubtype="4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9" grpId="0" animBg="1"/>
      <p:bldP spid="10" grpId="0" animBg="1"/>
    </p:bldLst>
  </p:timing>
</p:sldLayout>
</file>

<file path=ppt/slideLayouts/slideLayout40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 Images - Horizont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正方形/長方形 23"/>
          <p:cNvSpPr/>
          <p:nvPr userDrawn="1"/>
        </p:nvSpPr>
        <p:spPr>
          <a:xfrm>
            <a:off x="1596993" y="7033710"/>
            <a:ext cx="4185465" cy="2340260"/>
          </a:xfrm>
          <a:prstGeom prst="rect">
            <a:avLst/>
          </a:prstGeom>
          <a:solidFill>
            <a:schemeClr val="accent1">
              <a:lumMod val="20000"/>
              <a:lumOff val="80000"/>
              <a:alpha val="3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23" name="正方形/長方形 22"/>
          <p:cNvSpPr/>
          <p:nvPr userDrawn="1"/>
        </p:nvSpPr>
        <p:spPr>
          <a:xfrm>
            <a:off x="1596993" y="4423420"/>
            <a:ext cx="4185465" cy="2340260"/>
          </a:xfrm>
          <a:prstGeom prst="rect">
            <a:avLst/>
          </a:prstGeom>
          <a:solidFill>
            <a:schemeClr val="accent1">
              <a:lumMod val="20000"/>
              <a:lumOff val="80000"/>
              <a:alpha val="3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5" name="正方形/長方形 4"/>
          <p:cNvSpPr/>
          <p:nvPr userDrawn="1"/>
        </p:nvSpPr>
        <p:spPr>
          <a:xfrm>
            <a:off x="1596993" y="1768125"/>
            <a:ext cx="4185465" cy="2340260"/>
          </a:xfrm>
          <a:prstGeom prst="rect">
            <a:avLst/>
          </a:prstGeom>
          <a:solidFill>
            <a:schemeClr val="accent1">
              <a:lumMod val="20000"/>
              <a:lumOff val="80000"/>
              <a:alpha val="3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2" name="タイトル 1"/>
          <p:cNvSpPr>
            <a:spLocks noGrp="1"/>
          </p:cNvSpPr>
          <p:nvPr>
            <p:ph type="title" hasCustomPrompt="1"/>
          </p:nvPr>
        </p:nvSpPr>
        <p:spPr>
          <a:xfrm>
            <a:off x="637261" y="192950"/>
            <a:ext cx="16741860" cy="1125125"/>
          </a:xfrm>
        </p:spPr>
        <p:txBody>
          <a:bodyPr/>
          <a:lstStyle>
            <a:lvl1pPr>
              <a:defRPr spc="1500" baseline="0"/>
            </a:lvl1pPr>
          </a:lstStyle>
          <a:p>
            <a:r>
              <a:rPr lang="en-US" altLang="ja-JP" dirty="0" smtClean="0"/>
              <a:t>SLIDE TITLE HERE</a:t>
            </a:r>
            <a:endParaRPr kumimoji="1" lang="ja-JP" altLang="en-US" dirty="0"/>
          </a:p>
        </p:txBody>
      </p: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>
          <a:xfrm>
            <a:off x="9413236" y="9591367"/>
            <a:ext cx="7776864" cy="547688"/>
          </a:xfrm>
        </p:spPr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  <a:alpha val="70000"/>
                  </a:prstClr>
                </a:solidFill>
              </a:rPr>
              <a:t>The Power of PowerPoint | thepopp.com</a:t>
            </a:r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>
          <a:xfrm>
            <a:off x="17371930" y="9591367"/>
            <a:ext cx="907291" cy="547688"/>
          </a:xfrm>
        </p:spPr>
        <p:txBody>
          <a:bodyPr/>
          <a:lstStyle/>
          <a:p>
            <a:fld id="{387164BF-D67A-46C0-81D2-5BAF67C00C80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  <p:sp>
        <p:nvSpPr>
          <p:cNvPr id="10" name="図プレースホルダー 9"/>
          <p:cNvSpPr>
            <a:spLocks noGrp="1"/>
          </p:cNvSpPr>
          <p:nvPr>
            <p:ph type="pic" sz="quarter" idx="12" hasCustomPrompt="1"/>
          </p:nvPr>
        </p:nvSpPr>
        <p:spPr>
          <a:xfrm>
            <a:off x="1740034" y="1933890"/>
            <a:ext cx="3899383" cy="2008731"/>
          </a:xfrm>
          <a:prstGeom prst="rect">
            <a:avLst/>
          </a:prstGeom>
        </p:spPr>
        <p:txBody>
          <a:bodyPr/>
          <a:lstStyle>
            <a:lvl1pPr>
              <a:defRPr baseline="0"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/>
          </a:p>
        </p:txBody>
      </p:sp>
      <p:sp>
        <p:nvSpPr>
          <p:cNvPr id="14" name="図プレースホルダー 9"/>
          <p:cNvSpPr>
            <a:spLocks noGrp="1"/>
          </p:cNvSpPr>
          <p:nvPr>
            <p:ph type="pic" sz="quarter" idx="13" hasCustomPrompt="1"/>
          </p:nvPr>
        </p:nvSpPr>
        <p:spPr>
          <a:xfrm>
            <a:off x="1740034" y="4589185"/>
            <a:ext cx="3899383" cy="2008731"/>
          </a:xfrm>
          <a:prstGeom prst="rect">
            <a:avLst/>
          </a:prstGeom>
        </p:spPr>
        <p:txBody>
          <a:bodyPr/>
          <a:lstStyle/>
          <a:p>
            <a:r>
              <a:rPr kumimoji="1" lang="en-US" altLang="ja-JP" dirty="0" smtClean="0"/>
              <a:t>Add an image</a:t>
            </a:r>
            <a:endParaRPr kumimoji="1" lang="ja-JP" altLang="en-US" dirty="0"/>
          </a:p>
        </p:txBody>
      </p:sp>
      <p:sp>
        <p:nvSpPr>
          <p:cNvPr id="16" name="図プレースホルダー 9"/>
          <p:cNvSpPr>
            <a:spLocks noGrp="1"/>
          </p:cNvSpPr>
          <p:nvPr>
            <p:ph type="pic" sz="quarter" idx="14" hasCustomPrompt="1"/>
          </p:nvPr>
        </p:nvSpPr>
        <p:spPr>
          <a:xfrm>
            <a:off x="1740034" y="7199475"/>
            <a:ext cx="3899383" cy="2008731"/>
          </a:xfrm>
          <a:prstGeom prst="rect">
            <a:avLst/>
          </a:prstGeom>
        </p:spPr>
        <p:txBody>
          <a:bodyPr/>
          <a:lstStyle>
            <a:lvl1pPr marL="0" marR="0" indent="0" algn="l" defTabSz="1632753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 smtClean="0"/>
          </a:p>
          <a:p>
            <a:endParaRPr kumimoji="1" lang="ja-JP" altLang="en-US" dirty="0"/>
          </a:p>
        </p:txBody>
      </p:sp>
      <p:sp>
        <p:nvSpPr>
          <p:cNvPr id="17" name="テキスト プレースホルダー 11"/>
          <p:cNvSpPr>
            <a:spLocks noGrp="1"/>
          </p:cNvSpPr>
          <p:nvPr>
            <p:ph type="body" sz="quarter" idx="15" hasCustomPrompt="1"/>
          </p:nvPr>
        </p:nvSpPr>
        <p:spPr>
          <a:xfrm>
            <a:off x="6026230" y="2347555"/>
            <a:ext cx="10677816" cy="1744121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8" name="テキスト プレースホルダー 11"/>
          <p:cNvSpPr>
            <a:spLocks noGrp="1"/>
          </p:cNvSpPr>
          <p:nvPr>
            <p:ph type="body" sz="quarter" idx="16" hasCustomPrompt="1"/>
          </p:nvPr>
        </p:nvSpPr>
        <p:spPr>
          <a:xfrm>
            <a:off x="6026230" y="1768125"/>
            <a:ext cx="10677816" cy="773203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32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9" name="テキスト プレースホルダー 11"/>
          <p:cNvSpPr>
            <a:spLocks noGrp="1"/>
          </p:cNvSpPr>
          <p:nvPr>
            <p:ph type="body" sz="quarter" idx="17" hasCustomPrompt="1"/>
          </p:nvPr>
        </p:nvSpPr>
        <p:spPr>
          <a:xfrm>
            <a:off x="6026230" y="5005227"/>
            <a:ext cx="10677816" cy="1744121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0" name="テキスト プレースホルダー 11"/>
          <p:cNvSpPr>
            <a:spLocks noGrp="1"/>
          </p:cNvSpPr>
          <p:nvPr>
            <p:ph type="body" sz="quarter" idx="18" hasCustomPrompt="1"/>
          </p:nvPr>
        </p:nvSpPr>
        <p:spPr>
          <a:xfrm>
            <a:off x="6026230" y="4425797"/>
            <a:ext cx="10677816" cy="773203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32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1" name="テキスト プレースホルダー 11"/>
          <p:cNvSpPr>
            <a:spLocks noGrp="1"/>
          </p:cNvSpPr>
          <p:nvPr>
            <p:ph type="body" sz="quarter" idx="19" hasCustomPrompt="1"/>
          </p:nvPr>
        </p:nvSpPr>
        <p:spPr>
          <a:xfrm>
            <a:off x="6026230" y="7629849"/>
            <a:ext cx="10677816" cy="1744121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2" name="テキスト プレースホルダー 11"/>
          <p:cNvSpPr>
            <a:spLocks noGrp="1"/>
          </p:cNvSpPr>
          <p:nvPr>
            <p:ph type="body" sz="quarter" idx="20" hasCustomPrompt="1"/>
          </p:nvPr>
        </p:nvSpPr>
        <p:spPr>
          <a:xfrm>
            <a:off x="6026230" y="7050419"/>
            <a:ext cx="10677816" cy="773203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32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01475522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500"/>
                            </p:stCondLst>
                            <p:childTnLst>
                              <p:par>
                                <p:cTn id="18" presetID="10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1500"/>
                            </p:stCondLst>
                            <p:childTnLst>
                              <p:par>
                                <p:cTn id="31" presetID="10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" grpId="0" animBg="1"/>
      <p:bldP spid="23" grpId="0" animBg="1"/>
      <p:bldP spid="5" grpId="0" animBg="1"/>
      <p:bldP spid="10" grpId="0"/>
      <p:bldP spid="14" grpId="0"/>
      <p:bldP spid="16" grpId="0"/>
      <p:bldP spid="17" grpId="0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8" grpId="0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9" grpId="0">
        <p:tmplLst>
          <p:tmpl>
            <p:tnLst>
              <p:par>
                <p:cTn presetID="10" presetClass="entr" presetSubtype="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0" grpId="0">
        <p:tmplLst>
          <p:tmpl>
            <p:tnLst>
              <p:par>
                <p:cTn presetID="10" presetClass="entr" presetSubtype="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1" grpId="0">
        <p:tmplLst>
          <p:tmpl>
            <p:tnLst>
              <p:par>
                <p:cTn presetID="10" presetClass="entr" presetSubtype="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2" grpId="0">
        <p:tmplLst>
          <p:tmpl>
            <p:tnLst>
              <p:par>
                <p:cTn presetID="10" presetClass="entr" presetSubtype="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2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ree 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en-US" altLang="ja-JP" dirty="0" smtClean="0"/>
              <a:t>SLIDE TITLE HERE</a:t>
            </a:r>
            <a:endParaRPr kumimoji="1" lang="ja-JP" altLang="en-US" dirty="0"/>
          </a:p>
        </p:txBody>
      </p: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 smtClean="0"/>
              <a:t>The Power of PowerPoint | thepopp.com</a:t>
            </a:r>
            <a:endParaRPr lang="en-US" dirty="0"/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87164BF-D67A-46C0-81D2-5BAF67C00C80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5" name="角丸四角形 4"/>
          <p:cNvSpPr/>
          <p:nvPr userDrawn="1"/>
        </p:nvSpPr>
        <p:spPr>
          <a:xfrm>
            <a:off x="939800" y="4873470"/>
            <a:ext cx="3479800" cy="1524000"/>
          </a:xfrm>
          <a:prstGeom prst="roundRect">
            <a:avLst>
              <a:gd name="adj" fmla="val 10000"/>
            </a:avLst>
          </a:prstGeom>
          <a:solidFill>
            <a:schemeClr val="accent1"/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" name="角丸四角形 5"/>
          <p:cNvSpPr/>
          <p:nvPr userDrawn="1"/>
        </p:nvSpPr>
        <p:spPr>
          <a:xfrm>
            <a:off x="5194300" y="4873470"/>
            <a:ext cx="3479800" cy="1524000"/>
          </a:xfrm>
          <a:prstGeom prst="roundRect">
            <a:avLst>
              <a:gd name="adj" fmla="val 10000"/>
            </a:avLst>
          </a:prstGeom>
          <a:solidFill>
            <a:schemeClr val="accent1"/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" name="角丸四角形 6"/>
          <p:cNvSpPr/>
          <p:nvPr userDrawn="1"/>
        </p:nvSpPr>
        <p:spPr>
          <a:xfrm>
            <a:off x="9448800" y="4873470"/>
            <a:ext cx="3479800" cy="1524000"/>
          </a:xfrm>
          <a:prstGeom prst="roundRect">
            <a:avLst>
              <a:gd name="adj" fmla="val 10000"/>
            </a:avLst>
          </a:prstGeom>
          <a:solidFill>
            <a:schemeClr val="accent1"/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" name="角丸四角形 7"/>
          <p:cNvSpPr/>
          <p:nvPr userDrawn="1"/>
        </p:nvSpPr>
        <p:spPr>
          <a:xfrm>
            <a:off x="13703300" y="4873470"/>
            <a:ext cx="3479800" cy="1524000"/>
          </a:xfrm>
          <a:prstGeom prst="roundRect">
            <a:avLst>
              <a:gd name="adj" fmla="val 10000"/>
            </a:avLst>
          </a:prstGeom>
          <a:solidFill>
            <a:schemeClr val="accent1"/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" name="図プレースホルダー 7"/>
          <p:cNvSpPr>
            <a:spLocks noGrp="1"/>
          </p:cNvSpPr>
          <p:nvPr>
            <p:ph type="pic" sz="quarter" idx="42" hasCustomPrompt="1"/>
          </p:nvPr>
        </p:nvSpPr>
        <p:spPr>
          <a:xfrm>
            <a:off x="2108918" y="5064688"/>
            <a:ext cx="1141564" cy="1141564"/>
          </a:xfrm>
        </p:spPr>
        <p:txBody>
          <a:bodyPr>
            <a:normAutofit/>
          </a:bodyPr>
          <a:lstStyle>
            <a:lvl1pPr>
              <a:defRPr sz="1600"/>
            </a:lvl1pPr>
          </a:lstStyle>
          <a:p>
            <a:r>
              <a:rPr kumimoji="1" lang="en-US" altLang="ja-JP" dirty="0" smtClean="0"/>
              <a:t>ICON</a:t>
            </a:r>
            <a:endParaRPr kumimoji="1" lang="ja-JP" altLang="en-US" dirty="0"/>
          </a:p>
        </p:txBody>
      </p:sp>
      <p:sp>
        <p:nvSpPr>
          <p:cNvPr id="11" name="図プレースホルダー 7"/>
          <p:cNvSpPr>
            <a:spLocks noGrp="1"/>
          </p:cNvSpPr>
          <p:nvPr>
            <p:ph type="pic" sz="quarter" idx="43" hasCustomPrompt="1"/>
          </p:nvPr>
        </p:nvSpPr>
        <p:spPr>
          <a:xfrm>
            <a:off x="6363418" y="5064688"/>
            <a:ext cx="1141564" cy="1141564"/>
          </a:xfrm>
        </p:spPr>
        <p:txBody>
          <a:bodyPr>
            <a:normAutofit/>
          </a:bodyPr>
          <a:lstStyle>
            <a:lvl1pPr>
              <a:defRPr sz="1600"/>
            </a:lvl1pPr>
          </a:lstStyle>
          <a:p>
            <a:r>
              <a:rPr kumimoji="1" lang="en-US" altLang="ja-JP" dirty="0" smtClean="0"/>
              <a:t>ICON</a:t>
            </a:r>
            <a:endParaRPr kumimoji="1" lang="ja-JP" altLang="en-US" dirty="0"/>
          </a:p>
        </p:txBody>
      </p:sp>
      <p:sp>
        <p:nvSpPr>
          <p:cNvPr id="12" name="図プレースホルダー 7"/>
          <p:cNvSpPr>
            <a:spLocks noGrp="1"/>
          </p:cNvSpPr>
          <p:nvPr>
            <p:ph type="pic" sz="quarter" idx="44" hasCustomPrompt="1"/>
          </p:nvPr>
        </p:nvSpPr>
        <p:spPr>
          <a:xfrm>
            <a:off x="10617918" y="5064688"/>
            <a:ext cx="1141564" cy="1141564"/>
          </a:xfrm>
        </p:spPr>
        <p:txBody>
          <a:bodyPr>
            <a:normAutofit/>
          </a:bodyPr>
          <a:lstStyle>
            <a:lvl1pPr>
              <a:defRPr sz="1600"/>
            </a:lvl1pPr>
          </a:lstStyle>
          <a:p>
            <a:r>
              <a:rPr kumimoji="1" lang="en-US" altLang="ja-JP" dirty="0" smtClean="0"/>
              <a:t>ICON</a:t>
            </a:r>
            <a:endParaRPr kumimoji="1" lang="ja-JP" altLang="en-US" dirty="0"/>
          </a:p>
        </p:txBody>
      </p:sp>
      <p:sp>
        <p:nvSpPr>
          <p:cNvPr id="13" name="図プレースホルダー 7"/>
          <p:cNvSpPr>
            <a:spLocks noGrp="1"/>
          </p:cNvSpPr>
          <p:nvPr>
            <p:ph type="pic" sz="quarter" idx="45" hasCustomPrompt="1"/>
          </p:nvPr>
        </p:nvSpPr>
        <p:spPr>
          <a:xfrm>
            <a:off x="14872418" y="5064688"/>
            <a:ext cx="1141564" cy="1141564"/>
          </a:xfrm>
        </p:spPr>
        <p:txBody>
          <a:bodyPr>
            <a:normAutofit/>
          </a:bodyPr>
          <a:lstStyle>
            <a:lvl1pPr>
              <a:defRPr sz="1600"/>
            </a:lvl1pPr>
          </a:lstStyle>
          <a:p>
            <a:r>
              <a:rPr kumimoji="1" lang="en-US" altLang="ja-JP" dirty="0" smtClean="0"/>
              <a:t>ICON</a:t>
            </a:r>
            <a:endParaRPr kumimoji="1" lang="ja-JP" altLang="en-US" dirty="0"/>
          </a:p>
        </p:txBody>
      </p:sp>
      <p:sp>
        <p:nvSpPr>
          <p:cNvPr id="14" name="テキスト プレースホルダー 11"/>
          <p:cNvSpPr>
            <a:spLocks noGrp="1"/>
          </p:cNvSpPr>
          <p:nvPr>
            <p:ph type="body" sz="quarter" idx="16" hasCustomPrompt="1"/>
          </p:nvPr>
        </p:nvSpPr>
        <p:spPr>
          <a:xfrm>
            <a:off x="658927" y="6618300"/>
            <a:ext cx="4095751" cy="720080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8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5" name="テキスト プレースホルダー 11"/>
          <p:cNvSpPr>
            <a:spLocks noGrp="1"/>
          </p:cNvSpPr>
          <p:nvPr>
            <p:ph type="body" sz="quarter" idx="46" hasCustomPrompt="1"/>
          </p:nvPr>
        </p:nvSpPr>
        <p:spPr>
          <a:xfrm>
            <a:off x="4904393" y="6618300"/>
            <a:ext cx="4095751" cy="720080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8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6" name="テキスト プレースホルダー 11"/>
          <p:cNvSpPr>
            <a:spLocks noGrp="1"/>
          </p:cNvSpPr>
          <p:nvPr>
            <p:ph type="body" sz="quarter" idx="47" hasCustomPrompt="1"/>
          </p:nvPr>
        </p:nvSpPr>
        <p:spPr>
          <a:xfrm>
            <a:off x="9149859" y="6618300"/>
            <a:ext cx="4095751" cy="720080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8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7" name="テキスト プレースホルダー 11"/>
          <p:cNvSpPr>
            <a:spLocks noGrp="1"/>
          </p:cNvSpPr>
          <p:nvPr>
            <p:ph type="body" sz="quarter" idx="48" hasCustomPrompt="1"/>
          </p:nvPr>
        </p:nvSpPr>
        <p:spPr>
          <a:xfrm>
            <a:off x="13395324" y="6618300"/>
            <a:ext cx="4095751" cy="720080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8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8" name="テキスト プレースホルダー 11"/>
          <p:cNvSpPr>
            <a:spLocks noGrp="1"/>
          </p:cNvSpPr>
          <p:nvPr>
            <p:ph type="body" sz="quarter" idx="20" hasCustomPrompt="1"/>
          </p:nvPr>
        </p:nvSpPr>
        <p:spPr>
          <a:xfrm>
            <a:off x="673040" y="7267990"/>
            <a:ext cx="4064060" cy="1874785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9" name="テキスト プレースホルダー 11"/>
          <p:cNvSpPr>
            <a:spLocks noGrp="1"/>
          </p:cNvSpPr>
          <p:nvPr>
            <p:ph type="body" sz="quarter" idx="21" hasCustomPrompt="1"/>
          </p:nvPr>
        </p:nvSpPr>
        <p:spPr>
          <a:xfrm>
            <a:off x="4904393" y="7267990"/>
            <a:ext cx="4064060" cy="1874785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0" name="テキスト プレースホルダー 11"/>
          <p:cNvSpPr>
            <a:spLocks noGrp="1"/>
          </p:cNvSpPr>
          <p:nvPr>
            <p:ph type="body" sz="quarter" idx="22" hasCustomPrompt="1"/>
          </p:nvPr>
        </p:nvSpPr>
        <p:spPr>
          <a:xfrm>
            <a:off x="9149859" y="7267990"/>
            <a:ext cx="4064060" cy="1874785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1" name="テキスト プレースホルダー 11"/>
          <p:cNvSpPr>
            <a:spLocks noGrp="1"/>
          </p:cNvSpPr>
          <p:nvPr>
            <p:ph type="body" sz="quarter" idx="23" hasCustomPrompt="1"/>
          </p:nvPr>
        </p:nvSpPr>
        <p:spPr>
          <a:xfrm>
            <a:off x="13395324" y="7267990"/>
            <a:ext cx="4064060" cy="1874785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3" name="角丸四角形 22"/>
          <p:cNvSpPr/>
          <p:nvPr userDrawn="1"/>
        </p:nvSpPr>
        <p:spPr>
          <a:xfrm>
            <a:off x="7402513" y="1993150"/>
            <a:ext cx="3479800" cy="1524000"/>
          </a:xfrm>
          <a:prstGeom prst="roundRect">
            <a:avLst>
              <a:gd name="adj" fmla="val 10000"/>
            </a:avLst>
          </a:prstGeom>
          <a:solidFill>
            <a:schemeClr val="accent1">
              <a:lumMod val="75000"/>
            </a:schemeClr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" name="図プレースホルダー 7"/>
          <p:cNvSpPr>
            <a:spLocks noGrp="1"/>
          </p:cNvSpPr>
          <p:nvPr>
            <p:ph type="pic" sz="quarter" idx="49" hasCustomPrompt="1"/>
          </p:nvPr>
        </p:nvSpPr>
        <p:spPr>
          <a:xfrm>
            <a:off x="8571631" y="2184368"/>
            <a:ext cx="1141564" cy="1141564"/>
          </a:xfrm>
        </p:spPr>
        <p:txBody>
          <a:bodyPr>
            <a:normAutofit/>
          </a:bodyPr>
          <a:lstStyle>
            <a:lvl1pPr>
              <a:defRPr sz="1600"/>
            </a:lvl1pPr>
          </a:lstStyle>
          <a:p>
            <a:r>
              <a:rPr kumimoji="1" lang="en-US" altLang="ja-JP" dirty="0" smtClean="0"/>
              <a:t>ICON</a:t>
            </a:r>
            <a:endParaRPr kumimoji="1" lang="ja-JP" altLang="en-US" dirty="0"/>
          </a:p>
        </p:txBody>
      </p:sp>
      <p:cxnSp>
        <p:nvCxnSpPr>
          <p:cNvPr id="25" name="直線コネクタ 24"/>
          <p:cNvCxnSpPr>
            <a:stCxn id="23" idx="2"/>
            <a:endCxn id="5" idx="0"/>
          </p:cNvCxnSpPr>
          <p:nvPr userDrawn="1"/>
        </p:nvCxnSpPr>
        <p:spPr>
          <a:xfrm flipH="1">
            <a:off x="2679700" y="3517150"/>
            <a:ext cx="6462713" cy="1356320"/>
          </a:xfrm>
          <a:prstGeom prst="line">
            <a:avLst/>
          </a:prstGeom>
          <a:ln w="28575">
            <a:solidFill>
              <a:schemeClr val="accent1"/>
            </a:solidFill>
            <a:prstDash val="solid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直線コネクタ 25"/>
          <p:cNvCxnSpPr>
            <a:stCxn id="23" idx="2"/>
            <a:endCxn id="6" idx="0"/>
          </p:cNvCxnSpPr>
          <p:nvPr userDrawn="1"/>
        </p:nvCxnSpPr>
        <p:spPr>
          <a:xfrm flipH="1">
            <a:off x="6934200" y="3517150"/>
            <a:ext cx="2208213" cy="1356320"/>
          </a:xfrm>
          <a:prstGeom prst="line">
            <a:avLst/>
          </a:prstGeom>
          <a:ln w="28575">
            <a:solidFill>
              <a:schemeClr val="accent1"/>
            </a:solidFill>
            <a:prstDash val="solid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直線コネクタ 28"/>
          <p:cNvCxnSpPr>
            <a:stCxn id="7" idx="0"/>
            <a:endCxn id="23" idx="2"/>
          </p:cNvCxnSpPr>
          <p:nvPr userDrawn="1"/>
        </p:nvCxnSpPr>
        <p:spPr>
          <a:xfrm flipH="1" flipV="1">
            <a:off x="9142413" y="3517150"/>
            <a:ext cx="2046287" cy="1356320"/>
          </a:xfrm>
          <a:prstGeom prst="line">
            <a:avLst/>
          </a:prstGeom>
          <a:ln w="28575">
            <a:solidFill>
              <a:schemeClr val="accent1"/>
            </a:solidFill>
            <a:prstDash val="solid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直線コネクタ 31"/>
          <p:cNvCxnSpPr>
            <a:stCxn id="8" idx="0"/>
            <a:endCxn id="23" idx="2"/>
          </p:cNvCxnSpPr>
          <p:nvPr userDrawn="1"/>
        </p:nvCxnSpPr>
        <p:spPr>
          <a:xfrm flipH="1" flipV="1">
            <a:off x="9142413" y="3517150"/>
            <a:ext cx="6300787" cy="1356320"/>
          </a:xfrm>
          <a:prstGeom prst="line">
            <a:avLst/>
          </a:prstGeom>
          <a:ln w="28575">
            <a:solidFill>
              <a:schemeClr val="accent1"/>
            </a:solidFill>
            <a:prstDash val="solid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89324440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4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500"/>
                            </p:stCondLst>
                            <p:childTnLst>
                              <p:par>
                                <p:cTn id="23" presetID="2" presetClass="entr" presetSubtype="4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4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4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2500"/>
                            </p:stCondLst>
                            <p:childTnLst>
                              <p:par>
                                <p:cTn id="3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3000"/>
                            </p:stCondLst>
                            <p:childTnLst>
                              <p:par>
                                <p:cTn id="43" presetID="2" presetClass="entr" presetSubtype="4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3500"/>
                            </p:stCondLst>
                            <p:childTnLst>
                              <p:par>
                                <p:cTn id="52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4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4000"/>
                            </p:stCondLst>
                            <p:childTnLst>
                              <p:par>
                                <p:cTn id="5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4500"/>
                            </p:stCondLst>
                            <p:childTnLst>
                              <p:par>
                                <p:cTn id="63" presetID="2" presetClass="entr" presetSubtype="4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5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6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7" presetID="2" presetClass="entr" presetSubtype="4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9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0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5000"/>
                            </p:stCondLst>
                            <p:childTnLst>
                              <p:par>
                                <p:cTn id="72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4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5500"/>
                            </p:stCondLst>
                            <p:childTnLst>
                              <p:par>
                                <p:cTn id="7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8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1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6000"/>
                            </p:stCondLst>
                            <p:childTnLst>
                              <p:par>
                                <p:cTn id="83" presetID="2" presetClass="entr" presetSubtype="4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5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6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7" presetID="2" presetClass="entr" presetSubtype="4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9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0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6" grpId="0" animBg="1"/>
      <p:bldP spid="7" grpId="0" animBg="1"/>
      <p:bldP spid="8" grpId="0" animBg="1"/>
      <p:bldP spid="9" grpId="0"/>
      <p:bldP spid="11" grpId="0"/>
      <p:bldP spid="12" grpId="0"/>
      <p:bldP spid="13" grpId="0"/>
      <p:bldP spid="14" grpId="0">
        <p:tmplLst>
          <p:tmpl>
            <p:tnLst>
              <p:par>
                <p:cTn presetID="2" presetClass="entr" presetSubtype="4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5" grpId="0">
        <p:tmplLst>
          <p:tmpl>
            <p:tnLst>
              <p:par>
                <p:cTn presetID="2" presetClass="entr" presetSubtype="4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6" grpId="0">
        <p:tmplLst>
          <p:tmpl>
            <p:tnLst>
              <p:par>
                <p:cTn presetID="2" presetClass="entr" presetSubtype="4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7" grpId="0">
        <p:tmplLst>
          <p:tmpl>
            <p:tnLst>
              <p:par>
                <p:cTn presetID="2" presetClass="entr" presetSubtype="4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8" grpId="0">
        <p:tmplLst>
          <p:tmpl>
            <p:tnLst>
              <p:par>
                <p:cTn presetID="2" presetClass="entr" presetSubtype="4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9" grpId="0">
        <p:tmplLst>
          <p:tmpl>
            <p:tnLst>
              <p:par>
                <p:cTn presetID="2" presetClass="entr" presetSubtype="4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0" grpId="0">
        <p:tmplLst>
          <p:tmpl>
            <p:tnLst>
              <p:par>
                <p:cTn presetID="2" presetClass="entr" presetSubtype="4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1" grpId="0">
        <p:tmplLst>
          <p:tmpl>
            <p:tnLst>
              <p:par>
                <p:cTn presetID="2" presetClass="entr" presetSubtype="4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3" grpId="0" animBg="1"/>
      <p:bldP spid="24" grpId="0"/>
    </p:bldLst>
  </p:timing>
</p:sldLayout>
</file>

<file path=ppt/slideLayouts/slideLayout4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 Colum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 hasCustomPrompt="1"/>
          </p:nvPr>
        </p:nvSpPr>
        <p:spPr>
          <a:xfrm>
            <a:off x="637261" y="192950"/>
            <a:ext cx="16741860" cy="1125125"/>
          </a:xfrm>
        </p:spPr>
        <p:txBody>
          <a:bodyPr/>
          <a:lstStyle>
            <a:lvl1pPr>
              <a:defRPr spc="1500" baseline="0"/>
            </a:lvl1pPr>
          </a:lstStyle>
          <a:p>
            <a:r>
              <a:rPr lang="en-US" altLang="ja-JP" dirty="0" smtClean="0"/>
              <a:t>SLIDE TITLE HERE</a:t>
            </a:r>
            <a:endParaRPr kumimoji="1" lang="ja-JP" altLang="en-US" dirty="0"/>
          </a:p>
        </p:txBody>
      </p: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>
          <a:xfrm>
            <a:off x="9413236" y="9591367"/>
            <a:ext cx="7776864" cy="547688"/>
          </a:xfrm>
        </p:spPr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  <a:alpha val="70000"/>
                  </a:prstClr>
                </a:solidFill>
              </a:rPr>
              <a:t>The Power of PowerPoint | thepopp.com</a:t>
            </a:r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>
          <a:xfrm>
            <a:off x="17371930" y="9591367"/>
            <a:ext cx="907291" cy="547688"/>
          </a:xfrm>
        </p:spPr>
        <p:txBody>
          <a:bodyPr/>
          <a:lstStyle/>
          <a:p>
            <a:fld id="{387164BF-D67A-46C0-81D2-5BAF67C00C80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  <p:sp>
        <p:nvSpPr>
          <p:cNvPr id="5" name="テキスト プレースホルダー 11"/>
          <p:cNvSpPr>
            <a:spLocks noGrp="1"/>
          </p:cNvSpPr>
          <p:nvPr>
            <p:ph type="body" sz="quarter" idx="14" hasCustomPrompt="1"/>
          </p:nvPr>
        </p:nvSpPr>
        <p:spPr>
          <a:xfrm>
            <a:off x="1096312" y="1948145"/>
            <a:ext cx="5171868" cy="1043694"/>
          </a:xfrm>
        </p:spPr>
        <p:txBody>
          <a:bodyPr anchor="b">
            <a:noAutofit/>
          </a:bodyPr>
          <a:lstStyle>
            <a:lvl1pPr algn="l">
              <a:defRPr sz="36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6" name="テキスト プレースホルダー 11"/>
          <p:cNvSpPr>
            <a:spLocks noGrp="1"/>
          </p:cNvSpPr>
          <p:nvPr>
            <p:ph type="body" sz="quarter" idx="15" hasCustomPrompt="1"/>
          </p:nvPr>
        </p:nvSpPr>
        <p:spPr>
          <a:xfrm>
            <a:off x="1096312" y="3036843"/>
            <a:ext cx="5171868" cy="5895655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spcBef>
                <a:spcPts val="1200"/>
              </a:spcBef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9" name="テキスト プレースホルダー 11"/>
          <p:cNvSpPr>
            <a:spLocks noGrp="1"/>
          </p:cNvSpPr>
          <p:nvPr>
            <p:ph type="body" sz="quarter" idx="16" hasCustomPrompt="1"/>
          </p:nvPr>
        </p:nvSpPr>
        <p:spPr>
          <a:xfrm>
            <a:off x="6532916" y="1984572"/>
            <a:ext cx="5171868" cy="1043694"/>
          </a:xfrm>
        </p:spPr>
        <p:txBody>
          <a:bodyPr anchor="b">
            <a:noAutofit/>
          </a:bodyPr>
          <a:lstStyle>
            <a:lvl1pPr algn="l">
              <a:defRPr sz="36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0" name="テキスト プレースホルダー 11"/>
          <p:cNvSpPr>
            <a:spLocks noGrp="1"/>
          </p:cNvSpPr>
          <p:nvPr>
            <p:ph type="body" sz="quarter" idx="17" hasCustomPrompt="1"/>
          </p:nvPr>
        </p:nvSpPr>
        <p:spPr>
          <a:xfrm>
            <a:off x="6532916" y="3073270"/>
            <a:ext cx="5171868" cy="5895655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spcBef>
                <a:spcPts val="1200"/>
              </a:spcBef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1" name="テキスト プレースホルダー 11"/>
          <p:cNvSpPr>
            <a:spLocks noGrp="1"/>
          </p:cNvSpPr>
          <p:nvPr>
            <p:ph type="body" sz="quarter" idx="18" hasCustomPrompt="1"/>
          </p:nvPr>
        </p:nvSpPr>
        <p:spPr>
          <a:xfrm>
            <a:off x="11978521" y="1984572"/>
            <a:ext cx="5171868" cy="1043694"/>
          </a:xfrm>
        </p:spPr>
        <p:txBody>
          <a:bodyPr anchor="b">
            <a:noAutofit/>
          </a:bodyPr>
          <a:lstStyle>
            <a:lvl1pPr algn="l">
              <a:defRPr sz="36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2" name="テキスト プレースホルダー 11"/>
          <p:cNvSpPr>
            <a:spLocks noGrp="1"/>
          </p:cNvSpPr>
          <p:nvPr>
            <p:ph type="body" sz="quarter" idx="19" hasCustomPrompt="1"/>
          </p:nvPr>
        </p:nvSpPr>
        <p:spPr>
          <a:xfrm>
            <a:off x="11978521" y="3073270"/>
            <a:ext cx="5171868" cy="5895655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spcBef>
                <a:spcPts val="1200"/>
              </a:spcBef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3" name="正方形/長方形 12"/>
          <p:cNvSpPr/>
          <p:nvPr userDrawn="1"/>
        </p:nvSpPr>
        <p:spPr>
          <a:xfrm>
            <a:off x="907291" y="2356902"/>
            <a:ext cx="72000" cy="1350150"/>
          </a:xfrm>
          <a:prstGeom prst="rect">
            <a:avLst/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4" name="正方形/長方形 13"/>
          <p:cNvSpPr/>
          <p:nvPr userDrawn="1"/>
        </p:nvSpPr>
        <p:spPr>
          <a:xfrm>
            <a:off x="6352896" y="2356902"/>
            <a:ext cx="72000" cy="1350150"/>
          </a:xfrm>
          <a:prstGeom prst="rect">
            <a:avLst/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5" name="正方形/長方形 14"/>
          <p:cNvSpPr/>
          <p:nvPr userDrawn="1"/>
        </p:nvSpPr>
        <p:spPr>
          <a:xfrm>
            <a:off x="11798501" y="2356902"/>
            <a:ext cx="72000" cy="1350150"/>
          </a:xfrm>
          <a:prstGeom prst="rect">
            <a:avLst/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0553864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2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500"/>
                            </p:stCondLst>
                            <p:childTnLst>
                              <p:par>
                                <p:cTn id="18" presetID="2" presetClass="entr" presetSubtype="8" decel="10000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2" presetClass="entr" presetSubtype="2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6" presetID="2" presetClass="entr" presetSubtype="4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1500"/>
                            </p:stCondLst>
                            <p:childTnLst>
                              <p:par>
                                <p:cTn id="31" presetID="2" presetClass="entr" presetSubtype="8" decel="10000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2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4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6" grpId="0"/>
      <p:bldP spid="9" grpId="0"/>
      <p:bldP spid="10" grpId="0"/>
      <p:bldP spid="11" grpId="0"/>
      <p:bldP spid="12" grpId="0"/>
      <p:bldP spid="13" grpId="0" animBg="1"/>
      <p:bldP spid="14" grpId="0" animBg="1"/>
      <p:bldP spid="15" grpId="0" animBg="1"/>
    </p:bldLst>
  </p:timing>
</p:sldLayout>
</file>

<file path=ppt/slideLayouts/slideLayout4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Loop 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" name="円/楕円 31"/>
          <p:cNvSpPr/>
          <p:nvPr userDrawn="1"/>
        </p:nvSpPr>
        <p:spPr>
          <a:xfrm>
            <a:off x="6041205" y="2495277"/>
            <a:ext cx="6193030" cy="6193030"/>
          </a:xfrm>
          <a:prstGeom prst="ellipse">
            <a:avLst/>
          </a:prstGeom>
          <a:gradFill>
            <a:gsLst>
              <a:gs pos="100000">
                <a:schemeClr val="accent1">
                  <a:tint val="66000"/>
                  <a:satMod val="160000"/>
                  <a:alpha val="15000"/>
                </a:schemeClr>
              </a:gs>
              <a:gs pos="50000">
                <a:schemeClr val="accent1">
                  <a:tint val="44500"/>
                  <a:satMod val="160000"/>
                  <a:alpha val="14000"/>
                </a:schemeClr>
              </a:gs>
              <a:gs pos="0">
                <a:schemeClr val="bg1"/>
              </a:gs>
            </a:gsLst>
            <a:path path="circle">
              <a:fillToRect l="50000" t="50000" r="50000" b="50000"/>
            </a:path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black"/>
              </a:solidFill>
            </a:endParaRPr>
          </a:p>
        </p:txBody>
      </p:sp>
      <p:sp>
        <p:nvSpPr>
          <p:cNvPr id="33" name="円/楕円 32"/>
          <p:cNvSpPr/>
          <p:nvPr userDrawn="1"/>
        </p:nvSpPr>
        <p:spPr>
          <a:xfrm>
            <a:off x="6982940" y="3437012"/>
            <a:ext cx="4309561" cy="4309561"/>
          </a:xfrm>
          <a:prstGeom prst="ellipse">
            <a:avLst/>
          </a:prstGeom>
          <a:gradFill>
            <a:gsLst>
              <a:gs pos="100000">
                <a:schemeClr val="accent1">
                  <a:tint val="66000"/>
                  <a:satMod val="160000"/>
                  <a:alpha val="38000"/>
                </a:schemeClr>
              </a:gs>
              <a:gs pos="42000">
                <a:schemeClr val="accent1">
                  <a:tint val="44500"/>
                  <a:satMod val="160000"/>
                  <a:alpha val="24000"/>
                </a:schemeClr>
              </a:gs>
              <a:gs pos="0">
                <a:schemeClr val="bg1"/>
              </a:gs>
            </a:gsLst>
            <a:path path="circle">
              <a:fillToRect l="50000" t="50000" r="50000" b="50000"/>
            </a:path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black"/>
              </a:solidFill>
            </a:endParaRPr>
          </a:p>
        </p:txBody>
      </p:sp>
      <p:sp>
        <p:nvSpPr>
          <p:cNvPr id="8" name="ドーナツ 7"/>
          <p:cNvSpPr/>
          <p:nvPr userDrawn="1"/>
        </p:nvSpPr>
        <p:spPr>
          <a:xfrm>
            <a:off x="6398903" y="2849730"/>
            <a:ext cx="5461686" cy="5461686"/>
          </a:xfrm>
          <a:prstGeom prst="donut">
            <a:avLst>
              <a:gd name="adj" fmla="val 7805"/>
            </a:avLst>
          </a:prstGeom>
          <a:solidFill>
            <a:schemeClr val="bg1">
              <a:lumMod val="95000"/>
            </a:schemeClr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black"/>
              </a:solidFill>
            </a:endParaRPr>
          </a:p>
        </p:txBody>
      </p:sp>
      <p:sp>
        <p:nvSpPr>
          <p:cNvPr id="2" name="タイトル 1"/>
          <p:cNvSpPr>
            <a:spLocks noGrp="1"/>
          </p:cNvSpPr>
          <p:nvPr>
            <p:ph type="title" hasCustomPrompt="1"/>
          </p:nvPr>
        </p:nvSpPr>
        <p:spPr>
          <a:xfrm>
            <a:off x="637261" y="192950"/>
            <a:ext cx="16741860" cy="1125125"/>
          </a:xfrm>
        </p:spPr>
        <p:txBody>
          <a:bodyPr/>
          <a:lstStyle>
            <a:lvl1pPr>
              <a:defRPr spc="1500" baseline="0"/>
            </a:lvl1pPr>
          </a:lstStyle>
          <a:p>
            <a:r>
              <a:rPr lang="en-US" altLang="ja-JP" dirty="0" smtClean="0"/>
              <a:t>SLIDE TITLE HERE</a:t>
            </a:r>
            <a:endParaRPr kumimoji="1" lang="ja-JP" altLang="en-US" dirty="0"/>
          </a:p>
        </p:txBody>
      </p: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>
          <a:xfrm>
            <a:off x="9413236" y="9591367"/>
            <a:ext cx="7776864" cy="547688"/>
          </a:xfrm>
        </p:spPr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  <a:alpha val="70000"/>
                  </a:prstClr>
                </a:solidFill>
              </a:rPr>
              <a:t>The Power of PowerPoint | thepopp.com</a:t>
            </a:r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>
          <a:xfrm>
            <a:off x="17371930" y="9591367"/>
            <a:ext cx="907291" cy="547688"/>
          </a:xfrm>
        </p:spPr>
        <p:txBody>
          <a:bodyPr/>
          <a:lstStyle/>
          <a:p>
            <a:fld id="{387164BF-D67A-46C0-81D2-5BAF67C00C80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  <p:sp>
        <p:nvSpPr>
          <p:cNvPr id="9" name="環状矢印 8"/>
          <p:cNvSpPr/>
          <p:nvPr userDrawn="1"/>
        </p:nvSpPr>
        <p:spPr>
          <a:xfrm>
            <a:off x="9143206" y="2833652"/>
            <a:ext cx="3024385" cy="2758140"/>
          </a:xfrm>
          <a:custGeom>
            <a:avLst/>
            <a:gdLst>
              <a:gd name="connsiteX0" fmla="*/ 3370992 w 6761982"/>
              <a:gd name="connsiteY0" fmla="*/ 634089 h 6761982"/>
              <a:gd name="connsiteX1" fmla="*/ 6093620 w 6761982"/>
              <a:gd name="connsiteY1" fmla="*/ 2948305 h 6761982"/>
              <a:gd name="connsiteX2" fmla="*/ 6709702 w 6761982"/>
              <a:gd name="connsiteY2" fmla="*/ 3039968 h 6761982"/>
              <a:gd name="connsiteX3" fmla="*/ 5889126 w 6761982"/>
              <a:gd name="connsiteY3" fmla="*/ 3754160 h 6761982"/>
              <a:gd name="connsiteX4" fmla="*/ 5037612 w 6761982"/>
              <a:gd name="connsiteY4" fmla="*/ 2791189 h 6761982"/>
              <a:gd name="connsiteX5" fmla="*/ 5651484 w 6761982"/>
              <a:gd name="connsiteY5" fmla="*/ 2882523 h 6761982"/>
              <a:gd name="connsiteX6" fmla="*/ 3372529 w 6761982"/>
              <a:gd name="connsiteY6" fmla="*/ 1056439 h 6761982"/>
              <a:gd name="connsiteX7" fmla="*/ 3370992 w 6761982"/>
              <a:gd name="connsiteY7" fmla="*/ 634089 h 6761982"/>
              <a:gd name="connsiteX0" fmla="*/ 0 w 3338710"/>
              <a:gd name="connsiteY0" fmla="*/ 19 h 2758140"/>
              <a:gd name="connsiteX1" fmla="*/ 2722628 w 3338710"/>
              <a:gd name="connsiteY1" fmla="*/ 2314235 h 2758140"/>
              <a:gd name="connsiteX2" fmla="*/ 3338710 w 3338710"/>
              <a:gd name="connsiteY2" fmla="*/ 2405898 h 2758140"/>
              <a:gd name="connsiteX3" fmla="*/ 2480034 w 3338710"/>
              <a:gd name="connsiteY3" fmla="*/ 2758140 h 2758140"/>
              <a:gd name="connsiteX4" fmla="*/ 1666620 w 3338710"/>
              <a:gd name="connsiteY4" fmla="*/ 2157119 h 2758140"/>
              <a:gd name="connsiteX5" fmla="*/ 2280492 w 3338710"/>
              <a:gd name="connsiteY5" fmla="*/ 2248453 h 2758140"/>
              <a:gd name="connsiteX6" fmla="*/ 1537 w 3338710"/>
              <a:gd name="connsiteY6" fmla="*/ 422369 h 2758140"/>
              <a:gd name="connsiteX7" fmla="*/ 0 w 3338710"/>
              <a:gd name="connsiteY7" fmla="*/ 19 h 2758140"/>
              <a:gd name="connsiteX0" fmla="*/ 0 w 3062485"/>
              <a:gd name="connsiteY0" fmla="*/ 19 h 2758140"/>
              <a:gd name="connsiteX1" fmla="*/ 2722628 w 3062485"/>
              <a:gd name="connsiteY1" fmla="*/ 2314235 h 2758140"/>
              <a:gd name="connsiteX2" fmla="*/ 3062485 w 3062485"/>
              <a:gd name="connsiteY2" fmla="*/ 2329698 h 2758140"/>
              <a:gd name="connsiteX3" fmla="*/ 2480034 w 3062485"/>
              <a:gd name="connsiteY3" fmla="*/ 2758140 h 2758140"/>
              <a:gd name="connsiteX4" fmla="*/ 1666620 w 3062485"/>
              <a:gd name="connsiteY4" fmla="*/ 2157119 h 2758140"/>
              <a:gd name="connsiteX5" fmla="*/ 2280492 w 3062485"/>
              <a:gd name="connsiteY5" fmla="*/ 2248453 h 2758140"/>
              <a:gd name="connsiteX6" fmla="*/ 1537 w 3062485"/>
              <a:gd name="connsiteY6" fmla="*/ 422369 h 2758140"/>
              <a:gd name="connsiteX7" fmla="*/ 0 w 3062485"/>
              <a:gd name="connsiteY7" fmla="*/ 19 h 2758140"/>
              <a:gd name="connsiteX0" fmla="*/ 0 w 3062485"/>
              <a:gd name="connsiteY0" fmla="*/ 19 h 2758140"/>
              <a:gd name="connsiteX1" fmla="*/ 2722628 w 3062485"/>
              <a:gd name="connsiteY1" fmla="*/ 2314235 h 2758140"/>
              <a:gd name="connsiteX2" fmla="*/ 3062485 w 3062485"/>
              <a:gd name="connsiteY2" fmla="*/ 2329698 h 2758140"/>
              <a:gd name="connsiteX3" fmla="*/ 2480034 w 3062485"/>
              <a:gd name="connsiteY3" fmla="*/ 2758140 h 2758140"/>
              <a:gd name="connsiteX4" fmla="*/ 1942845 w 3062485"/>
              <a:gd name="connsiteY4" fmla="*/ 2233319 h 2758140"/>
              <a:gd name="connsiteX5" fmla="*/ 2280492 w 3062485"/>
              <a:gd name="connsiteY5" fmla="*/ 2248453 h 2758140"/>
              <a:gd name="connsiteX6" fmla="*/ 1537 w 3062485"/>
              <a:gd name="connsiteY6" fmla="*/ 422369 h 2758140"/>
              <a:gd name="connsiteX7" fmla="*/ 0 w 3062485"/>
              <a:gd name="connsiteY7" fmla="*/ 19 h 2758140"/>
              <a:gd name="connsiteX0" fmla="*/ 0 w 3062485"/>
              <a:gd name="connsiteY0" fmla="*/ 19 h 2758140"/>
              <a:gd name="connsiteX1" fmla="*/ 2722628 w 3062485"/>
              <a:gd name="connsiteY1" fmla="*/ 2314235 h 2758140"/>
              <a:gd name="connsiteX2" fmla="*/ 3062485 w 3062485"/>
              <a:gd name="connsiteY2" fmla="*/ 2329698 h 2758140"/>
              <a:gd name="connsiteX3" fmla="*/ 2480034 w 3062485"/>
              <a:gd name="connsiteY3" fmla="*/ 2758140 h 2758140"/>
              <a:gd name="connsiteX4" fmla="*/ 1942845 w 3062485"/>
              <a:gd name="connsiteY4" fmla="*/ 2233319 h 2758140"/>
              <a:gd name="connsiteX5" fmla="*/ 2290017 w 3062485"/>
              <a:gd name="connsiteY5" fmla="*/ 2305603 h 2758140"/>
              <a:gd name="connsiteX6" fmla="*/ 1537 w 3062485"/>
              <a:gd name="connsiteY6" fmla="*/ 422369 h 2758140"/>
              <a:gd name="connsiteX7" fmla="*/ 0 w 3062485"/>
              <a:gd name="connsiteY7" fmla="*/ 19 h 2758140"/>
              <a:gd name="connsiteX0" fmla="*/ 0 w 3062485"/>
              <a:gd name="connsiteY0" fmla="*/ 19 h 2758140"/>
              <a:gd name="connsiteX1" fmla="*/ 2722628 w 3062485"/>
              <a:gd name="connsiteY1" fmla="*/ 2314235 h 2758140"/>
              <a:gd name="connsiteX2" fmla="*/ 3062485 w 3062485"/>
              <a:gd name="connsiteY2" fmla="*/ 2329698 h 2758140"/>
              <a:gd name="connsiteX3" fmla="*/ 2480034 w 3062485"/>
              <a:gd name="connsiteY3" fmla="*/ 2758140 h 2758140"/>
              <a:gd name="connsiteX4" fmla="*/ 1942845 w 3062485"/>
              <a:gd name="connsiteY4" fmla="*/ 2299994 h 2758140"/>
              <a:gd name="connsiteX5" fmla="*/ 2290017 w 3062485"/>
              <a:gd name="connsiteY5" fmla="*/ 2305603 h 2758140"/>
              <a:gd name="connsiteX6" fmla="*/ 1537 w 3062485"/>
              <a:gd name="connsiteY6" fmla="*/ 422369 h 2758140"/>
              <a:gd name="connsiteX7" fmla="*/ 0 w 3062485"/>
              <a:gd name="connsiteY7" fmla="*/ 19 h 2758140"/>
              <a:gd name="connsiteX0" fmla="*/ 0 w 3024385"/>
              <a:gd name="connsiteY0" fmla="*/ 19 h 2758140"/>
              <a:gd name="connsiteX1" fmla="*/ 2722628 w 3024385"/>
              <a:gd name="connsiteY1" fmla="*/ 2314235 h 2758140"/>
              <a:gd name="connsiteX2" fmla="*/ 3024385 w 3024385"/>
              <a:gd name="connsiteY2" fmla="*/ 2310648 h 2758140"/>
              <a:gd name="connsiteX3" fmla="*/ 2480034 w 3024385"/>
              <a:gd name="connsiteY3" fmla="*/ 2758140 h 2758140"/>
              <a:gd name="connsiteX4" fmla="*/ 1942845 w 3024385"/>
              <a:gd name="connsiteY4" fmla="*/ 2299994 h 2758140"/>
              <a:gd name="connsiteX5" fmla="*/ 2290017 w 3024385"/>
              <a:gd name="connsiteY5" fmla="*/ 2305603 h 2758140"/>
              <a:gd name="connsiteX6" fmla="*/ 1537 w 3024385"/>
              <a:gd name="connsiteY6" fmla="*/ 422369 h 2758140"/>
              <a:gd name="connsiteX7" fmla="*/ 0 w 3024385"/>
              <a:gd name="connsiteY7" fmla="*/ 19 h 2758140"/>
              <a:gd name="connsiteX0" fmla="*/ 0 w 3024385"/>
              <a:gd name="connsiteY0" fmla="*/ 19 h 2758140"/>
              <a:gd name="connsiteX1" fmla="*/ 2722628 w 3024385"/>
              <a:gd name="connsiteY1" fmla="*/ 2314235 h 2758140"/>
              <a:gd name="connsiteX2" fmla="*/ 3024385 w 3024385"/>
              <a:gd name="connsiteY2" fmla="*/ 2310648 h 2758140"/>
              <a:gd name="connsiteX3" fmla="*/ 2480034 w 3024385"/>
              <a:gd name="connsiteY3" fmla="*/ 2758140 h 2758140"/>
              <a:gd name="connsiteX4" fmla="*/ 1961895 w 3024385"/>
              <a:gd name="connsiteY4" fmla="*/ 2299994 h 2758140"/>
              <a:gd name="connsiteX5" fmla="*/ 2290017 w 3024385"/>
              <a:gd name="connsiteY5" fmla="*/ 2305603 h 2758140"/>
              <a:gd name="connsiteX6" fmla="*/ 1537 w 3024385"/>
              <a:gd name="connsiteY6" fmla="*/ 422369 h 2758140"/>
              <a:gd name="connsiteX7" fmla="*/ 0 w 3024385"/>
              <a:gd name="connsiteY7" fmla="*/ 19 h 2758140"/>
              <a:gd name="connsiteX0" fmla="*/ 0 w 3024385"/>
              <a:gd name="connsiteY0" fmla="*/ 19 h 2758140"/>
              <a:gd name="connsiteX1" fmla="*/ 2722628 w 3024385"/>
              <a:gd name="connsiteY1" fmla="*/ 2314235 h 2758140"/>
              <a:gd name="connsiteX2" fmla="*/ 3024385 w 3024385"/>
              <a:gd name="connsiteY2" fmla="*/ 2310648 h 2758140"/>
              <a:gd name="connsiteX3" fmla="*/ 2480034 w 3024385"/>
              <a:gd name="connsiteY3" fmla="*/ 2758140 h 2758140"/>
              <a:gd name="connsiteX4" fmla="*/ 1961895 w 3024385"/>
              <a:gd name="connsiteY4" fmla="*/ 2299994 h 2758140"/>
              <a:gd name="connsiteX5" fmla="*/ 2290017 w 3024385"/>
              <a:gd name="connsiteY5" fmla="*/ 2305603 h 2758140"/>
              <a:gd name="connsiteX6" fmla="*/ 1537 w 3024385"/>
              <a:gd name="connsiteY6" fmla="*/ 422369 h 2758140"/>
              <a:gd name="connsiteX7" fmla="*/ 0 w 3024385"/>
              <a:gd name="connsiteY7" fmla="*/ 19 h 2758140"/>
              <a:gd name="connsiteX0" fmla="*/ 0 w 3024385"/>
              <a:gd name="connsiteY0" fmla="*/ 19 h 2758140"/>
              <a:gd name="connsiteX1" fmla="*/ 2703578 w 3024385"/>
              <a:gd name="connsiteY1" fmla="*/ 2304710 h 2758140"/>
              <a:gd name="connsiteX2" fmla="*/ 3024385 w 3024385"/>
              <a:gd name="connsiteY2" fmla="*/ 2310648 h 2758140"/>
              <a:gd name="connsiteX3" fmla="*/ 2480034 w 3024385"/>
              <a:gd name="connsiteY3" fmla="*/ 2758140 h 2758140"/>
              <a:gd name="connsiteX4" fmla="*/ 1961895 w 3024385"/>
              <a:gd name="connsiteY4" fmla="*/ 2299994 h 2758140"/>
              <a:gd name="connsiteX5" fmla="*/ 2290017 w 3024385"/>
              <a:gd name="connsiteY5" fmla="*/ 2305603 h 2758140"/>
              <a:gd name="connsiteX6" fmla="*/ 1537 w 3024385"/>
              <a:gd name="connsiteY6" fmla="*/ 422369 h 2758140"/>
              <a:gd name="connsiteX7" fmla="*/ 0 w 3024385"/>
              <a:gd name="connsiteY7" fmla="*/ 19 h 2758140"/>
              <a:gd name="connsiteX0" fmla="*/ 0 w 3024385"/>
              <a:gd name="connsiteY0" fmla="*/ 19 h 2758140"/>
              <a:gd name="connsiteX1" fmla="*/ 2703578 w 3024385"/>
              <a:gd name="connsiteY1" fmla="*/ 2304710 h 2758140"/>
              <a:gd name="connsiteX2" fmla="*/ 3024385 w 3024385"/>
              <a:gd name="connsiteY2" fmla="*/ 2310648 h 2758140"/>
              <a:gd name="connsiteX3" fmla="*/ 2480034 w 3024385"/>
              <a:gd name="connsiteY3" fmla="*/ 2758140 h 2758140"/>
              <a:gd name="connsiteX4" fmla="*/ 1980945 w 3024385"/>
              <a:gd name="connsiteY4" fmla="*/ 2309519 h 2758140"/>
              <a:gd name="connsiteX5" fmla="*/ 2290017 w 3024385"/>
              <a:gd name="connsiteY5" fmla="*/ 2305603 h 2758140"/>
              <a:gd name="connsiteX6" fmla="*/ 1537 w 3024385"/>
              <a:gd name="connsiteY6" fmla="*/ 422369 h 2758140"/>
              <a:gd name="connsiteX7" fmla="*/ 0 w 3024385"/>
              <a:gd name="connsiteY7" fmla="*/ 19 h 2758140"/>
              <a:gd name="connsiteX0" fmla="*/ 0 w 3024385"/>
              <a:gd name="connsiteY0" fmla="*/ 19 h 2758140"/>
              <a:gd name="connsiteX1" fmla="*/ 2703578 w 3024385"/>
              <a:gd name="connsiteY1" fmla="*/ 2304710 h 2758140"/>
              <a:gd name="connsiteX2" fmla="*/ 3024385 w 3024385"/>
              <a:gd name="connsiteY2" fmla="*/ 2310648 h 2758140"/>
              <a:gd name="connsiteX3" fmla="*/ 2508609 w 3024385"/>
              <a:gd name="connsiteY3" fmla="*/ 2758140 h 2758140"/>
              <a:gd name="connsiteX4" fmla="*/ 1980945 w 3024385"/>
              <a:gd name="connsiteY4" fmla="*/ 2309519 h 2758140"/>
              <a:gd name="connsiteX5" fmla="*/ 2290017 w 3024385"/>
              <a:gd name="connsiteY5" fmla="*/ 2305603 h 2758140"/>
              <a:gd name="connsiteX6" fmla="*/ 1537 w 3024385"/>
              <a:gd name="connsiteY6" fmla="*/ 422369 h 2758140"/>
              <a:gd name="connsiteX7" fmla="*/ 0 w 3024385"/>
              <a:gd name="connsiteY7" fmla="*/ 19 h 27581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24385" h="2758140">
                <a:moveTo>
                  <a:pt x="0" y="19"/>
                </a:moveTo>
                <a:cubicBezTo>
                  <a:pt x="1353828" y="-4909"/>
                  <a:pt x="2490326" y="967774"/>
                  <a:pt x="2703578" y="2304710"/>
                </a:cubicBezTo>
                <a:lnTo>
                  <a:pt x="3024385" y="2310648"/>
                </a:lnTo>
                <a:lnTo>
                  <a:pt x="2508609" y="2758140"/>
                </a:lnTo>
                <a:lnTo>
                  <a:pt x="1980945" y="2309519"/>
                </a:lnTo>
                <a:lnTo>
                  <a:pt x="2290017" y="2305603"/>
                </a:lnTo>
                <a:cubicBezTo>
                  <a:pt x="2055228" y="1236154"/>
                  <a:pt x="1096448" y="418384"/>
                  <a:pt x="1537" y="422369"/>
                </a:cubicBezTo>
                <a:cubicBezTo>
                  <a:pt x="1025" y="281586"/>
                  <a:pt x="512" y="140802"/>
                  <a:pt x="0" y="19"/>
                </a:cubicBezTo>
                <a:close/>
              </a:path>
            </a:pathLst>
          </a:custGeom>
          <a:solidFill>
            <a:schemeClr val="accent1">
              <a:lumMod val="40000"/>
              <a:lumOff val="60000"/>
            </a:schemeClr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black"/>
              </a:solidFill>
            </a:endParaRPr>
          </a:p>
        </p:txBody>
      </p:sp>
      <p:sp>
        <p:nvSpPr>
          <p:cNvPr id="12" name="環状矢印 8"/>
          <p:cNvSpPr/>
          <p:nvPr userDrawn="1"/>
        </p:nvSpPr>
        <p:spPr>
          <a:xfrm rot="5400000">
            <a:off x="8975161" y="5717445"/>
            <a:ext cx="3024385" cy="2758140"/>
          </a:xfrm>
          <a:custGeom>
            <a:avLst/>
            <a:gdLst>
              <a:gd name="connsiteX0" fmla="*/ 3370992 w 6761982"/>
              <a:gd name="connsiteY0" fmla="*/ 634089 h 6761982"/>
              <a:gd name="connsiteX1" fmla="*/ 6093620 w 6761982"/>
              <a:gd name="connsiteY1" fmla="*/ 2948305 h 6761982"/>
              <a:gd name="connsiteX2" fmla="*/ 6709702 w 6761982"/>
              <a:gd name="connsiteY2" fmla="*/ 3039968 h 6761982"/>
              <a:gd name="connsiteX3" fmla="*/ 5889126 w 6761982"/>
              <a:gd name="connsiteY3" fmla="*/ 3754160 h 6761982"/>
              <a:gd name="connsiteX4" fmla="*/ 5037612 w 6761982"/>
              <a:gd name="connsiteY4" fmla="*/ 2791189 h 6761982"/>
              <a:gd name="connsiteX5" fmla="*/ 5651484 w 6761982"/>
              <a:gd name="connsiteY5" fmla="*/ 2882523 h 6761982"/>
              <a:gd name="connsiteX6" fmla="*/ 3372529 w 6761982"/>
              <a:gd name="connsiteY6" fmla="*/ 1056439 h 6761982"/>
              <a:gd name="connsiteX7" fmla="*/ 3370992 w 6761982"/>
              <a:gd name="connsiteY7" fmla="*/ 634089 h 6761982"/>
              <a:gd name="connsiteX0" fmla="*/ 0 w 3338710"/>
              <a:gd name="connsiteY0" fmla="*/ 19 h 2758140"/>
              <a:gd name="connsiteX1" fmla="*/ 2722628 w 3338710"/>
              <a:gd name="connsiteY1" fmla="*/ 2314235 h 2758140"/>
              <a:gd name="connsiteX2" fmla="*/ 3338710 w 3338710"/>
              <a:gd name="connsiteY2" fmla="*/ 2405898 h 2758140"/>
              <a:gd name="connsiteX3" fmla="*/ 2480034 w 3338710"/>
              <a:gd name="connsiteY3" fmla="*/ 2758140 h 2758140"/>
              <a:gd name="connsiteX4" fmla="*/ 1666620 w 3338710"/>
              <a:gd name="connsiteY4" fmla="*/ 2157119 h 2758140"/>
              <a:gd name="connsiteX5" fmla="*/ 2280492 w 3338710"/>
              <a:gd name="connsiteY5" fmla="*/ 2248453 h 2758140"/>
              <a:gd name="connsiteX6" fmla="*/ 1537 w 3338710"/>
              <a:gd name="connsiteY6" fmla="*/ 422369 h 2758140"/>
              <a:gd name="connsiteX7" fmla="*/ 0 w 3338710"/>
              <a:gd name="connsiteY7" fmla="*/ 19 h 2758140"/>
              <a:gd name="connsiteX0" fmla="*/ 0 w 3062485"/>
              <a:gd name="connsiteY0" fmla="*/ 19 h 2758140"/>
              <a:gd name="connsiteX1" fmla="*/ 2722628 w 3062485"/>
              <a:gd name="connsiteY1" fmla="*/ 2314235 h 2758140"/>
              <a:gd name="connsiteX2" fmla="*/ 3062485 w 3062485"/>
              <a:gd name="connsiteY2" fmla="*/ 2329698 h 2758140"/>
              <a:gd name="connsiteX3" fmla="*/ 2480034 w 3062485"/>
              <a:gd name="connsiteY3" fmla="*/ 2758140 h 2758140"/>
              <a:gd name="connsiteX4" fmla="*/ 1666620 w 3062485"/>
              <a:gd name="connsiteY4" fmla="*/ 2157119 h 2758140"/>
              <a:gd name="connsiteX5" fmla="*/ 2280492 w 3062485"/>
              <a:gd name="connsiteY5" fmla="*/ 2248453 h 2758140"/>
              <a:gd name="connsiteX6" fmla="*/ 1537 w 3062485"/>
              <a:gd name="connsiteY6" fmla="*/ 422369 h 2758140"/>
              <a:gd name="connsiteX7" fmla="*/ 0 w 3062485"/>
              <a:gd name="connsiteY7" fmla="*/ 19 h 2758140"/>
              <a:gd name="connsiteX0" fmla="*/ 0 w 3062485"/>
              <a:gd name="connsiteY0" fmla="*/ 19 h 2758140"/>
              <a:gd name="connsiteX1" fmla="*/ 2722628 w 3062485"/>
              <a:gd name="connsiteY1" fmla="*/ 2314235 h 2758140"/>
              <a:gd name="connsiteX2" fmla="*/ 3062485 w 3062485"/>
              <a:gd name="connsiteY2" fmla="*/ 2329698 h 2758140"/>
              <a:gd name="connsiteX3" fmla="*/ 2480034 w 3062485"/>
              <a:gd name="connsiteY3" fmla="*/ 2758140 h 2758140"/>
              <a:gd name="connsiteX4" fmla="*/ 1942845 w 3062485"/>
              <a:gd name="connsiteY4" fmla="*/ 2233319 h 2758140"/>
              <a:gd name="connsiteX5" fmla="*/ 2280492 w 3062485"/>
              <a:gd name="connsiteY5" fmla="*/ 2248453 h 2758140"/>
              <a:gd name="connsiteX6" fmla="*/ 1537 w 3062485"/>
              <a:gd name="connsiteY6" fmla="*/ 422369 h 2758140"/>
              <a:gd name="connsiteX7" fmla="*/ 0 w 3062485"/>
              <a:gd name="connsiteY7" fmla="*/ 19 h 2758140"/>
              <a:gd name="connsiteX0" fmla="*/ 0 w 3062485"/>
              <a:gd name="connsiteY0" fmla="*/ 19 h 2758140"/>
              <a:gd name="connsiteX1" fmla="*/ 2722628 w 3062485"/>
              <a:gd name="connsiteY1" fmla="*/ 2314235 h 2758140"/>
              <a:gd name="connsiteX2" fmla="*/ 3062485 w 3062485"/>
              <a:gd name="connsiteY2" fmla="*/ 2329698 h 2758140"/>
              <a:gd name="connsiteX3" fmla="*/ 2480034 w 3062485"/>
              <a:gd name="connsiteY3" fmla="*/ 2758140 h 2758140"/>
              <a:gd name="connsiteX4" fmla="*/ 1942845 w 3062485"/>
              <a:gd name="connsiteY4" fmla="*/ 2233319 h 2758140"/>
              <a:gd name="connsiteX5" fmla="*/ 2290017 w 3062485"/>
              <a:gd name="connsiteY5" fmla="*/ 2305603 h 2758140"/>
              <a:gd name="connsiteX6" fmla="*/ 1537 w 3062485"/>
              <a:gd name="connsiteY6" fmla="*/ 422369 h 2758140"/>
              <a:gd name="connsiteX7" fmla="*/ 0 w 3062485"/>
              <a:gd name="connsiteY7" fmla="*/ 19 h 2758140"/>
              <a:gd name="connsiteX0" fmla="*/ 0 w 3062485"/>
              <a:gd name="connsiteY0" fmla="*/ 19 h 2758140"/>
              <a:gd name="connsiteX1" fmla="*/ 2722628 w 3062485"/>
              <a:gd name="connsiteY1" fmla="*/ 2314235 h 2758140"/>
              <a:gd name="connsiteX2" fmla="*/ 3062485 w 3062485"/>
              <a:gd name="connsiteY2" fmla="*/ 2329698 h 2758140"/>
              <a:gd name="connsiteX3" fmla="*/ 2480034 w 3062485"/>
              <a:gd name="connsiteY3" fmla="*/ 2758140 h 2758140"/>
              <a:gd name="connsiteX4" fmla="*/ 1942845 w 3062485"/>
              <a:gd name="connsiteY4" fmla="*/ 2299994 h 2758140"/>
              <a:gd name="connsiteX5" fmla="*/ 2290017 w 3062485"/>
              <a:gd name="connsiteY5" fmla="*/ 2305603 h 2758140"/>
              <a:gd name="connsiteX6" fmla="*/ 1537 w 3062485"/>
              <a:gd name="connsiteY6" fmla="*/ 422369 h 2758140"/>
              <a:gd name="connsiteX7" fmla="*/ 0 w 3062485"/>
              <a:gd name="connsiteY7" fmla="*/ 19 h 2758140"/>
              <a:gd name="connsiteX0" fmla="*/ 0 w 3024385"/>
              <a:gd name="connsiteY0" fmla="*/ 19 h 2758140"/>
              <a:gd name="connsiteX1" fmla="*/ 2722628 w 3024385"/>
              <a:gd name="connsiteY1" fmla="*/ 2314235 h 2758140"/>
              <a:gd name="connsiteX2" fmla="*/ 3024385 w 3024385"/>
              <a:gd name="connsiteY2" fmla="*/ 2310648 h 2758140"/>
              <a:gd name="connsiteX3" fmla="*/ 2480034 w 3024385"/>
              <a:gd name="connsiteY3" fmla="*/ 2758140 h 2758140"/>
              <a:gd name="connsiteX4" fmla="*/ 1942845 w 3024385"/>
              <a:gd name="connsiteY4" fmla="*/ 2299994 h 2758140"/>
              <a:gd name="connsiteX5" fmla="*/ 2290017 w 3024385"/>
              <a:gd name="connsiteY5" fmla="*/ 2305603 h 2758140"/>
              <a:gd name="connsiteX6" fmla="*/ 1537 w 3024385"/>
              <a:gd name="connsiteY6" fmla="*/ 422369 h 2758140"/>
              <a:gd name="connsiteX7" fmla="*/ 0 w 3024385"/>
              <a:gd name="connsiteY7" fmla="*/ 19 h 2758140"/>
              <a:gd name="connsiteX0" fmla="*/ 0 w 3024385"/>
              <a:gd name="connsiteY0" fmla="*/ 19 h 2758140"/>
              <a:gd name="connsiteX1" fmla="*/ 2722628 w 3024385"/>
              <a:gd name="connsiteY1" fmla="*/ 2314235 h 2758140"/>
              <a:gd name="connsiteX2" fmla="*/ 3024385 w 3024385"/>
              <a:gd name="connsiteY2" fmla="*/ 2310648 h 2758140"/>
              <a:gd name="connsiteX3" fmla="*/ 2480034 w 3024385"/>
              <a:gd name="connsiteY3" fmla="*/ 2758140 h 2758140"/>
              <a:gd name="connsiteX4" fmla="*/ 1961895 w 3024385"/>
              <a:gd name="connsiteY4" fmla="*/ 2299994 h 2758140"/>
              <a:gd name="connsiteX5" fmla="*/ 2290017 w 3024385"/>
              <a:gd name="connsiteY5" fmla="*/ 2305603 h 2758140"/>
              <a:gd name="connsiteX6" fmla="*/ 1537 w 3024385"/>
              <a:gd name="connsiteY6" fmla="*/ 422369 h 2758140"/>
              <a:gd name="connsiteX7" fmla="*/ 0 w 3024385"/>
              <a:gd name="connsiteY7" fmla="*/ 19 h 2758140"/>
              <a:gd name="connsiteX0" fmla="*/ 0 w 3024385"/>
              <a:gd name="connsiteY0" fmla="*/ 19 h 2758140"/>
              <a:gd name="connsiteX1" fmla="*/ 2722628 w 3024385"/>
              <a:gd name="connsiteY1" fmla="*/ 2314235 h 2758140"/>
              <a:gd name="connsiteX2" fmla="*/ 3024385 w 3024385"/>
              <a:gd name="connsiteY2" fmla="*/ 2310648 h 2758140"/>
              <a:gd name="connsiteX3" fmla="*/ 2480034 w 3024385"/>
              <a:gd name="connsiteY3" fmla="*/ 2758140 h 2758140"/>
              <a:gd name="connsiteX4" fmla="*/ 1961895 w 3024385"/>
              <a:gd name="connsiteY4" fmla="*/ 2299994 h 2758140"/>
              <a:gd name="connsiteX5" fmla="*/ 2290017 w 3024385"/>
              <a:gd name="connsiteY5" fmla="*/ 2305603 h 2758140"/>
              <a:gd name="connsiteX6" fmla="*/ 1537 w 3024385"/>
              <a:gd name="connsiteY6" fmla="*/ 422369 h 2758140"/>
              <a:gd name="connsiteX7" fmla="*/ 0 w 3024385"/>
              <a:gd name="connsiteY7" fmla="*/ 19 h 2758140"/>
              <a:gd name="connsiteX0" fmla="*/ 0 w 3024385"/>
              <a:gd name="connsiteY0" fmla="*/ 19 h 2758140"/>
              <a:gd name="connsiteX1" fmla="*/ 2703578 w 3024385"/>
              <a:gd name="connsiteY1" fmla="*/ 2304710 h 2758140"/>
              <a:gd name="connsiteX2" fmla="*/ 3024385 w 3024385"/>
              <a:gd name="connsiteY2" fmla="*/ 2310648 h 2758140"/>
              <a:gd name="connsiteX3" fmla="*/ 2480034 w 3024385"/>
              <a:gd name="connsiteY3" fmla="*/ 2758140 h 2758140"/>
              <a:gd name="connsiteX4" fmla="*/ 1961895 w 3024385"/>
              <a:gd name="connsiteY4" fmla="*/ 2299994 h 2758140"/>
              <a:gd name="connsiteX5" fmla="*/ 2290017 w 3024385"/>
              <a:gd name="connsiteY5" fmla="*/ 2305603 h 2758140"/>
              <a:gd name="connsiteX6" fmla="*/ 1537 w 3024385"/>
              <a:gd name="connsiteY6" fmla="*/ 422369 h 2758140"/>
              <a:gd name="connsiteX7" fmla="*/ 0 w 3024385"/>
              <a:gd name="connsiteY7" fmla="*/ 19 h 2758140"/>
              <a:gd name="connsiteX0" fmla="*/ 0 w 3024385"/>
              <a:gd name="connsiteY0" fmla="*/ 19 h 2758140"/>
              <a:gd name="connsiteX1" fmla="*/ 2703578 w 3024385"/>
              <a:gd name="connsiteY1" fmla="*/ 2304710 h 2758140"/>
              <a:gd name="connsiteX2" fmla="*/ 3024385 w 3024385"/>
              <a:gd name="connsiteY2" fmla="*/ 2310648 h 2758140"/>
              <a:gd name="connsiteX3" fmla="*/ 2480034 w 3024385"/>
              <a:gd name="connsiteY3" fmla="*/ 2758140 h 2758140"/>
              <a:gd name="connsiteX4" fmla="*/ 1980945 w 3024385"/>
              <a:gd name="connsiteY4" fmla="*/ 2309519 h 2758140"/>
              <a:gd name="connsiteX5" fmla="*/ 2290017 w 3024385"/>
              <a:gd name="connsiteY5" fmla="*/ 2305603 h 2758140"/>
              <a:gd name="connsiteX6" fmla="*/ 1537 w 3024385"/>
              <a:gd name="connsiteY6" fmla="*/ 422369 h 2758140"/>
              <a:gd name="connsiteX7" fmla="*/ 0 w 3024385"/>
              <a:gd name="connsiteY7" fmla="*/ 19 h 2758140"/>
              <a:gd name="connsiteX0" fmla="*/ 0 w 3024385"/>
              <a:gd name="connsiteY0" fmla="*/ 19 h 2758140"/>
              <a:gd name="connsiteX1" fmla="*/ 2703578 w 3024385"/>
              <a:gd name="connsiteY1" fmla="*/ 2304710 h 2758140"/>
              <a:gd name="connsiteX2" fmla="*/ 3024385 w 3024385"/>
              <a:gd name="connsiteY2" fmla="*/ 2310648 h 2758140"/>
              <a:gd name="connsiteX3" fmla="*/ 2508609 w 3024385"/>
              <a:gd name="connsiteY3" fmla="*/ 2758140 h 2758140"/>
              <a:gd name="connsiteX4" fmla="*/ 1980945 w 3024385"/>
              <a:gd name="connsiteY4" fmla="*/ 2309519 h 2758140"/>
              <a:gd name="connsiteX5" fmla="*/ 2290017 w 3024385"/>
              <a:gd name="connsiteY5" fmla="*/ 2305603 h 2758140"/>
              <a:gd name="connsiteX6" fmla="*/ 1537 w 3024385"/>
              <a:gd name="connsiteY6" fmla="*/ 422369 h 2758140"/>
              <a:gd name="connsiteX7" fmla="*/ 0 w 3024385"/>
              <a:gd name="connsiteY7" fmla="*/ 19 h 27581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24385" h="2758140">
                <a:moveTo>
                  <a:pt x="0" y="19"/>
                </a:moveTo>
                <a:cubicBezTo>
                  <a:pt x="1353828" y="-4909"/>
                  <a:pt x="2490326" y="967774"/>
                  <a:pt x="2703578" y="2304710"/>
                </a:cubicBezTo>
                <a:lnTo>
                  <a:pt x="3024385" y="2310648"/>
                </a:lnTo>
                <a:lnTo>
                  <a:pt x="2508609" y="2758140"/>
                </a:lnTo>
                <a:lnTo>
                  <a:pt x="1980945" y="2309519"/>
                </a:lnTo>
                <a:lnTo>
                  <a:pt x="2290017" y="2305603"/>
                </a:lnTo>
                <a:cubicBezTo>
                  <a:pt x="2055228" y="1236154"/>
                  <a:pt x="1096448" y="418384"/>
                  <a:pt x="1537" y="422369"/>
                </a:cubicBezTo>
                <a:cubicBezTo>
                  <a:pt x="1025" y="281586"/>
                  <a:pt x="512" y="140802"/>
                  <a:pt x="0" y="19"/>
                </a:cubicBezTo>
                <a:close/>
              </a:path>
            </a:pathLst>
          </a:custGeom>
          <a:solidFill>
            <a:schemeClr val="accent1">
              <a:lumMod val="60000"/>
              <a:lumOff val="40000"/>
            </a:schemeClr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black"/>
              </a:solidFill>
            </a:endParaRPr>
          </a:p>
        </p:txBody>
      </p:sp>
      <p:sp>
        <p:nvSpPr>
          <p:cNvPr id="13" name="環状矢印 8"/>
          <p:cNvSpPr/>
          <p:nvPr userDrawn="1"/>
        </p:nvSpPr>
        <p:spPr>
          <a:xfrm rot="10800000">
            <a:off x="6112473" y="5582267"/>
            <a:ext cx="3024385" cy="2758140"/>
          </a:xfrm>
          <a:custGeom>
            <a:avLst/>
            <a:gdLst>
              <a:gd name="connsiteX0" fmla="*/ 3370992 w 6761982"/>
              <a:gd name="connsiteY0" fmla="*/ 634089 h 6761982"/>
              <a:gd name="connsiteX1" fmla="*/ 6093620 w 6761982"/>
              <a:gd name="connsiteY1" fmla="*/ 2948305 h 6761982"/>
              <a:gd name="connsiteX2" fmla="*/ 6709702 w 6761982"/>
              <a:gd name="connsiteY2" fmla="*/ 3039968 h 6761982"/>
              <a:gd name="connsiteX3" fmla="*/ 5889126 w 6761982"/>
              <a:gd name="connsiteY3" fmla="*/ 3754160 h 6761982"/>
              <a:gd name="connsiteX4" fmla="*/ 5037612 w 6761982"/>
              <a:gd name="connsiteY4" fmla="*/ 2791189 h 6761982"/>
              <a:gd name="connsiteX5" fmla="*/ 5651484 w 6761982"/>
              <a:gd name="connsiteY5" fmla="*/ 2882523 h 6761982"/>
              <a:gd name="connsiteX6" fmla="*/ 3372529 w 6761982"/>
              <a:gd name="connsiteY6" fmla="*/ 1056439 h 6761982"/>
              <a:gd name="connsiteX7" fmla="*/ 3370992 w 6761982"/>
              <a:gd name="connsiteY7" fmla="*/ 634089 h 6761982"/>
              <a:gd name="connsiteX0" fmla="*/ 0 w 3338710"/>
              <a:gd name="connsiteY0" fmla="*/ 19 h 2758140"/>
              <a:gd name="connsiteX1" fmla="*/ 2722628 w 3338710"/>
              <a:gd name="connsiteY1" fmla="*/ 2314235 h 2758140"/>
              <a:gd name="connsiteX2" fmla="*/ 3338710 w 3338710"/>
              <a:gd name="connsiteY2" fmla="*/ 2405898 h 2758140"/>
              <a:gd name="connsiteX3" fmla="*/ 2480034 w 3338710"/>
              <a:gd name="connsiteY3" fmla="*/ 2758140 h 2758140"/>
              <a:gd name="connsiteX4" fmla="*/ 1666620 w 3338710"/>
              <a:gd name="connsiteY4" fmla="*/ 2157119 h 2758140"/>
              <a:gd name="connsiteX5" fmla="*/ 2280492 w 3338710"/>
              <a:gd name="connsiteY5" fmla="*/ 2248453 h 2758140"/>
              <a:gd name="connsiteX6" fmla="*/ 1537 w 3338710"/>
              <a:gd name="connsiteY6" fmla="*/ 422369 h 2758140"/>
              <a:gd name="connsiteX7" fmla="*/ 0 w 3338710"/>
              <a:gd name="connsiteY7" fmla="*/ 19 h 2758140"/>
              <a:gd name="connsiteX0" fmla="*/ 0 w 3062485"/>
              <a:gd name="connsiteY0" fmla="*/ 19 h 2758140"/>
              <a:gd name="connsiteX1" fmla="*/ 2722628 w 3062485"/>
              <a:gd name="connsiteY1" fmla="*/ 2314235 h 2758140"/>
              <a:gd name="connsiteX2" fmla="*/ 3062485 w 3062485"/>
              <a:gd name="connsiteY2" fmla="*/ 2329698 h 2758140"/>
              <a:gd name="connsiteX3" fmla="*/ 2480034 w 3062485"/>
              <a:gd name="connsiteY3" fmla="*/ 2758140 h 2758140"/>
              <a:gd name="connsiteX4" fmla="*/ 1666620 w 3062485"/>
              <a:gd name="connsiteY4" fmla="*/ 2157119 h 2758140"/>
              <a:gd name="connsiteX5" fmla="*/ 2280492 w 3062485"/>
              <a:gd name="connsiteY5" fmla="*/ 2248453 h 2758140"/>
              <a:gd name="connsiteX6" fmla="*/ 1537 w 3062485"/>
              <a:gd name="connsiteY6" fmla="*/ 422369 h 2758140"/>
              <a:gd name="connsiteX7" fmla="*/ 0 w 3062485"/>
              <a:gd name="connsiteY7" fmla="*/ 19 h 2758140"/>
              <a:gd name="connsiteX0" fmla="*/ 0 w 3062485"/>
              <a:gd name="connsiteY0" fmla="*/ 19 h 2758140"/>
              <a:gd name="connsiteX1" fmla="*/ 2722628 w 3062485"/>
              <a:gd name="connsiteY1" fmla="*/ 2314235 h 2758140"/>
              <a:gd name="connsiteX2" fmla="*/ 3062485 w 3062485"/>
              <a:gd name="connsiteY2" fmla="*/ 2329698 h 2758140"/>
              <a:gd name="connsiteX3" fmla="*/ 2480034 w 3062485"/>
              <a:gd name="connsiteY3" fmla="*/ 2758140 h 2758140"/>
              <a:gd name="connsiteX4" fmla="*/ 1942845 w 3062485"/>
              <a:gd name="connsiteY4" fmla="*/ 2233319 h 2758140"/>
              <a:gd name="connsiteX5" fmla="*/ 2280492 w 3062485"/>
              <a:gd name="connsiteY5" fmla="*/ 2248453 h 2758140"/>
              <a:gd name="connsiteX6" fmla="*/ 1537 w 3062485"/>
              <a:gd name="connsiteY6" fmla="*/ 422369 h 2758140"/>
              <a:gd name="connsiteX7" fmla="*/ 0 w 3062485"/>
              <a:gd name="connsiteY7" fmla="*/ 19 h 2758140"/>
              <a:gd name="connsiteX0" fmla="*/ 0 w 3062485"/>
              <a:gd name="connsiteY0" fmla="*/ 19 h 2758140"/>
              <a:gd name="connsiteX1" fmla="*/ 2722628 w 3062485"/>
              <a:gd name="connsiteY1" fmla="*/ 2314235 h 2758140"/>
              <a:gd name="connsiteX2" fmla="*/ 3062485 w 3062485"/>
              <a:gd name="connsiteY2" fmla="*/ 2329698 h 2758140"/>
              <a:gd name="connsiteX3" fmla="*/ 2480034 w 3062485"/>
              <a:gd name="connsiteY3" fmla="*/ 2758140 h 2758140"/>
              <a:gd name="connsiteX4" fmla="*/ 1942845 w 3062485"/>
              <a:gd name="connsiteY4" fmla="*/ 2233319 h 2758140"/>
              <a:gd name="connsiteX5" fmla="*/ 2290017 w 3062485"/>
              <a:gd name="connsiteY5" fmla="*/ 2305603 h 2758140"/>
              <a:gd name="connsiteX6" fmla="*/ 1537 w 3062485"/>
              <a:gd name="connsiteY6" fmla="*/ 422369 h 2758140"/>
              <a:gd name="connsiteX7" fmla="*/ 0 w 3062485"/>
              <a:gd name="connsiteY7" fmla="*/ 19 h 2758140"/>
              <a:gd name="connsiteX0" fmla="*/ 0 w 3062485"/>
              <a:gd name="connsiteY0" fmla="*/ 19 h 2758140"/>
              <a:gd name="connsiteX1" fmla="*/ 2722628 w 3062485"/>
              <a:gd name="connsiteY1" fmla="*/ 2314235 h 2758140"/>
              <a:gd name="connsiteX2" fmla="*/ 3062485 w 3062485"/>
              <a:gd name="connsiteY2" fmla="*/ 2329698 h 2758140"/>
              <a:gd name="connsiteX3" fmla="*/ 2480034 w 3062485"/>
              <a:gd name="connsiteY3" fmla="*/ 2758140 h 2758140"/>
              <a:gd name="connsiteX4" fmla="*/ 1942845 w 3062485"/>
              <a:gd name="connsiteY4" fmla="*/ 2299994 h 2758140"/>
              <a:gd name="connsiteX5" fmla="*/ 2290017 w 3062485"/>
              <a:gd name="connsiteY5" fmla="*/ 2305603 h 2758140"/>
              <a:gd name="connsiteX6" fmla="*/ 1537 w 3062485"/>
              <a:gd name="connsiteY6" fmla="*/ 422369 h 2758140"/>
              <a:gd name="connsiteX7" fmla="*/ 0 w 3062485"/>
              <a:gd name="connsiteY7" fmla="*/ 19 h 2758140"/>
              <a:gd name="connsiteX0" fmla="*/ 0 w 3024385"/>
              <a:gd name="connsiteY0" fmla="*/ 19 h 2758140"/>
              <a:gd name="connsiteX1" fmla="*/ 2722628 w 3024385"/>
              <a:gd name="connsiteY1" fmla="*/ 2314235 h 2758140"/>
              <a:gd name="connsiteX2" fmla="*/ 3024385 w 3024385"/>
              <a:gd name="connsiteY2" fmla="*/ 2310648 h 2758140"/>
              <a:gd name="connsiteX3" fmla="*/ 2480034 w 3024385"/>
              <a:gd name="connsiteY3" fmla="*/ 2758140 h 2758140"/>
              <a:gd name="connsiteX4" fmla="*/ 1942845 w 3024385"/>
              <a:gd name="connsiteY4" fmla="*/ 2299994 h 2758140"/>
              <a:gd name="connsiteX5" fmla="*/ 2290017 w 3024385"/>
              <a:gd name="connsiteY5" fmla="*/ 2305603 h 2758140"/>
              <a:gd name="connsiteX6" fmla="*/ 1537 w 3024385"/>
              <a:gd name="connsiteY6" fmla="*/ 422369 h 2758140"/>
              <a:gd name="connsiteX7" fmla="*/ 0 w 3024385"/>
              <a:gd name="connsiteY7" fmla="*/ 19 h 2758140"/>
              <a:gd name="connsiteX0" fmla="*/ 0 w 3024385"/>
              <a:gd name="connsiteY0" fmla="*/ 19 h 2758140"/>
              <a:gd name="connsiteX1" fmla="*/ 2722628 w 3024385"/>
              <a:gd name="connsiteY1" fmla="*/ 2314235 h 2758140"/>
              <a:gd name="connsiteX2" fmla="*/ 3024385 w 3024385"/>
              <a:gd name="connsiteY2" fmla="*/ 2310648 h 2758140"/>
              <a:gd name="connsiteX3" fmla="*/ 2480034 w 3024385"/>
              <a:gd name="connsiteY3" fmla="*/ 2758140 h 2758140"/>
              <a:gd name="connsiteX4" fmla="*/ 1961895 w 3024385"/>
              <a:gd name="connsiteY4" fmla="*/ 2299994 h 2758140"/>
              <a:gd name="connsiteX5" fmla="*/ 2290017 w 3024385"/>
              <a:gd name="connsiteY5" fmla="*/ 2305603 h 2758140"/>
              <a:gd name="connsiteX6" fmla="*/ 1537 w 3024385"/>
              <a:gd name="connsiteY6" fmla="*/ 422369 h 2758140"/>
              <a:gd name="connsiteX7" fmla="*/ 0 w 3024385"/>
              <a:gd name="connsiteY7" fmla="*/ 19 h 2758140"/>
              <a:gd name="connsiteX0" fmla="*/ 0 w 3024385"/>
              <a:gd name="connsiteY0" fmla="*/ 19 h 2758140"/>
              <a:gd name="connsiteX1" fmla="*/ 2722628 w 3024385"/>
              <a:gd name="connsiteY1" fmla="*/ 2314235 h 2758140"/>
              <a:gd name="connsiteX2" fmla="*/ 3024385 w 3024385"/>
              <a:gd name="connsiteY2" fmla="*/ 2310648 h 2758140"/>
              <a:gd name="connsiteX3" fmla="*/ 2480034 w 3024385"/>
              <a:gd name="connsiteY3" fmla="*/ 2758140 h 2758140"/>
              <a:gd name="connsiteX4" fmla="*/ 1961895 w 3024385"/>
              <a:gd name="connsiteY4" fmla="*/ 2299994 h 2758140"/>
              <a:gd name="connsiteX5" fmla="*/ 2290017 w 3024385"/>
              <a:gd name="connsiteY5" fmla="*/ 2305603 h 2758140"/>
              <a:gd name="connsiteX6" fmla="*/ 1537 w 3024385"/>
              <a:gd name="connsiteY6" fmla="*/ 422369 h 2758140"/>
              <a:gd name="connsiteX7" fmla="*/ 0 w 3024385"/>
              <a:gd name="connsiteY7" fmla="*/ 19 h 2758140"/>
              <a:gd name="connsiteX0" fmla="*/ 0 w 3024385"/>
              <a:gd name="connsiteY0" fmla="*/ 19 h 2758140"/>
              <a:gd name="connsiteX1" fmla="*/ 2703578 w 3024385"/>
              <a:gd name="connsiteY1" fmla="*/ 2304710 h 2758140"/>
              <a:gd name="connsiteX2" fmla="*/ 3024385 w 3024385"/>
              <a:gd name="connsiteY2" fmla="*/ 2310648 h 2758140"/>
              <a:gd name="connsiteX3" fmla="*/ 2480034 w 3024385"/>
              <a:gd name="connsiteY3" fmla="*/ 2758140 h 2758140"/>
              <a:gd name="connsiteX4" fmla="*/ 1961895 w 3024385"/>
              <a:gd name="connsiteY4" fmla="*/ 2299994 h 2758140"/>
              <a:gd name="connsiteX5" fmla="*/ 2290017 w 3024385"/>
              <a:gd name="connsiteY5" fmla="*/ 2305603 h 2758140"/>
              <a:gd name="connsiteX6" fmla="*/ 1537 w 3024385"/>
              <a:gd name="connsiteY6" fmla="*/ 422369 h 2758140"/>
              <a:gd name="connsiteX7" fmla="*/ 0 w 3024385"/>
              <a:gd name="connsiteY7" fmla="*/ 19 h 2758140"/>
              <a:gd name="connsiteX0" fmla="*/ 0 w 3024385"/>
              <a:gd name="connsiteY0" fmla="*/ 19 h 2758140"/>
              <a:gd name="connsiteX1" fmla="*/ 2703578 w 3024385"/>
              <a:gd name="connsiteY1" fmla="*/ 2304710 h 2758140"/>
              <a:gd name="connsiteX2" fmla="*/ 3024385 w 3024385"/>
              <a:gd name="connsiteY2" fmla="*/ 2310648 h 2758140"/>
              <a:gd name="connsiteX3" fmla="*/ 2480034 w 3024385"/>
              <a:gd name="connsiteY3" fmla="*/ 2758140 h 2758140"/>
              <a:gd name="connsiteX4" fmla="*/ 1980945 w 3024385"/>
              <a:gd name="connsiteY4" fmla="*/ 2309519 h 2758140"/>
              <a:gd name="connsiteX5" fmla="*/ 2290017 w 3024385"/>
              <a:gd name="connsiteY5" fmla="*/ 2305603 h 2758140"/>
              <a:gd name="connsiteX6" fmla="*/ 1537 w 3024385"/>
              <a:gd name="connsiteY6" fmla="*/ 422369 h 2758140"/>
              <a:gd name="connsiteX7" fmla="*/ 0 w 3024385"/>
              <a:gd name="connsiteY7" fmla="*/ 19 h 2758140"/>
              <a:gd name="connsiteX0" fmla="*/ 0 w 3024385"/>
              <a:gd name="connsiteY0" fmla="*/ 19 h 2758140"/>
              <a:gd name="connsiteX1" fmla="*/ 2703578 w 3024385"/>
              <a:gd name="connsiteY1" fmla="*/ 2304710 h 2758140"/>
              <a:gd name="connsiteX2" fmla="*/ 3024385 w 3024385"/>
              <a:gd name="connsiteY2" fmla="*/ 2310648 h 2758140"/>
              <a:gd name="connsiteX3" fmla="*/ 2508609 w 3024385"/>
              <a:gd name="connsiteY3" fmla="*/ 2758140 h 2758140"/>
              <a:gd name="connsiteX4" fmla="*/ 1980945 w 3024385"/>
              <a:gd name="connsiteY4" fmla="*/ 2309519 h 2758140"/>
              <a:gd name="connsiteX5" fmla="*/ 2290017 w 3024385"/>
              <a:gd name="connsiteY5" fmla="*/ 2305603 h 2758140"/>
              <a:gd name="connsiteX6" fmla="*/ 1537 w 3024385"/>
              <a:gd name="connsiteY6" fmla="*/ 422369 h 2758140"/>
              <a:gd name="connsiteX7" fmla="*/ 0 w 3024385"/>
              <a:gd name="connsiteY7" fmla="*/ 19 h 27581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24385" h="2758140">
                <a:moveTo>
                  <a:pt x="0" y="19"/>
                </a:moveTo>
                <a:cubicBezTo>
                  <a:pt x="1353828" y="-4909"/>
                  <a:pt x="2490326" y="967774"/>
                  <a:pt x="2703578" y="2304710"/>
                </a:cubicBezTo>
                <a:lnTo>
                  <a:pt x="3024385" y="2310648"/>
                </a:lnTo>
                <a:lnTo>
                  <a:pt x="2508609" y="2758140"/>
                </a:lnTo>
                <a:lnTo>
                  <a:pt x="1980945" y="2309519"/>
                </a:lnTo>
                <a:lnTo>
                  <a:pt x="2290017" y="2305603"/>
                </a:lnTo>
                <a:cubicBezTo>
                  <a:pt x="2055228" y="1236154"/>
                  <a:pt x="1096448" y="418384"/>
                  <a:pt x="1537" y="422369"/>
                </a:cubicBezTo>
                <a:cubicBezTo>
                  <a:pt x="1025" y="281586"/>
                  <a:pt x="512" y="140802"/>
                  <a:pt x="0" y="19"/>
                </a:cubicBezTo>
                <a:close/>
              </a:path>
            </a:pathLst>
          </a:custGeom>
          <a:solidFill>
            <a:schemeClr val="accent1"/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black"/>
              </a:solidFill>
            </a:endParaRPr>
          </a:p>
        </p:txBody>
      </p:sp>
      <p:sp>
        <p:nvSpPr>
          <p:cNvPr id="14" name="環状矢印 8"/>
          <p:cNvSpPr/>
          <p:nvPr userDrawn="1"/>
        </p:nvSpPr>
        <p:spPr>
          <a:xfrm rot="16200000">
            <a:off x="6255121" y="2679785"/>
            <a:ext cx="3024385" cy="2758140"/>
          </a:xfrm>
          <a:custGeom>
            <a:avLst/>
            <a:gdLst>
              <a:gd name="connsiteX0" fmla="*/ 3370992 w 6761982"/>
              <a:gd name="connsiteY0" fmla="*/ 634089 h 6761982"/>
              <a:gd name="connsiteX1" fmla="*/ 6093620 w 6761982"/>
              <a:gd name="connsiteY1" fmla="*/ 2948305 h 6761982"/>
              <a:gd name="connsiteX2" fmla="*/ 6709702 w 6761982"/>
              <a:gd name="connsiteY2" fmla="*/ 3039968 h 6761982"/>
              <a:gd name="connsiteX3" fmla="*/ 5889126 w 6761982"/>
              <a:gd name="connsiteY3" fmla="*/ 3754160 h 6761982"/>
              <a:gd name="connsiteX4" fmla="*/ 5037612 w 6761982"/>
              <a:gd name="connsiteY4" fmla="*/ 2791189 h 6761982"/>
              <a:gd name="connsiteX5" fmla="*/ 5651484 w 6761982"/>
              <a:gd name="connsiteY5" fmla="*/ 2882523 h 6761982"/>
              <a:gd name="connsiteX6" fmla="*/ 3372529 w 6761982"/>
              <a:gd name="connsiteY6" fmla="*/ 1056439 h 6761982"/>
              <a:gd name="connsiteX7" fmla="*/ 3370992 w 6761982"/>
              <a:gd name="connsiteY7" fmla="*/ 634089 h 6761982"/>
              <a:gd name="connsiteX0" fmla="*/ 0 w 3338710"/>
              <a:gd name="connsiteY0" fmla="*/ 19 h 2758140"/>
              <a:gd name="connsiteX1" fmla="*/ 2722628 w 3338710"/>
              <a:gd name="connsiteY1" fmla="*/ 2314235 h 2758140"/>
              <a:gd name="connsiteX2" fmla="*/ 3338710 w 3338710"/>
              <a:gd name="connsiteY2" fmla="*/ 2405898 h 2758140"/>
              <a:gd name="connsiteX3" fmla="*/ 2480034 w 3338710"/>
              <a:gd name="connsiteY3" fmla="*/ 2758140 h 2758140"/>
              <a:gd name="connsiteX4" fmla="*/ 1666620 w 3338710"/>
              <a:gd name="connsiteY4" fmla="*/ 2157119 h 2758140"/>
              <a:gd name="connsiteX5" fmla="*/ 2280492 w 3338710"/>
              <a:gd name="connsiteY5" fmla="*/ 2248453 h 2758140"/>
              <a:gd name="connsiteX6" fmla="*/ 1537 w 3338710"/>
              <a:gd name="connsiteY6" fmla="*/ 422369 h 2758140"/>
              <a:gd name="connsiteX7" fmla="*/ 0 w 3338710"/>
              <a:gd name="connsiteY7" fmla="*/ 19 h 2758140"/>
              <a:gd name="connsiteX0" fmla="*/ 0 w 3062485"/>
              <a:gd name="connsiteY0" fmla="*/ 19 h 2758140"/>
              <a:gd name="connsiteX1" fmla="*/ 2722628 w 3062485"/>
              <a:gd name="connsiteY1" fmla="*/ 2314235 h 2758140"/>
              <a:gd name="connsiteX2" fmla="*/ 3062485 w 3062485"/>
              <a:gd name="connsiteY2" fmla="*/ 2329698 h 2758140"/>
              <a:gd name="connsiteX3" fmla="*/ 2480034 w 3062485"/>
              <a:gd name="connsiteY3" fmla="*/ 2758140 h 2758140"/>
              <a:gd name="connsiteX4" fmla="*/ 1666620 w 3062485"/>
              <a:gd name="connsiteY4" fmla="*/ 2157119 h 2758140"/>
              <a:gd name="connsiteX5" fmla="*/ 2280492 w 3062485"/>
              <a:gd name="connsiteY5" fmla="*/ 2248453 h 2758140"/>
              <a:gd name="connsiteX6" fmla="*/ 1537 w 3062485"/>
              <a:gd name="connsiteY6" fmla="*/ 422369 h 2758140"/>
              <a:gd name="connsiteX7" fmla="*/ 0 w 3062485"/>
              <a:gd name="connsiteY7" fmla="*/ 19 h 2758140"/>
              <a:gd name="connsiteX0" fmla="*/ 0 w 3062485"/>
              <a:gd name="connsiteY0" fmla="*/ 19 h 2758140"/>
              <a:gd name="connsiteX1" fmla="*/ 2722628 w 3062485"/>
              <a:gd name="connsiteY1" fmla="*/ 2314235 h 2758140"/>
              <a:gd name="connsiteX2" fmla="*/ 3062485 w 3062485"/>
              <a:gd name="connsiteY2" fmla="*/ 2329698 h 2758140"/>
              <a:gd name="connsiteX3" fmla="*/ 2480034 w 3062485"/>
              <a:gd name="connsiteY3" fmla="*/ 2758140 h 2758140"/>
              <a:gd name="connsiteX4" fmla="*/ 1942845 w 3062485"/>
              <a:gd name="connsiteY4" fmla="*/ 2233319 h 2758140"/>
              <a:gd name="connsiteX5" fmla="*/ 2280492 w 3062485"/>
              <a:gd name="connsiteY5" fmla="*/ 2248453 h 2758140"/>
              <a:gd name="connsiteX6" fmla="*/ 1537 w 3062485"/>
              <a:gd name="connsiteY6" fmla="*/ 422369 h 2758140"/>
              <a:gd name="connsiteX7" fmla="*/ 0 w 3062485"/>
              <a:gd name="connsiteY7" fmla="*/ 19 h 2758140"/>
              <a:gd name="connsiteX0" fmla="*/ 0 w 3062485"/>
              <a:gd name="connsiteY0" fmla="*/ 19 h 2758140"/>
              <a:gd name="connsiteX1" fmla="*/ 2722628 w 3062485"/>
              <a:gd name="connsiteY1" fmla="*/ 2314235 h 2758140"/>
              <a:gd name="connsiteX2" fmla="*/ 3062485 w 3062485"/>
              <a:gd name="connsiteY2" fmla="*/ 2329698 h 2758140"/>
              <a:gd name="connsiteX3" fmla="*/ 2480034 w 3062485"/>
              <a:gd name="connsiteY3" fmla="*/ 2758140 h 2758140"/>
              <a:gd name="connsiteX4" fmla="*/ 1942845 w 3062485"/>
              <a:gd name="connsiteY4" fmla="*/ 2233319 h 2758140"/>
              <a:gd name="connsiteX5" fmla="*/ 2290017 w 3062485"/>
              <a:gd name="connsiteY5" fmla="*/ 2305603 h 2758140"/>
              <a:gd name="connsiteX6" fmla="*/ 1537 w 3062485"/>
              <a:gd name="connsiteY6" fmla="*/ 422369 h 2758140"/>
              <a:gd name="connsiteX7" fmla="*/ 0 w 3062485"/>
              <a:gd name="connsiteY7" fmla="*/ 19 h 2758140"/>
              <a:gd name="connsiteX0" fmla="*/ 0 w 3062485"/>
              <a:gd name="connsiteY0" fmla="*/ 19 h 2758140"/>
              <a:gd name="connsiteX1" fmla="*/ 2722628 w 3062485"/>
              <a:gd name="connsiteY1" fmla="*/ 2314235 h 2758140"/>
              <a:gd name="connsiteX2" fmla="*/ 3062485 w 3062485"/>
              <a:gd name="connsiteY2" fmla="*/ 2329698 h 2758140"/>
              <a:gd name="connsiteX3" fmla="*/ 2480034 w 3062485"/>
              <a:gd name="connsiteY3" fmla="*/ 2758140 h 2758140"/>
              <a:gd name="connsiteX4" fmla="*/ 1942845 w 3062485"/>
              <a:gd name="connsiteY4" fmla="*/ 2299994 h 2758140"/>
              <a:gd name="connsiteX5" fmla="*/ 2290017 w 3062485"/>
              <a:gd name="connsiteY5" fmla="*/ 2305603 h 2758140"/>
              <a:gd name="connsiteX6" fmla="*/ 1537 w 3062485"/>
              <a:gd name="connsiteY6" fmla="*/ 422369 h 2758140"/>
              <a:gd name="connsiteX7" fmla="*/ 0 w 3062485"/>
              <a:gd name="connsiteY7" fmla="*/ 19 h 2758140"/>
              <a:gd name="connsiteX0" fmla="*/ 0 w 3024385"/>
              <a:gd name="connsiteY0" fmla="*/ 19 h 2758140"/>
              <a:gd name="connsiteX1" fmla="*/ 2722628 w 3024385"/>
              <a:gd name="connsiteY1" fmla="*/ 2314235 h 2758140"/>
              <a:gd name="connsiteX2" fmla="*/ 3024385 w 3024385"/>
              <a:gd name="connsiteY2" fmla="*/ 2310648 h 2758140"/>
              <a:gd name="connsiteX3" fmla="*/ 2480034 w 3024385"/>
              <a:gd name="connsiteY3" fmla="*/ 2758140 h 2758140"/>
              <a:gd name="connsiteX4" fmla="*/ 1942845 w 3024385"/>
              <a:gd name="connsiteY4" fmla="*/ 2299994 h 2758140"/>
              <a:gd name="connsiteX5" fmla="*/ 2290017 w 3024385"/>
              <a:gd name="connsiteY5" fmla="*/ 2305603 h 2758140"/>
              <a:gd name="connsiteX6" fmla="*/ 1537 w 3024385"/>
              <a:gd name="connsiteY6" fmla="*/ 422369 h 2758140"/>
              <a:gd name="connsiteX7" fmla="*/ 0 w 3024385"/>
              <a:gd name="connsiteY7" fmla="*/ 19 h 2758140"/>
              <a:gd name="connsiteX0" fmla="*/ 0 w 3024385"/>
              <a:gd name="connsiteY0" fmla="*/ 19 h 2758140"/>
              <a:gd name="connsiteX1" fmla="*/ 2722628 w 3024385"/>
              <a:gd name="connsiteY1" fmla="*/ 2314235 h 2758140"/>
              <a:gd name="connsiteX2" fmla="*/ 3024385 w 3024385"/>
              <a:gd name="connsiteY2" fmla="*/ 2310648 h 2758140"/>
              <a:gd name="connsiteX3" fmla="*/ 2480034 w 3024385"/>
              <a:gd name="connsiteY3" fmla="*/ 2758140 h 2758140"/>
              <a:gd name="connsiteX4" fmla="*/ 1961895 w 3024385"/>
              <a:gd name="connsiteY4" fmla="*/ 2299994 h 2758140"/>
              <a:gd name="connsiteX5" fmla="*/ 2290017 w 3024385"/>
              <a:gd name="connsiteY5" fmla="*/ 2305603 h 2758140"/>
              <a:gd name="connsiteX6" fmla="*/ 1537 w 3024385"/>
              <a:gd name="connsiteY6" fmla="*/ 422369 h 2758140"/>
              <a:gd name="connsiteX7" fmla="*/ 0 w 3024385"/>
              <a:gd name="connsiteY7" fmla="*/ 19 h 2758140"/>
              <a:gd name="connsiteX0" fmla="*/ 0 w 3024385"/>
              <a:gd name="connsiteY0" fmla="*/ 19 h 2758140"/>
              <a:gd name="connsiteX1" fmla="*/ 2722628 w 3024385"/>
              <a:gd name="connsiteY1" fmla="*/ 2314235 h 2758140"/>
              <a:gd name="connsiteX2" fmla="*/ 3024385 w 3024385"/>
              <a:gd name="connsiteY2" fmla="*/ 2310648 h 2758140"/>
              <a:gd name="connsiteX3" fmla="*/ 2480034 w 3024385"/>
              <a:gd name="connsiteY3" fmla="*/ 2758140 h 2758140"/>
              <a:gd name="connsiteX4" fmla="*/ 1961895 w 3024385"/>
              <a:gd name="connsiteY4" fmla="*/ 2299994 h 2758140"/>
              <a:gd name="connsiteX5" fmla="*/ 2290017 w 3024385"/>
              <a:gd name="connsiteY5" fmla="*/ 2305603 h 2758140"/>
              <a:gd name="connsiteX6" fmla="*/ 1537 w 3024385"/>
              <a:gd name="connsiteY6" fmla="*/ 422369 h 2758140"/>
              <a:gd name="connsiteX7" fmla="*/ 0 w 3024385"/>
              <a:gd name="connsiteY7" fmla="*/ 19 h 2758140"/>
              <a:gd name="connsiteX0" fmla="*/ 0 w 3024385"/>
              <a:gd name="connsiteY0" fmla="*/ 19 h 2758140"/>
              <a:gd name="connsiteX1" fmla="*/ 2703578 w 3024385"/>
              <a:gd name="connsiteY1" fmla="*/ 2304710 h 2758140"/>
              <a:gd name="connsiteX2" fmla="*/ 3024385 w 3024385"/>
              <a:gd name="connsiteY2" fmla="*/ 2310648 h 2758140"/>
              <a:gd name="connsiteX3" fmla="*/ 2480034 w 3024385"/>
              <a:gd name="connsiteY3" fmla="*/ 2758140 h 2758140"/>
              <a:gd name="connsiteX4" fmla="*/ 1961895 w 3024385"/>
              <a:gd name="connsiteY4" fmla="*/ 2299994 h 2758140"/>
              <a:gd name="connsiteX5" fmla="*/ 2290017 w 3024385"/>
              <a:gd name="connsiteY5" fmla="*/ 2305603 h 2758140"/>
              <a:gd name="connsiteX6" fmla="*/ 1537 w 3024385"/>
              <a:gd name="connsiteY6" fmla="*/ 422369 h 2758140"/>
              <a:gd name="connsiteX7" fmla="*/ 0 w 3024385"/>
              <a:gd name="connsiteY7" fmla="*/ 19 h 2758140"/>
              <a:gd name="connsiteX0" fmla="*/ 0 w 3024385"/>
              <a:gd name="connsiteY0" fmla="*/ 19 h 2758140"/>
              <a:gd name="connsiteX1" fmla="*/ 2703578 w 3024385"/>
              <a:gd name="connsiteY1" fmla="*/ 2304710 h 2758140"/>
              <a:gd name="connsiteX2" fmla="*/ 3024385 w 3024385"/>
              <a:gd name="connsiteY2" fmla="*/ 2310648 h 2758140"/>
              <a:gd name="connsiteX3" fmla="*/ 2480034 w 3024385"/>
              <a:gd name="connsiteY3" fmla="*/ 2758140 h 2758140"/>
              <a:gd name="connsiteX4" fmla="*/ 1980945 w 3024385"/>
              <a:gd name="connsiteY4" fmla="*/ 2309519 h 2758140"/>
              <a:gd name="connsiteX5" fmla="*/ 2290017 w 3024385"/>
              <a:gd name="connsiteY5" fmla="*/ 2305603 h 2758140"/>
              <a:gd name="connsiteX6" fmla="*/ 1537 w 3024385"/>
              <a:gd name="connsiteY6" fmla="*/ 422369 h 2758140"/>
              <a:gd name="connsiteX7" fmla="*/ 0 w 3024385"/>
              <a:gd name="connsiteY7" fmla="*/ 19 h 2758140"/>
              <a:gd name="connsiteX0" fmla="*/ 0 w 3024385"/>
              <a:gd name="connsiteY0" fmla="*/ 19 h 2758140"/>
              <a:gd name="connsiteX1" fmla="*/ 2703578 w 3024385"/>
              <a:gd name="connsiteY1" fmla="*/ 2304710 h 2758140"/>
              <a:gd name="connsiteX2" fmla="*/ 3024385 w 3024385"/>
              <a:gd name="connsiteY2" fmla="*/ 2310648 h 2758140"/>
              <a:gd name="connsiteX3" fmla="*/ 2508609 w 3024385"/>
              <a:gd name="connsiteY3" fmla="*/ 2758140 h 2758140"/>
              <a:gd name="connsiteX4" fmla="*/ 1980945 w 3024385"/>
              <a:gd name="connsiteY4" fmla="*/ 2309519 h 2758140"/>
              <a:gd name="connsiteX5" fmla="*/ 2290017 w 3024385"/>
              <a:gd name="connsiteY5" fmla="*/ 2305603 h 2758140"/>
              <a:gd name="connsiteX6" fmla="*/ 1537 w 3024385"/>
              <a:gd name="connsiteY6" fmla="*/ 422369 h 2758140"/>
              <a:gd name="connsiteX7" fmla="*/ 0 w 3024385"/>
              <a:gd name="connsiteY7" fmla="*/ 19 h 27581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24385" h="2758140">
                <a:moveTo>
                  <a:pt x="0" y="19"/>
                </a:moveTo>
                <a:cubicBezTo>
                  <a:pt x="1353828" y="-4909"/>
                  <a:pt x="2490326" y="967774"/>
                  <a:pt x="2703578" y="2304710"/>
                </a:cubicBezTo>
                <a:lnTo>
                  <a:pt x="3024385" y="2310648"/>
                </a:lnTo>
                <a:lnTo>
                  <a:pt x="2508609" y="2758140"/>
                </a:lnTo>
                <a:lnTo>
                  <a:pt x="1980945" y="2309519"/>
                </a:lnTo>
                <a:lnTo>
                  <a:pt x="2290017" y="2305603"/>
                </a:lnTo>
                <a:cubicBezTo>
                  <a:pt x="2055228" y="1236154"/>
                  <a:pt x="1096448" y="418384"/>
                  <a:pt x="1537" y="422369"/>
                </a:cubicBezTo>
                <a:cubicBezTo>
                  <a:pt x="1025" y="281586"/>
                  <a:pt x="512" y="140802"/>
                  <a:pt x="0" y="19"/>
                </a:cubicBezTo>
                <a:close/>
              </a:path>
            </a:pathLst>
          </a:custGeom>
          <a:solidFill>
            <a:schemeClr val="accent1">
              <a:lumMod val="75000"/>
            </a:schemeClr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black"/>
              </a:solidFill>
            </a:endParaRPr>
          </a:p>
        </p:txBody>
      </p:sp>
      <p:sp>
        <p:nvSpPr>
          <p:cNvPr id="16" name="円/楕円 15"/>
          <p:cNvSpPr/>
          <p:nvPr userDrawn="1"/>
        </p:nvSpPr>
        <p:spPr>
          <a:xfrm>
            <a:off x="10181969" y="3069064"/>
            <a:ext cx="1433384" cy="1433384"/>
          </a:xfrm>
          <a:prstGeom prst="ellipse">
            <a:avLst/>
          </a:prstGeom>
          <a:solidFill>
            <a:schemeClr val="accent1">
              <a:alpha val="59000"/>
            </a:schemeClr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7" name="円/楕円 16"/>
          <p:cNvSpPr/>
          <p:nvPr userDrawn="1"/>
        </p:nvSpPr>
        <p:spPr>
          <a:xfrm>
            <a:off x="10181969" y="6379823"/>
            <a:ext cx="1433384" cy="1433384"/>
          </a:xfrm>
          <a:prstGeom prst="ellipse">
            <a:avLst/>
          </a:prstGeom>
          <a:solidFill>
            <a:schemeClr val="accent1">
              <a:alpha val="59000"/>
            </a:schemeClr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8" name="円/楕円 17"/>
          <p:cNvSpPr/>
          <p:nvPr userDrawn="1"/>
        </p:nvSpPr>
        <p:spPr>
          <a:xfrm>
            <a:off x="6565558" y="3069064"/>
            <a:ext cx="1433384" cy="1433384"/>
          </a:xfrm>
          <a:prstGeom prst="ellipse">
            <a:avLst/>
          </a:prstGeom>
          <a:solidFill>
            <a:schemeClr val="accent1">
              <a:alpha val="59000"/>
            </a:schemeClr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9" name="円/楕円 18"/>
          <p:cNvSpPr/>
          <p:nvPr userDrawn="1"/>
        </p:nvSpPr>
        <p:spPr>
          <a:xfrm>
            <a:off x="6565558" y="6379823"/>
            <a:ext cx="1433384" cy="1433384"/>
          </a:xfrm>
          <a:prstGeom prst="ellipse">
            <a:avLst/>
          </a:prstGeom>
          <a:solidFill>
            <a:schemeClr val="accent1">
              <a:alpha val="59000"/>
            </a:schemeClr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20" name="図プレースホルダー 7"/>
          <p:cNvSpPr>
            <a:spLocks noGrp="1"/>
          </p:cNvSpPr>
          <p:nvPr>
            <p:ph type="pic" sz="quarter" idx="16" hasCustomPrompt="1"/>
          </p:nvPr>
        </p:nvSpPr>
        <p:spPr>
          <a:xfrm>
            <a:off x="10590604" y="3485051"/>
            <a:ext cx="616114" cy="616114"/>
          </a:xfrm>
        </p:spPr>
        <p:txBody>
          <a:bodyPr>
            <a:normAutofit/>
          </a:bodyPr>
          <a:lstStyle>
            <a:lvl1pPr>
              <a:defRPr sz="1600"/>
            </a:lvl1pPr>
          </a:lstStyle>
          <a:p>
            <a:r>
              <a:rPr kumimoji="1" lang="en-US" altLang="ja-JP" dirty="0" smtClean="0"/>
              <a:t>ICON</a:t>
            </a:r>
            <a:endParaRPr kumimoji="1" lang="ja-JP" altLang="en-US" dirty="0"/>
          </a:p>
        </p:txBody>
      </p:sp>
      <p:sp>
        <p:nvSpPr>
          <p:cNvPr id="21" name="図プレースホルダー 7"/>
          <p:cNvSpPr>
            <a:spLocks noGrp="1"/>
          </p:cNvSpPr>
          <p:nvPr>
            <p:ph type="pic" sz="quarter" idx="17" hasCustomPrompt="1"/>
          </p:nvPr>
        </p:nvSpPr>
        <p:spPr>
          <a:xfrm>
            <a:off x="10590604" y="6788458"/>
            <a:ext cx="616114" cy="616114"/>
          </a:xfrm>
        </p:spPr>
        <p:txBody>
          <a:bodyPr>
            <a:normAutofit/>
          </a:bodyPr>
          <a:lstStyle>
            <a:lvl1pPr>
              <a:defRPr sz="1600"/>
            </a:lvl1pPr>
          </a:lstStyle>
          <a:p>
            <a:r>
              <a:rPr kumimoji="1" lang="en-US" altLang="ja-JP" dirty="0" smtClean="0"/>
              <a:t>ICON</a:t>
            </a:r>
            <a:endParaRPr kumimoji="1" lang="ja-JP" altLang="en-US" dirty="0"/>
          </a:p>
        </p:txBody>
      </p:sp>
      <p:sp>
        <p:nvSpPr>
          <p:cNvPr id="22" name="図プレースホルダー 7"/>
          <p:cNvSpPr>
            <a:spLocks noGrp="1"/>
          </p:cNvSpPr>
          <p:nvPr>
            <p:ph type="pic" sz="quarter" idx="18" hasCustomPrompt="1"/>
          </p:nvPr>
        </p:nvSpPr>
        <p:spPr>
          <a:xfrm>
            <a:off x="6974193" y="3477699"/>
            <a:ext cx="616114" cy="616114"/>
          </a:xfrm>
        </p:spPr>
        <p:txBody>
          <a:bodyPr>
            <a:normAutofit/>
          </a:bodyPr>
          <a:lstStyle>
            <a:lvl1pPr>
              <a:defRPr sz="1600"/>
            </a:lvl1pPr>
          </a:lstStyle>
          <a:p>
            <a:r>
              <a:rPr kumimoji="1" lang="en-US" altLang="ja-JP" dirty="0" smtClean="0"/>
              <a:t>ICON</a:t>
            </a:r>
            <a:endParaRPr kumimoji="1" lang="ja-JP" altLang="en-US" dirty="0"/>
          </a:p>
        </p:txBody>
      </p:sp>
      <p:sp>
        <p:nvSpPr>
          <p:cNvPr id="23" name="図プレースホルダー 7"/>
          <p:cNvSpPr>
            <a:spLocks noGrp="1"/>
          </p:cNvSpPr>
          <p:nvPr>
            <p:ph type="pic" sz="quarter" idx="19" hasCustomPrompt="1"/>
          </p:nvPr>
        </p:nvSpPr>
        <p:spPr>
          <a:xfrm>
            <a:off x="6974193" y="6781106"/>
            <a:ext cx="616114" cy="616114"/>
          </a:xfrm>
        </p:spPr>
        <p:txBody>
          <a:bodyPr>
            <a:normAutofit/>
          </a:bodyPr>
          <a:lstStyle>
            <a:lvl1pPr>
              <a:defRPr sz="1600"/>
            </a:lvl1pPr>
          </a:lstStyle>
          <a:p>
            <a:r>
              <a:rPr kumimoji="1" lang="en-US" altLang="ja-JP" dirty="0" smtClean="0"/>
              <a:t>ICON</a:t>
            </a:r>
            <a:endParaRPr kumimoji="1" lang="ja-JP" altLang="en-US" dirty="0"/>
          </a:p>
        </p:txBody>
      </p:sp>
      <p:sp>
        <p:nvSpPr>
          <p:cNvPr id="24" name="テキスト プレースホルダー 11"/>
          <p:cNvSpPr>
            <a:spLocks noGrp="1"/>
          </p:cNvSpPr>
          <p:nvPr>
            <p:ph type="body" sz="quarter" idx="15" hasCustomPrompt="1"/>
          </p:nvPr>
        </p:nvSpPr>
        <p:spPr>
          <a:xfrm>
            <a:off x="12586361" y="3115954"/>
            <a:ext cx="4808864" cy="1744121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5" name="テキスト プレースホルダー 11"/>
          <p:cNvSpPr>
            <a:spLocks noGrp="1"/>
          </p:cNvSpPr>
          <p:nvPr>
            <p:ph type="body" sz="quarter" idx="20" hasCustomPrompt="1"/>
          </p:nvPr>
        </p:nvSpPr>
        <p:spPr>
          <a:xfrm>
            <a:off x="12586361" y="2536524"/>
            <a:ext cx="4808864" cy="773203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32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6" name="テキスト プレースホルダー 11"/>
          <p:cNvSpPr>
            <a:spLocks noGrp="1"/>
          </p:cNvSpPr>
          <p:nvPr>
            <p:ph type="body" sz="quarter" idx="21" hasCustomPrompt="1"/>
          </p:nvPr>
        </p:nvSpPr>
        <p:spPr>
          <a:xfrm>
            <a:off x="12586361" y="7005277"/>
            <a:ext cx="4808864" cy="1744121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7" name="テキスト プレースホルダー 11"/>
          <p:cNvSpPr>
            <a:spLocks noGrp="1"/>
          </p:cNvSpPr>
          <p:nvPr>
            <p:ph type="body" sz="quarter" idx="22" hasCustomPrompt="1"/>
          </p:nvPr>
        </p:nvSpPr>
        <p:spPr>
          <a:xfrm>
            <a:off x="12586361" y="6425847"/>
            <a:ext cx="4808864" cy="773203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32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8" name="テキスト プレースホルダー 11"/>
          <p:cNvSpPr>
            <a:spLocks noGrp="1"/>
          </p:cNvSpPr>
          <p:nvPr>
            <p:ph type="body" sz="quarter" idx="23" hasCustomPrompt="1"/>
          </p:nvPr>
        </p:nvSpPr>
        <p:spPr>
          <a:xfrm>
            <a:off x="938059" y="3118138"/>
            <a:ext cx="4808864" cy="1744121"/>
          </a:xfrm>
        </p:spPr>
        <p:txBody>
          <a:bodyPr anchor="t">
            <a:noAutofit/>
          </a:bodyPr>
          <a:lstStyle>
            <a:lvl1pPr algn="r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9" name="テキスト プレースホルダー 11"/>
          <p:cNvSpPr>
            <a:spLocks noGrp="1"/>
          </p:cNvSpPr>
          <p:nvPr>
            <p:ph type="body" sz="quarter" idx="24" hasCustomPrompt="1"/>
          </p:nvPr>
        </p:nvSpPr>
        <p:spPr>
          <a:xfrm>
            <a:off x="938059" y="2538708"/>
            <a:ext cx="4808864" cy="773203"/>
          </a:xfrm>
        </p:spPr>
        <p:txBody>
          <a:bodyPr anchor="t">
            <a:noAutofit/>
          </a:bodyPr>
          <a:lstStyle>
            <a:lvl1pPr algn="r">
              <a:lnSpc>
                <a:spcPct val="120000"/>
              </a:lnSpc>
              <a:defRPr sz="32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0" name="テキスト プレースホルダー 11"/>
          <p:cNvSpPr>
            <a:spLocks noGrp="1"/>
          </p:cNvSpPr>
          <p:nvPr>
            <p:ph type="body" sz="quarter" idx="25" hasCustomPrompt="1"/>
          </p:nvPr>
        </p:nvSpPr>
        <p:spPr>
          <a:xfrm>
            <a:off x="938059" y="7007461"/>
            <a:ext cx="4808864" cy="1744121"/>
          </a:xfrm>
        </p:spPr>
        <p:txBody>
          <a:bodyPr anchor="t">
            <a:noAutofit/>
          </a:bodyPr>
          <a:lstStyle>
            <a:lvl1pPr algn="r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1" name="テキスト プレースホルダー 11"/>
          <p:cNvSpPr>
            <a:spLocks noGrp="1"/>
          </p:cNvSpPr>
          <p:nvPr>
            <p:ph type="body" sz="quarter" idx="26" hasCustomPrompt="1"/>
          </p:nvPr>
        </p:nvSpPr>
        <p:spPr>
          <a:xfrm>
            <a:off x="938059" y="6428031"/>
            <a:ext cx="4808864" cy="773203"/>
          </a:xfrm>
        </p:spPr>
        <p:txBody>
          <a:bodyPr anchor="t">
            <a:noAutofit/>
          </a:bodyPr>
          <a:lstStyle>
            <a:lvl1pPr algn="r">
              <a:lnSpc>
                <a:spcPct val="120000"/>
              </a:lnSpc>
              <a:defRPr sz="32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58726625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21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14" dur="75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250"/>
                            </p:stCondLst>
                            <p:childTnLst>
                              <p:par>
                                <p:cTn id="16" presetID="22" presetClass="entr" presetSubtype="8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8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250"/>
                            </p:stCondLst>
                            <p:childTnLst>
                              <p:par>
                                <p:cTn id="2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2750"/>
                            </p:stCondLst>
                            <p:childTnLst>
                              <p:par>
                                <p:cTn id="33" presetID="22" presetClass="entr" presetSubtype="1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5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3750"/>
                            </p:stCondLst>
                            <p:childTnLst>
                              <p:par>
                                <p:cTn id="3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4250"/>
                            </p:stCondLst>
                            <p:childTnLst>
                              <p:par>
                                <p:cTn id="50" presetID="22" presetClass="entr" presetSubtype="2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5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5250"/>
                            </p:stCondLst>
                            <p:childTnLst>
                              <p:par>
                                <p:cTn id="5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9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6" fill="hold">
                            <p:stCondLst>
                              <p:cond delay="5750"/>
                            </p:stCondLst>
                            <p:childTnLst>
                              <p:par>
                                <p:cTn id="67" presetID="22" presetClass="entr" presetSubtype="4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9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6750"/>
                            </p:stCondLst>
                            <p:childTnLst>
                              <p:par>
                                <p:cTn id="7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3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6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9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2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2" grpId="0" animBg="1"/>
      <p:bldP spid="33" grpId="0" animBg="1"/>
      <p:bldP spid="8" grpId="0" animBg="1"/>
      <p:bldP spid="9" grpId="0" animBg="1"/>
      <p:bldP spid="12" grpId="0" animBg="1"/>
      <p:bldP spid="13" grpId="0" animBg="1"/>
      <p:bldP spid="14" grpId="0" animBg="1"/>
      <p:bldP spid="16" grpId="0" animBg="1"/>
      <p:bldP spid="17" grpId="0" animBg="1"/>
      <p:bldP spid="18" grpId="0" animBg="1"/>
      <p:bldP spid="19" grpId="0" animBg="1"/>
      <p:bldP spid="20" grpId="0"/>
      <p:bldP spid="21" grpId="0"/>
      <p:bldP spid="22" grpId="0"/>
      <p:bldP spid="23" grpId="0"/>
      <p:bldP spid="24" grpId="0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5" grpId="0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6" grpId="0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7" grpId="0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8" grpId="0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9" grpId="0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0" grpId="0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1" grpId="0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1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4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 Images - Virtic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正方形/長方形 6"/>
          <p:cNvSpPr/>
          <p:nvPr userDrawn="1"/>
        </p:nvSpPr>
        <p:spPr>
          <a:xfrm>
            <a:off x="1509136" y="1811486"/>
            <a:ext cx="6671037" cy="3996190"/>
          </a:xfrm>
          <a:prstGeom prst="rect">
            <a:avLst/>
          </a:prstGeom>
          <a:solidFill>
            <a:schemeClr val="accent1">
              <a:lumMod val="20000"/>
              <a:lumOff val="80000"/>
              <a:alpha val="30000"/>
            </a:schemeClr>
          </a:solidFill>
          <a:ln w="12700" cmpd="thinThick">
            <a:noFill/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0" name="図プレースホルダー 9"/>
          <p:cNvSpPr>
            <a:spLocks noGrp="1"/>
          </p:cNvSpPr>
          <p:nvPr>
            <p:ph type="pic" sz="quarter" idx="12" hasCustomPrompt="1"/>
          </p:nvPr>
        </p:nvSpPr>
        <p:spPr>
          <a:xfrm>
            <a:off x="1685611" y="1987943"/>
            <a:ext cx="6318086" cy="3643276"/>
          </a:xfrm>
          <a:prstGeom prst="rect">
            <a:avLst/>
          </a:prstGeom>
        </p:spPr>
        <p:txBody>
          <a:bodyPr/>
          <a:lstStyle>
            <a:lvl1pPr marL="0" marR="0" indent="0" algn="l" defTabSz="1632753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 smtClean="0"/>
          </a:p>
          <a:p>
            <a:endParaRPr kumimoji="1" lang="ja-JP" altLang="en-US" dirty="0"/>
          </a:p>
        </p:txBody>
      </p:sp>
      <p:sp>
        <p:nvSpPr>
          <p:cNvPr id="2" name="タイトル 1"/>
          <p:cNvSpPr>
            <a:spLocks noGrp="1"/>
          </p:cNvSpPr>
          <p:nvPr>
            <p:ph type="title" hasCustomPrompt="1"/>
          </p:nvPr>
        </p:nvSpPr>
        <p:spPr>
          <a:xfrm>
            <a:off x="637261" y="192950"/>
            <a:ext cx="16741860" cy="1125125"/>
          </a:xfrm>
        </p:spPr>
        <p:txBody>
          <a:bodyPr/>
          <a:lstStyle>
            <a:lvl1pPr>
              <a:defRPr spc="1500" baseline="0"/>
            </a:lvl1pPr>
          </a:lstStyle>
          <a:p>
            <a:r>
              <a:rPr lang="en-US" altLang="ja-JP" dirty="0" smtClean="0"/>
              <a:t>SLIDE TITLE HERE</a:t>
            </a:r>
            <a:endParaRPr kumimoji="1" lang="ja-JP" altLang="en-US" dirty="0"/>
          </a:p>
        </p:txBody>
      </p: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>
          <a:xfrm>
            <a:off x="9413236" y="9591367"/>
            <a:ext cx="7776864" cy="547688"/>
          </a:xfrm>
        </p:spPr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  <a:alpha val="70000"/>
                  </a:prstClr>
                </a:solidFill>
              </a:rPr>
              <a:t>The Power of PowerPoint | thepopp.com</a:t>
            </a:r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>
          <a:xfrm>
            <a:off x="17371930" y="9591367"/>
            <a:ext cx="907291" cy="547688"/>
          </a:xfrm>
        </p:spPr>
        <p:txBody>
          <a:bodyPr/>
          <a:lstStyle/>
          <a:p>
            <a:fld id="{387164BF-D67A-46C0-81D2-5BAF67C00C80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  <p:sp>
        <p:nvSpPr>
          <p:cNvPr id="11" name="正方形/長方形 10"/>
          <p:cNvSpPr/>
          <p:nvPr userDrawn="1"/>
        </p:nvSpPr>
        <p:spPr>
          <a:xfrm>
            <a:off x="10050168" y="1811486"/>
            <a:ext cx="6671037" cy="3996190"/>
          </a:xfrm>
          <a:prstGeom prst="rect">
            <a:avLst/>
          </a:prstGeom>
          <a:solidFill>
            <a:schemeClr val="accent1">
              <a:lumMod val="20000"/>
              <a:lumOff val="80000"/>
              <a:alpha val="30000"/>
            </a:schemeClr>
          </a:solidFill>
          <a:ln w="12700" cmpd="thinThick">
            <a:noFill/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2" name="図プレースホルダー 9"/>
          <p:cNvSpPr>
            <a:spLocks noGrp="1"/>
          </p:cNvSpPr>
          <p:nvPr>
            <p:ph type="pic" sz="quarter" idx="13" hasCustomPrompt="1"/>
          </p:nvPr>
        </p:nvSpPr>
        <p:spPr>
          <a:xfrm>
            <a:off x="10226643" y="1987943"/>
            <a:ext cx="6318086" cy="3643276"/>
          </a:xfrm>
          <a:prstGeom prst="rect">
            <a:avLst/>
          </a:prstGeom>
        </p:spPr>
        <p:txBody>
          <a:bodyPr/>
          <a:lstStyle>
            <a:lvl1pPr marL="0" marR="0" indent="0" algn="l" defTabSz="1632753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 smtClean="0"/>
          </a:p>
          <a:p>
            <a:endParaRPr kumimoji="1" lang="ja-JP" altLang="en-US" dirty="0"/>
          </a:p>
        </p:txBody>
      </p:sp>
      <p:sp>
        <p:nvSpPr>
          <p:cNvPr id="13" name="テキスト プレースホルダー 11"/>
          <p:cNvSpPr>
            <a:spLocks noGrp="1"/>
          </p:cNvSpPr>
          <p:nvPr>
            <p:ph type="body" sz="quarter" idx="15" hasCustomPrompt="1"/>
          </p:nvPr>
        </p:nvSpPr>
        <p:spPr>
          <a:xfrm>
            <a:off x="1083526" y="6660065"/>
            <a:ext cx="7393207" cy="2446865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4" name="テキスト プレースホルダー 11"/>
          <p:cNvSpPr>
            <a:spLocks noGrp="1"/>
          </p:cNvSpPr>
          <p:nvPr>
            <p:ph type="body" sz="quarter" idx="16" hasCustomPrompt="1"/>
          </p:nvPr>
        </p:nvSpPr>
        <p:spPr>
          <a:xfrm>
            <a:off x="1083526" y="6080635"/>
            <a:ext cx="7393207" cy="773203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32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5" name="テキスト プレースホルダー 11"/>
          <p:cNvSpPr>
            <a:spLocks noGrp="1"/>
          </p:cNvSpPr>
          <p:nvPr>
            <p:ph type="body" sz="quarter" idx="17" hasCustomPrompt="1"/>
          </p:nvPr>
        </p:nvSpPr>
        <p:spPr>
          <a:xfrm>
            <a:off x="9679458" y="6664184"/>
            <a:ext cx="7393207" cy="2446865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6" name="テキスト プレースホルダー 11"/>
          <p:cNvSpPr>
            <a:spLocks noGrp="1"/>
          </p:cNvSpPr>
          <p:nvPr>
            <p:ph type="body" sz="quarter" idx="18" hasCustomPrompt="1"/>
          </p:nvPr>
        </p:nvSpPr>
        <p:spPr>
          <a:xfrm>
            <a:off x="9679458" y="6084754"/>
            <a:ext cx="7393207" cy="773203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32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02126671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2" presetClass="entr" presetSubtype="4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" presetID="2" presetClass="entr" presetSubtype="4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10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2000"/>
                            </p:stCondLst>
                            <p:childTnLst>
                              <p:par>
                                <p:cTn id="28" presetID="2" presetClass="entr" presetSubtype="4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2" presetID="2" presetClass="entr" presetSubtype="4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10" grpId="0"/>
      <p:bldP spid="11" grpId="0" animBg="1"/>
      <p:bldP spid="12" grpId="0"/>
      <p:bldP spid="13" grpId="0">
        <p:tmplLst>
          <p:tmpl>
            <p:tnLst>
              <p:par>
                <p:cTn presetID="2" presetClass="entr" presetSubtype="4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4" grpId="0">
        <p:tmplLst>
          <p:tmpl>
            <p:tnLst>
              <p:par>
                <p:cTn presetID="2" presetClass="entr" presetSubtype="4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5" grpId="0">
        <p:tmplLst>
          <p:tmpl>
            <p:tnLst>
              <p:par>
                <p:cTn presetID="2" presetClass="entr" presetSubtype="4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6" grpId="0">
        <p:tmplLst>
          <p:tmpl>
            <p:tnLst>
              <p:par>
                <p:cTn presetID="2" presetClass="entr" presetSubtype="4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4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 Images - Virtic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正方形/長方形 6"/>
          <p:cNvSpPr/>
          <p:nvPr userDrawn="1"/>
        </p:nvSpPr>
        <p:spPr>
          <a:xfrm>
            <a:off x="637261" y="2174129"/>
            <a:ext cx="5588591" cy="3347766"/>
          </a:xfrm>
          <a:prstGeom prst="rect">
            <a:avLst/>
          </a:prstGeom>
          <a:solidFill>
            <a:schemeClr val="accent1">
              <a:lumMod val="20000"/>
              <a:lumOff val="80000"/>
              <a:alpha val="30000"/>
            </a:schemeClr>
          </a:solidFill>
          <a:ln w="12700" cmpd="thinThick">
            <a:noFill/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0" name="図プレースホルダー 9"/>
          <p:cNvSpPr>
            <a:spLocks noGrp="1"/>
          </p:cNvSpPr>
          <p:nvPr>
            <p:ph type="pic" sz="quarter" idx="12" hasCustomPrompt="1"/>
          </p:nvPr>
        </p:nvSpPr>
        <p:spPr>
          <a:xfrm>
            <a:off x="812479" y="2337741"/>
            <a:ext cx="5238155" cy="3020542"/>
          </a:xfrm>
          <a:prstGeom prst="rect">
            <a:avLst/>
          </a:prstGeom>
        </p:spPr>
        <p:txBody>
          <a:bodyPr/>
          <a:lstStyle>
            <a:lvl1pPr marL="0" marR="0" indent="0" algn="l" defTabSz="1632753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 smtClean="0"/>
          </a:p>
          <a:p>
            <a:endParaRPr kumimoji="1" lang="ja-JP" altLang="en-US" dirty="0"/>
          </a:p>
        </p:txBody>
      </p:sp>
      <p:sp>
        <p:nvSpPr>
          <p:cNvPr id="2" name="タイトル 1"/>
          <p:cNvSpPr>
            <a:spLocks noGrp="1"/>
          </p:cNvSpPr>
          <p:nvPr>
            <p:ph type="title" hasCustomPrompt="1"/>
          </p:nvPr>
        </p:nvSpPr>
        <p:spPr>
          <a:xfrm>
            <a:off x="637261" y="192950"/>
            <a:ext cx="16741860" cy="1125125"/>
          </a:xfrm>
        </p:spPr>
        <p:txBody>
          <a:bodyPr/>
          <a:lstStyle>
            <a:lvl1pPr>
              <a:defRPr spc="1500" baseline="0"/>
            </a:lvl1pPr>
          </a:lstStyle>
          <a:p>
            <a:r>
              <a:rPr lang="en-US" altLang="ja-JP" dirty="0" smtClean="0"/>
              <a:t>SLIDE TITLE HERE</a:t>
            </a:r>
            <a:endParaRPr kumimoji="1" lang="ja-JP" altLang="en-US" dirty="0"/>
          </a:p>
        </p:txBody>
      </p: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>
          <a:xfrm>
            <a:off x="9413236" y="9591367"/>
            <a:ext cx="7776864" cy="547688"/>
          </a:xfrm>
        </p:spPr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  <a:alpha val="70000"/>
                  </a:prstClr>
                </a:solidFill>
              </a:rPr>
              <a:t>The Power of PowerPoint | thepopp.com</a:t>
            </a:r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>
          <a:xfrm>
            <a:off x="17371930" y="9591367"/>
            <a:ext cx="907291" cy="547688"/>
          </a:xfrm>
        </p:spPr>
        <p:txBody>
          <a:bodyPr/>
          <a:lstStyle/>
          <a:p>
            <a:fld id="{387164BF-D67A-46C0-81D2-5BAF67C00C80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  <p:sp>
        <p:nvSpPr>
          <p:cNvPr id="13" name="テキスト プレースホルダー 11"/>
          <p:cNvSpPr>
            <a:spLocks noGrp="1"/>
          </p:cNvSpPr>
          <p:nvPr>
            <p:ph type="body" sz="quarter" idx="15" hasCustomPrompt="1"/>
          </p:nvPr>
        </p:nvSpPr>
        <p:spPr>
          <a:xfrm>
            <a:off x="637261" y="6218944"/>
            <a:ext cx="5588591" cy="2705935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4" name="テキスト プレースホルダー 11"/>
          <p:cNvSpPr>
            <a:spLocks noGrp="1"/>
          </p:cNvSpPr>
          <p:nvPr>
            <p:ph type="body" sz="quarter" idx="16" hasCustomPrompt="1"/>
          </p:nvPr>
        </p:nvSpPr>
        <p:spPr>
          <a:xfrm>
            <a:off x="637261" y="5639514"/>
            <a:ext cx="5588591" cy="773203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32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7" name="正方形/長方形 16"/>
          <p:cNvSpPr/>
          <p:nvPr userDrawn="1"/>
        </p:nvSpPr>
        <p:spPr>
          <a:xfrm>
            <a:off x="6348117" y="2173170"/>
            <a:ext cx="5588591" cy="3347766"/>
          </a:xfrm>
          <a:prstGeom prst="rect">
            <a:avLst/>
          </a:prstGeom>
          <a:solidFill>
            <a:schemeClr val="accent1">
              <a:lumMod val="20000"/>
              <a:lumOff val="80000"/>
              <a:alpha val="30000"/>
            </a:schemeClr>
          </a:solidFill>
          <a:ln w="12700" cmpd="thinThick">
            <a:noFill/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8" name="図プレースホルダー 9"/>
          <p:cNvSpPr>
            <a:spLocks noGrp="1"/>
          </p:cNvSpPr>
          <p:nvPr>
            <p:ph type="pic" sz="quarter" idx="17" hasCustomPrompt="1"/>
          </p:nvPr>
        </p:nvSpPr>
        <p:spPr>
          <a:xfrm>
            <a:off x="6523335" y="2336782"/>
            <a:ext cx="5238155" cy="3020542"/>
          </a:xfrm>
          <a:prstGeom prst="rect">
            <a:avLst/>
          </a:prstGeom>
        </p:spPr>
        <p:txBody>
          <a:bodyPr/>
          <a:lstStyle>
            <a:lvl1pPr marL="0" marR="0" indent="0" algn="l" defTabSz="1632753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 smtClean="0"/>
          </a:p>
          <a:p>
            <a:endParaRPr kumimoji="1" lang="ja-JP" altLang="en-US" dirty="0"/>
          </a:p>
        </p:txBody>
      </p:sp>
      <p:sp>
        <p:nvSpPr>
          <p:cNvPr id="19" name="テキスト プレースホルダー 11"/>
          <p:cNvSpPr>
            <a:spLocks noGrp="1"/>
          </p:cNvSpPr>
          <p:nvPr>
            <p:ph type="body" sz="quarter" idx="18" hasCustomPrompt="1"/>
          </p:nvPr>
        </p:nvSpPr>
        <p:spPr>
          <a:xfrm>
            <a:off x="6348117" y="6217985"/>
            <a:ext cx="5588591" cy="2705935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0" name="テキスト プレースホルダー 11"/>
          <p:cNvSpPr>
            <a:spLocks noGrp="1"/>
          </p:cNvSpPr>
          <p:nvPr>
            <p:ph type="body" sz="quarter" idx="19" hasCustomPrompt="1"/>
          </p:nvPr>
        </p:nvSpPr>
        <p:spPr>
          <a:xfrm>
            <a:off x="6348117" y="5638555"/>
            <a:ext cx="5588591" cy="773203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32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1" name="正方形/長方形 20"/>
          <p:cNvSpPr/>
          <p:nvPr userDrawn="1"/>
        </p:nvSpPr>
        <p:spPr>
          <a:xfrm>
            <a:off x="12023526" y="2174129"/>
            <a:ext cx="5588591" cy="3347766"/>
          </a:xfrm>
          <a:prstGeom prst="rect">
            <a:avLst/>
          </a:prstGeom>
          <a:solidFill>
            <a:schemeClr val="accent1">
              <a:lumMod val="20000"/>
              <a:lumOff val="80000"/>
              <a:alpha val="30000"/>
            </a:schemeClr>
          </a:solidFill>
          <a:ln w="12700" cmpd="thinThick">
            <a:noFill/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22" name="図プレースホルダー 9"/>
          <p:cNvSpPr>
            <a:spLocks noGrp="1"/>
          </p:cNvSpPr>
          <p:nvPr>
            <p:ph type="pic" sz="quarter" idx="20" hasCustomPrompt="1"/>
          </p:nvPr>
        </p:nvSpPr>
        <p:spPr>
          <a:xfrm>
            <a:off x="12198744" y="2337741"/>
            <a:ext cx="5238155" cy="3020542"/>
          </a:xfrm>
          <a:prstGeom prst="rect">
            <a:avLst/>
          </a:prstGeom>
        </p:spPr>
        <p:txBody>
          <a:bodyPr/>
          <a:lstStyle>
            <a:lvl1pPr marL="0" marR="0" indent="0" algn="l" defTabSz="1632753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 smtClean="0"/>
          </a:p>
          <a:p>
            <a:endParaRPr kumimoji="1" lang="ja-JP" altLang="en-US" dirty="0"/>
          </a:p>
        </p:txBody>
      </p:sp>
      <p:sp>
        <p:nvSpPr>
          <p:cNvPr id="23" name="テキスト プレースホルダー 11"/>
          <p:cNvSpPr>
            <a:spLocks noGrp="1"/>
          </p:cNvSpPr>
          <p:nvPr>
            <p:ph type="body" sz="quarter" idx="21" hasCustomPrompt="1"/>
          </p:nvPr>
        </p:nvSpPr>
        <p:spPr>
          <a:xfrm>
            <a:off x="12023526" y="6218944"/>
            <a:ext cx="5588591" cy="2705935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4" name="テキスト プレースホルダー 11"/>
          <p:cNvSpPr>
            <a:spLocks noGrp="1"/>
          </p:cNvSpPr>
          <p:nvPr>
            <p:ph type="body" sz="quarter" idx="22" hasCustomPrompt="1"/>
          </p:nvPr>
        </p:nvSpPr>
        <p:spPr>
          <a:xfrm>
            <a:off x="12023526" y="5639514"/>
            <a:ext cx="5588591" cy="773203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32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92095240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2" presetClass="entr" presetSubtype="4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" presetID="2" presetClass="entr" presetSubtype="4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10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2000"/>
                            </p:stCondLst>
                            <p:childTnLst>
                              <p:par>
                                <p:cTn id="28" presetID="2" presetClass="entr" presetSubtype="4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2" presetID="2" presetClass="entr" presetSubtype="4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2500"/>
                            </p:stCondLst>
                            <p:childTnLst>
                              <p:par>
                                <p:cTn id="37" presetID="10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3500"/>
                            </p:stCondLst>
                            <p:childTnLst>
                              <p:par>
                                <p:cTn id="44" presetID="2" presetClass="entr" presetSubtype="4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8" presetID="2" presetClass="entr" presetSubtype="4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10" grpId="0"/>
      <p:bldP spid="13" grpId="0">
        <p:tmplLst>
          <p:tmpl>
            <p:tnLst>
              <p:par>
                <p:cTn presetID="2" presetClass="entr" presetSubtype="4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4" grpId="0">
        <p:tmplLst>
          <p:tmpl>
            <p:tnLst>
              <p:par>
                <p:cTn presetID="2" presetClass="entr" presetSubtype="4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7" grpId="0" animBg="1"/>
      <p:bldP spid="18" grpId="0"/>
      <p:bldP spid="19" grpId="0">
        <p:tmplLst>
          <p:tmpl>
            <p:tnLst>
              <p:par>
                <p:cTn presetID="2" presetClass="entr" presetSubtype="4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0" grpId="0">
        <p:tmplLst>
          <p:tmpl>
            <p:tnLst>
              <p:par>
                <p:cTn presetID="2" presetClass="entr" presetSubtype="4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1" grpId="0" animBg="1"/>
      <p:bldP spid="22" grpId="0"/>
      <p:bldP spid="23" grpId="0">
        <p:tmplLst>
          <p:tmpl>
            <p:tnLst>
              <p:par>
                <p:cTn presetID="2" presetClass="entr" presetSubtype="4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4" grpId="0">
        <p:tmplLst>
          <p:tmpl>
            <p:tnLst>
              <p:par>
                <p:cTn presetID="2" presetClass="entr" presetSubtype="4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4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正方形/長方形 7"/>
          <p:cNvSpPr/>
          <p:nvPr userDrawn="1"/>
        </p:nvSpPr>
        <p:spPr>
          <a:xfrm>
            <a:off x="-6324" y="1750729"/>
            <a:ext cx="18292737" cy="4877936"/>
          </a:xfrm>
          <a:prstGeom prst="rect">
            <a:avLst/>
          </a:prstGeom>
          <a:solidFill>
            <a:schemeClr val="accent1">
              <a:lumMod val="20000"/>
              <a:lumOff val="80000"/>
              <a:alpha val="30000"/>
            </a:schemeClr>
          </a:solidFill>
          <a:ln w="12700" cmpd="thinThick">
            <a:noFill/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  <a:alpha val="70000"/>
                  </a:prstClr>
                </a:solidFill>
              </a:rPr>
              <a:t>The Power of PowerPoint | thepopp.com</a:t>
            </a:r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87164BF-D67A-46C0-81D2-5BAF67C00C80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  <p:sp>
        <p:nvSpPr>
          <p:cNvPr id="5" name="図プレースホルダー 9"/>
          <p:cNvSpPr>
            <a:spLocks noGrp="1"/>
          </p:cNvSpPr>
          <p:nvPr>
            <p:ph type="pic" sz="quarter" idx="12" hasCustomPrompt="1"/>
          </p:nvPr>
        </p:nvSpPr>
        <p:spPr>
          <a:xfrm>
            <a:off x="0" y="1903140"/>
            <a:ext cx="18267418" cy="4545505"/>
          </a:xfrm>
          <a:prstGeom prst="rect">
            <a:avLst/>
          </a:prstGeom>
        </p:spPr>
        <p:txBody>
          <a:bodyPr/>
          <a:lstStyle>
            <a:lvl1pPr marL="0" marR="0" indent="0" algn="l" defTabSz="1632753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 smtClean="0"/>
          </a:p>
          <a:p>
            <a:endParaRPr kumimoji="1" lang="ja-JP" altLang="en-US" dirty="0"/>
          </a:p>
        </p:txBody>
      </p:sp>
      <p:sp>
        <p:nvSpPr>
          <p:cNvPr id="17" name="タイトル 1"/>
          <p:cNvSpPr>
            <a:spLocks noGrp="1"/>
          </p:cNvSpPr>
          <p:nvPr>
            <p:ph type="title" hasCustomPrompt="1"/>
          </p:nvPr>
        </p:nvSpPr>
        <p:spPr>
          <a:xfrm>
            <a:off x="637261" y="192950"/>
            <a:ext cx="16741860" cy="1125125"/>
          </a:xfrm>
        </p:spPr>
        <p:txBody>
          <a:bodyPr/>
          <a:lstStyle>
            <a:lvl1pPr>
              <a:defRPr spc="1500" baseline="0"/>
            </a:lvl1pPr>
          </a:lstStyle>
          <a:p>
            <a:r>
              <a:rPr lang="en-US" altLang="ja-JP" dirty="0" smtClean="0"/>
              <a:t>SLIDE TITLE HERE</a:t>
            </a:r>
            <a:endParaRPr kumimoji="1" lang="ja-JP" altLang="en-US" dirty="0"/>
          </a:p>
        </p:txBody>
      </p:sp>
      <p:sp>
        <p:nvSpPr>
          <p:cNvPr id="18" name="テキスト プレースホルダー 11"/>
          <p:cNvSpPr>
            <a:spLocks noGrp="1"/>
          </p:cNvSpPr>
          <p:nvPr>
            <p:ph type="body" sz="quarter" idx="16" hasCustomPrompt="1"/>
          </p:nvPr>
        </p:nvSpPr>
        <p:spPr>
          <a:xfrm>
            <a:off x="3157541" y="7568135"/>
            <a:ext cx="11926325" cy="1625815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spcBef>
                <a:spcPts val="0"/>
              </a:spcBef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9" name="テキスト プレースホルダー 11"/>
          <p:cNvSpPr>
            <a:spLocks noGrp="1"/>
          </p:cNvSpPr>
          <p:nvPr>
            <p:ph type="body" sz="quarter" idx="17" hasCustomPrompt="1"/>
          </p:nvPr>
        </p:nvSpPr>
        <p:spPr>
          <a:xfrm>
            <a:off x="3157541" y="6898695"/>
            <a:ext cx="11926325" cy="773203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defRPr sz="32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32979738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37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37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0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2" presetClass="entr" presetSubtype="4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" presetID="2" presetClass="entr" presetSubtype="4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  <p:bldP spid="5" grpId="0"/>
      <p:bldP spid="18" grpId="0">
        <p:tmplLst>
          <p:tmpl>
            <p:tnLst>
              <p:par>
                <p:cTn presetID="2" presetClass="entr" presetSubtype="4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9" grpId="0">
        <p:tmplLst>
          <p:tmpl>
            <p:tnLst>
              <p:par>
                <p:cTn presetID="2" presetClass="entr" presetSubtype="4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4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4x4 Imag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  <a:alpha val="70000"/>
                  </a:prstClr>
                </a:solidFill>
              </a:rPr>
              <a:t>The Power of PowerPoint | thepopp.com</a:t>
            </a:r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87164BF-D67A-46C0-81D2-5BAF67C00C80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  <p:sp>
        <p:nvSpPr>
          <p:cNvPr id="5" name="図プレースホルダー 9"/>
          <p:cNvSpPr>
            <a:spLocks noGrp="1"/>
          </p:cNvSpPr>
          <p:nvPr>
            <p:ph type="pic" sz="quarter" idx="12" hasCustomPrompt="1"/>
          </p:nvPr>
        </p:nvSpPr>
        <p:spPr>
          <a:xfrm>
            <a:off x="772276" y="1588105"/>
            <a:ext cx="8010890" cy="2700300"/>
          </a:xfrm>
          <a:prstGeom prst="rect">
            <a:avLst/>
          </a:prstGeom>
        </p:spPr>
        <p:txBody>
          <a:bodyPr/>
          <a:lstStyle>
            <a:lvl1pPr marL="0" marR="0" indent="0" algn="l" defTabSz="1632753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 smtClean="0"/>
          </a:p>
          <a:p>
            <a:endParaRPr kumimoji="1" lang="ja-JP" altLang="en-US" dirty="0"/>
          </a:p>
        </p:txBody>
      </p:sp>
      <p:sp>
        <p:nvSpPr>
          <p:cNvPr id="6" name="テキスト プレースホルダー 11"/>
          <p:cNvSpPr>
            <a:spLocks noGrp="1"/>
          </p:cNvSpPr>
          <p:nvPr>
            <p:ph type="body" sz="quarter" idx="15" hasCustomPrompt="1"/>
          </p:nvPr>
        </p:nvSpPr>
        <p:spPr>
          <a:xfrm>
            <a:off x="772276" y="4288405"/>
            <a:ext cx="8010890" cy="1170130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spcBef>
                <a:spcPts val="0"/>
              </a:spcBef>
              <a:defRPr sz="18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7" name="図プレースホルダー 9"/>
          <p:cNvSpPr>
            <a:spLocks noGrp="1"/>
          </p:cNvSpPr>
          <p:nvPr>
            <p:ph type="pic" sz="quarter" idx="16" hasCustomPrompt="1"/>
          </p:nvPr>
        </p:nvSpPr>
        <p:spPr>
          <a:xfrm>
            <a:off x="9458241" y="1588105"/>
            <a:ext cx="8010890" cy="2700300"/>
          </a:xfrm>
          <a:prstGeom prst="rect">
            <a:avLst/>
          </a:prstGeom>
        </p:spPr>
        <p:txBody>
          <a:bodyPr/>
          <a:lstStyle>
            <a:lvl1pPr marL="0" marR="0" indent="0" algn="l" defTabSz="1632753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 smtClean="0"/>
          </a:p>
          <a:p>
            <a:endParaRPr kumimoji="1" lang="ja-JP" altLang="en-US" dirty="0"/>
          </a:p>
        </p:txBody>
      </p:sp>
      <p:sp>
        <p:nvSpPr>
          <p:cNvPr id="8" name="テキスト プレースホルダー 11"/>
          <p:cNvSpPr>
            <a:spLocks noGrp="1"/>
          </p:cNvSpPr>
          <p:nvPr>
            <p:ph type="body" sz="quarter" idx="17" hasCustomPrompt="1"/>
          </p:nvPr>
        </p:nvSpPr>
        <p:spPr>
          <a:xfrm>
            <a:off x="9458241" y="4288405"/>
            <a:ext cx="8010890" cy="1170130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spcBef>
                <a:spcPts val="0"/>
              </a:spcBef>
              <a:defRPr sz="18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3" name="図プレースホルダー 9"/>
          <p:cNvSpPr>
            <a:spLocks noGrp="1"/>
          </p:cNvSpPr>
          <p:nvPr>
            <p:ph type="pic" sz="quarter" idx="18" hasCustomPrompt="1"/>
          </p:nvPr>
        </p:nvSpPr>
        <p:spPr>
          <a:xfrm>
            <a:off x="772276" y="5548545"/>
            <a:ext cx="8010890" cy="2700300"/>
          </a:xfrm>
          <a:prstGeom prst="rect">
            <a:avLst/>
          </a:prstGeom>
        </p:spPr>
        <p:txBody>
          <a:bodyPr/>
          <a:lstStyle>
            <a:lvl1pPr marL="0" marR="0" indent="0" algn="l" defTabSz="1632753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 smtClean="0"/>
          </a:p>
          <a:p>
            <a:endParaRPr kumimoji="1" lang="ja-JP" altLang="en-US" dirty="0"/>
          </a:p>
        </p:txBody>
      </p:sp>
      <p:sp>
        <p:nvSpPr>
          <p:cNvPr id="14" name="テキスト プレースホルダー 11"/>
          <p:cNvSpPr>
            <a:spLocks noGrp="1"/>
          </p:cNvSpPr>
          <p:nvPr>
            <p:ph type="body" sz="quarter" idx="19" hasCustomPrompt="1"/>
          </p:nvPr>
        </p:nvSpPr>
        <p:spPr>
          <a:xfrm>
            <a:off x="772276" y="8248845"/>
            <a:ext cx="8010890" cy="1170130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spcBef>
                <a:spcPts val="0"/>
              </a:spcBef>
              <a:defRPr sz="18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5" name="図プレースホルダー 9"/>
          <p:cNvSpPr>
            <a:spLocks noGrp="1"/>
          </p:cNvSpPr>
          <p:nvPr>
            <p:ph type="pic" sz="quarter" idx="20" hasCustomPrompt="1"/>
          </p:nvPr>
        </p:nvSpPr>
        <p:spPr>
          <a:xfrm>
            <a:off x="9458241" y="5548545"/>
            <a:ext cx="8010890" cy="2700300"/>
          </a:xfrm>
          <a:prstGeom prst="rect">
            <a:avLst/>
          </a:prstGeom>
        </p:spPr>
        <p:txBody>
          <a:bodyPr/>
          <a:lstStyle>
            <a:lvl1pPr marL="0" marR="0" indent="0" algn="l" defTabSz="1632753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 smtClean="0"/>
          </a:p>
          <a:p>
            <a:endParaRPr kumimoji="1" lang="ja-JP" altLang="en-US" dirty="0"/>
          </a:p>
        </p:txBody>
      </p:sp>
      <p:sp>
        <p:nvSpPr>
          <p:cNvPr id="16" name="テキスト プレースホルダー 11"/>
          <p:cNvSpPr>
            <a:spLocks noGrp="1"/>
          </p:cNvSpPr>
          <p:nvPr>
            <p:ph type="body" sz="quarter" idx="21" hasCustomPrompt="1"/>
          </p:nvPr>
        </p:nvSpPr>
        <p:spPr>
          <a:xfrm>
            <a:off x="9458241" y="8248845"/>
            <a:ext cx="8010890" cy="1170130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spcBef>
                <a:spcPts val="0"/>
              </a:spcBef>
              <a:defRPr sz="18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7" name="タイトル 1"/>
          <p:cNvSpPr>
            <a:spLocks noGrp="1"/>
          </p:cNvSpPr>
          <p:nvPr>
            <p:ph type="title" hasCustomPrompt="1"/>
          </p:nvPr>
        </p:nvSpPr>
        <p:spPr>
          <a:xfrm>
            <a:off x="637261" y="192950"/>
            <a:ext cx="16741860" cy="1125125"/>
          </a:xfrm>
        </p:spPr>
        <p:txBody>
          <a:bodyPr/>
          <a:lstStyle>
            <a:lvl1pPr>
              <a:defRPr spc="1500" baseline="0"/>
            </a:lvl1pPr>
          </a:lstStyle>
          <a:p>
            <a:r>
              <a:rPr lang="en-US" altLang="ja-JP" dirty="0" smtClean="0"/>
              <a:t>SLIDE TITLE HERE</a:t>
            </a:r>
            <a:endParaRPr kumimoji="1" lang="ja-JP" altLang="en-US" dirty="0"/>
          </a:p>
        </p:txBody>
      </p:sp>
    </p:spTree>
    <p:extLst>
      <p:ext uri="{BB962C8B-B14F-4D97-AF65-F5344CB8AC3E}">
        <p14:creationId xmlns:p14="http://schemas.microsoft.com/office/powerpoint/2010/main" val="95313453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10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10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2500"/>
                            </p:stCondLst>
                            <p:childTnLst>
                              <p:par>
                                <p:cTn id="26" presetID="10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6" grpId="0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7" grpId="0"/>
      <p:bldP spid="8" grpId="0">
        <p:tmplLst>
          <p:tmpl>
            <p:tnLst>
              <p:par>
                <p:cTn presetID="10" presetClass="entr" presetSubtype="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3" grpId="0"/>
      <p:bldP spid="14" grpId="0">
        <p:tmplLst>
          <p:tmpl>
            <p:tnLst>
              <p:par>
                <p:cTn presetID="10" presetClass="entr" presetSubtype="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5" grpId="0"/>
      <p:bldP spid="16" grpId="0">
        <p:tmplLst>
          <p:tmpl>
            <p:tnLst>
              <p:par>
                <p:cTn presetID="10" presetClass="entr" presetSubtype="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6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4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x3 Imag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  <a:alpha val="70000"/>
                  </a:prstClr>
                </a:solidFill>
              </a:rPr>
              <a:t>The Power of PowerPoint | thepopp.com</a:t>
            </a:r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87164BF-D67A-46C0-81D2-5BAF67C00C80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  <p:sp>
        <p:nvSpPr>
          <p:cNvPr id="5" name="図プレースホルダー 9"/>
          <p:cNvSpPr>
            <a:spLocks noGrp="1"/>
          </p:cNvSpPr>
          <p:nvPr>
            <p:ph type="pic" sz="quarter" idx="12" hasCustomPrompt="1"/>
          </p:nvPr>
        </p:nvSpPr>
        <p:spPr>
          <a:xfrm>
            <a:off x="772276" y="1588105"/>
            <a:ext cx="5310590" cy="2700300"/>
          </a:xfrm>
          <a:prstGeom prst="rect">
            <a:avLst/>
          </a:prstGeom>
        </p:spPr>
        <p:txBody>
          <a:bodyPr/>
          <a:lstStyle>
            <a:lvl1pPr marL="0" marR="0" indent="0" algn="l" defTabSz="1632753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 smtClean="0"/>
          </a:p>
          <a:p>
            <a:endParaRPr kumimoji="1" lang="ja-JP" altLang="en-US" dirty="0"/>
          </a:p>
        </p:txBody>
      </p:sp>
      <p:sp>
        <p:nvSpPr>
          <p:cNvPr id="6" name="テキスト プレースホルダー 11"/>
          <p:cNvSpPr>
            <a:spLocks noGrp="1"/>
          </p:cNvSpPr>
          <p:nvPr>
            <p:ph type="body" sz="quarter" idx="15" hasCustomPrompt="1"/>
          </p:nvPr>
        </p:nvSpPr>
        <p:spPr>
          <a:xfrm>
            <a:off x="772276" y="4288405"/>
            <a:ext cx="5310590" cy="1170130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spcBef>
                <a:spcPts val="0"/>
              </a:spcBef>
              <a:defRPr sz="18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7" name="図プレースホルダー 9"/>
          <p:cNvSpPr>
            <a:spLocks noGrp="1"/>
          </p:cNvSpPr>
          <p:nvPr>
            <p:ph type="pic" sz="quarter" idx="16" hasCustomPrompt="1"/>
          </p:nvPr>
        </p:nvSpPr>
        <p:spPr>
          <a:xfrm>
            <a:off x="6487911" y="1588105"/>
            <a:ext cx="5310590" cy="2700300"/>
          </a:xfrm>
          <a:prstGeom prst="rect">
            <a:avLst/>
          </a:prstGeom>
        </p:spPr>
        <p:txBody>
          <a:bodyPr/>
          <a:lstStyle>
            <a:lvl1pPr marL="0" marR="0" indent="0" algn="l" defTabSz="1632753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 smtClean="0"/>
          </a:p>
          <a:p>
            <a:endParaRPr kumimoji="1" lang="ja-JP" altLang="en-US" dirty="0"/>
          </a:p>
        </p:txBody>
      </p:sp>
      <p:sp>
        <p:nvSpPr>
          <p:cNvPr id="18" name="テキスト プレースホルダー 11"/>
          <p:cNvSpPr>
            <a:spLocks noGrp="1"/>
          </p:cNvSpPr>
          <p:nvPr>
            <p:ph type="body" sz="quarter" idx="17" hasCustomPrompt="1"/>
          </p:nvPr>
        </p:nvSpPr>
        <p:spPr>
          <a:xfrm>
            <a:off x="6487911" y="4288405"/>
            <a:ext cx="5310590" cy="1170130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spcBef>
                <a:spcPts val="0"/>
              </a:spcBef>
              <a:defRPr sz="18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9" name="図プレースホルダー 9"/>
          <p:cNvSpPr>
            <a:spLocks noGrp="1"/>
          </p:cNvSpPr>
          <p:nvPr>
            <p:ph type="pic" sz="quarter" idx="18" hasCustomPrompt="1"/>
          </p:nvPr>
        </p:nvSpPr>
        <p:spPr>
          <a:xfrm>
            <a:off x="12203546" y="1588105"/>
            <a:ext cx="5310590" cy="2700300"/>
          </a:xfrm>
          <a:prstGeom prst="rect">
            <a:avLst/>
          </a:prstGeom>
        </p:spPr>
        <p:txBody>
          <a:bodyPr/>
          <a:lstStyle>
            <a:lvl1pPr marL="0" marR="0" indent="0" algn="l" defTabSz="1632753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 smtClean="0"/>
          </a:p>
          <a:p>
            <a:endParaRPr kumimoji="1" lang="ja-JP" altLang="en-US" dirty="0"/>
          </a:p>
        </p:txBody>
      </p:sp>
      <p:sp>
        <p:nvSpPr>
          <p:cNvPr id="20" name="テキスト プレースホルダー 11"/>
          <p:cNvSpPr>
            <a:spLocks noGrp="1"/>
          </p:cNvSpPr>
          <p:nvPr>
            <p:ph type="body" sz="quarter" idx="19" hasCustomPrompt="1"/>
          </p:nvPr>
        </p:nvSpPr>
        <p:spPr>
          <a:xfrm>
            <a:off x="12203546" y="4288405"/>
            <a:ext cx="5310590" cy="1170130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spcBef>
                <a:spcPts val="0"/>
              </a:spcBef>
              <a:defRPr sz="18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1" name="図プレースホルダー 9"/>
          <p:cNvSpPr>
            <a:spLocks noGrp="1"/>
          </p:cNvSpPr>
          <p:nvPr>
            <p:ph type="pic" sz="quarter" idx="20" hasCustomPrompt="1"/>
          </p:nvPr>
        </p:nvSpPr>
        <p:spPr>
          <a:xfrm>
            <a:off x="772276" y="5593550"/>
            <a:ext cx="5310590" cy="2700300"/>
          </a:xfrm>
          <a:prstGeom prst="rect">
            <a:avLst/>
          </a:prstGeom>
        </p:spPr>
        <p:txBody>
          <a:bodyPr/>
          <a:lstStyle>
            <a:lvl1pPr marL="0" marR="0" indent="0" algn="l" defTabSz="1632753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 smtClean="0"/>
          </a:p>
          <a:p>
            <a:endParaRPr kumimoji="1" lang="ja-JP" altLang="en-US" dirty="0"/>
          </a:p>
        </p:txBody>
      </p:sp>
      <p:sp>
        <p:nvSpPr>
          <p:cNvPr id="22" name="テキスト プレースホルダー 11"/>
          <p:cNvSpPr>
            <a:spLocks noGrp="1"/>
          </p:cNvSpPr>
          <p:nvPr>
            <p:ph type="body" sz="quarter" idx="21" hasCustomPrompt="1"/>
          </p:nvPr>
        </p:nvSpPr>
        <p:spPr>
          <a:xfrm>
            <a:off x="772276" y="8293850"/>
            <a:ext cx="5310590" cy="1170130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spcBef>
                <a:spcPts val="0"/>
              </a:spcBef>
              <a:defRPr sz="18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3" name="図プレースホルダー 9"/>
          <p:cNvSpPr>
            <a:spLocks noGrp="1"/>
          </p:cNvSpPr>
          <p:nvPr>
            <p:ph type="pic" sz="quarter" idx="22" hasCustomPrompt="1"/>
          </p:nvPr>
        </p:nvSpPr>
        <p:spPr>
          <a:xfrm>
            <a:off x="6487911" y="5593550"/>
            <a:ext cx="5310590" cy="2700300"/>
          </a:xfrm>
          <a:prstGeom prst="rect">
            <a:avLst/>
          </a:prstGeom>
        </p:spPr>
        <p:txBody>
          <a:bodyPr/>
          <a:lstStyle>
            <a:lvl1pPr marL="0" marR="0" indent="0" algn="l" defTabSz="1632753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 smtClean="0"/>
          </a:p>
          <a:p>
            <a:endParaRPr kumimoji="1" lang="ja-JP" altLang="en-US" dirty="0"/>
          </a:p>
        </p:txBody>
      </p:sp>
      <p:sp>
        <p:nvSpPr>
          <p:cNvPr id="24" name="テキスト プレースホルダー 11"/>
          <p:cNvSpPr>
            <a:spLocks noGrp="1"/>
          </p:cNvSpPr>
          <p:nvPr>
            <p:ph type="body" sz="quarter" idx="23" hasCustomPrompt="1"/>
          </p:nvPr>
        </p:nvSpPr>
        <p:spPr>
          <a:xfrm>
            <a:off x="6487911" y="8293850"/>
            <a:ext cx="5310590" cy="1170130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spcBef>
                <a:spcPts val="0"/>
              </a:spcBef>
              <a:defRPr sz="18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5" name="図プレースホルダー 9"/>
          <p:cNvSpPr>
            <a:spLocks noGrp="1"/>
          </p:cNvSpPr>
          <p:nvPr>
            <p:ph type="pic" sz="quarter" idx="24" hasCustomPrompt="1"/>
          </p:nvPr>
        </p:nvSpPr>
        <p:spPr>
          <a:xfrm>
            <a:off x="12203546" y="5593550"/>
            <a:ext cx="5310590" cy="2700300"/>
          </a:xfrm>
          <a:prstGeom prst="rect">
            <a:avLst/>
          </a:prstGeom>
        </p:spPr>
        <p:txBody>
          <a:bodyPr/>
          <a:lstStyle>
            <a:lvl1pPr marL="0" marR="0" indent="0" algn="l" defTabSz="1632753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 smtClean="0"/>
          </a:p>
          <a:p>
            <a:endParaRPr kumimoji="1" lang="ja-JP" altLang="en-US" dirty="0"/>
          </a:p>
        </p:txBody>
      </p:sp>
      <p:sp>
        <p:nvSpPr>
          <p:cNvPr id="26" name="テキスト プレースホルダー 11"/>
          <p:cNvSpPr>
            <a:spLocks noGrp="1"/>
          </p:cNvSpPr>
          <p:nvPr>
            <p:ph type="body" sz="quarter" idx="25" hasCustomPrompt="1"/>
          </p:nvPr>
        </p:nvSpPr>
        <p:spPr>
          <a:xfrm>
            <a:off x="12203546" y="8293850"/>
            <a:ext cx="5310590" cy="1170130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spcBef>
                <a:spcPts val="0"/>
              </a:spcBef>
              <a:defRPr sz="18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8" name="タイトル 1"/>
          <p:cNvSpPr>
            <a:spLocks noGrp="1"/>
          </p:cNvSpPr>
          <p:nvPr>
            <p:ph type="title" hasCustomPrompt="1"/>
          </p:nvPr>
        </p:nvSpPr>
        <p:spPr>
          <a:xfrm>
            <a:off x="637261" y="192950"/>
            <a:ext cx="16741860" cy="1125125"/>
          </a:xfrm>
        </p:spPr>
        <p:txBody>
          <a:bodyPr/>
          <a:lstStyle>
            <a:lvl1pPr>
              <a:defRPr spc="1500" baseline="0"/>
            </a:lvl1pPr>
          </a:lstStyle>
          <a:p>
            <a:r>
              <a:rPr lang="en-US" altLang="ja-JP" dirty="0" smtClean="0"/>
              <a:t>SLIDE TITLE HERE</a:t>
            </a:r>
            <a:endParaRPr kumimoji="1" lang="ja-JP" altLang="en-US" dirty="0"/>
          </a:p>
        </p:txBody>
      </p:sp>
    </p:spTree>
    <p:extLst>
      <p:ext uri="{BB962C8B-B14F-4D97-AF65-F5344CB8AC3E}">
        <p14:creationId xmlns:p14="http://schemas.microsoft.com/office/powerpoint/2010/main" val="273573847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10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10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2500"/>
                            </p:stCondLst>
                            <p:childTnLst>
                              <p:par>
                                <p:cTn id="26" presetID="10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3500"/>
                            </p:stCondLst>
                            <p:childTnLst>
                              <p:par>
                                <p:cTn id="33" presetID="10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4500"/>
                            </p:stCondLst>
                            <p:childTnLst>
                              <p:par>
                                <p:cTn id="40" presetID="10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6" grpId="0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7" grpId="0"/>
      <p:bldP spid="18" grpId="0">
        <p:tmplLst>
          <p:tmpl>
            <p:tnLst>
              <p:par>
                <p:cTn presetID="10" presetClass="entr" presetSubtype="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9" grpId="0"/>
      <p:bldP spid="20" grpId="0">
        <p:tmplLst>
          <p:tmpl>
            <p:tnLst>
              <p:par>
                <p:cTn presetID="10" presetClass="entr" presetSubtype="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1" grpId="0"/>
      <p:bldP spid="22" grpId="0">
        <p:tmplLst>
          <p:tmpl>
            <p:tnLst>
              <p:par>
                <p:cTn presetID="10" presetClass="entr" presetSubtype="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3" grpId="0"/>
      <p:bldP spid="24" grpId="0">
        <p:tmplLst>
          <p:tmpl>
            <p:tnLst>
              <p:par>
                <p:cTn presetID="10" presetClass="entr" presetSubtype="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5" grpId="0"/>
      <p:bldP spid="26" grpId="0">
        <p:tmplLst>
          <p:tmpl>
            <p:tnLst>
              <p:par>
                <p:cTn presetID="10" presetClass="entr" presetSubtype="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6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4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 Image - 1 Colum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正方形/長方形 9"/>
          <p:cNvSpPr/>
          <p:nvPr userDrawn="1"/>
        </p:nvSpPr>
        <p:spPr>
          <a:xfrm>
            <a:off x="727271" y="2909031"/>
            <a:ext cx="7110790" cy="5069784"/>
          </a:xfrm>
          <a:prstGeom prst="rect">
            <a:avLst/>
          </a:prstGeom>
          <a:solidFill>
            <a:schemeClr val="accent1">
              <a:lumMod val="20000"/>
              <a:lumOff val="80000"/>
              <a:alpha val="30000"/>
            </a:schemeClr>
          </a:solidFill>
          <a:ln w="12700" cmpd="thinThick">
            <a:noFill/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9" name="図プレースホルダー 8"/>
          <p:cNvSpPr>
            <a:spLocks noGrp="1"/>
          </p:cNvSpPr>
          <p:nvPr>
            <p:ph type="pic" sz="quarter" idx="12" hasCustomPrompt="1"/>
          </p:nvPr>
        </p:nvSpPr>
        <p:spPr>
          <a:xfrm>
            <a:off x="885185" y="3063876"/>
            <a:ext cx="6794962" cy="4760095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/>
          </a:p>
        </p:txBody>
      </p:sp>
      <p:sp>
        <p:nvSpPr>
          <p:cNvPr id="2" name="タイトル 1"/>
          <p:cNvSpPr>
            <a:spLocks noGrp="1"/>
          </p:cNvSpPr>
          <p:nvPr>
            <p:ph type="title" hasCustomPrompt="1"/>
          </p:nvPr>
        </p:nvSpPr>
        <p:spPr>
          <a:xfrm>
            <a:off x="637261" y="192950"/>
            <a:ext cx="16741860" cy="1125125"/>
          </a:xfrm>
        </p:spPr>
        <p:txBody>
          <a:bodyPr/>
          <a:lstStyle>
            <a:lvl1pPr>
              <a:defRPr spc="1500" baseline="0"/>
            </a:lvl1pPr>
          </a:lstStyle>
          <a:p>
            <a:r>
              <a:rPr lang="en-US" altLang="ja-JP" dirty="0" smtClean="0"/>
              <a:t>SLIDE TITLE HERE</a:t>
            </a:r>
            <a:endParaRPr kumimoji="1" lang="ja-JP" altLang="en-US" dirty="0"/>
          </a:p>
        </p:txBody>
      </p: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>
          <a:xfrm>
            <a:off x="9413236" y="9591367"/>
            <a:ext cx="7776864" cy="547688"/>
          </a:xfrm>
        </p:spPr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  <a:alpha val="70000"/>
                  </a:prstClr>
                </a:solidFill>
              </a:rPr>
              <a:t>The Power of PowerPoint | thepopp.com</a:t>
            </a:r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>
          <a:xfrm>
            <a:off x="17371930" y="9591367"/>
            <a:ext cx="907291" cy="547688"/>
          </a:xfrm>
        </p:spPr>
        <p:txBody>
          <a:bodyPr/>
          <a:lstStyle/>
          <a:p>
            <a:fld id="{387164BF-D67A-46C0-81D2-5BAF67C00C80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  <p:sp>
        <p:nvSpPr>
          <p:cNvPr id="11" name="ホームベース 10"/>
          <p:cNvSpPr/>
          <p:nvPr userDrawn="1"/>
        </p:nvSpPr>
        <p:spPr>
          <a:xfrm>
            <a:off x="8393479" y="2729295"/>
            <a:ext cx="479695" cy="359473"/>
          </a:xfrm>
          <a:prstGeom prst="homePlate">
            <a:avLst/>
          </a:prstGeom>
          <a:solidFill>
            <a:schemeClr val="accent1"/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2" name="テキスト プレースホルダー 11"/>
          <p:cNvSpPr>
            <a:spLocks noGrp="1"/>
          </p:cNvSpPr>
          <p:nvPr>
            <p:ph type="body" sz="quarter" idx="15" hasCustomPrompt="1"/>
          </p:nvPr>
        </p:nvSpPr>
        <p:spPr>
          <a:xfrm>
            <a:off x="8873176" y="3112640"/>
            <a:ext cx="8820980" cy="1035115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3" name="テキスト プレースホルダー 11"/>
          <p:cNvSpPr>
            <a:spLocks noGrp="1"/>
          </p:cNvSpPr>
          <p:nvPr>
            <p:ph type="body" sz="quarter" idx="16" hasCustomPrompt="1"/>
          </p:nvPr>
        </p:nvSpPr>
        <p:spPr>
          <a:xfrm>
            <a:off x="8873176" y="2533210"/>
            <a:ext cx="8820980" cy="773203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32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4" name="ホームベース 13"/>
          <p:cNvSpPr/>
          <p:nvPr userDrawn="1"/>
        </p:nvSpPr>
        <p:spPr>
          <a:xfrm>
            <a:off x="8393479" y="4716895"/>
            <a:ext cx="479695" cy="359473"/>
          </a:xfrm>
          <a:prstGeom prst="homePlate">
            <a:avLst/>
          </a:prstGeom>
          <a:solidFill>
            <a:schemeClr val="accent1"/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5" name="テキスト プレースホルダー 11"/>
          <p:cNvSpPr>
            <a:spLocks noGrp="1"/>
          </p:cNvSpPr>
          <p:nvPr>
            <p:ph type="body" sz="quarter" idx="17" hasCustomPrompt="1"/>
          </p:nvPr>
        </p:nvSpPr>
        <p:spPr>
          <a:xfrm>
            <a:off x="8873176" y="5100240"/>
            <a:ext cx="8820980" cy="1035115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6" name="テキスト プレースホルダー 11"/>
          <p:cNvSpPr>
            <a:spLocks noGrp="1"/>
          </p:cNvSpPr>
          <p:nvPr>
            <p:ph type="body" sz="quarter" idx="18" hasCustomPrompt="1"/>
          </p:nvPr>
        </p:nvSpPr>
        <p:spPr>
          <a:xfrm>
            <a:off x="8873176" y="4520810"/>
            <a:ext cx="8820980" cy="773203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32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7" name="ホームベース 16"/>
          <p:cNvSpPr/>
          <p:nvPr userDrawn="1"/>
        </p:nvSpPr>
        <p:spPr>
          <a:xfrm>
            <a:off x="8393477" y="6740375"/>
            <a:ext cx="479695" cy="359473"/>
          </a:xfrm>
          <a:prstGeom prst="homePlate">
            <a:avLst/>
          </a:prstGeom>
          <a:solidFill>
            <a:schemeClr val="accent1"/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8" name="テキスト プレースホルダー 11"/>
          <p:cNvSpPr>
            <a:spLocks noGrp="1"/>
          </p:cNvSpPr>
          <p:nvPr>
            <p:ph type="body" sz="quarter" idx="19" hasCustomPrompt="1"/>
          </p:nvPr>
        </p:nvSpPr>
        <p:spPr>
          <a:xfrm>
            <a:off x="8873174" y="7123720"/>
            <a:ext cx="8820980" cy="1035115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9" name="テキスト プレースホルダー 11"/>
          <p:cNvSpPr>
            <a:spLocks noGrp="1"/>
          </p:cNvSpPr>
          <p:nvPr>
            <p:ph type="body" sz="quarter" idx="20" hasCustomPrompt="1"/>
          </p:nvPr>
        </p:nvSpPr>
        <p:spPr>
          <a:xfrm>
            <a:off x="8873174" y="6544290"/>
            <a:ext cx="8820980" cy="773203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32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03952698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" presetID="2" presetClass="entr" presetSubtype="2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2" presetClass="entr" presetSubtype="2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000"/>
                            </p:stCondLst>
                            <p:childTnLst>
                              <p:par>
                                <p:cTn id="25" presetID="2" presetClass="entr" presetSubtype="8" decel="10000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2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2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2000"/>
                            </p:stCondLst>
                            <p:childTnLst>
                              <p:par>
                                <p:cTn id="38" presetID="2" presetClass="entr" presetSubtype="8" decel="10000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2" presetID="2" presetClass="entr" presetSubtype="2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6" presetID="2" presetClass="entr" presetSubtype="2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  <p:bldP spid="9" grpId="0"/>
      <p:bldP spid="11" grpId="0" animBg="1"/>
      <p:bldP spid="12" grpId="0">
        <p:tmplLst>
          <p:tmpl>
            <p:tnLst>
              <p:par>
                <p:cTn presetID="2" presetClass="entr" presetSubtype="2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3" grpId="0">
        <p:tmplLst>
          <p:tmpl>
            <p:tnLst>
              <p:par>
                <p:cTn presetID="2" presetClass="entr" presetSubtype="2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4" grpId="0" animBg="1"/>
      <p:bldP spid="15" grpId="0">
        <p:tmplLst>
          <p:tmpl>
            <p:tnLst>
              <p:par>
                <p:cTn presetID="2" presetClass="entr" presetSubtype="2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6" grpId="0">
        <p:tmplLst>
          <p:tmpl>
            <p:tnLst>
              <p:par>
                <p:cTn presetID="2" presetClass="entr" presetSubtype="2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7" grpId="0" animBg="1"/>
      <p:bldP spid="18" grpId="0">
        <p:tmplLst>
          <p:tmpl>
            <p:tnLst>
              <p:par>
                <p:cTn presetID="2" presetClass="entr" presetSubtype="2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9" grpId="0">
        <p:tmplLst>
          <p:tmpl>
            <p:tnLst>
              <p:par>
                <p:cTn presetID="2" presetClass="entr" presetSubtype="2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4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Numeric List - 6 Item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正方形/長方形 4"/>
          <p:cNvSpPr/>
          <p:nvPr userDrawn="1"/>
        </p:nvSpPr>
        <p:spPr>
          <a:xfrm>
            <a:off x="952296" y="2218131"/>
            <a:ext cx="7739208" cy="563185"/>
          </a:xfrm>
          <a:prstGeom prst="rect">
            <a:avLst/>
          </a:prstGeom>
          <a:solidFill>
            <a:schemeClr val="bg1">
              <a:lumMod val="95000"/>
            </a:schemeClr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2" name="タイトル 1"/>
          <p:cNvSpPr>
            <a:spLocks noGrp="1"/>
          </p:cNvSpPr>
          <p:nvPr>
            <p:ph type="title" hasCustomPrompt="1"/>
          </p:nvPr>
        </p:nvSpPr>
        <p:spPr>
          <a:xfrm>
            <a:off x="637261" y="192950"/>
            <a:ext cx="16741860" cy="1125125"/>
          </a:xfrm>
        </p:spPr>
        <p:txBody>
          <a:bodyPr/>
          <a:lstStyle>
            <a:lvl1pPr>
              <a:defRPr spc="1500" baseline="0"/>
            </a:lvl1pPr>
          </a:lstStyle>
          <a:p>
            <a:r>
              <a:rPr lang="en-US" altLang="ja-JP" dirty="0" smtClean="0"/>
              <a:t>SLIDE TITLE HERE</a:t>
            </a:r>
            <a:endParaRPr kumimoji="1" lang="ja-JP" altLang="en-US" dirty="0"/>
          </a:p>
        </p:txBody>
      </p: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>
          <a:xfrm>
            <a:off x="9413236" y="9591367"/>
            <a:ext cx="7776864" cy="547688"/>
          </a:xfrm>
        </p:spPr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  <a:alpha val="70000"/>
                  </a:prstClr>
                </a:solidFill>
              </a:rPr>
              <a:t>The Power of PowerPoint | thepopp.com</a:t>
            </a:r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>
          <a:xfrm>
            <a:off x="17371930" y="9591367"/>
            <a:ext cx="907291" cy="547688"/>
          </a:xfrm>
        </p:spPr>
        <p:txBody>
          <a:bodyPr/>
          <a:lstStyle/>
          <a:p>
            <a:fld id="{387164BF-D67A-46C0-81D2-5BAF67C00C80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  <p:sp>
        <p:nvSpPr>
          <p:cNvPr id="11" name="ホームベース 10"/>
          <p:cNvSpPr/>
          <p:nvPr userDrawn="1"/>
        </p:nvSpPr>
        <p:spPr>
          <a:xfrm>
            <a:off x="952296" y="2218131"/>
            <a:ext cx="900100" cy="563185"/>
          </a:xfrm>
          <a:prstGeom prst="homePlate">
            <a:avLst/>
          </a:prstGeom>
          <a:solidFill>
            <a:schemeClr val="accent1"/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2" name="テキスト プレースホルダー 11"/>
          <p:cNvSpPr>
            <a:spLocks noGrp="1"/>
          </p:cNvSpPr>
          <p:nvPr>
            <p:ph type="body" sz="quarter" idx="15" hasCustomPrompt="1"/>
          </p:nvPr>
        </p:nvSpPr>
        <p:spPr>
          <a:xfrm>
            <a:off x="937202" y="2856363"/>
            <a:ext cx="7755954" cy="1664618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</a:p>
          <a:p>
            <a:pPr lvl="0"/>
            <a:endParaRPr lang="en-US" dirty="0" smtClean="0"/>
          </a:p>
          <a:p>
            <a:pPr lvl="0"/>
            <a:endParaRPr lang="en-US" dirty="0"/>
          </a:p>
        </p:txBody>
      </p:sp>
      <p:sp>
        <p:nvSpPr>
          <p:cNvPr id="13" name="テキスト プレースホルダー 11"/>
          <p:cNvSpPr>
            <a:spLocks noGrp="1"/>
          </p:cNvSpPr>
          <p:nvPr>
            <p:ph type="body" sz="quarter" idx="16" hasCustomPrompt="1"/>
          </p:nvPr>
        </p:nvSpPr>
        <p:spPr>
          <a:xfrm>
            <a:off x="1852396" y="2128165"/>
            <a:ext cx="6839108" cy="773203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32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0" name="テキスト プレースホルダー 11"/>
          <p:cNvSpPr>
            <a:spLocks noGrp="1"/>
          </p:cNvSpPr>
          <p:nvPr>
            <p:ph type="body" sz="quarter" idx="21" hasCustomPrompt="1"/>
          </p:nvPr>
        </p:nvSpPr>
        <p:spPr>
          <a:xfrm>
            <a:off x="1042306" y="2128165"/>
            <a:ext cx="630070" cy="756855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280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dirty="0" smtClean="0"/>
              <a:t>0</a:t>
            </a:r>
            <a:endParaRPr lang="en-US" dirty="0"/>
          </a:p>
        </p:txBody>
      </p:sp>
      <p:sp>
        <p:nvSpPr>
          <p:cNvPr id="21" name="正方形/長方形 20"/>
          <p:cNvSpPr/>
          <p:nvPr userDrawn="1"/>
        </p:nvSpPr>
        <p:spPr>
          <a:xfrm>
            <a:off x="952296" y="4646277"/>
            <a:ext cx="7739208" cy="563185"/>
          </a:xfrm>
          <a:prstGeom prst="rect">
            <a:avLst/>
          </a:prstGeom>
          <a:solidFill>
            <a:schemeClr val="bg1">
              <a:lumMod val="95000"/>
            </a:schemeClr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22" name="ホームベース 21"/>
          <p:cNvSpPr/>
          <p:nvPr userDrawn="1"/>
        </p:nvSpPr>
        <p:spPr>
          <a:xfrm>
            <a:off x="952296" y="4646277"/>
            <a:ext cx="900100" cy="563185"/>
          </a:xfrm>
          <a:prstGeom prst="homePlate">
            <a:avLst/>
          </a:prstGeom>
          <a:solidFill>
            <a:schemeClr val="accent1"/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23" name="テキスト プレースホルダー 11"/>
          <p:cNvSpPr>
            <a:spLocks noGrp="1"/>
          </p:cNvSpPr>
          <p:nvPr>
            <p:ph type="body" sz="quarter" idx="22" hasCustomPrompt="1"/>
          </p:nvPr>
        </p:nvSpPr>
        <p:spPr>
          <a:xfrm>
            <a:off x="937202" y="5284509"/>
            <a:ext cx="7755954" cy="1664618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</a:p>
          <a:p>
            <a:pPr lvl="0"/>
            <a:endParaRPr lang="en-US" dirty="0" smtClean="0"/>
          </a:p>
          <a:p>
            <a:pPr lvl="0"/>
            <a:endParaRPr lang="en-US" dirty="0"/>
          </a:p>
        </p:txBody>
      </p:sp>
      <p:sp>
        <p:nvSpPr>
          <p:cNvPr id="24" name="テキスト プレースホルダー 11"/>
          <p:cNvSpPr>
            <a:spLocks noGrp="1"/>
          </p:cNvSpPr>
          <p:nvPr>
            <p:ph type="body" sz="quarter" idx="23" hasCustomPrompt="1"/>
          </p:nvPr>
        </p:nvSpPr>
        <p:spPr>
          <a:xfrm>
            <a:off x="1852396" y="4556311"/>
            <a:ext cx="6839108" cy="773203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32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5" name="テキスト プレースホルダー 11"/>
          <p:cNvSpPr>
            <a:spLocks noGrp="1"/>
          </p:cNvSpPr>
          <p:nvPr>
            <p:ph type="body" sz="quarter" idx="24" hasCustomPrompt="1"/>
          </p:nvPr>
        </p:nvSpPr>
        <p:spPr>
          <a:xfrm>
            <a:off x="1042306" y="4556311"/>
            <a:ext cx="630070" cy="756855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280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dirty="0" smtClean="0"/>
              <a:t>0</a:t>
            </a:r>
            <a:endParaRPr lang="en-US" dirty="0"/>
          </a:p>
        </p:txBody>
      </p:sp>
      <p:sp>
        <p:nvSpPr>
          <p:cNvPr id="26" name="正方形/長方形 25"/>
          <p:cNvSpPr/>
          <p:nvPr userDrawn="1"/>
        </p:nvSpPr>
        <p:spPr>
          <a:xfrm>
            <a:off x="952295" y="7071120"/>
            <a:ext cx="7739208" cy="563185"/>
          </a:xfrm>
          <a:prstGeom prst="rect">
            <a:avLst/>
          </a:prstGeom>
          <a:solidFill>
            <a:schemeClr val="bg1">
              <a:lumMod val="95000"/>
            </a:schemeClr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27" name="ホームベース 26"/>
          <p:cNvSpPr/>
          <p:nvPr userDrawn="1"/>
        </p:nvSpPr>
        <p:spPr>
          <a:xfrm>
            <a:off x="952295" y="7071120"/>
            <a:ext cx="900100" cy="563185"/>
          </a:xfrm>
          <a:prstGeom prst="homePlate">
            <a:avLst/>
          </a:prstGeom>
          <a:solidFill>
            <a:schemeClr val="accent1"/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28" name="テキスト プレースホルダー 11"/>
          <p:cNvSpPr>
            <a:spLocks noGrp="1"/>
          </p:cNvSpPr>
          <p:nvPr>
            <p:ph type="body" sz="quarter" idx="25" hasCustomPrompt="1"/>
          </p:nvPr>
        </p:nvSpPr>
        <p:spPr>
          <a:xfrm>
            <a:off x="937201" y="7709352"/>
            <a:ext cx="7755954" cy="1664618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</a:p>
          <a:p>
            <a:pPr lvl="0"/>
            <a:endParaRPr lang="en-US" dirty="0" smtClean="0"/>
          </a:p>
          <a:p>
            <a:pPr lvl="0"/>
            <a:endParaRPr lang="en-US" dirty="0"/>
          </a:p>
        </p:txBody>
      </p:sp>
      <p:sp>
        <p:nvSpPr>
          <p:cNvPr id="29" name="テキスト プレースホルダー 11"/>
          <p:cNvSpPr>
            <a:spLocks noGrp="1"/>
          </p:cNvSpPr>
          <p:nvPr>
            <p:ph type="body" sz="quarter" idx="26" hasCustomPrompt="1"/>
          </p:nvPr>
        </p:nvSpPr>
        <p:spPr>
          <a:xfrm>
            <a:off x="1852395" y="6981154"/>
            <a:ext cx="6839108" cy="773203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32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0" name="テキスト プレースホルダー 11"/>
          <p:cNvSpPr>
            <a:spLocks noGrp="1"/>
          </p:cNvSpPr>
          <p:nvPr>
            <p:ph type="body" sz="quarter" idx="27" hasCustomPrompt="1"/>
          </p:nvPr>
        </p:nvSpPr>
        <p:spPr>
          <a:xfrm>
            <a:off x="1042305" y="6981154"/>
            <a:ext cx="630070" cy="756855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280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dirty="0" smtClean="0"/>
              <a:t>0</a:t>
            </a:r>
            <a:endParaRPr lang="en-US" dirty="0"/>
          </a:p>
        </p:txBody>
      </p:sp>
      <p:sp>
        <p:nvSpPr>
          <p:cNvPr id="46" name="正方形/長方形 45"/>
          <p:cNvSpPr/>
          <p:nvPr userDrawn="1"/>
        </p:nvSpPr>
        <p:spPr>
          <a:xfrm>
            <a:off x="9503246" y="2218131"/>
            <a:ext cx="7739208" cy="563185"/>
          </a:xfrm>
          <a:prstGeom prst="rect">
            <a:avLst/>
          </a:prstGeom>
          <a:solidFill>
            <a:schemeClr val="bg1">
              <a:lumMod val="95000"/>
            </a:schemeClr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47" name="ホームベース 46"/>
          <p:cNvSpPr/>
          <p:nvPr userDrawn="1"/>
        </p:nvSpPr>
        <p:spPr>
          <a:xfrm>
            <a:off x="9503246" y="2218131"/>
            <a:ext cx="900100" cy="563185"/>
          </a:xfrm>
          <a:prstGeom prst="homePlate">
            <a:avLst/>
          </a:prstGeom>
          <a:solidFill>
            <a:schemeClr val="accent1"/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48" name="テキスト プレースホルダー 11"/>
          <p:cNvSpPr>
            <a:spLocks noGrp="1"/>
          </p:cNvSpPr>
          <p:nvPr>
            <p:ph type="body" sz="quarter" idx="28" hasCustomPrompt="1"/>
          </p:nvPr>
        </p:nvSpPr>
        <p:spPr>
          <a:xfrm>
            <a:off x="9488152" y="2856363"/>
            <a:ext cx="7755954" cy="1664618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</a:p>
          <a:p>
            <a:pPr lvl="0"/>
            <a:endParaRPr lang="en-US" dirty="0" smtClean="0"/>
          </a:p>
          <a:p>
            <a:pPr lvl="0"/>
            <a:endParaRPr lang="en-US" dirty="0"/>
          </a:p>
        </p:txBody>
      </p:sp>
      <p:sp>
        <p:nvSpPr>
          <p:cNvPr id="49" name="テキスト プレースホルダー 11"/>
          <p:cNvSpPr>
            <a:spLocks noGrp="1"/>
          </p:cNvSpPr>
          <p:nvPr>
            <p:ph type="body" sz="quarter" idx="29" hasCustomPrompt="1"/>
          </p:nvPr>
        </p:nvSpPr>
        <p:spPr>
          <a:xfrm>
            <a:off x="10403346" y="2128165"/>
            <a:ext cx="6839108" cy="773203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32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50" name="テキスト プレースホルダー 11"/>
          <p:cNvSpPr>
            <a:spLocks noGrp="1"/>
          </p:cNvSpPr>
          <p:nvPr>
            <p:ph type="body" sz="quarter" idx="30" hasCustomPrompt="1"/>
          </p:nvPr>
        </p:nvSpPr>
        <p:spPr>
          <a:xfrm>
            <a:off x="9593256" y="2128165"/>
            <a:ext cx="630070" cy="756855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280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dirty="0" smtClean="0"/>
              <a:t>0</a:t>
            </a:r>
            <a:endParaRPr lang="en-US" dirty="0"/>
          </a:p>
        </p:txBody>
      </p:sp>
      <p:sp>
        <p:nvSpPr>
          <p:cNvPr id="51" name="正方形/長方形 50"/>
          <p:cNvSpPr/>
          <p:nvPr userDrawn="1"/>
        </p:nvSpPr>
        <p:spPr>
          <a:xfrm>
            <a:off x="9503246" y="4646277"/>
            <a:ext cx="7739208" cy="563185"/>
          </a:xfrm>
          <a:prstGeom prst="rect">
            <a:avLst/>
          </a:prstGeom>
          <a:solidFill>
            <a:schemeClr val="bg1">
              <a:lumMod val="95000"/>
            </a:schemeClr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52" name="ホームベース 51"/>
          <p:cNvSpPr/>
          <p:nvPr userDrawn="1"/>
        </p:nvSpPr>
        <p:spPr>
          <a:xfrm>
            <a:off x="9503246" y="4646277"/>
            <a:ext cx="900100" cy="563185"/>
          </a:xfrm>
          <a:prstGeom prst="homePlate">
            <a:avLst/>
          </a:prstGeom>
          <a:solidFill>
            <a:schemeClr val="accent1"/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53" name="テキスト プレースホルダー 11"/>
          <p:cNvSpPr>
            <a:spLocks noGrp="1"/>
          </p:cNvSpPr>
          <p:nvPr>
            <p:ph type="body" sz="quarter" idx="31" hasCustomPrompt="1"/>
          </p:nvPr>
        </p:nvSpPr>
        <p:spPr>
          <a:xfrm>
            <a:off x="9488152" y="5284509"/>
            <a:ext cx="7755954" cy="1664618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</a:p>
          <a:p>
            <a:pPr lvl="0"/>
            <a:endParaRPr lang="en-US" dirty="0" smtClean="0"/>
          </a:p>
          <a:p>
            <a:pPr lvl="0"/>
            <a:endParaRPr lang="en-US" dirty="0"/>
          </a:p>
        </p:txBody>
      </p:sp>
      <p:sp>
        <p:nvSpPr>
          <p:cNvPr id="54" name="テキスト プレースホルダー 11"/>
          <p:cNvSpPr>
            <a:spLocks noGrp="1"/>
          </p:cNvSpPr>
          <p:nvPr>
            <p:ph type="body" sz="quarter" idx="32" hasCustomPrompt="1"/>
          </p:nvPr>
        </p:nvSpPr>
        <p:spPr>
          <a:xfrm>
            <a:off x="10403346" y="4556311"/>
            <a:ext cx="6839108" cy="773203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32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55" name="テキスト プレースホルダー 11"/>
          <p:cNvSpPr>
            <a:spLocks noGrp="1"/>
          </p:cNvSpPr>
          <p:nvPr>
            <p:ph type="body" sz="quarter" idx="33" hasCustomPrompt="1"/>
          </p:nvPr>
        </p:nvSpPr>
        <p:spPr>
          <a:xfrm>
            <a:off x="9593256" y="4556311"/>
            <a:ext cx="630070" cy="756855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280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dirty="0" smtClean="0"/>
              <a:t>0</a:t>
            </a:r>
            <a:endParaRPr lang="en-US" dirty="0"/>
          </a:p>
        </p:txBody>
      </p:sp>
      <p:sp>
        <p:nvSpPr>
          <p:cNvPr id="56" name="正方形/長方形 55"/>
          <p:cNvSpPr/>
          <p:nvPr userDrawn="1"/>
        </p:nvSpPr>
        <p:spPr>
          <a:xfrm>
            <a:off x="9503245" y="7071120"/>
            <a:ext cx="7739208" cy="563185"/>
          </a:xfrm>
          <a:prstGeom prst="rect">
            <a:avLst/>
          </a:prstGeom>
          <a:solidFill>
            <a:schemeClr val="bg1">
              <a:lumMod val="95000"/>
            </a:schemeClr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57" name="ホームベース 56"/>
          <p:cNvSpPr/>
          <p:nvPr userDrawn="1"/>
        </p:nvSpPr>
        <p:spPr>
          <a:xfrm>
            <a:off x="9503245" y="7071120"/>
            <a:ext cx="900100" cy="563185"/>
          </a:xfrm>
          <a:prstGeom prst="homePlate">
            <a:avLst/>
          </a:prstGeom>
          <a:solidFill>
            <a:schemeClr val="accent1"/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58" name="テキスト プレースホルダー 11"/>
          <p:cNvSpPr>
            <a:spLocks noGrp="1"/>
          </p:cNvSpPr>
          <p:nvPr>
            <p:ph type="body" sz="quarter" idx="34" hasCustomPrompt="1"/>
          </p:nvPr>
        </p:nvSpPr>
        <p:spPr>
          <a:xfrm>
            <a:off x="9488151" y="7709352"/>
            <a:ext cx="7755954" cy="1664618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</a:p>
          <a:p>
            <a:pPr lvl="0"/>
            <a:endParaRPr lang="en-US" dirty="0" smtClean="0"/>
          </a:p>
          <a:p>
            <a:pPr lvl="0"/>
            <a:endParaRPr lang="en-US" dirty="0"/>
          </a:p>
        </p:txBody>
      </p:sp>
      <p:sp>
        <p:nvSpPr>
          <p:cNvPr id="59" name="テキスト プレースホルダー 11"/>
          <p:cNvSpPr>
            <a:spLocks noGrp="1"/>
          </p:cNvSpPr>
          <p:nvPr>
            <p:ph type="body" sz="quarter" idx="35" hasCustomPrompt="1"/>
          </p:nvPr>
        </p:nvSpPr>
        <p:spPr>
          <a:xfrm>
            <a:off x="10403345" y="6981154"/>
            <a:ext cx="6839108" cy="773203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32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60" name="テキスト プレースホルダー 11"/>
          <p:cNvSpPr>
            <a:spLocks noGrp="1"/>
          </p:cNvSpPr>
          <p:nvPr>
            <p:ph type="body" sz="quarter" idx="36" hasCustomPrompt="1"/>
          </p:nvPr>
        </p:nvSpPr>
        <p:spPr>
          <a:xfrm>
            <a:off x="9593255" y="6981154"/>
            <a:ext cx="630070" cy="756855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280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dirty="0" smtClean="0"/>
              <a:t>0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41536083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500"/>
                            </p:stCondLst>
                            <p:childTnLst>
                              <p:par>
                                <p:cTn id="21" presetID="10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1500"/>
                            </p:stCondLst>
                            <p:childTnLst>
                              <p:par>
                                <p:cTn id="37" presetID="10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2500"/>
                            </p:stCondLst>
                            <p:childTnLst>
                              <p:par>
                                <p:cTn id="53" presetID="10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4" dur="500"/>
                                        <p:tgtEl>
                                          <p:spTgt spid="4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3500"/>
                            </p:stCondLst>
                            <p:childTnLst>
                              <p:par>
                                <p:cTn id="69" presetID="10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1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2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4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5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7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8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0" dur="500"/>
                                        <p:tgtEl>
                                          <p:spTgt spid="5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1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3" dur="500"/>
                                        <p:tgtEl>
                                          <p:spTgt spid="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4500"/>
                            </p:stCondLst>
                            <p:childTnLst>
                              <p:par>
                                <p:cTn id="85" presetID="10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7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8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0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1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3" dur="500"/>
                                        <p:tgtEl>
                                          <p:spTgt spid="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4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6" dur="500"/>
                                        <p:tgtEl>
                                          <p:spTgt spid="6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7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9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11" grpId="0" animBg="1"/>
      <p:bldP spid="12" grpId="0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3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0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1" grpId="0" animBg="1"/>
      <p:bldP spid="22" grpId="0" animBg="1"/>
      <p:bldP spid="23" grpId="0">
        <p:tmplLst>
          <p:tmpl>
            <p:tnLst>
              <p:par>
                <p:cTn presetID="10" presetClass="entr" presetSubtype="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4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5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6" grpId="0" animBg="1"/>
      <p:bldP spid="27" grpId="0" animBg="1"/>
      <p:bldP spid="28" grpId="0">
        <p:tmplLst>
          <p:tmpl>
            <p:tnLst>
              <p:par>
                <p:cTn presetID="10" presetClass="entr" presetSubtype="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9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0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6" grpId="0" animBg="1"/>
      <p:bldP spid="47" grpId="0" animBg="1"/>
      <p:bldP spid="48" grpId="0">
        <p:tmplLst>
          <p:tmpl>
            <p:tnLst>
              <p:par>
                <p:cTn presetID="10" presetClass="entr" presetSubtype="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4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9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4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0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5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1" grpId="0" animBg="1"/>
      <p:bldP spid="52" grpId="0" animBg="1"/>
      <p:bldP spid="53" grpId="0">
        <p:tmplLst>
          <p:tmpl>
            <p:tnLst>
              <p:par>
                <p:cTn presetID="10" presetClass="entr" presetSubtype="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5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4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5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5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5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6" grpId="0" animBg="1"/>
      <p:bldP spid="57" grpId="0" animBg="1"/>
      <p:bldP spid="58" grpId="0">
        <p:tmplLst>
          <p:tmpl>
            <p:tnLst>
              <p:par>
                <p:cTn presetID="10" presetClass="entr" presetSubtype="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5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9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5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0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60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4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Numeric List - 3 Item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正方形/長方形 4"/>
          <p:cNvSpPr/>
          <p:nvPr userDrawn="1"/>
        </p:nvSpPr>
        <p:spPr>
          <a:xfrm>
            <a:off x="952295" y="2218131"/>
            <a:ext cx="16137100" cy="563185"/>
          </a:xfrm>
          <a:prstGeom prst="rect">
            <a:avLst/>
          </a:prstGeom>
          <a:solidFill>
            <a:schemeClr val="bg1">
              <a:lumMod val="95000"/>
            </a:schemeClr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2" name="タイトル 1"/>
          <p:cNvSpPr>
            <a:spLocks noGrp="1"/>
          </p:cNvSpPr>
          <p:nvPr>
            <p:ph type="title" hasCustomPrompt="1"/>
          </p:nvPr>
        </p:nvSpPr>
        <p:spPr>
          <a:xfrm>
            <a:off x="637261" y="192950"/>
            <a:ext cx="16741860" cy="1125125"/>
          </a:xfrm>
        </p:spPr>
        <p:txBody>
          <a:bodyPr/>
          <a:lstStyle>
            <a:lvl1pPr>
              <a:defRPr spc="1500" baseline="0"/>
            </a:lvl1pPr>
          </a:lstStyle>
          <a:p>
            <a:r>
              <a:rPr lang="en-US" altLang="ja-JP" dirty="0" smtClean="0"/>
              <a:t>SLIDE TITLE HERE</a:t>
            </a:r>
            <a:endParaRPr kumimoji="1" lang="ja-JP" altLang="en-US" dirty="0"/>
          </a:p>
        </p:txBody>
      </p: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>
          <a:xfrm>
            <a:off x="9413236" y="9591367"/>
            <a:ext cx="7776864" cy="547688"/>
          </a:xfrm>
        </p:spPr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  <a:alpha val="70000"/>
                  </a:prstClr>
                </a:solidFill>
              </a:rPr>
              <a:t>The Power of PowerPoint | thepopp.com</a:t>
            </a:r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>
          <a:xfrm>
            <a:off x="17371930" y="9591367"/>
            <a:ext cx="907291" cy="547688"/>
          </a:xfrm>
        </p:spPr>
        <p:txBody>
          <a:bodyPr/>
          <a:lstStyle/>
          <a:p>
            <a:fld id="{387164BF-D67A-46C0-81D2-5BAF67C00C80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  <p:sp>
        <p:nvSpPr>
          <p:cNvPr id="11" name="ホームベース 10"/>
          <p:cNvSpPr/>
          <p:nvPr userDrawn="1"/>
        </p:nvSpPr>
        <p:spPr>
          <a:xfrm>
            <a:off x="952296" y="2218131"/>
            <a:ext cx="900100" cy="563185"/>
          </a:xfrm>
          <a:prstGeom prst="homePlate">
            <a:avLst/>
          </a:prstGeom>
          <a:solidFill>
            <a:schemeClr val="accent1"/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2" name="テキスト プレースホルダー 11"/>
          <p:cNvSpPr>
            <a:spLocks noGrp="1"/>
          </p:cNvSpPr>
          <p:nvPr>
            <p:ph type="body" sz="quarter" idx="15" hasCustomPrompt="1"/>
          </p:nvPr>
        </p:nvSpPr>
        <p:spPr>
          <a:xfrm>
            <a:off x="937202" y="2856363"/>
            <a:ext cx="16126884" cy="1664618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</a:p>
          <a:p>
            <a:pPr lvl="0"/>
            <a:endParaRPr lang="en-US" dirty="0" smtClean="0"/>
          </a:p>
          <a:p>
            <a:pPr lvl="0"/>
            <a:endParaRPr lang="en-US" dirty="0"/>
          </a:p>
        </p:txBody>
      </p:sp>
      <p:sp>
        <p:nvSpPr>
          <p:cNvPr id="13" name="テキスト プレースホルダー 11"/>
          <p:cNvSpPr>
            <a:spLocks noGrp="1"/>
          </p:cNvSpPr>
          <p:nvPr>
            <p:ph type="body" sz="quarter" idx="16" hasCustomPrompt="1"/>
          </p:nvPr>
        </p:nvSpPr>
        <p:spPr>
          <a:xfrm>
            <a:off x="1852395" y="2128165"/>
            <a:ext cx="15237001" cy="773203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32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0" name="テキスト プレースホルダー 11"/>
          <p:cNvSpPr>
            <a:spLocks noGrp="1"/>
          </p:cNvSpPr>
          <p:nvPr>
            <p:ph type="body" sz="quarter" idx="21" hasCustomPrompt="1"/>
          </p:nvPr>
        </p:nvSpPr>
        <p:spPr>
          <a:xfrm>
            <a:off x="1042306" y="2128165"/>
            <a:ext cx="630070" cy="756855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280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dirty="0" smtClean="0"/>
              <a:t>0</a:t>
            </a:r>
            <a:endParaRPr lang="en-US" dirty="0"/>
          </a:p>
        </p:txBody>
      </p:sp>
      <p:sp>
        <p:nvSpPr>
          <p:cNvPr id="21" name="正方形/長方形 20"/>
          <p:cNvSpPr/>
          <p:nvPr userDrawn="1"/>
        </p:nvSpPr>
        <p:spPr>
          <a:xfrm>
            <a:off x="952295" y="4646277"/>
            <a:ext cx="16137100" cy="563185"/>
          </a:xfrm>
          <a:prstGeom prst="rect">
            <a:avLst/>
          </a:prstGeom>
          <a:solidFill>
            <a:schemeClr val="bg1">
              <a:lumMod val="95000"/>
            </a:schemeClr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22" name="ホームベース 21"/>
          <p:cNvSpPr/>
          <p:nvPr userDrawn="1"/>
        </p:nvSpPr>
        <p:spPr>
          <a:xfrm>
            <a:off x="952296" y="4646277"/>
            <a:ext cx="900100" cy="563185"/>
          </a:xfrm>
          <a:prstGeom prst="homePlate">
            <a:avLst/>
          </a:prstGeom>
          <a:solidFill>
            <a:schemeClr val="accent1"/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23" name="テキスト プレースホルダー 11"/>
          <p:cNvSpPr>
            <a:spLocks noGrp="1"/>
          </p:cNvSpPr>
          <p:nvPr>
            <p:ph type="body" sz="quarter" idx="22" hasCustomPrompt="1"/>
          </p:nvPr>
        </p:nvSpPr>
        <p:spPr>
          <a:xfrm>
            <a:off x="937202" y="5284509"/>
            <a:ext cx="16126884" cy="1664618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</a:p>
          <a:p>
            <a:pPr lvl="0"/>
            <a:endParaRPr lang="en-US" dirty="0" smtClean="0"/>
          </a:p>
          <a:p>
            <a:pPr lvl="0"/>
            <a:endParaRPr lang="en-US" dirty="0"/>
          </a:p>
        </p:txBody>
      </p:sp>
      <p:sp>
        <p:nvSpPr>
          <p:cNvPr id="24" name="テキスト プレースホルダー 11"/>
          <p:cNvSpPr>
            <a:spLocks noGrp="1"/>
          </p:cNvSpPr>
          <p:nvPr>
            <p:ph type="body" sz="quarter" idx="23" hasCustomPrompt="1"/>
          </p:nvPr>
        </p:nvSpPr>
        <p:spPr>
          <a:xfrm>
            <a:off x="1852395" y="4556311"/>
            <a:ext cx="15237001" cy="773203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32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5" name="テキスト プレースホルダー 11"/>
          <p:cNvSpPr>
            <a:spLocks noGrp="1"/>
          </p:cNvSpPr>
          <p:nvPr>
            <p:ph type="body" sz="quarter" idx="24" hasCustomPrompt="1"/>
          </p:nvPr>
        </p:nvSpPr>
        <p:spPr>
          <a:xfrm>
            <a:off x="1042306" y="4556311"/>
            <a:ext cx="630070" cy="756855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280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dirty="0" smtClean="0"/>
              <a:t>0</a:t>
            </a:r>
            <a:endParaRPr lang="en-US" dirty="0"/>
          </a:p>
        </p:txBody>
      </p:sp>
      <p:sp>
        <p:nvSpPr>
          <p:cNvPr id="26" name="正方形/長方形 25"/>
          <p:cNvSpPr/>
          <p:nvPr userDrawn="1"/>
        </p:nvSpPr>
        <p:spPr>
          <a:xfrm>
            <a:off x="952294" y="7071120"/>
            <a:ext cx="16137101" cy="563185"/>
          </a:xfrm>
          <a:prstGeom prst="rect">
            <a:avLst/>
          </a:prstGeom>
          <a:solidFill>
            <a:schemeClr val="bg1">
              <a:lumMod val="95000"/>
            </a:schemeClr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27" name="ホームベース 26"/>
          <p:cNvSpPr/>
          <p:nvPr userDrawn="1"/>
        </p:nvSpPr>
        <p:spPr>
          <a:xfrm>
            <a:off x="952295" y="7071120"/>
            <a:ext cx="900100" cy="563185"/>
          </a:xfrm>
          <a:prstGeom prst="homePlate">
            <a:avLst/>
          </a:prstGeom>
          <a:solidFill>
            <a:schemeClr val="accent1"/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28" name="テキスト プレースホルダー 11"/>
          <p:cNvSpPr>
            <a:spLocks noGrp="1"/>
          </p:cNvSpPr>
          <p:nvPr>
            <p:ph type="body" sz="quarter" idx="25" hasCustomPrompt="1"/>
          </p:nvPr>
        </p:nvSpPr>
        <p:spPr>
          <a:xfrm>
            <a:off x="937200" y="7709352"/>
            <a:ext cx="16126885" cy="1664618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</a:p>
          <a:p>
            <a:pPr lvl="0"/>
            <a:endParaRPr lang="en-US" dirty="0" smtClean="0"/>
          </a:p>
          <a:p>
            <a:pPr lvl="0"/>
            <a:endParaRPr lang="en-US" dirty="0"/>
          </a:p>
        </p:txBody>
      </p:sp>
      <p:sp>
        <p:nvSpPr>
          <p:cNvPr id="29" name="テキスト プレースホルダー 11"/>
          <p:cNvSpPr>
            <a:spLocks noGrp="1"/>
          </p:cNvSpPr>
          <p:nvPr>
            <p:ph type="body" sz="quarter" idx="26" hasCustomPrompt="1"/>
          </p:nvPr>
        </p:nvSpPr>
        <p:spPr>
          <a:xfrm>
            <a:off x="1852394" y="6981154"/>
            <a:ext cx="15237001" cy="773203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32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0" name="テキスト プレースホルダー 11"/>
          <p:cNvSpPr>
            <a:spLocks noGrp="1"/>
          </p:cNvSpPr>
          <p:nvPr>
            <p:ph type="body" sz="quarter" idx="27" hasCustomPrompt="1"/>
          </p:nvPr>
        </p:nvSpPr>
        <p:spPr>
          <a:xfrm>
            <a:off x="1042305" y="6981154"/>
            <a:ext cx="630070" cy="756855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280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dirty="0" smtClean="0"/>
              <a:t>0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99635490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500"/>
                            </p:stCondLst>
                            <p:childTnLst>
                              <p:par>
                                <p:cTn id="21" presetID="10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1500"/>
                            </p:stCondLst>
                            <p:childTnLst>
                              <p:par>
                                <p:cTn id="37" presetID="10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11" grpId="0" animBg="1"/>
      <p:bldP spid="12" grpId="0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3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0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1" grpId="0" animBg="1"/>
      <p:bldP spid="22" grpId="0" animBg="1"/>
      <p:bldP spid="23" grpId="0">
        <p:tmplLst>
          <p:tmpl>
            <p:tnLst>
              <p:par>
                <p:cTn presetID="10" presetClass="entr" presetSubtype="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4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5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6" grpId="0" animBg="1"/>
      <p:bldP spid="27" grpId="0" animBg="1"/>
      <p:bldP spid="28" grpId="0">
        <p:tmplLst>
          <p:tmpl>
            <p:tnLst>
              <p:par>
                <p:cTn presetID="10" presetClass="entr" presetSubtype="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9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0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0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 Imag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図プレースホルダー 5"/>
          <p:cNvSpPr>
            <a:spLocks noGrp="1"/>
          </p:cNvSpPr>
          <p:nvPr>
            <p:ph type="pic" sz="quarter" idx="12" hasCustomPrompt="1"/>
          </p:nvPr>
        </p:nvSpPr>
        <p:spPr>
          <a:xfrm>
            <a:off x="623216" y="1993150"/>
            <a:ext cx="3344415" cy="5760640"/>
          </a:xfrm>
        </p:spPr>
        <p:txBody>
          <a:bodyPr/>
          <a:lstStyle>
            <a:lvl1pPr>
              <a:defRPr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/>
          </a:p>
        </p:txBody>
      </p:sp>
      <p:sp>
        <p:nvSpPr>
          <p:cNvPr id="7" name="図プレースホルダー 5"/>
          <p:cNvSpPr>
            <a:spLocks noGrp="1"/>
          </p:cNvSpPr>
          <p:nvPr>
            <p:ph type="pic" sz="quarter" idx="13" hasCustomPrompt="1"/>
          </p:nvPr>
        </p:nvSpPr>
        <p:spPr>
          <a:xfrm>
            <a:off x="4045352" y="1993150"/>
            <a:ext cx="3344415" cy="5760640"/>
          </a:xfrm>
        </p:spPr>
        <p:txBody>
          <a:bodyPr/>
          <a:lstStyle>
            <a:lvl1pPr>
              <a:defRPr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/>
          </a:p>
        </p:txBody>
      </p:sp>
      <p:sp>
        <p:nvSpPr>
          <p:cNvPr id="8" name="図プレースホルダー 5"/>
          <p:cNvSpPr>
            <a:spLocks noGrp="1"/>
          </p:cNvSpPr>
          <p:nvPr>
            <p:ph type="pic" sz="quarter" idx="14" hasCustomPrompt="1"/>
          </p:nvPr>
        </p:nvSpPr>
        <p:spPr>
          <a:xfrm>
            <a:off x="7467488" y="1993150"/>
            <a:ext cx="3344415" cy="5760640"/>
          </a:xfrm>
        </p:spPr>
        <p:txBody>
          <a:bodyPr/>
          <a:lstStyle>
            <a:lvl1pPr>
              <a:defRPr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/>
          </a:p>
        </p:txBody>
      </p:sp>
      <p:sp>
        <p:nvSpPr>
          <p:cNvPr id="9" name="図プレースホルダー 5"/>
          <p:cNvSpPr>
            <a:spLocks noGrp="1"/>
          </p:cNvSpPr>
          <p:nvPr>
            <p:ph type="pic" sz="quarter" idx="15" hasCustomPrompt="1"/>
          </p:nvPr>
        </p:nvSpPr>
        <p:spPr>
          <a:xfrm>
            <a:off x="10889624" y="1993150"/>
            <a:ext cx="3344415" cy="5760640"/>
          </a:xfrm>
        </p:spPr>
        <p:txBody>
          <a:bodyPr/>
          <a:lstStyle>
            <a:lvl1pPr>
              <a:defRPr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/>
          </a:p>
        </p:txBody>
      </p:sp>
      <p:sp>
        <p:nvSpPr>
          <p:cNvPr id="10" name="図プレースホルダー 5"/>
          <p:cNvSpPr>
            <a:spLocks noGrp="1"/>
          </p:cNvSpPr>
          <p:nvPr>
            <p:ph type="pic" sz="quarter" idx="16" hasCustomPrompt="1"/>
          </p:nvPr>
        </p:nvSpPr>
        <p:spPr>
          <a:xfrm>
            <a:off x="14311758" y="1993150"/>
            <a:ext cx="3344415" cy="5760640"/>
          </a:xfrm>
        </p:spPr>
        <p:txBody>
          <a:bodyPr/>
          <a:lstStyle>
            <a:lvl1pPr>
              <a:defRPr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/>
          </a:p>
        </p:txBody>
      </p:sp>
      <p:sp>
        <p:nvSpPr>
          <p:cNvPr id="15" name="図プレースホルダー 14"/>
          <p:cNvSpPr>
            <a:spLocks noGrp="1"/>
          </p:cNvSpPr>
          <p:nvPr>
            <p:ph type="pic" sz="quarter" idx="33" hasCustomPrompt="1"/>
          </p:nvPr>
        </p:nvSpPr>
        <p:spPr>
          <a:xfrm>
            <a:off x="1408776" y="7213730"/>
            <a:ext cx="2558855" cy="542788"/>
          </a:xfrm>
          <a:custGeom>
            <a:avLst/>
            <a:gdLst/>
            <a:ahLst/>
            <a:cxnLst/>
            <a:rect l="l" t="t" r="r" b="b"/>
            <a:pathLst>
              <a:path w="1710190" h="362768">
                <a:moveTo>
                  <a:pt x="1710190" y="0"/>
                </a:moveTo>
                <a:lnTo>
                  <a:pt x="1710190" y="362768"/>
                </a:lnTo>
                <a:lnTo>
                  <a:pt x="0" y="362768"/>
                </a:lnTo>
                <a:close/>
              </a:path>
            </a:pathLst>
          </a:custGeom>
          <a:solidFill>
            <a:schemeClr val="accent1">
              <a:alpha val="50000"/>
            </a:schemeClr>
          </a:solidFill>
        </p:spPr>
        <p:txBody>
          <a:bodyPr/>
          <a:lstStyle/>
          <a:p>
            <a:r>
              <a:rPr kumimoji="1" lang="en-US" altLang="ja-JP" dirty="0" smtClean="0"/>
              <a:t> </a:t>
            </a:r>
            <a:endParaRPr kumimoji="1" lang="ja-JP" altLang="en-US" dirty="0"/>
          </a:p>
        </p:txBody>
      </p:sp>
      <p:sp>
        <p:nvSpPr>
          <p:cNvPr id="2" name="タイトル 1"/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en-US" altLang="ja-JP" dirty="0" smtClean="0"/>
              <a:t>SLIDE TITLE HERE</a:t>
            </a:r>
            <a:endParaRPr kumimoji="1" lang="ja-JP" altLang="en-US" dirty="0"/>
          </a:p>
        </p:txBody>
      </p: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 smtClean="0"/>
              <a:t>The Power of PowerPoint | thepopp.com</a:t>
            </a:r>
            <a:endParaRPr lang="en-US" dirty="0"/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87164BF-D67A-46C0-81D2-5BAF67C00C80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11" name="テキスト プレースホルダー 11"/>
          <p:cNvSpPr>
            <a:spLocks noGrp="1"/>
          </p:cNvSpPr>
          <p:nvPr>
            <p:ph type="body" sz="quarter" idx="32" hasCustomPrompt="1"/>
          </p:nvPr>
        </p:nvSpPr>
        <p:spPr>
          <a:xfrm>
            <a:off x="2955019" y="8023820"/>
            <a:ext cx="12376375" cy="1305145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spcBef>
                <a:spcPts val="0"/>
              </a:spcBef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6" name="図プレースホルダー 14"/>
          <p:cNvSpPr>
            <a:spLocks noGrp="1"/>
          </p:cNvSpPr>
          <p:nvPr>
            <p:ph type="pic" sz="quarter" idx="34" hasCustomPrompt="1"/>
          </p:nvPr>
        </p:nvSpPr>
        <p:spPr>
          <a:xfrm>
            <a:off x="4830912" y="7213730"/>
            <a:ext cx="2558855" cy="542788"/>
          </a:xfrm>
          <a:custGeom>
            <a:avLst/>
            <a:gdLst/>
            <a:ahLst/>
            <a:cxnLst/>
            <a:rect l="l" t="t" r="r" b="b"/>
            <a:pathLst>
              <a:path w="1710190" h="362768">
                <a:moveTo>
                  <a:pt x="1710190" y="0"/>
                </a:moveTo>
                <a:lnTo>
                  <a:pt x="1710190" y="362768"/>
                </a:lnTo>
                <a:lnTo>
                  <a:pt x="0" y="362768"/>
                </a:lnTo>
                <a:close/>
              </a:path>
            </a:pathLst>
          </a:custGeom>
          <a:solidFill>
            <a:schemeClr val="accent1">
              <a:alpha val="50000"/>
            </a:schemeClr>
          </a:solidFill>
        </p:spPr>
        <p:txBody>
          <a:bodyPr/>
          <a:lstStyle/>
          <a:p>
            <a:r>
              <a:rPr kumimoji="1" lang="en-US" altLang="ja-JP" dirty="0" smtClean="0"/>
              <a:t> </a:t>
            </a:r>
            <a:endParaRPr kumimoji="1" lang="ja-JP" altLang="en-US" dirty="0"/>
          </a:p>
        </p:txBody>
      </p:sp>
      <p:sp>
        <p:nvSpPr>
          <p:cNvPr id="17" name="図プレースホルダー 14"/>
          <p:cNvSpPr>
            <a:spLocks noGrp="1"/>
          </p:cNvSpPr>
          <p:nvPr>
            <p:ph type="pic" sz="quarter" idx="35" hasCustomPrompt="1"/>
          </p:nvPr>
        </p:nvSpPr>
        <p:spPr>
          <a:xfrm>
            <a:off x="8253048" y="7213730"/>
            <a:ext cx="2558855" cy="542788"/>
          </a:xfrm>
          <a:custGeom>
            <a:avLst/>
            <a:gdLst/>
            <a:ahLst/>
            <a:cxnLst/>
            <a:rect l="l" t="t" r="r" b="b"/>
            <a:pathLst>
              <a:path w="1710190" h="362768">
                <a:moveTo>
                  <a:pt x="1710190" y="0"/>
                </a:moveTo>
                <a:lnTo>
                  <a:pt x="1710190" y="362768"/>
                </a:lnTo>
                <a:lnTo>
                  <a:pt x="0" y="362768"/>
                </a:lnTo>
                <a:close/>
              </a:path>
            </a:pathLst>
          </a:custGeom>
          <a:solidFill>
            <a:schemeClr val="accent1">
              <a:alpha val="50000"/>
            </a:schemeClr>
          </a:solidFill>
        </p:spPr>
        <p:txBody>
          <a:bodyPr/>
          <a:lstStyle/>
          <a:p>
            <a:r>
              <a:rPr kumimoji="1" lang="en-US" altLang="ja-JP" dirty="0" smtClean="0"/>
              <a:t> </a:t>
            </a:r>
            <a:endParaRPr kumimoji="1" lang="ja-JP" altLang="en-US" dirty="0"/>
          </a:p>
        </p:txBody>
      </p:sp>
      <p:sp>
        <p:nvSpPr>
          <p:cNvPr id="18" name="図プレースホルダー 14"/>
          <p:cNvSpPr>
            <a:spLocks noGrp="1"/>
          </p:cNvSpPr>
          <p:nvPr>
            <p:ph type="pic" sz="quarter" idx="36" hasCustomPrompt="1"/>
          </p:nvPr>
        </p:nvSpPr>
        <p:spPr>
          <a:xfrm>
            <a:off x="11675184" y="7213730"/>
            <a:ext cx="2558855" cy="542788"/>
          </a:xfrm>
          <a:custGeom>
            <a:avLst/>
            <a:gdLst/>
            <a:ahLst/>
            <a:cxnLst/>
            <a:rect l="l" t="t" r="r" b="b"/>
            <a:pathLst>
              <a:path w="1710190" h="362768">
                <a:moveTo>
                  <a:pt x="1710190" y="0"/>
                </a:moveTo>
                <a:lnTo>
                  <a:pt x="1710190" y="362768"/>
                </a:lnTo>
                <a:lnTo>
                  <a:pt x="0" y="362768"/>
                </a:lnTo>
                <a:close/>
              </a:path>
            </a:pathLst>
          </a:custGeom>
          <a:solidFill>
            <a:schemeClr val="accent1">
              <a:alpha val="50000"/>
            </a:schemeClr>
          </a:solidFill>
        </p:spPr>
        <p:txBody>
          <a:bodyPr/>
          <a:lstStyle/>
          <a:p>
            <a:r>
              <a:rPr kumimoji="1" lang="en-US" altLang="ja-JP" dirty="0" smtClean="0"/>
              <a:t> </a:t>
            </a:r>
            <a:endParaRPr kumimoji="1" lang="ja-JP" altLang="en-US" dirty="0"/>
          </a:p>
        </p:txBody>
      </p:sp>
      <p:sp>
        <p:nvSpPr>
          <p:cNvPr id="19" name="図プレースホルダー 14"/>
          <p:cNvSpPr>
            <a:spLocks noGrp="1"/>
          </p:cNvSpPr>
          <p:nvPr>
            <p:ph type="pic" sz="quarter" idx="37" hasCustomPrompt="1"/>
          </p:nvPr>
        </p:nvSpPr>
        <p:spPr>
          <a:xfrm>
            <a:off x="15097318" y="7213730"/>
            <a:ext cx="2558855" cy="542788"/>
          </a:xfrm>
          <a:custGeom>
            <a:avLst/>
            <a:gdLst/>
            <a:ahLst/>
            <a:cxnLst/>
            <a:rect l="l" t="t" r="r" b="b"/>
            <a:pathLst>
              <a:path w="1710190" h="362768">
                <a:moveTo>
                  <a:pt x="1710190" y="0"/>
                </a:moveTo>
                <a:lnTo>
                  <a:pt x="1710190" y="362768"/>
                </a:lnTo>
                <a:lnTo>
                  <a:pt x="0" y="362768"/>
                </a:lnTo>
                <a:close/>
              </a:path>
            </a:pathLst>
          </a:custGeom>
          <a:solidFill>
            <a:schemeClr val="accent1">
              <a:alpha val="50000"/>
            </a:schemeClr>
          </a:solidFill>
        </p:spPr>
        <p:txBody>
          <a:bodyPr/>
          <a:lstStyle/>
          <a:p>
            <a:r>
              <a:rPr kumimoji="1" lang="en-US" altLang="ja-JP" dirty="0" smtClean="0"/>
              <a:t> </a:t>
            </a:r>
            <a:endParaRPr kumimoji="1" lang="ja-JP" altLang="en-US" dirty="0"/>
          </a:p>
        </p:txBody>
      </p:sp>
    </p:spTree>
    <p:extLst>
      <p:ext uri="{BB962C8B-B14F-4D97-AF65-F5344CB8AC3E}">
        <p14:creationId xmlns:p14="http://schemas.microsoft.com/office/powerpoint/2010/main" val="198764759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000"/>
                            </p:stCondLst>
                            <p:childTnLst>
                              <p:par>
                                <p:cTn id="1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1500"/>
                            </p:stCondLst>
                            <p:childTnLst>
                              <p:par>
                                <p:cTn id="2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2000"/>
                            </p:stCondLst>
                            <p:childTnLst>
                              <p:par>
                                <p:cTn id="3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2500"/>
                            </p:stCondLst>
                            <p:childTnLst>
                              <p:par>
                                <p:cTn id="40" presetID="2" presetClass="entr" presetSubtype="4" decel="10000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7" grpId="0"/>
      <p:bldP spid="8" grpId="0"/>
      <p:bldP spid="9" grpId="0"/>
      <p:bldP spid="10" grpId="0"/>
      <p:bldP spid="15" grpId="0" animBg="1"/>
      <p:bldP spid="11" grpId="0"/>
      <p:bldP spid="16" grpId="0" animBg="1"/>
      <p:bldP spid="17" grpId="0" animBg="1"/>
      <p:bldP spid="18" grpId="0" animBg="1"/>
      <p:bldP spid="19" grpId="0" animBg="1"/>
    </p:bldLst>
  </p:timing>
</p:sldLayout>
</file>

<file path=ppt/slideLayouts/slideLayout4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 Columns - Lis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 hasCustomPrompt="1"/>
          </p:nvPr>
        </p:nvSpPr>
        <p:spPr>
          <a:xfrm>
            <a:off x="637261" y="192950"/>
            <a:ext cx="16741860" cy="1125125"/>
          </a:xfrm>
        </p:spPr>
        <p:txBody>
          <a:bodyPr/>
          <a:lstStyle>
            <a:lvl1pPr>
              <a:defRPr spc="1500" baseline="0"/>
            </a:lvl1pPr>
          </a:lstStyle>
          <a:p>
            <a:r>
              <a:rPr lang="en-US" altLang="ja-JP" dirty="0" smtClean="0"/>
              <a:t>SLIDE TITLE HERE</a:t>
            </a:r>
            <a:endParaRPr kumimoji="1" lang="ja-JP" altLang="en-US" dirty="0"/>
          </a:p>
        </p:txBody>
      </p: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>
          <a:xfrm>
            <a:off x="9413236" y="9591367"/>
            <a:ext cx="7776864" cy="547688"/>
          </a:xfrm>
        </p:spPr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  <a:alpha val="70000"/>
                  </a:prstClr>
                </a:solidFill>
              </a:rPr>
              <a:t>The Power of PowerPoint | thepopp.com</a:t>
            </a:r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>
          <a:xfrm>
            <a:off x="17371930" y="9591367"/>
            <a:ext cx="907291" cy="547688"/>
          </a:xfrm>
        </p:spPr>
        <p:txBody>
          <a:bodyPr/>
          <a:lstStyle/>
          <a:p>
            <a:fld id="{387164BF-D67A-46C0-81D2-5BAF67C00C80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  <p:sp>
        <p:nvSpPr>
          <p:cNvPr id="5" name="テキスト プレースホルダー 11"/>
          <p:cNvSpPr>
            <a:spLocks noGrp="1"/>
          </p:cNvSpPr>
          <p:nvPr>
            <p:ph type="body" sz="quarter" idx="14" hasCustomPrompt="1"/>
          </p:nvPr>
        </p:nvSpPr>
        <p:spPr>
          <a:xfrm>
            <a:off x="1142999" y="1948145"/>
            <a:ext cx="7321380" cy="1453800"/>
          </a:xfrm>
        </p:spPr>
        <p:txBody>
          <a:bodyPr anchor="b">
            <a:noAutofit/>
          </a:bodyPr>
          <a:lstStyle>
            <a:lvl1pPr algn="ctr">
              <a:spcBef>
                <a:spcPts val="0"/>
              </a:spcBef>
              <a:defRPr sz="40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6" name="テキスト プレースホルダー 11"/>
          <p:cNvSpPr>
            <a:spLocks noGrp="1"/>
          </p:cNvSpPr>
          <p:nvPr>
            <p:ph type="body" sz="quarter" idx="15" hasCustomPrompt="1"/>
          </p:nvPr>
        </p:nvSpPr>
        <p:spPr>
          <a:xfrm>
            <a:off x="1133383" y="3747959"/>
            <a:ext cx="7330996" cy="5265971"/>
          </a:xfrm>
        </p:spPr>
        <p:txBody>
          <a:bodyPr anchor="t">
            <a:noAutofit/>
          </a:bodyPr>
          <a:lstStyle>
            <a:lvl1pPr marL="342900" indent="-396000" algn="l">
              <a:lnSpc>
                <a:spcPct val="120000"/>
              </a:lnSpc>
              <a:spcBef>
                <a:spcPts val="1200"/>
              </a:spcBef>
              <a:buClr>
                <a:schemeClr val="accent1"/>
              </a:buClr>
              <a:buFont typeface="Wingdings" panose="05000000000000000000" pitchFamily="2" charset="2"/>
              <a:buChar char="u"/>
              <a:defRPr sz="2400">
                <a:solidFill>
                  <a:schemeClr val="tx2"/>
                </a:solidFill>
                <a:latin typeface="+mn-lt"/>
              </a:defRPr>
            </a:lvl1pPr>
            <a:lvl2pPr marL="792000" indent="-396000">
              <a:buClr>
                <a:schemeClr val="accent1"/>
              </a:buClr>
              <a:buFont typeface="Wingdings" panose="05000000000000000000" pitchFamily="2" charset="2"/>
              <a:buChar char="l"/>
              <a:defRPr sz="2000" baseline="0"/>
            </a:lvl2pPr>
            <a:lvl3pPr marL="1080000" indent="-288000">
              <a:defRPr sz="1800" baseline="0">
                <a:solidFill>
                  <a:schemeClr val="tx2">
                    <a:lumMod val="60000"/>
                    <a:lumOff val="40000"/>
                  </a:schemeClr>
                </a:solidFill>
              </a:defRPr>
            </a:lvl3pPr>
          </a:lstStyle>
          <a:p>
            <a:pPr lvl="0"/>
            <a:r>
              <a:rPr lang="en-US" altLang="ja-JP" dirty="0" smtClean="0"/>
              <a:t>Text Here</a:t>
            </a:r>
          </a:p>
          <a:p>
            <a:pPr lvl="1"/>
            <a:r>
              <a:rPr lang="en-US" dirty="0" smtClean="0"/>
              <a:t>Level 2</a:t>
            </a:r>
          </a:p>
          <a:p>
            <a:pPr lvl="2"/>
            <a:r>
              <a:rPr lang="en-US" dirty="0" smtClean="0"/>
              <a:t>Level 3</a:t>
            </a:r>
            <a:endParaRPr lang="en-US" dirty="0"/>
          </a:p>
        </p:txBody>
      </p:sp>
      <p:cxnSp>
        <p:nvCxnSpPr>
          <p:cNvPr id="10" name="直線コネクタ 9"/>
          <p:cNvCxnSpPr/>
          <p:nvPr userDrawn="1"/>
        </p:nvCxnSpPr>
        <p:spPr>
          <a:xfrm>
            <a:off x="1127941" y="3642616"/>
            <a:ext cx="7336438" cy="0"/>
          </a:xfrm>
          <a:prstGeom prst="line">
            <a:avLst/>
          </a:prstGeom>
          <a:ln w="12700">
            <a:solidFill>
              <a:schemeClr val="accent1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テキスト プレースホルダー 11"/>
          <p:cNvSpPr>
            <a:spLocks noGrp="1"/>
          </p:cNvSpPr>
          <p:nvPr>
            <p:ph type="body" sz="quarter" idx="16" hasCustomPrompt="1"/>
          </p:nvPr>
        </p:nvSpPr>
        <p:spPr>
          <a:xfrm>
            <a:off x="9747420" y="1948145"/>
            <a:ext cx="7321380" cy="1453800"/>
          </a:xfrm>
        </p:spPr>
        <p:txBody>
          <a:bodyPr anchor="b">
            <a:noAutofit/>
          </a:bodyPr>
          <a:lstStyle>
            <a:lvl1pPr algn="ctr">
              <a:spcBef>
                <a:spcPts val="0"/>
              </a:spcBef>
              <a:defRPr sz="40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3" name="テキスト プレースホルダー 11"/>
          <p:cNvSpPr>
            <a:spLocks noGrp="1"/>
          </p:cNvSpPr>
          <p:nvPr>
            <p:ph type="body" sz="quarter" idx="17" hasCustomPrompt="1"/>
          </p:nvPr>
        </p:nvSpPr>
        <p:spPr>
          <a:xfrm>
            <a:off x="9737804" y="3747959"/>
            <a:ext cx="7330996" cy="5265971"/>
          </a:xfrm>
        </p:spPr>
        <p:txBody>
          <a:bodyPr anchor="t">
            <a:noAutofit/>
          </a:bodyPr>
          <a:lstStyle>
            <a:lvl1pPr marL="342900" indent="-396000" algn="l">
              <a:lnSpc>
                <a:spcPct val="120000"/>
              </a:lnSpc>
              <a:spcBef>
                <a:spcPts val="600"/>
              </a:spcBef>
              <a:buClr>
                <a:schemeClr val="accent1"/>
              </a:buClr>
              <a:buFont typeface="Wingdings" panose="05000000000000000000" pitchFamily="2" charset="2"/>
              <a:buChar char="u"/>
              <a:defRPr sz="2400">
                <a:solidFill>
                  <a:schemeClr val="tx2"/>
                </a:solidFill>
                <a:latin typeface="+mn-lt"/>
              </a:defRPr>
            </a:lvl1pPr>
            <a:lvl2pPr marL="792000" indent="-396000">
              <a:buClr>
                <a:schemeClr val="accent1"/>
              </a:buClr>
              <a:buFont typeface="Wingdings" panose="05000000000000000000" pitchFamily="2" charset="2"/>
              <a:buChar char="l"/>
              <a:defRPr sz="2000" baseline="0"/>
            </a:lvl2pPr>
            <a:lvl3pPr marL="1080000" indent="-288000">
              <a:defRPr sz="1800" baseline="0">
                <a:solidFill>
                  <a:schemeClr val="tx2">
                    <a:lumMod val="60000"/>
                    <a:lumOff val="40000"/>
                  </a:schemeClr>
                </a:solidFill>
              </a:defRPr>
            </a:lvl3pPr>
          </a:lstStyle>
          <a:p>
            <a:pPr lvl="0"/>
            <a:r>
              <a:rPr lang="en-US" altLang="ja-JP" dirty="0" smtClean="0"/>
              <a:t>Text Here</a:t>
            </a:r>
          </a:p>
          <a:p>
            <a:pPr lvl="1"/>
            <a:r>
              <a:rPr lang="en-US" dirty="0" smtClean="0"/>
              <a:t>Level 2</a:t>
            </a:r>
          </a:p>
          <a:p>
            <a:pPr lvl="2"/>
            <a:r>
              <a:rPr lang="en-US" dirty="0" smtClean="0"/>
              <a:t>Level 3</a:t>
            </a:r>
            <a:endParaRPr lang="en-US" dirty="0"/>
          </a:p>
        </p:txBody>
      </p:sp>
      <p:cxnSp>
        <p:nvCxnSpPr>
          <p:cNvPr id="14" name="直線コネクタ 13"/>
          <p:cNvCxnSpPr/>
          <p:nvPr userDrawn="1"/>
        </p:nvCxnSpPr>
        <p:spPr>
          <a:xfrm>
            <a:off x="9732362" y="3642616"/>
            <a:ext cx="7336438" cy="0"/>
          </a:xfrm>
          <a:prstGeom prst="line">
            <a:avLst/>
          </a:prstGeom>
          <a:ln w="12700">
            <a:solidFill>
              <a:schemeClr val="accent1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73885587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5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050"/>
                            </p:stCondLst>
                            <p:childTnLst>
                              <p:par>
                                <p:cTn id="17" presetID="2" presetClass="entr" presetSubtype="8" decel="100000" fill="hold" grpId="0" nodeType="afterEffect">
                                  <p:stCondLst>
                                    <p:cond delay="50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2" presetClass="entr" presetSubtype="8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100"/>
                            </p:stCondLst>
                            <p:childTnLst>
                              <p:par>
                                <p:cTn id="2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>
        <p:tmplLst>
          <p:tmpl>
            <p:tnLst>
              <p:par>
                <p:cTn presetID="2" presetClass="entr" presetSubtype="8" decel="100000" fill="hold" nodeType="afterEffect">
                  <p:stCondLst>
                    <p:cond delay="0"/>
                  </p:stCondLst>
                  <p:iterate type="wd">
                    <p:tmPct val="10000"/>
                  </p:iterate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6" grpId="0">
        <p:tmplLst>
          <p:tmpl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2" grpId="0">
        <p:tmplLst>
          <p:tmpl>
            <p:tnLst>
              <p:par>
                <p:cTn presetID="2" presetClass="entr" presetSubtype="8" decel="100000" fill="hold" nodeType="afterEffect">
                  <p:stCondLst>
                    <p:cond delay="500"/>
                  </p:stCondLst>
                  <p:iterate type="wd">
                    <p:tmPct val="10000"/>
                  </p:iterate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3" grpId="0">
        <p:tmplLst>
          <p:tmpl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3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4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conic List - 6 Item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 hasCustomPrompt="1"/>
          </p:nvPr>
        </p:nvSpPr>
        <p:spPr>
          <a:xfrm>
            <a:off x="637261" y="192950"/>
            <a:ext cx="16741860" cy="1125125"/>
          </a:xfrm>
        </p:spPr>
        <p:txBody>
          <a:bodyPr/>
          <a:lstStyle>
            <a:lvl1pPr>
              <a:defRPr spc="1500" baseline="0"/>
            </a:lvl1pPr>
          </a:lstStyle>
          <a:p>
            <a:r>
              <a:rPr lang="en-US" altLang="ja-JP" dirty="0" smtClean="0"/>
              <a:t>SLIDE TITLE HERE</a:t>
            </a:r>
            <a:endParaRPr kumimoji="1" lang="ja-JP" altLang="en-US" dirty="0"/>
          </a:p>
        </p:txBody>
      </p: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>
          <a:xfrm>
            <a:off x="9413236" y="9591367"/>
            <a:ext cx="7776864" cy="547688"/>
          </a:xfrm>
        </p:spPr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  <a:alpha val="70000"/>
                  </a:prstClr>
                </a:solidFill>
              </a:rPr>
              <a:t>The Power of PowerPoint | thepopp.com</a:t>
            </a:r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>
          <a:xfrm>
            <a:off x="17371930" y="9591367"/>
            <a:ext cx="907291" cy="547688"/>
          </a:xfrm>
        </p:spPr>
        <p:txBody>
          <a:bodyPr/>
          <a:lstStyle/>
          <a:p>
            <a:fld id="{387164BF-D67A-46C0-81D2-5BAF67C00C80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  <p:sp>
        <p:nvSpPr>
          <p:cNvPr id="12" name="テキスト プレースホルダー 11"/>
          <p:cNvSpPr>
            <a:spLocks noGrp="1"/>
          </p:cNvSpPr>
          <p:nvPr>
            <p:ph type="body" sz="quarter" idx="15" hasCustomPrompt="1"/>
          </p:nvPr>
        </p:nvSpPr>
        <p:spPr>
          <a:xfrm>
            <a:off x="1582367" y="2856363"/>
            <a:ext cx="7110789" cy="1664618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</a:p>
          <a:p>
            <a:pPr lvl="0"/>
            <a:endParaRPr lang="en-US" dirty="0" smtClean="0"/>
          </a:p>
          <a:p>
            <a:pPr lvl="0"/>
            <a:endParaRPr lang="en-US" dirty="0"/>
          </a:p>
        </p:txBody>
      </p:sp>
      <p:sp>
        <p:nvSpPr>
          <p:cNvPr id="13" name="テキスト プレースホルダー 11"/>
          <p:cNvSpPr>
            <a:spLocks noGrp="1"/>
          </p:cNvSpPr>
          <p:nvPr>
            <p:ph type="body" sz="quarter" idx="16" hasCustomPrompt="1"/>
          </p:nvPr>
        </p:nvSpPr>
        <p:spPr>
          <a:xfrm>
            <a:off x="1584018" y="2128165"/>
            <a:ext cx="7109138" cy="773203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32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3" name="テキスト プレースホルダー 11"/>
          <p:cNvSpPr>
            <a:spLocks noGrp="1"/>
          </p:cNvSpPr>
          <p:nvPr>
            <p:ph type="body" sz="quarter" idx="22" hasCustomPrompt="1"/>
          </p:nvPr>
        </p:nvSpPr>
        <p:spPr>
          <a:xfrm>
            <a:off x="1582367" y="5284509"/>
            <a:ext cx="7110789" cy="1664618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</a:p>
          <a:p>
            <a:pPr lvl="0"/>
            <a:endParaRPr lang="en-US" dirty="0" smtClean="0"/>
          </a:p>
          <a:p>
            <a:pPr lvl="0"/>
            <a:endParaRPr lang="en-US" dirty="0"/>
          </a:p>
        </p:txBody>
      </p:sp>
      <p:sp>
        <p:nvSpPr>
          <p:cNvPr id="24" name="テキスト プレースホルダー 11"/>
          <p:cNvSpPr>
            <a:spLocks noGrp="1"/>
          </p:cNvSpPr>
          <p:nvPr>
            <p:ph type="body" sz="quarter" idx="23" hasCustomPrompt="1"/>
          </p:nvPr>
        </p:nvSpPr>
        <p:spPr>
          <a:xfrm>
            <a:off x="1584018" y="4556311"/>
            <a:ext cx="7109138" cy="773203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32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8" name="テキスト プレースホルダー 11"/>
          <p:cNvSpPr>
            <a:spLocks noGrp="1"/>
          </p:cNvSpPr>
          <p:nvPr>
            <p:ph type="body" sz="quarter" idx="25" hasCustomPrompt="1"/>
          </p:nvPr>
        </p:nvSpPr>
        <p:spPr>
          <a:xfrm>
            <a:off x="1582366" y="7709352"/>
            <a:ext cx="7110789" cy="1664618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</a:p>
          <a:p>
            <a:pPr lvl="0"/>
            <a:endParaRPr lang="en-US" dirty="0" smtClean="0"/>
          </a:p>
          <a:p>
            <a:pPr lvl="0"/>
            <a:endParaRPr lang="en-US" dirty="0"/>
          </a:p>
        </p:txBody>
      </p:sp>
      <p:sp>
        <p:nvSpPr>
          <p:cNvPr id="29" name="テキスト プレースホルダー 11"/>
          <p:cNvSpPr>
            <a:spLocks noGrp="1"/>
          </p:cNvSpPr>
          <p:nvPr>
            <p:ph type="body" sz="quarter" idx="26" hasCustomPrompt="1"/>
          </p:nvPr>
        </p:nvSpPr>
        <p:spPr>
          <a:xfrm>
            <a:off x="1584017" y="6981154"/>
            <a:ext cx="7109138" cy="773203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32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48" name="テキスト プレースホルダー 11"/>
          <p:cNvSpPr>
            <a:spLocks noGrp="1"/>
          </p:cNvSpPr>
          <p:nvPr>
            <p:ph type="body" sz="quarter" idx="28" hasCustomPrompt="1"/>
          </p:nvPr>
        </p:nvSpPr>
        <p:spPr>
          <a:xfrm>
            <a:off x="10133316" y="2856363"/>
            <a:ext cx="7110790" cy="1664618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</a:p>
          <a:p>
            <a:pPr lvl="0"/>
            <a:endParaRPr lang="en-US" dirty="0" smtClean="0"/>
          </a:p>
          <a:p>
            <a:pPr lvl="0"/>
            <a:endParaRPr lang="en-US" dirty="0"/>
          </a:p>
        </p:txBody>
      </p:sp>
      <p:sp>
        <p:nvSpPr>
          <p:cNvPr id="49" name="テキスト プレースホルダー 11"/>
          <p:cNvSpPr>
            <a:spLocks noGrp="1"/>
          </p:cNvSpPr>
          <p:nvPr>
            <p:ph type="body" sz="quarter" idx="29" hasCustomPrompt="1"/>
          </p:nvPr>
        </p:nvSpPr>
        <p:spPr>
          <a:xfrm>
            <a:off x="10134968" y="2128165"/>
            <a:ext cx="7109138" cy="773203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32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53" name="テキスト プレースホルダー 11"/>
          <p:cNvSpPr>
            <a:spLocks noGrp="1"/>
          </p:cNvSpPr>
          <p:nvPr>
            <p:ph type="body" sz="quarter" idx="31" hasCustomPrompt="1"/>
          </p:nvPr>
        </p:nvSpPr>
        <p:spPr>
          <a:xfrm>
            <a:off x="10133316" y="5284509"/>
            <a:ext cx="7110790" cy="1664618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</a:p>
          <a:p>
            <a:pPr lvl="0"/>
            <a:endParaRPr lang="en-US" dirty="0" smtClean="0"/>
          </a:p>
          <a:p>
            <a:pPr lvl="0"/>
            <a:endParaRPr lang="en-US" dirty="0"/>
          </a:p>
        </p:txBody>
      </p:sp>
      <p:sp>
        <p:nvSpPr>
          <p:cNvPr id="54" name="テキスト プレースホルダー 11"/>
          <p:cNvSpPr>
            <a:spLocks noGrp="1"/>
          </p:cNvSpPr>
          <p:nvPr>
            <p:ph type="body" sz="quarter" idx="32" hasCustomPrompt="1"/>
          </p:nvPr>
        </p:nvSpPr>
        <p:spPr>
          <a:xfrm>
            <a:off x="10134968" y="4556311"/>
            <a:ext cx="7109138" cy="773203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32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58" name="テキスト プレースホルダー 11"/>
          <p:cNvSpPr>
            <a:spLocks noGrp="1"/>
          </p:cNvSpPr>
          <p:nvPr>
            <p:ph type="body" sz="quarter" idx="34" hasCustomPrompt="1"/>
          </p:nvPr>
        </p:nvSpPr>
        <p:spPr>
          <a:xfrm>
            <a:off x="10133315" y="7709352"/>
            <a:ext cx="7110790" cy="1664618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</a:p>
          <a:p>
            <a:pPr lvl="0"/>
            <a:endParaRPr lang="en-US" dirty="0" smtClean="0"/>
          </a:p>
          <a:p>
            <a:pPr lvl="0"/>
            <a:endParaRPr lang="en-US" dirty="0"/>
          </a:p>
        </p:txBody>
      </p:sp>
      <p:sp>
        <p:nvSpPr>
          <p:cNvPr id="59" name="テキスト プレースホルダー 11"/>
          <p:cNvSpPr>
            <a:spLocks noGrp="1"/>
          </p:cNvSpPr>
          <p:nvPr>
            <p:ph type="body" sz="quarter" idx="35" hasCustomPrompt="1"/>
          </p:nvPr>
        </p:nvSpPr>
        <p:spPr>
          <a:xfrm>
            <a:off x="10134967" y="6981154"/>
            <a:ext cx="7109138" cy="773203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32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5" name="図プレースホルダー 7"/>
          <p:cNvSpPr>
            <a:spLocks noGrp="1"/>
          </p:cNvSpPr>
          <p:nvPr>
            <p:ph type="pic" sz="quarter" idx="18" hasCustomPrompt="1"/>
          </p:nvPr>
        </p:nvSpPr>
        <p:spPr>
          <a:xfrm>
            <a:off x="952296" y="2128165"/>
            <a:ext cx="720080" cy="720080"/>
          </a:xfrm>
        </p:spPr>
        <p:txBody>
          <a:bodyPr>
            <a:normAutofit/>
          </a:bodyPr>
          <a:lstStyle>
            <a:lvl1pPr>
              <a:defRPr sz="1600"/>
            </a:lvl1pPr>
          </a:lstStyle>
          <a:p>
            <a:r>
              <a:rPr kumimoji="1" lang="en-US" altLang="ja-JP" dirty="0" smtClean="0"/>
              <a:t>ICON</a:t>
            </a:r>
            <a:endParaRPr kumimoji="1" lang="ja-JP" altLang="en-US" dirty="0"/>
          </a:p>
        </p:txBody>
      </p:sp>
      <p:sp>
        <p:nvSpPr>
          <p:cNvPr id="36" name="図プレースホルダー 7"/>
          <p:cNvSpPr>
            <a:spLocks noGrp="1"/>
          </p:cNvSpPr>
          <p:nvPr>
            <p:ph type="pic" sz="quarter" idx="36" hasCustomPrompt="1"/>
          </p:nvPr>
        </p:nvSpPr>
        <p:spPr>
          <a:xfrm>
            <a:off x="952296" y="4558435"/>
            <a:ext cx="720080" cy="720080"/>
          </a:xfrm>
        </p:spPr>
        <p:txBody>
          <a:bodyPr>
            <a:normAutofit/>
          </a:bodyPr>
          <a:lstStyle>
            <a:lvl1pPr>
              <a:defRPr sz="1600"/>
            </a:lvl1pPr>
          </a:lstStyle>
          <a:p>
            <a:r>
              <a:rPr kumimoji="1" lang="en-US" altLang="ja-JP" dirty="0" smtClean="0"/>
              <a:t>ICON</a:t>
            </a:r>
            <a:endParaRPr kumimoji="1" lang="ja-JP" altLang="en-US" dirty="0"/>
          </a:p>
        </p:txBody>
      </p:sp>
      <p:sp>
        <p:nvSpPr>
          <p:cNvPr id="37" name="図プレースホルダー 7"/>
          <p:cNvSpPr>
            <a:spLocks noGrp="1"/>
          </p:cNvSpPr>
          <p:nvPr>
            <p:ph type="pic" sz="quarter" idx="37" hasCustomPrompt="1"/>
          </p:nvPr>
        </p:nvSpPr>
        <p:spPr>
          <a:xfrm>
            <a:off x="952296" y="6988705"/>
            <a:ext cx="720080" cy="720080"/>
          </a:xfrm>
        </p:spPr>
        <p:txBody>
          <a:bodyPr>
            <a:normAutofit/>
          </a:bodyPr>
          <a:lstStyle>
            <a:lvl1pPr>
              <a:defRPr sz="1600"/>
            </a:lvl1pPr>
          </a:lstStyle>
          <a:p>
            <a:r>
              <a:rPr kumimoji="1" lang="en-US" altLang="ja-JP" dirty="0" smtClean="0"/>
              <a:t>ICON</a:t>
            </a:r>
            <a:endParaRPr kumimoji="1" lang="ja-JP" altLang="en-US" dirty="0"/>
          </a:p>
        </p:txBody>
      </p:sp>
      <p:sp>
        <p:nvSpPr>
          <p:cNvPr id="38" name="図プレースホルダー 7"/>
          <p:cNvSpPr>
            <a:spLocks noGrp="1"/>
          </p:cNvSpPr>
          <p:nvPr>
            <p:ph type="pic" sz="quarter" idx="38" hasCustomPrompt="1"/>
          </p:nvPr>
        </p:nvSpPr>
        <p:spPr>
          <a:xfrm>
            <a:off x="9503246" y="2128165"/>
            <a:ext cx="720080" cy="720080"/>
          </a:xfrm>
        </p:spPr>
        <p:txBody>
          <a:bodyPr>
            <a:normAutofit/>
          </a:bodyPr>
          <a:lstStyle>
            <a:lvl1pPr>
              <a:defRPr sz="1600"/>
            </a:lvl1pPr>
          </a:lstStyle>
          <a:p>
            <a:r>
              <a:rPr kumimoji="1" lang="en-US" altLang="ja-JP" dirty="0" smtClean="0"/>
              <a:t>ICON</a:t>
            </a:r>
            <a:endParaRPr kumimoji="1" lang="ja-JP" altLang="en-US" dirty="0"/>
          </a:p>
        </p:txBody>
      </p:sp>
      <p:sp>
        <p:nvSpPr>
          <p:cNvPr id="39" name="図プレースホルダー 7"/>
          <p:cNvSpPr>
            <a:spLocks noGrp="1"/>
          </p:cNvSpPr>
          <p:nvPr>
            <p:ph type="pic" sz="quarter" idx="39" hasCustomPrompt="1"/>
          </p:nvPr>
        </p:nvSpPr>
        <p:spPr>
          <a:xfrm>
            <a:off x="9503246" y="4558435"/>
            <a:ext cx="720080" cy="720080"/>
          </a:xfrm>
        </p:spPr>
        <p:txBody>
          <a:bodyPr>
            <a:normAutofit/>
          </a:bodyPr>
          <a:lstStyle>
            <a:lvl1pPr>
              <a:defRPr sz="1600"/>
            </a:lvl1pPr>
          </a:lstStyle>
          <a:p>
            <a:r>
              <a:rPr kumimoji="1" lang="en-US" altLang="ja-JP" dirty="0" smtClean="0"/>
              <a:t>ICON</a:t>
            </a:r>
            <a:endParaRPr kumimoji="1" lang="ja-JP" altLang="en-US" dirty="0"/>
          </a:p>
        </p:txBody>
      </p:sp>
      <p:sp>
        <p:nvSpPr>
          <p:cNvPr id="40" name="図プレースホルダー 7"/>
          <p:cNvSpPr>
            <a:spLocks noGrp="1"/>
          </p:cNvSpPr>
          <p:nvPr>
            <p:ph type="pic" sz="quarter" idx="40" hasCustomPrompt="1"/>
          </p:nvPr>
        </p:nvSpPr>
        <p:spPr>
          <a:xfrm>
            <a:off x="9503246" y="6988705"/>
            <a:ext cx="720080" cy="720080"/>
          </a:xfrm>
        </p:spPr>
        <p:txBody>
          <a:bodyPr>
            <a:normAutofit/>
          </a:bodyPr>
          <a:lstStyle>
            <a:lvl1pPr>
              <a:defRPr sz="1600"/>
            </a:lvl1pPr>
          </a:lstStyle>
          <a:p>
            <a:r>
              <a:rPr kumimoji="1" lang="en-US" altLang="ja-JP" dirty="0" smtClean="0"/>
              <a:t>ICON</a:t>
            </a:r>
            <a:endParaRPr kumimoji="1" lang="ja-JP" altLang="en-US" dirty="0"/>
          </a:p>
        </p:txBody>
      </p:sp>
    </p:spTree>
    <p:extLst>
      <p:ext uri="{BB962C8B-B14F-4D97-AF65-F5344CB8AC3E}">
        <p14:creationId xmlns:p14="http://schemas.microsoft.com/office/powerpoint/2010/main" val="95717130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10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500"/>
                            </p:stCondLst>
                            <p:childTnLst>
                              <p:par>
                                <p:cTn id="25" presetID="10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0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3500"/>
                            </p:stCondLst>
                            <p:childTnLst>
                              <p:par>
                                <p:cTn id="45" presetID="10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4500"/>
                            </p:stCondLst>
                            <p:childTnLst>
                              <p:par>
                                <p:cTn id="55" presetID="10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>
        <p:tmplLst>
          <p:tmpl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3" grpId="0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3" grpId="0">
        <p:tmplLst>
          <p:tmpl>
            <p:tnLst>
              <p:par>
                <p:cTn presetID="10" presetClass="entr" presetSubtype="0" fill="hold" nodeType="after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4" grpId="0">
        <p:tmplLst>
          <p:tmpl>
            <p:tnLst>
              <p:par>
                <p:cTn presetID="10" presetClass="entr" presetSubtype="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8" grpId="0">
        <p:tmplLst>
          <p:tmpl>
            <p:tnLst>
              <p:par>
                <p:cTn presetID="10" presetClass="entr" presetSubtype="0" fill="hold" nodeType="after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9" grpId="0">
        <p:tmplLst>
          <p:tmpl>
            <p:tnLst>
              <p:par>
                <p:cTn presetID="10" presetClass="entr" presetSubtype="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8" grpId="0">
        <p:tmplLst>
          <p:tmpl>
            <p:tnLst>
              <p:par>
                <p:cTn presetID="10" presetClass="entr" presetSubtype="0" fill="hold" nodeType="after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4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9" grpId="0">
        <p:tmplLst>
          <p:tmpl>
            <p:tnLst>
              <p:par>
                <p:cTn presetID="10" presetClass="entr" presetSubtype="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4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3" grpId="0">
        <p:tmplLst>
          <p:tmpl>
            <p:tnLst>
              <p:par>
                <p:cTn presetID="10" presetClass="entr" presetSubtype="0" fill="hold" nodeType="after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5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4" grpId="0">
        <p:tmplLst>
          <p:tmpl>
            <p:tnLst>
              <p:par>
                <p:cTn presetID="10" presetClass="entr" presetSubtype="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5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8" grpId="0">
        <p:tmplLst>
          <p:tmpl>
            <p:tnLst>
              <p:par>
                <p:cTn presetID="10" presetClass="entr" presetSubtype="0" fill="hold" nodeType="after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5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9" grpId="0">
        <p:tmplLst>
          <p:tmpl>
            <p:tnLst>
              <p:par>
                <p:cTn presetID="10" presetClass="entr" presetSubtype="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5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5" grpId="0"/>
      <p:bldP spid="36" grpId="0"/>
      <p:bldP spid="37" grpId="0"/>
      <p:bldP spid="38" grpId="0"/>
      <p:bldP spid="39" grpId="0"/>
      <p:bldP spid="40" grpId="0"/>
    </p:bldLst>
  </p:timing>
</p:sldLayout>
</file>

<file path=ppt/slideLayouts/slideLayout4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 Services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正方形/長方形 22"/>
          <p:cNvSpPr/>
          <p:nvPr userDrawn="1"/>
        </p:nvSpPr>
        <p:spPr>
          <a:xfrm>
            <a:off x="0" y="2128165"/>
            <a:ext cx="18286413" cy="5265585"/>
          </a:xfrm>
          <a:prstGeom prst="rect">
            <a:avLst/>
          </a:prstGeom>
          <a:solidFill>
            <a:schemeClr val="accent1">
              <a:alpha val="10000"/>
            </a:schemeClr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2" name="タイトル 1"/>
          <p:cNvSpPr>
            <a:spLocks noGrp="1"/>
          </p:cNvSpPr>
          <p:nvPr>
            <p:ph type="title" hasCustomPrompt="1"/>
          </p:nvPr>
        </p:nvSpPr>
        <p:spPr>
          <a:xfrm>
            <a:off x="637261" y="192950"/>
            <a:ext cx="16741860" cy="1125125"/>
          </a:xfrm>
        </p:spPr>
        <p:txBody>
          <a:bodyPr/>
          <a:lstStyle>
            <a:lvl1pPr>
              <a:defRPr spc="1500" baseline="0"/>
            </a:lvl1pPr>
          </a:lstStyle>
          <a:p>
            <a:r>
              <a:rPr lang="en-US" altLang="ja-JP" dirty="0" smtClean="0"/>
              <a:t>SLIDE TITLE HERE</a:t>
            </a:r>
            <a:endParaRPr kumimoji="1" lang="ja-JP" altLang="en-US" dirty="0"/>
          </a:p>
        </p:txBody>
      </p: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>
          <a:xfrm>
            <a:off x="9413236" y="9591367"/>
            <a:ext cx="7776864" cy="547688"/>
          </a:xfrm>
        </p:spPr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  <a:alpha val="70000"/>
                  </a:prstClr>
                </a:solidFill>
              </a:rPr>
              <a:t>The Power of PowerPoint | thepopp.com</a:t>
            </a:r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>
          <a:xfrm>
            <a:off x="17371930" y="9591367"/>
            <a:ext cx="907291" cy="547688"/>
          </a:xfrm>
        </p:spPr>
        <p:txBody>
          <a:bodyPr/>
          <a:lstStyle/>
          <a:p>
            <a:fld id="{387164BF-D67A-46C0-81D2-5BAF67C00C80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  <p:sp>
        <p:nvSpPr>
          <p:cNvPr id="7" name="図プレースホルダー 7"/>
          <p:cNvSpPr>
            <a:spLocks noGrp="1"/>
          </p:cNvSpPr>
          <p:nvPr>
            <p:ph type="pic" sz="quarter" idx="18" hasCustomPrompt="1"/>
          </p:nvPr>
        </p:nvSpPr>
        <p:spPr>
          <a:xfrm>
            <a:off x="2302446" y="2758235"/>
            <a:ext cx="1350150" cy="1350150"/>
          </a:xfrm>
        </p:spPr>
        <p:txBody>
          <a:bodyPr>
            <a:normAutofit/>
          </a:bodyPr>
          <a:lstStyle>
            <a:lvl1pPr>
              <a:defRPr sz="1600"/>
            </a:lvl1pPr>
          </a:lstStyle>
          <a:p>
            <a:r>
              <a:rPr kumimoji="1" lang="en-US" altLang="ja-JP" dirty="0" smtClean="0"/>
              <a:t>ICON</a:t>
            </a:r>
            <a:endParaRPr kumimoji="1" lang="ja-JP" altLang="en-US" dirty="0"/>
          </a:p>
        </p:txBody>
      </p:sp>
      <p:sp>
        <p:nvSpPr>
          <p:cNvPr id="8" name="図プレースホルダー 7"/>
          <p:cNvSpPr>
            <a:spLocks noGrp="1"/>
          </p:cNvSpPr>
          <p:nvPr>
            <p:ph type="pic" sz="quarter" idx="19" hasCustomPrompt="1"/>
          </p:nvPr>
        </p:nvSpPr>
        <p:spPr>
          <a:xfrm>
            <a:off x="6412903" y="2758235"/>
            <a:ext cx="1350150" cy="1350150"/>
          </a:xfrm>
        </p:spPr>
        <p:txBody>
          <a:bodyPr>
            <a:normAutofit/>
          </a:bodyPr>
          <a:lstStyle>
            <a:lvl1pPr>
              <a:defRPr sz="1600"/>
            </a:lvl1pPr>
          </a:lstStyle>
          <a:p>
            <a:r>
              <a:rPr kumimoji="1" lang="en-US" altLang="ja-JP" dirty="0" smtClean="0"/>
              <a:t>ICON</a:t>
            </a:r>
            <a:endParaRPr kumimoji="1" lang="ja-JP" altLang="en-US" dirty="0"/>
          </a:p>
        </p:txBody>
      </p:sp>
      <p:sp>
        <p:nvSpPr>
          <p:cNvPr id="9" name="図プレースホルダー 7"/>
          <p:cNvSpPr>
            <a:spLocks noGrp="1"/>
          </p:cNvSpPr>
          <p:nvPr>
            <p:ph type="pic" sz="quarter" idx="20" hasCustomPrompt="1"/>
          </p:nvPr>
        </p:nvSpPr>
        <p:spPr>
          <a:xfrm>
            <a:off x="10523360" y="2758235"/>
            <a:ext cx="1350150" cy="1350150"/>
          </a:xfrm>
        </p:spPr>
        <p:txBody>
          <a:bodyPr>
            <a:normAutofit/>
          </a:bodyPr>
          <a:lstStyle>
            <a:lvl1pPr>
              <a:defRPr sz="1600"/>
            </a:lvl1pPr>
          </a:lstStyle>
          <a:p>
            <a:r>
              <a:rPr kumimoji="1" lang="en-US" altLang="ja-JP" dirty="0" smtClean="0"/>
              <a:t>ICON</a:t>
            </a:r>
            <a:endParaRPr kumimoji="1" lang="ja-JP" altLang="en-US" dirty="0"/>
          </a:p>
        </p:txBody>
      </p:sp>
      <p:sp>
        <p:nvSpPr>
          <p:cNvPr id="10" name="図プレースホルダー 7"/>
          <p:cNvSpPr>
            <a:spLocks noGrp="1"/>
          </p:cNvSpPr>
          <p:nvPr>
            <p:ph type="pic" sz="quarter" idx="21" hasCustomPrompt="1"/>
          </p:nvPr>
        </p:nvSpPr>
        <p:spPr>
          <a:xfrm>
            <a:off x="14633816" y="2758235"/>
            <a:ext cx="1350150" cy="1350150"/>
          </a:xfrm>
        </p:spPr>
        <p:txBody>
          <a:bodyPr>
            <a:normAutofit/>
          </a:bodyPr>
          <a:lstStyle>
            <a:lvl1pPr>
              <a:defRPr sz="1600"/>
            </a:lvl1pPr>
          </a:lstStyle>
          <a:p>
            <a:r>
              <a:rPr kumimoji="1" lang="en-US" altLang="ja-JP" dirty="0" smtClean="0"/>
              <a:t>ICON</a:t>
            </a:r>
            <a:endParaRPr kumimoji="1" lang="ja-JP" altLang="en-US" dirty="0"/>
          </a:p>
        </p:txBody>
      </p:sp>
      <p:sp>
        <p:nvSpPr>
          <p:cNvPr id="11" name="テキスト プレースホルダー 11"/>
          <p:cNvSpPr>
            <a:spLocks noGrp="1"/>
          </p:cNvSpPr>
          <p:nvPr>
            <p:ph type="body" sz="quarter" idx="22" hasCustomPrompt="1"/>
          </p:nvPr>
        </p:nvSpPr>
        <p:spPr>
          <a:xfrm>
            <a:off x="952296" y="4267500"/>
            <a:ext cx="3915435" cy="720080"/>
          </a:xfrm>
        </p:spPr>
        <p:txBody>
          <a:bodyPr anchor="ctr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2800" spc="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2" name="テキスト プレースホルダー 11"/>
          <p:cNvSpPr>
            <a:spLocks noGrp="1"/>
          </p:cNvSpPr>
          <p:nvPr>
            <p:ph type="body" sz="quarter" idx="23" hasCustomPrompt="1"/>
          </p:nvPr>
        </p:nvSpPr>
        <p:spPr>
          <a:xfrm>
            <a:off x="13328671" y="4267500"/>
            <a:ext cx="3915435" cy="720080"/>
          </a:xfrm>
        </p:spPr>
        <p:txBody>
          <a:bodyPr anchor="ctr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2800" spc="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5" name="テキスト プレースホルダー 11"/>
          <p:cNvSpPr>
            <a:spLocks noGrp="1"/>
          </p:cNvSpPr>
          <p:nvPr>
            <p:ph type="body" sz="quarter" idx="24" hasCustomPrompt="1"/>
          </p:nvPr>
        </p:nvSpPr>
        <p:spPr>
          <a:xfrm>
            <a:off x="5077754" y="4267500"/>
            <a:ext cx="3915435" cy="720080"/>
          </a:xfrm>
        </p:spPr>
        <p:txBody>
          <a:bodyPr anchor="ctr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2800" spc="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6" name="テキスト プレースホルダー 11"/>
          <p:cNvSpPr>
            <a:spLocks noGrp="1"/>
          </p:cNvSpPr>
          <p:nvPr>
            <p:ph type="body" sz="quarter" idx="25" hasCustomPrompt="1"/>
          </p:nvPr>
        </p:nvSpPr>
        <p:spPr>
          <a:xfrm>
            <a:off x="9203212" y="4267500"/>
            <a:ext cx="3915435" cy="720080"/>
          </a:xfrm>
        </p:spPr>
        <p:txBody>
          <a:bodyPr anchor="ctr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2800" spc="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7" name="テキスト プレースホルダー 11"/>
          <p:cNvSpPr>
            <a:spLocks noGrp="1"/>
          </p:cNvSpPr>
          <p:nvPr>
            <p:ph type="body" sz="quarter" idx="15" hasCustomPrompt="1"/>
          </p:nvPr>
        </p:nvSpPr>
        <p:spPr>
          <a:xfrm>
            <a:off x="952296" y="5032585"/>
            <a:ext cx="3915435" cy="1755195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8" name="テキスト プレースホルダー 11"/>
          <p:cNvSpPr>
            <a:spLocks noGrp="1"/>
          </p:cNvSpPr>
          <p:nvPr>
            <p:ph type="body" sz="quarter" idx="26" hasCustomPrompt="1"/>
          </p:nvPr>
        </p:nvSpPr>
        <p:spPr>
          <a:xfrm>
            <a:off x="13328671" y="5032585"/>
            <a:ext cx="3915435" cy="1755195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9" name="テキスト プレースホルダー 11"/>
          <p:cNvSpPr>
            <a:spLocks noGrp="1"/>
          </p:cNvSpPr>
          <p:nvPr>
            <p:ph type="body" sz="quarter" idx="27" hasCustomPrompt="1"/>
          </p:nvPr>
        </p:nvSpPr>
        <p:spPr>
          <a:xfrm>
            <a:off x="9203212" y="5032585"/>
            <a:ext cx="3915435" cy="1755195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0" name="テキスト プレースホルダー 11"/>
          <p:cNvSpPr>
            <a:spLocks noGrp="1"/>
          </p:cNvSpPr>
          <p:nvPr>
            <p:ph type="body" sz="quarter" idx="28" hasCustomPrompt="1"/>
          </p:nvPr>
        </p:nvSpPr>
        <p:spPr>
          <a:xfrm>
            <a:off x="5077754" y="5032585"/>
            <a:ext cx="3915435" cy="1755195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1" name="テキスト プレースホルダー 11"/>
          <p:cNvSpPr>
            <a:spLocks noGrp="1"/>
          </p:cNvSpPr>
          <p:nvPr>
            <p:ph type="body" sz="quarter" idx="29" hasCustomPrompt="1"/>
          </p:nvPr>
        </p:nvSpPr>
        <p:spPr>
          <a:xfrm>
            <a:off x="1096312" y="7843800"/>
            <a:ext cx="16057784" cy="1260140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defRPr sz="24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86806565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37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000"/>
                            </p:stCondLst>
                            <p:childTnLst>
                              <p:par>
                                <p:cTn id="1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500"/>
                            </p:stCondLst>
                            <p:childTnLst>
                              <p:par>
                                <p:cTn id="2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000"/>
                            </p:stCondLst>
                            <p:childTnLst>
                              <p:par>
                                <p:cTn id="3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2500"/>
                            </p:stCondLst>
                            <p:childTnLst>
                              <p:par>
                                <p:cTn id="49" presetID="2" presetClass="entr" presetSubtype="4" decel="100000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" grpId="0" animBg="1"/>
      <p:bldP spid="7" grpId="0"/>
      <p:bldP spid="8" grpId="0"/>
      <p:bldP spid="9" grpId="0"/>
      <p:bldP spid="10" grpId="0"/>
      <p:bldP spid="11" grpId="0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2" grpId="0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5" grpId="0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6" grpId="0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7" grpId="0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8" grpId="0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9" grpId="0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0" grpId="0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1" grpId="0">
        <p:tmplLst>
          <p:tmpl>
            <p:tnLst>
              <p:par>
                <p:cTn presetID="2" presetClass="entr" presetSubtype="4" decel="100000" fill="hold" nodeType="after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4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gend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角丸四角形 13"/>
          <p:cNvSpPr/>
          <p:nvPr userDrawn="1"/>
        </p:nvSpPr>
        <p:spPr>
          <a:xfrm>
            <a:off x="1762386" y="2330883"/>
            <a:ext cx="7065785" cy="1687492"/>
          </a:xfrm>
          <a:prstGeom prst="roundRect">
            <a:avLst/>
          </a:prstGeom>
          <a:solidFill>
            <a:schemeClr val="accent1">
              <a:alpha val="10000"/>
            </a:schemeClr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2" name="タイトル 1"/>
          <p:cNvSpPr>
            <a:spLocks noGrp="1"/>
          </p:cNvSpPr>
          <p:nvPr>
            <p:ph type="title" hasCustomPrompt="1"/>
          </p:nvPr>
        </p:nvSpPr>
        <p:spPr>
          <a:xfrm>
            <a:off x="637261" y="192950"/>
            <a:ext cx="16741860" cy="1125125"/>
          </a:xfrm>
        </p:spPr>
        <p:txBody>
          <a:bodyPr/>
          <a:lstStyle>
            <a:lvl1pPr>
              <a:defRPr spc="1500" baseline="0"/>
            </a:lvl1pPr>
          </a:lstStyle>
          <a:p>
            <a:r>
              <a:rPr lang="en-US" altLang="ja-JP" dirty="0" smtClean="0"/>
              <a:t>SLIDE TITLE HERE</a:t>
            </a:r>
            <a:endParaRPr kumimoji="1" lang="ja-JP" altLang="en-US" dirty="0"/>
          </a:p>
        </p:txBody>
      </p: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>
          <a:xfrm>
            <a:off x="9413236" y="9591367"/>
            <a:ext cx="7776864" cy="547688"/>
          </a:xfrm>
        </p:spPr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  <a:alpha val="70000"/>
                  </a:prstClr>
                </a:solidFill>
              </a:rPr>
              <a:t>The Power of PowerPoint | thepopp.com</a:t>
            </a:r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>
          <a:xfrm>
            <a:off x="17371930" y="9591367"/>
            <a:ext cx="907291" cy="547688"/>
          </a:xfrm>
        </p:spPr>
        <p:txBody>
          <a:bodyPr/>
          <a:lstStyle/>
          <a:p>
            <a:fld id="{387164BF-D67A-46C0-81D2-5BAF67C00C80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  <p:sp>
        <p:nvSpPr>
          <p:cNvPr id="7" name="円/楕円 6"/>
          <p:cNvSpPr/>
          <p:nvPr userDrawn="1"/>
        </p:nvSpPr>
        <p:spPr>
          <a:xfrm>
            <a:off x="817281" y="1903140"/>
            <a:ext cx="1530170" cy="1530170"/>
          </a:xfrm>
          <a:prstGeom prst="ellipse">
            <a:avLst/>
          </a:prstGeom>
          <a:solidFill>
            <a:schemeClr val="accent1"/>
          </a:solidFill>
          <a:ln w="98425" cmpd="sng">
            <a:solidFill>
              <a:schemeClr val="bg1"/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8" name="テキスト プレースホルダー 11"/>
          <p:cNvSpPr>
            <a:spLocks noGrp="1"/>
          </p:cNvSpPr>
          <p:nvPr>
            <p:ph type="body" sz="quarter" idx="15" hasCustomPrompt="1"/>
          </p:nvPr>
        </p:nvSpPr>
        <p:spPr>
          <a:xfrm>
            <a:off x="1010803" y="2105663"/>
            <a:ext cx="1143127" cy="1125125"/>
          </a:xfrm>
        </p:spPr>
        <p:txBody>
          <a:bodyPr anchor="ctr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24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2" name="テキスト プレースホルダー 11"/>
          <p:cNvSpPr>
            <a:spLocks noGrp="1"/>
          </p:cNvSpPr>
          <p:nvPr>
            <p:ph type="body" sz="quarter" idx="21" hasCustomPrompt="1"/>
          </p:nvPr>
        </p:nvSpPr>
        <p:spPr>
          <a:xfrm>
            <a:off x="2672275" y="2983260"/>
            <a:ext cx="5625625" cy="900099"/>
          </a:xfrm>
        </p:spPr>
        <p:txBody>
          <a:bodyPr anchor="t">
            <a:noAutofit/>
          </a:bodyPr>
          <a:lstStyle>
            <a:lvl1pPr algn="l">
              <a:lnSpc>
                <a:spcPct val="100000"/>
              </a:lnSpc>
              <a:spcBef>
                <a:spcPts val="0"/>
              </a:spcBef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3" name="テキスト プレースホルダー 11"/>
          <p:cNvSpPr>
            <a:spLocks noGrp="1"/>
          </p:cNvSpPr>
          <p:nvPr>
            <p:ph type="body" sz="quarter" idx="22" hasCustomPrompt="1"/>
          </p:nvPr>
        </p:nvSpPr>
        <p:spPr>
          <a:xfrm>
            <a:off x="2672275" y="2330884"/>
            <a:ext cx="5625625" cy="720080"/>
          </a:xfrm>
        </p:spPr>
        <p:txBody>
          <a:bodyPr anchor="b">
            <a:noAutofit/>
          </a:bodyPr>
          <a:lstStyle>
            <a:lvl1pPr algn="l">
              <a:lnSpc>
                <a:spcPct val="100000"/>
              </a:lnSpc>
              <a:spcBef>
                <a:spcPts val="0"/>
              </a:spcBef>
              <a:defRPr sz="28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4" name="角丸四角形 33"/>
          <p:cNvSpPr/>
          <p:nvPr userDrawn="1"/>
        </p:nvSpPr>
        <p:spPr>
          <a:xfrm>
            <a:off x="1762386" y="4785222"/>
            <a:ext cx="7065785" cy="1687492"/>
          </a:xfrm>
          <a:prstGeom prst="roundRect">
            <a:avLst/>
          </a:prstGeom>
          <a:solidFill>
            <a:schemeClr val="accent1">
              <a:alpha val="10000"/>
            </a:schemeClr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35" name="円/楕円 34"/>
          <p:cNvSpPr/>
          <p:nvPr userDrawn="1"/>
        </p:nvSpPr>
        <p:spPr>
          <a:xfrm>
            <a:off x="817281" y="4357479"/>
            <a:ext cx="1530170" cy="1530170"/>
          </a:xfrm>
          <a:prstGeom prst="ellipse">
            <a:avLst/>
          </a:prstGeom>
          <a:solidFill>
            <a:schemeClr val="accent1"/>
          </a:solidFill>
          <a:ln w="98425" cmpd="sng">
            <a:solidFill>
              <a:schemeClr val="bg1"/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36" name="テキスト プレースホルダー 11"/>
          <p:cNvSpPr>
            <a:spLocks noGrp="1"/>
          </p:cNvSpPr>
          <p:nvPr>
            <p:ph type="body" sz="quarter" idx="23" hasCustomPrompt="1"/>
          </p:nvPr>
        </p:nvSpPr>
        <p:spPr>
          <a:xfrm>
            <a:off x="1010803" y="4560002"/>
            <a:ext cx="1143127" cy="1125125"/>
          </a:xfrm>
        </p:spPr>
        <p:txBody>
          <a:bodyPr anchor="ctr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24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7" name="テキスト プレースホルダー 11"/>
          <p:cNvSpPr>
            <a:spLocks noGrp="1"/>
          </p:cNvSpPr>
          <p:nvPr>
            <p:ph type="body" sz="quarter" idx="24" hasCustomPrompt="1"/>
          </p:nvPr>
        </p:nvSpPr>
        <p:spPr>
          <a:xfrm>
            <a:off x="2672275" y="5437599"/>
            <a:ext cx="5625625" cy="900099"/>
          </a:xfrm>
        </p:spPr>
        <p:txBody>
          <a:bodyPr anchor="t">
            <a:noAutofit/>
          </a:bodyPr>
          <a:lstStyle>
            <a:lvl1pPr algn="l">
              <a:lnSpc>
                <a:spcPct val="100000"/>
              </a:lnSpc>
              <a:spcBef>
                <a:spcPts val="0"/>
              </a:spcBef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8" name="テキスト プレースホルダー 11"/>
          <p:cNvSpPr>
            <a:spLocks noGrp="1"/>
          </p:cNvSpPr>
          <p:nvPr>
            <p:ph type="body" sz="quarter" idx="25" hasCustomPrompt="1"/>
          </p:nvPr>
        </p:nvSpPr>
        <p:spPr>
          <a:xfrm>
            <a:off x="2672275" y="4785223"/>
            <a:ext cx="5625625" cy="720080"/>
          </a:xfrm>
        </p:spPr>
        <p:txBody>
          <a:bodyPr anchor="b">
            <a:noAutofit/>
          </a:bodyPr>
          <a:lstStyle>
            <a:lvl1pPr algn="l">
              <a:lnSpc>
                <a:spcPct val="100000"/>
              </a:lnSpc>
              <a:spcBef>
                <a:spcPts val="0"/>
              </a:spcBef>
              <a:defRPr sz="28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41" name="角丸四角形 40"/>
          <p:cNvSpPr/>
          <p:nvPr userDrawn="1"/>
        </p:nvSpPr>
        <p:spPr>
          <a:xfrm>
            <a:off x="1762386" y="7236428"/>
            <a:ext cx="7065785" cy="1687492"/>
          </a:xfrm>
          <a:prstGeom prst="roundRect">
            <a:avLst/>
          </a:prstGeom>
          <a:solidFill>
            <a:schemeClr val="accent1">
              <a:alpha val="10000"/>
            </a:schemeClr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42" name="円/楕円 41"/>
          <p:cNvSpPr/>
          <p:nvPr userDrawn="1"/>
        </p:nvSpPr>
        <p:spPr>
          <a:xfrm>
            <a:off x="817281" y="6808685"/>
            <a:ext cx="1530170" cy="1530170"/>
          </a:xfrm>
          <a:prstGeom prst="ellipse">
            <a:avLst/>
          </a:prstGeom>
          <a:solidFill>
            <a:schemeClr val="accent1"/>
          </a:solidFill>
          <a:ln w="98425" cmpd="sng">
            <a:solidFill>
              <a:schemeClr val="bg1"/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43" name="テキスト プレースホルダー 11"/>
          <p:cNvSpPr>
            <a:spLocks noGrp="1"/>
          </p:cNvSpPr>
          <p:nvPr>
            <p:ph type="body" sz="quarter" idx="26" hasCustomPrompt="1"/>
          </p:nvPr>
        </p:nvSpPr>
        <p:spPr>
          <a:xfrm>
            <a:off x="1010803" y="7011208"/>
            <a:ext cx="1143127" cy="1125125"/>
          </a:xfrm>
        </p:spPr>
        <p:txBody>
          <a:bodyPr anchor="ctr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24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44" name="テキスト プレースホルダー 11"/>
          <p:cNvSpPr>
            <a:spLocks noGrp="1"/>
          </p:cNvSpPr>
          <p:nvPr>
            <p:ph type="body" sz="quarter" idx="27" hasCustomPrompt="1"/>
          </p:nvPr>
        </p:nvSpPr>
        <p:spPr>
          <a:xfrm>
            <a:off x="2672275" y="7888805"/>
            <a:ext cx="5625625" cy="900099"/>
          </a:xfrm>
        </p:spPr>
        <p:txBody>
          <a:bodyPr anchor="t">
            <a:noAutofit/>
          </a:bodyPr>
          <a:lstStyle>
            <a:lvl1pPr algn="l">
              <a:lnSpc>
                <a:spcPct val="100000"/>
              </a:lnSpc>
              <a:spcBef>
                <a:spcPts val="0"/>
              </a:spcBef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45" name="テキスト プレースホルダー 11"/>
          <p:cNvSpPr>
            <a:spLocks noGrp="1"/>
          </p:cNvSpPr>
          <p:nvPr>
            <p:ph type="body" sz="quarter" idx="28" hasCustomPrompt="1"/>
          </p:nvPr>
        </p:nvSpPr>
        <p:spPr>
          <a:xfrm>
            <a:off x="2672275" y="7236429"/>
            <a:ext cx="5625625" cy="720080"/>
          </a:xfrm>
        </p:spPr>
        <p:txBody>
          <a:bodyPr anchor="b">
            <a:noAutofit/>
          </a:bodyPr>
          <a:lstStyle>
            <a:lvl1pPr algn="l">
              <a:lnSpc>
                <a:spcPct val="100000"/>
              </a:lnSpc>
              <a:spcBef>
                <a:spcPts val="0"/>
              </a:spcBef>
              <a:defRPr sz="28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46" name="角丸四角形 45"/>
          <p:cNvSpPr/>
          <p:nvPr userDrawn="1"/>
        </p:nvSpPr>
        <p:spPr>
          <a:xfrm>
            <a:off x="10313336" y="2330883"/>
            <a:ext cx="7065785" cy="1687492"/>
          </a:xfrm>
          <a:prstGeom prst="roundRect">
            <a:avLst/>
          </a:prstGeom>
          <a:solidFill>
            <a:schemeClr val="accent1">
              <a:alpha val="10000"/>
            </a:schemeClr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47" name="円/楕円 46"/>
          <p:cNvSpPr/>
          <p:nvPr userDrawn="1"/>
        </p:nvSpPr>
        <p:spPr>
          <a:xfrm>
            <a:off x="9368231" y="1903140"/>
            <a:ext cx="1530170" cy="1530170"/>
          </a:xfrm>
          <a:prstGeom prst="ellipse">
            <a:avLst/>
          </a:prstGeom>
          <a:solidFill>
            <a:schemeClr val="accent1"/>
          </a:solidFill>
          <a:ln w="98425" cmpd="sng">
            <a:solidFill>
              <a:schemeClr val="bg1"/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48" name="テキスト プレースホルダー 11"/>
          <p:cNvSpPr>
            <a:spLocks noGrp="1"/>
          </p:cNvSpPr>
          <p:nvPr>
            <p:ph type="body" sz="quarter" idx="29" hasCustomPrompt="1"/>
          </p:nvPr>
        </p:nvSpPr>
        <p:spPr>
          <a:xfrm>
            <a:off x="9561753" y="2105663"/>
            <a:ext cx="1143127" cy="1125125"/>
          </a:xfrm>
        </p:spPr>
        <p:txBody>
          <a:bodyPr anchor="ctr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24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49" name="テキスト プレースホルダー 11"/>
          <p:cNvSpPr>
            <a:spLocks noGrp="1"/>
          </p:cNvSpPr>
          <p:nvPr>
            <p:ph type="body" sz="quarter" idx="30" hasCustomPrompt="1"/>
          </p:nvPr>
        </p:nvSpPr>
        <p:spPr>
          <a:xfrm>
            <a:off x="11223225" y="2983260"/>
            <a:ext cx="5625625" cy="900099"/>
          </a:xfrm>
        </p:spPr>
        <p:txBody>
          <a:bodyPr anchor="t">
            <a:noAutofit/>
          </a:bodyPr>
          <a:lstStyle>
            <a:lvl1pPr algn="l">
              <a:lnSpc>
                <a:spcPct val="100000"/>
              </a:lnSpc>
              <a:spcBef>
                <a:spcPts val="0"/>
              </a:spcBef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50" name="テキスト プレースホルダー 11"/>
          <p:cNvSpPr>
            <a:spLocks noGrp="1"/>
          </p:cNvSpPr>
          <p:nvPr>
            <p:ph type="body" sz="quarter" idx="31" hasCustomPrompt="1"/>
          </p:nvPr>
        </p:nvSpPr>
        <p:spPr>
          <a:xfrm>
            <a:off x="11223225" y="2330884"/>
            <a:ext cx="5625625" cy="720080"/>
          </a:xfrm>
        </p:spPr>
        <p:txBody>
          <a:bodyPr anchor="b">
            <a:noAutofit/>
          </a:bodyPr>
          <a:lstStyle>
            <a:lvl1pPr algn="l">
              <a:lnSpc>
                <a:spcPct val="100000"/>
              </a:lnSpc>
              <a:spcBef>
                <a:spcPts val="0"/>
              </a:spcBef>
              <a:defRPr sz="28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51" name="角丸四角形 50"/>
          <p:cNvSpPr/>
          <p:nvPr userDrawn="1"/>
        </p:nvSpPr>
        <p:spPr>
          <a:xfrm>
            <a:off x="10313336" y="4785222"/>
            <a:ext cx="7065785" cy="1687492"/>
          </a:xfrm>
          <a:prstGeom prst="roundRect">
            <a:avLst/>
          </a:prstGeom>
          <a:solidFill>
            <a:schemeClr val="accent1">
              <a:alpha val="10000"/>
            </a:schemeClr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52" name="円/楕円 51"/>
          <p:cNvSpPr/>
          <p:nvPr userDrawn="1"/>
        </p:nvSpPr>
        <p:spPr>
          <a:xfrm>
            <a:off x="9368231" y="4357479"/>
            <a:ext cx="1530170" cy="1530170"/>
          </a:xfrm>
          <a:prstGeom prst="ellipse">
            <a:avLst/>
          </a:prstGeom>
          <a:solidFill>
            <a:schemeClr val="accent1"/>
          </a:solidFill>
          <a:ln w="98425" cmpd="sng">
            <a:solidFill>
              <a:schemeClr val="bg1"/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53" name="テキスト プレースホルダー 11"/>
          <p:cNvSpPr>
            <a:spLocks noGrp="1"/>
          </p:cNvSpPr>
          <p:nvPr>
            <p:ph type="body" sz="quarter" idx="32" hasCustomPrompt="1"/>
          </p:nvPr>
        </p:nvSpPr>
        <p:spPr>
          <a:xfrm>
            <a:off x="9561753" y="4560002"/>
            <a:ext cx="1143127" cy="1125125"/>
          </a:xfrm>
        </p:spPr>
        <p:txBody>
          <a:bodyPr anchor="ctr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24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54" name="テキスト プレースホルダー 11"/>
          <p:cNvSpPr>
            <a:spLocks noGrp="1"/>
          </p:cNvSpPr>
          <p:nvPr>
            <p:ph type="body" sz="quarter" idx="33" hasCustomPrompt="1"/>
          </p:nvPr>
        </p:nvSpPr>
        <p:spPr>
          <a:xfrm>
            <a:off x="11223225" y="5437599"/>
            <a:ext cx="5625625" cy="900099"/>
          </a:xfrm>
        </p:spPr>
        <p:txBody>
          <a:bodyPr anchor="t">
            <a:noAutofit/>
          </a:bodyPr>
          <a:lstStyle>
            <a:lvl1pPr algn="l">
              <a:lnSpc>
                <a:spcPct val="100000"/>
              </a:lnSpc>
              <a:spcBef>
                <a:spcPts val="0"/>
              </a:spcBef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55" name="テキスト プレースホルダー 11"/>
          <p:cNvSpPr>
            <a:spLocks noGrp="1"/>
          </p:cNvSpPr>
          <p:nvPr>
            <p:ph type="body" sz="quarter" idx="34" hasCustomPrompt="1"/>
          </p:nvPr>
        </p:nvSpPr>
        <p:spPr>
          <a:xfrm>
            <a:off x="11223225" y="4785223"/>
            <a:ext cx="5625625" cy="720080"/>
          </a:xfrm>
        </p:spPr>
        <p:txBody>
          <a:bodyPr anchor="b">
            <a:noAutofit/>
          </a:bodyPr>
          <a:lstStyle>
            <a:lvl1pPr algn="l">
              <a:lnSpc>
                <a:spcPct val="100000"/>
              </a:lnSpc>
              <a:spcBef>
                <a:spcPts val="0"/>
              </a:spcBef>
              <a:defRPr sz="28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56" name="角丸四角形 55"/>
          <p:cNvSpPr/>
          <p:nvPr userDrawn="1"/>
        </p:nvSpPr>
        <p:spPr>
          <a:xfrm>
            <a:off x="10313336" y="7236428"/>
            <a:ext cx="7065785" cy="1687492"/>
          </a:xfrm>
          <a:prstGeom prst="roundRect">
            <a:avLst/>
          </a:prstGeom>
          <a:solidFill>
            <a:schemeClr val="accent1">
              <a:alpha val="10000"/>
            </a:schemeClr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57" name="円/楕円 56"/>
          <p:cNvSpPr/>
          <p:nvPr userDrawn="1"/>
        </p:nvSpPr>
        <p:spPr>
          <a:xfrm>
            <a:off x="9368231" y="6808685"/>
            <a:ext cx="1530170" cy="1530170"/>
          </a:xfrm>
          <a:prstGeom prst="ellipse">
            <a:avLst/>
          </a:prstGeom>
          <a:solidFill>
            <a:schemeClr val="accent1"/>
          </a:solidFill>
          <a:ln w="98425" cmpd="sng">
            <a:solidFill>
              <a:schemeClr val="bg1"/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58" name="テキスト プレースホルダー 11"/>
          <p:cNvSpPr>
            <a:spLocks noGrp="1"/>
          </p:cNvSpPr>
          <p:nvPr>
            <p:ph type="body" sz="quarter" idx="35" hasCustomPrompt="1"/>
          </p:nvPr>
        </p:nvSpPr>
        <p:spPr>
          <a:xfrm>
            <a:off x="9561753" y="7011208"/>
            <a:ext cx="1143127" cy="1125125"/>
          </a:xfrm>
        </p:spPr>
        <p:txBody>
          <a:bodyPr anchor="ctr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24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59" name="テキスト プレースホルダー 11"/>
          <p:cNvSpPr>
            <a:spLocks noGrp="1"/>
          </p:cNvSpPr>
          <p:nvPr>
            <p:ph type="body" sz="quarter" idx="36" hasCustomPrompt="1"/>
          </p:nvPr>
        </p:nvSpPr>
        <p:spPr>
          <a:xfrm>
            <a:off x="11223225" y="7888805"/>
            <a:ext cx="5625625" cy="900099"/>
          </a:xfrm>
        </p:spPr>
        <p:txBody>
          <a:bodyPr anchor="t">
            <a:noAutofit/>
          </a:bodyPr>
          <a:lstStyle>
            <a:lvl1pPr algn="l">
              <a:lnSpc>
                <a:spcPct val="100000"/>
              </a:lnSpc>
              <a:spcBef>
                <a:spcPts val="0"/>
              </a:spcBef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60" name="テキスト プレースホルダー 11"/>
          <p:cNvSpPr>
            <a:spLocks noGrp="1"/>
          </p:cNvSpPr>
          <p:nvPr>
            <p:ph type="body" sz="quarter" idx="37" hasCustomPrompt="1"/>
          </p:nvPr>
        </p:nvSpPr>
        <p:spPr>
          <a:xfrm>
            <a:off x="11223225" y="7236429"/>
            <a:ext cx="5625625" cy="720080"/>
          </a:xfrm>
        </p:spPr>
        <p:txBody>
          <a:bodyPr anchor="b">
            <a:noAutofit/>
          </a:bodyPr>
          <a:lstStyle>
            <a:lvl1pPr algn="l">
              <a:lnSpc>
                <a:spcPct val="100000"/>
              </a:lnSpc>
              <a:spcBef>
                <a:spcPts val="0"/>
              </a:spcBef>
              <a:defRPr sz="28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84283161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8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8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8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250"/>
                            </p:stCondLst>
                            <p:childTnLst>
                              <p:par>
                                <p:cTn id="21" presetID="10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22" presetClass="entr" presetSubtype="8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9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22" presetClass="entr" presetSubtype="8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2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22" presetClass="entr" presetSubtype="8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5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2500"/>
                            </p:stCondLst>
                            <p:childTnLst>
                              <p:par>
                                <p:cTn id="37" presetID="10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4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22" presetClass="entr" presetSubtype="8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5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22" presetClass="entr" presetSubtype="8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8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22" presetClass="entr" presetSubtype="8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1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3750"/>
                            </p:stCondLst>
                            <p:childTnLst>
                              <p:par>
                                <p:cTn id="53" presetID="10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4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22" presetClass="entr" presetSubtype="8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1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22" presetClass="entr" presetSubtype="8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4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22" presetClass="entr" presetSubtype="8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7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5000"/>
                            </p:stCondLst>
                            <p:childTnLst>
                              <p:par>
                                <p:cTn id="69" presetID="10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1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2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4" dur="500"/>
                                        <p:tgtEl>
                                          <p:spTgt spid="5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5" presetID="22" presetClass="entr" presetSubtype="8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7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8" presetID="22" presetClass="entr" presetSubtype="8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0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1" presetID="22" presetClass="entr" presetSubtype="8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3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6250"/>
                            </p:stCondLst>
                            <p:childTnLst>
                              <p:par>
                                <p:cTn id="85" presetID="10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7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8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0" dur="500"/>
                                        <p:tgtEl>
                                          <p:spTgt spid="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1" presetID="22" presetClass="entr" presetSubtype="8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3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4" presetID="22" presetClass="entr" presetSubtype="8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6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7" presetID="22" presetClass="entr" presetSubtype="8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9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 animBg="1"/>
      <p:bldP spid="7" grpId="0" animBg="1"/>
      <p:bldP spid="8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2" grpId="0">
        <p:tmplLst>
          <p:tmpl>
            <p:tnLst>
              <p:par>
                <p:cTn presetID="22" presetClass="entr" presetSubtype="8" fill="hold" nodeType="withEffect">
                  <p:stCondLst>
                    <p:cond delay="7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3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3" grpId="0">
        <p:tmplLst>
          <p:tmpl>
            <p:tnLst>
              <p:par>
                <p:cTn presetID="22" presetClass="entr" presetSubtype="8" fill="hold" nodeType="withEffect">
                  <p:stCondLst>
                    <p:cond delay="7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3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4" grpId="0" animBg="1"/>
      <p:bldP spid="35" grpId="0" animBg="1"/>
      <p:bldP spid="36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7" grpId="0">
        <p:tmplLst>
          <p:tmpl>
            <p:tnLst>
              <p:par>
                <p:cTn presetID="22" presetClass="entr" presetSubtype="8" fill="hold" nodeType="withEffect">
                  <p:stCondLst>
                    <p:cond delay="7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3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8" grpId="0">
        <p:tmplLst>
          <p:tmpl>
            <p:tnLst>
              <p:par>
                <p:cTn presetID="22" presetClass="entr" presetSubtype="8" fill="hold" nodeType="withEffect">
                  <p:stCondLst>
                    <p:cond delay="7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3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1" grpId="0" animBg="1"/>
      <p:bldP spid="42" grpId="0" animBg="1"/>
      <p:bldP spid="43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4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4" grpId="0">
        <p:tmplLst>
          <p:tmpl>
            <p:tnLst>
              <p:par>
                <p:cTn presetID="22" presetClass="entr" presetSubtype="8" fill="hold" nodeType="withEffect">
                  <p:stCondLst>
                    <p:cond delay="7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4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5" grpId="0">
        <p:tmplLst>
          <p:tmpl>
            <p:tnLst>
              <p:par>
                <p:cTn presetID="22" presetClass="entr" presetSubtype="8" fill="hold" nodeType="withEffect">
                  <p:stCondLst>
                    <p:cond delay="7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4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6" grpId="0" animBg="1"/>
      <p:bldP spid="47" grpId="0" animBg="1"/>
      <p:bldP spid="48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4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9" grpId="0">
        <p:tmplLst>
          <p:tmpl>
            <p:tnLst>
              <p:par>
                <p:cTn presetID="22" presetClass="entr" presetSubtype="8" fill="hold" nodeType="withEffect">
                  <p:stCondLst>
                    <p:cond delay="7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4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0" grpId="0">
        <p:tmplLst>
          <p:tmpl>
            <p:tnLst>
              <p:par>
                <p:cTn presetID="22" presetClass="entr" presetSubtype="8" fill="hold" nodeType="withEffect">
                  <p:stCondLst>
                    <p:cond delay="7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5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1" grpId="0" animBg="1"/>
      <p:bldP spid="52" grpId="0" animBg="1"/>
      <p:bldP spid="53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5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4" grpId="0">
        <p:tmplLst>
          <p:tmpl>
            <p:tnLst>
              <p:par>
                <p:cTn presetID="22" presetClass="entr" presetSubtype="8" fill="hold" nodeType="withEffect">
                  <p:stCondLst>
                    <p:cond delay="7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5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5" grpId="0">
        <p:tmplLst>
          <p:tmpl>
            <p:tnLst>
              <p:par>
                <p:cTn presetID="22" presetClass="entr" presetSubtype="8" fill="hold" nodeType="withEffect">
                  <p:stCondLst>
                    <p:cond delay="7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5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6" grpId="0" animBg="1"/>
      <p:bldP spid="57" grpId="0" animBg="1"/>
      <p:bldP spid="58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5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9" grpId="0">
        <p:tmplLst>
          <p:tmpl>
            <p:tnLst>
              <p:par>
                <p:cTn presetID="22" presetClass="entr" presetSubtype="8" fill="hold" nodeType="withEffect">
                  <p:stCondLst>
                    <p:cond delay="7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5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0" grpId="0">
        <p:tmplLst>
          <p:tmpl>
            <p:tnLst>
              <p:par>
                <p:cTn presetID="22" presetClass="entr" presetSubtype="8" fill="hold" nodeType="withEffect">
                  <p:stCondLst>
                    <p:cond delay="7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60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4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meline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 hasCustomPrompt="1"/>
          </p:nvPr>
        </p:nvSpPr>
        <p:spPr>
          <a:xfrm>
            <a:off x="637261" y="192950"/>
            <a:ext cx="16741860" cy="1125125"/>
          </a:xfrm>
        </p:spPr>
        <p:txBody>
          <a:bodyPr/>
          <a:lstStyle>
            <a:lvl1pPr>
              <a:defRPr spc="1500" baseline="0"/>
            </a:lvl1pPr>
          </a:lstStyle>
          <a:p>
            <a:r>
              <a:rPr lang="en-US" altLang="ja-JP" dirty="0" smtClean="0"/>
              <a:t>SLIDE TITLE HERE</a:t>
            </a:r>
            <a:endParaRPr kumimoji="1" lang="ja-JP" altLang="en-US" dirty="0"/>
          </a:p>
        </p:txBody>
      </p: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>
          <a:xfrm>
            <a:off x="9413236" y="9591367"/>
            <a:ext cx="7776864" cy="547688"/>
          </a:xfrm>
        </p:spPr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  <a:alpha val="70000"/>
                  </a:prstClr>
                </a:solidFill>
              </a:rPr>
              <a:t>The Power of PowerPoint | thepopp.com</a:t>
            </a:r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>
          <a:xfrm>
            <a:off x="17371930" y="9591367"/>
            <a:ext cx="907291" cy="547688"/>
          </a:xfrm>
        </p:spPr>
        <p:txBody>
          <a:bodyPr/>
          <a:lstStyle/>
          <a:p>
            <a:fld id="{387164BF-D67A-46C0-81D2-5BAF67C00C80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  <p:sp>
        <p:nvSpPr>
          <p:cNvPr id="8" name="テキスト プレースホルダー 11"/>
          <p:cNvSpPr>
            <a:spLocks noGrp="1"/>
          </p:cNvSpPr>
          <p:nvPr>
            <p:ph type="body" sz="quarter" idx="15" hasCustomPrompt="1"/>
          </p:nvPr>
        </p:nvSpPr>
        <p:spPr>
          <a:xfrm>
            <a:off x="981549" y="3253290"/>
            <a:ext cx="2581038" cy="1237639"/>
          </a:xfrm>
        </p:spPr>
        <p:txBody>
          <a:bodyPr anchor="b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28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9" name="正方形/長方形 8"/>
          <p:cNvSpPr/>
          <p:nvPr userDrawn="1"/>
        </p:nvSpPr>
        <p:spPr>
          <a:xfrm>
            <a:off x="0" y="5053490"/>
            <a:ext cx="18286413" cy="135015"/>
          </a:xfrm>
          <a:prstGeom prst="rect">
            <a:avLst/>
          </a:prstGeom>
          <a:solidFill>
            <a:schemeClr val="accent1">
              <a:alpha val="20000"/>
            </a:schemeClr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0" name="円/楕円 9"/>
          <p:cNvSpPr/>
          <p:nvPr userDrawn="1"/>
        </p:nvSpPr>
        <p:spPr>
          <a:xfrm>
            <a:off x="1852396" y="4603439"/>
            <a:ext cx="1035115" cy="1035115"/>
          </a:xfrm>
          <a:prstGeom prst="ellipse">
            <a:avLst/>
          </a:prstGeom>
          <a:solidFill>
            <a:schemeClr val="accent1"/>
          </a:solidFill>
          <a:ln w="98425" cmpd="sng">
            <a:solidFill>
              <a:schemeClr val="bg1"/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1" name="円/楕円 10"/>
          <p:cNvSpPr/>
          <p:nvPr userDrawn="1"/>
        </p:nvSpPr>
        <p:spPr>
          <a:xfrm>
            <a:off x="4534694" y="4603439"/>
            <a:ext cx="1035115" cy="1035115"/>
          </a:xfrm>
          <a:prstGeom prst="ellipse">
            <a:avLst/>
          </a:prstGeom>
          <a:solidFill>
            <a:schemeClr val="accent1"/>
          </a:solidFill>
          <a:ln w="98425" cmpd="sng">
            <a:solidFill>
              <a:schemeClr val="bg1"/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2" name="円/楕円 11"/>
          <p:cNvSpPr/>
          <p:nvPr userDrawn="1"/>
        </p:nvSpPr>
        <p:spPr>
          <a:xfrm>
            <a:off x="7216992" y="4589517"/>
            <a:ext cx="1035115" cy="1035115"/>
          </a:xfrm>
          <a:prstGeom prst="ellipse">
            <a:avLst/>
          </a:prstGeom>
          <a:solidFill>
            <a:schemeClr val="accent1"/>
          </a:solidFill>
          <a:ln w="98425" cmpd="sng">
            <a:solidFill>
              <a:schemeClr val="bg1"/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3" name="円/楕円 12"/>
          <p:cNvSpPr/>
          <p:nvPr userDrawn="1"/>
        </p:nvSpPr>
        <p:spPr>
          <a:xfrm>
            <a:off x="9899290" y="4603439"/>
            <a:ext cx="1035115" cy="1035115"/>
          </a:xfrm>
          <a:prstGeom prst="ellipse">
            <a:avLst/>
          </a:prstGeom>
          <a:solidFill>
            <a:schemeClr val="accent1"/>
          </a:solidFill>
          <a:ln w="98425" cmpd="sng">
            <a:solidFill>
              <a:schemeClr val="bg1"/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4" name="円/楕円 13"/>
          <p:cNvSpPr/>
          <p:nvPr userDrawn="1"/>
        </p:nvSpPr>
        <p:spPr>
          <a:xfrm>
            <a:off x="12581588" y="4603439"/>
            <a:ext cx="1035115" cy="1035115"/>
          </a:xfrm>
          <a:prstGeom prst="ellipse">
            <a:avLst/>
          </a:prstGeom>
          <a:solidFill>
            <a:schemeClr val="accent1"/>
          </a:solidFill>
          <a:ln w="98425" cmpd="sng">
            <a:solidFill>
              <a:schemeClr val="bg1"/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5" name="円/楕円 14"/>
          <p:cNvSpPr/>
          <p:nvPr userDrawn="1"/>
        </p:nvSpPr>
        <p:spPr>
          <a:xfrm>
            <a:off x="15263886" y="4603439"/>
            <a:ext cx="1035115" cy="1035115"/>
          </a:xfrm>
          <a:prstGeom prst="ellipse">
            <a:avLst/>
          </a:prstGeom>
          <a:solidFill>
            <a:schemeClr val="accent1"/>
          </a:solidFill>
          <a:ln w="98425" cmpd="sng">
            <a:solidFill>
              <a:schemeClr val="bg1"/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22" name="図プレースホルダー 7"/>
          <p:cNvSpPr>
            <a:spLocks noGrp="1"/>
          </p:cNvSpPr>
          <p:nvPr>
            <p:ph type="pic" sz="quarter" idx="16" hasCustomPrompt="1"/>
          </p:nvPr>
        </p:nvSpPr>
        <p:spPr>
          <a:xfrm>
            <a:off x="2061896" y="4812939"/>
            <a:ext cx="616114" cy="616114"/>
          </a:xfrm>
        </p:spPr>
        <p:txBody>
          <a:bodyPr>
            <a:normAutofit/>
          </a:bodyPr>
          <a:lstStyle>
            <a:lvl1pPr>
              <a:defRPr sz="1600"/>
            </a:lvl1pPr>
          </a:lstStyle>
          <a:p>
            <a:r>
              <a:rPr kumimoji="1" lang="en-US" altLang="ja-JP" dirty="0" smtClean="0"/>
              <a:t>ICON</a:t>
            </a:r>
            <a:endParaRPr kumimoji="1" lang="ja-JP" altLang="en-US" dirty="0"/>
          </a:p>
        </p:txBody>
      </p:sp>
      <p:sp>
        <p:nvSpPr>
          <p:cNvPr id="23" name="図プレースホルダー 7"/>
          <p:cNvSpPr>
            <a:spLocks noGrp="1"/>
          </p:cNvSpPr>
          <p:nvPr>
            <p:ph type="pic" sz="quarter" idx="17" hasCustomPrompt="1"/>
          </p:nvPr>
        </p:nvSpPr>
        <p:spPr>
          <a:xfrm>
            <a:off x="4744194" y="4812939"/>
            <a:ext cx="616114" cy="616114"/>
          </a:xfrm>
        </p:spPr>
        <p:txBody>
          <a:bodyPr>
            <a:normAutofit/>
          </a:bodyPr>
          <a:lstStyle>
            <a:lvl1pPr>
              <a:defRPr sz="1600"/>
            </a:lvl1pPr>
          </a:lstStyle>
          <a:p>
            <a:r>
              <a:rPr kumimoji="1" lang="en-US" altLang="ja-JP" dirty="0" smtClean="0"/>
              <a:t>ICON</a:t>
            </a:r>
            <a:endParaRPr kumimoji="1" lang="ja-JP" altLang="en-US" dirty="0"/>
          </a:p>
        </p:txBody>
      </p:sp>
      <p:sp>
        <p:nvSpPr>
          <p:cNvPr id="24" name="図プレースホルダー 7"/>
          <p:cNvSpPr>
            <a:spLocks noGrp="1"/>
          </p:cNvSpPr>
          <p:nvPr>
            <p:ph type="pic" sz="quarter" idx="18" hasCustomPrompt="1"/>
          </p:nvPr>
        </p:nvSpPr>
        <p:spPr>
          <a:xfrm>
            <a:off x="7426492" y="4799017"/>
            <a:ext cx="616114" cy="616114"/>
          </a:xfrm>
        </p:spPr>
        <p:txBody>
          <a:bodyPr>
            <a:normAutofit/>
          </a:bodyPr>
          <a:lstStyle>
            <a:lvl1pPr>
              <a:defRPr sz="1600"/>
            </a:lvl1pPr>
          </a:lstStyle>
          <a:p>
            <a:r>
              <a:rPr kumimoji="1" lang="en-US" altLang="ja-JP" dirty="0" smtClean="0"/>
              <a:t>ICON</a:t>
            </a:r>
            <a:endParaRPr kumimoji="1" lang="ja-JP" altLang="en-US" dirty="0"/>
          </a:p>
        </p:txBody>
      </p:sp>
      <p:sp>
        <p:nvSpPr>
          <p:cNvPr id="25" name="図プレースホルダー 7"/>
          <p:cNvSpPr>
            <a:spLocks noGrp="1"/>
          </p:cNvSpPr>
          <p:nvPr>
            <p:ph type="pic" sz="quarter" idx="19" hasCustomPrompt="1"/>
          </p:nvPr>
        </p:nvSpPr>
        <p:spPr>
          <a:xfrm>
            <a:off x="10108790" y="4812939"/>
            <a:ext cx="616114" cy="616114"/>
          </a:xfrm>
        </p:spPr>
        <p:txBody>
          <a:bodyPr>
            <a:normAutofit/>
          </a:bodyPr>
          <a:lstStyle>
            <a:lvl1pPr>
              <a:defRPr sz="1600"/>
            </a:lvl1pPr>
          </a:lstStyle>
          <a:p>
            <a:r>
              <a:rPr kumimoji="1" lang="en-US" altLang="ja-JP" dirty="0" smtClean="0"/>
              <a:t>ICON</a:t>
            </a:r>
            <a:endParaRPr kumimoji="1" lang="ja-JP" altLang="en-US" dirty="0"/>
          </a:p>
        </p:txBody>
      </p:sp>
      <p:sp>
        <p:nvSpPr>
          <p:cNvPr id="26" name="図プレースホルダー 7"/>
          <p:cNvSpPr>
            <a:spLocks noGrp="1"/>
          </p:cNvSpPr>
          <p:nvPr>
            <p:ph type="pic" sz="quarter" idx="20" hasCustomPrompt="1"/>
          </p:nvPr>
        </p:nvSpPr>
        <p:spPr>
          <a:xfrm>
            <a:off x="12791088" y="4812939"/>
            <a:ext cx="616114" cy="616114"/>
          </a:xfrm>
        </p:spPr>
        <p:txBody>
          <a:bodyPr>
            <a:normAutofit/>
          </a:bodyPr>
          <a:lstStyle>
            <a:lvl1pPr>
              <a:defRPr sz="1600"/>
            </a:lvl1pPr>
          </a:lstStyle>
          <a:p>
            <a:r>
              <a:rPr kumimoji="1" lang="en-US" altLang="ja-JP" dirty="0" smtClean="0"/>
              <a:t>ICON</a:t>
            </a:r>
            <a:endParaRPr kumimoji="1" lang="ja-JP" altLang="en-US" dirty="0"/>
          </a:p>
        </p:txBody>
      </p:sp>
      <p:sp>
        <p:nvSpPr>
          <p:cNvPr id="27" name="図プレースホルダー 7"/>
          <p:cNvSpPr>
            <a:spLocks noGrp="1"/>
          </p:cNvSpPr>
          <p:nvPr>
            <p:ph type="pic" sz="quarter" idx="21" hasCustomPrompt="1"/>
          </p:nvPr>
        </p:nvSpPr>
        <p:spPr>
          <a:xfrm>
            <a:off x="15473386" y="4812939"/>
            <a:ext cx="616114" cy="616114"/>
          </a:xfrm>
        </p:spPr>
        <p:txBody>
          <a:bodyPr>
            <a:normAutofit/>
          </a:bodyPr>
          <a:lstStyle>
            <a:lvl1pPr>
              <a:defRPr sz="1600"/>
            </a:lvl1pPr>
          </a:lstStyle>
          <a:p>
            <a:r>
              <a:rPr kumimoji="1" lang="en-US" altLang="ja-JP" dirty="0" smtClean="0"/>
              <a:t>ICON</a:t>
            </a:r>
            <a:endParaRPr kumimoji="1" lang="ja-JP" altLang="en-US" dirty="0"/>
          </a:p>
        </p:txBody>
      </p:sp>
      <p:sp>
        <p:nvSpPr>
          <p:cNvPr id="28" name="テキスト プレースホルダー 11"/>
          <p:cNvSpPr>
            <a:spLocks noGrp="1"/>
          </p:cNvSpPr>
          <p:nvPr>
            <p:ph type="body" sz="quarter" idx="22" hasCustomPrompt="1"/>
          </p:nvPr>
        </p:nvSpPr>
        <p:spPr>
          <a:xfrm>
            <a:off x="11795349" y="3253290"/>
            <a:ext cx="2581038" cy="1237639"/>
          </a:xfrm>
        </p:spPr>
        <p:txBody>
          <a:bodyPr anchor="b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28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9" name="テキスト プレースホルダー 11"/>
          <p:cNvSpPr>
            <a:spLocks noGrp="1"/>
          </p:cNvSpPr>
          <p:nvPr>
            <p:ph type="body" sz="quarter" idx="23" hasCustomPrompt="1"/>
          </p:nvPr>
        </p:nvSpPr>
        <p:spPr>
          <a:xfrm>
            <a:off x="3684999" y="3253290"/>
            <a:ext cx="2581038" cy="1237639"/>
          </a:xfrm>
        </p:spPr>
        <p:txBody>
          <a:bodyPr anchor="b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28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0" name="テキスト プレースホルダー 11"/>
          <p:cNvSpPr>
            <a:spLocks noGrp="1"/>
          </p:cNvSpPr>
          <p:nvPr>
            <p:ph type="body" sz="quarter" idx="24" hasCustomPrompt="1"/>
          </p:nvPr>
        </p:nvSpPr>
        <p:spPr>
          <a:xfrm>
            <a:off x="9091899" y="3253290"/>
            <a:ext cx="2581038" cy="1237639"/>
          </a:xfrm>
        </p:spPr>
        <p:txBody>
          <a:bodyPr anchor="b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28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1" name="テキスト プレースホルダー 11"/>
          <p:cNvSpPr>
            <a:spLocks noGrp="1"/>
          </p:cNvSpPr>
          <p:nvPr>
            <p:ph type="body" sz="quarter" idx="25" hasCustomPrompt="1"/>
          </p:nvPr>
        </p:nvSpPr>
        <p:spPr>
          <a:xfrm>
            <a:off x="6388449" y="3253290"/>
            <a:ext cx="2581038" cy="1237639"/>
          </a:xfrm>
        </p:spPr>
        <p:txBody>
          <a:bodyPr anchor="b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28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2" name="テキスト プレースホルダー 11"/>
          <p:cNvSpPr>
            <a:spLocks noGrp="1"/>
          </p:cNvSpPr>
          <p:nvPr>
            <p:ph type="body" sz="quarter" idx="26" hasCustomPrompt="1"/>
          </p:nvPr>
        </p:nvSpPr>
        <p:spPr>
          <a:xfrm>
            <a:off x="14498801" y="3253290"/>
            <a:ext cx="2581038" cy="1237639"/>
          </a:xfrm>
        </p:spPr>
        <p:txBody>
          <a:bodyPr anchor="b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28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3" name="テキスト プレースホルダー 11"/>
          <p:cNvSpPr>
            <a:spLocks noGrp="1"/>
          </p:cNvSpPr>
          <p:nvPr>
            <p:ph type="body" sz="quarter" idx="27" hasCustomPrompt="1"/>
          </p:nvPr>
        </p:nvSpPr>
        <p:spPr>
          <a:xfrm>
            <a:off x="1042306" y="5886081"/>
            <a:ext cx="2581038" cy="3172854"/>
          </a:xfrm>
        </p:spPr>
        <p:txBody>
          <a:bodyPr anchor="t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4" name="テキスト プレースホルダー 11"/>
          <p:cNvSpPr>
            <a:spLocks noGrp="1"/>
          </p:cNvSpPr>
          <p:nvPr>
            <p:ph type="body" sz="quarter" idx="28" hasCustomPrompt="1"/>
          </p:nvPr>
        </p:nvSpPr>
        <p:spPr>
          <a:xfrm>
            <a:off x="11824601" y="5886081"/>
            <a:ext cx="2581038" cy="3172854"/>
          </a:xfrm>
        </p:spPr>
        <p:txBody>
          <a:bodyPr anchor="t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5" name="テキスト プレースホルダー 11"/>
          <p:cNvSpPr>
            <a:spLocks noGrp="1"/>
          </p:cNvSpPr>
          <p:nvPr>
            <p:ph type="body" sz="quarter" idx="29" hasCustomPrompt="1"/>
          </p:nvPr>
        </p:nvSpPr>
        <p:spPr>
          <a:xfrm>
            <a:off x="3745756" y="5886081"/>
            <a:ext cx="2581038" cy="3172854"/>
          </a:xfrm>
        </p:spPr>
        <p:txBody>
          <a:bodyPr anchor="t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6" name="テキスト プレースホルダー 11"/>
          <p:cNvSpPr>
            <a:spLocks noGrp="1"/>
          </p:cNvSpPr>
          <p:nvPr>
            <p:ph type="body" sz="quarter" idx="30" hasCustomPrompt="1"/>
          </p:nvPr>
        </p:nvSpPr>
        <p:spPr>
          <a:xfrm>
            <a:off x="9127453" y="5886081"/>
            <a:ext cx="2581038" cy="3172854"/>
          </a:xfrm>
        </p:spPr>
        <p:txBody>
          <a:bodyPr anchor="t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7" name="テキスト プレースホルダー 11"/>
          <p:cNvSpPr>
            <a:spLocks noGrp="1"/>
          </p:cNvSpPr>
          <p:nvPr>
            <p:ph type="body" sz="quarter" idx="31" hasCustomPrompt="1"/>
          </p:nvPr>
        </p:nvSpPr>
        <p:spPr>
          <a:xfrm>
            <a:off x="6449206" y="5886081"/>
            <a:ext cx="2581038" cy="3172854"/>
          </a:xfrm>
        </p:spPr>
        <p:txBody>
          <a:bodyPr anchor="t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8" name="テキスト プレースホルダー 11"/>
          <p:cNvSpPr>
            <a:spLocks noGrp="1"/>
          </p:cNvSpPr>
          <p:nvPr>
            <p:ph type="body" sz="quarter" idx="32" hasCustomPrompt="1"/>
          </p:nvPr>
        </p:nvSpPr>
        <p:spPr>
          <a:xfrm>
            <a:off x="14528053" y="5886081"/>
            <a:ext cx="2581038" cy="3172854"/>
          </a:xfrm>
        </p:spPr>
        <p:txBody>
          <a:bodyPr anchor="t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91795837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1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1000"/>
                            </p:stCondLst>
                            <p:childTnLst>
                              <p:par>
                                <p:cTn id="26" presetID="2" presetClass="entr" presetSubtype="8" decel="10000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" presetID="2" presetClass="entr" presetSubtype="8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4" presetID="2" presetClass="entr" presetSubtype="1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8" presetID="2" presetClass="entr" presetSubtype="4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2000"/>
                            </p:stCondLst>
                            <p:childTnLst>
                              <p:par>
                                <p:cTn id="43" presetID="2" presetClass="entr" presetSubtype="8" decel="10000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8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1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" presetID="2" presetClass="entr" presetSubtype="4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00"/>
                            </p:stCondLst>
                            <p:childTnLst>
                              <p:par>
                                <p:cTn id="60" presetID="2" presetClass="entr" presetSubtype="8" decel="10000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4" presetID="2" presetClass="entr" presetSubtype="8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6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8" presetID="2" presetClass="entr" presetSubtype="1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0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1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2" presetID="2" presetClass="entr" presetSubtype="4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4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5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4000"/>
                            </p:stCondLst>
                            <p:childTnLst>
                              <p:par>
                                <p:cTn id="77" presetID="2" presetClass="entr" presetSubtype="8" decel="10000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9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0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1" presetID="2" presetClass="entr" presetSubtype="8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3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4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5" presetID="2" presetClass="entr" presetSubtype="1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7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8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9" presetID="2" presetClass="entr" presetSubtype="4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1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2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3" fill="hold">
                            <p:stCondLst>
                              <p:cond delay="5000"/>
                            </p:stCondLst>
                            <p:childTnLst>
                              <p:par>
                                <p:cTn id="94" presetID="2" presetClass="entr" presetSubtype="8" decel="10000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6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8" presetID="2" presetClass="entr" presetSubtype="8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0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1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2" presetID="2" presetClass="entr" presetSubtype="1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4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5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6" presetID="2" presetClass="entr" presetSubtype="4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8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9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>
        <p:tmplLst>
          <p:tmpl>
            <p:tnLst>
              <p:par>
                <p:cTn presetID="2" presetClass="entr" presetSubtype="1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0-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9" grpId="0" animBg="1"/>
      <p:bldP spid="10" grpId="0" animBg="1"/>
      <p:bldP spid="11" grpId="0" animBg="1"/>
      <p:bldP spid="12" grpId="0" animBg="1"/>
      <p:bldP spid="13" grpId="0" animBg="1"/>
      <p:bldP spid="14" grpId="0" animBg="1"/>
      <p:bldP spid="15" grpId="0" animBg="1"/>
      <p:bldP spid="22" grpId="0"/>
      <p:bldP spid="23" grpId="0"/>
      <p:bldP spid="24" grpId="0"/>
      <p:bldP spid="25" grpId="0"/>
      <p:bldP spid="26" grpId="0"/>
      <p:bldP spid="27" grpId="0"/>
      <p:bldP spid="28" grpId="0">
        <p:tmplLst>
          <p:tmpl>
            <p:tnLst>
              <p:par>
                <p:cTn presetID="2" presetClass="entr" presetSubtype="1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0-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9" grpId="0">
        <p:tmplLst>
          <p:tmpl>
            <p:tnLst>
              <p:par>
                <p:cTn presetID="2" presetClass="entr" presetSubtype="1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0-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0" grpId="0">
        <p:tmplLst>
          <p:tmpl>
            <p:tnLst>
              <p:par>
                <p:cTn presetID="2" presetClass="entr" presetSubtype="1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0-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1" grpId="0">
        <p:tmplLst>
          <p:tmpl>
            <p:tnLst>
              <p:par>
                <p:cTn presetID="2" presetClass="entr" presetSubtype="1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0-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2" grpId="0">
        <p:tmplLst>
          <p:tmpl>
            <p:tnLst>
              <p:par>
                <p:cTn presetID="2" presetClass="entr" presetSubtype="1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0-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3" grpId="0">
        <p:tmplLst>
          <p:tmpl>
            <p:tnLst>
              <p:par>
                <p:cTn presetID="2" presetClass="entr" presetSubtype="4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4" grpId="0">
        <p:tmplLst>
          <p:tmpl>
            <p:tnLst>
              <p:par>
                <p:cTn presetID="2" presetClass="entr" presetSubtype="4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5" grpId="0">
        <p:tmplLst>
          <p:tmpl>
            <p:tnLst>
              <p:par>
                <p:cTn presetID="2" presetClass="entr" presetSubtype="4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6" grpId="0">
        <p:tmplLst>
          <p:tmpl>
            <p:tnLst>
              <p:par>
                <p:cTn presetID="2" presetClass="entr" presetSubtype="4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7" grpId="0">
        <p:tmplLst>
          <p:tmpl>
            <p:tnLst>
              <p:par>
                <p:cTn presetID="2" presetClass="entr" presetSubtype="4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8" grpId="0">
        <p:tmplLst>
          <p:tmpl>
            <p:tnLst>
              <p:par>
                <p:cTn presetID="2" presetClass="entr" presetSubtype="4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4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WOT 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en-US" altLang="ja-JP" dirty="0" smtClean="0"/>
              <a:t>SLIDE TITLE HERE</a:t>
            </a:r>
            <a:endParaRPr kumimoji="1" lang="ja-JP" altLang="en-US" dirty="0"/>
          </a:p>
        </p:txBody>
      </p: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  <a:alpha val="70000"/>
                  </a:prstClr>
                </a:solidFill>
              </a:rPr>
              <a:t>The Power of PowerPoint | thepopp.com</a:t>
            </a:r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87164BF-D67A-46C0-81D2-5BAF67C00C80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  <p:sp>
        <p:nvSpPr>
          <p:cNvPr id="5" name="正方形/長方形 4"/>
          <p:cNvSpPr/>
          <p:nvPr userDrawn="1"/>
        </p:nvSpPr>
        <p:spPr>
          <a:xfrm>
            <a:off x="10837992" y="5592511"/>
            <a:ext cx="7448421" cy="31503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6" name="正方形/長方形 5"/>
          <p:cNvSpPr/>
          <p:nvPr userDrawn="1"/>
        </p:nvSpPr>
        <p:spPr>
          <a:xfrm>
            <a:off x="0" y="5582770"/>
            <a:ext cx="7448421" cy="31503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7" name="正方形/長方形 6"/>
          <p:cNvSpPr/>
          <p:nvPr userDrawn="1"/>
        </p:nvSpPr>
        <p:spPr>
          <a:xfrm>
            <a:off x="10837992" y="2184073"/>
            <a:ext cx="7448421" cy="31503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8" name="正方形/長方形 7"/>
          <p:cNvSpPr/>
          <p:nvPr userDrawn="1"/>
        </p:nvSpPr>
        <p:spPr>
          <a:xfrm>
            <a:off x="0" y="2184073"/>
            <a:ext cx="7448421" cy="31503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grpSp>
        <p:nvGrpSpPr>
          <p:cNvPr id="9" name="グループ化 8"/>
          <p:cNvGrpSpPr/>
          <p:nvPr userDrawn="1"/>
        </p:nvGrpSpPr>
        <p:grpSpPr>
          <a:xfrm>
            <a:off x="5863506" y="5582771"/>
            <a:ext cx="3160090" cy="3150350"/>
            <a:chOff x="6037861" y="5413530"/>
            <a:chExt cx="2889225" cy="2880320"/>
          </a:xfrm>
        </p:grpSpPr>
        <p:sp>
          <p:nvSpPr>
            <p:cNvPr id="10" name="涙形 9"/>
            <p:cNvSpPr/>
            <p:nvPr userDrawn="1"/>
          </p:nvSpPr>
          <p:spPr>
            <a:xfrm>
              <a:off x="6037861" y="5413530"/>
              <a:ext cx="2880320" cy="2880320"/>
            </a:xfrm>
            <a:prstGeom prst="teardrop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  <p:sp>
          <p:nvSpPr>
            <p:cNvPr id="11" name="涙形 10"/>
            <p:cNvSpPr/>
            <p:nvPr userDrawn="1"/>
          </p:nvSpPr>
          <p:spPr>
            <a:xfrm>
              <a:off x="6046766" y="5413530"/>
              <a:ext cx="2880320" cy="2880320"/>
            </a:xfrm>
            <a:prstGeom prst="teardrop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  <p:sp>
          <p:nvSpPr>
            <p:cNvPr id="12" name="涙形 11"/>
            <p:cNvSpPr/>
            <p:nvPr userDrawn="1"/>
          </p:nvSpPr>
          <p:spPr>
            <a:xfrm>
              <a:off x="6037861" y="5413530"/>
              <a:ext cx="2880320" cy="2880320"/>
            </a:xfrm>
            <a:prstGeom prst="teardrop">
              <a:avLst/>
            </a:prstGeom>
            <a:solidFill>
              <a:schemeClr val="accent1">
                <a:lumMod val="60000"/>
                <a:lumOff val="40000"/>
              </a:schemeClr>
            </a:solidFill>
            <a:ln w="1270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  <p:sp>
          <p:nvSpPr>
            <p:cNvPr id="13" name="涙形 12"/>
            <p:cNvSpPr/>
            <p:nvPr userDrawn="1"/>
          </p:nvSpPr>
          <p:spPr>
            <a:xfrm>
              <a:off x="6172876" y="5548545"/>
              <a:ext cx="2610290" cy="2610290"/>
            </a:xfrm>
            <a:prstGeom prst="teardrop">
              <a:avLst/>
            </a:prstGeom>
            <a:solidFill>
              <a:schemeClr val="bg1">
                <a:lumMod val="95000"/>
              </a:schemeClr>
            </a:solidFill>
            <a:ln w="1270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</p:grpSp>
      <p:grpSp>
        <p:nvGrpSpPr>
          <p:cNvPr id="14" name="グループ化 13"/>
          <p:cNvGrpSpPr/>
          <p:nvPr userDrawn="1"/>
        </p:nvGrpSpPr>
        <p:grpSpPr>
          <a:xfrm rot="5400000">
            <a:off x="5868376" y="2188943"/>
            <a:ext cx="3160090" cy="3150350"/>
            <a:chOff x="6037861" y="5413530"/>
            <a:chExt cx="2889225" cy="2880320"/>
          </a:xfrm>
        </p:grpSpPr>
        <p:sp>
          <p:nvSpPr>
            <p:cNvPr id="15" name="涙形 14"/>
            <p:cNvSpPr/>
            <p:nvPr userDrawn="1"/>
          </p:nvSpPr>
          <p:spPr>
            <a:xfrm>
              <a:off x="6037861" y="5413530"/>
              <a:ext cx="2880320" cy="2880320"/>
            </a:xfrm>
            <a:prstGeom prst="teardrop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  <p:sp>
          <p:nvSpPr>
            <p:cNvPr id="16" name="涙形 15"/>
            <p:cNvSpPr/>
            <p:nvPr userDrawn="1"/>
          </p:nvSpPr>
          <p:spPr>
            <a:xfrm>
              <a:off x="6046766" y="5413530"/>
              <a:ext cx="2880320" cy="2880320"/>
            </a:xfrm>
            <a:prstGeom prst="teardrop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  <p:sp>
          <p:nvSpPr>
            <p:cNvPr id="17" name="涙形 16"/>
            <p:cNvSpPr/>
            <p:nvPr userDrawn="1"/>
          </p:nvSpPr>
          <p:spPr>
            <a:xfrm>
              <a:off x="6037861" y="5413530"/>
              <a:ext cx="2880320" cy="2880320"/>
            </a:xfrm>
            <a:prstGeom prst="teardrop">
              <a:avLst/>
            </a:prstGeom>
            <a:solidFill>
              <a:schemeClr val="accent1">
                <a:lumMod val="60000"/>
                <a:lumOff val="40000"/>
              </a:schemeClr>
            </a:solidFill>
            <a:ln w="1270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  <p:sp>
          <p:nvSpPr>
            <p:cNvPr id="18" name="涙形 17"/>
            <p:cNvSpPr/>
            <p:nvPr userDrawn="1"/>
          </p:nvSpPr>
          <p:spPr>
            <a:xfrm>
              <a:off x="6172876" y="5548545"/>
              <a:ext cx="2610290" cy="2610290"/>
            </a:xfrm>
            <a:prstGeom prst="teardrop">
              <a:avLst/>
            </a:prstGeom>
            <a:solidFill>
              <a:schemeClr val="bg1">
                <a:lumMod val="95000"/>
              </a:schemeClr>
            </a:solidFill>
            <a:ln w="1270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</p:grpSp>
      <p:grpSp>
        <p:nvGrpSpPr>
          <p:cNvPr id="19" name="グループ化 18"/>
          <p:cNvGrpSpPr/>
          <p:nvPr userDrawn="1"/>
        </p:nvGrpSpPr>
        <p:grpSpPr>
          <a:xfrm rot="10800000">
            <a:off x="9278221" y="2193813"/>
            <a:ext cx="3160090" cy="3150350"/>
            <a:chOff x="6037861" y="5413530"/>
            <a:chExt cx="2889225" cy="2880320"/>
          </a:xfrm>
        </p:grpSpPr>
        <p:sp>
          <p:nvSpPr>
            <p:cNvPr id="20" name="涙形 19"/>
            <p:cNvSpPr/>
            <p:nvPr userDrawn="1"/>
          </p:nvSpPr>
          <p:spPr>
            <a:xfrm>
              <a:off x="6037861" y="5413530"/>
              <a:ext cx="2880320" cy="2880320"/>
            </a:xfrm>
            <a:prstGeom prst="teardrop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  <p:sp>
          <p:nvSpPr>
            <p:cNvPr id="21" name="涙形 20"/>
            <p:cNvSpPr/>
            <p:nvPr userDrawn="1"/>
          </p:nvSpPr>
          <p:spPr>
            <a:xfrm>
              <a:off x="6046766" y="5413530"/>
              <a:ext cx="2880320" cy="2880320"/>
            </a:xfrm>
            <a:prstGeom prst="teardrop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  <p:sp>
          <p:nvSpPr>
            <p:cNvPr id="22" name="涙形 21"/>
            <p:cNvSpPr/>
            <p:nvPr userDrawn="1"/>
          </p:nvSpPr>
          <p:spPr>
            <a:xfrm>
              <a:off x="6037861" y="5413530"/>
              <a:ext cx="2880320" cy="2880320"/>
            </a:xfrm>
            <a:prstGeom prst="teardrop">
              <a:avLst/>
            </a:prstGeom>
            <a:solidFill>
              <a:schemeClr val="accent1">
                <a:lumMod val="60000"/>
                <a:lumOff val="40000"/>
              </a:schemeClr>
            </a:solidFill>
            <a:ln w="1270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  <p:sp>
          <p:nvSpPr>
            <p:cNvPr id="23" name="涙形 22"/>
            <p:cNvSpPr/>
            <p:nvPr userDrawn="1"/>
          </p:nvSpPr>
          <p:spPr>
            <a:xfrm>
              <a:off x="6172876" y="5548545"/>
              <a:ext cx="2610290" cy="2610290"/>
            </a:xfrm>
            <a:prstGeom prst="teardrop">
              <a:avLst/>
            </a:prstGeom>
            <a:solidFill>
              <a:schemeClr val="bg1">
                <a:lumMod val="95000"/>
              </a:schemeClr>
            </a:solidFill>
            <a:ln w="1270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</p:grpSp>
      <p:grpSp>
        <p:nvGrpSpPr>
          <p:cNvPr id="24" name="グループ化 23"/>
          <p:cNvGrpSpPr/>
          <p:nvPr userDrawn="1"/>
        </p:nvGrpSpPr>
        <p:grpSpPr>
          <a:xfrm rot="16200000">
            <a:off x="9273351" y="5587641"/>
            <a:ext cx="3160090" cy="3150350"/>
            <a:chOff x="6037861" y="5413530"/>
            <a:chExt cx="2889225" cy="2880320"/>
          </a:xfrm>
        </p:grpSpPr>
        <p:sp>
          <p:nvSpPr>
            <p:cNvPr id="25" name="涙形 24"/>
            <p:cNvSpPr/>
            <p:nvPr userDrawn="1"/>
          </p:nvSpPr>
          <p:spPr>
            <a:xfrm>
              <a:off x="6037861" y="5413530"/>
              <a:ext cx="2880320" cy="2880320"/>
            </a:xfrm>
            <a:prstGeom prst="teardrop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  <p:sp>
          <p:nvSpPr>
            <p:cNvPr id="26" name="涙形 25"/>
            <p:cNvSpPr/>
            <p:nvPr userDrawn="1"/>
          </p:nvSpPr>
          <p:spPr>
            <a:xfrm>
              <a:off x="6046766" y="5413530"/>
              <a:ext cx="2880320" cy="2880320"/>
            </a:xfrm>
            <a:prstGeom prst="teardrop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  <p:sp>
          <p:nvSpPr>
            <p:cNvPr id="27" name="涙形 26"/>
            <p:cNvSpPr/>
            <p:nvPr userDrawn="1"/>
          </p:nvSpPr>
          <p:spPr>
            <a:xfrm>
              <a:off x="6037861" y="5413530"/>
              <a:ext cx="2880320" cy="2880320"/>
            </a:xfrm>
            <a:prstGeom prst="teardrop">
              <a:avLst/>
            </a:prstGeom>
            <a:solidFill>
              <a:schemeClr val="accent1">
                <a:lumMod val="60000"/>
                <a:lumOff val="40000"/>
              </a:schemeClr>
            </a:solidFill>
            <a:ln w="1270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  <p:sp>
          <p:nvSpPr>
            <p:cNvPr id="28" name="涙形 27"/>
            <p:cNvSpPr/>
            <p:nvPr userDrawn="1"/>
          </p:nvSpPr>
          <p:spPr>
            <a:xfrm>
              <a:off x="6172876" y="5548545"/>
              <a:ext cx="2610290" cy="2610290"/>
            </a:xfrm>
            <a:prstGeom prst="teardrop">
              <a:avLst/>
            </a:prstGeom>
            <a:solidFill>
              <a:schemeClr val="bg1">
                <a:lumMod val="95000"/>
              </a:schemeClr>
            </a:solidFill>
            <a:ln w="1270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</p:grpSp>
      <p:sp>
        <p:nvSpPr>
          <p:cNvPr id="29" name="テキスト プレースホルダー 11"/>
          <p:cNvSpPr>
            <a:spLocks noGrp="1"/>
          </p:cNvSpPr>
          <p:nvPr>
            <p:ph type="body" sz="quarter" idx="15" hasCustomPrompt="1"/>
          </p:nvPr>
        </p:nvSpPr>
        <p:spPr>
          <a:xfrm>
            <a:off x="6262886" y="4066561"/>
            <a:ext cx="2394497" cy="761903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defRPr sz="2400">
                <a:solidFill>
                  <a:schemeClr val="tx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0" name="テキスト プレースホルダー 11"/>
          <p:cNvSpPr>
            <a:spLocks noGrp="1"/>
          </p:cNvSpPr>
          <p:nvPr>
            <p:ph type="body" sz="quarter" idx="16" hasCustomPrompt="1"/>
          </p:nvPr>
        </p:nvSpPr>
        <p:spPr>
          <a:xfrm>
            <a:off x="6262886" y="2713230"/>
            <a:ext cx="2394497" cy="1631084"/>
          </a:xfrm>
        </p:spPr>
        <p:txBody>
          <a:bodyPr anchor="b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88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A</a:t>
            </a:r>
            <a:endParaRPr lang="en-US" dirty="0"/>
          </a:p>
        </p:txBody>
      </p:sp>
      <p:sp>
        <p:nvSpPr>
          <p:cNvPr id="31" name="テキスト プレースホルダー 11"/>
          <p:cNvSpPr>
            <a:spLocks noGrp="1"/>
          </p:cNvSpPr>
          <p:nvPr>
            <p:ph type="body" sz="quarter" idx="17" hasCustomPrompt="1"/>
          </p:nvPr>
        </p:nvSpPr>
        <p:spPr>
          <a:xfrm>
            <a:off x="9674034" y="4066561"/>
            <a:ext cx="2394497" cy="761903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defRPr sz="2400">
                <a:solidFill>
                  <a:schemeClr val="tx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2" name="テキスト プレースホルダー 11"/>
          <p:cNvSpPr>
            <a:spLocks noGrp="1"/>
          </p:cNvSpPr>
          <p:nvPr>
            <p:ph type="body" sz="quarter" idx="18" hasCustomPrompt="1"/>
          </p:nvPr>
        </p:nvSpPr>
        <p:spPr>
          <a:xfrm>
            <a:off x="9674034" y="2713230"/>
            <a:ext cx="2394497" cy="1631084"/>
          </a:xfrm>
        </p:spPr>
        <p:txBody>
          <a:bodyPr anchor="b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88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A</a:t>
            </a:r>
            <a:endParaRPr lang="en-US" dirty="0"/>
          </a:p>
        </p:txBody>
      </p:sp>
      <p:sp>
        <p:nvSpPr>
          <p:cNvPr id="33" name="テキスト プレースホルダー 11"/>
          <p:cNvSpPr>
            <a:spLocks noGrp="1"/>
          </p:cNvSpPr>
          <p:nvPr>
            <p:ph type="body" sz="quarter" idx="19" hasCustomPrompt="1"/>
          </p:nvPr>
        </p:nvSpPr>
        <p:spPr>
          <a:xfrm>
            <a:off x="6244999" y="7351926"/>
            <a:ext cx="2394497" cy="761903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defRPr sz="2400">
                <a:solidFill>
                  <a:schemeClr val="tx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4" name="テキスト プレースホルダー 11"/>
          <p:cNvSpPr>
            <a:spLocks noGrp="1"/>
          </p:cNvSpPr>
          <p:nvPr>
            <p:ph type="body" sz="quarter" idx="20" hasCustomPrompt="1"/>
          </p:nvPr>
        </p:nvSpPr>
        <p:spPr>
          <a:xfrm>
            <a:off x="6244999" y="5998595"/>
            <a:ext cx="2394497" cy="1631084"/>
          </a:xfrm>
        </p:spPr>
        <p:txBody>
          <a:bodyPr anchor="b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88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A</a:t>
            </a:r>
            <a:endParaRPr lang="en-US" dirty="0"/>
          </a:p>
        </p:txBody>
      </p:sp>
      <p:sp>
        <p:nvSpPr>
          <p:cNvPr id="35" name="テキスト プレースホルダー 11"/>
          <p:cNvSpPr>
            <a:spLocks noGrp="1"/>
          </p:cNvSpPr>
          <p:nvPr>
            <p:ph type="body" sz="quarter" idx="21" hasCustomPrompt="1"/>
          </p:nvPr>
        </p:nvSpPr>
        <p:spPr>
          <a:xfrm>
            <a:off x="9656147" y="7351926"/>
            <a:ext cx="2394497" cy="761903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defRPr sz="2400">
                <a:solidFill>
                  <a:schemeClr val="tx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6" name="テキスト プレースホルダー 11"/>
          <p:cNvSpPr>
            <a:spLocks noGrp="1"/>
          </p:cNvSpPr>
          <p:nvPr>
            <p:ph type="body" sz="quarter" idx="22" hasCustomPrompt="1"/>
          </p:nvPr>
        </p:nvSpPr>
        <p:spPr>
          <a:xfrm>
            <a:off x="9656147" y="5998595"/>
            <a:ext cx="2394497" cy="1631084"/>
          </a:xfrm>
        </p:spPr>
        <p:txBody>
          <a:bodyPr anchor="b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88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A</a:t>
            </a:r>
            <a:endParaRPr lang="en-US" dirty="0"/>
          </a:p>
        </p:txBody>
      </p:sp>
      <p:sp>
        <p:nvSpPr>
          <p:cNvPr id="37" name="テキスト プレースホルダー 11"/>
          <p:cNvSpPr>
            <a:spLocks noGrp="1"/>
          </p:cNvSpPr>
          <p:nvPr>
            <p:ph type="body" sz="quarter" idx="23" hasCustomPrompt="1"/>
          </p:nvPr>
        </p:nvSpPr>
        <p:spPr>
          <a:xfrm>
            <a:off x="637261" y="2769138"/>
            <a:ext cx="5040560" cy="2205245"/>
          </a:xfrm>
        </p:spPr>
        <p:txBody>
          <a:bodyPr anchor="ctr">
            <a:noAutofit/>
          </a:bodyPr>
          <a:lstStyle>
            <a:lvl1pPr marL="342900" indent="-360000" algn="l">
              <a:lnSpc>
                <a:spcPct val="120000"/>
              </a:lnSpc>
              <a:buClr>
                <a:schemeClr val="accent1"/>
              </a:buClr>
              <a:buFont typeface="Wingdings" panose="05000000000000000000" pitchFamily="2" charset="2"/>
              <a:buChar char="u"/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8" name="テキスト プレースホルダー 11"/>
          <p:cNvSpPr>
            <a:spLocks noGrp="1"/>
          </p:cNvSpPr>
          <p:nvPr>
            <p:ph type="body" sz="quarter" idx="24" hasCustomPrompt="1"/>
          </p:nvPr>
        </p:nvSpPr>
        <p:spPr>
          <a:xfrm>
            <a:off x="637261" y="5964493"/>
            <a:ext cx="5040560" cy="2205245"/>
          </a:xfrm>
        </p:spPr>
        <p:txBody>
          <a:bodyPr anchor="ctr">
            <a:noAutofit/>
          </a:bodyPr>
          <a:lstStyle>
            <a:lvl1pPr marL="342900" indent="-360000" algn="l">
              <a:lnSpc>
                <a:spcPct val="120000"/>
              </a:lnSpc>
              <a:buClr>
                <a:schemeClr val="accent1"/>
              </a:buClr>
              <a:buFont typeface="Wingdings" panose="05000000000000000000" pitchFamily="2" charset="2"/>
              <a:buChar char="u"/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9" name="テキスト プレースホルダー 11"/>
          <p:cNvSpPr>
            <a:spLocks noGrp="1"/>
          </p:cNvSpPr>
          <p:nvPr>
            <p:ph type="body" sz="quarter" idx="25" hasCustomPrompt="1"/>
          </p:nvPr>
        </p:nvSpPr>
        <p:spPr>
          <a:xfrm>
            <a:off x="12608591" y="2814143"/>
            <a:ext cx="5040560" cy="2205245"/>
          </a:xfrm>
        </p:spPr>
        <p:txBody>
          <a:bodyPr anchor="ctr">
            <a:noAutofit/>
          </a:bodyPr>
          <a:lstStyle>
            <a:lvl1pPr marL="342900" indent="-360000" algn="l">
              <a:lnSpc>
                <a:spcPct val="120000"/>
              </a:lnSpc>
              <a:buClr>
                <a:schemeClr val="accent1"/>
              </a:buClr>
              <a:buFont typeface="Wingdings" panose="05000000000000000000" pitchFamily="2" charset="2"/>
              <a:buChar char="u"/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40" name="テキスト プレースホルダー 11"/>
          <p:cNvSpPr>
            <a:spLocks noGrp="1"/>
          </p:cNvSpPr>
          <p:nvPr>
            <p:ph type="body" sz="quarter" idx="26" hasCustomPrompt="1"/>
          </p:nvPr>
        </p:nvSpPr>
        <p:spPr>
          <a:xfrm>
            <a:off x="12608591" y="6009498"/>
            <a:ext cx="5040560" cy="2205245"/>
          </a:xfrm>
        </p:spPr>
        <p:txBody>
          <a:bodyPr anchor="ctr">
            <a:noAutofit/>
          </a:bodyPr>
          <a:lstStyle>
            <a:lvl1pPr marL="342900" indent="-360000" algn="l">
              <a:lnSpc>
                <a:spcPct val="120000"/>
              </a:lnSpc>
              <a:buClr>
                <a:schemeClr val="accent1"/>
              </a:buClr>
              <a:buFont typeface="Wingdings" panose="05000000000000000000" pitchFamily="2" charset="2"/>
              <a:buChar char="u"/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41" name="図プレースホルダー 7"/>
          <p:cNvSpPr>
            <a:spLocks noGrp="1"/>
          </p:cNvSpPr>
          <p:nvPr>
            <p:ph type="pic" sz="quarter" idx="37" hasCustomPrompt="1"/>
          </p:nvPr>
        </p:nvSpPr>
        <p:spPr>
          <a:xfrm>
            <a:off x="637261" y="1546270"/>
            <a:ext cx="1222868" cy="1222868"/>
          </a:xfrm>
        </p:spPr>
        <p:txBody>
          <a:bodyPr>
            <a:normAutofit/>
          </a:bodyPr>
          <a:lstStyle>
            <a:lvl1pPr>
              <a:defRPr sz="1600"/>
            </a:lvl1pPr>
          </a:lstStyle>
          <a:p>
            <a:r>
              <a:rPr kumimoji="1" lang="en-US" altLang="ja-JP" dirty="0" smtClean="0"/>
              <a:t>ICON</a:t>
            </a:r>
            <a:endParaRPr kumimoji="1" lang="ja-JP" altLang="en-US" dirty="0"/>
          </a:p>
        </p:txBody>
      </p:sp>
      <p:sp>
        <p:nvSpPr>
          <p:cNvPr id="42" name="図プレースホルダー 7"/>
          <p:cNvSpPr>
            <a:spLocks noGrp="1"/>
          </p:cNvSpPr>
          <p:nvPr>
            <p:ph type="pic" sz="quarter" idx="38" hasCustomPrompt="1"/>
          </p:nvPr>
        </p:nvSpPr>
        <p:spPr>
          <a:xfrm>
            <a:off x="16434016" y="1572639"/>
            <a:ext cx="1222868" cy="1222868"/>
          </a:xfrm>
        </p:spPr>
        <p:txBody>
          <a:bodyPr>
            <a:normAutofit/>
          </a:bodyPr>
          <a:lstStyle>
            <a:lvl1pPr>
              <a:defRPr sz="1600"/>
            </a:lvl1pPr>
          </a:lstStyle>
          <a:p>
            <a:r>
              <a:rPr kumimoji="1" lang="en-US" altLang="ja-JP" dirty="0" smtClean="0"/>
              <a:t>ICON</a:t>
            </a:r>
            <a:endParaRPr kumimoji="1" lang="ja-JP" altLang="en-US" dirty="0"/>
          </a:p>
        </p:txBody>
      </p:sp>
      <p:sp>
        <p:nvSpPr>
          <p:cNvPr id="43" name="図プレースホルダー 7"/>
          <p:cNvSpPr>
            <a:spLocks noGrp="1"/>
          </p:cNvSpPr>
          <p:nvPr>
            <p:ph type="pic" sz="quarter" idx="39" hasCustomPrompt="1"/>
          </p:nvPr>
        </p:nvSpPr>
        <p:spPr>
          <a:xfrm>
            <a:off x="637261" y="8169738"/>
            <a:ext cx="1222868" cy="1222868"/>
          </a:xfrm>
        </p:spPr>
        <p:txBody>
          <a:bodyPr>
            <a:normAutofit/>
          </a:bodyPr>
          <a:lstStyle>
            <a:lvl1pPr>
              <a:defRPr sz="1600"/>
            </a:lvl1pPr>
          </a:lstStyle>
          <a:p>
            <a:r>
              <a:rPr kumimoji="1" lang="en-US" altLang="ja-JP" dirty="0" smtClean="0"/>
              <a:t>ICON</a:t>
            </a:r>
            <a:endParaRPr kumimoji="1" lang="ja-JP" altLang="en-US" dirty="0"/>
          </a:p>
        </p:txBody>
      </p:sp>
      <p:sp>
        <p:nvSpPr>
          <p:cNvPr id="44" name="図プレースホルダー 7"/>
          <p:cNvSpPr>
            <a:spLocks noGrp="1"/>
          </p:cNvSpPr>
          <p:nvPr>
            <p:ph type="pic" sz="quarter" idx="40" hasCustomPrompt="1"/>
          </p:nvPr>
        </p:nvSpPr>
        <p:spPr>
          <a:xfrm>
            <a:off x="16434016" y="8196107"/>
            <a:ext cx="1222868" cy="1222868"/>
          </a:xfrm>
        </p:spPr>
        <p:txBody>
          <a:bodyPr>
            <a:normAutofit/>
          </a:bodyPr>
          <a:lstStyle>
            <a:lvl1pPr>
              <a:defRPr sz="1600"/>
            </a:lvl1pPr>
          </a:lstStyle>
          <a:p>
            <a:r>
              <a:rPr kumimoji="1" lang="en-US" altLang="ja-JP" dirty="0" smtClean="0"/>
              <a:t>ICON</a:t>
            </a:r>
            <a:endParaRPr kumimoji="1" lang="ja-JP" altLang="en-US" dirty="0"/>
          </a:p>
        </p:txBody>
      </p:sp>
    </p:spTree>
    <p:extLst>
      <p:ext uri="{BB962C8B-B14F-4D97-AF65-F5344CB8AC3E}">
        <p14:creationId xmlns:p14="http://schemas.microsoft.com/office/powerpoint/2010/main" val="226854974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6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6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6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12" decel="10000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12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12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3" decel="100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3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3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9" decel="100000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9" decel="10000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9" decel="10000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1250"/>
                            </p:stCondLst>
                            <p:childTnLst>
                              <p:par>
                                <p:cTn id="54" presetID="22" presetClass="entr" presetSubtype="2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56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9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2250"/>
                            </p:stCondLst>
                            <p:childTnLst>
                              <p:par>
                                <p:cTn id="64" presetID="22" presetClass="entr" presetSubtype="8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6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9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2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3250"/>
                            </p:stCondLst>
                            <p:childTnLst>
                              <p:par>
                                <p:cTn id="74" presetID="22" presetClass="entr" presetSubtype="2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6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9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2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4250"/>
                            </p:stCondLst>
                            <p:childTnLst>
                              <p:par>
                                <p:cTn id="84" presetID="22" presetClass="entr" presetSubtype="8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6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7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9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0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2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6" grpId="0" animBg="1"/>
      <p:bldP spid="7" grpId="0" animBg="1"/>
      <p:bldP spid="8" grpId="0" animBg="1"/>
      <p:bldP spid="29" grpId="0" build="p">
        <p:tmplLst>
          <p:tmpl lvl="1">
            <p:tnLst>
              <p:par>
                <p:cTn presetID="2" presetClass="entr" presetSubtype="6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0" grpId="0" build="p">
        <p:tmplLst>
          <p:tmpl lvl="1">
            <p:tnLst>
              <p:par>
                <p:cTn presetID="2" presetClass="entr" presetSubtype="6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1" grpId="0" build="p">
        <p:tmplLst>
          <p:tmpl lvl="1">
            <p:tnLst>
              <p:par>
                <p:cTn presetID="2" presetClass="entr" presetSubtype="12" decel="10000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2" grpId="0" build="p">
        <p:tmplLst>
          <p:tmpl lvl="1">
            <p:tnLst>
              <p:par>
                <p:cTn presetID="2" presetClass="entr" presetSubtype="12" decel="10000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3" grpId="0" build="p">
        <p:tmplLst>
          <p:tmpl lvl="1">
            <p:tnLst>
              <p:par>
                <p:cTn presetID="2" presetClass="entr" presetSubtype="3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0-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4" grpId="0" build="p">
        <p:tmplLst>
          <p:tmpl lvl="1">
            <p:tnLst>
              <p:par>
                <p:cTn presetID="2" presetClass="entr" presetSubtype="3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0-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5" grpId="0" build="p">
        <p:tmplLst>
          <p:tmpl lvl="1">
            <p:tnLst>
              <p:par>
                <p:cTn presetID="2" presetClass="entr" presetSubtype="9" decel="100000" fill="hold" nodeType="withEffect">
                  <p:stCondLst>
                    <p:cond delay="7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0-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6" grpId="0" build="p">
        <p:tmplLst>
          <p:tmpl lvl="1">
            <p:tnLst>
              <p:par>
                <p:cTn presetID="2" presetClass="entr" presetSubtype="9" decel="100000" fill="hold" nodeType="withEffect">
                  <p:stCondLst>
                    <p:cond delay="7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0-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7" grpId="0">
        <p:tmplLst>
          <p:tmpl>
            <p:tnLst>
              <p:par>
                <p:cTn presetID="10" presetClass="entr" presetSubtype="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8" grpId="0">
        <p:tmplLst>
          <p:tmpl>
            <p:tnLst>
              <p:par>
                <p:cTn presetID="10" presetClass="entr" presetSubtype="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9" grpId="0">
        <p:tmplLst>
          <p:tmpl>
            <p:tnLst>
              <p:par>
                <p:cTn presetID="10" presetClass="entr" presetSubtype="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0" grpId="0">
        <p:tmplLst>
          <p:tmpl>
            <p:tnLst>
              <p:par>
                <p:cTn presetID="10" presetClass="entr" presetSubtype="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4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1" grpId="0"/>
      <p:bldP spid="42" grpId="0"/>
      <p:bldP spid="43" grpId="0"/>
      <p:bldP spid="44" grpId="0"/>
    </p:bldLst>
  </p:timing>
</p:sldLayout>
</file>

<file path=ppt/slideLayouts/slideLayout4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x4 Images 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en-US" altLang="ja-JP" dirty="0" smtClean="0"/>
              <a:t>SLIDE TITLE HERE</a:t>
            </a:r>
            <a:endParaRPr kumimoji="1" lang="ja-JP" altLang="en-US" dirty="0"/>
          </a:p>
        </p:txBody>
      </p: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  <a:alpha val="70000"/>
                  </a:prstClr>
                </a:solidFill>
              </a:rPr>
              <a:t>The Power of PowerPoint | thepopp.com</a:t>
            </a:r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87164BF-D67A-46C0-81D2-5BAF67C00C80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  <p:sp>
        <p:nvSpPr>
          <p:cNvPr id="5" name="円/楕円 4"/>
          <p:cNvSpPr/>
          <p:nvPr userDrawn="1"/>
        </p:nvSpPr>
        <p:spPr>
          <a:xfrm>
            <a:off x="1498356" y="1634381"/>
            <a:ext cx="3063774" cy="3064040"/>
          </a:xfrm>
          <a:prstGeom prst="ellipse">
            <a:avLst/>
          </a:prstGeom>
          <a:solidFill>
            <a:schemeClr val="accent1">
              <a:lumMod val="20000"/>
              <a:lumOff val="80000"/>
              <a:alpha val="30000"/>
            </a:schemeClr>
          </a:solidFill>
          <a:ln w="12700">
            <a:solidFill>
              <a:schemeClr val="accent1"/>
            </a:solidFill>
            <a:prstDash val="dash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 sz="2400" dirty="0" smtClean="0">
              <a:solidFill>
                <a:prstClr val="black"/>
              </a:solidFill>
              <a:latin typeface="Roboto Condensed Light"/>
            </a:endParaRPr>
          </a:p>
        </p:txBody>
      </p:sp>
      <p:sp>
        <p:nvSpPr>
          <p:cNvPr id="6" name="図プレースホルダー 9"/>
          <p:cNvSpPr>
            <a:spLocks noGrp="1"/>
          </p:cNvSpPr>
          <p:nvPr>
            <p:ph type="pic" sz="quarter" idx="12" hasCustomPrompt="1"/>
          </p:nvPr>
        </p:nvSpPr>
        <p:spPr>
          <a:xfrm>
            <a:off x="1644130" y="1780168"/>
            <a:ext cx="2772227" cy="2772467"/>
          </a:xfrm>
          <a:prstGeom prst="ellipse">
            <a:avLst/>
          </a:prstGeom>
        </p:spPr>
        <p:txBody>
          <a:bodyPr/>
          <a:lstStyle>
            <a:lvl1pPr>
              <a:defRPr/>
            </a:lvl1pPr>
          </a:lstStyle>
          <a:p>
            <a:r>
              <a:rPr kumimoji="1" lang="en-US" altLang="ja-JP" dirty="0" smtClean="0"/>
              <a:t>Add Image</a:t>
            </a:r>
            <a:endParaRPr kumimoji="1" lang="ja-JP" altLang="en-US" dirty="0"/>
          </a:p>
        </p:txBody>
      </p:sp>
      <p:sp>
        <p:nvSpPr>
          <p:cNvPr id="7" name="テキスト プレースホルダー 6"/>
          <p:cNvSpPr>
            <a:spLocks noGrp="1"/>
          </p:cNvSpPr>
          <p:nvPr>
            <p:ph type="body" sz="quarter" idx="16" hasCustomPrompt="1"/>
          </p:nvPr>
        </p:nvSpPr>
        <p:spPr>
          <a:xfrm>
            <a:off x="1087311" y="4784731"/>
            <a:ext cx="3885863" cy="673804"/>
          </a:xfrm>
          <a:prstGeom prst="rect">
            <a:avLst/>
          </a:prstGeom>
        </p:spPr>
        <p:txBody>
          <a:bodyPr anchor="t">
            <a:normAutofit/>
          </a:bodyPr>
          <a:lstStyle>
            <a:lvl1pPr marL="0" indent="0" algn="ctr">
              <a:buNone/>
              <a:defRPr sz="2800" baseline="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kumimoji="1" lang="en-US" altLang="ja-JP" dirty="0" smtClean="0"/>
              <a:t>TEXT HERE</a:t>
            </a:r>
            <a:endParaRPr kumimoji="1" lang="ja-JP" altLang="en-US" dirty="0"/>
          </a:p>
        </p:txBody>
      </p:sp>
      <p:sp>
        <p:nvSpPr>
          <p:cNvPr id="8" name="円/楕円 7"/>
          <p:cNvSpPr/>
          <p:nvPr userDrawn="1"/>
        </p:nvSpPr>
        <p:spPr>
          <a:xfrm>
            <a:off x="5548806" y="1634380"/>
            <a:ext cx="3063774" cy="3064040"/>
          </a:xfrm>
          <a:prstGeom prst="ellipse">
            <a:avLst/>
          </a:prstGeom>
          <a:solidFill>
            <a:schemeClr val="accent1">
              <a:lumMod val="20000"/>
              <a:lumOff val="80000"/>
              <a:alpha val="30000"/>
            </a:schemeClr>
          </a:solidFill>
          <a:ln w="12700">
            <a:solidFill>
              <a:schemeClr val="accent1"/>
            </a:solidFill>
            <a:prstDash val="dash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 sz="2400" dirty="0" smtClean="0">
              <a:solidFill>
                <a:prstClr val="black"/>
              </a:solidFill>
              <a:latin typeface="Roboto Condensed Light"/>
            </a:endParaRPr>
          </a:p>
        </p:txBody>
      </p:sp>
      <p:sp>
        <p:nvSpPr>
          <p:cNvPr id="9" name="図プレースホルダー 9"/>
          <p:cNvSpPr>
            <a:spLocks noGrp="1"/>
          </p:cNvSpPr>
          <p:nvPr>
            <p:ph type="pic" sz="quarter" idx="17" hasCustomPrompt="1"/>
          </p:nvPr>
        </p:nvSpPr>
        <p:spPr>
          <a:xfrm>
            <a:off x="5694580" y="1780167"/>
            <a:ext cx="2772227" cy="2772467"/>
          </a:xfrm>
          <a:prstGeom prst="ellipse">
            <a:avLst/>
          </a:prstGeom>
        </p:spPr>
        <p:txBody>
          <a:bodyPr/>
          <a:lstStyle>
            <a:lvl1pPr>
              <a:defRPr/>
            </a:lvl1pPr>
          </a:lstStyle>
          <a:p>
            <a:r>
              <a:rPr kumimoji="1" lang="en-US" altLang="ja-JP" dirty="0" smtClean="0"/>
              <a:t>Add Image</a:t>
            </a:r>
            <a:endParaRPr kumimoji="1" lang="ja-JP" altLang="en-US" dirty="0"/>
          </a:p>
        </p:txBody>
      </p:sp>
      <p:sp>
        <p:nvSpPr>
          <p:cNvPr id="10" name="テキスト プレースホルダー 6"/>
          <p:cNvSpPr>
            <a:spLocks noGrp="1"/>
          </p:cNvSpPr>
          <p:nvPr>
            <p:ph type="body" sz="quarter" idx="18" hasCustomPrompt="1"/>
          </p:nvPr>
        </p:nvSpPr>
        <p:spPr>
          <a:xfrm>
            <a:off x="5137761" y="4784730"/>
            <a:ext cx="3885863" cy="673804"/>
          </a:xfrm>
          <a:prstGeom prst="rect">
            <a:avLst/>
          </a:prstGeom>
        </p:spPr>
        <p:txBody>
          <a:bodyPr anchor="t">
            <a:normAutofit/>
          </a:bodyPr>
          <a:lstStyle>
            <a:lvl1pPr marL="0" indent="0" algn="ctr">
              <a:buNone/>
              <a:defRPr sz="2800" baseline="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kumimoji="1" lang="en-US" altLang="ja-JP" dirty="0" smtClean="0"/>
              <a:t>TEXT HERE</a:t>
            </a:r>
            <a:endParaRPr kumimoji="1" lang="ja-JP" altLang="en-US" dirty="0"/>
          </a:p>
        </p:txBody>
      </p:sp>
      <p:sp>
        <p:nvSpPr>
          <p:cNvPr id="11" name="円/楕円 10"/>
          <p:cNvSpPr/>
          <p:nvPr userDrawn="1"/>
        </p:nvSpPr>
        <p:spPr>
          <a:xfrm>
            <a:off x="9612852" y="1634381"/>
            <a:ext cx="3063774" cy="3064040"/>
          </a:xfrm>
          <a:prstGeom prst="ellipse">
            <a:avLst/>
          </a:prstGeom>
          <a:solidFill>
            <a:schemeClr val="accent1">
              <a:lumMod val="20000"/>
              <a:lumOff val="80000"/>
              <a:alpha val="30000"/>
            </a:schemeClr>
          </a:solidFill>
          <a:ln w="12700">
            <a:solidFill>
              <a:schemeClr val="accent1"/>
            </a:solidFill>
            <a:prstDash val="dash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 sz="2400" dirty="0" smtClean="0">
              <a:solidFill>
                <a:prstClr val="black"/>
              </a:solidFill>
              <a:latin typeface="Roboto Condensed Light"/>
            </a:endParaRPr>
          </a:p>
        </p:txBody>
      </p:sp>
      <p:sp>
        <p:nvSpPr>
          <p:cNvPr id="12" name="図プレースホルダー 9"/>
          <p:cNvSpPr>
            <a:spLocks noGrp="1"/>
          </p:cNvSpPr>
          <p:nvPr>
            <p:ph type="pic" sz="quarter" idx="19" hasCustomPrompt="1"/>
          </p:nvPr>
        </p:nvSpPr>
        <p:spPr>
          <a:xfrm>
            <a:off x="9758626" y="1780168"/>
            <a:ext cx="2772227" cy="2772467"/>
          </a:xfrm>
          <a:prstGeom prst="ellipse">
            <a:avLst/>
          </a:prstGeom>
        </p:spPr>
        <p:txBody>
          <a:bodyPr/>
          <a:lstStyle>
            <a:lvl1pPr>
              <a:defRPr/>
            </a:lvl1pPr>
          </a:lstStyle>
          <a:p>
            <a:r>
              <a:rPr kumimoji="1" lang="en-US" altLang="ja-JP" dirty="0" smtClean="0"/>
              <a:t>Add Image</a:t>
            </a:r>
            <a:endParaRPr kumimoji="1" lang="ja-JP" altLang="en-US" dirty="0"/>
          </a:p>
        </p:txBody>
      </p:sp>
      <p:sp>
        <p:nvSpPr>
          <p:cNvPr id="13" name="テキスト プレースホルダー 6"/>
          <p:cNvSpPr>
            <a:spLocks noGrp="1"/>
          </p:cNvSpPr>
          <p:nvPr>
            <p:ph type="body" sz="quarter" idx="20" hasCustomPrompt="1"/>
          </p:nvPr>
        </p:nvSpPr>
        <p:spPr>
          <a:xfrm>
            <a:off x="9201807" y="4784731"/>
            <a:ext cx="3885863" cy="673804"/>
          </a:xfrm>
          <a:prstGeom prst="rect">
            <a:avLst/>
          </a:prstGeom>
        </p:spPr>
        <p:txBody>
          <a:bodyPr anchor="t">
            <a:normAutofit/>
          </a:bodyPr>
          <a:lstStyle>
            <a:lvl1pPr marL="0" indent="0" algn="ctr">
              <a:buNone/>
              <a:defRPr sz="2800" baseline="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kumimoji="1" lang="en-US" altLang="ja-JP" dirty="0" smtClean="0"/>
              <a:t>TEXT HERE</a:t>
            </a:r>
            <a:endParaRPr kumimoji="1" lang="ja-JP" altLang="en-US" dirty="0"/>
          </a:p>
        </p:txBody>
      </p:sp>
      <p:sp>
        <p:nvSpPr>
          <p:cNvPr id="14" name="円/楕円 13"/>
          <p:cNvSpPr/>
          <p:nvPr userDrawn="1"/>
        </p:nvSpPr>
        <p:spPr>
          <a:xfrm>
            <a:off x="13663302" y="1634380"/>
            <a:ext cx="3063774" cy="3064040"/>
          </a:xfrm>
          <a:prstGeom prst="ellipse">
            <a:avLst/>
          </a:prstGeom>
          <a:solidFill>
            <a:schemeClr val="accent1">
              <a:lumMod val="20000"/>
              <a:lumOff val="80000"/>
              <a:alpha val="30000"/>
            </a:schemeClr>
          </a:solidFill>
          <a:ln w="12700">
            <a:solidFill>
              <a:schemeClr val="accent1"/>
            </a:solidFill>
            <a:prstDash val="dash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 sz="2400" dirty="0" smtClean="0">
              <a:solidFill>
                <a:prstClr val="black"/>
              </a:solidFill>
              <a:latin typeface="Roboto Condensed Light"/>
            </a:endParaRPr>
          </a:p>
        </p:txBody>
      </p:sp>
      <p:sp>
        <p:nvSpPr>
          <p:cNvPr id="15" name="図プレースホルダー 9"/>
          <p:cNvSpPr>
            <a:spLocks noGrp="1"/>
          </p:cNvSpPr>
          <p:nvPr>
            <p:ph type="pic" sz="quarter" idx="21" hasCustomPrompt="1"/>
          </p:nvPr>
        </p:nvSpPr>
        <p:spPr>
          <a:xfrm>
            <a:off x="13809076" y="1780167"/>
            <a:ext cx="2772227" cy="2772467"/>
          </a:xfrm>
          <a:prstGeom prst="ellipse">
            <a:avLst/>
          </a:prstGeom>
        </p:spPr>
        <p:txBody>
          <a:bodyPr/>
          <a:lstStyle>
            <a:lvl1pPr>
              <a:defRPr/>
            </a:lvl1pPr>
          </a:lstStyle>
          <a:p>
            <a:r>
              <a:rPr kumimoji="1" lang="en-US" altLang="ja-JP" dirty="0" smtClean="0"/>
              <a:t>Add Image</a:t>
            </a:r>
            <a:endParaRPr kumimoji="1" lang="ja-JP" altLang="en-US" dirty="0"/>
          </a:p>
        </p:txBody>
      </p:sp>
      <p:sp>
        <p:nvSpPr>
          <p:cNvPr id="16" name="テキスト プレースホルダー 6"/>
          <p:cNvSpPr>
            <a:spLocks noGrp="1"/>
          </p:cNvSpPr>
          <p:nvPr>
            <p:ph type="body" sz="quarter" idx="22" hasCustomPrompt="1"/>
          </p:nvPr>
        </p:nvSpPr>
        <p:spPr>
          <a:xfrm>
            <a:off x="13252257" y="4784730"/>
            <a:ext cx="3885863" cy="673804"/>
          </a:xfrm>
          <a:prstGeom prst="rect">
            <a:avLst/>
          </a:prstGeom>
        </p:spPr>
        <p:txBody>
          <a:bodyPr anchor="t">
            <a:normAutofit/>
          </a:bodyPr>
          <a:lstStyle>
            <a:lvl1pPr marL="0" indent="0" algn="ctr">
              <a:buNone/>
              <a:defRPr sz="2800" baseline="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kumimoji="1" lang="en-US" altLang="ja-JP" dirty="0" smtClean="0"/>
              <a:t>TEXT HERE</a:t>
            </a:r>
            <a:endParaRPr kumimoji="1" lang="ja-JP" altLang="en-US" dirty="0"/>
          </a:p>
        </p:txBody>
      </p:sp>
      <p:sp>
        <p:nvSpPr>
          <p:cNvPr id="17" name="円/楕円 16"/>
          <p:cNvSpPr/>
          <p:nvPr userDrawn="1"/>
        </p:nvSpPr>
        <p:spPr>
          <a:xfrm>
            <a:off x="1498356" y="5711370"/>
            <a:ext cx="3063774" cy="3064040"/>
          </a:xfrm>
          <a:prstGeom prst="ellipse">
            <a:avLst/>
          </a:prstGeom>
          <a:solidFill>
            <a:schemeClr val="accent1">
              <a:lumMod val="20000"/>
              <a:lumOff val="80000"/>
              <a:alpha val="30000"/>
            </a:schemeClr>
          </a:solidFill>
          <a:ln w="12700">
            <a:solidFill>
              <a:schemeClr val="accent1"/>
            </a:solidFill>
            <a:prstDash val="dash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 sz="2400" dirty="0" smtClean="0">
              <a:solidFill>
                <a:prstClr val="black"/>
              </a:solidFill>
              <a:latin typeface="Roboto Condensed Light"/>
            </a:endParaRPr>
          </a:p>
        </p:txBody>
      </p:sp>
      <p:sp>
        <p:nvSpPr>
          <p:cNvPr id="18" name="図プレースホルダー 9"/>
          <p:cNvSpPr>
            <a:spLocks noGrp="1"/>
          </p:cNvSpPr>
          <p:nvPr>
            <p:ph type="pic" sz="quarter" idx="23" hasCustomPrompt="1"/>
          </p:nvPr>
        </p:nvSpPr>
        <p:spPr>
          <a:xfrm>
            <a:off x="1644130" y="5857157"/>
            <a:ext cx="2772227" cy="2772467"/>
          </a:xfrm>
          <a:prstGeom prst="ellipse">
            <a:avLst/>
          </a:prstGeom>
        </p:spPr>
        <p:txBody>
          <a:bodyPr/>
          <a:lstStyle>
            <a:lvl1pPr>
              <a:defRPr/>
            </a:lvl1pPr>
          </a:lstStyle>
          <a:p>
            <a:r>
              <a:rPr kumimoji="1" lang="en-US" altLang="ja-JP" dirty="0" smtClean="0"/>
              <a:t>Add Image</a:t>
            </a:r>
            <a:endParaRPr kumimoji="1" lang="ja-JP" altLang="en-US" dirty="0"/>
          </a:p>
        </p:txBody>
      </p:sp>
      <p:sp>
        <p:nvSpPr>
          <p:cNvPr id="19" name="テキスト プレースホルダー 6"/>
          <p:cNvSpPr>
            <a:spLocks noGrp="1"/>
          </p:cNvSpPr>
          <p:nvPr>
            <p:ph type="body" sz="quarter" idx="24" hasCustomPrompt="1"/>
          </p:nvPr>
        </p:nvSpPr>
        <p:spPr>
          <a:xfrm>
            <a:off x="1087311" y="8835181"/>
            <a:ext cx="3885863" cy="673804"/>
          </a:xfrm>
          <a:prstGeom prst="rect">
            <a:avLst/>
          </a:prstGeom>
        </p:spPr>
        <p:txBody>
          <a:bodyPr anchor="t">
            <a:normAutofit/>
          </a:bodyPr>
          <a:lstStyle>
            <a:lvl1pPr marL="0" indent="0" algn="ctr">
              <a:buNone/>
              <a:defRPr sz="2800" baseline="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kumimoji="1" lang="en-US" altLang="ja-JP" dirty="0" smtClean="0"/>
              <a:t>TEXT HERE</a:t>
            </a:r>
            <a:endParaRPr kumimoji="1" lang="ja-JP" altLang="en-US" dirty="0"/>
          </a:p>
        </p:txBody>
      </p:sp>
      <p:sp>
        <p:nvSpPr>
          <p:cNvPr id="20" name="円/楕円 19"/>
          <p:cNvSpPr/>
          <p:nvPr userDrawn="1"/>
        </p:nvSpPr>
        <p:spPr>
          <a:xfrm>
            <a:off x="5548806" y="5711369"/>
            <a:ext cx="3063774" cy="3064040"/>
          </a:xfrm>
          <a:prstGeom prst="ellipse">
            <a:avLst/>
          </a:prstGeom>
          <a:solidFill>
            <a:schemeClr val="accent1">
              <a:lumMod val="20000"/>
              <a:lumOff val="80000"/>
              <a:alpha val="30000"/>
            </a:schemeClr>
          </a:solidFill>
          <a:ln w="12700">
            <a:solidFill>
              <a:schemeClr val="accent1"/>
            </a:solidFill>
            <a:prstDash val="dash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 sz="2400" dirty="0" smtClean="0">
              <a:solidFill>
                <a:prstClr val="black"/>
              </a:solidFill>
              <a:latin typeface="Roboto Condensed Light"/>
            </a:endParaRPr>
          </a:p>
        </p:txBody>
      </p:sp>
      <p:sp>
        <p:nvSpPr>
          <p:cNvPr id="21" name="図プレースホルダー 9"/>
          <p:cNvSpPr>
            <a:spLocks noGrp="1"/>
          </p:cNvSpPr>
          <p:nvPr>
            <p:ph type="pic" sz="quarter" idx="25" hasCustomPrompt="1"/>
          </p:nvPr>
        </p:nvSpPr>
        <p:spPr>
          <a:xfrm>
            <a:off x="5694580" y="5857156"/>
            <a:ext cx="2772227" cy="2772467"/>
          </a:xfrm>
          <a:prstGeom prst="ellipse">
            <a:avLst/>
          </a:prstGeom>
        </p:spPr>
        <p:txBody>
          <a:bodyPr/>
          <a:lstStyle>
            <a:lvl1pPr>
              <a:defRPr/>
            </a:lvl1pPr>
          </a:lstStyle>
          <a:p>
            <a:r>
              <a:rPr kumimoji="1" lang="en-US" altLang="ja-JP" dirty="0" smtClean="0"/>
              <a:t>Add Image</a:t>
            </a:r>
            <a:endParaRPr kumimoji="1" lang="ja-JP" altLang="en-US" dirty="0"/>
          </a:p>
        </p:txBody>
      </p:sp>
      <p:sp>
        <p:nvSpPr>
          <p:cNvPr id="22" name="テキスト プレースホルダー 6"/>
          <p:cNvSpPr>
            <a:spLocks noGrp="1"/>
          </p:cNvSpPr>
          <p:nvPr>
            <p:ph type="body" sz="quarter" idx="26" hasCustomPrompt="1"/>
          </p:nvPr>
        </p:nvSpPr>
        <p:spPr>
          <a:xfrm>
            <a:off x="5137761" y="8835180"/>
            <a:ext cx="3885863" cy="673804"/>
          </a:xfrm>
          <a:prstGeom prst="rect">
            <a:avLst/>
          </a:prstGeom>
        </p:spPr>
        <p:txBody>
          <a:bodyPr anchor="t">
            <a:normAutofit/>
          </a:bodyPr>
          <a:lstStyle>
            <a:lvl1pPr marL="0" indent="0" algn="ctr">
              <a:buNone/>
              <a:defRPr sz="2800" baseline="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kumimoji="1" lang="en-US" altLang="ja-JP" dirty="0" smtClean="0"/>
              <a:t>TEXT HERE</a:t>
            </a:r>
            <a:endParaRPr kumimoji="1" lang="ja-JP" altLang="en-US" dirty="0"/>
          </a:p>
        </p:txBody>
      </p:sp>
      <p:sp>
        <p:nvSpPr>
          <p:cNvPr id="23" name="円/楕円 22"/>
          <p:cNvSpPr/>
          <p:nvPr userDrawn="1"/>
        </p:nvSpPr>
        <p:spPr>
          <a:xfrm>
            <a:off x="9612852" y="5711370"/>
            <a:ext cx="3063774" cy="3064040"/>
          </a:xfrm>
          <a:prstGeom prst="ellipse">
            <a:avLst/>
          </a:prstGeom>
          <a:solidFill>
            <a:schemeClr val="accent1">
              <a:lumMod val="20000"/>
              <a:lumOff val="80000"/>
              <a:alpha val="30000"/>
            </a:schemeClr>
          </a:solidFill>
          <a:ln w="12700">
            <a:solidFill>
              <a:schemeClr val="accent1"/>
            </a:solidFill>
            <a:prstDash val="dash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 sz="2400" dirty="0" smtClean="0">
              <a:solidFill>
                <a:prstClr val="black"/>
              </a:solidFill>
              <a:latin typeface="Roboto Condensed Light"/>
            </a:endParaRPr>
          </a:p>
        </p:txBody>
      </p:sp>
      <p:sp>
        <p:nvSpPr>
          <p:cNvPr id="24" name="図プレースホルダー 9"/>
          <p:cNvSpPr>
            <a:spLocks noGrp="1"/>
          </p:cNvSpPr>
          <p:nvPr>
            <p:ph type="pic" sz="quarter" idx="27" hasCustomPrompt="1"/>
          </p:nvPr>
        </p:nvSpPr>
        <p:spPr>
          <a:xfrm>
            <a:off x="9758626" y="5857157"/>
            <a:ext cx="2772227" cy="2772467"/>
          </a:xfrm>
          <a:prstGeom prst="ellipse">
            <a:avLst/>
          </a:prstGeom>
        </p:spPr>
        <p:txBody>
          <a:bodyPr/>
          <a:lstStyle>
            <a:lvl1pPr>
              <a:defRPr/>
            </a:lvl1pPr>
          </a:lstStyle>
          <a:p>
            <a:r>
              <a:rPr kumimoji="1" lang="en-US" altLang="ja-JP" dirty="0" smtClean="0"/>
              <a:t>Add Image</a:t>
            </a:r>
            <a:endParaRPr kumimoji="1" lang="ja-JP" altLang="en-US" dirty="0"/>
          </a:p>
        </p:txBody>
      </p:sp>
      <p:sp>
        <p:nvSpPr>
          <p:cNvPr id="25" name="テキスト プレースホルダー 6"/>
          <p:cNvSpPr>
            <a:spLocks noGrp="1"/>
          </p:cNvSpPr>
          <p:nvPr>
            <p:ph type="body" sz="quarter" idx="28" hasCustomPrompt="1"/>
          </p:nvPr>
        </p:nvSpPr>
        <p:spPr>
          <a:xfrm>
            <a:off x="9201807" y="8835181"/>
            <a:ext cx="3885863" cy="673804"/>
          </a:xfrm>
          <a:prstGeom prst="rect">
            <a:avLst/>
          </a:prstGeom>
        </p:spPr>
        <p:txBody>
          <a:bodyPr anchor="t">
            <a:normAutofit/>
          </a:bodyPr>
          <a:lstStyle>
            <a:lvl1pPr marL="0" indent="0" algn="ctr">
              <a:buNone/>
              <a:defRPr sz="2800" baseline="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kumimoji="1" lang="en-US" altLang="ja-JP" dirty="0" smtClean="0"/>
              <a:t>TEXT HERE</a:t>
            </a:r>
            <a:endParaRPr kumimoji="1" lang="ja-JP" altLang="en-US" dirty="0"/>
          </a:p>
        </p:txBody>
      </p:sp>
      <p:sp>
        <p:nvSpPr>
          <p:cNvPr id="26" name="円/楕円 25"/>
          <p:cNvSpPr/>
          <p:nvPr userDrawn="1"/>
        </p:nvSpPr>
        <p:spPr>
          <a:xfrm>
            <a:off x="13663302" y="5711369"/>
            <a:ext cx="3063774" cy="3064040"/>
          </a:xfrm>
          <a:prstGeom prst="ellipse">
            <a:avLst/>
          </a:prstGeom>
          <a:solidFill>
            <a:schemeClr val="accent1">
              <a:lumMod val="20000"/>
              <a:lumOff val="80000"/>
              <a:alpha val="30000"/>
            </a:schemeClr>
          </a:solidFill>
          <a:ln w="12700">
            <a:solidFill>
              <a:schemeClr val="accent1"/>
            </a:solidFill>
            <a:prstDash val="dash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 sz="2400" dirty="0" smtClean="0">
              <a:solidFill>
                <a:prstClr val="black"/>
              </a:solidFill>
              <a:latin typeface="Roboto Condensed Light"/>
            </a:endParaRPr>
          </a:p>
        </p:txBody>
      </p:sp>
      <p:sp>
        <p:nvSpPr>
          <p:cNvPr id="27" name="図プレースホルダー 9"/>
          <p:cNvSpPr>
            <a:spLocks noGrp="1"/>
          </p:cNvSpPr>
          <p:nvPr>
            <p:ph type="pic" sz="quarter" idx="29" hasCustomPrompt="1"/>
          </p:nvPr>
        </p:nvSpPr>
        <p:spPr>
          <a:xfrm>
            <a:off x="13809076" y="5857156"/>
            <a:ext cx="2772227" cy="2772467"/>
          </a:xfrm>
          <a:prstGeom prst="ellipse">
            <a:avLst/>
          </a:prstGeom>
        </p:spPr>
        <p:txBody>
          <a:bodyPr/>
          <a:lstStyle>
            <a:lvl1pPr>
              <a:defRPr/>
            </a:lvl1pPr>
          </a:lstStyle>
          <a:p>
            <a:r>
              <a:rPr kumimoji="1" lang="en-US" altLang="ja-JP" dirty="0" smtClean="0"/>
              <a:t>Add Image</a:t>
            </a:r>
            <a:endParaRPr kumimoji="1" lang="ja-JP" altLang="en-US" dirty="0"/>
          </a:p>
        </p:txBody>
      </p:sp>
      <p:sp>
        <p:nvSpPr>
          <p:cNvPr id="28" name="テキスト プレースホルダー 6"/>
          <p:cNvSpPr>
            <a:spLocks noGrp="1"/>
          </p:cNvSpPr>
          <p:nvPr>
            <p:ph type="body" sz="quarter" idx="30" hasCustomPrompt="1"/>
          </p:nvPr>
        </p:nvSpPr>
        <p:spPr>
          <a:xfrm>
            <a:off x="13252257" y="8835180"/>
            <a:ext cx="3885863" cy="673804"/>
          </a:xfrm>
          <a:prstGeom prst="rect">
            <a:avLst/>
          </a:prstGeom>
        </p:spPr>
        <p:txBody>
          <a:bodyPr anchor="t">
            <a:normAutofit/>
          </a:bodyPr>
          <a:lstStyle>
            <a:lvl1pPr marL="0" indent="0" algn="ctr">
              <a:buNone/>
              <a:defRPr sz="2800" baseline="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kumimoji="1" lang="en-US" altLang="ja-JP" dirty="0" smtClean="0"/>
              <a:t>TEXT HERE</a:t>
            </a:r>
            <a:endParaRPr kumimoji="1" lang="ja-JP" altLang="en-US" dirty="0"/>
          </a:p>
        </p:txBody>
      </p:sp>
    </p:spTree>
    <p:extLst>
      <p:ext uri="{BB962C8B-B14F-4D97-AF65-F5344CB8AC3E}">
        <p14:creationId xmlns:p14="http://schemas.microsoft.com/office/powerpoint/2010/main" val="309151269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49" presetClass="entr" presetSubtype="0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500"/>
                            </p:stCondLst>
                            <p:childTnLst>
                              <p:par>
                                <p:cTn id="21" presetID="49" presetClass="entr" presetSubtype="0" decel="100000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49" presetClass="entr" presetSubtype="0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1250"/>
                            </p:stCondLst>
                            <p:childTnLst>
                              <p:par>
                                <p:cTn id="37" presetID="49" presetClass="entr" presetSubtype="0" decel="100000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49" presetClass="entr" presetSubtype="0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2000"/>
                            </p:stCondLst>
                            <p:childTnLst>
                              <p:par>
                                <p:cTn id="53" presetID="49" presetClass="entr" presetSubtype="0" decel="100000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49" presetClass="entr" presetSubtype="0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4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2750"/>
                            </p:stCondLst>
                            <p:childTnLst>
                              <p:par>
                                <p:cTn id="69" presetID="49" presetClass="entr" presetSubtype="0" decel="100000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1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4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5" presetID="49" presetClass="entr" presetSubtype="0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7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0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1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3" dur="500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3500"/>
                            </p:stCondLst>
                            <p:childTnLst>
                              <p:par>
                                <p:cTn id="85" presetID="49" presetClass="entr" presetSubtype="0" decel="100000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7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0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1" presetID="49" presetClass="entr" presetSubtype="0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3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4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5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6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7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9" dur="500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>
                            <p:stCondLst>
                              <p:cond delay="4250"/>
                            </p:stCondLst>
                            <p:childTnLst>
                              <p:par>
                                <p:cTn id="101" presetID="49" presetClass="entr" presetSubtype="0" decel="100000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3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4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5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6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7" presetID="49" presetClass="entr" presetSubtype="0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9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0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1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2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3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5" dur="500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6" fill="hold">
                            <p:stCondLst>
                              <p:cond delay="5000"/>
                            </p:stCondLst>
                            <p:childTnLst>
                              <p:par>
                                <p:cTn id="117" presetID="49" presetClass="entr" presetSubtype="0" decel="100000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9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0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1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2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3" presetID="49" presetClass="entr" presetSubtype="0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5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6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7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8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9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1" dur="500"/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6" grpId="0"/>
      <p:bldP spid="7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8" grpId="0" animBg="1"/>
      <p:bldP spid="9" grpId="0"/>
      <p:bldP spid="10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1" grpId="0" animBg="1"/>
      <p:bldP spid="12" grpId="0"/>
      <p:bldP spid="13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4" grpId="0" animBg="1"/>
      <p:bldP spid="15" grpId="0"/>
      <p:bldP spid="16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7" grpId="0" animBg="1"/>
      <p:bldP spid="18" grpId="0"/>
      <p:bldP spid="19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0" grpId="0" animBg="1"/>
      <p:bldP spid="21" grpId="0"/>
      <p:bldP spid="22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3" grpId="0" animBg="1"/>
      <p:bldP spid="24" grpId="0"/>
      <p:bldP spid="25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6" grpId="0" animBg="1"/>
      <p:bldP spid="27" grpId="0"/>
      <p:bldP spid="28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8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4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x4 Images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円/楕円 19"/>
          <p:cNvSpPr/>
          <p:nvPr userDrawn="1"/>
        </p:nvSpPr>
        <p:spPr>
          <a:xfrm>
            <a:off x="1024052" y="1849270"/>
            <a:ext cx="3365500" cy="2608430"/>
          </a:xfrm>
          <a:custGeom>
            <a:avLst/>
            <a:gdLst/>
            <a:ahLst/>
            <a:cxnLst/>
            <a:rect l="l" t="t" r="r" b="b"/>
            <a:pathLst>
              <a:path w="3365500" h="2608430">
                <a:moveTo>
                  <a:pt x="1682750" y="0"/>
                </a:moveTo>
                <a:cubicBezTo>
                  <a:pt x="2612107" y="0"/>
                  <a:pt x="3365500" y="753393"/>
                  <a:pt x="3365500" y="1682750"/>
                </a:cubicBezTo>
                <a:cubicBezTo>
                  <a:pt x="3365500" y="2024906"/>
                  <a:pt x="3263382" y="2343211"/>
                  <a:pt x="3087324" y="2608430"/>
                </a:cubicBezTo>
                <a:lnTo>
                  <a:pt x="278177" y="2608430"/>
                </a:lnTo>
                <a:cubicBezTo>
                  <a:pt x="102119" y="2343211"/>
                  <a:pt x="0" y="2024906"/>
                  <a:pt x="0" y="1682750"/>
                </a:cubicBezTo>
                <a:cubicBezTo>
                  <a:pt x="0" y="753393"/>
                  <a:pt x="753393" y="0"/>
                  <a:pt x="1682750" y="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30000"/>
            </a:schemeClr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2" name="タイトル 1"/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en-US" altLang="ja-JP" dirty="0" smtClean="0"/>
              <a:t>SLIDE TITLE HERE</a:t>
            </a:r>
            <a:endParaRPr kumimoji="1" lang="ja-JP" altLang="en-US" dirty="0"/>
          </a:p>
        </p:txBody>
      </p: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  <a:alpha val="70000"/>
                  </a:prstClr>
                </a:solidFill>
              </a:rPr>
              <a:t>The Power of PowerPoint | thepopp.com</a:t>
            </a:r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87164BF-D67A-46C0-81D2-5BAF67C00C80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  <p:sp>
        <p:nvSpPr>
          <p:cNvPr id="16" name="テキスト プレースホルダー 11"/>
          <p:cNvSpPr>
            <a:spLocks noGrp="1"/>
          </p:cNvSpPr>
          <p:nvPr>
            <p:ph type="body" sz="quarter" idx="16" hasCustomPrompt="1"/>
          </p:nvPr>
        </p:nvSpPr>
        <p:spPr>
          <a:xfrm>
            <a:off x="658927" y="4513430"/>
            <a:ext cx="4095751" cy="720080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defRPr sz="24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9" name="図プレースホルダー 18"/>
          <p:cNvSpPr>
            <a:spLocks noGrp="1"/>
          </p:cNvSpPr>
          <p:nvPr>
            <p:ph type="pic" sz="quarter" idx="17" hasCustomPrompt="1"/>
          </p:nvPr>
        </p:nvSpPr>
        <p:spPr>
          <a:xfrm>
            <a:off x="1214552" y="2030245"/>
            <a:ext cx="2984500" cy="2425700"/>
          </a:xfrm>
          <a:custGeom>
            <a:avLst/>
            <a:gdLst/>
            <a:ahLst/>
            <a:cxnLst/>
            <a:rect l="l" t="t" r="r" b="b"/>
            <a:pathLst>
              <a:path w="2984500" h="2425700">
                <a:moveTo>
                  <a:pt x="1492250" y="0"/>
                </a:moveTo>
                <a:cubicBezTo>
                  <a:pt x="2316397" y="0"/>
                  <a:pt x="2984500" y="668103"/>
                  <a:pt x="2984500" y="1492250"/>
                </a:cubicBezTo>
                <a:cubicBezTo>
                  <a:pt x="2984500" y="1845748"/>
                  <a:pt x="2861585" y="2170537"/>
                  <a:pt x="2655528" y="2425700"/>
                </a:cubicBezTo>
                <a:lnTo>
                  <a:pt x="328973" y="2425700"/>
                </a:lnTo>
                <a:cubicBezTo>
                  <a:pt x="122916" y="2170537"/>
                  <a:pt x="0" y="1845748"/>
                  <a:pt x="0" y="1492250"/>
                </a:cubicBezTo>
                <a:cubicBezTo>
                  <a:pt x="0" y="668103"/>
                  <a:pt x="668103" y="0"/>
                  <a:pt x="1492250" y="0"/>
                </a:cubicBezTo>
                <a:close/>
              </a:path>
            </a:pathLst>
          </a:custGeom>
        </p:spPr>
        <p:txBody>
          <a:bodyPr/>
          <a:lstStyle/>
          <a:p>
            <a:r>
              <a:rPr kumimoji="1" lang="en-US" altLang="ja-JP" dirty="0" smtClean="0"/>
              <a:t> </a:t>
            </a:r>
            <a:endParaRPr kumimoji="1" lang="ja-JP" altLang="en-US" dirty="0"/>
          </a:p>
        </p:txBody>
      </p:sp>
      <p:cxnSp>
        <p:nvCxnSpPr>
          <p:cNvPr id="23" name="直線コネクタ 22"/>
          <p:cNvCxnSpPr/>
          <p:nvPr userDrawn="1"/>
        </p:nvCxnSpPr>
        <p:spPr>
          <a:xfrm>
            <a:off x="906314" y="4461671"/>
            <a:ext cx="3600000" cy="0"/>
          </a:xfrm>
          <a:prstGeom prst="line">
            <a:avLst/>
          </a:prstGeom>
          <a:ln w="12700">
            <a:solidFill>
              <a:schemeClr val="accent1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円/楕円 19"/>
          <p:cNvSpPr/>
          <p:nvPr userDrawn="1"/>
        </p:nvSpPr>
        <p:spPr>
          <a:xfrm>
            <a:off x="5285379" y="1849270"/>
            <a:ext cx="3365500" cy="2608430"/>
          </a:xfrm>
          <a:custGeom>
            <a:avLst/>
            <a:gdLst/>
            <a:ahLst/>
            <a:cxnLst/>
            <a:rect l="l" t="t" r="r" b="b"/>
            <a:pathLst>
              <a:path w="3365500" h="2608430">
                <a:moveTo>
                  <a:pt x="1682750" y="0"/>
                </a:moveTo>
                <a:cubicBezTo>
                  <a:pt x="2612107" y="0"/>
                  <a:pt x="3365500" y="753393"/>
                  <a:pt x="3365500" y="1682750"/>
                </a:cubicBezTo>
                <a:cubicBezTo>
                  <a:pt x="3365500" y="2024906"/>
                  <a:pt x="3263382" y="2343211"/>
                  <a:pt x="3087324" y="2608430"/>
                </a:cubicBezTo>
                <a:lnTo>
                  <a:pt x="278177" y="2608430"/>
                </a:lnTo>
                <a:cubicBezTo>
                  <a:pt x="102119" y="2343211"/>
                  <a:pt x="0" y="2024906"/>
                  <a:pt x="0" y="1682750"/>
                </a:cubicBezTo>
                <a:cubicBezTo>
                  <a:pt x="0" y="753393"/>
                  <a:pt x="753393" y="0"/>
                  <a:pt x="1682750" y="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30000"/>
            </a:schemeClr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28" name="テキスト プレースホルダー 11"/>
          <p:cNvSpPr>
            <a:spLocks noGrp="1"/>
          </p:cNvSpPr>
          <p:nvPr>
            <p:ph type="body" sz="quarter" idx="18" hasCustomPrompt="1"/>
          </p:nvPr>
        </p:nvSpPr>
        <p:spPr>
          <a:xfrm>
            <a:off x="4920254" y="4513430"/>
            <a:ext cx="4095751" cy="720080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defRPr sz="24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9" name="図プレースホルダー 18"/>
          <p:cNvSpPr>
            <a:spLocks noGrp="1"/>
          </p:cNvSpPr>
          <p:nvPr>
            <p:ph type="pic" sz="quarter" idx="19" hasCustomPrompt="1"/>
          </p:nvPr>
        </p:nvSpPr>
        <p:spPr>
          <a:xfrm>
            <a:off x="5475879" y="2030245"/>
            <a:ext cx="2984500" cy="2425700"/>
          </a:xfrm>
          <a:custGeom>
            <a:avLst/>
            <a:gdLst/>
            <a:ahLst/>
            <a:cxnLst/>
            <a:rect l="l" t="t" r="r" b="b"/>
            <a:pathLst>
              <a:path w="2984500" h="2425700">
                <a:moveTo>
                  <a:pt x="1492250" y="0"/>
                </a:moveTo>
                <a:cubicBezTo>
                  <a:pt x="2316397" y="0"/>
                  <a:pt x="2984500" y="668103"/>
                  <a:pt x="2984500" y="1492250"/>
                </a:cubicBezTo>
                <a:cubicBezTo>
                  <a:pt x="2984500" y="1845748"/>
                  <a:pt x="2861585" y="2170537"/>
                  <a:pt x="2655528" y="2425700"/>
                </a:cubicBezTo>
                <a:lnTo>
                  <a:pt x="328973" y="2425700"/>
                </a:lnTo>
                <a:cubicBezTo>
                  <a:pt x="122916" y="2170537"/>
                  <a:pt x="0" y="1845748"/>
                  <a:pt x="0" y="1492250"/>
                </a:cubicBezTo>
                <a:cubicBezTo>
                  <a:pt x="0" y="668103"/>
                  <a:pt x="668103" y="0"/>
                  <a:pt x="1492250" y="0"/>
                </a:cubicBezTo>
                <a:close/>
              </a:path>
            </a:pathLst>
          </a:custGeom>
        </p:spPr>
        <p:txBody>
          <a:bodyPr/>
          <a:lstStyle/>
          <a:p>
            <a:r>
              <a:rPr kumimoji="1" lang="en-US" altLang="ja-JP" dirty="0" smtClean="0"/>
              <a:t> </a:t>
            </a:r>
            <a:endParaRPr kumimoji="1" lang="ja-JP" altLang="en-US" dirty="0"/>
          </a:p>
        </p:txBody>
      </p:sp>
      <p:cxnSp>
        <p:nvCxnSpPr>
          <p:cNvPr id="30" name="直線コネクタ 29"/>
          <p:cNvCxnSpPr/>
          <p:nvPr userDrawn="1"/>
        </p:nvCxnSpPr>
        <p:spPr>
          <a:xfrm>
            <a:off x="5167641" y="4461671"/>
            <a:ext cx="3600000" cy="0"/>
          </a:xfrm>
          <a:prstGeom prst="line">
            <a:avLst/>
          </a:prstGeom>
          <a:ln w="12700">
            <a:solidFill>
              <a:schemeClr val="accent1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円/楕円 19"/>
          <p:cNvSpPr/>
          <p:nvPr userDrawn="1"/>
        </p:nvSpPr>
        <p:spPr>
          <a:xfrm>
            <a:off x="9567188" y="1851025"/>
            <a:ext cx="3365500" cy="2608430"/>
          </a:xfrm>
          <a:custGeom>
            <a:avLst/>
            <a:gdLst/>
            <a:ahLst/>
            <a:cxnLst/>
            <a:rect l="l" t="t" r="r" b="b"/>
            <a:pathLst>
              <a:path w="3365500" h="2608430">
                <a:moveTo>
                  <a:pt x="1682750" y="0"/>
                </a:moveTo>
                <a:cubicBezTo>
                  <a:pt x="2612107" y="0"/>
                  <a:pt x="3365500" y="753393"/>
                  <a:pt x="3365500" y="1682750"/>
                </a:cubicBezTo>
                <a:cubicBezTo>
                  <a:pt x="3365500" y="2024906"/>
                  <a:pt x="3263382" y="2343211"/>
                  <a:pt x="3087324" y="2608430"/>
                </a:cubicBezTo>
                <a:lnTo>
                  <a:pt x="278177" y="2608430"/>
                </a:lnTo>
                <a:cubicBezTo>
                  <a:pt x="102119" y="2343211"/>
                  <a:pt x="0" y="2024906"/>
                  <a:pt x="0" y="1682750"/>
                </a:cubicBezTo>
                <a:cubicBezTo>
                  <a:pt x="0" y="753393"/>
                  <a:pt x="753393" y="0"/>
                  <a:pt x="1682750" y="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30000"/>
            </a:schemeClr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32" name="テキスト プレースホルダー 11"/>
          <p:cNvSpPr>
            <a:spLocks noGrp="1"/>
          </p:cNvSpPr>
          <p:nvPr>
            <p:ph type="body" sz="quarter" idx="20" hasCustomPrompt="1"/>
          </p:nvPr>
        </p:nvSpPr>
        <p:spPr>
          <a:xfrm>
            <a:off x="9202063" y="4515185"/>
            <a:ext cx="4095751" cy="720080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defRPr sz="24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3" name="図プレースホルダー 18"/>
          <p:cNvSpPr>
            <a:spLocks noGrp="1"/>
          </p:cNvSpPr>
          <p:nvPr>
            <p:ph type="pic" sz="quarter" idx="21" hasCustomPrompt="1"/>
          </p:nvPr>
        </p:nvSpPr>
        <p:spPr>
          <a:xfrm>
            <a:off x="9757688" y="2032000"/>
            <a:ext cx="2984500" cy="2425700"/>
          </a:xfrm>
          <a:custGeom>
            <a:avLst/>
            <a:gdLst/>
            <a:ahLst/>
            <a:cxnLst/>
            <a:rect l="l" t="t" r="r" b="b"/>
            <a:pathLst>
              <a:path w="2984500" h="2425700">
                <a:moveTo>
                  <a:pt x="1492250" y="0"/>
                </a:moveTo>
                <a:cubicBezTo>
                  <a:pt x="2316397" y="0"/>
                  <a:pt x="2984500" y="668103"/>
                  <a:pt x="2984500" y="1492250"/>
                </a:cubicBezTo>
                <a:cubicBezTo>
                  <a:pt x="2984500" y="1845748"/>
                  <a:pt x="2861585" y="2170537"/>
                  <a:pt x="2655528" y="2425700"/>
                </a:cubicBezTo>
                <a:lnTo>
                  <a:pt x="328973" y="2425700"/>
                </a:lnTo>
                <a:cubicBezTo>
                  <a:pt x="122916" y="2170537"/>
                  <a:pt x="0" y="1845748"/>
                  <a:pt x="0" y="1492250"/>
                </a:cubicBezTo>
                <a:cubicBezTo>
                  <a:pt x="0" y="668103"/>
                  <a:pt x="668103" y="0"/>
                  <a:pt x="1492250" y="0"/>
                </a:cubicBezTo>
                <a:close/>
              </a:path>
            </a:pathLst>
          </a:custGeom>
        </p:spPr>
        <p:txBody>
          <a:bodyPr/>
          <a:lstStyle/>
          <a:p>
            <a:r>
              <a:rPr kumimoji="1" lang="en-US" altLang="ja-JP" dirty="0" smtClean="0"/>
              <a:t> </a:t>
            </a:r>
            <a:endParaRPr kumimoji="1" lang="ja-JP" altLang="en-US" dirty="0"/>
          </a:p>
        </p:txBody>
      </p:sp>
      <p:cxnSp>
        <p:nvCxnSpPr>
          <p:cNvPr id="34" name="直線コネクタ 33"/>
          <p:cNvCxnSpPr/>
          <p:nvPr userDrawn="1"/>
        </p:nvCxnSpPr>
        <p:spPr>
          <a:xfrm>
            <a:off x="9449450" y="4463426"/>
            <a:ext cx="3600000" cy="0"/>
          </a:xfrm>
          <a:prstGeom prst="line">
            <a:avLst/>
          </a:prstGeom>
          <a:ln w="12700">
            <a:solidFill>
              <a:schemeClr val="accent1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円/楕円 19"/>
          <p:cNvSpPr/>
          <p:nvPr userDrawn="1"/>
        </p:nvSpPr>
        <p:spPr>
          <a:xfrm>
            <a:off x="13828515" y="1851025"/>
            <a:ext cx="3365500" cy="2608430"/>
          </a:xfrm>
          <a:custGeom>
            <a:avLst/>
            <a:gdLst/>
            <a:ahLst/>
            <a:cxnLst/>
            <a:rect l="l" t="t" r="r" b="b"/>
            <a:pathLst>
              <a:path w="3365500" h="2608430">
                <a:moveTo>
                  <a:pt x="1682750" y="0"/>
                </a:moveTo>
                <a:cubicBezTo>
                  <a:pt x="2612107" y="0"/>
                  <a:pt x="3365500" y="753393"/>
                  <a:pt x="3365500" y="1682750"/>
                </a:cubicBezTo>
                <a:cubicBezTo>
                  <a:pt x="3365500" y="2024906"/>
                  <a:pt x="3263382" y="2343211"/>
                  <a:pt x="3087324" y="2608430"/>
                </a:cubicBezTo>
                <a:lnTo>
                  <a:pt x="278177" y="2608430"/>
                </a:lnTo>
                <a:cubicBezTo>
                  <a:pt x="102119" y="2343211"/>
                  <a:pt x="0" y="2024906"/>
                  <a:pt x="0" y="1682750"/>
                </a:cubicBezTo>
                <a:cubicBezTo>
                  <a:pt x="0" y="753393"/>
                  <a:pt x="753393" y="0"/>
                  <a:pt x="1682750" y="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30000"/>
            </a:schemeClr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36" name="テキスト プレースホルダー 11"/>
          <p:cNvSpPr>
            <a:spLocks noGrp="1"/>
          </p:cNvSpPr>
          <p:nvPr>
            <p:ph type="body" sz="quarter" idx="22" hasCustomPrompt="1"/>
          </p:nvPr>
        </p:nvSpPr>
        <p:spPr>
          <a:xfrm>
            <a:off x="13463390" y="4515185"/>
            <a:ext cx="4095751" cy="720080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defRPr sz="24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7" name="図プレースホルダー 18"/>
          <p:cNvSpPr>
            <a:spLocks noGrp="1"/>
          </p:cNvSpPr>
          <p:nvPr>
            <p:ph type="pic" sz="quarter" idx="23" hasCustomPrompt="1"/>
          </p:nvPr>
        </p:nvSpPr>
        <p:spPr>
          <a:xfrm>
            <a:off x="14019015" y="2032000"/>
            <a:ext cx="2984500" cy="2425700"/>
          </a:xfrm>
          <a:custGeom>
            <a:avLst/>
            <a:gdLst/>
            <a:ahLst/>
            <a:cxnLst/>
            <a:rect l="l" t="t" r="r" b="b"/>
            <a:pathLst>
              <a:path w="2984500" h="2425700">
                <a:moveTo>
                  <a:pt x="1492250" y="0"/>
                </a:moveTo>
                <a:cubicBezTo>
                  <a:pt x="2316397" y="0"/>
                  <a:pt x="2984500" y="668103"/>
                  <a:pt x="2984500" y="1492250"/>
                </a:cubicBezTo>
                <a:cubicBezTo>
                  <a:pt x="2984500" y="1845748"/>
                  <a:pt x="2861585" y="2170537"/>
                  <a:pt x="2655528" y="2425700"/>
                </a:cubicBezTo>
                <a:lnTo>
                  <a:pt x="328973" y="2425700"/>
                </a:lnTo>
                <a:cubicBezTo>
                  <a:pt x="122916" y="2170537"/>
                  <a:pt x="0" y="1845748"/>
                  <a:pt x="0" y="1492250"/>
                </a:cubicBezTo>
                <a:cubicBezTo>
                  <a:pt x="0" y="668103"/>
                  <a:pt x="668103" y="0"/>
                  <a:pt x="1492250" y="0"/>
                </a:cubicBezTo>
                <a:close/>
              </a:path>
            </a:pathLst>
          </a:custGeom>
        </p:spPr>
        <p:txBody>
          <a:bodyPr/>
          <a:lstStyle/>
          <a:p>
            <a:r>
              <a:rPr kumimoji="1" lang="en-US" altLang="ja-JP" dirty="0" smtClean="0"/>
              <a:t> </a:t>
            </a:r>
            <a:endParaRPr kumimoji="1" lang="ja-JP" altLang="en-US" dirty="0"/>
          </a:p>
        </p:txBody>
      </p:sp>
      <p:cxnSp>
        <p:nvCxnSpPr>
          <p:cNvPr id="38" name="直線コネクタ 37"/>
          <p:cNvCxnSpPr/>
          <p:nvPr userDrawn="1"/>
        </p:nvCxnSpPr>
        <p:spPr>
          <a:xfrm>
            <a:off x="13710777" y="4463426"/>
            <a:ext cx="3600000" cy="0"/>
          </a:xfrm>
          <a:prstGeom prst="line">
            <a:avLst/>
          </a:prstGeom>
          <a:ln w="12700">
            <a:solidFill>
              <a:schemeClr val="accent1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9" name="円/楕円 19"/>
          <p:cNvSpPr/>
          <p:nvPr userDrawn="1"/>
        </p:nvSpPr>
        <p:spPr>
          <a:xfrm>
            <a:off x="1047391" y="5627935"/>
            <a:ext cx="3365500" cy="2608430"/>
          </a:xfrm>
          <a:custGeom>
            <a:avLst/>
            <a:gdLst/>
            <a:ahLst/>
            <a:cxnLst/>
            <a:rect l="l" t="t" r="r" b="b"/>
            <a:pathLst>
              <a:path w="3365500" h="2608430">
                <a:moveTo>
                  <a:pt x="1682750" y="0"/>
                </a:moveTo>
                <a:cubicBezTo>
                  <a:pt x="2612107" y="0"/>
                  <a:pt x="3365500" y="753393"/>
                  <a:pt x="3365500" y="1682750"/>
                </a:cubicBezTo>
                <a:cubicBezTo>
                  <a:pt x="3365500" y="2024906"/>
                  <a:pt x="3263382" y="2343211"/>
                  <a:pt x="3087324" y="2608430"/>
                </a:cubicBezTo>
                <a:lnTo>
                  <a:pt x="278177" y="2608430"/>
                </a:lnTo>
                <a:cubicBezTo>
                  <a:pt x="102119" y="2343211"/>
                  <a:pt x="0" y="2024906"/>
                  <a:pt x="0" y="1682750"/>
                </a:cubicBezTo>
                <a:cubicBezTo>
                  <a:pt x="0" y="753393"/>
                  <a:pt x="753393" y="0"/>
                  <a:pt x="1682750" y="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30000"/>
            </a:schemeClr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40" name="テキスト プレースホルダー 11"/>
          <p:cNvSpPr>
            <a:spLocks noGrp="1"/>
          </p:cNvSpPr>
          <p:nvPr>
            <p:ph type="body" sz="quarter" idx="24" hasCustomPrompt="1"/>
          </p:nvPr>
        </p:nvSpPr>
        <p:spPr>
          <a:xfrm>
            <a:off x="682266" y="8292095"/>
            <a:ext cx="4095751" cy="720080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defRPr sz="24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41" name="図プレースホルダー 18"/>
          <p:cNvSpPr>
            <a:spLocks noGrp="1"/>
          </p:cNvSpPr>
          <p:nvPr>
            <p:ph type="pic" sz="quarter" idx="25" hasCustomPrompt="1"/>
          </p:nvPr>
        </p:nvSpPr>
        <p:spPr>
          <a:xfrm>
            <a:off x="1237891" y="5808910"/>
            <a:ext cx="2984500" cy="2425700"/>
          </a:xfrm>
          <a:custGeom>
            <a:avLst/>
            <a:gdLst/>
            <a:ahLst/>
            <a:cxnLst/>
            <a:rect l="l" t="t" r="r" b="b"/>
            <a:pathLst>
              <a:path w="2984500" h="2425700">
                <a:moveTo>
                  <a:pt x="1492250" y="0"/>
                </a:moveTo>
                <a:cubicBezTo>
                  <a:pt x="2316397" y="0"/>
                  <a:pt x="2984500" y="668103"/>
                  <a:pt x="2984500" y="1492250"/>
                </a:cubicBezTo>
                <a:cubicBezTo>
                  <a:pt x="2984500" y="1845748"/>
                  <a:pt x="2861585" y="2170537"/>
                  <a:pt x="2655528" y="2425700"/>
                </a:cubicBezTo>
                <a:lnTo>
                  <a:pt x="328973" y="2425700"/>
                </a:lnTo>
                <a:cubicBezTo>
                  <a:pt x="122916" y="2170537"/>
                  <a:pt x="0" y="1845748"/>
                  <a:pt x="0" y="1492250"/>
                </a:cubicBezTo>
                <a:cubicBezTo>
                  <a:pt x="0" y="668103"/>
                  <a:pt x="668103" y="0"/>
                  <a:pt x="1492250" y="0"/>
                </a:cubicBezTo>
                <a:close/>
              </a:path>
            </a:pathLst>
          </a:custGeom>
        </p:spPr>
        <p:txBody>
          <a:bodyPr/>
          <a:lstStyle/>
          <a:p>
            <a:r>
              <a:rPr kumimoji="1" lang="en-US" altLang="ja-JP" dirty="0" smtClean="0"/>
              <a:t> </a:t>
            </a:r>
            <a:endParaRPr kumimoji="1" lang="ja-JP" altLang="en-US" dirty="0"/>
          </a:p>
        </p:txBody>
      </p:sp>
      <p:cxnSp>
        <p:nvCxnSpPr>
          <p:cNvPr id="42" name="直線コネクタ 41"/>
          <p:cNvCxnSpPr/>
          <p:nvPr userDrawn="1"/>
        </p:nvCxnSpPr>
        <p:spPr>
          <a:xfrm>
            <a:off x="929653" y="8240336"/>
            <a:ext cx="3600000" cy="0"/>
          </a:xfrm>
          <a:prstGeom prst="line">
            <a:avLst/>
          </a:prstGeom>
          <a:ln w="12700">
            <a:solidFill>
              <a:schemeClr val="accent1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3" name="円/楕円 19"/>
          <p:cNvSpPr/>
          <p:nvPr userDrawn="1"/>
        </p:nvSpPr>
        <p:spPr>
          <a:xfrm>
            <a:off x="5308718" y="5627935"/>
            <a:ext cx="3365500" cy="2608430"/>
          </a:xfrm>
          <a:custGeom>
            <a:avLst/>
            <a:gdLst/>
            <a:ahLst/>
            <a:cxnLst/>
            <a:rect l="l" t="t" r="r" b="b"/>
            <a:pathLst>
              <a:path w="3365500" h="2608430">
                <a:moveTo>
                  <a:pt x="1682750" y="0"/>
                </a:moveTo>
                <a:cubicBezTo>
                  <a:pt x="2612107" y="0"/>
                  <a:pt x="3365500" y="753393"/>
                  <a:pt x="3365500" y="1682750"/>
                </a:cubicBezTo>
                <a:cubicBezTo>
                  <a:pt x="3365500" y="2024906"/>
                  <a:pt x="3263382" y="2343211"/>
                  <a:pt x="3087324" y="2608430"/>
                </a:cubicBezTo>
                <a:lnTo>
                  <a:pt x="278177" y="2608430"/>
                </a:lnTo>
                <a:cubicBezTo>
                  <a:pt x="102119" y="2343211"/>
                  <a:pt x="0" y="2024906"/>
                  <a:pt x="0" y="1682750"/>
                </a:cubicBezTo>
                <a:cubicBezTo>
                  <a:pt x="0" y="753393"/>
                  <a:pt x="753393" y="0"/>
                  <a:pt x="1682750" y="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30000"/>
            </a:schemeClr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44" name="テキスト プレースホルダー 11"/>
          <p:cNvSpPr>
            <a:spLocks noGrp="1"/>
          </p:cNvSpPr>
          <p:nvPr>
            <p:ph type="body" sz="quarter" idx="26" hasCustomPrompt="1"/>
          </p:nvPr>
        </p:nvSpPr>
        <p:spPr>
          <a:xfrm>
            <a:off x="4943593" y="8292095"/>
            <a:ext cx="4095751" cy="720080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defRPr sz="24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45" name="図プレースホルダー 18"/>
          <p:cNvSpPr>
            <a:spLocks noGrp="1"/>
          </p:cNvSpPr>
          <p:nvPr>
            <p:ph type="pic" sz="quarter" idx="27" hasCustomPrompt="1"/>
          </p:nvPr>
        </p:nvSpPr>
        <p:spPr>
          <a:xfrm>
            <a:off x="5499218" y="5808910"/>
            <a:ext cx="2984500" cy="2425700"/>
          </a:xfrm>
          <a:custGeom>
            <a:avLst/>
            <a:gdLst/>
            <a:ahLst/>
            <a:cxnLst/>
            <a:rect l="l" t="t" r="r" b="b"/>
            <a:pathLst>
              <a:path w="2984500" h="2425700">
                <a:moveTo>
                  <a:pt x="1492250" y="0"/>
                </a:moveTo>
                <a:cubicBezTo>
                  <a:pt x="2316397" y="0"/>
                  <a:pt x="2984500" y="668103"/>
                  <a:pt x="2984500" y="1492250"/>
                </a:cubicBezTo>
                <a:cubicBezTo>
                  <a:pt x="2984500" y="1845748"/>
                  <a:pt x="2861585" y="2170537"/>
                  <a:pt x="2655528" y="2425700"/>
                </a:cubicBezTo>
                <a:lnTo>
                  <a:pt x="328973" y="2425700"/>
                </a:lnTo>
                <a:cubicBezTo>
                  <a:pt x="122916" y="2170537"/>
                  <a:pt x="0" y="1845748"/>
                  <a:pt x="0" y="1492250"/>
                </a:cubicBezTo>
                <a:cubicBezTo>
                  <a:pt x="0" y="668103"/>
                  <a:pt x="668103" y="0"/>
                  <a:pt x="1492250" y="0"/>
                </a:cubicBezTo>
                <a:close/>
              </a:path>
            </a:pathLst>
          </a:custGeom>
        </p:spPr>
        <p:txBody>
          <a:bodyPr/>
          <a:lstStyle/>
          <a:p>
            <a:r>
              <a:rPr kumimoji="1" lang="en-US" altLang="ja-JP" dirty="0" smtClean="0"/>
              <a:t> </a:t>
            </a:r>
            <a:endParaRPr kumimoji="1" lang="ja-JP" altLang="en-US" dirty="0"/>
          </a:p>
        </p:txBody>
      </p:sp>
      <p:cxnSp>
        <p:nvCxnSpPr>
          <p:cNvPr id="46" name="直線コネクタ 45"/>
          <p:cNvCxnSpPr/>
          <p:nvPr userDrawn="1"/>
        </p:nvCxnSpPr>
        <p:spPr>
          <a:xfrm>
            <a:off x="5190980" y="8240336"/>
            <a:ext cx="3600000" cy="0"/>
          </a:xfrm>
          <a:prstGeom prst="line">
            <a:avLst/>
          </a:prstGeom>
          <a:ln w="12700">
            <a:solidFill>
              <a:schemeClr val="accent1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円/楕円 19"/>
          <p:cNvSpPr/>
          <p:nvPr userDrawn="1"/>
        </p:nvSpPr>
        <p:spPr>
          <a:xfrm>
            <a:off x="9590527" y="5629690"/>
            <a:ext cx="3365500" cy="2608430"/>
          </a:xfrm>
          <a:custGeom>
            <a:avLst/>
            <a:gdLst/>
            <a:ahLst/>
            <a:cxnLst/>
            <a:rect l="l" t="t" r="r" b="b"/>
            <a:pathLst>
              <a:path w="3365500" h="2608430">
                <a:moveTo>
                  <a:pt x="1682750" y="0"/>
                </a:moveTo>
                <a:cubicBezTo>
                  <a:pt x="2612107" y="0"/>
                  <a:pt x="3365500" y="753393"/>
                  <a:pt x="3365500" y="1682750"/>
                </a:cubicBezTo>
                <a:cubicBezTo>
                  <a:pt x="3365500" y="2024906"/>
                  <a:pt x="3263382" y="2343211"/>
                  <a:pt x="3087324" y="2608430"/>
                </a:cubicBezTo>
                <a:lnTo>
                  <a:pt x="278177" y="2608430"/>
                </a:lnTo>
                <a:cubicBezTo>
                  <a:pt x="102119" y="2343211"/>
                  <a:pt x="0" y="2024906"/>
                  <a:pt x="0" y="1682750"/>
                </a:cubicBezTo>
                <a:cubicBezTo>
                  <a:pt x="0" y="753393"/>
                  <a:pt x="753393" y="0"/>
                  <a:pt x="1682750" y="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30000"/>
            </a:schemeClr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48" name="テキスト プレースホルダー 11"/>
          <p:cNvSpPr>
            <a:spLocks noGrp="1"/>
          </p:cNvSpPr>
          <p:nvPr>
            <p:ph type="body" sz="quarter" idx="28" hasCustomPrompt="1"/>
          </p:nvPr>
        </p:nvSpPr>
        <p:spPr>
          <a:xfrm>
            <a:off x="9225402" y="8293850"/>
            <a:ext cx="4095751" cy="720080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defRPr sz="24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49" name="図プレースホルダー 18"/>
          <p:cNvSpPr>
            <a:spLocks noGrp="1"/>
          </p:cNvSpPr>
          <p:nvPr>
            <p:ph type="pic" sz="quarter" idx="29" hasCustomPrompt="1"/>
          </p:nvPr>
        </p:nvSpPr>
        <p:spPr>
          <a:xfrm>
            <a:off x="9781027" y="5810665"/>
            <a:ext cx="2984500" cy="2425700"/>
          </a:xfrm>
          <a:custGeom>
            <a:avLst/>
            <a:gdLst/>
            <a:ahLst/>
            <a:cxnLst/>
            <a:rect l="l" t="t" r="r" b="b"/>
            <a:pathLst>
              <a:path w="2984500" h="2425700">
                <a:moveTo>
                  <a:pt x="1492250" y="0"/>
                </a:moveTo>
                <a:cubicBezTo>
                  <a:pt x="2316397" y="0"/>
                  <a:pt x="2984500" y="668103"/>
                  <a:pt x="2984500" y="1492250"/>
                </a:cubicBezTo>
                <a:cubicBezTo>
                  <a:pt x="2984500" y="1845748"/>
                  <a:pt x="2861585" y="2170537"/>
                  <a:pt x="2655528" y="2425700"/>
                </a:cubicBezTo>
                <a:lnTo>
                  <a:pt x="328973" y="2425700"/>
                </a:lnTo>
                <a:cubicBezTo>
                  <a:pt x="122916" y="2170537"/>
                  <a:pt x="0" y="1845748"/>
                  <a:pt x="0" y="1492250"/>
                </a:cubicBezTo>
                <a:cubicBezTo>
                  <a:pt x="0" y="668103"/>
                  <a:pt x="668103" y="0"/>
                  <a:pt x="1492250" y="0"/>
                </a:cubicBezTo>
                <a:close/>
              </a:path>
            </a:pathLst>
          </a:custGeom>
        </p:spPr>
        <p:txBody>
          <a:bodyPr/>
          <a:lstStyle/>
          <a:p>
            <a:r>
              <a:rPr kumimoji="1" lang="en-US" altLang="ja-JP" dirty="0" smtClean="0"/>
              <a:t> </a:t>
            </a:r>
            <a:endParaRPr kumimoji="1" lang="ja-JP" altLang="en-US" dirty="0"/>
          </a:p>
        </p:txBody>
      </p:sp>
      <p:cxnSp>
        <p:nvCxnSpPr>
          <p:cNvPr id="50" name="直線コネクタ 49"/>
          <p:cNvCxnSpPr/>
          <p:nvPr userDrawn="1"/>
        </p:nvCxnSpPr>
        <p:spPr>
          <a:xfrm>
            <a:off x="9472789" y="8242091"/>
            <a:ext cx="3600000" cy="0"/>
          </a:xfrm>
          <a:prstGeom prst="line">
            <a:avLst/>
          </a:prstGeom>
          <a:ln w="12700">
            <a:solidFill>
              <a:schemeClr val="accent1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" name="円/楕円 19"/>
          <p:cNvSpPr/>
          <p:nvPr userDrawn="1"/>
        </p:nvSpPr>
        <p:spPr>
          <a:xfrm>
            <a:off x="13851854" y="5629690"/>
            <a:ext cx="3365500" cy="2608430"/>
          </a:xfrm>
          <a:custGeom>
            <a:avLst/>
            <a:gdLst/>
            <a:ahLst/>
            <a:cxnLst/>
            <a:rect l="l" t="t" r="r" b="b"/>
            <a:pathLst>
              <a:path w="3365500" h="2608430">
                <a:moveTo>
                  <a:pt x="1682750" y="0"/>
                </a:moveTo>
                <a:cubicBezTo>
                  <a:pt x="2612107" y="0"/>
                  <a:pt x="3365500" y="753393"/>
                  <a:pt x="3365500" y="1682750"/>
                </a:cubicBezTo>
                <a:cubicBezTo>
                  <a:pt x="3365500" y="2024906"/>
                  <a:pt x="3263382" y="2343211"/>
                  <a:pt x="3087324" y="2608430"/>
                </a:cubicBezTo>
                <a:lnTo>
                  <a:pt x="278177" y="2608430"/>
                </a:lnTo>
                <a:cubicBezTo>
                  <a:pt x="102119" y="2343211"/>
                  <a:pt x="0" y="2024906"/>
                  <a:pt x="0" y="1682750"/>
                </a:cubicBezTo>
                <a:cubicBezTo>
                  <a:pt x="0" y="753393"/>
                  <a:pt x="753393" y="0"/>
                  <a:pt x="1682750" y="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30000"/>
            </a:schemeClr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52" name="テキスト プレースホルダー 11"/>
          <p:cNvSpPr>
            <a:spLocks noGrp="1"/>
          </p:cNvSpPr>
          <p:nvPr>
            <p:ph type="body" sz="quarter" idx="30" hasCustomPrompt="1"/>
          </p:nvPr>
        </p:nvSpPr>
        <p:spPr>
          <a:xfrm>
            <a:off x="13486729" y="8293850"/>
            <a:ext cx="4095751" cy="720080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defRPr sz="24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53" name="図プレースホルダー 18"/>
          <p:cNvSpPr>
            <a:spLocks noGrp="1"/>
          </p:cNvSpPr>
          <p:nvPr>
            <p:ph type="pic" sz="quarter" idx="31" hasCustomPrompt="1"/>
          </p:nvPr>
        </p:nvSpPr>
        <p:spPr>
          <a:xfrm>
            <a:off x="14042354" y="5810665"/>
            <a:ext cx="2984500" cy="2425700"/>
          </a:xfrm>
          <a:custGeom>
            <a:avLst/>
            <a:gdLst/>
            <a:ahLst/>
            <a:cxnLst/>
            <a:rect l="l" t="t" r="r" b="b"/>
            <a:pathLst>
              <a:path w="2984500" h="2425700">
                <a:moveTo>
                  <a:pt x="1492250" y="0"/>
                </a:moveTo>
                <a:cubicBezTo>
                  <a:pt x="2316397" y="0"/>
                  <a:pt x="2984500" y="668103"/>
                  <a:pt x="2984500" y="1492250"/>
                </a:cubicBezTo>
                <a:cubicBezTo>
                  <a:pt x="2984500" y="1845748"/>
                  <a:pt x="2861585" y="2170537"/>
                  <a:pt x="2655528" y="2425700"/>
                </a:cubicBezTo>
                <a:lnTo>
                  <a:pt x="328973" y="2425700"/>
                </a:lnTo>
                <a:cubicBezTo>
                  <a:pt x="122916" y="2170537"/>
                  <a:pt x="0" y="1845748"/>
                  <a:pt x="0" y="1492250"/>
                </a:cubicBezTo>
                <a:cubicBezTo>
                  <a:pt x="0" y="668103"/>
                  <a:pt x="668103" y="0"/>
                  <a:pt x="1492250" y="0"/>
                </a:cubicBezTo>
                <a:close/>
              </a:path>
            </a:pathLst>
          </a:custGeom>
        </p:spPr>
        <p:txBody>
          <a:bodyPr/>
          <a:lstStyle/>
          <a:p>
            <a:r>
              <a:rPr kumimoji="1" lang="en-US" altLang="ja-JP" dirty="0" smtClean="0"/>
              <a:t> </a:t>
            </a:r>
            <a:endParaRPr kumimoji="1" lang="ja-JP" altLang="en-US" dirty="0"/>
          </a:p>
        </p:txBody>
      </p:sp>
      <p:cxnSp>
        <p:nvCxnSpPr>
          <p:cNvPr id="54" name="直線コネクタ 53"/>
          <p:cNvCxnSpPr/>
          <p:nvPr userDrawn="1"/>
        </p:nvCxnSpPr>
        <p:spPr>
          <a:xfrm>
            <a:off x="13734116" y="8242091"/>
            <a:ext cx="3600000" cy="0"/>
          </a:xfrm>
          <a:prstGeom prst="line">
            <a:avLst/>
          </a:prstGeom>
          <a:ln w="12700">
            <a:solidFill>
              <a:schemeClr val="accent1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48425745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0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6" presetClass="entr" presetSubtype="37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3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500"/>
                            </p:stCondLst>
                            <p:childTnLst>
                              <p:par>
                                <p:cTn id="18" presetID="22" presetClass="entr" presetSubtype="1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0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22" presetClass="entr" presetSubtype="1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3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16" presetClass="entr" presetSubtype="37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26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1250"/>
                            </p:stCondLst>
                            <p:childTnLst>
                              <p:par>
                                <p:cTn id="31" presetID="22" presetClass="entr" presetSubtype="1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3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22" presetClass="entr" presetSubtype="1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6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16" presetClass="entr" presetSubtype="37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39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2000"/>
                            </p:stCondLst>
                            <p:childTnLst>
                              <p:par>
                                <p:cTn id="44" presetID="22" presetClass="entr" presetSubtype="1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6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22" presetClass="entr" presetSubtype="1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9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16" presetClass="entr" presetSubtype="37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52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2750"/>
                            </p:stCondLst>
                            <p:childTnLst>
                              <p:par>
                                <p:cTn id="57" presetID="22" presetClass="entr" presetSubtype="1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9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22" presetClass="entr" presetSubtype="1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2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3" presetID="16" presetClass="entr" presetSubtype="37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65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8" dur="500"/>
                                        <p:tgtEl>
                                          <p:spTgt spid="4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9" fill="hold">
                            <p:stCondLst>
                              <p:cond delay="3500"/>
                            </p:stCondLst>
                            <p:childTnLst>
                              <p:par>
                                <p:cTn id="70" presetID="22" presetClass="entr" presetSubtype="1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2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3" presetID="22" presetClass="entr" presetSubtype="1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5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6" presetID="16" presetClass="entr" presetSubtype="37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78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9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1" dur="500"/>
                                        <p:tgtEl>
                                          <p:spTgt spid="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4250"/>
                            </p:stCondLst>
                            <p:childTnLst>
                              <p:par>
                                <p:cTn id="83" presetID="22" presetClass="entr" presetSubtype="1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85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6" presetID="22" presetClass="entr" presetSubtype="1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88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9" presetID="16" presetClass="entr" presetSubtype="37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91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2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4" dur="500"/>
                                        <p:tgtEl>
                                          <p:spTgt spid="4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5000"/>
                            </p:stCondLst>
                            <p:childTnLst>
                              <p:par>
                                <p:cTn id="96" presetID="22" presetClass="entr" presetSubtype="1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98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9" presetID="22" presetClass="entr" presetSubtype="1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01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2" presetID="16" presetClass="entr" presetSubtype="37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04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5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7" dur="500"/>
                                        <p:tgtEl>
                                          <p:spTgt spid="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" grpId="0" animBg="1"/>
      <p:bldP spid="16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9" grpId="0"/>
      <p:bldP spid="27" grpId="0" animBg="1"/>
      <p:bldP spid="28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9" grpId="0"/>
      <p:bldP spid="31" grpId="0" animBg="1"/>
      <p:bldP spid="32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3" grpId="0"/>
      <p:bldP spid="35" grpId="0" animBg="1"/>
      <p:bldP spid="36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7" grpId="0"/>
      <p:bldP spid="39" grpId="0" animBg="1"/>
      <p:bldP spid="40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4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1" grpId="0"/>
      <p:bldP spid="43" grpId="0" animBg="1"/>
      <p:bldP spid="44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4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5" grpId="0"/>
      <p:bldP spid="47" grpId="0" animBg="1"/>
      <p:bldP spid="48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4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9" grpId="0"/>
      <p:bldP spid="51" grpId="0" animBg="1"/>
      <p:bldP spid="52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5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3" grpId="0"/>
    </p:bldLst>
  </p:timing>
</p:sldLayout>
</file>

<file path=ppt/slideLayouts/slideLayout4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 Imag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en-US" altLang="ja-JP" dirty="0" smtClean="0"/>
              <a:t>SLIDE TITLE HERE</a:t>
            </a:r>
            <a:endParaRPr kumimoji="1" lang="ja-JP" altLang="en-US" dirty="0"/>
          </a:p>
        </p:txBody>
      </p: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  <a:alpha val="70000"/>
                  </a:prstClr>
                </a:solidFill>
              </a:rPr>
              <a:t>The Power of PowerPoint | thepopp.com</a:t>
            </a:r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87164BF-D67A-46C0-81D2-5BAF67C00C80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  <p:sp>
        <p:nvSpPr>
          <p:cNvPr id="5" name="円/楕円 4"/>
          <p:cNvSpPr/>
          <p:nvPr userDrawn="1"/>
        </p:nvSpPr>
        <p:spPr>
          <a:xfrm>
            <a:off x="723837" y="2490310"/>
            <a:ext cx="3771573" cy="3771900"/>
          </a:xfrm>
          <a:prstGeom prst="ellipse">
            <a:avLst/>
          </a:prstGeom>
          <a:solidFill>
            <a:schemeClr val="accent1">
              <a:lumMod val="20000"/>
              <a:lumOff val="80000"/>
              <a:alpha val="30000"/>
            </a:schemeClr>
          </a:solidFill>
          <a:ln w="12700">
            <a:solidFill>
              <a:schemeClr val="accent1"/>
            </a:solidFill>
            <a:prstDash val="dash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 sz="2400" dirty="0" smtClean="0">
              <a:solidFill>
                <a:prstClr val="black"/>
              </a:solidFill>
              <a:latin typeface="Roboto Condensed Light"/>
            </a:endParaRPr>
          </a:p>
        </p:txBody>
      </p:sp>
      <p:sp>
        <p:nvSpPr>
          <p:cNvPr id="6" name="図プレースホルダー 9"/>
          <p:cNvSpPr>
            <a:spLocks noGrp="1"/>
          </p:cNvSpPr>
          <p:nvPr>
            <p:ph type="pic" sz="quarter" idx="12" hasCustomPrompt="1"/>
          </p:nvPr>
        </p:nvSpPr>
        <p:spPr>
          <a:xfrm>
            <a:off x="892777" y="2659265"/>
            <a:ext cx="3433693" cy="3433990"/>
          </a:xfrm>
          <a:prstGeom prst="ellipse">
            <a:avLst/>
          </a:prstGeom>
        </p:spPr>
        <p:txBody>
          <a:bodyPr/>
          <a:lstStyle>
            <a:lvl1pPr>
              <a:defRPr/>
            </a:lvl1pPr>
          </a:lstStyle>
          <a:p>
            <a:r>
              <a:rPr kumimoji="1" lang="en-US" altLang="ja-JP" dirty="0" smtClean="0"/>
              <a:t>Add Image</a:t>
            </a:r>
            <a:endParaRPr kumimoji="1" lang="ja-JP" altLang="en-US" dirty="0"/>
          </a:p>
        </p:txBody>
      </p:sp>
      <p:sp>
        <p:nvSpPr>
          <p:cNvPr id="7" name="円/楕円 6"/>
          <p:cNvSpPr/>
          <p:nvPr userDrawn="1"/>
        </p:nvSpPr>
        <p:spPr>
          <a:xfrm>
            <a:off x="5066860" y="2490310"/>
            <a:ext cx="3771573" cy="3771900"/>
          </a:xfrm>
          <a:prstGeom prst="ellipse">
            <a:avLst/>
          </a:prstGeom>
          <a:solidFill>
            <a:schemeClr val="accent1">
              <a:lumMod val="20000"/>
              <a:lumOff val="80000"/>
              <a:alpha val="30000"/>
            </a:schemeClr>
          </a:solidFill>
          <a:ln w="12700">
            <a:solidFill>
              <a:schemeClr val="accent1"/>
            </a:solidFill>
            <a:prstDash val="dash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 sz="2400" dirty="0" smtClean="0">
              <a:solidFill>
                <a:prstClr val="black"/>
              </a:solidFill>
              <a:latin typeface="Roboto Condensed Light"/>
            </a:endParaRPr>
          </a:p>
        </p:txBody>
      </p:sp>
      <p:sp>
        <p:nvSpPr>
          <p:cNvPr id="8" name="図プレースホルダー 9"/>
          <p:cNvSpPr>
            <a:spLocks noGrp="1"/>
          </p:cNvSpPr>
          <p:nvPr>
            <p:ph type="pic" sz="quarter" idx="13" hasCustomPrompt="1"/>
          </p:nvPr>
        </p:nvSpPr>
        <p:spPr>
          <a:xfrm>
            <a:off x="5235800" y="2659265"/>
            <a:ext cx="3433693" cy="3433990"/>
          </a:xfrm>
          <a:prstGeom prst="ellipse">
            <a:avLst/>
          </a:prstGeom>
        </p:spPr>
        <p:txBody>
          <a:bodyPr/>
          <a:lstStyle>
            <a:lvl1pPr>
              <a:defRPr/>
            </a:lvl1pPr>
          </a:lstStyle>
          <a:p>
            <a:r>
              <a:rPr kumimoji="1" lang="en-US" altLang="ja-JP" dirty="0" smtClean="0"/>
              <a:t>Add Image</a:t>
            </a:r>
            <a:endParaRPr kumimoji="1" lang="ja-JP" altLang="en-US" dirty="0"/>
          </a:p>
        </p:txBody>
      </p:sp>
      <p:sp>
        <p:nvSpPr>
          <p:cNvPr id="9" name="円/楕円 8"/>
          <p:cNvSpPr/>
          <p:nvPr userDrawn="1"/>
        </p:nvSpPr>
        <p:spPr>
          <a:xfrm>
            <a:off x="9409883" y="2452210"/>
            <a:ext cx="3771573" cy="3771900"/>
          </a:xfrm>
          <a:prstGeom prst="ellipse">
            <a:avLst/>
          </a:prstGeom>
          <a:solidFill>
            <a:schemeClr val="accent1">
              <a:lumMod val="20000"/>
              <a:lumOff val="80000"/>
              <a:alpha val="30000"/>
            </a:schemeClr>
          </a:solidFill>
          <a:ln w="12700">
            <a:solidFill>
              <a:schemeClr val="accent1"/>
            </a:solidFill>
            <a:prstDash val="dash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 sz="2400" dirty="0" smtClean="0">
              <a:solidFill>
                <a:prstClr val="black"/>
              </a:solidFill>
              <a:latin typeface="Roboto Condensed Light"/>
            </a:endParaRPr>
          </a:p>
        </p:txBody>
      </p:sp>
      <p:sp>
        <p:nvSpPr>
          <p:cNvPr id="10" name="図プレースホルダー 9"/>
          <p:cNvSpPr>
            <a:spLocks noGrp="1"/>
          </p:cNvSpPr>
          <p:nvPr>
            <p:ph type="pic" sz="quarter" idx="14" hasCustomPrompt="1"/>
          </p:nvPr>
        </p:nvSpPr>
        <p:spPr>
          <a:xfrm>
            <a:off x="9578823" y="2621165"/>
            <a:ext cx="3433693" cy="3433990"/>
          </a:xfrm>
          <a:prstGeom prst="ellipse">
            <a:avLst/>
          </a:prstGeom>
        </p:spPr>
        <p:txBody>
          <a:bodyPr/>
          <a:lstStyle>
            <a:lvl1pPr>
              <a:defRPr/>
            </a:lvl1pPr>
          </a:lstStyle>
          <a:p>
            <a:r>
              <a:rPr kumimoji="1" lang="en-US" altLang="ja-JP" dirty="0" smtClean="0"/>
              <a:t>Add Image</a:t>
            </a:r>
            <a:endParaRPr kumimoji="1" lang="ja-JP" altLang="en-US" dirty="0"/>
          </a:p>
        </p:txBody>
      </p:sp>
      <p:sp>
        <p:nvSpPr>
          <p:cNvPr id="11" name="円/楕円 10"/>
          <p:cNvSpPr/>
          <p:nvPr userDrawn="1"/>
        </p:nvSpPr>
        <p:spPr>
          <a:xfrm>
            <a:off x="13752906" y="2452210"/>
            <a:ext cx="3771573" cy="3771900"/>
          </a:xfrm>
          <a:prstGeom prst="ellipse">
            <a:avLst/>
          </a:prstGeom>
          <a:solidFill>
            <a:schemeClr val="accent1">
              <a:lumMod val="20000"/>
              <a:lumOff val="80000"/>
              <a:alpha val="30000"/>
            </a:schemeClr>
          </a:solidFill>
          <a:ln w="12700">
            <a:solidFill>
              <a:schemeClr val="accent1"/>
            </a:solidFill>
            <a:prstDash val="dash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 sz="2400" dirty="0" smtClean="0">
              <a:solidFill>
                <a:prstClr val="black"/>
              </a:solidFill>
              <a:latin typeface="Roboto Condensed Light"/>
            </a:endParaRPr>
          </a:p>
        </p:txBody>
      </p:sp>
      <p:sp>
        <p:nvSpPr>
          <p:cNvPr id="12" name="図プレースホルダー 9"/>
          <p:cNvSpPr>
            <a:spLocks noGrp="1"/>
          </p:cNvSpPr>
          <p:nvPr>
            <p:ph type="pic" sz="quarter" idx="15" hasCustomPrompt="1"/>
          </p:nvPr>
        </p:nvSpPr>
        <p:spPr>
          <a:xfrm>
            <a:off x="13921846" y="2621165"/>
            <a:ext cx="3433693" cy="3433990"/>
          </a:xfrm>
          <a:prstGeom prst="ellipse">
            <a:avLst/>
          </a:prstGeom>
        </p:spPr>
        <p:txBody>
          <a:bodyPr/>
          <a:lstStyle>
            <a:lvl1pPr>
              <a:defRPr/>
            </a:lvl1pPr>
          </a:lstStyle>
          <a:p>
            <a:r>
              <a:rPr kumimoji="1" lang="en-US" altLang="ja-JP" dirty="0" smtClean="0"/>
              <a:t>Add Image</a:t>
            </a:r>
            <a:endParaRPr kumimoji="1" lang="ja-JP" altLang="en-US" dirty="0"/>
          </a:p>
        </p:txBody>
      </p:sp>
      <p:sp>
        <p:nvSpPr>
          <p:cNvPr id="13" name="テキスト プレースホルダー 6"/>
          <p:cNvSpPr>
            <a:spLocks noGrp="1"/>
          </p:cNvSpPr>
          <p:nvPr>
            <p:ph type="body" sz="quarter" idx="16" hasCustomPrompt="1"/>
          </p:nvPr>
        </p:nvSpPr>
        <p:spPr>
          <a:xfrm>
            <a:off x="685740" y="6483905"/>
            <a:ext cx="3885863" cy="693830"/>
          </a:xfrm>
          <a:prstGeom prst="rect">
            <a:avLst/>
          </a:prstGeom>
        </p:spPr>
        <p:txBody>
          <a:bodyPr anchor="t">
            <a:normAutofit/>
          </a:bodyPr>
          <a:lstStyle>
            <a:lvl1pPr marL="0" indent="0" algn="ctr">
              <a:buNone/>
              <a:defRPr sz="3200" baseline="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kumimoji="1" lang="en-US" altLang="ja-JP" dirty="0" smtClean="0"/>
              <a:t>TEXT HERE</a:t>
            </a:r>
            <a:endParaRPr kumimoji="1" lang="ja-JP" altLang="en-US" dirty="0"/>
          </a:p>
        </p:txBody>
      </p:sp>
      <p:sp>
        <p:nvSpPr>
          <p:cNvPr id="14" name="テキスト プレースホルダー 6"/>
          <p:cNvSpPr>
            <a:spLocks noGrp="1"/>
          </p:cNvSpPr>
          <p:nvPr>
            <p:ph type="body" sz="quarter" idx="17" hasCustomPrompt="1"/>
          </p:nvPr>
        </p:nvSpPr>
        <p:spPr>
          <a:xfrm>
            <a:off x="5028763" y="6483905"/>
            <a:ext cx="3885863" cy="693830"/>
          </a:xfrm>
          <a:prstGeom prst="rect">
            <a:avLst/>
          </a:prstGeom>
        </p:spPr>
        <p:txBody>
          <a:bodyPr anchor="t">
            <a:normAutofit/>
          </a:bodyPr>
          <a:lstStyle>
            <a:lvl1pPr marL="0" indent="0" algn="ctr">
              <a:buNone/>
              <a:defRPr sz="3200" baseline="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kumimoji="1" lang="en-US" altLang="ja-JP" dirty="0" smtClean="0"/>
              <a:t>TEXT HERE</a:t>
            </a:r>
            <a:endParaRPr kumimoji="1" lang="ja-JP" altLang="en-US" dirty="0"/>
          </a:p>
        </p:txBody>
      </p:sp>
      <p:sp>
        <p:nvSpPr>
          <p:cNvPr id="15" name="テキスト プレースホルダー 6"/>
          <p:cNvSpPr>
            <a:spLocks noGrp="1"/>
          </p:cNvSpPr>
          <p:nvPr>
            <p:ph type="body" sz="quarter" idx="18" hasCustomPrompt="1"/>
          </p:nvPr>
        </p:nvSpPr>
        <p:spPr>
          <a:xfrm>
            <a:off x="9447980" y="6483905"/>
            <a:ext cx="3885863" cy="693830"/>
          </a:xfrm>
          <a:prstGeom prst="rect">
            <a:avLst/>
          </a:prstGeom>
        </p:spPr>
        <p:txBody>
          <a:bodyPr anchor="t">
            <a:normAutofit/>
          </a:bodyPr>
          <a:lstStyle>
            <a:lvl1pPr marL="0" indent="0" algn="ctr">
              <a:buNone/>
              <a:defRPr sz="3200" baseline="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kumimoji="1" lang="en-US" altLang="ja-JP" dirty="0" smtClean="0"/>
              <a:t>TEXT HERE</a:t>
            </a:r>
            <a:endParaRPr kumimoji="1" lang="ja-JP" altLang="en-US" dirty="0"/>
          </a:p>
        </p:txBody>
      </p:sp>
      <p:sp>
        <p:nvSpPr>
          <p:cNvPr id="16" name="テキスト プレースホルダー 6"/>
          <p:cNvSpPr>
            <a:spLocks noGrp="1"/>
          </p:cNvSpPr>
          <p:nvPr>
            <p:ph type="body" sz="quarter" idx="19" hasCustomPrompt="1"/>
          </p:nvPr>
        </p:nvSpPr>
        <p:spPr>
          <a:xfrm>
            <a:off x="13791003" y="6483905"/>
            <a:ext cx="3885863" cy="693830"/>
          </a:xfrm>
          <a:prstGeom prst="rect">
            <a:avLst/>
          </a:prstGeom>
        </p:spPr>
        <p:txBody>
          <a:bodyPr anchor="t">
            <a:normAutofit/>
          </a:bodyPr>
          <a:lstStyle>
            <a:lvl1pPr marL="0" indent="0" algn="ctr">
              <a:buNone/>
              <a:defRPr sz="3200" baseline="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kumimoji="1" lang="en-US" altLang="ja-JP" dirty="0" smtClean="0"/>
              <a:t>TEXT HERE</a:t>
            </a:r>
            <a:endParaRPr kumimoji="1" lang="ja-JP" altLang="en-US" dirty="0"/>
          </a:p>
        </p:txBody>
      </p:sp>
      <p:sp>
        <p:nvSpPr>
          <p:cNvPr id="17" name="テキスト プレースホルダー 11"/>
          <p:cNvSpPr>
            <a:spLocks noGrp="1"/>
          </p:cNvSpPr>
          <p:nvPr>
            <p:ph type="body" sz="quarter" idx="20" hasCustomPrompt="1"/>
          </p:nvPr>
        </p:nvSpPr>
        <p:spPr>
          <a:xfrm>
            <a:off x="685740" y="7042720"/>
            <a:ext cx="3925243" cy="1872680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8" name="テキスト プレースホルダー 11"/>
          <p:cNvSpPr>
            <a:spLocks noGrp="1"/>
          </p:cNvSpPr>
          <p:nvPr>
            <p:ph type="body" sz="quarter" idx="21" hasCustomPrompt="1"/>
          </p:nvPr>
        </p:nvSpPr>
        <p:spPr>
          <a:xfrm>
            <a:off x="5028763" y="7042720"/>
            <a:ext cx="3925243" cy="1872680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9" name="テキスト プレースホルダー 11"/>
          <p:cNvSpPr>
            <a:spLocks noGrp="1"/>
          </p:cNvSpPr>
          <p:nvPr>
            <p:ph type="body" sz="quarter" idx="22" hasCustomPrompt="1"/>
          </p:nvPr>
        </p:nvSpPr>
        <p:spPr>
          <a:xfrm>
            <a:off x="9447980" y="7042720"/>
            <a:ext cx="3925243" cy="1872680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0" name="テキスト プレースホルダー 11"/>
          <p:cNvSpPr>
            <a:spLocks noGrp="1"/>
          </p:cNvSpPr>
          <p:nvPr>
            <p:ph type="body" sz="quarter" idx="23" hasCustomPrompt="1"/>
          </p:nvPr>
        </p:nvSpPr>
        <p:spPr>
          <a:xfrm>
            <a:off x="13791003" y="7042720"/>
            <a:ext cx="3925243" cy="1872680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81894690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49" presetClass="entr" presetSubtype="0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500"/>
                            </p:stCondLst>
                            <p:childTnLst>
                              <p:par>
                                <p:cTn id="18" presetID="2" presetClass="entr" presetSubtype="4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2" presetClass="entr" presetSubtype="4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000"/>
                            </p:stCondLst>
                            <p:childTnLst>
                              <p:par>
                                <p:cTn id="27" presetID="49" presetClass="entr" presetSubtype="0" decel="10000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49" presetClass="entr" presetSubtype="0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2000"/>
                            </p:stCondLst>
                            <p:childTnLst>
                              <p:par>
                                <p:cTn id="40" presetID="2" presetClass="entr" presetSubtype="4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4" presetID="2" presetClass="entr" presetSubtype="4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2500"/>
                            </p:stCondLst>
                            <p:childTnLst>
                              <p:par>
                                <p:cTn id="49" presetID="49" presetClass="entr" presetSubtype="0" decel="10000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49" presetClass="entr" presetSubtype="0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0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3500"/>
                            </p:stCondLst>
                            <p:childTnLst>
                              <p:par>
                                <p:cTn id="62" presetID="2" presetClass="entr" presetSubtype="4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4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5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6" presetID="2" presetClass="entr" presetSubtype="4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8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9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4000"/>
                            </p:stCondLst>
                            <p:childTnLst>
                              <p:par>
                                <p:cTn id="71" presetID="49" presetClass="entr" presetSubtype="0" decel="10000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3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6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" presetID="49" presetClass="entr" presetSubtype="0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9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5000"/>
                            </p:stCondLst>
                            <p:childTnLst>
                              <p:par>
                                <p:cTn id="84" presetID="2" presetClass="entr" presetSubtype="4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6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7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8" presetID="2" presetClass="entr" presetSubtype="4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0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1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6" grpId="0"/>
      <p:bldP spid="7" grpId="0" animBg="1"/>
      <p:bldP spid="8" grpId="0"/>
      <p:bldP spid="9" grpId="0" animBg="1"/>
      <p:bldP spid="10" grpId="0"/>
      <p:bldP spid="11" grpId="0" animBg="1"/>
      <p:bldP spid="12" grpId="0"/>
      <p:bldP spid="13" grpId="0">
        <p:tmplLst>
          <p:tmpl>
            <p:tnLst>
              <p:par>
                <p:cTn presetID="2" presetClass="entr" presetSubtype="4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4" grpId="0">
        <p:tmplLst>
          <p:tmpl>
            <p:tnLst>
              <p:par>
                <p:cTn presetID="2" presetClass="entr" presetSubtype="4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5" grpId="0">
        <p:tmplLst>
          <p:tmpl>
            <p:tnLst>
              <p:par>
                <p:cTn presetID="2" presetClass="entr" presetSubtype="4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6" grpId="0">
        <p:tmplLst>
          <p:tmpl>
            <p:tnLst>
              <p:par>
                <p:cTn presetID="2" presetClass="entr" presetSubtype="4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7" grpId="0">
        <p:tmplLst>
          <p:tmpl>
            <p:tnLst>
              <p:par>
                <p:cTn presetID="2" presetClass="entr" presetSubtype="4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8" grpId="0">
        <p:tmplLst>
          <p:tmpl>
            <p:tnLst>
              <p:par>
                <p:cTn presetID="2" presetClass="entr" presetSubtype="4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9" grpId="0">
        <p:tmplLst>
          <p:tmpl>
            <p:tnLst>
              <p:par>
                <p:cTn presetID="2" presetClass="entr" presetSubtype="4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0" grpId="0">
        <p:tmplLst>
          <p:tmpl>
            <p:tnLst>
              <p:par>
                <p:cTn presetID="2" presetClass="entr" presetSubtype="4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4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 Poin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en-US" altLang="ja-JP" dirty="0" smtClean="0"/>
              <a:t>SLIDE TITLE HERE</a:t>
            </a:r>
            <a:endParaRPr kumimoji="1" lang="ja-JP" altLang="en-US" dirty="0"/>
          </a:p>
        </p:txBody>
      </p: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  <a:alpha val="70000"/>
                  </a:prstClr>
                </a:solidFill>
              </a:rPr>
              <a:t>The Power of PowerPoint | thepopp.com</a:t>
            </a:r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87164BF-D67A-46C0-81D2-5BAF67C00C80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  <p:sp>
        <p:nvSpPr>
          <p:cNvPr id="5" name="テキスト プレースホルダー 11"/>
          <p:cNvSpPr>
            <a:spLocks noGrp="1"/>
          </p:cNvSpPr>
          <p:nvPr>
            <p:ph type="body" sz="quarter" idx="15" hasCustomPrompt="1"/>
          </p:nvPr>
        </p:nvSpPr>
        <p:spPr>
          <a:xfrm>
            <a:off x="959042" y="6697585"/>
            <a:ext cx="4854903" cy="2091320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spcBef>
                <a:spcPts val="600"/>
              </a:spcBef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cxnSp>
        <p:nvCxnSpPr>
          <p:cNvPr id="6" name="直線コネクタ 5"/>
          <p:cNvCxnSpPr/>
          <p:nvPr userDrawn="1"/>
        </p:nvCxnSpPr>
        <p:spPr>
          <a:xfrm flipH="1">
            <a:off x="870142" y="5863580"/>
            <a:ext cx="5032704" cy="0"/>
          </a:xfrm>
          <a:prstGeom prst="line">
            <a:avLst/>
          </a:prstGeom>
          <a:ln w="12700">
            <a:solidFill>
              <a:schemeClr val="accent1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テキスト プレースホルダー 11"/>
          <p:cNvSpPr>
            <a:spLocks noGrp="1"/>
          </p:cNvSpPr>
          <p:nvPr>
            <p:ph type="body" sz="quarter" idx="16" hasCustomPrompt="1"/>
          </p:nvPr>
        </p:nvSpPr>
        <p:spPr>
          <a:xfrm>
            <a:off x="961319" y="6043600"/>
            <a:ext cx="4850349" cy="720080"/>
          </a:xfrm>
        </p:spPr>
        <p:txBody>
          <a:bodyPr anchor="b">
            <a:noAutofit/>
          </a:bodyPr>
          <a:lstStyle>
            <a:lvl1pPr algn="l">
              <a:lnSpc>
                <a:spcPct val="100000"/>
              </a:lnSpc>
              <a:spcBef>
                <a:spcPts val="0"/>
              </a:spcBef>
              <a:defRPr sz="28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6" name="円/楕円 15"/>
          <p:cNvSpPr/>
          <p:nvPr userDrawn="1"/>
        </p:nvSpPr>
        <p:spPr>
          <a:xfrm>
            <a:off x="1782598" y="2315840"/>
            <a:ext cx="3187700" cy="3187700"/>
          </a:xfrm>
          <a:prstGeom prst="ellipse">
            <a:avLst/>
          </a:prstGeom>
          <a:solidFill>
            <a:schemeClr val="accent1"/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7" name="テキスト プレースホルダー 11"/>
          <p:cNvSpPr>
            <a:spLocks noGrp="1"/>
          </p:cNvSpPr>
          <p:nvPr>
            <p:ph type="body" sz="quarter" idx="21" hasCustomPrompt="1"/>
          </p:nvPr>
        </p:nvSpPr>
        <p:spPr>
          <a:xfrm>
            <a:off x="1870884" y="3459640"/>
            <a:ext cx="3011127" cy="900100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800" spc="3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8" name="テキスト プレースホルダー 11"/>
          <p:cNvSpPr>
            <a:spLocks noGrp="1"/>
          </p:cNvSpPr>
          <p:nvPr>
            <p:ph type="body" sz="quarter" idx="22" hasCustomPrompt="1"/>
          </p:nvPr>
        </p:nvSpPr>
        <p:spPr>
          <a:xfrm>
            <a:off x="6725007" y="6697585"/>
            <a:ext cx="4854903" cy="2091320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spcBef>
                <a:spcPts val="600"/>
              </a:spcBef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cxnSp>
        <p:nvCxnSpPr>
          <p:cNvPr id="19" name="直線コネクタ 18"/>
          <p:cNvCxnSpPr/>
          <p:nvPr userDrawn="1"/>
        </p:nvCxnSpPr>
        <p:spPr>
          <a:xfrm flipH="1">
            <a:off x="6636107" y="5863580"/>
            <a:ext cx="5032704" cy="0"/>
          </a:xfrm>
          <a:prstGeom prst="line">
            <a:avLst/>
          </a:prstGeom>
          <a:ln w="12700">
            <a:solidFill>
              <a:schemeClr val="accent1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" name="テキスト プレースホルダー 11"/>
          <p:cNvSpPr>
            <a:spLocks noGrp="1"/>
          </p:cNvSpPr>
          <p:nvPr>
            <p:ph type="body" sz="quarter" idx="23" hasCustomPrompt="1"/>
          </p:nvPr>
        </p:nvSpPr>
        <p:spPr>
          <a:xfrm>
            <a:off x="6727284" y="6043600"/>
            <a:ext cx="4850349" cy="720080"/>
          </a:xfrm>
        </p:spPr>
        <p:txBody>
          <a:bodyPr anchor="b">
            <a:noAutofit/>
          </a:bodyPr>
          <a:lstStyle>
            <a:lvl1pPr algn="l">
              <a:lnSpc>
                <a:spcPct val="100000"/>
              </a:lnSpc>
              <a:spcBef>
                <a:spcPts val="0"/>
              </a:spcBef>
              <a:defRPr sz="28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1" name="円/楕円 20"/>
          <p:cNvSpPr/>
          <p:nvPr userDrawn="1"/>
        </p:nvSpPr>
        <p:spPr>
          <a:xfrm>
            <a:off x="7548563" y="2315840"/>
            <a:ext cx="3187700" cy="31877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22" name="テキスト プレースホルダー 11"/>
          <p:cNvSpPr>
            <a:spLocks noGrp="1"/>
          </p:cNvSpPr>
          <p:nvPr>
            <p:ph type="body" sz="quarter" idx="24" hasCustomPrompt="1"/>
          </p:nvPr>
        </p:nvSpPr>
        <p:spPr>
          <a:xfrm>
            <a:off x="7636849" y="3459640"/>
            <a:ext cx="3011127" cy="900100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800" spc="3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3" name="テキスト プレースホルダー 11"/>
          <p:cNvSpPr>
            <a:spLocks noGrp="1"/>
          </p:cNvSpPr>
          <p:nvPr>
            <p:ph type="body" sz="quarter" idx="25" hasCustomPrompt="1"/>
          </p:nvPr>
        </p:nvSpPr>
        <p:spPr>
          <a:xfrm>
            <a:off x="12472466" y="6697585"/>
            <a:ext cx="4854903" cy="2091320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spcBef>
                <a:spcPts val="600"/>
              </a:spcBef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cxnSp>
        <p:nvCxnSpPr>
          <p:cNvPr id="24" name="直線コネクタ 23"/>
          <p:cNvCxnSpPr/>
          <p:nvPr userDrawn="1"/>
        </p:nvCxnSpPr>
        <p:spPr>
          <a:xfrm flipH="1">
            <a:off x="12383566" y="5863580"/>
            <a:ext cx="5032704" cy="0"/>
          </a:xfrm>
          <a:prstGeom prst="line">
            <a:avLst/>
          </a:prstGeom>
          <a:ln w="12700">
            <a:solidFill>
              <a:schemeClr val="accent1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" name="テキスト プレースホルダー 11"/>
          <p:cNvSpPr>
            <a:spLocks noGrp="1"/>
          </p:cNvSpPr>
          <p:nvPr>
            <p:ph type="body" sz="quarter" idx="26" hasCustomPrompt="1"/>
          </p:nvPr>
        </p:nvSpPr>
        <p:spPr>
          <a:xfrm>
            <a:off x="12474743" y="6043600"/>
            <a:ext cx="4850349" cy="720080"/>
          </a:xfrm>
        </p:spPr>
        <p:txBody>
          <a:bodyPr anchor="b">
            <a:noAutofit/>
          </a:bodyPr>
          <a:lstStyle>
            <a:lvl1pPr algn="l">
              <a:lnSpc>
                <a:spcPct val="100000"/>
              </a:lnSpc>
              <a:spcBef>
                <a:spcPts val="0"/>
              </a:spcBef>
              <a:defRPr sz="28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6" name="円/楕円 25"/>
          <p:cNvSpPr/>
          <p:nvPr userDrawn="1"/>
        </p:nvSpPr>
        <p:spPr>
          <a:xfrm>
            <a:off x="13296022" y="2315840"/>
            <a:ext cx="3187700" cy="3187700"/>
          </a:xfrm>
          <a:prstGeom prst="ellipse">
            <a:avLst/>
          </a:prstGeom>
          <a:solidFill>
            <a:schemeClr val="accent1">
              <a:lumMod val="50000"/>
            </a:schemeClr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27" name="テキスト プレースホルダー 11"/>
          <p:cNvSpPr>
            <a:spLocks noGrp="1"/>
          </p:cNvSpPr>
          <p:nvPr>
            <p:ph type="body" sz="quarter" idx="27" hasCustomPrompt="1"/>
          </p:nvPr>
        </p:nvSpPr>
        <p:spPr>
          <a:xfrm>
            <a:off x="13384308" y="3459640"/>
            <a:ext cx="3011127" cy="900100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800" spc="3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8" name="涙形 27"/>
          <p:cNvSpPr/>
          <p:nvPr userDrawn="1"/>
        </p:nvSpPr>
        <p:spPr>
          <a:xfrm rot="5400000">
            <a:off x="1447350" y="2171533"/>
            <a:ext cx="848875" cy="848875"/>
          </a:xfrm>
          <a:prstGeom prst="teardrop">
            <a:avLst/>
          </a:prstGeom>
          <a:solidFill>
            <a:schemeClr val="accent1">
              <a:lumMod val="20000"/>
              <a:lumOff val="80000"/>
            </a:schemeClr>
          </a:solidFill>
          <a:ln w="76200" cmpd="sng">
            <a:solidFill>
              <a:schemeClr val="accent1">
                <a:lumMod val="40000"/>
                <a:lumOff val="60000"/>
              </a:schemeClr>
            </a:solidFill>
            <a:beve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29" name="テキスト ボックス 28"/>
          <p:cNvSpPr txBox="1"/>
          <p:nvPr userDrawn="1"/>
        </p:nvSpPr>
        <p:spPr>
          <a:xfrm>
            <a:off x="1665641" y="2315840"/>
            <a:ext cx="412292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kumimoji="1" lang="en-US" altLang="ja-JP" dirty="0" smtClean="0">
                <a:solidFill>
                  <a:srgbClr val="53548A"/>
                </a:solidFill>
              </a:rPr>
              <a:t>1</a:t>
            </a:r>
            <a:endParaRPr kumimoji="1" lang="ja-JP" altLang="en-US" dirty="0">
              <a:solidFill>
                <a:srgbClr val="53548A"/>
              </a:solidFill>
            </a:endParaRPr>
          </a:p>
        </p:txBody>
      </p:sp>
      <p:sp>
        <p:nvSpPr>
          <p:cNvPr id="30" name="涙形 29"/>
          <p:cNvSpPr/>
          <p:nvPr userDrawn="1"/>
        </p:nvSpPr>
        <p:spPr>
          <a:xfrm rot="5400000">
            <a:off x="7214211" y="2171532"/>
            <a:ext cx="848875" cy="848875"/>
          </a:xfrm>
          <a:prstGeom prst="teardrop">
            <a:avLst/>
          </a:prstGeom>
          <a:solidFill>
            <a:schemeClr val="accent1">
              <a:lumMod val="20000"/>
              <a:lumOff val="80000"/>
            </a:schemeClr>
          </a:solidFill>
          <a:ln w="76200" cmpd="sng">
            <a:solidFill>
              <a:schemeClr val="accent1">
                <a:lumMod val="40000"/>
                <a:lumOff val="60000"/>
              </a:schemeClr>
            </a:solidFill>
            <a:beve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31" name="テキスト ボックス 30"/>
          <p:cNvSpPr txBox="1"/>
          <p:nvPr userDrawn="1"/>
        </p:nvSpPr>
        <p:spPr>
          <a:xfrm>
            <a:off x="7432502" y="2315839"/>
            <a:ext cx="412292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kumimoji="1" lang="en-US" altLang="ja-JP" dirty="0" smtClean="0">
                <a:solidFill>
                  <a:srgbClr val="53548A"/>
                </a:solidFill>
              </a:rPr>
              <a:t>2</a:t>
            </a:r>
            <a:endParaRPr kumimoji="1" lang="ja-JP" altLang="en-US" dirty="0">
              <a:solidFill>
                <a:srgbClr val="53548A"/>
              </a:solidFill>
            </a:endParaRPr>
          </a:p>
        </p:txBody>
      </p:sp>
      <p:sp>
        <p:nvSpPr>
          <p:cNvPr id="32" name="涙形 31"/>
          <p:cNvSpPr/>
          <p:nvPr userDrawn="1"/>
        </p:nvSpPr>
        <p:spPr>
          <a:xfrm rot="5400000">
            <a:off x="13006902" y="2198824"/>
            <a:ext cx="848875" cy="848875"/>
          </a:xfrm>
          <a:prstGeom prst="teardrop">
            <a:avLst/>
          </a:prstGeom>
          <a:solidFill>
            <a:schemeClr val="accent1">
              <a:lumMod val="20000"/>
              <a:lumOff val="80000"/>
            </a:schemeClr>
          </a:solidFill>
          <a:ln w="76200" cmpd="sng">
            <a:solidFill>
              <a:schemeClr val="accent1">
                <a:lumMod val="40000"/>
                <a:lumOff val="60000"/>
              </a:schemeClr>
            </a:solidFill>
            <a:beve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33" name="テキスト ボックス 32"/>
          <p:cNvSpPr txBox="1"/>
          <p:nvPr userDrawn="1"/>
        </p:nvSpPr>
        <p:spPr>
          <a:xfrm>
            <a:off x="13225193" y="2343131"/>
            <a:ext cx="412292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kumimoji="1" lang="en-US" altLang="ja-JP" dirty="0" smtClean="0">
                <a:solidFill>
                  <a:srgbClr val="53548A"/>
                </a:solidFill>
              </a:rPr>
              <a:t>3</a:t>
            </a:r>
            <a:endParaRPr kumimoji="1" lang="ja-JP" altLang="en-US" dirty="0">
              <a:solidFill>
                <a:srgbClr val="53548A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6096103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" presetClass="entr" presetSubtype="9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9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500"/>
                            </p:stCondLst>
                            <p:childTnLst>
                              <p:par>
                                <p:cTn id="20" presetID="16" presetClass="entr" presetSubtype="37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22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2" presetClass="entr" presetSubtype="4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8" presetID="2" presetClass="entr" presetSubtype="4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1500"/>
                            </p:stCondLst>
                            <p:childTnLst>
                              <p:par>
                                <p:cTn id="33" presetID="10" presetClass="entr" presetSubtype="0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2" presetClass="entr" presetSubtype="9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9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2250"/>
                            </p:stCondLst>
                            <p:childTnLst>
                              <p:par>
                                <p:cTn id="48" presetID="16" presetClass="entr" presetSubtype="37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50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2750"/>
                            </p:stCondLst>
                            <p:childTnLst>
                              <p:par>
                                <p:cTn id="52" presetID="2" presetClass="entr" presetSubtype="4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6" presetID="2" presetClass="entr" presetSubtype="4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3250"/>
                            </p:stCondLst>
                            <p:childTnLst>
                              <p:par>
                                <p:cTn id="61" presetID="10" presetClass="entr" presetSubtype="0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2" presetClass="entr" presetSubtype="9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9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0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1" presetID="2" presetClass="entr" presetSubtype="9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3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4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4000"/>
                            </p:stCondLst>
                            <p:childTnLst>
                              <p:par>
                                <p:cTn id="76" presetID="16" presetClass="entr" presetSubtype="37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78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4500"/>
                            </p:stCondLst>
                            <p:childTnLst>
                              <p:par>
                                <p:cTn id="80" presetID="2" presetClass="entr" presetSubtype="4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2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3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4" presetID="2" presetClass="entr" presetSubtype="4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6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7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>
        <p:tmplLst>
          <p:tmpl>
            <p:tnLst>
              <p:par>
                <p:cTn presetID="2" presetClass="entr" presetSubtype="4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7" grpId="0">
        <p:tmplLst>
          <p:tmpl>
            <p:tnLst>
              <p:par>
                <p:cTn presetID="2" presetClass="entr" presetSubtype="4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6" grpId="0" animBg="1"/>
      <p:bldP spid="17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8" grpId="0">
        <p:tmplLst>
          <p:tmpl>
            <p:tnLst>
              <p:par>
                <p:cTn presetID="2" presetClass="entr" presetSubtype="4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0" grpId="0">
        <p:tmplLst>
          <p:tmpl>
            <p:tnLst>
              <p:par>
                <p:cTn presetID="2" presetClass="entr" presetSubtype="4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1" grpId="0" animBg="1"/>
      <p:bldP spid="22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3" grpId="0">
        <p:tmplLst>
          <p:tmpl>
            <p:tnLst>
              <p:par>
                <p:cTn presetID="2" presetClass="entr" presetSubtype="4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5" grpId="0">
        <p:tmplLst>
          <p:tmpl>
            <p:tnLst>
              <p:par>
                <p:cTn presetID="2" presetClass="entr" presetSubtype="4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6" grpId="0" animBg="1"/>
      <p:bldP spid="27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8" grpId="0" animBg="1"/>
      <p:bldP spid="29" grpId="0"/>
      <p:bldP spid="30" grpId="0" animBg="1"/>
      <p:bldP spid="31" grpId="0"/>
      <p:bldP spid="32" grpId="0" animBg="1"/>
      <p:bldP spid="33" grpId="0"/>
    </p:bldLst>
  </p:timing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yrami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en-US" altLang="ja-JP" dirty="0" smtClean="0"/>
              <a:t>SLIDE TITLE HERE</a:t>
            </a:r>
            <a:endParaRPr kumimoji="1" lang="ja-JP" altLang="en-US" dirty="0"/>
          </a:p>
        </p:txBody>
      </p:sp>
      <p:sp>
        <p:nvSpPr>
          <p:cNvPr id="5" name="二等辺三角形 25"/>
          <p:cNvSpPr/>
          <p:nvPr userDrawn="1"/>
        </p:nvSpPr>
        <p:spPr>
          <a:xfrm>
            <a:off x="232216" y="2173170"/>
            <a:ext cx="7883076" cy="6795755"/>
          </a:xfrm>
          <a:custGeom>
            <a:avLst/>
            <a:gdLst/>
            <a:ahLst/>
            <a:cxnLst/>
            <a:rect l="l" t="t" r="r" b="b"/>
            <a:pathLst>
              <a:path w="7883076" h="6795755">
                <a:moveTo>
                  <a:pt x="1" y="6795754"/>
                </a:moveTo>
                <a:lnTo>
                  <a:pt x="7883075" y="6795754"/>
                </a:lnTo>
                <a:lnTo>
                  <a:pt x="7883076" y="6795755"/>
                </a:lnTo>
                <a:lnTo>
                  <a:pt x="0" y="6795755"/>
                </a:lnTo>
                <a:close/>
                <a:moveTo>
                  <a:pt x="978756" y="5108245"/>
                </a:moveTo>
                <a:lnTo>
                  <a:pt x="6904320" y="5108245"/>
                </a:lnTo>
                <a:lnTo>
                  <a:pt x="7856558" y="6750035"/>
                </a:lnTo>
                <a:lnTo>
                  <a:pt x="26518" y="6750035"/>
                </a:lnTo>
                <a:close/>
                <a:moveTo>
                  <a:pt x="1957511" y="3420736"/>
                </a:moveTo>
                <a:lnTo>
                  <a:pt x="5925565" y="3420736"/>
                </a:lnTo>
                <a:lnTo>
                  <a:pt x="6877803" y="5062526"/>
                </a:lnTo>
                <a:lnTo>
                  <a:pt x="1005273" y="5062526"/>
                </a:lnTo>
                <a:close/>
                <a:moveTo>
                  <a:pt x="2936267" y="1733227"/>
                </a:moveTo>
                <a:lnTo>
                  <a:pt x="4946810" y="1733227"/>
                </a:lnTo>
                <a:lnTo>
                  <a:pt x="5899048" y="3375017"/>
                </a:lnTo>
                <a:lnTo>
                  <a:pt x="1984028" y="3375017"/>
                </a:lnTo>
                <a:close/>
                <a:moveTo>
                  <a:pt x="3941538" y="0"/>
                </a:moveTo>
                <a:lnTo>
                  <a:pt x="4920293" y="1687508"/>
                </a:lnTo>
                <a:lnTo>
                  <a:pt x="2962784" y="1687508"/>
                </a:lnTo>
                <a:close/>
              </a:path>
            </a:pathLst>
          </a:custGeom>
          <a:solidFill>
            <a:schemeClr val="accent1"/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/>
          </a:p>
        </p:txBody>
      </p:sp>
      <p:sp>
        <p:nvSpPr>
          <p:cNvPr id="6" name="平行四辺形 5"/>
          <p:cNvSpPr/>
          <p:nvPr userDrawn="1"/>
        </p:nvSpPr>
        <p:spPr>
          <a:xfrm flipH="1">
            <a:off x="4173754" y="2173170"/>
            <a:ext cx="6434950" cy="1684455"/>
          </a:xfrm>
          <a:prstGeom prst="parallelogram">
            <a:avLst>
              <a:gd name="adj" fmla="val 58019"/>
            </a:avLst>
          </a:prstGeom>
          <a:solidFill>
            <a:srgbClr val="FFC000">
              <a:alpha val="50196"/>
            </a:srgbClr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" name="平行四辺形 6"/>
          <p:cNvSpPr/>
          <p:nvPr userDrawn="1"/>
        </p:nvSpPr>
        <p:spPr>
          <a:xfrm flipH="1">
            <a:off x="5174692" y="3905251"/>
            <a:ext cx="6434950" cy="1636830"/>
          </a:xfrm>
          <a:prstGeom prst="parallelogram">
            <a:avLst>
              <a:gd name="adj" fmla="val 58019"/>
            </a:avLst>
          </a:prstGeom>
          <a:solidFill>
            <a:srgbClr val="FFFF00">
              <a:alpha val="50196"/>
            </a:srgbClr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" name="平行四辺形 7"/>
          <p:cNvSpPr/>
          <p:nvPr userDrawn="1"/>
        </p:nvSpPr>
        <p:spPr>
          <a:xfrm flipH="1">
            <a:off x="6157128" y="5596447"/>
            <a:ext cx="6434950" cy="1636830"/>
          </a:xfrm>
          <a:prstGeom prst="parallelogram">
            <a:avLst>
              <a:gd name="adj" fmla="val 58019"/>
            </a:avLst>
          </a:prstGeom>
          <a:solidFill>
            <a:srgbClr val="00B050">
              <a:alpha val="50196"/>
            </a:srgbClr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" name="平行四辺形 8"/>
          <p:cNvSpPr/>
          <p:nvPr userDrawn="1"/>
        </p:nvSpPr>
        <p:spPr>
          <a:xfrm flipH="1">
            <a:off x="7135028" y="7285547"/>
            <a:ext cx="6434950" cy="1636830"/>
          </a:xfrm>
          <a:prstGeom prst="parallelogram">
            <a:avLst>
              <a:gd name="adj" fmla="val 58019"/>
            </a:avLst>
          </a:prstGeom>
          <a:solidFill>
            <a:srgbClr val="0070C0">
              <a:alpha val="50196"/>
            </a:srgbClr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" name="テキスト プレースホルダー 11"/>
          <p:cNvSpPr>
            <a:spLocks noGrp="1"/>
          </p:cNvSpPr>
          <p:nvPr>
            <p:ph type="body" sz="quarter" idx="16" hasCustomPrompt="1"/>
          </p:nvPr>
        </p:nvSpPr>
        <p:spPr>
          <a:xfrm>
            <a:off x="2916454" y="4787166"/>
            <a:ext cx="2514600" cy="720080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400" spc="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1" name="テキスト プレースホルダー 11"/>
          <p:cNvSpPr>
            <a:spLocks noGrp="1"/>
          </p:cNvSpPr>
          <p:nvPr>
            <p:ph type="body" sz="quarter" idx="17" hasCustomPrompt="1"/>
          </p:nvPr>
        </p:nvSpPr>
        <p:spPr>
          <a:xfrm>
            <a:off x="3507004" y="3103730"/>
            <a:ext cx="1333500" cy="720080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400" spc="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WORD</a:t>
            </a:r>
            <a:endParaRPr lang="en-US" dirty="0"/>
          </a:p>
        </p:txBody>
      </p:sp>
      <p:sp>
        <p:nvSpPr>
          <p:cNvPr id="12" name="テキスト プレースホルダー 11"/>
          <p:cNvSpPr>
            <a:spLocks noGrp="1"/>
          </p:cNvSpPr>
          <p:nvPr>
            <p:ph type="body" sz="quarter" idx="18" hasCustomPrompt="1"/>
          </p:nvPr>
        </p:nvSpPr>
        <p:spPr>
          <a:xfrm>
            <a:off x="1788489" y="6465662"/>
            <a:ext cx="4770530" cy="720080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400" spc="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3" name="テキスト プレースホルダー 11"/>
          <p:cNvSpPr>
            <a:spLocks noGrp="1"/>
          </p:cNvSpPr>
          <p:nvPr>
            <p:ph type="body" sz="quarter" idx="19" hasCustomPrompt="1"/>
          </p:nvPr>
        </p:nvSpPr>
        <p:spPr>
          <a:xfrm>
            <a:off x="1788489" y="8201562"/>
            <a:ext cx="4770530" cy="720080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400" spc="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4" name="テキスト プレースホルダー 11"/>
          <p:cNvSpPr>
            <a:spLocks noGrp="1"/>
          </p:cNvSpPr>
          <p:nvPr>
            <p:ph type="body" sz="quarter" idx="20" hasCustomPrompt="1"/>
          </p:nvPr>
        </p:nvSpPr>
        <p:spPr>
          <a:xfrm>
            <a:off x="5353947" y="2308185"/>
            <a:ext cx="5535615" cy="1440160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5" name="テキスト プレースホルダー 11"/>
          <p:cNvSpPr>
            <a:spLocks noGrp="1"/>
          </p:cNvSpPr>
          <p:nvPr>
            <p:ph type="body" sz="quarter" idx="21" hasCustomPrompt="1"/>
          </p:nvPr>
        </p:nvSpPr>
        <p:spPr>
          <a:xfrm>
            <a:off x="6299052" y="4018375"/>
            <a:ext cx="5535615" cy="1440160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6" name="テキスト プレースホルダー 11"/>
          <p:cNvSpPr>
            <a:spLocks noGrp="1"/>
          </p:cNvSpPr>
          <p:nvPr>
            <p:ph type="body" sz="quarter" idx="22" hasCustomPrompt="1"/>
          </p:nvPr>
        </p:nvSpPr>
        <p:spPr>
          <a:xfrm>
            <a:off x="7324153" y="5683560"/>
            <a:ext cx="5535615" cy="1440160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7" name="テキスト プレースホルダー 11"/>
          <p:cNvSpPr>
            <a:spLocks noGrp="1"/>
          </p:cNvSpPr>
          <p:nvPr>
            <p:ph type="body" sz="quarter" idx="23" hasCustomPrompt="1"/>
          </p:nvPr>
        </p:nvSpPr>
        <p:spPr>
          <a:xfrm>
            <a:off x="8234267" y="7383882"/>
            <a:ext cx="5535615" cy="1440160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57339618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900"/>
                            </p:stCondLst>
                            <p:childTnLst>
                              <p:par>
                                <p:cTn id="21" presetID="22" presetClass="entr" presetSubtype="8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22" presetClass="entr" presetSubtype="8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6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650"/>
                            </p:stCondLst>
                            <p:childTnLst>
                              <p:par>
                                <p:cTn id="28" presetID="22" presetClass="entr" presetSubtype="8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0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22" presetClass="entr" presetSubtype="8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3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650"/>
                            </p:stCondLst>
                            <p:childTnLst>
                              <p:par>
                                <p:cTn id="35" presetID="22" presetClass="entr" presetSubtype="8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22" presetClass="entr" presetSubtype="8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0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3650"/>
                            </p:stCondLst>
                            <p:childTnLst>
                              <p:par>
                                <p:cTn id="42" presetID="22" presetClass="entr" presetSubtype="8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4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22" presetClass="entr" presetSubtype="8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6" grpId="0" animBg="1"/>
      <p:bldP spid="7" grpId="0" animBg="1"/>
      <p:bldP spid="8" grpId="0" animBg="1"/>
      <p:bldP spid="9" grpId="0" animBg="1"/>
      <p:bldP spid="10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1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4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2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2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3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1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4" grpId="0">
        <p:tmplLst>
          <p:tmpl>
            <p:tnLst>
              <p:par>
                <p:cTn presetID="22" presetClass="entr" presetSubtype="8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1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5" grpId="0">
        <p:tmplLst>
          <p:tmpl>
            <p:tnLst>
              <p:par>
                <p:cTn presetID="22" presetClass="entr" presetSubtype="8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1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6" grpId="0">
        <p:tmplLst>
          <p:tmpl>
            <p:tnLst>
              <p:par>
                <p:cTn presetID="22" presetClass="entr" presetSubtype="8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1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7" grpId="0">
        <p:tmplLst>
          <p:tmpl>
            <p:tnLst>
              <p:par>
                <p:cTn presetID="22" presetClass="entr" presetSubtype="8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17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4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 Points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六角形 6"/>
          <p:cNvSpPr/>
          <p:nvPr userDrawn="1"/>
        </p:nvSpPr>
        <p:spPr>
          <a:xfrm rot="5400000">
            <a:off x="7899295" y="2331670"/>
            <a:ext cx="3603388" cy="3106369"/>
          </a:xfrm>
          <a:prstGeom prst="hexagon">
            <a:avLst>
              <a:gd name="adj" fmla="val 29917"/>
              <a:gd name="vf" fmla="val 115470"/>
            </a:avLst>
          </a:prstGeom>
          <a:solidFill>
            <a:schemeClr val="accent1"/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2" name="タイトル 1"/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en-US" altLang="ja-JP" dirty="0" smtClean="0"/>
              <a:t>SLIDE TITLE HERE</a:t>
            </a:r>
            <a:endParaRPr kumimoji="1" lang="ja-JP" altLang="en-US" dirty="0"/>
          </a:p>
        </p:txBody>
      </p: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  <a:alpha val="70000"/>
                  </a:prstClr>
                </a:solidFill>
              </a:rPr>
              <a:t>The Power of PowerPoint | thepopp.com</a:t>
            </a:r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87164BF-D67A-46C0-81D2-5BAF67C00C80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  <p:sp>
        <p:nvSpPr>
          <p:cNvPr id="6" name="テキスト プレースホルダー 11"/>
          <p:cNvSpPr>
            <a:spLocks noGrp="1"/>
          </p:cNvSpPr>
          <p:nvPr>
            <p:ph type="body" sz="quarter" idx="21" hasCustomPrompt="1"/>
          </p:nvPr>
        </p:nvSpPr>
        <p:spPr>
          <a:xfrm>
            <a:off x="8195426" y="3208286"/>
            <a:ext cx="3011127" cy="1368824"/>
          </a:xfrm>
        </p:spPr>
        <p:txBody>
          <a:bodyPr anchor="ctr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2800" spc="3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8" name="六角形 7"/>
          <p:cNvSpPr/>
          <p:nvPr userDrawn="1"/>
        </p:nvSpPr>
        <p:spPr>
          <a:xfrm rot="5400000">
            <a:off x="9092208" y="5749061"/>
            <a:ext cx="3603388" cy="3106369"/>
          </a:xfrm>
          <a:prstGeom prst="hexagon">
            <a:avLst>
              <a:gd name="adj" fmla="val 29917"/>
              <a:gd name="vf" fmla="val 115470"/>
            </a:avLst>
          </a:prstGeom>
          <a:solidFill>
            <a:schemeClr val="accent1">
              <a:lumMod val="75000"/>
            </a:schemeClr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9" name="テキスト プレースホルダー 11"/>
          <p:cNvSpPr>
            <a:spLocks noGrp="1"/>
          </p:cNvSpPr>
          <p:nvPr>
            <p:ph type="body" sz="quarter" idx="22" hasCustomPrompt="1"/>
          </p:nvPr>
        </p:nvSpPr>
        <p:spPr>
          <a:xfrm>
            <a:off x="9388339" y="6625677"/>
            <a:ext cx="3011127" cy="1368824"/>
          </a:xfrm>
        </p:spPr>
        <p:txBody>
          <a:bodyPr anchor="ctr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2800" spc="3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0" name="六角形 9"/>
          <p:cNvSpPr/>
          <p:nvPr userDrawn="1"/>
        </p:nvSpPr>
        <p:spPr>
          <a:xfrm rot="5400000">
            <a:off x="5492833" y="5028981"/>
            <a:ext cx="3603388" cy="3106369"/>
          </a:xfrm>
          <a:prstGeom prst="hexagon">
            <a:avLst>
              <a:gd name="adj" fmla="val 29917"/>
              <a:gd name="vf" fmla="val 115470"/>
            </a:avLst>
          </a:prstGeom>
          <a:solidFill>
            <a:schemeClr val="accent1">
              <a:lumMod val="50000"/>
            </a:schemeClr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1" name="テキスト プレースホルダー 11"/>
          <p:cNvSpPr>
            <a:spLocks noGrp="1"/>
          </p:cNvSpPr>
          <p:nvPr>
            <p:ph type="body" sz="quarter" idx="23" hasCustomPrompt="1"/>
          </p:nvPr>
        </p:nvSpPr>
        <p:spPr>
          <a:xfrm>
            <a:off x="5788964" y="5905597"/>
            <a:ext cx="3011127" cy="1368824"/>
          </a:xfrm>
        </p:spPr>
        <p:txBody>
          <a:bodyPr anchor="ctr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2800" spc="3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2" name="テキスト プレースホルダー 11"/>
          <p:cNvSpPr>
            <a:spLocks noGrp="1"/>
          </p:cNvSpPr>
          <p:nvPr>
            <p:ph type="body" sz="quarter" idx="16" hasCustomPrompt="1"/>
          </p:nvPr>
        </p:nvSpPr>
        <p:spPr>
          <a:xfrm>
            <a:off x="11411974" y="2649472"/>
            <a:ext cx="5247068" cy="720080"/>
          </a:xfrm>
        </p:spPr>
        <p:txBody>
          <a:bodyPr anchor="ctr">
            <a:noAutofit/>
          </a:bodyPr>
          <a:lstStyle>
            <a:lvl1pPr algn="l">
              <a:lnSpc>
                <a:spcPct val="100000"/>
              </a:lnSpc>
              <a:spcBef>
                <a:spcPts val="0"/>
              </a:spcBef>
              <a:defRPr sz="28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3" name="テキスト プレースホルダー 11"/>
          <p:cNvSpPr>
            <a:spLocks noGrp="1"/>
          </p:cNvSpPr>
          <p:nvPr>
            <p:ph type="body" sz="quarter" idx="20" hasCustomPrompt="1"/>
          </p:nvPr>
        </p:nvSpPr>
        <p:spPr>
          <a:xfrm>
            <a:off x="11426086" y="3299162"/>
            <a:ext cx="5206468" cy="1709320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4" name="テキスト プレースホルダー 11"/>
          <p:cNvSpPr>
            <a:spLocks noGrp="1"/>
          </p:cNvSpPr>
          <p:nvPr>
            <p:ph type="body" sz="quarter" idx="24" hasCustomPrompt="1"/>
          </p:nvPr>
        </p:nvSpPr>
        <p:spPr>
          <a:xfrm>
            <a:off x="12582103" y="6088602"/>
            <a:ext cx="5247068" cy="720080"/>
          </a:xfrm>
        </p:spPr>
        <p:txBody>
          <a:bodyPr anchor="ctr">
            <a:noAutofit/>
          </a:bodyPr>
          <a:lstStyle>
            <a:lvl1pPr algn="l">
              <a:lnSpc>
                <a:spcPct val="100000"/>
              </a:lnSpc>
              <a:spcBef>
                <a:spcPts val="0"/>
              </a:spcBef>
              <a:defRPr sz="28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5" name="テキスト プレースホルダー 11"/>
          <p:cNvSpPr>
            <a:spLocks noGrp="1"/>
          </p:cNvSpPr>
          <p:nvPr>
            <p:ph type="body" sz="quarter" idx="25" hasCustomPrompt="1"/>
          </p:nvPr>
        </p:nvSpPr>
        <p:spPr>
          <a:xfrm>
            <a:off x="12596215" y="6738292"/>
            <a:ext cx="5206468" cy="1709320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6" name="テキスト プレースホルダー 11"/>
          <p:cNvSpPr>
            <a:spLocks noGrp="1"/>
          </p:cNvSpPr>
          <p:nvPr>
            <p:ph type="body" sz="quarter" idx="26" hasCustomPrompt="1"/>
          </p:nvPr>
        </p:nvSpPr>
        <p:spPr>
          <a:xfrm>
            <a:off x="371636" y="5282921"/>
            <a:ext cx="5247068" cy="720080"/>
          </a:xfrm>
        </p:spPr>
        <p:txBody>
          <a:bodyPr anchor="ctr">
            <a:noAutofit/>
          </a:bodyPr>
          <a:lstStyle>
            <a:lvl1pPr algn="r">
              <a:lnSpc>
                <a:spcPct val="100000"/>
              </a:lnSpc>
              <a:spcBef>
                <a:spcPts val="0"/>
              </a:spcBef>
              <a:defRPr sz="28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7" name="テキスト プレースホルダー 11"/>
          <p:cNvSpPr>
            <a:spLocks noGrp="1"/>
          </p:cNvSpPr>
          <p:nvPr>
            <p:ph type="body" sz="quarter" idx="27" hasCustomPrompt="1"/>
          </p:nvPr>
        </p:nvSpPr>
        <p:spPr>
          <a:xfrm>
            <a:off x="385748" y="5932611"/>
            <a:ext cx="5206468" cy="1709320"/>
          </a:xfrm>
        </p:spPr>
        <p:txBody>
          <a:bodyPr anchor="t">
            <a:noAutofit/>
          </a:bodyPr>
          <a:lstStyle>
            <a:lvl1pPr algn="r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49568567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2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12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500"/>
                            </p:stCondLst>
                            <p:childTnLst>
                              <p:par>
                                <p:cTn id="14" presetID="2" presetClass="entr" presetSubtype="2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" presetID="2" presetClass="entr" presetSubtype="2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000"/>
                            </p:stCondLst>
                            <p:childTnLst>
                              <p:par>
                                <p:cTn id="23" presetID="2" presetClass="entr" presetSubtype="9" decel="100000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9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750"/>
                            </p:stCondLst>
                            <p:childTnLst>
                              <p:par>
                                <p:cTn id="32" presetID="2" presetClass="entr" presetSubtype="2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6" presetID="2" presetClass="entr" presetSubtype="2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2250"/>
                            </p:stCondLst>
                            <p:childTnLst>
                              <p:par>
                                <p:cTn id="41" presetID="2" presetClass="entr" presetSubtype="3" decel="100000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3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3000"/>
                            </p:stCondLst>
                            <p:childTnLst>
                              <p:par>
                                <p:cTn id="50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4" presetID="2" presetClass="entr" presetSubtype="8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6" grpId="0" build="p">
        <p:tmplLst>
          <p:tmpl lvl="1">
            <p:tnLst>
              <p:par>
                <p:cTn presetID="2" presetClass="entr" presetSubtype="12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8" grpId="0" animBg="1"/>
      <p:bldP spid="9" grpId="0" build="p">
        <p:tmplLst>
          <p:tmpl lvl="1">
            <p:tnLst>
              <p:par>
                <p:cTn presetID="2" presetClass="entr" presetSubtype="9" decel="10000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0-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0" grpId="0" animBg="1"/>
      <p:bldP spid="11" grpId="0" build="p">
        <p:tmplLst>
          <p:tmpl lvl="1">
            <p:tnLst>
              <p:par>
                <p:cTn presetID="2" presetClass="entr" presetSubtype="3" decel="10000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0-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2" grpId="0">
        <p:tmplLst>
          <p:tmpl>
            <p:tnLst>
              <p:par>
                <p:cTn presetID="2" presetClass="entr" presetSubtype="2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3" grpId="0">
        <p:tmplLst>
          <p:tmpl>
            <p:tnLst>
              <p:par>
                <p:cTn presetID="2" presetClass="entr" presetSubtype="2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4" grpId="0">
        <p:tmplLst>
          <p:tmpl>
            <p:tnLst>
              <p:par>
                <p:cTn presetID="2" presetClass="entr" presetSubtype="2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5" grpId="0">
        <p:tmplLst>
          <p:tmpl>
            <p:tnLst>
              <p:par>
                <p:cTn presetID="2" presetClass="entr" presetSubtype="2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6" grpId="0">
        <p:tmplLst>
          <p:tmpl>
            <p:tnLst>
              <p:par>
                <p:cTn presetID="2" presetClass="entr" presetSubtype="8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7" grpId="0">
        <p:tmplLst>
          <p:tmpl>
            <p:tnLst>
              <p:par>
                <p:cTn presetID="2" presetClass="entr" presetSubtype="8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4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 Item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en-US" altLang="ja-JP" dirty="0" smtClean="0"/>
              <a:t>SLIDE TITLE HERE</a:t>
            </a:r>
            <a:endParaRPr kumimoji="1" lang="ja-JP" altLang="en-US" dirty="0"/>
          </a:p>
        </p:txBody>
      </p: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  <a:alpha val="70000"/>
                  </a:prstClr>
                </a:solidFill>
              </a:rPr>
              <a:t>The Power of PowerPoint | thepopp.com</a:t>
            </a:r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87164BF-D67A-46C0-81D2-5BAF67C00C80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  <p:sp>
        <p:nvSpPr>
          <p:cNvPr id="5" name="角丸四角形 4"/>
          <p:cNvSpPr/>
          <p:nvPr userDrawn="1"/>
        </p:nvSpPr>
        <p:spPr>
          <a:xfrm>
            <a:off x="939800" y="3619500"/>
            <a:ext cx="3479800" cy="1524000"/>
          </a:xfrm>
          <a:prstGeom prst="roundRect">
            <a:avLst>
              <a:gd name="adj" fmla="val 10000"/>
            </a:avLst>
          </a:prstGeom>
          <a:solidFill>
            <a:schemeClr val="accent1"/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6" name="角丸四角形 5"/>
          <p:cNvSpPr/>
          <p:nvPr userDrawn="1"/>
        </p:nvSpPr>
        <p:spPr>
          <a:xfrm>
            <a:off x="5194300" y="3619500"/>
            <a:ext cx="3479800" cy="1524000"/>
          </a:xfrm>
          <a:prstGeom prst="roundRect">
            <a:avLst>
              <a:gd name="adj" fmla="val 10000"/>
            </a:avLst>
          </a:prstGeom>
          <a:solidFill>
            <a:schemeClr val="accent1"/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7" name="角丸四角形 6"/>
          <p:cNvSpPr/>
          <p:nvPr userDrawn="1"/>
        </p:nvSpPr>
        <p:spPr>
          <a:xfrm>
            <a:off x="9448800" y="3619500"/>
            <a:ext cx="3479800" cy="1524000"/>
          </a:xfrm>
          <a:prstGeom prst="roundRect">
            <a:avLst>
              <a:gd name="adj" fmla="val 10000"/>
            </a:avLst>
          </a:prstGeom>
          <a:solidFill>
            <a:schemeClr val="accent1"/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8" name="角丸四角形 7"/>
          <p:cNvSpPr/>
          <p:nvPr userDrawn="1"/>
        </p:nvSpPr>
        <p:spPr>
          <a:xfrm>
            <a:off x="13703300" y="3619500"/>
            <a:ext cx="3479800" cy="1524000"/>
          </a:xfrm>
          <a:prstGeom prst="roundRect">
            <a:avLst>
              <a:gd name="adj" fmla="val 10000"/>
            </a:avLst>
          </a:prstGeom>
          <a:solidFill>
            <a:schemeClr val="accent1"/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9" name="図プレースホルダー 7"/>
          <p:cNvSpPr>
            <a:spLocks noGrp="1"/>
          </p:cNvSpPr>
          <p:nvPr>
            <p:ph type="pic" sz="quarter" idx="42" hasCustomPrompt="1"/>
          </p:nvPr>
        </p:nvSpPr>
        <p:spPr>
          <a:xfrm>
            <a:off x="2108918" y="3810718"/>
            <a:ext cx="1141564" cy="1141564"/>
          </a:xfrm>
        </p:spPr>
        <p:txBody>
          <a:bodyPr>
            <a:normAutofit/>
          </a:bodyPr>
          <a:lstStyle>
            <a:lvl1pPr>
              <a:defRPr sz="1600"/>
            </a:lvl1pPr>
          </a:lstStyle>
          <a:p>
            <a:r>
              <a:rPr kumimoji="1" lang="en-US" altLang="ja-JP" dirty="0" smtClean="0"/>
              <a:t>ICON</a:t>
            </a:r>
            <a:endParaRPr kumimoji="1" lang="ja-JP" altLang="en-US" dirty="0"/>
          </a:p>
        </p:txBody>
      </p:sp>
      <p:sp>
        <p:nvSpPr>
          <p:cNvPr id="11" name="図プレースホルダー 7"/>
          <p:cNvSpPr>
            <a:spLocks noGrp="1"/>
          </p:cNvSpPr>
          <p:nvPr>
            <p:ph type="pic" sz="quarter" idx="43" hasCustomPrompt="1"/>
          </p:nvPr>
        </p:nvSpPr>
        <p:spPr>
          <a:xfrm>
            <a:off x="6363418" y="3810718"/>
            <a:ext cx="1141564" cy="1141564"/>
          </a:xfrm>
        </p:spPr>
        <p:txBody>
          <a:bodyPr>
            <a:normAutofit/>
          </a:bodyPr>
          <a:lstStyle>
            <a:lvl1pPr>
              <a:defRPr sz="1600"/>
            </a:lvl1pPr>
          </a:lstStyle>
          <a:p>
            <a:r>
              <a:rPr kumimoji="1" lang="en-US" altLang="ja-JP" dirty="0" smtClean="0"/>
              <a:t>ICON</a:t>
            </a:r>
            <a:endParaRPr kumimoji="1" lang="ja-JP" altLang="en-US" dirty="0"/>
          </a:p>
        </p:txBody>
      </p:sp>
      <p:sp>
        <p:nvSpPr>
          <p:cNvPr id="12" name="図プレースホルダー 7"/>
          <p:cNvSpPr>
            <a:spLocks noGrp="1"/>
          </p:cNvSpPr>
          <p:nvPr>
            <p:ph type="pic" sz="quarter" idx="44" hasCustomPrompt="1"/>
          </p:nvPr>
        </p:nvSpPr>
        <p:spPr>
          <a:xfrm>
            <a:off x="10617918" y="3810718"/>
            <a:ext cx="1141564" cy="1141564"/>
          </a:xfrm>
        </p:spPr>
        <p:txBody>
          <a:bodyPr>
            <a:normAutofit/>
          </a:bodyPr>
          <a:lstStyle>
            <a:lvl1pPr>
              <a:defRPr sz="1600"/>
            </a:lvl1pPr>
          </a:lstStyle>
          <a:p>
            <a:r>
              <a:rPr kumimoji="1" lang="en-US" altLang="ja-JP" dirty="0" smtClean="0"/>
              <a:t>ICON</a:t>
            </a:r>
            <a:endParaRPr kumimoji="1" lang="ja-JP" altLang="en-US" dirty="0"/>
          </a:p>
        </p:txBody>
      </p:sp>
      <p:sp>
        <p:nvSpPr>
          <p:cNvPr id="13" name="図プレースホルダー 7"/>
          <p:cNvSpPr>
            <a:spLocks noGrp="1"/>
          </p:cNvSpPr>
          <p:nvPr>
            <p:ph type="pic" sz="quarter" idx="45" hasCustomPrompt="1"/>
          </p:nvPr>
        </p:nvSpPr>
        <p:spPr>
          <a:xfrm>
            <a:off x="14872418" y="3810718"/>
            <a:ext cx="1141564" cy="1141564"/>
          </a:xfrm>
        </p:spPr>
        <p:txBody>
          <a:bodyPr>
            <a:normAutofit/>
          </a:bodyPr>
          <a:lstStyle>
            <a:lvl1pPr>
              <a:defRPr sz="1600"/>
            </a:lvl1pPr>
          </a:lstStyle>
          <a:p>
            <a:r>
              <a:rPr kumimoji="1" lang="en-US" altLang="ja-JP" dirty="0" smtClean="0"/>
              <a:t>ICON</a:t>
            </a:r>
            <a:endParaRPr kumimoji="1" lang="ja-JP" altLang="en-US" dirty="0"/>
          </a:p>
        </p:txBody>
      </p:sp>
      <p:sp>
        <p:nvSpPr>
          <p:cNvPr id="14" name="テキスト プレースホルダー 11"/>
          <p:cNvSpPr>
            <a:spLocks noGrp="1"/>
          </p:cNvSpPr>
          <p:nvPr>
            <p:ph type="body" sz="quarter" idx="16" hasCustomPrompt="1"/>
          </p:nvPr>
        </p:nvSpPr>
        <p:spPr>
          <a:xfrm>
            <a:off x="658927" y="5364330"/>
            <a:ext cx="4095751" cy="720080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8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5" name="テキスト プレースホルダー 11"/>
          <p:cNvSpPr>
            <a:spLocks noGrp="1"/>
          </p:cNvSpPr>
          <p:nvPr>
            <p:ph type="body" sz="quarter" idx="46" hasCustomPrompt="1"/>
          </p:nvPr>
        </p:nvSpPr>
        <p:spPr>
          <a:xfrm>
            <a:off x="4904393" y="5364330"/>
            <a:ext cx="4095751" cy="720080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8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6" name="テキスト プレースホルダー 11"/>
          <p:cNvSpPr>
            <a:spLocks noGrp="1"/>
          </p:cNvSpPr>
          <p:nvPr>
            <p:ph type="body" sz="quarter" idx="47" hasCustomPrompt="1"/>
          </p:nvPr>
        </p:nvSpPr>
        <p:spPr>
          <a:xfrm>
            <a:off x="9149859" y="5364330"/>
            <a:ext cx="4095751" cy="720080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8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7" name="テキスト プレースホルダー 11"/>
          <p:cNvSpPr>
            <a:spLocks noGrp="1"/>
          </p:cNvSpPr>
          <p:nvPr>
            <p:ph type="body" sz="quarter" idx="48" hasCustomPrompt="1"/>
          </p:nvPr>
        </p:nvSpPr>
        <p:spPr>
          <a:xfrm>
            <a:off x="13395324" y="5364330"/>
            <a:ext cx="4095751" cy="720080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8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8" name="テキスト プレースホルダー 11"/>
          <p:cNvSpPr>
            <a:spLocks noGrp="1"/>
          </p:cNvSpPr>
          <p:nvPr>
            <p:ph type="body" sz="quarter" idx="20" hasCustomPrompt="1"/>
          </p:nvPr>
        </p:nvSpPr>
        <p:spPr>
          <a:xfrm>
            <a:off x="673040" y="6014020"/>
            <a:ext cx="4064060" cy="3015680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9" name="テキスト プレースホルダー 11"/>
          <p:cNvSpPr>
            <a:spLocks noGrp="1"/>
          </p:cNvSpPr>
          <p:nvPr>
            <p:ph type="body" sz="quarter" idx="21" hasCustomPrompt="1"/>
          </p:nvPr>
        </p:nvSpPr>
        <p:spPr>
          <a:xfrm>
            <a:off x="4904393" y="6014020"/>
            <a:ext cx="4064060" cy="3015680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0" name="テキスト プレースホルダー 11"/>
          <p:cNvSpPr>
            <a:spLocks noGrp="1"/>
          </p:cNvSpPr>
          <p:nvPr>
            <p:ph type="body" sz="quarter" idx="22" hasCustomPrompt="1"/>
          </p:nvPr>
        </p:nvSpPr>
        <p:spPr>
          <a:xfrm>
            <a:off x="9149859" y="6014020"/>
            <a:ext cx="4064060" cy="3015680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1" name="テキスト プレースホルダー 11"/>
          <p:cNvSpPr>
            <a:spLocks noGrp="1"/>
          </p:cNvSpPr>
          <p:nvPr>
            <p:ph type="body" sz="quarter" idx="23" hasCustomPrompt="1"/>
          </p:nvPr>
        </p:nvSpPr>
        <p:spPr>
          <a:xfrm>
            <a:off x="13395324" y="6014020"/>
            <a:ext cx="4064060" cy="3015680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2" name="テキスト プレースホルダー 11"/>
          <p:cNvSpPr>
            <a:spLocks noGrp="1"/>
          </p:cNvSpPr>
          <p:nvPr>
            <p:ph type="body" sz="quarter" idx="49" hasCustomPrompt="1"/>
          </p:nvPr>
        </p:nvSpPr>
        <p:spPr>
          <a:xfrm>
            <a:off x="1922433" y="1784920"/>
            <a:ext cx="14439960" cy="1390080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spcBef>
                <a:spcPts val="0"/>
              </a:spcBef>
              <a:defRPr sz="24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14186078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2" presetClass="entr" presetSubtype="4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4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1750"/>
                            </p:stCondLst>
                            <p:childTnLst>
                              <p:par>
                                <p:cTn id="31" presetID="2" presetClass="entr" presetSubtype="4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4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2250"/>
                            </p:stCondLst>
                            <p:childTnLst>
                              <p:par>
                                <p:cTn id="40" presetID="10" presetClass="entr" presetSubtype="0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3000"/>
                            </p:stCondLst>
                            <p:childTnLst>
                              <p:par>
                                <p:cTn id="47" presetID="2" presetClass="entr" presetSubtype="4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3500"/>
                            </p:stCondLst>
                            <p:childTnLst>
                              <p:par>
                                <p:cTn id="56" presetID="10" presetClass="entr" presetSubtype="0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4250"/>
                            </p:stCondLst>
                            <p:childTnLst>
                              <p:par>
                                <p:cTn id="63" presetID="2" presetClass="entr" presetSubtype="4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5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6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7" presetID="2" presetClass="entr" presetSubtype="4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9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0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6" grpId="0" animBg="1"/>
      <p:bldP spid="7" grpId="0" animBg="1"/>
      <p:bldP spid="8" grpId="0" animBg="1"/>
      <p:bldP spid="9" grpId="0"/>
      <p:bldP spid="11" grpId="0"/>
      <p:bldP spid="12" grpId="0"/>
      <p:bldP spid="13" grpId="0"/>
      <p:bldP spid="14" grpId="0">
        <p:tmplLst>
          <p:tmpl>
            <p:tnLst>
              <p:par>
                <p:cTn presetID="2" presetClass="entr" presetSubtype="4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5" grpId="0">
        <p:tmplLst>
          <p:tmpl>
            <p:tnLst>
              <p:par>
                <p:cTn presetID="2" presetClass="entr" presetSubtype="4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6" grpId="0">
        <p:tmplLst>
          <p:tmpl>
            <p:tnLst>
              <p:par>
                <p:cTn presetID="2" presetClass="entr" presetSubtype="4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7" grpId="0">
        <p:tmplLst>
          <p:tmpl>
            <p:tnLst>
              <p:par>
                <p:cTn presetID="2" presetClass="entr" presetSubtype="4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8" grpId="0">
        <p:tmplLst>
          <p:tmpl>
            <p:tnLst>
              <p:par>
                <p:cTn presetID="2" presetClass="entr" presetSubtype="4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9" grpId="0">
        <p:tmplLst>
          <p:tmpl>
            <p:tnLst>
              <p:par>
                <p:cTn presetID="2" presetClass="entr" presetSubtype="4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0" grpId="0">
        <p:tmplLst>
          <p:tmpl>
            <p:tnLst>
              <p:par>
                <p:cTn presetID="2" presetClass="entr" presetSubtype="4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1" grpId="0">
        <p:tmplLst>
          <p:tmpl>
            <p:tnLst>
              <p:par>
                <p:cTn presetID="2" presetClass="entr" presetSubtype="4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2" grpId="0">
        <p:tmplLst>
          <p:tmpl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2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4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ree 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en-US" altLang="ja-JP" dirty="0" smtClean="0"/>
              <a:t>SLIDE TITLE HERE</a:t>
            </a:r>
            <a:endParaRPr kumimoji="1" lang="ja-JP" altLang="en-US" dirty="0"/>
          </a:p>
        </p:txBody>
      </p: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  <a:alpha val="70000"/>
                  </a:prstClr>
                </a:solidFill>
              </a:rPr>
              <a:t>The Power of PowerPoint | thepopp.com</a:t>
            </a:r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87164BF-D67A-46C0-81D2-5BAF67C00C80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  <p:sp>
        <p:nvSpPr>
          <p:cNvPr id="5" name="角丸四角形 4"/>
          <p:cNvSpPr/>
          <p:nvPr userDrawn="1"/>
        </p:nvSpPr>
        <p:spPr>
          <a:xfrm>
            <a:off x="939800" y="4873470"/>
            <a:ext cx="3479800" cy="1524000"/>
          </a:xfrm>
          <a:prstGeom prst="roundRect">
            <a:avLst>
              <a:gd name="adj" fmla="val 10000"/>
            </a:avLst>
          </a:prstGeom>
          <a:solidFill>
            <a:schemeClr val="accent1"/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6" name="角丸四角形 5"/>
          <p:cNvSpPr/>
          <p:nvPr userDrawn="1"/>
        </p:nvSpPr>
        <p:spPr>
          <a:xfrm>
            <a:off x="5194300" y="4873470"/>
            <a:ext cx="3479800" cy="1524000"/>
          </a:xfrm>
          <a:prstGeom prst="roundRect">
            <a:avLst>
              <a:gd name="adj" fmla="val 10000"/>
            </a:avLst>
          </a:prstGeom>
          <a:solidFill>
            <a:schemeClr val="accent1"/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7" name="角丸四角形 6"/>
          <p:cNvSpPr/>
          <p:nvPr userDrawn="1"/>
        </p:nvSpPr>
        <p:spPr>
          <a:xfrm>
            <a:off x="9448800" y="4873470"/>
            <a:ext cx="3479800" cy="1524000"/>
          </a:xfrm>
          <a:prstGeom prst="roundRect">
            <a:avLst>
              <a:gd name="adj" fmla="val 10000"/>
            </a:avLst>
          </a:prstGeom>
          <a:solidFill>
            <a:schemeClr val="accent1"/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8" name="角丸四角形 7"/>
          <p:cNvSpPr/>
          <p:nvPr userDrawn="1"/>
        </p:nvSpPr>
        <p:spPr>
          <a:xfrm>
            <a:off x="13703300" y="4873470"/>
            <a:ext cx="3479800" cy="1524000"/>
          </a:xfrm>
          <a:prstGeom prst="roundRect">
            <a:avLst>
              <a:gd name="adj" fmla="val 10000"/>
            </a:avLst>
          </a:prstGeom>
          <a:solidFill>
            <a:schemeClr val="accent1"/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9" name="図プレースホルダー 7"/>
          <p:cNvSpPr>
            <a:spLocks noGrp="1"/>
          </p:cNvSpPr>
          <p:nvPr>
            <p:ph type="pic" sz="quarter" idx="42" hasCustomPrompt="1"/>
          </p:nvPr>
        </p:nvSpPr>
        <p:spPr>
          <a:xfrm>
            <a:off x="2108918" y="5064688"/>
            <a:ext cx="1141564" cy="1141564"/>
          </a:xfrm>
        </p:spPr>
        <p:txBody>
          <a:bodyPr>
            <a:normAutofit/>
          </a:bodyPr>
          <a:lstStyle>
            <a:lvl1pPr>
              <a:defRPr sz="1600"/>
            </a:lvl1pPr>
          </a:lstStyle>
          <a:p>
            <a:r>
              <a:rPr kumimoji="1" lang="en-US" altLang="ja-JP" dirty="0" smtClean="0"/>
              <a:t>ICON</a:t>
            </a:r>
            <a:endParaRPr kumimoji="1" lang="ja-JP" altLang="en-US" dirty="0"/>
          </a:p>
        </p:txBody>
      </p:sp>
      <p:sp>
        <p:nvSpPr>
          <p:cNvPr id="11" name="図プレースホルダー 7"/>
          <p:cNvSpPr>
            <a:spLocks noGrp="1"/>
          </p:cNvSpPr>
          <p:nvPr>
            <p:ph type="pic" sz="quarter" idx="43" hasCustomPrompt="1"/>
          </p:nvPr>
        </p:nvSpPr>
        <p:spPr>
          <a:xfrm>
            <a:off x="6363418" y="5064688"/>
            <a:ext cx="1141564" cy="1141564"/>
          </a:xfrm>
        </p:spPr>
        <p:txBody>
          <a:bodyPr>
            <a:normAutofit/>
          </a:bodyPr>
          <a:lstStyle>
            <a:lvl1pPr>
              <a:defRPr sz="1600"/>
            </a:lvl1pPr>
          </a:lstStyle>
          <a:p>
            <a:r>
              <a:rPr kumimoji="1" lang="en-US" altLang="ja-JP" dirty="0" smtClean="0"/>
              <a:t>ICON</a:t>
            </a:r>
            <a:endParaRPr kumimoji="1" lang="ja-JP" altLang="en-US" dirty="0"/>
          </a:p>
        </p:txBody>
      </p:sp>
      <p:sp>
        <p:nvSpPr>
          <p:cNvPr id="12" name="図プレースホルダー 7"/>
          <p:cNvSpPr>
            <a:spLocks noGrp="1"/>
          </p:cNvSpPr>
          <p:nvPr>
            <p:ph type="pic" sz="quarter" idx="44" hasCustomPrompt="1"/>
          </p:nvPr>
        </p:nvSpPr>
        <p:spPr>
          <a:xfrm>
            <a:off x="10617918" y="5064688"/>
            <a:ext cx="1141564" cy="1141564"/>
          </a:xfrm>
        </p:spPr>
        <p:txBody>
          <a:bodyPr>
            <a:normAutofit/>
          </a:bodyPr>
          <a:lstStyle>
            <a:lvl1pPr>
              <a:defRPr sz="1600"/>
            </a:lvl1pPr>
          </a:lstStyle>
          <a:p>
            <a:r>
              <a:rPr kumimoji="1" lang="en-US" altLang="ja-JP" dirty="0" smtClean="0"/>
              <a:t>ICON</a:t>
            </a:r>
            <a:endParaRPr kumimoji="1" lang="ja-JP" altLang="en-US" dirty="0"/>
          </a:p>
        </p:txBody>
      </p:sp>
      <p:sp>
        <p:nvSpPr>
          <p:cNvPr id="13" name="図プレースホルダー 7"/>
          <p:cNvSpPr>
            <a:spLocks noGrp="1"/>
          </p:cNvSpPr>
          <p:nvPr>
            <p:ph type="pic" sz="quarter" idx="45" hasCustomPrompt="1"/>
          </p:nvPr>
        </p:nvSpPr>
        <p:spPr>
          <a:xfrm>
            <a:off x="14872418" y="5064688"/>
            <a:ext cx="1141564" cy="1141564"/>
          </a:xfrm>
        </p:spPr>
        <p:txBody>
          <a:bodyPr>
            <a:normAutofit/>
          </a:bodyPr>
          <a:lstStyle>
            <a:lvl1pPr>
              <a:defRPr sz="1600"/>
            </a:lvl1pPr>
          </a:lstStyle>
          <a:p>
            <a:r>
              <a:rPr kumimoji="1" lang="en-US" altLang="ja-JP" dirty="0" smtClean="0"/>
              <a:t>ICON</a:t>
            </a:r>
            <a:endParaRPr kumimoji="1" lang="ja-JP" altLang="en-US" dirty="0"/>
          </a:p>
        </p:txBody>
      </p:sp>
      <p:sp>
        <p:nvSpPr>
          <p:cNvPr id="14" name="テキスト プレースホルダー 11"/>
          <p:cNvSpPr>
            <a:spLocks noGrp="1"/>
          </p:cNvSpPr>
          <p:nvPr>
            <p:ph type="body" sz="quarter" idx="16" hasCustomPrompt="1"/>
          </p:nvPr>
        </p:nvSpPr>
        <p:spPr>
          <a:xfrm>
            <a:off x="658927" y="6618300"/>
            <a:ext cx="4095751" cy="720080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8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5" name="テキスト プレースホルダー 11"/>
          <p:cNvSpPr>
            <a:spLocks noGrp="1"/>
          </p:cNvSpPr>
          <p:nvPr>
            <p:ph type="body" sz="quarter" idx="46" hasCustomPrompt="1"/>
          </p:nvPr>
        </p:nvSpPr>
        <p:spPr>
          <a:xfrm>
            <a:off x="4904393" y="6618300"/>
            <a:ext cx="4095751" cy="720080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8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6" name="テキスト プレースホルダー 11"/>
          <p:cNvSpPr>
            <a:spLocks noGrp="1"/>
          </p:cNvSpPr>
          <p:nvPr>
            <p:ph type="body" sz="quarter" idx="47" hasCustomPrompt="1"/>
          </p:nvPr>
        </p:nvSpPr>
        <p:spPr>
          <a:xfrm>
            <a:off x="9149859" y="6618300"/>
            <a:ext cx="4095751" cy="720080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8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7" name="テキスト プレースホルダー 11"/>
          <p:cNvSpPr>
            <a:spLocks noGrp="1"/>
          </p:cNvSpPr>
          <p:nvPr>
            <p:ph type="body" sz="quarter" idx="48" hasCustomPrompt="1"/>
          </p:nvPr>
        </p:nvSpPr>
        <p:spPr>
          <a:xfrm>
            <a:off x="13395324" y="6618300"/>
            <a:ext cx="4095751" cy="720080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8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8" name="テキスト プレースホルダー 11"/>
          <p:cNvSpPr>
            <a:spLocks noGrp="1"/>
          </p:cNvSpPr>
          <p:nvPr>
            <p:ph type="body" sz="quarter" idx="20" hasCustomPrompt="1"/>
          </p:nvPr>
        </p:nvSpPr>
        <p:spPr>
          <a:xfrm>
            <a:off x="673040" y="7267990"/>
            <a:ext cx="4064060" cy="1874785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9" name="テキスト プレースホルダー 11"/>
          <p:cNvSpPr>
            <a:spLocks noGrp="1"/>
          </p:cNvSpPr>
          <p:nvPr>
            <p:ph type="body" sz="quarter" idx="21" hasCustomPrompt="1"/>
          </p:nvPr>
        </p:nvSpPr>
        <p:spPr>
          <a:xfrm>
            <a:off x="4904393" y="7267990"/>
            <a:ext cx="4064060" cy="1874785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0" name="テキスト プレースホルダー 11"/>
          <p:cNvSpPr>
            <a:spLocks noGrp="1"/>
          </p:cNvSpPr>
          <p:nvPr>
            <p:ph type="body" sz="quarter" idx="22" hasCustomPrompt="1"/>
          </p:nvPr>
        </p:nvSpPr>
        <p:spPr>
          <a:xfrm>
            <a:off x="9149859" y="7267990"/>
            <a:ext cx="4064060" cy="1874785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1" name="テキスト プレースホルダー 11"/>
          <p:cNvSpPr>
            <a:spLocks noGrp="1"/>
          </p:cNvSpPr>
          <p:nvPr>
            <p:ph type="body" sz="quarter" idx="23" hasCustomPrompt="1"/>
          </p:nvPr>
        </p:nvSpPr>
        <p:spPr>
          <a:xfrm>
            <a:off x="13395324" y="7267990"/>
            <a:ext cx="4064060" cy="1874785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3" name="角丸四角形 22"/>
          <p:cNvSpPr/>
          <p:nvPr userDrawn="1"/>
        </p:nvSpPr>
        <p:spPr>
          <a:xfrm>
            <a:off x="7402513" y="1993150"/>
            <a:ext cx="3479800" cy="1524000"/>
          </a:xfrm>
          <a:prstGeom prst="roundRect">
            <a:avLst>
              <a:gd name="adj" fmla="val 10000"/>
            </a:avLst>
          </a:prstGeom>
          <a:solidFill>
            <a:schemeClr val="accent1">
              <a:lumMod val="75000"/>
            </a:schemeClr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24" name="図プレースホルダー 7"/>
          <p:cNvSpPr>
            <a:spLocks noGrp="1"/>
          </p:cNvSpPr>
          <p:nvPr>
            <p:ph type="pic" sz="quarter" idx="49" hasCustomPrompt="1"/>
          </p:nvPr>
        </p:nvSpPr>
        <p:spPr>
          <a:xfrm>
            <a:off x="8571631" y="2184368"/>
            <a:ext cx="1141564" cy="1141564"/>
          </a:xfrm>
        </p:spPr>
        <p:txBody>
          <a:bodyPr>
            <a:normAutofit/>
          </a:bodyPr>
          <a:lstStyle>
            <a:lvl1pPr>
              <a:defRPr sz="1600"/>
            </a:lvl1pPr>
          </a:lstStyle>
          <a:p>
            <a:r>
              <a:rPr kumimoji="1" lang="en-US" altLang="ja-JP" dirty="0" smtClean="0"/>
              <a:t>ICON</a:t>
            </a:r>
            <a:endParaRPr kumimoji="1" lang="ja-JP" altLang="en-US" dirty="0"/>
          </a:p>
        </p:txBody>
      </p:sp>
      <p:cxnSp>
        <p:nvCxnSpPr>
          <p:cNvPr id="25" name="直線コネクタ 24"/>
          <p:cNvCxnSpPr>
            <a:stCxn id="23" idx="2"/>
            <a:endCxn id="5" idx="0"/>
          </p:cNvCxnSpPr>
          <p:nvPr userDrawn="1"/>
        </p:nvCxnSpPr>
        <p:spPr>
          <a:xfrm flipH="1">
            <a:off x="2679700" y="3517150"/>
            <a:ext cx="6462713" cy="1356320"/>
          </a:xfrm>
          <a:prstGeom prst="line">
            <a:avLst/>
          </a:prstGeom>
          <a:ln w="28575">
            <a:solidFill>
              <a:schemeClr val="accent1"/>
            </a:solidFill>
            <a:prstDash val="solid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直線コネクタ 25"/>
          <p:cNvCxnSpPr>
            <a:stCxn id="23" idx="2"/>
            <a:endCxn id="6" idx="0"/>
          </p:cNvCxnSpPr>
          <p:nvPr userDrawn="1"/>
        </p:nvCxnSpPr>
        <p:spPr>
          <a:xfrm flipH="1">
            <a:off x="6934200" y="3517150"/>
            <a:ext cx="2208213" cy="1356320"/>
          </a:xfrm>
          <a:prstGeom prst="line">
            <a:avLst/>
          </a:prstGeom>
          <a:ln w="28575">
            <a:solidFill>
              <a:schemeClr val="accent1"/>
            </a:solidFill>
            <a:prstDash val="solid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直線コネクタ 28"/>
          <p:cNvCxnSpPr>
            <a:stCxn id="7" idx="0"/>
            <a:endCxn id="23" idx="2"/>
          </p:cNvCxnSpPr>
          <p:nvPr userDrawn="1"/>
        </p:nvCxnSpPr>
        <p:spPr>
          <a:xfrm flipH="1" flipV="1">
            <a:off x="9142413" y="3517150"/>
            <a:ext cx="2046287" cy="1356320"/>
          </a:xfrm>
          <a:prstGeom prst="line">
            <a:avLst/>
          </a:prstGeom>
          <a:ln w="28575">
            <a:solidFill>
              <a:schemeClr val="accent1"/>
            </a:solidFill>
            <a:prstDash val="solid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直線コネクタ 31"/>
          <p:cNvCxnSpPr>
            <a:stCxn id="8" idx="0"/>
            <a:endCxn id="23" idx="2"/>
          </p:cNvCxnSpPr>
          <p:nvPr userDrawn="1"/>
        </p:nvCxnSpPr>
        <p:spPr>
          <a:xfrm flipH="1" flipV="1">
            <a:off x="9142413" y="3517150"/>
            <a:ext cx="6300787" cy="1356320"/>
          </a:xfrm>
          <a:prstGeom prst="line">
            <a:avLst/>
          </a:prstGeom>
          <a:ln w="28575">
            <a:solidFill>
              <a:schemeClr val="accent1"/>
            </a:solidFill>
            <a:prstDash val="solid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89324440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4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500"/>
                            </p:stCondLst>
                            <p:childTnLst>
                              <p:par>
                                <p:cTn id="23" presetID="2" presetClass="entr" presetSubtype="4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4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4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2500"/>
                            </p:stCondLst>
                            <p:childTnLst>
                              <p:par>
                                <p:cTn id="3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3000"/>
                            </p:stCondLst>
                            <p:childTnLst>
                              <p:par>
                                <p:cTn id="43" presetID="2" presetClass="entr" presetSubtype="4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3500"/>
                            </p:stCondLst>
                            <p:childTnLst>
                              <p:par>
                                <p:cTn id="52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4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4000"/>
                            </p:stCondLst>
                            <p:childTnLst>
                              <p:par>
                                <p:cTn id="5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4500"/>
                            </p:stCondLst>
                            <p:childTnLst>
                              <p:par>
                                <p:cTn id="63" presetID="2" presetClass="entr" presetSubtype="4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5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6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7" presetID="2" presetClass="entr" presetSubtype="4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9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0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5000"/>
                            </p:stCondLst>
                            <p:childTnLst>
                              <p:par>
                                <p:cTn id="72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4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5500"/>
                            </p:stCondLst>
                            <p:childTnLst>
                              <p:par>
                                <p:cTn id="7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8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1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6000"/>
                            </p:stCondLst>
                            <p:childTnLst>
                              <p:par>
                                <p:cTn id="83" presetID="2" presetClass="entr" presetSubtype="4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5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6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7" presetID="2" presetClass="entr" presetSubtype="4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9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0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6" grpId="0" animBg="1"/>
      <p:bldP spid="7" grpId="0" animBg="1"/>
      <p:bldP spid="8" grpId="0" animBg="1"/>
      <p:bldP spid="9" grpId="0"/>
      <p:bldP spid="11" grpId="0"/>
      <p:bldP spid="12" grpId="0"/>
      <p:bldP spid="13" grpId="0"/>
      <p:bldP spid="14" grpId="0">
        <p:tmplLst>
          <p:tmpl>
            <p:tnLst>
              <p:par>
                <p:cTn presetID="2" presetClass="entr" presetSubtype="4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5" grpId="0">
        <p:tmplLst>
          <p:tmpl>
            <p:tnLst>
              <p:par>
                <p:cTn presetID="2" presetClass="entr" presetSubtype="4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6" grpId="0">
        <p:tmplLst>
          <p:tmpl>
            <p:tnLst>
              <p:par>
                <p:cTn presetID="2" presetClass="entr" presetSubtype="4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7" grpId="0">
        <p:tmplLst>
          <p:tmpl>
            <p:tnLst>
              <p:par>
                <p:cTn presetID="2" presetClass="entr" presetSubtype="4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8" grpId="0">
        <p:tmplLst>
          <p:tmpl>
            <p:tnLst>
              <p:par>
                <p:cTn presetID="2" presetClass="entr" presetSubtype="4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9" grpId="0">
        <p:tmplLst>
          <p:tmpl>
            <p:tnLst>
              <p:par>
                <p:cTn presetID="2" presetClass="entr" presetSubtype="4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0" grpId="0">
        <p:tmplLst>
          <p:tmpl>
            <p:tnLst>
              <p:par>
                <p:cTn presetID="2" presetClass="entr" presetSubtype="4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1" grpId="0">
        <p:tmplLst>
          <p:tmpl>
            <p:tnLst>
              <p:par>
                <p:cTn presetID="2" presetClass="entr" presetSubtype="4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3" grpId="0" animBg="1"/>
      <p:bldP spid="24" grpId="0"/>
    </p:bldLst>
  </p:timing>
</p:sldLayout>
</file>

<file path=ppt/slideLayouts/slideLayout4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 Imag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図プレースホルダー 5"/>
          <p:cNvSpPr>
            <a:spLocks noGrp="1"/>
          </p:cNvSpPr>
          <p:nvPr>
            <p:ph type="pic" sz="quarter" idx="12" hasCustomPrompt="1"/>
          </p:nvPr>
        </p:nvSpPr>
        <p:spPr>
          <a:xfrm>
            <a:off x="623216" y="1993150"/>
            <a:ext cx="3344415" cy="5760640"/>
          </a:xfrm>
        </p:spPr>
        <p:txBody>
          <a:bodyPr/>
          <a:lstStyle>
            <a:lvl1pPr>
              <a:defRPr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/>
          </a:p>
        </p:txBody>
      </p:sp>
      <p:sp>
        <p:nvSpPr>
          <p:cNvPr id="7" name="図プレースホルダー 5"/>
          <p:cNvSpPr>
            <a:spLocks noGrp="1"/>
          </p:cNvSpPr>
          <p:nvPr>
            <p:ph type="pic" sz="quarter" idx="13" hasCustomPrompt="1"/>
          </p:nvPr>
        </p:nvSpPr>
        <p:spPr>
          <a:xfrm>
            <a:off x="4045352" y="1993150"/>
            <a:ext cx="3344415" cy="5760640"/>
          </a:xfrm>
        </p:spPr>
        <p:txBody>
          <a:bodyPr/>
          <a:lstStyle>
            <a:lvl1pPr>
              <a:defRPr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/>
          </a:p>
        </p:txBody>
      </p:sp>
      <p:sp>
        <p:nvSpPr>
          <p:cNvPr id="8" name="図プレースホルダー 5"/>
          <p:cNvSpPr>
            <a:spLocks noGrp="1"/>
          </p:cNvSpPr>
          <p:nvPr>
            <p:ph type="pic" sz="quarter" idx="14" hasCustomPrompt="1"/>
          </p:nvPr>
        </p:nvSpPr>
        <p:spPr>
          <a:xfrm>
            <a:off x="7467488" y="1993150"/>
            <a:ext cx="3344415" cy="5760640"/>
          </a:xfrm>
        </p:spPr>
        <p:txBody>
          <a:bodyPr/>
          <a:lstStyle>
            <a:lvl1pPr>
              <a:defRPr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/>
          </a:p>
        </p:txBody>
      </p:sp>
      <p:sp>
        <p:nvSpPr>
          <p:cNvPr id="9" name="図プレースホルダー 5"/>
          <p:cNvSpPr>
            <a:spLocks noGrp="1"/>
          </p:cNvSpPr>
          <p:nvPr>
            <p:ph type="pic" sz="quarter" idx="15" hasCustomPrompt="1"/>
          </p:nvPr>
        </p:nvSpPr>
        <p:spPr>
          <a:xfrm>
            <a:off x="10889624" y="1993150"/>
            <a:ext cx="3344415" cy="5760640"/>
          </a:xfrm>
        </p:spPr>
        <p:txBody>
          <a:bodyPr/>
          <a:lstStyle>
            <a:lvl1pPr>
              <a:defRPr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/>
          </a:p>
        </p:txBody>
      </p:sp>
      <p:sp>
        <p:nvSpPr>
          <p:cNvPr id="10" name="図プレースホルダー 5"/>
          <p:cNvSpPr>
            <a:spLocks noGrp="1"/>
          </p:cNvSpPr>
          <p:nvPr>
            <p:ph type="pic" sz="quarter" idx="16" hasCustomPrompt="1"/>
          </p:nvPr>
        </p:nvSpPr>
        <p:spPr>
          <a:xfrm>
            <a:off x="14311758" y="1993150"/>
            <a:ext cx="3344415" cy="5760640"/>
          </a:xfrm>
        </p:spPr>
        <p:txBody>
          <a:bodyPr/>
          <a:lstStyle>
            <a:lvl1pPr>
              <a:defRPr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/>
          </a:p>
        </p:txBody>
      </p:sp>
      <p:sp>
        <p:nvSpPr>
          <p:cNvPr id="15" name="図プレースホルダー 14"/>
          <p:cNvSpPr>
            <a:spLocks noGrp="1"/>
          </p:cNvSpPr>
          <p:nvPr>
            <p:ph type="pic" sz="quarter" idx="33" hasCustomPrompt="1"/>
          </p:nvPr>
        </p:nvSpPr>
        <p:spPr>
          <a:xfrm>
            <a:off x="1408776" y="7213730"/>
            <a:ext cx="2558855" cy="542788"/>
          </a:xfrm>
          <a:custGeom>
            <a:avLst/>
            <a:gdLst/>
            <a:ahLst/>
            <a:cxnLst/>
            <a:rect l="l" t="t" r="r" b="b"/>
            <a:pathLst>
              <a:path w="1710190" h="362768">
                <a:moveTo>
                  <a:pt x="1710190" y="0"/>
                </a:moveTo>
                <a:lnTo>
                  <a:pt x="1710190" y="362768"/>
                </a:lnTo>
                <a:lnTo>
                  <a:pt x="0" y="362768"/>
                </a:lnTo>
                <a:close/>
              </a:path>
            </a:pathLst>
          </a:custGeom>
          <a:solidFill>
            <a:schemeClr val="accent1">
              <a:alpha val="50000"/>
            </a:schemeClr>
          </a:solidFill>
        </p:spPr>
        <p:txBody>
          <a:bodyPr/>
          <a:lstStyle/>
          <a:p>
            <a:r>
              <a:rPr kumimoji="1" lang="en-US" altLang="ja-JP" dirty="0" smtClean="0"/>
              <a:t> </a:t>
            </a:r>
            <a:endParaRPr kumimoji="1" lang="ja-JP" altLang="en-US" dirty="0"/>
          </a:p>
        </p:txBody>
      </p:sp>
      <p:sp>
        <p:nvSpPr>
          <p:cNvPr id="2" name="タイトル 1"/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en-US" altLang="ja-JP" dirty="0" smtClean="0"/>
              <a:t>SLIDE TITLE HERE</a:t>
            </a:r>
            <a:endParaRPr kumimoji="1" lang="ja-JP" altLang="en-US" dirty="0"/>
          </a:p>
        </p:txBody>
      </p: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  <a:alpha val="70000"/>
                  </a:prstClr>
                </a:solidFill>
              </a:rPr>
              <a:t>The Power of PowerPoint | thepopp.com</a:t>
            </a:r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87164BF-D67A-46C0-81D2-5BAF67C00C80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  <p:sp>
        <p:nvSpPr>
          <p:cNvPr id="11" name="テキスト プレースホルダー 11"/>
          <p:cNvSpPr>
            <a:spLocks noGrp="1"/>
          </p:cNvSpPr>
          <p:nvPr>
            <p:ph type="body" sz="quarter" idx="32" hasCustomPrompt="1"/>
          </p:nvPr>
        </p:nvSpPr>
        <p:spPr>
          <a:xfrm>
            <a:off x="2955019" y="8023820"/>
            <a:ext cx="12376375" cy="1305145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spcBef>
                <a:spcPts val="0"/>
              </a:spcBef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6" name="図プレースホルダー 14"/>
          <p:cNvSpPr>
            <a:spLocks noGrp="1"/>
          </p:cNvSpPr>
          <p:nvPr>
            <p:ph type="pic" sz="quarter" idx="34" hasCustomPrompt="1"/>
          </p:nvPr>
        </p:nvSpPr>
        <p:spPr>
          <a:xfrm>
            <a:off x="4830912" y="7213730"/>
            <a:ext cx="2558855" cy="542788"/>
          </a:xfrm>
          <a:custGeom>
            <a:avLst/>
            <a:gdLst/>
            <a:ahLst/>
            <a:cxnLst/>
            <a:rect l="l" t="t" r="r" b="b"/>
            <a:pathLst>
              <a:path w="1710190" h="362768">
                <a:moveTo>
                  <a:pt x="1710190" y="0"/>
                </a:moveTo>
                <a:lnTo>
                  <a:pt x="1710190" y="362768"/>
                </a:lnTo>
                <a:lnTo>
                  <a:pt x="0" y="362768"/>
                </a:lnTo>
                <a:close/>
              </a:path>
            </a:pathLst>
          </a:custGeom>
          <a:solidFill>
            <a:schemeClr val="accent1">
              <a:alpha val="50000"/>
            </a:schemeClr>
          </a:solidFill>
        </p:spPr>
        <p:txBody>
          <a:bodyPr/>
          <a:lstStyle/>
          <a:p>
            <a:r>
              <a:rPr kumimoji="1" lang="en-US" altLang="ja-JP" dirty="0" smtClean="0"/>
              <a:t> </a:t>
            </a:r>
            <a:endParaRPr kumimoji="1" lang="ja-JP" altLang="en-US" dirty="0"/>
          </a:p>
        </p:txBody>
      </p:sp>
      <p:sp>
        <p:nvSpPr>
          <p:cNvPr id="17" name="図プレースホルダー 14"/>
          <p:cNvSpPr>
            <a:spLocks noGrp="1"/>
          </p:cNvSpPr>
          <p:nvPr>
            <p:ph type="pic" sz="quarter" idx="35" hasCustomPrompt="1"/>
          </p:nvPr>
        </p:nvSpPr>
        <p:spPr>
          <a:xfrm>
            <a:off x="8253048" y="7213730"/>
            <a:ext cx="2558855" cy="542788"/>
          </a:xfrm>
          <a:custGeom>
            <a:avLst/>
            <a:gdLst/>
            <a:ahLst/>
            <a:cxnLst/>
            <a:rect l="l" t="t" r="r" b="b"/>
            <a:pathLst>
              <a:path w="1710190" h="362768">
                <a:moveTo>
                  <a:pt x="1710190" y="0"/>
                </a:moveTo>
                <a:lnTo>
                  <a:pt x="1710190" y="362768"/>
                </a:lnTo>
                <a:lnTo>
                  <a:pt x="0" y="362768"/>
                </a:lnTo>
                <a:close/>
              </a:path>
            </a:pathLst>
          </a:custGeom>
          <a:solidFill>
            <a:schemeClr val="accent1">
              <a:alpha val="50000"/>
            </a:schemeClr>
          </a:solidFill>
        </p:spPr>
        <p:txBody>
          <a:bodyPr/>
          <a:lstStyle/>
          <a:p>
            <a:r>
              <a:rPr kumimoji="1" lang="en-US" altLang="ja-JP" dirty="0" smtClean="0"/>
              <a:t> </a:t>
            </a:r>
            <a:endParaRPr kumimoji="1" lang="ja-JP" altLang="en-US" dirty="0"/>
          </a:p>
        </p:txBody>
      </p:sp>
      <p:sp>
        <p:nvSpPr>
          <p:cNvPr id="18" name="図プレースホルダー 14"/>
          <p:cNvSpPr>
            <a:spLocks noGrp="1"/>
          </p:cNvSpPr>
          <p:nvPr>
            <p:ph type="pic" sz="quarter" idx="36" hasCustomPrompt="1"/>
          </p:nvPr>
        </p:nvSpPr>
        <p:spPr>
          <a:xfrm>
            <a:off x="11675184" y="7213730"/>
            <a:ext cx="2558855" cy="542788"/>
          </a:xfrm>
          <a:custGeom>
            <a:avLst/>
            <a:gdLst/>
            <a:ahLst/>
            <a:cxnLst/>
            <a:rect l="l" t="t" r="r" b="b"/>
            <a:pathLst>
              <a:path w="1710190" h="362768">
                <a:moveTo>
                  <a:pt x="1710190" y="0"/>
                </a:moveTo>
                <a:lnTo>
                  <a:pt x="1710190" y="362768"/>
                </a:lnTo>
                <a:lnTo>
                  <a:pt x="0" y="362768"/>
                </a:lnTo>
                <a:close/>
              </a:path>
            </a:pathLst>
          </a:custGeom>
          <a:solidFill>
            <a:schemeClr val="accent1">
              <a:alpha val="50000"/>
            </a:schemeClr>
          </a:solidFill>
        </p:spPr>
        <p:txBody>
          <a:bodyPr/>
          <a:lstStyle/>
          <a:p>
            <a:r>
              <a:rPr kumimoji="1" lang="en-US" altLang="ja-JP" dirty="0" smtClean="0"/>
              <a:t> </a:t>
            </a:r>
            <a:endParaRPr kumimoji="1" lang="ja-JP" altLang="en-US" dirty="0"/>
          </a:p>
        </p:txBody>
      </p:sp>
      <p:sp>
        <p:nvSpPr>
          <p:cNvPr id="19" name="図プレースホルダー 14"/>
          <p:cNvSpPr>
            <a:spLocks noGrp="1"/>
          </p:cNvSpPr>
          <p:nvPr>
            <p:ph type="pic" sz="quarter" idx="37" hasCustomPrompt="1"/>
          </p:nvPr>
        </p:nvSpPr>
        <p:spPr>
          <a:xfrm>
            <a:off x="15097318" y="7213730"/>
            <a:ext cx="2558855" cy="542788"/>
          </a:xfrm>
          <a:custGeom>
            <a:avLst/>
            <a:gdLst/>
            <a:ahLst/>
            <a:cxnLst/>
            <a:rect l="l" t="t" r="r" b="b"/>
            <a:pathLst>
              <a:path w="1710190" h="362768">
                <a:moveTo>
                  <a:pt x="1710190" y="0"/>
                </a:moveTo>
                <a:lnTo>
                  <a:pt x="1710190" y="362768"/>
                </a:lnTo>
                <a:lnTo>
                  <a:pt x="0" y="362768"/>
                </a:lnTo>
                <a:close/>
              </a:path>
            </a:pathLst>
          </a:custGeom>
          <a:solidFill>
            <a:schemeClr val="accent1">
              <a:alpha val="50000"/>
            </a:schemeClr>
          </a:solidFill>
        </p:spPr>
        <p:txBody>
          <a:bodyPr/>
          <a:lstStyle/>
          <a:p>
            <a:r>
              <a:rPr kumimoji="1" lang="en-US" altLang="ja-JP" dirty="0" smtClean="0"/>
              <a:t> </a:t>
            </a:r>
            <a:endParaRPr kumimoji="1" lang="ja-JP" altLang="en-US" dirty="0"/>
          </a:p>
        </p:txBody>
      </p:sp>
    </p:spTree>
    <p:extLst>
      <p:ext uri="{BB962C8B-B14F-4D97-AF65-F5344CB8AC3E}">
        <p14:creationId xmlns:p14="http://schemas.microsoft.com/office/powerpoint/2010/main" val="198764759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000"/>
                            </p:stCondLst>
                            <p:childTnLst>
                              <p:par>
                                <p:cTn id="1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1500"/>
                            </p:stCondLst>
                            <p:childTnLst>
                              <p:par>
                                <p:cTn id="2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2000"/>
                            </p:stCondLst>
                            <p:childTnLst>
                              <p:par>
                                <p:cTn id="3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2500"/>
                            </p:stCondLst>
                            <p:childTnLst>
                              <p:par>
                                <p:cTn id="40" presetID="2" presetClass="entr" presetSubtype="4" decel="10000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7" grpId="0"/>
      <p:bldP spid="8" grpId="0"/>
      <p:bldP spid="9" grpId="0"/>
      <p:bldP spid="10" grpId="0"/>
      <p:bldP spid="15" grpId="0" animBg="1"/>
      <p:bldP spid="11" grpId="0"/>
      <p:bldP spid="16" grpId="0" animBg="1"/>
      <p:bldP spid="17" grpId="0" animBg="1"/>
      <p:bldP spid="18" grpId="0" animBg="1"/>
      <p:bldP spid="19" grpId="0" animBg="1"/>
    </p:bldLst>
  </p:timing>
</p:sldLayout>
</file>

<file path=ppt/slideLayouts/slideLayout4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yrami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en-US" altLang="ja-JP" dirty="0" smtClean="0"/>
              <a:t>SLIDE TITLE HERE</a:t>
            </a:r>
            <a:endParaRPr kumimoji="1" lang="ja-JP" altLang="en-US" dirty="0"/>
          </a:p>
        </p:txBody>
      </p: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  <a:alpha val="70000"/>
                  </a:prstClr>
                </a:solidFill>
              </a:rPr>
              <a:t>The Power of PowerPoint | thepopp.com</a:t>
            </a:r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87164BF-D67A-46C0-81D2-5BAF67C00C80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  <p:sp>
        <p:nvSpPr>
          <p:cNvPr id="5" name="二等辺三角形 25"/>
          <p:cNvSpPr/>
          <p:nvPr userDrawn="1"/>
        </p:nvSpPr>
        <p:spPr>
          <a:xfrm>
            <a:off x="1456190" y="2173170"/>
            <a:ext cx="7883076" cy="6795755"/>
          </a:xfrm>
          <a:custGeom>
            <a:avLst/>
            <a:gdLst/>
            <a:ahLst/>
            <a:cxnLst/>
            <a:rect l="l" t="t" r="r" b="b"/>
            <a:pathLst>
              <a:path w="7883076" h="6795755">
                <a:moveTo>
                  <a:pt x="1" y="6795754"/>
                </a:moveTo>
                <a:lnTo>
                  <a:pt x="7883075" y="6795754"/>
                </a:lnTo>
                <a:lnTo>
                  <a:pt x="7883076" y="6795755"/>
                </a:lnTo>
                <a:lnTo>
                  <a:pt x="0" y="6795755"/>
                </a:lnTo>
                <a:close/>
                <a:moveTo>
                  <a:pt x="978756" y="5108245"/>
                </a:moveTo>
                <a:lnTo>
                  <a:pt x="6904320" y="5108245"/>
                </a:lnTo>
                <a:lnTo>
                  <a:pt x="7856558" y="6750035"/>
                </a:lnTo>
                <a:lnTo>
                  <a:pt x="26518" y="6750035"/>
                </a:lnTo>
                <a:close/>
                <a:moveTo>
                  <a:pt x="1957511" y="3420736"/>
                </a:moveTo>
                <a:lnTo>
                  <a:pt x="5925565" y="3420736"/>
                </a:lnTo>
                <a:lnTo>
                  <a:pt x="6877803" y="5062526"/>
                </a:lnTo>
                <a:lnTo>
                  <a:pt x="1005273" y="5062526"/>
                </a:lnTo>
                <a:close/>
                <a:moveTo>
                  <a:pt x="2936267" y="1733227"/>
                </a:moveTo>
                <a:lnTo>
                  <a:pt x="4946810" y="1733227"/>
                </a:lnTo>
                <a:lnTo>
                  <a:pt x="5899048" y="3375017"/>
                </a:lnTo>
                <a:lnTo>
                  <a:pt x="1984028" y="3375017"/>
                </a:lnTo>
                <a:close/>
                <a:moveTo>
                  <a:pt x="3941538" y="0"/>
                </a:moveTo>
                <a:lnTo>
                  <a:pt x="4920293" y="1687508"/>
                </a:lnTo>
                <a:lnTo>
                  <a:pt x="2962784" y="1687508"/>
                </a:lnTo>
                <a:close/>
              </a:path>
            </a:pathLst>
          </a:custGeom>
          <a:solidFill>
            <a:schemeClr val="accent1"/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6" name="平行四辺形 5"/>
          <p:cNvSpPr/>
          <p:nvPr userDrawn="1"/>
        </p:nvSpPr>
        <p:spPr>
          <a:xfrm flipH="1">
            <a:off x="5397728" y="2173170"/>
            <a:ext cx="7869667" cy="1684455"/>
          </a:xfrm>
          <a:prstGeom prst="parallelogram">
            <a:avLst>
              <a:gd name="adj" fmla="val 58019"/>
            </a:avLst>
          </a:prstGeom>
          <a:solidFill>
            <a:schemeClr val="bg1">
              <a:lumMod val="95000"/>
            </a:schemeClr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7" name="平行四辺形 6"/>
          <p:cNvSpPr/>
          <p:nvPr userDrawn="1"/>
        </p:nvSpPr>
        <p:spPr>
          <a:xfrm flipH="1">
            <a:off x="6398666" y="3905251"/>
            <a:ext cx="7869667" cy="1636830"/>
          </a:xfrm>
          <a:prstGeom prst="parallelogram">
            <a:avLst>
              <a:gd name="adj" fmla="val 58019"/>
            </a:avLst>
          </a:prstGeom>
          <a:solidFill>
            <a:schemeClr val="bg1">
              <a:lumMod val="95000"/>
            </a:schemeClr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8" name="平行四辺形 7"/>
          <p:cNvSpPr/>
          <p:nvPr userDrawn="1"/>
        </p:nvSpPr>
        <p:spPr>
          <a:xfrm flipH="1">
            <a:off x="7381102" y="5596447"/>
            <a:ext cx="7869667" cy="1636830"/>
          </a:xfrm>
          <a:prstGeom prst="parallelogram">
            <a:avLst>
              <a:gd name="adj" fmla="val 58019"/>
            </a:avLst>
          </a:prstGeom>
          <a:solidFill>
            <a:schemeClr val="bg1">
              <a:lumMod val="95000"/>
            </a:schemeClr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9" name="平行四辺形 8"/>
          <p:cNvSpPr/>
          <p:nvPr userDrawn="1"/>
        </p:nvSpPr>
        <p:spPr>
          <a:xfrm flipH="1">
            <a:off x="8359002" y="7285547"/>
            <a:ext cx="7869667" cy="1636830"/>
          </a:xfrm>
          <a:prstGeom prst="parallelogram">
            <a:avLst>
              <a:gd name="adj" fmla="val 58019"/>
            </a:avLst>
          </a:prstGeom>
          <a:solidFill>
            <a:schemeClr val="bg1">
              <a:lumMod val="95000"/>
            </a:schemeClr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0" name="テキスト プレースホルダー 11"/>
          <p:cNvSpPr>
            <a:spLocks noGrp="1"/>
          </p:cNvSpPr>
          <p:nvPr>
            <p:ph type="body" sz="quarter" idx="16" hasCustomPrompt="1"/>
          </p:nvPr>
        </p:nvSpPr>
        <p:spPr>
          <a:xfrm>
            <a:off x="4140428" y="4787166"/>
            <a:ext cx="2514600" cy="720080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400" spc="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1" name="テキスト プレースホルダー 11"/>
          <p:cNvSpPr>
            <a:spLocks noGrp="1"/>
          </p:cNvSpPr>
          <p:nvPr>
            <p:ph type="body" sz="quarter" idx="17" hasCustomPrompt="1"/>
          </p:nvPr>
        </p:nvSpPr>
        <p:spPr>
          <a:xfrm>
            <a:off x="4730978" y="3103730"/>
            <a:ext cx="1333500" cy="720080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400" spc="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WORD</a:t>
            </a:r>
            <a:endParaRPr lang="en-US" dirty="0"/>
          </a:p>
        </p:txBody>
      </p:sp>
      <p:sp>
        <p:nvSpPr>
          <p:cNvPr id="12" name="テキスト プレースホルダー 11"/>
          <p:cNvSpPr>
            <a:spLocks noGrp="1"/>
          </p:cNvSpPr>
          <p:nvPr>
            <p:ph type="body" sz="quarter" idx="18" hasCustomPrompt="1"/>
          </p:nvPr>
        </p:nvSpPr>
        <p:spPr>
          <a:xfrm>
            <a:off x="3012463" y="6465662"/>
            <a:ext cx="4770530" cy="720080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400" spc="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3" name="テキスト プレースホルダー 11"/>
          <p:cNvSpPr>
            <a:spLocks noGrp="1"/>
          </p:cNvSpPr>
          <p:nvPr>
            <p:ph type="body" sz="quarter" idx="19" hasCustomPrompt="1"/>
          </p:nvPr>
        </p:nvSpPr>
        <p:spPr>
          <a:xfrm>
            <a:off x="3012463" y="8201562"/>
            <a:ext cx="4770530" cy="720080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400" spc="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4" name="テキスト プレースホルダー 11"/>
          <p:cNvSpPr>
            <a:spLocks noGrp="1"/>
          </p:cNvSpPr>
          <p:nvPr>
            <p:ph type="body" sz="quarter" idx="20" hasCustomPrompt="1"/>
          </p:nvPr>
        </p:nvSpPr>
        <p:spPr>
          <a:xfrm>
            <a:off x="6577921" y="2308185"/>
            <a:ext cx="5535615" cy="1440160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5" name="テキスト プレースホルダー 11"/>
          <p:cNvSpPr>
            <a:spLocks noGrp="1"/>
          </p:cNvSpPr>
          <p:nvPr>
            <p:ph type="body" sz="quarter" idx="21" hasCustomPrompt="1"/>
          </p:nvPr>
        </p:nvSpPr>
        <p:spPr>
          <a:xfrm>
            <a:off x="7523026" y="4018375"/>
            <a:ext cx="5535615" cy="1440160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6" name="テキスト プレースホルダー 11"/>
          <p:cNvSpPr>
            <a:spLocks noGrp="1"/>
          </p:cNvSpPr>
          <p:nvPr>
            <p:ph type="body" sz="quarter" idx="22" hasCustomPrompt="1"/>
          </p:nvPr>
        </p:nvSpPr>
        <p:spPr>
          <a:xfrm>
            <a:off x="8548127" y="5683560"/>
            <a:ext cx="5535615" cy="1440160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7" name="テキスト プレースホルダー 11"/>
          <p:cNvSpPr>
            <a:spLocks noGrp="1"/>
          </p:cNvSpPr>
          <p:nvPr>
            <p:ph type="body" sz="quarter" idx="23" hasCustomPrompt="1"/>
          </p:nvPr>
        </p:nvSpPr>
        <p:spPr>
          <a:xfrm>
            <a:off x="9458241" y="7383882"/>
            <a:ext cx="5535615" cy="1440160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57339618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900"/>
                            </p:stCondLst>
                            <p:childTnLst>
                              <p:par>
                                <p:cTn id="21" presetID="22" presetClass="entr" presetSubtype="8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22" presetClass="entr" presetSubtype="8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6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650"/>
                            </p:stCondLst>
                            <p:childTnLst>
                              <p:par>
                                <p:cTn id="28" presetID="22" presetClass="entr" presetSubtype="8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0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22" presetClass="entr" presetSubtype="8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3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650"/>
                            </p:stCondLst>
                            <p:childTnLst>
                              <p:par>
                                <p:cTn id="35" presetID="22" presetClass="entr" presetSubtype="8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22" presetClass="entr" presetSubtype="8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0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3650"/>
                            </p:stCondLst>
                            <p:childTnLst>
                              <p:par>
                                <p:cTn id="42" presetID="22" presetClass="entr" presetSubtype="8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4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22" presetClass="entr" presetSubtype="8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6" grpId="0" animBg="1"/>
      <p:bldP spid="7" grpId="0" animBg="1"/>
      <p:bldP spid="8" grpId="0" animBg="1"/>
      <p:bldP spid="9" grpId="0" animBg="1"/>
      <p:bldP spid="10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1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4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2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2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3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1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4" grpId="0">
        <p:tmplLst>
          <p:tmpl>
            <p:tnLst>
              <p:par>
                <p:cTn presetID="22" presetClass="entr" presetSubtype="8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1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5" grpId="0">
        <p:tmplLst>
          <p:tmpl>
            <p:tnLst>
              <p:par>
                <p:cTn presetID="22" presetClass="entr" presetSubtype="8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1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6" grpId="0">
        <p:tmplLst>
          <p:tmpl>
            <p:tnLst>
              <p:par>
                <p:cTn presetID="22" presetClass="entr" presetSubtype="8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1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7" grpId="0">
        <p:tmplLst>
          <p:tmpl>
            <p:tnLst>
              <p:par>
                <p:cTn presetID="22" presetClass="entr" presetSubtype="8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17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4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low 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en-US" altLang="ja-JP" dirty="0" smtClean="0"/>
              <a:t>SLIDE TITLE HERE</a:t>
            </a:r>
            <a:endParaRPr kumimoji="1" lang="ja-JP" altLang="en-US" dirty="0"/>
          </a:p>
        </p:txBody>
      </p: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  <a:alpha val="70000"/>
                  </a:prstClr>
                </a:solidFill>
              </a:rPr>
              <a:t>The Power of PowerPoint | thepopp.com</a:t>
            </a:r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87164BF-D67A-46C0-81D2-5BAF67C00C80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  <p:sp>
        <p:nvSpPr>
          <p:cNvPr id="5" name="正方形/長方形 4"/>
          <p:cNvSpPr/>
          <p:nvPr userDrawn="1"/>
        </p:nvSpPr>
        <p:spPr>
          <a:xfrm>
            <a:off x="1" y="4028745"/>
            <a:ext cx="10943406" cy="765083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6" name="平行四辺形 5"/>
          <p:cNvSpPr/>
          <p:nvPr userDrawn="1"/>
        </p:nvSpPr>
        <p:spPr>
          <a:xfrm rot="9000000">
            <a:off x="6914248" y="5105537"/>
            <a:ext cx="4505265" cy="675997"/>
          </a:xfrm>
          <a:prstGeom prst="parallelogram">
            <a:avLst>
              <a:gd name="adj" fmla="val 58044"/>
            </a:avLst>
          </a:prstGeom>
          <a:solidFill>
            <a:schemeClr val="bg1">
              <a:lumMod val="75000"/>
            </a:schemeClr>
          </a:solidFill>
          <a:ln w="127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7" name="正方形/長方形 6"/>
          <p:cNvSpPr/>
          <p:nvPr userDrawn="1"/>
        </p:nvSpPr>
        <p:spPr>
          <a:xfrm>
            <a:off x="7383248" y="6083608"/>
            <a:ext cx="10903165" cy="781200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8" name="テキスト プレースホルダー 11"/>
          <p:cNvSpPr>
            <a:spLocks noGrp="1"/>
          </p:cNvSpPr>
          <p:nvPr>
            <p:ph type="body" sz="quarter" idx="24" hasCustomPrompt="1"/>
          </p:nvPr>
        </p:nvSpPr>
        <p:spPr>
          <a:xfrm>
            <a:off x="862287" y="3974098"/>
            <a:ext cx="2771440" cy="848975"/>
          </a:xfrm>
        </p:spPr>
        <p:txBody>
          <a:bodyPr anchor="ctr">
            <a:noAutofit/>
          </a:bodyPr>
          <a:lstStyle>
            <a:lvl1pPr algn="ctr">
              <a:spcBef>
                <a:spcPts val="0"/>
              </a:spcBef>
              <a:defRPr sz="28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WORD</a:t>
            </a:r>
            <a:endParaRPr lang="en-US" dirty="0"/>
          </a:p>
        </p:txBody>
      </p:sp>
      <p:sp>
        <p:nvSpPr>
          <p:cNvPr id="9" name="テキスト プレースホルダー 11"/>
          <p:cNvSpPr>
            <a:spLocks noGrp="1"/>
          </p:cNvSpPr>
          <p:nvPr>
            <p:ph type="body" sz="quarter" idx="25" hasCustomPrompt="1"/>
          </p:nvPr>
        </p:nvSpPr>
        <p:spPr>
          <a:xfrm>
            <a:off x="3909559" y="3974098"/>
            <a:ext cx="2771440" cy="848975"/>
          </a:xfrm>
        </p:spPr>
        <p:txBody>
          <a:bodyPr anchor="ctr">
            <a:noAutofit/>
          </a:bodyPr>
          <a:lstStyle>
            <a:lvl1pPr algn="ctr">
              <a:spcBef>
                <a:spcPts val="0"/>
              </a:spcBef>
              <a:defRPr sz="28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WORD</a:t>
            </a:r>
            <a:endParaRPr lang="en-US" altLang="ja-JP" dirty="0"/>
          </a:p>
        </p:txBody>
      </p:sp>
      <p:sp>
        <p:nvSpPr>
          <p:cNvPr id="10" name="テキスト プレースホルダー 11"/>
          <p:cNvSpPr>
            <a:spLocks noGrp="1"/>
          </p:cNvSpPr>
          <p:nvPr>
            <p:ph type="body" sz="quarter" idx="26" hasCustomPrompt="1"/>
          </p:nvPr>
        </p:nvSpPr>
        <p:spPr>
          <a:xfrm>
            <a:off x="6956831" y="3974098"/>
            <a:ext cx="2771440" cy="848975"/>
          </a:xfrm>
        </p:spPr>
        <p:txBody>
          <a:bodyPr anchor="ctr">
            <a:noAutofit/>
          </a:bodyPr>
          <a:lstStyle>
            <a:lvl1pPr algn="ctr">
              <a:spcBef>
                <a:spcPts val="0"/>
              </a:spcBef>
              <a:defRPr sz="28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WORD</a:t>
            </a:r>
            <a:endParaRPr lang="en-US" altLang="ja-JP" dirty="0"/>
          </a:p>
        </p:txBody>
      </p:sp>
      <p:sp>
        <p:nvSpPr>
          <p:cNvPr id="11" name="テキスト プレースホルダー 11"/>
          <p:cNvSpPr>
            <a:spLocks noGrp="1"/>
          </p:cNvSpPr>
          <p:nvPr>
            <p:ph type="body" sz="quarter" idx="27" hasCustomPrompt="1"/>
          </p:nvPr>
        </p:nvSpPr>
        <p:spPr>
          <a:xfrm>
            <a:off x="8558142" y="6049720"/>
            <a:ext cx="2771440" cy="848975"/>
          </a:xfrm>
        </p:spPr>
        <p:txBody>
          <a:bodyPr anchor="ctr">
            <a:noAutofit/>
          </a:bodyPr>
          <a:lstStyle>
            <a:lvl1pPr algn="ctr">
              <a:spcBef>
                <a:spcPts val="0"/>
              </a:spcBef>
              <a:defRPr sz="28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WORD</a:t>
            </a:r>
            <a:endParaRPr lang="en-US" altLang="ja-JP" dirty="0"/>
          </a:p>
        </p:txBody>
      </p:sp>
      <p:sp>
        <p:nvSpPr>
          <p:cNvPr id="12" name="テキスト プレースホルダー 11"/>
          <p:cNvSpPr>
            <a:spLocks noGrp="1"/>
          </p:cNvSpPr>
          <p:nvPr>
            <p:ph type="body" sz="quarter" idx="28" hasCustomPrompt="1"/>
          </p:nvPr>
        </p:nvSpPr>
        <p:spPr>
          <a:xfrm>
            <a:off x="11605414" y="6049720"/>
            <a:ext cx="2771440" cy="848975"/>
          </a:xfrm>
        </p:spPr>
        <p:txBody>
          <a:bodyPr anchor="ctr">
            <a:noAutofit/>
          </a:bodyPr>
          <a:lstStyle>
            <a:lvl1pPr algn="ctr">
              <a:spcBef>
                <a:spcPts val="0"/>
              </a:spcBef>
              <a:defRPr sz="28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WORD</a:t>
            </a:r>
            <a:endParaRPr lang="en-US" altLang="ja-JP" dirty="0"/>
          </a:p>
        </p:txBody>
      </p:sp>
      <p:sp>
        <p:nvSpPr>
          <p:cNvPr id="13" name="テキスト プレースホルダー 11"/>
          <p:cNvSpPr>
            <a:spLocks noGrp="1"/>
          </p:cNvSpPr>
          <p:nvPr>
            <p:ph type="body" sz="quarter" idx="29" hasCustomPrompt="1"/>
          </p:nvPr>
        </p:nvSpPr>
        <p:spPr>
          <a:xfrm>
            <a:off x="14652686" y="6049720"/>
            <a:ext cx="2771440" cy="848975"/>
          </a:xfrm>
        </p:spPr>
        <p:txBody>
          <a:bodyPr anchor="ctr">
            <a:noAutofit/>
          </a:bodyPr>
          <a:lstStyle>
            <a:lvl1pPr algn="ctr">
              <a:spcBef>
                <a:spcPts val="0"/>
              </a:spcBef>
              <a:defRPr sz="28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WORD</a:t>
            </a:r>
            <a:endParaRPr lang="en-US" altLang="ja-JP" dirty="0"/>
          </a:p>
        </p:txBody>
      </p:sp>
      <p:grpSp>
        <p:nvGrpSpPr>
          <p:cNvPr id="16" name="グループ化 15"/>
          <p:cNvGrpSpPr/>
          <p:nvPr userDrawn="1"/>
        </p:nvGrpSpPr>
        <p:grpSpPr>
          <a:xfrm>
            <a:off x="817281" y="2263180"/>
            <a:ext cx="2925325" cy="1706701"/>
            <a:chOff x="817281" y="2038155"/>
            <a:chExt cx="2925325" cy="1706701"/>
          </a:xfrm>
          <a:solidFill>
            <a:schemeClr val="accent1">
              <a:lumMod val="20000"/>
              <a:lumOff val="80000"/>
            </a:schemeClr>
          </a:solidFill>
        </p:grpSpPr>
        <p:sp>
          <p:nvSpPr>
            <p:cNvPr id="14" name="正方形/長方形 13"/>
            <p:cNvSpPr/>
            <p:nvPr userDrawn="1"/>
          </p:nvSpPr>
          <p:spPr>
            <a:xfrm>
              <a:off x="817281" y="2038155"/>
              <a:ext cx="2925325" cy="1485165"/>
            </a:xfrm>
            <a:prstGeom prst="rect">
              <a:avLst/>
            </a:prstGeom>
            <a:grpFill/>
            <a:ln w="98425" cmpd="thinThick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  <p:sp>
          <p:nvSpPr>
            <p:cNvPr id="15" name="二等辺三角形 14"/>
            <p:cNvSpPr/>
            <p:nvPr userDrawn="1"/>
          </p:nvSpPr>
          <p:spPr>
            <a:xfrm rot="10800000">
              <a:off x="2022961" y="3301784"/>
              <a:ext cx="513963" cy="443072"/>
            </a:xfrm>
            <a:prstGeom prst="triangle">
              <a:avLst/>
            </a:prstGeom>
            <a:grpFill/>
            <a:ln w="98425" cmpd="thinThick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</p:grpSp>
      <p:sp>
        <p:nvSpPr>
          <p:cNvPr id="17" name="テキスト プレースホルダー 11"/>
          <p:cNvSpPr>
            <a:spLocks noGrp="1"/>
          </p:cNvSpPr>
          <p:nvPr>
            <p:ph type="body" sz="quarter" idx="20" hasCustomPrompt="1"/>
          </p:nvPr>
        </p:nvSpPr>
        <p:spPr>
          <a:xfrm>
            <a:off x="907290" y="2353190"/>
            <a:ext cx="2700301" cy="1260140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16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grpSp>
        <p:nvGrpSpPr>
          <p:cNvPr id="18" name="グループ化 17"/>
          <p:cNvGrpSpPr/>
          <p:nvPr userDrawn="1"/>
        </p:nvGrpSpPr>
        <p:grpSpPr>
          <a:xfrm>
            <a:off x="3895006" y="2257255"/>
            <a:ext cx="2925325" cy="1706701"/>
            <a:chOff x="817281" y="2038155"/>
            <a:chExt cx="2925325" cy="1706701"/>
          </a:xfrm>
          <a:solidFill>
            <a:schemeClr val="accent1">
              <a:lumMod val="20000"/>
              <a:lumOff val="80000"/>
            </a:schemeClr>
          </a:solidFill>
        </p:grpSpPr>
        <p:sp>
          <p:nvSpPr>
            <p:cNvPr id="19" name="正方形/長方形 18"/>
            <p:cNvSpPr/>
            <p:nvPr userDrawn="1"/>
          </p:nvSpPr>
          <p:spPr>
            <a:xfrm>
              <a:off x="817281" y="2038155"/>
              <a:ext cx="2925325" cy="1485165"/>
            </a:xfrm>
            <a:prstGeom prst="rect">
              <a:avLst/>
            </a:prstGeom>
            <a:grpFill/>
            <a:ln w="98425" cmpd="thinThick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  <p:sp>
          <p:nvSpPr>
            <p:cNvPr id="20" name="二等辺三角形 19"/>
            <p:cNvSpPr/>
            <p:nvPr userDrawn="1"/>
          </p:nvSpPr>
          <p:spPr>
            <a:xfrm rot="10800000">
              <a:off x="2022961" y="3301784"/>
              <a:ext cx="513963" cy="443072"/>
            </a:xfrm>
            <a:prstGeom prst="triangle">
              <a:avLst/>
            </a:prstGeom>
            <a:grpFill/>
            <a:ln w="98425" cmpd="thinThick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</p:grpSp>
      <p:sp>
        <p:nvSpPr>
          <p:cNvPr id="21" name="テキスト プレースホルダー 11"/>
          <p:cNvSpPr>
            <a:spLocks noGrp="1"/>
          </p:cNvSpPr>
          <p:nvPr>
            <p:ph type="body" sz="quarter" idx="30" hasCustomPrompt="1"/>
          </p:nvPr>
        </p:nvSpPr>
        <p:spPr>
          <a:xfrm>
            <a:off x="3985015" y="2347265"/>
            <a:ext cx="2700301" cy="1260140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16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grpSp>
        <p:nvGrpSpPr>
          <p:cNvPr id="22" name="グループ化 21"/>
          <p:cNvGrpSpPr/>
          <p:nvPr userDrawn="1"/>
        </p:nvGrpSpPr>
        <p:grpSpPr>
          <a:xfrm>
            <a:off x="6972731" y="2266669"/>
            <a:ext cx="2925325" cy="1706701"/>
            <a:chOff x="817281" y="2038155"/>
            <a:chExt cx="2925325" cy="1706701"/>
          </a:xfrm>
          <a:solidFill>
            <a:schemeClr val="accent1">
              <a:lumMod val="20000"/>
              <a:lumOff val="80000"/>
            </a:schemeClr>
          </a:solidFill>
        </p:grpSpPr>
        <p:sp>
          <p:nvSpPr>
            <p:cNvPr id="23" name="正方形/長方形 22"/>
            <p:cNvSpPr/>
            <p:nvPr userDrawn="1"/>
          </p:nvSpPr>
          <p:spPr>
            <a:xfrm>
              <a:off x="817281" y="2038155"/>
              <a:ext cx="2925325" cy="1485165"/>
            </a:xfrm>
            <a:prstGeom prst="rect">
              <a:avLst/>
            </a:prstGeom>
            <a:grpFill/>
            <a:ln w="98425" cmpd="thinThick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  <p:sp>
          <p:nvSpPr>
            <p:cNvPr id="24" name="二等辺三角形 23"/>
            <p:cNvSpPr/>
            <p:nvPr userDrawn="1"/>
          </p:nvSpPr>
          <p:spPr>
            <a:xfrm rot="10800000">
              <a:off x="2022961" y="3301784"/>
              <a:ext cx="513963" cy="443072"/>
            </a:xfrm>
            <a:prstGeom prst="triangle">
              <a:avLst/>
            </a:prstGeom>
            <a:grpFill/>
            <a:ln w="98425" cmpd="thinThick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</p:grpSp>
      <p:sp>
        <p:nvSpPr>
          <p:cNvPr id="25" name="テキスト プレースホルダー 11"/>
          <p:cNvSpPr>
            <a:spLocks noGrp="1"/>
          </p:cNvSpPr>
          <p:nvPr>
            <p:ph type="body" sz="quarter" idx="31" hasCustomPrompt="1"/>
          </p:nvPr>
        </p:nvSpPr>
        <p:spPr>
          <a:xfrm>
            <a:off x="7062740" y="2356679"/>
            <a:ext cx="2700301" cy="1260140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16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grpSp>
        <p:nvGrpSpPr>
          <p:cNvPr id="26" name="グループ化 25"/>
          <p:cNvGrpSpPr/>
          <p:nvPr userDrawn="1"/>
        </p:nvGrpSpPr>
        <p:grpSpPr>
          <a:xfrm rot="10800000">
            <a:off x="8523371" y="6943700"/>
            <a:ext cx="2925325" cy="1706701"/>
            <a:chOff x="817281" y="2038155"/>
            <a:chExt cx="2925325" cy="1706701"/>
          </a:xfrm>
          <a:solidFill>
            <a:schemeClr val="accent1">
              <a:lumMod val="20000"/>
              <a:lumOff val="80000"/>
            </a:schemeClr>
          </a:solidFill>
        </p:grpSpPr>
        <p:sp>
          <p:nvSpPr>
            <p:cNvPr id="27" name="正方形/長方形 26"/>
            <p:cNvSpPr/>
            <p:nvPr userDrawn="1"/>
          </p:nvSpPr>
          <p:spPr>
            <a:xfrm>
              <a:off x="817281" y="2038155"/>
              <a:ext cx="2925325" cy="1485165"/>
            </a:xfrm>
            <a:prstGeom prst="rect">
              <a:avLst/>
            </a:prstGeom>
            <a:grpFill/>
            <a:ln w="98425" cmpd="thinThick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  <p:sp>
          <p:nvSpPr>
            <p:cNvPr id="28" name="二等辺三角形 27"/>
            <p:cNvSpPr/>
            <p:nvPr userDrawn="1"/>
          </p:nvSpPr>
          <p:spPr>
            <a:xfrm rot="10800000">
              <a:off x="2022961" y="3301784"/>
              <a:ext cx="513963" cy="443072"/>
            </a:xfrm>
            <a:prstGeom prst="triangle">
              <a:avLst/>
            </a:prstGeom>
            <a:grpFill/>
            <a:ln w="98425" cmpd="thinThick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</p:grpSp>
      <p:sp>
        <p:nvSpPr>
          <p:cNvPr id="29" name="テキスト プレースホルダー 11"/>
          <p:cNvSpPr>
            <a:spLocks noGrp="1"/>
          </p:cNvSpPr>
          <p:nvPr>
            <p:ph type="body" sz="quarter" idx="32" hasCustomPrompt="1"/>
          </p:nvPr>
        </p:nvSpPr>
        <p:spPr>
          <a:xfrm>
            <a:off x="8613380" y="7258735"/>
            <a:ext cx="2700301" cy="1260140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16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grpSp>
        <p:nvGrpSpPr>
          <p:cNvPr id="30" name="グループ化 29"/>
          <p:cNvGrpSpPr/>
          <p:nvPr userDrawn="1"/>
        </p:nvGrpSpPr>
        <p:grpSpPr>
          <a:xfrm rot="10800000">
            <a:off x="11601096" y="6937775"/>
            <a:ext cx="2925325" cy="1706701"/>
            <a:chOff x="817281" y="2038155"/>
            <a:chExt cx="2925325" cy="1706701"/>
          </a:xfrm>
          <a:solidFill>
            <a:schemeClr val="accent1">
              <a:lumMod val="20000"/>
              <a:lumOff val="80000"/>
            </a:schemeClr>
          </a:solidFill>
        </p:grpSpPr>
        <p:sp>
          <p:nvSpPr>
            <p:cNvPr id="31" name="正方形/長方形 30"/>
            <p:cNvSpPr/>
            <p:nvPr userDrawn="1"/>
          </p:nvSpPr>
          <p:spPr>
            <a:xfrm>
              <a:off x="817281" y="2038155"/>
              <a:ext cx="2925325" cy="1485165"/>
            </a:xfrm>
            <a:prstGeom prst="rect">
              <a:avLst/>
            </a:prstGeom>
            <a:grpFill/>
            <a:ln w="98425" cmpd="thinThick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  <p:sp>
          <p:nvSpPr>
            <p:cNvPr id="32" name="二等辺三角形 31"/>
            <p:cNvSpPr/>
            <p:nvPr userDrawn="1"/>
          </p:nvSpPr>
          <p:spPr>
            <a:xfrm rot="10800000">
              <a:off x="2022961" y="3301784"/>
              <a:ext cx="513963" cy="443072"/>
            </a:xfrm>
            <a:prstGeom prst="triangle">
              <a:avLst/>
            </a:prstGeom>
            <a:grpFill/>
            <a:ln w="98425" cmpd="thinThick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</p:grpSp>
      <p:sp>
        <p:nvSpPr>
          <p:cNvPr id="33" name="テキスト プレースホルダー 11"/>
          <p:cNvSpPr>
            <a:spLocks noGrp="1"/>
          </p:cNvSpPr>
          <p:nvPr>
            <p:ph type="body" sz="quarter" idx="33" hasCustomPrompt="1"/>
          </p:nvPr>
        </p:nvSpPr>
        <p:spPr>
          <a:xfrm>
            <a:off x="11691105" y="7252810"/>
            <a:ext cx="2700301" cy="1260140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16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grpSp>
        <p:nvGrpSpPr>
          <p:cNvPr id="34" name="グループ化 33"/>
          <p:cNvGrpSpPr/>
          <p:nvPr userDrawn="1"/>
        </p:nvGrpSpPr>
        <p:grpSpPr>
          <a:xfrm rot="10800000">
            <a:off x="14678821" y="6947189"/>
            <a:ext cx="2925325" cy="1706701"/>
            <a:chOff x="817281" y="2038155"/>
            <a:chExt cx="2925325" cy="1706701"/>
          </a:xfrm>
          <a:solidFill>
            <a:schemeClr val="accent1">
              <a:lumMod val="20000"/>
              <a:lumOff val="80000"/>
            </a:schemeClr>
          </a:solidFill>
        </p:grpSpPr>
        <p:sp>
          <p:nvSpPr>
            <p:cNvPr id="35" name="正方形/長方形 34"/>
            <p:cNvSpPr/>
            <p:nvPr userDrawn="1"/>
          </p:nvSpPr>
          <p:spPr>
            <a:xfrm>
              <a:off x="817281" y="2038155"/>
              <a:ext cx="2925325" cy="1485165"/>
            </a:xfrm>
            <a:prstGeom prst="rect">
              <a:avLst/>
            </a:prstGeom>
            <a:grpFill/>
            <a:ln w="98425" cmpd="thinThick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  <p:sp>
          <p:nvSpPr>
            <p:cNvPr id="36" name="二等辺三角形 35"/>
            <p:cNvSpPr/>
            <p:nvPr userDrawn="1"/>
          </p:nvSpPr>
          <p:spPr>
            <a:xfrm rot="10800000">
              <a:off x="2022961" y="3301784"/>
              <a:ext cx="513963" cy="443072"/>
            </a:xfrm>
            <a:prstGeom prst="triangle">
              <a:avLst/>
            </a:prstGeom>
            <a:grpFill/>
            <a:ln w="98425" cmpd="thinThick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</p:grpSp>
      <p:sp>
        <p:nvSpPr>
          <p:cNvPr id="37" name="テキスト プレースホルダー 11"/>
          <p:cNvSpPr>
            <a:spLocks noGrp="1"/>
          </p:cNvSpPr>
          <p:nvPr>
            <p:ph type="body" sz="quarter" idx="34" hasCustomPrompt="1"/>
          </p:nvPr>
        </p:nvSpPr>
        <p:spPr>
          <a:xfrm>
            <a:off x="14768830" y="7262224"/>
            <a:ext cx="2700301" cy="1260140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16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8" name="テキスト プレースホルダー 11"/>
          <p:cNvSpPr>
            <a:spLocks noGrp="1"/>
          </p:cNvSpPr>
          <p:nvPr>
            <p:ph type="body" sz="quarter" idx="35" hasCustomPrompt="1"/>
          </p:nvPr>
        </p:nvSpPr>
        <p:spPr>
          <a:xfrm>
            <a:off x="743139" y="5844138"/>
            <a:ext cx="6229592" cy="2809752"/>
          </a:xfrm>
        </p:spPr>
        <p:txBody>
          <a:bodyPr anchor="b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31010982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1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1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2000"/>
                            </p:stCondLst>
                            <p:childTnLst>
                              <p:par>
                                <p:cTn id="30" presetID="2" presetClass="entr" presetSubtype="8" decel="10000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4" presetID="2" presetClass="entr" presetSubtype="1" decel="100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8" presetID="2" presetClass="entr" presetSubtype="1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3000"/>
                            </p:stCondLst>
                            <p:childTnLst>
                              <p:par>
                                <p:cTn id="43" presetID="2" presetClass="entr" presetSubtype="8" decel="10000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1" decel="100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1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4000"/>
                            </p:stCondLst>
                            <p:childTnLst>
                              <p:par>
                                <p:cTn id="56" presetID="2" presetClass="entr" presetSubtype="2" decel="10000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0" presetID="2" presetClass="entr" presetSubtype="4" decel="100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4" presetID="2" presetClass="entr" presetSubtype="4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6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5000"/>
                            </p:stCondLst>
                            <p:childTnLst>
                              <p:par>
                                <p:cTn id="69" presetID="2" presetClass="entr" presetSubtype="2" decel="10000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500" fill="hold"/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2" dur="500" fill="hold"/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3" presetID="2" presetClass="entr" presetSubtype="4" decel="100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5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6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7" presetID="2" presetClass="entr" presetSubtype="4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9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0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1" fill="hold">
                            <p:stCondLst>
                              <p:cond delay="6000"/>
                            </p:stCondLst>
                            <p:childTnLst>
                              <p:par>
                                <p:cTn id="82" presetID="2" presetClass="entr" presetSubtype="2" decel="10000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4" dur="5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5" dur="5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6" presetID="2" presetClass="entr" presetSubtype="4" decel="100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8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9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0" presetID="2" presetClass="entr" presetSubtype="4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2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3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7000"/>
                            </p:stCondLst>
                            <p:childTnLst>
                              <p:par>
                                <p:cTn id="95" presetID="10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7" dur="500"/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6" grpId="0" animBg="1"/>
      <p:bldP spid="7" grpId="0" animBg="1"/>
      <p:bldP spid="8" grpId="0" build="p">
        <p:tmplLst>
          <p:tmpl lvl="1">
            <p:tnLst>
              <p:par>
                <p:cTn presetID="2" presetClass="entr" presetSubtype="8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9" grpId="0" build="p">
        <p:tmplLst>
          <p:tmpl lvl="1">
            <p:tnLst>
              <p:par>
                <p:cTn presetID="2" presetClass="entr" presetSubtype="8" decel="100000" fill="hold" nodeType="after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0" grpId="0" build="p">
        <p:tmplLst>
          <p:tmpl lvl="1">
            <p:tnLst>
              <p:par>
                <p:cTn presetID="2" presetClass="entr" presetSubtype="8" decel="100000" fill="hold" nodeType="after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1" grpId="0" build="p">
        <p:tmplLst>
          <p:tmpl lvl="1">
            <p:tnLst>
              <p:par>
                <p:cTn presetID="2" presetClass="entr" presetSubtype="2" decel="100000" fill="hold" nodeType="after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2" grpId="0" build="p">
        <p:tmplLst>
          <p:tmpl lvl="1">
            <p:tnLst>
              <p:par>
                <p:cTn presetID="2" presetClass="entr" presetSubtype="2" decel="100000" fill="hold" nodeType="after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3" grpId="0" build="p">
        <p:tmplLst>
          <p:tmpl lvl="1">
            <p:tnLst>
              <p:par>
                <p:cTn presetID="2" presetClass="entr" presetSubtype="2" decel="100000" fill="hold" nodeType="after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7" grpId="0">
        <p:tmplLst>
          <p:tmpl>
            <p:tnLst>
              <p:par>
                <p:cTn presetID="2" presetClass="entr" presetSubtype="1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0-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1" grpId="0">
        <p:tmplLst>
          <p:tmpl>
            <p:tnLst>
              <p:par>
                <p:cTn presetID="2" presetClass="entr" presetSubtype="1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0-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5" grpId="0">
        <p:tmplLst>
          <p:tmpl>
            <p:tnLst>
              <p:par>
                <p:cTn presetID="2" presetClass="entr" presetSubtype="1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0-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9" grpId="0">
        <p:tmplLst>
          <p:tmpl>
            <p:tnLst>
              <p:par>
                <p:cTn presetID="2" presetClass="entr" presetSubtype="4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3" grpId="0">
        <p:tmplLst>
          <p:tmpl>
            <p:tnLst>
              <p:par>
                <p:cTn presetID="2" presetClass="entr" presetSubtype="4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7" grpId="0">
        <p:tmplLst>
          <p:tmpl>
            <p:tnLst>
              <p:par>
                <p:cTn presetID="2" presetClass="entr" presetSubtype="4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8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8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4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 Images and Caption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図プレースホルダー 5"/>
          <p:cNvSpPr>
            <a:spLocks noGrp="1"/>
          </p:cNvSpPr>
          <p:nvPr>
            <p:ph type="pic" sz="quarter" idx="12" hasCustomPrompt="1"/>
          </p:nvPr>
        </p:nvSpPr>
        <p:spPr>
          <a:xfrm>
            <a:off x="623214" y="1993150"/>
            <a:ext cx="4212000" cy="5760640"/>
          </a:xfrm>
        </p:spPr>
        <p:txBody>
          <a:bodyPr/>
          <a:lstStyle>
            <a:lvl1pPr>
              <a:defRPr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/>
          </a:p>
        </p:txBody>
      </p:sp>
      <p:sp>
        <p:nvSpPr>
          <p:cNvPr id="2" name="タイトル 1"/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en-US" altLang="ja-JP" dirty="0" smtClean="0"/>
              <a:t>SLIDE TITLE HERE</a:t>
            </a:r>
            <a:endParaRPr kumimoji="1" lang="ja-JP" altLang="en-US" dirty="0"/>
          </a:p>
        </p:txBody>
      </p: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  <a:alpha val="70000"/>
                  </a:prstClr>
                </a:solidFill>
              </a:rPr>
              <a:t>The Power of PowerPoint | thepopp.com</a:t>
            </a:r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87164BF-D67A-46C0-81D2-5BAF67C00C80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  <p:sp>
        <p:nvSpPr>
          <p:cNvPr id="11" name="テキスト プレースホルダー 11"/>
          <p:cNvSpPr>
            <a:spLocks noGrp="1"/>
          </p:cNvSpPr>
          <p:nvPr>
            <p:ph type="body" sz="quarter" idx="32" hasCustomPrompt="1"/>
          </p:nvPr>
        </p:nvSpPr>
        <p:spPr>
          <a:xfrm>
            <a:off x="2955019" y="8023820"/>
            <a:ext cx="12376375" cy="1305145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spcBef>
                <a:spcPts val="0"/>
              </a:spcBef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0" name="図プレースホルダー 5"/>
          <p:cNvSpPr>
            <a:spLocks noGrp="1"/>
          </p:cNvSpPr>
          <p:nvPr>
            <p:ph type="pic" sz="quarter" idx="33" hasCustomPrompt="1"/>
          </p:nvPr>
        </p:nvSpPr>
        <p:spPr>
          <a:xfrm>
            <a:off x="4894526" y="1993150"/>
            <a:ext cx="4212000" cy="5760640"/>
          </a:xfrm>
        </p:spPr>
        <p:txBody>
          <a:bodyPr/>
          <a:lstStyle>
            <a:lvl1pPr>
              <a:defRPr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/>
          </a:p>
        </p:txBody>
      </p:sp>
      <p:sp>
        <p:nvSpPr>
          <p:cNvPr id="21" name="図プレースホルダー 5"/>
          <p:cNvSpPr>
            <a:spLocks noGrp="1"/>
          </p:cNvSpPr>
          <p:nvPr>
            <p:ph type="pic" sz="quarter" idx="34" hasCustomPrompt="1"/>
          </p:nvPr>
        </p:nvSpPr>
        <p:spPr>
          <a:xfrm>
            <a:off x="9165838" y="1993150"/>
            <a:ext cx="4212000" cy="5760640"/>
          </a:xfrm>
        </p:spPr>
        <p:txBody>
          <a:bodyPr/>
          <a:lstStyle>
            <a:lvl1pPr>
              <a:defRPr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/>
          </a:p>
        </p:txBody>
      </p:sp>
      <p:sp>
        <p:nvSpPr>
          <p:cNvPr id="22" name="図プレースホルダー 5"/>
          <p:cNvSpPr>
            <a:spLocks noGrp="1"/>
          </p:cNvSpPr>
          <p:nvPr>
            <p:ph type="pic" sz="quarter" idx="35" hasCustomPrompt="1"/>
          </p:nvPr>
        </p:nvSpPr>
        <p:spPr>
          <a:xfrm>
            <a:off x="13437151" y="1993150"/>
            <a:ext cx="4212000" cy="5760640"/>
          </a:xfrm>
        </p:spPr>
        <p:txBody>
          <a:bodyPr/>
          <a:lstStyle>
            <a:lvl1pPr>
              <a:defRPr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/>
          </a:p>
        </p:txBody>
      </p:sp>
      <p:sp>
        <p:nvSpPr>
          <p:cNvPr id="12" name="テキスト プレースホルダー 11"/>
          <p:cNvSpPr>
            <a:spLocks noGrp="1"/>
          </p:cNvSpPr>
          <p:nvPr>
            <p:ph type="body" sz="quarter" idx="36" hasCustomPrompt="1"/>
          </p:nvPr>
        </p:nvSpPr>
        <p:spPr>
          <a:xfrm>
            <a:off x="623214" y="6403641"/>
            <a:ext cx="4212000" cy="1349710"/>
          </a:xfrm>
          <a:solidFill>
            <a:schemeClr val="tx2">
              <a:alpha val="65000"/>
            </a:schemeClr>
          </a:solidFill>
        </p:spPr>
        <p:txBody>
          <a:bodyPr/>
          <a:lstStyle>
            <a:lvl1pPr>
              <a:lnSpc>
                <a:spcPct val="120000"/>
              </a:lnSpc>
              <a:defRPr>
                <a:solidFill>
                  <a:schemeClr val="bg1"/>
                </a:solidFill>
              </a:defRPr>
            </a:lvl1pPr>
          </a:lstStyle>
          <a:p>
            <a:pPr lvl="0"/>
            <a:r>
              <a:rPr kumimoji="1" lang="en-US" altLang="ja-JP" dirty="0" smtClean="0"/>
              <a:t>TEXT</a:t>
            </a:r>
            <a:endParaRPr kumimoji="1" lang="ja-JP" altLang="en-US" dirty="0"/>
          </a:p>
        </p:txBody>
      </p:sp>
      <p:sp>
        <p:nvSpPr>
          <p:cNvPr id="23" name="テキスト プレースホルダー 11"/>
          <p:cNvSpPr>
            <a:spLocks noGrp="1"/>
          </p:cNvSpPr>
          <p:nvPr>
            <p:ph type="body" sz="quarter" idx="37" hasCustomPrompt="1"/>
          </p:nvPr>
        </p:nvSpPr>
        <p:spPr>
          <a:xfrm>
            <a:off x="623214" y="5818575"/>
            <a:ext cx="4212000" cy="584625"/>
          </a:xfrm>
          <a:solidFill>
            <a:schemeClr val="accent1">
              <a:alpha val="65000"/>
            </a:schemeClr>
          </a:solidFill>
        </p:spPr>
        <p:txBody>
          <a:bodyPr anchor="ctr">
            <a:noAutofit/>
          </a:bodyPr>
          <a:lstStyle>
            <a:lvl1pPr>
              <a:spcBef>
                <a:spcPts val="0"/>
              </a:spcBef>
              <a:defRPr sz="2800" spc="3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kumimoji="1" lang="en-US" altLang="ja-JP" dirty="0" smtClean="0"/>
              <a:t>TEXT</a:t>
            </a:r>
            <a:endParaRPr kumimoji="1" lang="ja-JP" altLang="en-US" dirty="0"/>
          </a:p>
        </p:txBody>
      </p:sp>
      <p:sp>
        <p:nvSpPr>
          <p:cNvPr id="24" name="テキスト プレースホルダー 11"/>
          <p:cNvSpPr>
            <a:spLocks noGrp="1"/>
          </p:cNvSpPr>
          <p:nvPr>
            <p:ph type="body" sz="quarter" idx="38" hasCustomPrompt="1"/>
          </p:nvPr>
        </p:nvSpPr>
        <p:spPr>
          <a:xfrm>
            <a:off x="4894526" y="6403640"/>
            <a:ext cx="4212000" cy="1349710"/>
          </a:xfrm>
          <a:solidFill>
            <a:schemeClr val="tx2">
              <a:alpha val="65000"/>
            </a:schemeClr>
          </a:solidFill>
        </p:spPr>
        <p:txBody>
          <a:bodyPr/>
          <a:lstStyle>
            <a:lvl1pPr>
              <a:lnSpc>
                <a:spcPct val="120000"/>
              </a:lnSpc>
              <a:defRPr>
                <a:solidFill>
                  <a:schemeClr val="bg1"/>
                </a:solidFill>
              </a:defRPr>
            </a:lvl1pPr>
          </a:lstStyle>
          <a:p>
            <a:pPr lvl="0"/>
            <a:r>
              <a:rPr kumimoji="1" lang="en-US" altLang="ja-JP" dirty="0" smtClean="0"/>
              <a:t>TEXT</a:t>
            </a:r>
            <a:endParaRPr kumimoji="1" lang="ja-JP" altLang="en-US" dirty="0"/>
          </a:p>
        </p:txBody>
      </p:sp>
      <p:sp>
        <p:nvSpPr>
          <p:cNvPr id="25" name="テキスト プレースホルダー 11"/>
          <p:cNvSpPr>
            <a:spLocks noGrp="1"/>
          </p:cNvSpPr>
          <p:nvPr>
            <p:ph type="body" sz="quarter" idx="39" hasCustomPrompt="1"/>
          </p:nvPr>
        </p:nvSpPr>
        <p:spPr>
          <a:xfrm>
            <a:off x="4894526" y="5818574"/>
            <a:ext cx="4212000" cy="584625"/>
          </a:xfrm>
          <a:solidFill>
            <a:schemeClr val="accent1">
              <a:alpha val="65000"/>
            </a:schemeClr>
          </a:solidFill>
        </p:spPr>
        <p:txBody>
          <a:bodyPr anchor="ctr">
            <a:noAutofit/>
          </a:bodyPr>
          <a:lstStyle>
            <a:lvl1pPr>
              <a:spcBef>
                <a:spcPts val="0"/>
              </a:spcBef>
              <a:defRPr sz="2800" spc="3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kumimoji="1" lang="en-US" altLang="ja-JP" dirty="0" smtClean="0"/>
              <a:t>TEXT</a:t>
            </a:r>
            <a:endParaRPr kumimoji="1" lang="ja-JP" altLang="en-US" dirty="0"/>
          </a:p>
        </p:txBody>
      </p:sp>
      <p:sp>
        <p:nvSpPr>
          <p:cNvPr id="26" name="テキスト プレースホルダー 11"/>
          <p:cNvSpPr>
            <a:spLocks noGrp="1"/>
          </p:cNvSpPr>
          <p:nvPr>
            <p:ph type="body" sz="quarter" idx="40" hasCustomPrompt="1"/>
          </p:nvPr>
        </p:nvSpPr>
        <p:spPr>
          <a:xfrm>
            <a:off x="9165838" y="6404080"/>
            <a:ext cx="4212000" cy="1349710"/>
          </a:xfrm>
          <a:solidFill>
            <a:schemeClr val="tx2">
              <a:alpha val="65000"/>
            </a:schemeClr>
          </a:solidFill>
        </p:spPr>
        <p:txBody>
          <a:bodyPr/>
          <a:lstStyle>
            <a:lvl1pPr>
              <a:lnSpc>
                <a:spcPct val="120000"/>
              </a:lnSpc>
              <a:defRPr>
                <a:solidFill>
                  <a:schemeClr val="bg1"/>
                </a:solidFill>
              </a:defRPr>
            </a:lvl1pPr>
          </a:lstStyle>
          <a:p>
            <a:pPr lvl="0"/>
            <a:r>
              <a:rPr kumimoji="1" lang="en-US" altLang="ja-JP" dirty="0" smtClean="0"/>
              <a:t>TEXT</a:t>
            </a:r>
            <a:endParaRPr kumimoji="1" lang="ja-JP" altLang="en-US" dirty="0"/>
          </a:p>
        </p:txBody>
      </p:sp>
      <p:sp>
        <p:nvSpPr>
          <p:cNvPr id="27" name="テキスト プレースホルダー 11"/>
          <p:cNvSpPr>
            <a:spLocks noGrp="1"/>
          </p:cNvSpPr>
          <p:nvPr>
            <p:ph type="body" sz="quarter" idx="41" hasCustomPrompt="1"/>
          </p:nvPr>
        </p:nvSpPr>
        <p:spPr>
          <a:xfrm>
            <a:off x="9165838" y="5819014"/>
            <a:ext cx="4212000" cy="584625"/>
          </a:xfrm>
          <a:solidFill>
            <a:schemeClr val="accent1">
              <a:alpha val="65000"/>
            </a:schemeClr>
          </a:solidFill>
        </p:spPr>
        <p:txBody>
          <a:bodyPr anchor="ctr">
            <a:noAutofit/>
          </a:bodyPr>
          <a:lstStyle>
            <a:lvl1pPr>
              <a:spcBef>
                <a:spcPts val="0"/>
              </a:spcBef>
              <a:defRPr sz="2800" spc="3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kumimoji="1" lang="en-US" altLang="ja-JP" dirty="0" smtClean="0"/>
              <a:t>TEXT</a:t>
            </a:r>
            <a:endParaRPr kumimoji="1" lang="ja-JP" altLang="en-US" dirty="0"/>
          </a:p>
        </p:txBody>
      </p:sp>
      <p:sp>
        <p:nvSpPr>
          <p:cNvPr id="28" name="テキスト プレースホルダー 11"/>
          <p:cNvSpPr>
            <a:spLocks noGrp="1"/>
          </p:cNvSpPr>
          <p:nvPr>
            <p:ph type="body" sz="quarter" idx="42" hasCustomPrompt="1"/>
          </p:nvPr>
        </p:nvSpPr>
        <p:spPr>
          <a:xfrm>
            <a:off x="13437151" y="6404079"/>
            <a:ext cx="4212000" cy="1349710"/>
          </a:xfrm>
          <a:solidFill>
            <a:schemeClr val="tx2">
              <a:alpha val="65000"/>
            </a:schemeClr>
          </a:solidFill>
        </p:spPr>
        <p:txBody>
          <a:bodyPr/>
          <a:lstStyle>
            <a:lvl1pPr>
              <a:lnSpc>
                <a:spcPct val="120000"/>
              </a:lnSpc>
              <a:defRPr>
                <a:solidFill>
                  <a:schemeClr val="bg1"/>
                </a:solidFill>
              </a:defRPr>
            </a:lvl1pPr>
          </a:lstStyle>
          <a:p>
            <a:pPr lvl="0"/>
            <a:r>
              <a:rPr kumimoji="1" lang="en-US" altLang="ja-JP" dirty="0" smtClean="0"/>
              <a:t>TEXT</a:t>
            </a:r>
            <a:endParaRPr kumimoji="1" lang="ja-JP" altLang="en-US" dirty="0"/>
          </a:p>
        </p:txBody>
      </p:sp>
      <p:sp>
        <p:nvSpPr>
          <p:cNvPr id="29" name="テキスト プレースホルダー 11"/>
          <p:cNvSpPr>
            <a:spLocks noGrp="1"/>
          </p:cNvSpPr>
          <p:nvPr>
            <p:ph type="body" sz="quarter" idx="43" hasCustomPrompt="1"/>
          </p:nvPr>
        </p:nvSpPr>
        <p:spPr>
          <a:xfrm>
            <a:off x="13437151" y="5819013"/>
            <a:ext cx="4212000" cy="584625"/>
          </a:xfrm>
          <a:solidFill>
            <a:schemeClr val="accent1">
              <a:alpha val="65000"/>
            </a:schemeClr>
          </a:solidFill>
        </p:spPr>
        <p:txBody>
          <a:bodyPr anchor="ctr">
            <a:noAutofit/>
          </a:bodyPr>
          <a:lstStyle>
            <a:lvl1pPr>
              <a:spcBef>
                <a:spcPts val="0"/>
              </a:spcBef>
              <a:defRPr sz="2800" spc="3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kumimoji="1" lang="en-US" altLang="ja-JP" dirty="0" smtClean="0"/>
              <a:t>TEXT</a:t>
            </a:r>
            <a:endParaRPr kumimoji="1" lang="ja-JP" altLang="en-US" dirty="0"/>
          </a:p>
        </p:txBody>
      </p:sp>
    </p:spTree>
    <p:extLst>
      <p:ext uri="{BB962C8B-B14F-4D97-AF65-F5344CB8AC3E}">
        <p14:creationId xmlns:p14="http://schemas.microsoft.com/office/powerpoint/2010/main" val="58181004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10" presetClass="entr" presetSubtype="0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750"/>
                            </p:stCondLst>
                            <p:childTnLst>
                              <p:par>
                                <p:cTn id="2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2250"/>
                            </p:stCondLst>
                            <p:childTnLst>
                              <p:par>
                                <p:cTn id="27" presetID="10" presetClass="entr" presetSubtype="0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3000"/>
                            </p:stCondLst>
                            <p:childTnLst>
                              <p:par>
                                <p:cTn id="3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3500"/>
                            </p:stCondLst>
                            <p:childTnLst>
                              <p:par>
                                <p:cTn id="38" presetID="10" presetClass="entr" presetSubtype="0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4250"/>
                            </p:stCondLst>
                            <p:childTnLst>
                              <p:par>
                                <p:cTn id="4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4750"/>
                            </p:stCondLst>
                            <p:childTnLst>
                              <p:par>
                                <p:cTn id="49" presetID="2" presetClass="entr" presetSubtype="4" decel="10000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11" grpId="0">
        <p:tmplLst>
          <p:tmpl>
            <p:tnLst>
              <p:par>
                <p:cTn presetID="2" presetClass="entr" presetSubtype="4" decel="100000" fill="hold" nodeType="after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0" grpId="0"/>
      <p:bldP spid="21" grpId="0"/>
      <p:bldP spid="22" grpId="0"/>
      <p:bldP spid="12" grpId="0" animBg="1">
        <p:tmplLst>
          <p:tmpl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3" grpId="0" animBg="1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4" grpId="0" animBg="1">
        <p:tmplLst>
          <p:tmpl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5" grpId="0" animBg="1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6" grpId="0" animBg="1">
        <p:tmplLst>
          <p:tmpl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7" grpId="0" animBg="1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8" grpId="0" animBg="1">
        <p:tmplLst>
          <p:tmpl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9" grpId="0" animBg="1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9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4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ircle 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en-US" altLang="ja-JP" dirty="0" smtClean="0"/>
              <a:t>SLIDE TITLE HERE</a:t>
            </a:r>
            <a:endParaRPr kumimoji="1" lang="ja-JP" altLang="en-US" dirty="0"/>
          </a:p>
        </p:txBody>
      </p: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  <a:alpha val="70000"/>
                  </a:prstClr>
                </a:solidFill>
              </a:rPr>
              <a:t>The Power of PowerPoint | thepopp.com</a:t>
            </a:r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87164BF-D67A-46C0-81D2-5BAF67C00C80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  <p:sp>
        <p:nvSpPr>
          <p:cNvPr id="5" name="ドーナツ 4"/>
          <p:cNvSpPr/>
          <p:nvPr userDrawn="1"/>
        </p:nvSpPr>
        <p:spPr>
          <a:xfrm>
            <a:off x="6262886" y="2579009"/>
            <a:ext cx="5760642" cy="5769284"/>
          </a:xfrm>
          <a:prstGeom prst="donut">
            <a:avLst>
              <a:gd name="adj" fmla="val 8728"/>
            </a:avLst>
          </a:prstGeom>
          <a:solidFill>
            <a:schemeClr val="bg1">
              <a:lumMod val="95000"/>
            </a:schemeClr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black"/>
              </a:solidFill>
            </a:endParaRPr>
          </a:p>
        </p:txBody>
      </p:sp>
      <p:sp>
        <p:nvSpPr>
          <p:cNvPr id="6" name="アーチ 6"/>
          <p:cNvSpPr/>
          <p:nvPr userDrawn="1"/>
        </p:nvSpPr>
        <p:spPr>
          <a:xfrm>
            <a:off x="9178776" y="2579009"/>
            <a:ext cx="2844750" cy="3158992"/>
          </a:xfrm>
          <a:custGeom>
            <a:avLst/>
            <a:gdLst/>
            <a:ahLst/>
            <a:cxnLst/>
            <a:rect l="l" t="t" r="r" b="b"/>
            <a:pathLst>
              <a:path w="2844750" h="3158992">
                <a:moveTo>
                  <a:pt x="0" y="0"/>
                </a:moveTo>
                <a:cubicBezTo>
                  <a:pt x="766552" y="20660"/>
                  <a:pt x="1499688" y="342349"/>
                  <a:pt x="2035609" y="903232"/>
                </a:cubicBezTo>
                <a:cubicBezTo>
                  <a:pt x="2555046" y="1446863"/>
                  <a:pt x="2841583" y="2165348"/>
                  <a:pt x="2844558" y="2907144"/>
                </a:cubicBezTo>
                <a:lnTo>
                  <a:pt x="2844750" y="2907144"/>
                </a:lnTo>
                <a:lnTo>
                  <a:pt x="2844567" y="2907327"/>
                </a:lnTo>
                <a:cubicBezTo>
                  <a:pt x="2844742" y="2908528"/>
                  <a:pt x="2844746" y="2909731"/>
                  <a:pt x="2844750" y="2910933"/>
                </a:cubicBezTo>
                <a:lnTo>
                  <a:pt x="2840961" y="2910933"/>
                </a:lnTo>
                <a:lnTo>
                  <a:pt x="2592902" y="3158992"/>
                </a:lnTo>
                <a:lnTo>
                  <a:pt x="2344843" y="2910933"/>
                </a:lnTo>
                <a:lnTo>
                  <a:pt x="2342765" y="2910933"/>
                </a:lnTo>
                <a:lnTo>
                  <a:pt x="2342652" y="2908742"/>
                </a:lnTo>
                <a:lnTo>
                  <a:pt x="2341054" y="2907144"/>
                </a:lnTo>
                <a:lnTo>
                  <a:pt x="2342570" y="2907144"/>
                </a:lnTo>
                <a:cubicBezTo>
                  <a:pt x="2339408" y="2293718"/>
                  <a:pt x="2102129" y="1699740"/>
                  <a:pt x="1672540" y="1250142"/>
                </a:cubicBezTo>
                <a:cubicBezTo>
                  <a:pt x="1232013" y="789097"/>
                  <a:pt x="630616" y="523165"/>
                  <a:pt x="927" y="502769"/>
                </a:cubicBezTo>
                <a:lnTo>
                  <a:pt x="251847" y="251850"/>
                </a:lnTo>
                <a:lnTo>
                  <a:pt x="0" y="2"/>
                </a:lnTo>
                <a:close/>
              </a:path>
            </a:pathLst>
          </a:custGeom>
          <a:solidFill>
            <a:schemeClr val="accent1">
              <a:lumMod val="40000"/>
              <a:lumOff val="60000"/>
            </a:schemeClr>
          </a:solidFill>
          <a:ln w="38100" cmpd="sng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black"/>
              </a:solidFill>
            </a:endParaRPr>
          </a:p>
        </p:txBody>
      </p:sp>
      <p:sp>
        <p:nvSpPr>
          <p:cNvPr id="7" name="アーチ 6"/>
          <p:cNvSpPr/>
          <p:nvPr userDrawn="1"/>
        </p:nvSpPr>
        <p:spPr>
          <a:xfrm rot="5400000">
            <a:off x="9021655" y="5346420"/>
            <a:ext cx="2844750" cy="3158992"/>
          </a:xfrm>
          <a:custGeom>
            <a:avLst/>
            <a:gdLst/>
            <a:ahLst/>
            <a:cxnLst/>
            <a:rect l="l" t="t" r="r" b="b"/>
            <a:pathLst>
              <a:path w="2844750" h="3158992">
                <a:moveTo>
                  <a:pt x="0" y="0"/>
                </a:moveTo>
                <a:cubicBezTo>
                  <a:pt x="766552" y="20660"/>
                  <a:pt x="1499688" y="342349"/>
                  <a:pt x="2035609" y="903232"/>
                </a:cubicBezTo>
                <a:cubicBezTo>
                  <a:pt x="2555046" y="1446863"/>
                  <a:pt x="2841583" y="2165348"/>
                  <a:pt x="2844558" y="2907144"/>
                </a:cubicBezTo>
                <a:lnTo>
                  <a:pt x="2844750" y="2907144"/>
                </a:lnTo>
                <a:lnTo>
                  <a:pt x="2844567" y="2907327"/>
                </a:lnTo>
                <a:cubicBezTo>
                  <a:pt x="2844742" y="2908528"/>
                  <a:pt x="2844746" y="2909731"/>
                  <a:pt x="2844750" y="2910933"/>
                </a:cubicBezTo>
                <a:lnTo>
                  <a:pt x="2840961" y="2910933"/>
                </a:lnTo>
                <a:lnTo>
                  <a:pt x="2592902" y="3158992"/>
                </a:lnTo>
                <a:lnTo>
                  <a:pt x="2344843" y="2910933"/>
                </a:lnTo>
                <a:lnTo>
                  <a:pt x="2342765" y="2910933"/>
                </a:lnTo>
                <a:lnTo>
                  <a:pt x="2342652" y="2908742"/>
                </a:lnTo>
                <a:lnTo>
                  <a:pt x="2341054" y="2907144"/>
                </a:lnTo>
                <a:lnTo>
                  <a:pt x="2342570" y="2907144"/>
                </a:lnTo>
                <a:cubicBezTo>
                  <a:pt x="2339408" y="2293718"/>
                  <a:pt x="2102129" y="1699740"/>
                  <a:pt x="1672540" y="1250142"/>
                </a:cubicBezTo>
                <a:cubicBezTo>
                  <a:pt x="1232013" y="789097"/>
                  <a:pt x="630616" y="523165"/>
                  <a:pt x="927" y="502769"/>
                </a:cubicBezTo>
                <a:lnTo>
                  <a:pt x="251847" y="251850"/>
                </a:lnTo>
                <a:lnTo>
                  <a:pt x="0" y="2"/>
                </a:lnTo>
                <a:close/>
              </a:path>
            </a:pathLst>
          </a:custGeom>
          <a:solidFill>
            <a:schemeClr val="accent1">
              <a:lumMod val="40000"/>
              <a:lumOff val="60000"/>
            </a:schemeClr>
          </a:solidFill>
          <a:ln w="38100" cmpd="sng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black"/>
              </a:solidFill>
            </a:endParaRPr>
          </a:p>
        </p:txBody>
      </p:sp>
      <p:sp>
        <p:nvSpPr>
          <p:cNvPr id="8" name="アーチ 6"/>
          <p:cNvSpPr/>
          <p:nvPr userDrawn="1"/>
        </p:nvSpPr>
        <p:spPr>
          <a:xfrm rot="10800000">
            <a:off x="6254245" y="5189298"/>
            <a:ext cx="2844750" cy="3158992"/>
          </a:xfrm>
          <a:custGeom>
            <a:avLst/>
            <a:gdLst/>
            <a:ahLst/>
            <a:cxnLst/>
            <a:rect l="l" t="t" r="r" b="b"/>
            <a:pathLst>
              <a:path w="2844750" h="3158992">
                <a:moveTo>
                  <a:pt x="0" y="0"/>
                </a:moveTo>
                <a:cubicBezTo>
                  <a:pt x="766552" y="20660"/>
                  <a:pt x="1499688" y="342349"/>
                  <a:pt x="2035609" y="903232"/>
                </a:cubicBezTo>
                <a:cubicBezTo>
                  <a:pt x="2555046" y="1446863"/>
                  <a:pt x="2841583" y="2165348"/>
                  <a:pt x="2844558" y="2907144"/>
                </a:cubicBezTo>
                <a:lnTo>
                  <a:pt x="2844750" y="2907144"/>
                </a:lnTo>
                <a:lnTo>
                  <a:pt x="2844567" y="2907327"/>
                </a:lnTo>
                <a:cubicBezTo>
                  <a:pt x="2844742" y="2908528"/>
                  <a:pt x="2844746" y="2909731"/>
                  <a:pt x="2844750" y="2910933"/>
                </a:cubicBezTo>
                <a:lnTo>
                  <a:pt x="2840961" y="2910933"/>
                </a:lnTo>
                <a:lnTo>
                  <a:pt x="2592902" y="3158992"/>
                </a:lnTo>
                <a:lnTo>
                  <a:pt x="2344843" y="2910933"/>
                </a:lnTo>
                <a:lnTo>
                  <a:pt x="2342765" y="2910933"/>
                </a:lnTo>
                <a:lnTo>
                  <a:pt x="2342652" y="2908742"/>
                </a:lnTo>
                <a:lnTo>
                  <a:pt x="2341054" y="2907144"/>
                </a:lnTo>
                <a:lnTo>
                  <a:pt x="2342570" y="2907144"/>
                </a:lnTo>
                <a:cubicBezTo>
                  <a:pt x="2339408" y="2293718"/>
                  <a:pt x="2102129" y="1699740"/>
                  <a:pt x="1672540" y="1250142"/>
                </a:cubicBezTo>
                <a:cubicBezTo>
                  <a:pt x="1232013" y="789097"/>
                  <a:pt x="630616" y="523165"/>
                  <a:pt x="927" y="502769"/>
                </a:cubicBezTo>
                <a:lnTo>
                  <a:pt x="251847" y="251850"/>
                </a:lnTo>
                <a:lnTo>
                  <a:pt x="0" y="2"/>
                </a:lnTo>
                <a:close/>
              </a:path>
            </a:pathLst>
          </a:custGeom>
          <a:solidFill>
            <a:schemeClr val="accent1">
              <a:lumMod val="40000"/>
              <a:lumOff val="60000"/>
            </a:schemeClr>
          </a:solidFill>
          <a:ln w="38100" cmpd="sng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black"/>
              </a:solidFill>
            </a:endParaRPr>
          </a:p>
        </p:txBody>
      </p:sp>
      <p:sp>
        <p:nvSpPr>
          <p:cNvPr id="9" name="アーチ 6"/>
          <p:cNvSpPr/>
          <p:nvPr userDrawn="1"/>
        </p:nvSpPr>
        <p:spPr>
          <a:xfrm rot="16200000">
            <a:off x="6411365" y="2421095"/>
            <a:ext cx="2844750" cy="3158992"/>
          </a:xfrm>
          <a:custGeom>
            <a:avLst/>
            <a:gdLst/>
            <a:ahLst/>
            <a:cxnLst/>
            <a:rect l="l" t="t" r="r" b="b"/>
            <a:pathLst>
              <a:path w="2844750" h="3158992">
                <a:moveTo>
                  <a:pt x="0" y="0"/>
                </a:moveTo>
                <a:cubicBezTo>
                  <a:pt x="766552" y="20660"/>
                  <a:pt x="1499688" y="342349"/>
                  <a:pt x="2035609" y="903232"/>
                </a:cubicBezTo>
                <a:cubicBezTo>
                  <a:pt x="2555046" y="1446863"/>
                  <a:pt x="2841583" y="2165348"/>
                  <a:pt x="2844558" y="2907144"/>
                </a:cubicBezTo>
                <a:lnTo>
                  <a:pt x="2844750" y="2907144"/>
                </a:lnTo>
                <a:lnTo>
                  <a:pt x="2844567" y="2907327"/>
                </a:lnTo>
                <a:cubicBezTo>
                  <a:pt x="2844742" y="2908528"/>
                  <a:pt x="2844746" y="2909731"/>
                  <a:pt x="2844750" y="2910933"/>
                </a:cubicBezTo>
                <a:lnTo>
                  <a:pt x="2840961" y="2910933"/>
                </a:lnTo>
                <a:lnTo>
                  <a:pt x="2592902" y="3158992"/>
                </a:lnTo>
                <a:lnTo>
                  <a:pt x="2344843" y="2910933"/>
                </a:lnTo>
                <a:lnTo>
                  <a:pt x="2342765" y="2910933"/>
                </a:lnTo>
                <a:lnTo>
                  <a:pt x="2342652" y="2908742"/>
                </a:lnTo>
                <a:lnTo>
                  <a:pt x="2341054" y="2907144"/>
                </a:lnTo>
                <a:lnTo>
                  <a:pt x="2342570" y="2907144"/>
                </a:lnTo>
                <a:cubicBezTo>
                  <a:pt x="2339408" y="2293718"/>
                  <a:pt x="2102129" y="1699740"/>
                  <a:pt x="1672540" y="1250142"/>
                </a:cubicBezTo>
                <a:cubicBezTo>
                  <a:pt x="1232013" y="789097"/>
                  <a:pt x="630616" y="523165"/>
                  <a:pt x="927" y="502769"/>
                </a:cubicBezTo>
                <a:lnTo>
                  <a:pt x="251847" y="251850"/>
                </a:lnTo>
                <a:lnTo>
                  <a:pt x="0" y="2"/>
                </a:lnTo>
                <a:close/>
              </a:path>
            </a:pathLst>
          </a:custGeom>
          <a:solidFill>
            <a:schemeClr val="accent1">
              <a:lumMod val="40000"/>
              <a:lumOff val="60000"/>
            </a:schemeClr>
          </a:solidFill>
          <a:ln w="38100" cmpd="sng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black"/>
              </a:solidFill>
            </a:endParaRPr>
          </a:p>
        </p:txBody>
      </p:sp>
      <p:sp>
        <p:nvSpPr>
          <p:cNvPr id="18" name="テキスト プレースホルダー 11"/>
          <p:cNvSpPr>
            <a:spLocks noGrp="1"/>
          </p:cNvSpPr>
          <p:nvPr>
            <p:ph type="body" sz="quarter" idx="31" hasCustomPrompt="1"/>
          </p:nvPr>
        </p:nvSpPr>
        <p:spPr>
          <a:xfrm>
            <a:off x="12158541" y="3397743"/>
            <a:ext cx="5490610" cy="1651134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9" name="テキスト プレースホルダー 11"/>
          <p:cNvSpPr>
            <a:spLocks noGrp="1"/>
          </p:cNvSpPr>
          <p:nvPr>
            <p:ph type="body" sz="quarter" idx="32" hasCustomPrompt="1"/>
          </p:nvPr>
        </p:nvSpPr>
        <p:spPr>
          <a:xfrm>
            <a:off x="12158541" y="2660883"/>
            <a:ext cx="5490610" cy="773203"/>
          </a:xfrm>
        </p:spPr>
        <p:txBody>
          <a:bodyPr anchor="b">
            <a:noAutofit/>
          </a:bodyPr>
          <a:lstStyle>
            <a:lvl1pPr algn="l">
              <a:lnSpc>
                <a:spcPct val="100000"/>
              </a:lnSpc>
              <a:spcBef>
                <a:spcPts val="0"/>
              </a:spcBef>
              <a:defRPr sz="28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0" name="テキスト プレースホルダー 11"/>
          <p:cNvSpPr>
            <a:spLocks noGrp="1"/>
          </p:cNvSpPr>
          <p:nvPr>
            <p:ph type="body" sz="quarter" idx="33" hasCustomPrompt="1"/>
          </p:nvPr>
        </p:nvSpPr>
        <p:spPr>
          <a:xfrm>
            <a:off x="12158541" y="6683108"/>
            <a:ext cx="5490610" cy="1651134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1" name="テキスト プレースホルダー 11"/>
          <p:cNvSpPr>
            <a:spLocks noGrp="1"/>
          </p:cNvSpPr>
          <p:nvPr>
            <p:ph type="body" sz="quarter" idx="34" hasCustomPrompt="1"/>
          </p:nvPr>
        </p:nvSpPr>
        <p:spPr>
          <a:xfrm>
            <a:off x="12158541" y="5946248"/>
            <a:ext cx="5490610" cy="773203"/>
          </a:xfrm>
        </p:spPr>
        <p:txBody>
          <a:bodyPr anchor="b">
            <a:noAutofit/>
          </a:bodyPr>
          <a:lstStyle>
            <a:lvl1pPr algn="l">
              <a:lnSpc>
                <a:spcPct val="100000"/>
              </a:lnSpc>
              <a:spcBef>
                <a:spcPts val="0"/>
              </a:spcBef>
              <a:defRPr sz="28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2" name="テキスト プレースホルダー 11"/>
          <p:cNvSpPr>
            <a:spLocks noGrp="1"/>
          </p:cNvSpPr>
          <p:nvPr>
            <p:ph type="body" sz="quarter" idx="35" hasCustomPrompt="1"/>
          </p:nvPr>
        </p:nvSpPr>
        <p:spPr>
          <a:xfrm>
            <a:off x="637261" y="3411794"/>
            <a:ext cx="5490610" cy="1651134"/>
          </a:xfrm>
        </p:spPr>
        <p:txBody>
          <a:bodyPr anchor="t">
            <a:noAutofit/>
          </a:bodyPr>
          <a:lstStyle>
            <a:lvl1pPr algn="r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3" name="テキスト プレースホルダー 11"/>
          <p:cNvSpPr>
            <a:spLocks noGrp="1"/>
          </p:cNvSpPr>
          <p:nvPr>
            <p:ph type="body" sz="quarter" idx="36" hasCustomPrompt="1"/>
          </p:nvPr>
        </p:nvSpPr>
        <p:spPr>
          <a:xfrm>
            <a:off x="637261" y="2674934"/>
            <a:ext cx="5490610" cy="773203"/>
          </a:xfrm>
        </p:spPr>
        <p:txBody>
          <a:bodyPr anchor="b">
            <a:noAutofit/>
          </a:bodyPr>
          <a:lstStyle>
            <a:lvl1pPr algn="r">
              <a:lnSpc>
                <a:spcPct val="100000"/>
              </a:lnSpc>
              <a:spcBef>
                <a:spcPts val="0"/>
              </a:spcBef>
              <a:defRPr sz="28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4" name="テキスト プレースホルダー 11"/>
          <p:cNvSpPr>
            <a:spLocks noGrp="1"/>
          </p:cNvSpPr>
          <p:nvPr>
            <p:ph type="body" sz="quarter" idx="37" hasCustomPrompt="1"/>
          </p:nvPr>
        </p:nvSpPr>
        <p:spPr>
          <a:xfrm>
            <a:off x="637261" y="6697159"/>
            <a:ext cx="5490610" cy="1651134"/>
          </a:xfrm>
        </p:spPr>
        <p:txBody>
          <a:bodyPr anchor="t">
            <a:noAutofit/>
          </a:bodyPr>
          <a:lstStyle>
            <a:lvl1pPr algn="r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5" name="テキスト プレースホルダー 11"/>
          <p:cNvSpPr>
            <a:spLocks noGrp="1"/>
          </p:cNvSpPr>
          <p:nvPr>
            <p:ph type="body" sz="quarter" idx="38" hasCustomPrompt="1"/>
          </p:nvPr>
        </p:nvSpPr>
        <p:spPr>
          <a:xfrm>
            <a:off x="637261" y="5960299"/>
            <a:ext cx="5490610" cy="773203"/>
          </a:xfrm>
        </p:spPr>
        <p:txBody>
          <a:bodyPr anchor="b">
            <a:noAutofit/>
          </a:bodyPr>
          <a:lstStyle>
            <a:lvl1pPr algn="r">
              <a:lnSpc>
                <a:spcPct val="100000"/>
              </a:lnSpc>
              <a:spcBef>
                <a:spcPts val="0"/>
              </a:spcBef>
              <a:defRPr sz="28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6" name="テキスト プレースホルダー 11"/>
          <p:cNvSpPr>
            <a:spLocks noGrp="1"/>
          </p:cNvSpPr>
          <p:nvPr>
            <p:ph type="body" sz="quarter" idx="39" hasCustomPrompt="1"/>
          </p:nvPr>
        </p:nvSpPr>
        <p:spPr>
          <a:xfrm>
            <a:off x="6982966" y="5008485"/>
            <a:ext cx="4275474" cy="773203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32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7" name="円/楕円 26"/>
          <p:cNvSpPr/>
          <p:nvPr userDrawn="1"/>
        </p:nvSpPr>
        <p:spPr>
          <a:xfrm>
            <a:off x="10444030" y="3163280"/>
            <a:ext cx="1350150" cy="1350150"/>
          </a:xfrm>
          <a:prstGeom prst="ellipse">
            <a:avLst/>
          </a:prstGeom>
          <a:solidFill>
            <a:schemeClr val="accent1"/>
          </a:solidFill>
          <a:ln w="76200" cmpd="sng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0" name="図プレースホルダー 7"/>
          <p:cNvSpPr>
            <a:spLocks noGrp="1"/>
          </p:cNvSpPr>
          <p:nvPr>
            <p:ph type="pic" sz="quarter" idx="17" hasCustomPrompt="1"/>
          </p:nvPr>
        </p:nvSpPr>
        <p:spPr>
          <a:xfrm>
            <a:off x="10793062" y="3478952"/>
            <a:ext cx="684364" cy="684364"/>
          </a:xfrm>
        </p:spPr>
        <p:txBody>
          <a:bodyPr>
            <a:normAutofit/>
          </a:bodyPr>
          <a:lstStyle>
            <a:lvl1pPr>
              <a:defRPr sz="1600"/>
            </a:lvl1pPr>
          </a:lstStyle>
          <a:p>
            <a:r>
              <a:rPr kumimoji="1" lang="en-US" altLang="ja-JP" dirty="0" smtClean="0"/>
              <a:t>ICON</a:t>
            </a:r>
            <a:endParaRPr kumimoji="1" lang="ja-JP" altLang="en-US" dirty="0"/>
          </a:p>
        </p:txBody>
      </p:sp>
      <p:sp>
        <p:nvSpPr>
          <p:cNvPr id="28" name="円/楕円 27"/>
          <p:cNvSpPr/>
          <p:nvPr userDrawn="1"/>
        </p:nvSpPr>
        <p:spPr>
          <a:xfrm>
            <a:off x="10448351" y="6528729"/>
            <a:ext cx="1350150" cy="1350150"/>
          </a:xfrm>
          <a:prstGeom prst="ellipse">
            <a:avLst/>
          </a:prstGeom>
          <a:solidFill>
            <a:schemeClr val="accent1"/>
          </a:solidFill>
          <a:ln w="76200" cmpd="sng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29" name="図プレースホルダー 7"/>
          <p:cNvSpPr>
            <a:spLocks noGrp="1"/>
          </p:cNvSpPr>
          <p:nvPr>
            <p:ph type="pic" sz="quarter" idx="40" hasCustomPrompt="1"/>
          </p:nvPr>
        </p:nvSpPr>
        <p:spPr>
          <a:xfrm>
            <a:off x="10797383" y="6844401"/>
            <a:ext cx="684364" cy="684364"/>
          </a:xfrm>
        </p:spPr>
        <p:txBody>
          <a:bodyPr>
            <a:normAutofit/>
          </a:bodyPr>
          <a:lstStyle>
            <a:lvl1pPr>
              <a:defRPr sz="1600"/>
            </a:lvl1pPr>
          </a:lstStyle>
          <a:p>
            <a:r>
              <a:rPr kumimoji="1" lang="en-US" altLang="ja-JP" dirty="0" smtClean="0"/>
              <a:t>ICON</a:t>
            </a:r>
            <a:endParaRPr kumimoji="1" lang="ja-JP" altLang="en-US" dirty="0"/>
          </a:p>
        </p:txBody>
      </p:sp>
      <p:sp>
        <p:nvSpPr>
          <p:cNvPr id="30" name="円/楕円 29"/>
          <p:cNvSpPr/>
          <p:nvPr userDrawn="1"/>
        </p:nvSpPr>
        <p:spPr>
          <a:xfrm>
            <a:off x="6543924" y="6528729"/>
            <a:ext cx="1350150" cy="1350150"/>
          </a:xfrm>
          <a:prstGeom prst="ellipse">
            <a:avLst/>
          </a:prstGeom>
          <a:solidFill>
            <a:schemeClr val="accent1"/>
          </a:solidFill>
          <a:ln w="76200" cmpd="sng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31" name="図プレースホルダー 7"/>
          <p:cNvSpPr>
            <a:spLocks noGrp="1"/>
          </p:cNvSpPr>
          <p:nvPr>
            <p:ph type="pic" sz="quarter" idx="41" hasCustomPrompt="1"/>
          </p:nvPr>
        </p:nvSpPr>
        <p:spPr>
          <a:xfrm>
            <a:off x="6892956" y="6844401"/>
            <a:ext cx="684364" cy="684364"/>
          </a:xfrm>
        </p:spPr>
        <p:txBody>
          <a:bodyPr>
            <a:normAutofit/>
          </a:bodyPr>
          <a:lstStyle>
            <a:lvl1pPr>
              <a:defRPr sz="1600"/>
            </a:lvl1pPr>
          </a:lstStyle>
          <a:p>
            <a:r>
              <a:rPr kumimoji="1" lang="en-US" altLang="ja-JP" dirty="0" smtClean="0"/>
              <a:t>ICON</a:t>
            </a:r>
            <a:endParaRPr kumimoji="1" lang="ja-JP" altLang="en-US" dirty="0"/>
          </a:p>
        </p:txBody>
      </p:sp>
      <p:sp>
        <p:nvSpPr>
          <p:cNvPr id="32" name="円/楕円 31"/>
          <p:cNvSpPr/>
          <p:nvPr userDrawn="1"/>
        </p:nvSpPr>
        <p:spPr>
          <a:xfrm>
            <a:off x="6543924" y="3163280"/>
            <a:ext cx="1350150" cy="1350150"/>
          </a:xfrm>
          <a:prstGeom prst="ellipse">
            <a:avLst/>
          </a:prstGeom>
          <a:solidFill>
            <a:schemeClr val="accent1"/>
          </a:solidFill>
          <a:ln w="76200" cmpd="sng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33" name="図プレースホルダー 7"/>
          <p:cNvSpPr>
            <a:spLocks noGrp="1"/>
          </p:cNvSpPr>
          <p:nvPr>
            <p:ph type="pic" sz="quarter" idx="42" hasCustomPrompt="1"/>
          </p:nvPr>
        </p:nvSpPr>
        <p:spPr>
          <a:xfrm>
            <a:off x="6892956" y="3478952"/>
            <a:ext cx="684364" cy="684364"/>
          </a:xfrm>
        </p:spPr>
        <p:txBody>
          <a:bodyPr>
            <a:normAutofit/>
          </a:bodyPr>
          <a:lstStyle>
            <a:lvl1pPr>
              <a:defRPr sz="1600"/>
            </a:lvl1pPr>
          </a:lstStyle>
          <a:p>
            <a:r>
              <a:rPr kumimoji="1" lang="en-US" altLang="ja-JP" dirty="0" smtClean="0"/>
              <a:t>ICON</a:t>
            </a:r>
            <a:endParaRPr kumimoji="1" lang="ja-JP" altLang="en-US" dirty="0"/>
          </a:p>
        </p:txBody>
      </p:sp>
    </p:spTree>
    <p:extLst>
      <p:ext uri="{BB962C8B-B14F-4D97-AF65-F5344CB8AC3E}">
        <p14:creationId xmlns:p14="http://schemas.microsoft.com/office/powerpoint/2010/main" val="408817587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1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7" dur="75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75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250"/>
                            </p:stCondLst>
                            <p:childTnLst>
                              <p:par>
                                <p:cTn id="13" presetID="22" presetClass="entr" presetSubtype="1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5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2250"/>
                            </p:stCondLst>
                            <p:childTnLst>
                              <p:par>
                                <p:cTn id="1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2750"/>
                            </p:stCondLst>
                            <p:childTnLst>
                              <p:par>
                                <p:cTn id="30" presetID="22" presetClass="entr" presetSubtype="1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3500"/>
                            </p:stCondLst>
                            <p:childTnLst>
                              <p:par>
                                <p:cTn id="3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4000"/>
                            </p:stCondLst>
                            <p:childTnLst>
                              <p:par>
                                <p:cTn id="47" presetID="22" presetClass="entr" presetSubtype="4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9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4750"/>
                            </p:stCondLst>
                            <p:childTnLst>
                              <p:par>
                                <p:cTn id="5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9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5250"/>
                            </p:stCondLst>
                            <p:childTnLst>
                              <p:par>
                                <p:cTn id="64" presetID="22" presetClass="entr" presetSubtype="4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6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6000"/>
                            </p:stCondLst>
                            <p:childTnLst>
                              <p:par>
                                <p:cTn id="6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0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3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6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9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6" grpId="0" animBg="1"/>
      <p:bldP spid="7" grpId="0" animBg="1"/>
      <p:bldP spid="8" grpId="0" animBg="1"/>
      <p:bldP spid="9" grpId="0" animBg="1"/>
      <p:bldP spid="18" grpId="0"/>
      <p:bldP spid="19" grpId="0"/>
      <p:bldP spid="20" grpId="0"/>
      <p:bldP spid="21" grpId="0"/>
      <p:bldP spid="22" grpId="0"/>
      <p:bldP spid="23" grpId="0"/>
      <p:bldP spid="24" grpId="0"/>
      <p:bldP spid="25" grpId="0"/>
      <p:bldP spid="26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7" grpId="0" animBg="1"/>
      <p:bldP spid="10" grpId="0"/>
      <p:bldP spid="28" grpId="0" animBg="1"/>
      <p:bldP spid="29" grpId="0"/>
      <p:bldP spid="30" grpId="0" animBg="1"/>
      <p:bldP spid="31" grpId="0"/>
      <p:bldP spid="32" grpId="0" animBg="1"/>
      <p:bldP spid="33" grpId="0"/>
    </p:bldLst>
  </p:timing>
</p:sldLayout>
</file>

<file path=ppt/slideLayouts/slideLayout4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ircle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" name="図プレースホルダー 46"/>
          <p:cNvSpPr>
            <a:spLocks noGrp="1"/>
          </p:cNvSpPr>
          <p:nvPr>
            <p:ph type="pic" sz="quarter" idx="42" hasCustomPrompt="1"/>
          </p:nvPr>
        </p:nvSpPr>
        <p:spPr>
          <a:xfrm>
            <a:off x="6857758" y="5484220"/>
            <a:ext cx="2245748" cy="2253696"/>
          </a:xfrm>
          <a:custGeom>
            <a:avLst/>
            <a:gdLst/>
            <a:ahLst/>
            <a:cxnLst/>
            <a:rect l="l" t="t" r="r" b="b"/>
            <a:pathLst>
              <a:path w="2153093" h="2160713">
                <a:moveTo>
                  <a:pt x="2151584" y="0"/>
                </a:moveTo>
                <a:lnTo>
                  <a:pt x="2153093" y="0"/>
                </a:lnTo>
                <a:lnTo>
                  <a:pt x="2153093" y="2160637"/>
                </a:lnTo>
                <a:cubicBezTo>
                  <a:pt x="2152590" y="2160713"/>
                  <a:pt x="2152087" y="2160713"/>
                  <a:pt x="2151584" y="2160713"/>
                </a:cubicBezTo>
                <a:cubicBezTo>
                  <a:pt x="963297" y="2160713"/>
                  <a:pt x="0" y="1197416"/>
                  <a:pt x="0" y="9129"/>
                </a:cubicBezTo>
                <a:lnTo>
                  <a:pt x="2151584" y="9129"/>
                </a:lnTo>
                <a:close/>
              </a:path>
            </a:pathLst>
          </a:custGeom>
        </p:spPr>
        <p:txBody>
          <a:bodyPr/>
          <a:lstStyle/>
          <a:p>
            <a:r>
              <a:rPr kumimoji="1" lang="en-US" altLang="ja-JP" dirty="0" smtClean="0"/>
              <a:t> </a:t>
            </a:r>
            <a:endParaRPr kumimoji="1" lang="ja-JP" altLang="en-US" dirty="0"/>
          </a:p>
        </p:txBody>
      </p:sp>
      <p:sp>
        <p:nvSpPr>
          <p:cNvPr id="45" name="図プレースホルダー 44"/>
          <p:cNvSpPr>
            <a:spLocks noGrp="1"/>
          </p:cNvSpPr>
          <p:nvPr>
            <p:ph type="pic" sz="quarter" idx="41" hasCustomPrompt="1"/>
          </p:nvPr>
        </p:nvSpPr>
        <p:spPr>
          <a:xfrm>
            <a:off x="9161994" y="5484548"/>
            <a:ext cx="2253696" cy="2245748"/>
          </a:xfrm>
          <a:custGeom>
            <a:avLst/>
            <a:gdLst/>
            <a:ahLst/>
            <a:cxnLst/>
            <a:rect l="l" t="t" r="r" b="b"/>
            <a:pathLst>
              <a:path w="2160713" h="2153093">
                <a:moveTo>
                  <a:pt x="0" y="0"/>
                </a:moveTo>
                <a:lnTo>
                  <a:pt x="2160637" y="0"/>
                </a:lnTo>
                <a:cubicBezTo>
                  <a:pt x="2160713" y="503"/>
                  <a:pt x="2160713" y="1006"/>
                  <a:pt x="2160713" y="1509"/>
                </a:cubicBezTo>
                <a:cubicBezTo>
                  <a:pt x="2160713" y="1189796"/>
                  <a:pt x="1197416" y="2153093"/>
                  <a:pt x="9129" y="2153093"/>
                </a:cubicBezTo>
                <a:lnTo>
                  <a:pt x="9129" y="1509"/>
                </a:lnTo>
                <a:lnTo>
                  <a:pt x="0" y="1509"/>
                </a:lnTo>
                <a:close/>
              </a:path>
            </a:pathLst>
          </a:custGeom>
        </p:spPr>
        <p:txBody>
          <a:bodyPr/>
          <a:lstStyle/>
          <a:p>
            <a:r>
              <a:rPr kumimoji="1" lang="en-US" altLang="ja-JP" dirty="0" smtClean="0"/>
              <a:t> </a:t>
            </a:r>
            <a:endParaRPr kumimoji="1" lang="ja-JP" altLang="en-US" dirty="0"/>
          </a:p>
        </p:txBody>
      </p:sp>
      <p:sp>
        <p:nvSpPr>
          <p:cNvPr id="43" name="図プレースホルダー 42"/>
          <p:cNvSpPr>
            <a:spLocks noGrp="1"/>
          </p:cNvSpPr>
          <p:nvPr>
            <p:ph type="pic" sz="quarter" idx="40" hasCustomPrompt="1"/>
          </p:nvPr>
        </p:nvSpPr>
        <p:spPr>
          <a:xfrm>
            <a:off x="9162322" y="3181184"/>
            <a:ext cx="2245748" cy="2253696"/>
          </a:xfrm>
          <a:custGeom>
            <a:avLst/>
            <a:gdLst/>
            <a:ahLst/>
            <a:cxnLst/>
            <a:rect l="l" t="t" r="r" b="b"/>
            <a:pathLst>
              <a:path w="2153093" h="2160713">
                <a:moveTo>
                  <a:pt x="1509" y="0"/>
                </a:moveTo>
                <a:cubicBezTo>
                  <a:pt x="1189796" y="0"/>
                  <a:pt x="2153093" y="963297"/>
                  <a:pt x="2153093" y="2151584"/>
                </a:cubicBezTo>
                <a:lnTo>
                  <a:pt x="1509" y="2151584"/>
                </a:lnTo>
                <a:lnTo>
                  <a:pt x="1509" y="2160713"/>
                </a:lnTo>
                <a:lnTo>
                  <a:pt x="0" y="2160713"/>
                </a:lnTo>
                <a:lnTo>
                  <a:pt x="0" y="76"/>
                </a:lnTo>
                <a:cubicBezTo>
                  <a:pt x="503" y="0"/>
                  <a:pt x="1006" y="0"/>
                  <a:pt x="1509" y="0"/>
                </a:cubicBezTo>
                <a:close/>
              </a:path>
            </a:pathLst>
          </a:custGeom>
        </p:spPr>
        <p:txBody>
          <a:bodyPr/>
          <a:lstStyle/>
          <a:p>
            <a:r>
              <a:rPr kumimoji="1" lang="en-US" altLang="ja-JP" dirty="0" smtClean="0"/>
              <a:t> </a:t>
            </a:r>
            <a:endParaRPr kumimoji="1" lang="ja-JP" altLang="en-US" dirty="0"/>
          </a:p>
        </p:txBody>
      </p:sp>
      <p:sp>
        <p:nvSpPr>
          <p:cNvPr id="41" name="図プレースホルダー 40"/>
          <p:cNvSpPr>
            <a:spLocks noGrp="1"/>
          </p:cNvSpPr>
          <p:nvPr>
            <p:ph type="pic" sz="quarter" idx="39" hasCustomPrompt="1"/>
          </p:nvPr>
        </p:nvSpPr>
        <p:spPr>
          <a:xfrm>
            <a:off x="6858001" y="3189132"/>
            <a:ext cx="2253696" cy="2245748"/>
          </a:xfrm>
          <a:custGeom>
            <a:avLst/>
            <a:gdLst/>
            <a:ahLst/>
            <a:cxnLst/>
            <a:rect l="l" t="t" r="r" b="b"/>
            <a:pathLst>
              <a:path w="2160713" h="2153093">
                <a:moveTo>
                  <a:pt x="2151584" y="0"/>
                </a:moveTo>
                <a:lnTo>
                  <a:pt x="2151584" y="2151584"/>
                </a:lnTo>
                <a:lnTo>
                  <a:pt x="2160713" y="2151584"/>
                </a:lnTo>
                <a:lnTo>
                  <a:pt x="2160713" y="2153093"/>
                </a:lnTo>
                <a:lnTo>
                  <a:pt x="76" y="2153093"/>
                </a:lnTo>
                <a:cubicBezTo>
                  <a:pt x="0" y="2152590"/>
                  <a:pt x="0" y="2152087"/>
                  <a:pt x="0" y="2151584"/>
                </a:cubicBezTo>
                <a:cubicBezTo>
                  <a:pt x="0" y="963297"/>
                  <a:pt x="963297" y="0"/>
                  <a:pt x="2151584" y="0"/>
                </a:cubicBezTo>
                <a:close/>
              </a:path>
            </a:pathLst>
          </a:custGeom>
        </p:spPr>
        <p:txBody>
          <a:bodyPr/>
          <a:lstStyle/>
          <a:p>
            <a:r>
              <a:rPr kumimoji="1" lang="en-US" altLang="ja-JP" dirty="0" smtClean="0"/>
              <a:t> </a:t>
            </a:r>
            <a:endParaRPr kumimoji="1" lang="ja-JP" altLang="en-US" dirty="0"/>
          </a:p>
        </p:txBody>
      </p:sp>
      <p:sp>
        <p:nvSpPr>
          <p:cNvPr id="2" name="タイトル 1"/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en-US" altLang="ja-JP" dirty="0" smtClean="0"/>
              <a:t>SLIDE TITLE HERE</a:t>
            </a:r>
            <a:endParaRPr kumimoji="1" lang="ja-JP" altLang="en-US" dirty="0"/>
          </a:p>
        </p:txBody>
      </p: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  <a:alpha val="70000"/>
                  </a:prstClr>
                </a:solidFill>
              </a:rPr>
              <a:t>The Power of PowerPoint | thepopp.com</a:t>
            </a:r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87164BF-D67A-46C0-81D2-5BAF67C00C80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  <p:sp>
        <p:nvSpPr>
          <p:cNvPr id="5" name="ドーナツ 4"/>
          <p:cNvSpPr/>
          <p:nvPr userDrawn="1"/>
        </p:nvSpPr>
        <p:spPr>
          <a:xfrm>
            <a:off x="6263526" y="2579009"/>
            <a:ext cx="5760000" cy="5760000"/>
          </a:xfrm>
          <a:prstGeom prst="donut">
            <a:avLst>
              <a:gd name="adj" fmla="val 8728"/>
            </a:avLst>
          </a:prstGeom>
          <a:solidFill>
            <a:schemeClr val="bg1">
              <a:lumMod val="95000"/>
            </a:schemeClr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black"/>
              </a:solidFill>
            </a:endParaRPr>
          </a:p>
        </p:txBody>
      </p:sp>
      <p:sp>
        <p:nvSpPr>
          <p:cNvPr id="6" name="アーチ 6"/>
          <p:cNvSpPr/>
          <p:nvPr userDrawn="1"/>
        </p:nvSpPr>
        <p:spPr>
          <a:xfrm>
            <a:off x="9178776" y="2579009"/>
            <a:ext cx="2844750" cy="3158992"/>
          </a:xfrm>
          <a:custGeom>
            <a:avLst/>
            <a:gdLst/>
            <a:ahLst/>
            <a:cxnLst/>
            <a:rect l="l" t="t" r="r" b="b"/>
            <a:pathLst>
              <a:path w="2844750" h="3158992">
                <a:moveTo>
                  <a:pt x="0" y="0"/>
                </a:moveTo>
                <a:cubicBezTo>
                  <a:pt x="766552" y="20660"/>
                  <a:pt x="1499688" y="342349"/>
                  <a:pt x="2035609" y="903232"/>
                </a:cubicBezTo>
                <a:cubicBezTo>
                  <a:pt x="2555046" y="1446863"/>
                  <a:pt x="2841583" y="2165348"/>
                  <a:pt x="2844558" y="2907144"/>
                </a:cubicBezTo>
                <a:lnTo>
                  <a:pt x="2844750" y="2907144"/>
                </a:lnTo>
                <a:lnTo>
                  <a:pt x="2844567" y="2907327"/>
                </a:lnTo>
                <a:cubicBezTo>
                  <a:pt x="2844742" y="2908528"/>
                  <a:pt x="2844746" y="2909731"/>
                  <a:pt x="2844750" y="2910933"/>
                </a:cubicBezTo>
                <a:lnTo>
                  <a:pt x="2840961" y="2910933"/>
                </a:lnTo>
                <a:lnTo>
                  <a:pt x="2592902" y="3158992"/>
                </a:lnTo>
                <a:lnTo>
                  <a:pt x="2344843" y="2910933"/>
                </a:lnTo>
                <a:lnTo>
                  <a:pt x="2342765" y="2910933"/>
                </a:lnTo>
                <a:lnTo>
                  <a:pt x="2342652" y="2908742"/>
                </a:lnTo>
                <a:lnTo>
                  <a:pt x="2341054" y="2907144"/>
                </a:lnTo>
                <a:lnTo>
                  <a:pt x="2342570" y="2907144"/>
                </a:lnTo>
                <a:cubicBezTo>
                  <a:pt x="2339408" y="2293718"/>
                  <a:pt x="2102129" y="1699740"/>
                  <a:pt x="1672540" y="1250142"/>
                </a:cubicBezTo>
                <a:cubicBezTo>
                  <a:pt x="1232013" y="789097"/>
                  <a:pt x="630616" y="523165"/>
                  <a:pt x="927" y="502769"/>
                </a:cubicBezTo>
                <a:lnTo>
                  <a:pt x="251847" y="251850"/>
                </a:lnTo>
                <a:lnTo>
                  <a:pt x="0" y="2"/>
                </a:lnTo>
                <a:close/>
              </a:path>
            </a:pathLst>
          </a:custGeom>
          <a:solidFill>
            <a:schemeClr val="accent1">
              <a:lumMod val="60000"/>
              <a:lumOff val="40000"/>
            </a:schemeClr>
          </a:solidFill>
          <a:ln w="38100" cmpd="sng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black"/>
              </a:solidFill>
            </a:endParaRPr>
          </a:p>
        </p:txBody>
      </p:sp>
      <p:sp>
        <p:nvSpPr>
          <p:cNvPr id="7" name="アーチ 6"/>
          <p:cNvSpPr/>
          <p:nvPr userDrawn="1"/>
        </p:nvSpPr>
        <p:spPr>
          <a:xfrm rot="5400000">
            <a:off x="9021655" y="5346420"/>
            <a:ext cx="2844750" cy="3158992"/>
          </a:xfrm>
          <a:custGeom>
            <a:avLst/>
            <a:gdLst/>
            <a:ahLst/>
            <a:cxnLst/>
            <a:rect l="l" t="t" r="r" b="b"/>
            <a:pathLst>
              <a:path w="2844750" h="3158992">
                <a:moveTo>
                  <a:pt x="0" y="0"/>
                </a:moveTo>
                <a:cubicBezTo>
                  <a:pt x="766552" y="20660"/>
                  <a:pt x="1499688" y="342349"/>
                  <a:pt x="2035609" y="903232"/>
                </a:cubicBezTo>
                <a:cubicBezTo>
                  <a:pt x="2555046" y="1446863"/>
                  <a:pt x="2841583" y="2165348"/>
                  <a:pt x="2844558" y="2907144"/>
                </a:cubicBezTo>
                <a:lnTo>
                  <a:pt x="2844750" y="2907144"/>
                </a:lnTo>
                <a:lnTo>
                  <a:pt x="2844567" y="2907327"/>
                </a:lnTo>
                <a:cubicBezTo>
                  <a:pt x="2844742" y="2908528"/>
                  <a:pt x="2844746" y="2909731"/>
                  <a:pt x="2844750" y="2910933"/>
                </a:cubicBezTo>
                <a:lnTo>
                  <a:pt x="2840961" y="2910933"/>
                </a:lnTo>
                <a:lnTo>
                  <a:pt x="2592902" y="3158992"/>
                </a:lnTo>
                <a:lnTo>
                  <a:pt x="2344843" y="2910933"/>
                </a:lnTo>
                <a:lnTo>
                  <a:pt x="2342765" y="2910933"/>
                </a:lnTo>
                <a:lnTo>
                  <a:pt x="2342652" y="2908742"/>
                </a:lnTo>
                <a:lnTo>
                  <a:pt x="2341054" y="2907144"/>
                </a:lnTo>
                <a:lnTo>
                  <a:pt x="2342570" y="2907144"/>
                </a:lnTo>
                <a:cubicBezTo>
                  <a:pt x="2339408" y="2293718"/>
                  <a:pt x="2102129" y="1699740"/>
                  <a:pt x="1672540" y="1250142"/>
                </a:cubicBezTo>
                <a:cubicBezTo>
                  <a:pt x="1232013" y="789097"/>
                  <a:pt x="630616" y="523165"/>
                  <a:pt x="927" y="502769"/>
                </a:cubicBezTo>
                <a:lnTo>
                  <a:pt x="251847" y="251850"/>
                </a:lnTo>
                <a:lnTo>
                  <a:pt x="0" y="2"/>
                </a:lnTo>
                <a:close/>
              </a:path>
            </a:pathLst>
          </a:custGeom>
          <a:solidFill>
            <a:schemeClr val="accent1">
              <a:lumMod val="60000"/>
              <a:lumOff val="40000"/>
            </a:schemeClr>
          </a:solidFill>
          <a:ln w="38100" cmpd="sng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black"/>
              </a:solidFill>
            </a:endParaRPr>
          </a:p>
        </p:txBody>
      </p:sp>
      <p:sp>
        <p:nvSpPr>
          <p:cNvPr id="8" name="アーチ 6"/>
          <p:cNvSpPr/>
          <p:nvPr userDrawn="1"/>
        </p:nvSpPr>
        <p:spPr>
          <a:xfrm rot="10800000">
            <a:off x="6254245" y="5189298"/>
            <a:ext cx="2844750" cy="3158992"/>
          </a:xfrm>
          <a:custGeom>
            <a:avLst/>
            <a:gdLst/>
            <a:ahLst/>
            <a:cxnLst/>
            <a:rect l="l" t="t" r="r" b="b"/>
            <a:pathLst>
              <a:path w="2844750" h="3158992">
                <a:moveTo>
                  <a:pt x="0" y="0"/>
                </a:moveTo>
                <a:cubicBezTo>
                  <a:pt x="766552" y="20660"/>
                  <a:pt x="1499688" y="342349"/>
                  <a:pt x="2035609" y="903232"/>
                </a:cubicBezTo>
                <a:cubicBezTo>
                  <a:pt x="2555046" y="1446863"/>
                  <a:pt x="2841583" y="2165348"/>
                  <a:pt x="2844558" y="2907144"/>
                </a:cubicBezTo>
                <a:lnTo>
                  <a:pt x="2844750" y="2907144"/>
                </a:lnTo>
                <a:lnTo>
                  <a:pt x="2844567" y="2907327"/>
                </a:lnTo>
                <a:cubicBezTo>
                  <a:pt x="2844742" y="2908528"/>
                  <a:pt x="2844746" y="2909731"/>
                  <a:pt x="2844750" y="2910933"/>
                </a:cubicBezTo>
                <a:lnTo>
                  <a:pt x="2840961" y="2910933"/>
                </a:lnTo>
                <a:lnTo>
                  <a:pt x="2592902" y="3158992"/>
                </a:lnTo>
                <a:lnTo>
                  <a:pt x="2344843" y="2910933"/>
                </a:lnTo>
                <a:lnTo>
                  <a:pt x="2342765" y="2910933"/>
                </a:lnTo>
                <a:lnTo>
                  <a:pt x="2342652" y="2908742"/>
                </a:lnTo>
                <a:lnTo>
                  <a:pt x="2341054" y="2907144"/>
                </a:lnTo>
                <a:lnTo>
                  <a:pt x="2342570" y="2907144"/>
                </a:lnTo>
                <a:cubicBezTo>
                  <a:pt x="2339408" y="2293718"/>
                  <a:pt x="2102129" y="1699740"/>
                  <a:pt x="1672540" y="1250142"/>
                </a:cubicBezTo>
                <a:cubicBezTo>
                  <a:pt x="1232013" y="789097"/>
                  <a:pt x="630616" y="523165"/>
                  <a:pt x="927" y="502769"/>
                </a:cubicBezTo>
                <a:lnTo>
                  <a:pt x="251847" y="251850"/>
                </a:lnTo>
                <a:lnTo>
                  <a:pt x="0" y="2"/>
                </a:lnTo>
                <a:close/>
              </a:path>
            </a:pathLst>
          </a:custGeom>
          <a:solidFill>
            <a:schemeClr val="accent1">
              <a:lumMod val="60000"/>
              <a:lumOff val="40000"/>
            </a:schemeClr>
          </a:solidFill>
          <a:ln w="38100" cmpd="sng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black"/>
              </a:solidFill>
            </a:endParaRPr>
          </a:p>
        </p:txBody>
      </p:sp>
      <p:sp>
        <p:nvSpPr>
          <p:cNvPr id="9" name="アーチ 6"/>
          <p:cNvSpPr/>
          <p:nvPr userDrawn="1"/>
        </p:nvSpPr>
        <p:spPr>
          <a:xfrm rot="16200000">
            <a:off x="6411365" y="2421095"/>
            <a:ext cx="2844750" cy="3158992"/>
          </a:xfrm>
          <a:custGeom>
            <a:avLst/>
            <a:gdLst/>
            <a:ahLst/>
            <a:cxnLst/>
            <a:rect l="l" t="t" r="r" b="b"/>
            <a:pathLst>
              <a:path w="2844750" h="3158992">
                <a:moveTo>
                  <a:pt x="0" y="0"/>
                </a:moveTo>
                <a:cubicBezTo>
                  <a:pt x="766552" y="20660"/>
                  <a:pt x="1499688" y="342349"/>
                  <a:pt x="2035609" y="903232"/>
                </a:cubicBezTo>
                <a:cubicBezTo>
                  <a:pt x="2555046" y="1446863"/>
                  <a:pt x="2841583" y="2165348"/>
                  <a:pt x="2844558" y="2907144"/>
                </a:cubicBezTo>
                <a:lnTo>
                  <a:pt x="2844750" y="2907144"/>
                </a:lnTo>
                <a:lnTo>
                  <a:pt x="2844567" y="2907327"/>
                </a:lnTo>
                <a:cubicBezTo>
                  <a:pt x="2844742" y="2908528"/>
                  <a:pt x="2844746" y="2909731"/>
                  <a:pt x="2844750" y="2910933"/>
                </a:cubicBezTo>
                <a:lnTo>
                  <a:pt x="2840961" y="2910933"/>
                </a:lnTo>
                <a:lnTo>
                  <a:pt x="2592902" y="3158992"/>
                </a:lnTo>
                <a:lnTo>
                  <a:pt x="2344843" y="2910933"/>
                </a:lnTo>
                <a:lnTo>
                  <a:pt x="2342765" y="2910933"/>
                </a:lnTo>
                <a:lnTo>
                  <a:pt x="2342652" y="2908742"/>
                </a:lnTo>
                <a:lnTo>
                  <a:pt x="2341054" y="2907144"/>
                </a:lnTo>
                <a:lnTo>
                  <a:pt x="2342570" y="2907144"/>
                </a:lnTo>
                <a:cubicBezTo>
                  <a:pt x="2339408" y="2293718"/>
                  <a:pt x="2102129" y="1699740"/>
                  <a:pt x="1672540" y="1250142"/>
                </a:cubicBezTo>
                <a:cubicBezTo>
                  <a:pt x="1232013" y="789097"/>
                  <a:pt x="630616" y="523165"/>
                  <a:pt x="927" y="502769"/>
                </a:cubicBezTo>
                <a:lnTo>
                  <a:pt x="251847" y="251850"/>
                </a:lnTo>
                <a:lnTo>
                  <a:pt x="0" y="2"/>
                </a:lnTo>
                <a:close/>
              </a:path>
            </a:pathLst>
          </a:custGeom>
          <a:solidFill>
            <a:schemeClr val="accent1">
              <a:lumMod val="60000"/>
              <a:lumOff val="40000"/>
            </a:schemeClr>
          </a:solidFill>
          <a:ln w="38100" cmpd="sng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black"/>
              </a:solidFill>
            </a:endParaRPr>
          </a:p>
        </p:txBody>
      </p:sp>
      <p:sp>
        <p:nvSpPr>
          <p:cNvPr id="18" name="テキスト プレースホルダー 11"/>
          <p:cNvSpPr>
            <a:spLocks noGrp="1"/>
          </p:cNvSpPr>
          <p:nvPr>
            <p:ph type="body" sz="quarter" idx="31" hasCustomPrompt="1"/>
          </p:nvPr>
        </p:nvSpPr>
        <p:spPr>
          <a:xfrm>
            <a:off x="12158541" y="3397742"/>
            <a:ext cx="5490610" cy="1925777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9" name="テキスト プレースホルダー 11"/>
          <p:cNvSpPr>
            <a:spLocks noGrp="1"/>
          </p:cNvSpPr>
          <p:nvPr>
            <p:ph type="body" sz="quarter" idx="32" hasCustomPrompt="1"/>
          </p:nvPr>
        </p:nvSpPr>
        <p:spPr>
          <a:xfrm>
            <a:off x="12158541" y="2384854"/>
            <a:ext cx="5490610" cy="1111017"/>
          </a:xfrm>
        </p:spPr>
        <p:txBody>
          <a:bodyPr anchor="b">
            <a:noAutofit/>
          </a:bodyPr>
          <a:lstStyle>
            <a:lvl1pPr algn="l">
              <a:lnSpc>
                <a:spcPct val="100000"/>
              </a:lnSpc>
              <a:spcBef>
                <a:spcPts val="0"/>
              </a:spcBef>
              <a:defRPr sz="28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0" name="テキスト プレースホルダー 11"/>
          <p:cNvSpPr>
            <a:spLocks noGrp="1"/>
          </p:cNvSpPr>
          <p:nvPr>
            <p:ph type="body" sz="quarter" idx="33" hasCustomPrompt="1"/>
          </p:nvPr>
        </p:nvSpPr>
        <p:spPr>
          <a:xfrm>
            <a:off x="12158541" y="6683107"/>
            <a:ext cx="5490610" cy="1925777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1" name="テキスト プレースホルダー 11"/>
          <p:cNvSpPr>
            <a:spLocks noGrp="1"/>
          </p:cNvSpPr>
          <p:nvPr>
            <p:ph type="body" sz="quarter" idx="34" hasCustomPrompt="1"/>
          </p:nvPr>
        </p:nvSpPr>
        <p:spPr>
          <a:xfrm>
            <a:off x="12158541" y="5670219"/>
            <a:ext cx="5490610" cy="1111017"/>
          </a:xfrm>
        </p:spPr>
        <p:txBody>
          <a:bodyPr anchor="b">
            <a:noAutofit/>
          </a:bodyPr>
          <a:lstStyle>
            <a:lvl1pPr algn="l">
              <a:lnSpc>
                <a:spcPct val="100000"/>
              </a:lnSpc>
              <a:spcBef>
                <a:spcPts val="0"/>
              </a:spcBef>
              <a:defRPr sz="28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2" name="テキスト プレースホルダー 11"/>
          <p:cNvSpPr>
            <a:spLocks noGrp="1"/>
          </p:cNvSpPr>
          <p:nvPr>
            <p:ph type="body" sz="quarter" idx="35" hasCustomPrompt="1"/>
          </p:nvPr>
        </p:nvSpPr>
        <p:spPr>
          <a:xfrm>
            <a:off x="637261" y="3411793"/>
            <a:ext cx="5490610" cy="1925777"/>
          </a:xfrm>
        </p:spPr>
        <p:txBody>
          <a:bodyPr anchor="t">
            <a:noAutofit/>
          </a:bodyPr>
          <a:lstStyle>
            <a:lvl1pPr algn="r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3" name="テキスト プレースホルダー 11"/>
          <p:cNvSpPr>
            <a:spLocks noGrp="1"/>
          </p:cNvSpPr>
          <p:nvPr>
            <p:ph type="body" sz="quarter" idx="36" hasCustomPrompt="1"/>
          </p:nvPr>
        </p:nvSpPr>
        <p:spPr>
          <a:xfrm>
            <a:off x="637261" y="2398905"/>
            <a:ext cx="5490610" cy="1111017"/>
          </a:xfrm>
        </p:spPr>
        <p:txBody>
          <a:bodyPr anchor="b">
            <a:noAutofit/>
          </a:bodyPr>
          <a:lstStyle>
            <a:lvl1pPr algn="r">
              <a:lnSpc>
                <a:spcPct val="100000"/>
              </a:lnSpc>
              <a:spcBef>
                <a:spcPts val="0"/>
              </a:spcBef>
              <a:defRPr sz="28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4" name="テキスト プレースホルダー 11"/>
          <p:cNvSpPr>
            <a:spLocks noGrp="1"/>
          </p:cNvSpPr>
          <p:nvPr>
            <p:ph type="body" sz="quarter" idx="37" hasCustomPrompt="1"/>
          </p:nvPr>
        </p:nvSpPr>
        <p:spPr>
          <a:xfrm>
            <a:off x="637261" y="6697158"/>
            <a:ext cx="5490610" cy="1925777"/>
          </a:xfrm>
        </p:spPr>
        <p:txBody>
          <a:bodyPr anchor="t">
            <a:noAutofit/>
          </a:bodyPr>
          <a:lstStyle>
            <a:lvl1pPr algn="r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5" name="テキスト プレースホルダー 11"/>
          <p:cNvSpPr>
            <a:spLocks noGrp="1"/>
          </p:cNvSpPr>
          <p:nvPr>
            <p:ph type="body" sz="quarter" idx="38" hasCustomPrompt="1"/>
          </p:nvPr>
        </p:nvSpPr>
        <p:spPr>
          <a:xfrm>
            <a:off x="637261" y="5684270"/>
            <a:ext cx="5490610" cy="1111017"/>
          </a:xfrm>
        </p:spPr>
        <p:txBody>
          <a:bodyPr anchor="b">
            <a:noAutofit/>
          </a:bodyPr>
          <a:lstStyle>
            <a:lvl1pPr algn="r">
              <a:lnSpc>
                <a:spcPct val="100000"/>
              </a:lnSpc>
              <a:spcBef>
                <a:spcPts val="0"/>
              </a:spcBef>
              <a:defRPr sz="28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39588722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1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7" dur="75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750"/>
                            </p:stCondLst>
                            <p:childTnLst>
                              <p:par>
                                <p:cTn id="9" presetID="22" presetClass="entr" presetSubtype="1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22" presetClass="entr" presetSubtype="1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4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500"/>
                            </p:stCondLst>
                            <p:childTnLst>
                              <p:par>
                                <p:cTn id="1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2000"/>
                            </p:stCondLst>
                            <p:childTnLst>
                              <p:par>
                                <p:cTn id="23" presetID="22" presetClass="entr" presetSubtype="1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5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22" presetClass="entr" presetSubtype="1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8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2750"/>
                            </p:stCondLst>
                            <p:childTnLst>
                              <p:par>
                                <p:cTn id="3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3250"/>
                            </p:stCondLst>
                            <p:childTnLst>
                              <p:par>
                                <p:cTn id="37" presetID="22" presetClass="entr" presetSubtype="4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9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22" presetClass="entr" presetSubtype="4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2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4000"/>
                            </p:stCondLst>
                            <p:childTnLst>
                              <p:par>
                                <p:cTn id="4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4500"/>
                            </p:stCondLst>
                            <p:childTnLst>
                              <p:par>
                                <p:cTn id="51" presetID="22" presetClass="entr" presetSubtype="4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3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" presetID="22" presetClass="entr" presetSubtype="4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6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>
                            <p:stCondLst>
                              <p:cond delay="5250"/>
                            </p:stCondLst>
                            <p:childTnLst>
                              <p:par>
                                <p:cTn id="5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/>
      <p:bldP spid="45" grpId="0"/>
      <p:bldP spid="43" grpId="0"/>
      <p:bldP spid="41" grpId="0"/>
      <p:bldP spid="5" grpId="0" animBg="1"/>
      <p:bldP spid="6" grpId="0" animBg="1"/>
      <p:bldP spid="7" grpId="0" animBg="1"/>
      <p:bldP spid="8" grpId="0" animBg="1"/>
      <p:bldP spid="9" grpId="0" animBg="1"/>
      <p:bldP spid="18" grpId="0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9" grpId="0">
        <p:tmplLst>
          <p:tmpl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0" grpId="0">
        <p:tmplLst>
          <p:tmpl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1" grpId="0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2" grpId="0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3" grpId="0">
        <p:tmplLst>
          <p:tmpl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4" grpId="0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5" grpId="0">
        <p:tmplLst>
          <p:tmpl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5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4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low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en-US" altLang="ja-JP" dirty="0" smtClean="0"/>
              <a:t>SLIDE TITLE HERE</a:t>
            </a:r>
            <a:endParaRPr kumimoji="1" lang="ja-JP" altLang="en-US" dirty="0"/>
          </a:p>
        </p:txBody>
      </p: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  <a:alpha val="70000"/>
                  </a:prstClr>
                </a:solidFill>
              </a:rPr>
              <a:t>The Power of PowerPoint | thepopp.com</a:t>
            </a:r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87164BF-D67A-46C0-81D2-5BAF67C00C80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  <p:sp>
        <p:nvSpPr>
          <p:cNvPr id="5" name="山形 4"/>
          <p:cNvSpPr/>
          <p:nvPr userDrawn="1"/>
        </p:nvSpPr>
        <p:spPr>
          <a:xfrm>
            <a:off x="660400" y="4386533"/>
            <a:ext cx="3530600" cy="469900"/>
          </a:xfrm>
          <a:prstGeom prst="chevron">
            <a:avLst/>
          </a:prstGeom>
          <a:solidFill>
            <a:schemeClr val="accent1">
              <a:lumMod val="60000"/>
              <a:lumOff val="40000"/>
            </a:schemeClr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black"/>
              </a:solidFill>
            </a:endParaRPr>
          </a:p>
        </p:txBody>
      </p:sp>
      <p:sp>
        <p:nvSpPr>
          <p:cNvPr id="6" name="山形 5"/>
          <p:cNvSpPr/>
          <p:nvPr userDrawn="1"/>
        </p:nvSpPr>
        <p:spPr>
          <a:xfrm>
            <a:off x="4035425" y="4386533"/>
            <a:ext cx="3530600" cy="469900"/>
          </a:xfrm>
          <a:prstGeom prst="chevron">
            <a:avLst/>
          </a:prstGeom>
          <a:solidFill>
            <a:schemeClr val="accent1">
              <a:lumMod val="60000"/>
              <a:lumOff val="40000"/>
            </a:schemeClr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black"/>
              </a:solidFill>
            </a:endParaRPr>
          </a:p>
        </p:txBody>
      </p:sp>
      <p:sp>
        <p:nvSpPr>
          <p:cNvPr id="7" name="山形 6"/>
          <p:cNvSpPr/>
          <p:nvPr userDrawn="1"/>
        </p:nvSpPr>
        <p:spPr>
          <a:xfrm>
            <a:off x="7410450" y="4386533"/>
            <a:ext cx="3530600" cy="469900"/>
          </a:xfrm>
          <a:prstGeom prst="chevron">
            <a:avLst/>
          </a:prstGeom>
          <a:solidFill>
            <a:schemeClr val="accent1">
              <a:lumMod val="60000"/>
              <a:lumOff val="40000"/>
            </a:schemeClr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black"/>
              </a:solidFill>
            </a:endParaRPr>
          </a:p>
        </p:txBody>
      </p:sp>
      <p:sp>
        <p:nvSpPr>
          <p:cNvPr id="8" name="山形 7"/>
          <p:cNvSpPr/>
          <p:nvPr userDrawn="1"/>
        </p:nvSpPr>
        <p:spPr>
          <a:xfrm>
            <a:off x="10785475" y="4386533"/>
            <a:ext cx="3530600" cy="469900"/>
          </a:xfrm>
          <a:prstGeom prst="chevron">
            <a:avLst/>
          </a:prstGeom>
          <a:solidFill>
            <a:schemeClr val="accent1">
              <a:lumMod val="60000"/>
              <a:lumOff val="40000"/>
            </a:schemeClr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black"/>
              </a:solidFill>
            </a:endParaRPr>
          </a:p>
        </p:txBody>
      </p:sp>
      <p:sp>
        <p:nvSpPr>
          <p:cNvPr id="9" name="山形 8"/>
          <p:cNvSpPr/>
          <p:nvPr userDrawn="1"/>
        </p:nvSpPr>
        <p:spPr>
          <a:xfrm>
            <a:off x="14160500" y="4386533"/>
            <a:ext cx="3530600" cy="469900"/>
          </a:xfrm>
          <a:prstGeom prst="chevron">
            <a:avLst/>
          </a:prstGeom>
          <a:solidFill>
            <a:schemeClr val="accent1">
              <a:lumMod val="60000"/>
              <a:lumOff val="40000"/>
            </a:schemeClr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black"/>
              </a:solidFill>
            </a:endParaRPr>
          </a:p>
        </p:txBody>
      </p:sp>
      <p:sp>
        <p:nvSpPr>
          <p:cNvPr id="10" name="円/楕円 9"/>
          <p:cNvSpPr/>
          <p:nvPr userDrawn="1"/>
        </p:nvSpPr>
        <p:spPr>
          <a:xfrm>
            <a:off x="1750625" y="3946408"/>
            <a:ext cx="1350150" cy="1350150"/>
          </a:xfrm>
          <a:prstGeom prst="ellipse">
            <a:avLst/>
          </a:prstGeom>
          <a:solidFill>
            <a:schemeClr val="accent1"/>
          </a:solidFill>
          <a:ln w="76200" cmpd="sng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1" name="図プレースホルダー 7"/>
          <p:cNvSpPr>
            <a:spLocks noGrp="1"/>
          </p:cNvSpPr>
          <p:nvPr>
            <p:ph type="pic" sz="quarter" idx="42" hasCustomPrompt="1"/>
          </p:nvPr>
        </p:nvSpPr>
        <p:spPr>
          <a:xfrm>
            <a:off x="2099657" y="4262080"/>
            <a:ext cx="684364" cy="684364"/>
          </a:xfrm>
        </p:spPr>
        <p:txBody>
          <a:bodyPr>
            <a:normAutofit/>
          </a:bodyPr>
          <a:lstStyle>
            <a:lvl1pPr>
              <a:defRPr sz="1600"/>
            </a:lvl1pPr>
          </a:lstStyle>
          <a:p>
            <a:r>
              <a:rPr kumimoji="1" lang="en-US" altLang="ja-JP" dirty="0" smtClean="0"/>
              <a:t>ICON</a:t>
            </a:r>
            <a:endParaRPr kumimoji="1" lang="ja-JP" altLang="en-US" dirty="0"/>
          </a:p>
        </p:txBody>
      </p:sp>
      <p:sp>
        <p:nvSpPr>
          <p:cNvPr id="12" name="円/楕円 11"/>
          <p:cNvSpPr/>
          <p:nvPr userDrawn="1"/>
        </p:nvSpPr>
        <p:spPr>
          <a:xfrm>
            <a:off x="5092756" y="3946408"/>
            <a:ext cx="1350150" cy="1350150"/>
          </a:xfrm>
          <a:prstGeom prst="ellipse">
            <a:avLst/>
          </a:prstGeom>
          <a:solidFill>
            <a:schemeClr val="accent1"/>
          </a:solidFill>
          <a:ln w="76200" cmpd="sng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3" name="図プレースホルダー 7"/>
          <p:cNvSpPr>
            <a:spLocks noGrp="1"/>
          </p:cNvSpPr>
          <p:nvPr>
            <p:ph type="pic" sz="quarter" idx="43" hasCustomPrompt="1"/>
          </p:nvPr>
        </p:nvSpPr>
        <p:spPr>
          <a:xfrm>
            <a:off x="5441788" y="4262080"/>
            <a:ext cx="684364" cy="684364"/>
          </a:xfrm>
        </p:spPr>
        <p:txBody>
          <a:bodyPr>
            <a:normAutofit/>
          </a:bodyPr>
          <a:lstStyle>
            <a:lvl1pPr>
              <a:defRPr sz="1600"/>
            </a:lvl1pPr>
          </a:lstStyle>
          <a:p>
            <a:r>
              <a:rPr kumimoji="1" lang="en-US" altLang="ja-JP" dirty="0" smtClean="0"/>
              <a:t>ICON</a:t>
            </a:r>
            <a:endParaRPr kumimoji="1" lang="ja-JP" altLang="en-US" dirty="0"/>
          </a:p>
        </p:txBody>
      </p:sp>
      <p:sp>
        <p:nvSpPr>
          <p:cNvPr id="14" name="円/楕円 13"/>
          <p:cNvSpPr/>
          <p:nvPr userDrawn="1"/>
        </p:nvSpPr>
        <p:spPr>
          <a:xfrm>
            <a:off x="8467338" y="3946408"/>
            <a:ext cx="1350150" cy="1350150"/>
          </a:xfrm>
          <a:prstGeom prst="ellipse">
            <a:avLst/>
          </a:prstGeom>
          <a:solidFill>
            <a:schemeClr val="accent1"/>
          </a:solidFill>
          <a:ln w="76200" cmpd="sng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5" name="図プレースホルダー 7"/>
          <p:cNvSpPr>
            <a:spLocks noGrp="1"/>
          </p:cNvSpPr>
          <p:nvPr>
            <p:ph type="pic" sz="quarter" idx="44" hasCustomPrompt="1"/>
          </p:nvPr>
        </p:nvSpPr>
        <p:spPr>
          <a:xfrm>
            <a:off x="8816370" y="4262080"/>
            <a:ext cx="684364" cy="684364"/>
          </a:xfrm>
        </p:spPr>
        <p:txBody>
          <a:bodyPr>
            <a:normAutofit/>
          </a:bodyPr>
          <a:lstStyle>
            <a:lvl1pPr>
              <a:defRPr sz="1600"/>
            </a:lvl1pPr>
          </a:lstStyle>
          <a:p>
            <a:r>
              <a:rPr kumimoji="1" lang="en-US" altLang="ja-JP" dirty="0" smtClean="0"/>
              <a:t>ICON</a:t>
            </a:r>
            <a:endParaRPr kumimoji="1" lang="ja-JP" altLang="en-US" dirty="0"/>
          </a:p>
        </p:txBody>
      </p:sp>
      <p:sp>
        <p:nvSpPr>
          <p:cNvPr id="16" name="円/楕円 15"/>
          <p:cNvSpPr/>
          <p:nvPr userDrawn="1"/>
        </p:nvSpPr>
        <p:spPr>
          <a:xfrm>
            <a:off x="11875700" y="3946408"/>
            <a:ext cx="1350150" cy="1350150"/>
          </a:xfrm>
          <a:prstGeom prst="ellipse">
            <a:avLst/>
          </a:prstGeom>
          <a:solidFill>
            <a:schemeClr val="accent1"/>
          </a:solidFill>
          <a:ln w="76200" cmpd="sng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7" name="図プレースホルダー 7"/>
          <p:cNvSpPr>
            <a:spLocks noGrp="1"/>
          </p:cNvSpPr>
          <p:nvPr>
            <p:ph type="pic" sz="quarter" idx="45" hasCustomPrompt="1"/>
          </p:nvPr>
        </p:nvSpPr>
        <p:spPr>
          <a:xfrm>
            <a:off x="12224732" y="4262080"/>
            <a:ext cx="684364" cy="684364"/>
          </a:xfrm>
        </p:spPr>
        <p:txBody>
          <a:bodyPr>
            <a:normAutofit/>
          </a:bodyPr>
          <a:lstStyle>
            <a:lvl1pPr>
              <a:defRPr sz="1600"/>
            </a:lvl1pPr>
          </a:lstStyle>
          <a:p>
            <a:r>
              <a:rPr kumimoji="1" lang="en-US" altLang="ja-JP" dirty="0" smtClean="0"/>
              <a:t>ICON</a:t>
            </a:r>
            <a:endParaRPr kumimoji="1" lang="ja-JP" altLang="en-US" dirty="0"/>
          </a:p>
        </p:txBody>
      </p:sp>
      <p:sp>
        <p:nvSpPr>
          <p:cNvPr id="18" name="円/楕円 17"/>
          <p:cNvSpPr/>
          <p:nvPr userDrawn="1"/>
        </p:nvSpPr>
        <p:spPr>
          <a:xfrm>
            <a:off x="15250725" y="3946408"/>
            <a:ext cx="1350150" cy="1350150"/>
          </a:xfrm>
          <a:prstGeom prst="ellipse">
            <a:avLst/>
          </a:prstGeom>
          <a:solidFill>
            <a:schemeClr val="accent1"/>
          </a:solidFill>
          <a:ln w="76200" cmpd="sng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9" name="図プレースホルダー 7"/>
          <p:cNvSpPr>
            <a:spLocks noGrp="1"/>
          </p:cNvSpPr>
          <p:nvPr>
            <p:ph type="pic" sz="quarter" idx="46" hasCustomPrompt="1"/>
          </p:nvPr>
        </p:nvSpPr>
        <p:spPr>
          <a:xfrm>
            <a:off x="15599757" y="4262080"/>
            <a:ext cx="684364" cy="684364"/>
          </a:xfrm>
        </p:spPr>
        <p:txBody>
          <a:bodyPr>
            <a:normAutofit/>
          </a:bodyPr>
          <a:lstStyle>
            <a:lvl1pPr>
              <a:defRPr sz="1600"/>
            </a:lvl1pPr>
          </a:lstStyle>
          <a:p>
            <a:r>
              <a:rPr kumimoji="1" lang="en-US" altLang="ja-JP" dirty="0" smtClean="0"/>
              <a:t>ICON</a:t>
            </a:r>
            <a:endParaRPr kumimoji="1" lang="ja-JP" altLang="en-US" dirty="0"/>
          </a:p>
        </p:txBody>
      </p:sp>
      <p:sp>
        <p:nvSpPr>
          <p:cNvPr id="20" name="テキスト プレースホルダー 11"/>
          <p:cNvSpPr>
            <a:spLocks noGrp="1"/>
          </p:cNvSpPr>
          <p:nvPr>
            <p:ph type="body" sz="quarter" idx="36" hasCustomPrompt="1"/>
          </p:nvPr>
        </p:nvSpPr>
        <p:spPr>
          <a:xfrm>
            <a:off x="817281" y="2360141"/>
            <a:ext cx="3240360" cy="1531337"/>
          </a:xfrm>
        </p:spPr>
        <p:txBody>
          <a:bodyPr anchor="b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28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1" name="テキスト プレースホルダー 11"/>
          <p:cNvSpPr>
            <a:spLocks noGrp="1"/>
          </p:cNvSpPr>
          <p:nvPr>
            <p:ph type="body" sz="quarter" idx="47" hasCustomPrompt="1"/>
          </p:nvPr>
        </p:nvSpPr>
        <p:spPr>
          <a:xfrm>
            <a:off x="4147651" y="2360141"/>
            <a:ext cx="3240360" cy="1531337"/>
          </a:xfrm>
        </p:spPr>
        <p:txBody>
          <a:bodyPr anchor="b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28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2" name="テキスト プレースホルダー 11"/>
          <p:cNvSpPr>
            <a:spLocks noGrp="1"/>
          </p:cNvSpPr>
          <p:nvPr>
            <p:ph type="body" sz="quarter" idx="48" hasCustomPrompt="1"/>
          </p:nvPr>
        </p:nvSpPr>
        <p:spPr>
          <a:xfrm>
            <a:off x="7523026" y="2360141"/>
            <a:ext cx="3240360" cy="1531337"/>
          </a:xfrm>
        </p:spPr>
        <p:txBody>
          <a:bodyPr anchor="b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28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3" name="テキスト プレースホルダー 11"/>
          <p:cNvSpPr>
            <a:spLocks noGrp="1"/>
          </p:cNvSpPr>
          <p:nvPr>
            <p:ph type="body" sz="quarter" idx="49" hasCustomPrompt="1"/>
          </p:nvPr>
        </p:nvSpPr>
        <p:spPr>
          <a:xfrm>
            <a:off x="10853396" y="2360141"/>
            <a:ext cx="3240360" cy="1531337"/>
          </a:xfrm>
        </p:spPr>
        <p:txBody>
          <a:bodyPr anchor="b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28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4" name="テキスト プレースホルダー 11"/>
          <p:cNvSpPr>
            <a:spLocks noGrp="1"/>
          </p:cNvSpPr>
          <p:nvPr>
            <p:ph type="body" sz="quarter" idx="50" hasCustomPrompt="1"/>
          </p:nvPr>
        </p:nvSpPr>
        <p:spPr>
          <a:xfrm>
            <a:off x="14305620" y="2360141"/>
            <a:ext cx="3240360" cy="1531337"/>
          </a:xfrm>
        </p:spPr>
        <p:txBody>
          <a:bodyPr anchor="b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28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5" name="テキスト プレースホルダー 11"/>
          <p:cNvSpPr>
            <a:spLocks noGrp="1"/>
          </p:cNvSpPr>
          <p:nvPr>
            <p:ph type="body" sz="quarter" idx="35" hasCustomPrompt="1"/>
          </p:nvPr>
        </p:nvSpPr>
        <p:spPr>
          <a:xfrm>
            <a:off x="817281" y="5386080"/>
            <a:ext cx="3218144" cy="2907769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6" name="テキスト プレースホルダー 11"/>
          <p:cNvSpPr>
            <a:spLocks noGrp="1"/>
          </p:cNvSpPr>
          <p:nvPr>
            <p:ph type="body" sz="quarter" idx="51" hasCustomPrompt="1"/>
          </p:nvPr>
        </p:nvSpPr>
        <p:spPr>
          <a:xfrm>
            <a:off x="4192656" y="5386080"/>
            <a:ext cx="3218144" cy="2907769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7" name="テキスト プレースホルダー 11"/>
          <p:cNvSpPr>
            <a:spLocks noGrp="1"/>
          </p:cNvSpPr>
          <p:nvPr>
            <p:ph type="body" sz="quarter" idx="52" hasCustomPrompt="1"/>
          </p:nvPr>
        </p:nvSpPr>
        <p:spPr>
          <a:xfrm>
            <a:off x="7568031" y="5386080"/>
            <a:ext cx="3218144" cy="2907769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8" name="テキスト プレースホルダー 11"/>
          <p:cNvSpPr>
            <a:spLocks noGrp="1"/>
          </p:cNvSpPr>
          <p:nvPr>
            <p:ph type="body" sz="quarter" idx="53" hasCustomPrompt="1"/>
          </p:nvPr>
        </p:nvSpPr>
        <p:spPr>
          <a:xfrm>
            <a:off x="10943406" y="5386080"/>
            <a:ext cx="3218144" cy="2907769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9" name="テキスト プレースホルダー 11"/>
          <p:cNvSpPr>
            <a:spLocks noGrp="1"/>
          </p:cNvSpPr>
          <p:nvPr>
            <p:ph type="body" sz="quarter" idx="54" hasCustomPrompt="1"/>
          </p:nvPr>
        </p:nvSpPr>
        <p:spPr>
          <a:xfrm>
            <a:off x="14318781" y="5386080"/>
            <a:ext cx="3218144" cy="2907769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4438039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2" presetClass="entr" presetSubtype="1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4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22" presetClass="entr" presetSubtype="8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6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750"/>
                            </p:stCondLst>
                            <p:childTnLst>
                              <p:par>
                                <p:cTn id="2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2" presetClass="entr" presetSubtype="1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8" presetID="2" presetClass="entr" presetSubtype="4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2250"/>
                            </p:stCondLst>
                            <p:childTnLst>
                              <p:par>
                                <p:cTn id="43" presetID="22" presetClass="entr" presetSubtype="8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5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3000"/>
                            </p:stCondLst>
                            <p:childTnLst>
                              <p:par>
                                <p:cTn id="4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2" presetClass="entr" presetSubtype="1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2" presetClass="entr" presetSubtype="4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3500"/>
                            </p:stCondLst>
                            <p:childTnLst>
                              <p:par>
                                <p:cTn id="62" presetID="22" presetClass="entr" presetSubtype="8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4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5" fill="hold">
                            <p:stCondLst>
                              <p:cond delay="4250"/>
                            </p:stCondLst>
                            <p:childTnLst>
                              <p:par>
                                <p:cTn id="6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8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1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2" presetID="2" presetClass="entr" presetSubtype="1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4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5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6" presetID="2" presetClass="entr" presetSubtype="4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8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9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0" fill="hold">
                            <p:stCondLst>
                              <p:cond delay="4750"/>
                            </p:stCondLst>
                            <p:childTnLst>
                              <p:par>
                                <p:cTn id="81" presetID="22" presetClass="entr" presetSubtype="8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3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5500"/>
                            </p:stCondLst>
                            <p:childTnLst>
                              <p:par>
                                <p:cTn id="8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0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1" presetID="2" presetClass="entr" presetSubtype="1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3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4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5" presetID="2" presetClass="entr" presetSubtype="4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7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8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6" grpId="0" animBg="1"/>
      <p:bldP spid="7" grpId="0" animBg="1"/>
      <p:bldP spid="8" grpId="0" animBg="1"/>
      <p:bldP spid="9" grpId="0" animBg="1"/>
      <p:bldP spid="10" grpId="0" animBg="1"/>
      <p:bldP spid="11" grpId="0"/>
      <p:bldP spid="12" grpId="0" animBg="1"/>
      <p:bldP spid="13" grpId="0"/>
      <p:bldP spid="14" grpId="0" animBg="1"/>
      <p:bldP spid="15" grpId="0"/>
      <p:bldP spid="16" grpId="0" animBg="1"/>
      <p:bldP spid="17" grpId="0"/>
      <p:bldP spid="18" grpId="0" animBg="1"/>
      <p:bldP spid="19" grpId="0"/>
      <p:bldP spid="20" grpId="0">
        <p:tmplLst>
          <p:tmpl>
            <p:tnLst>
              <p:par>
                <p:cTn presetID="2" presetClass="entr" presetSubtype="1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0-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1" grpId="0">
        <p:tmplLst>
          <p:tmpl>
            <p:tnLst>
              <p:par>
                <p:cTn presetID="2" presetClass="entr" presetSubtype="1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0-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2" grpId="0">
        <p:tmplLst>
          <p:tmpl>
            <p:tnLst>
              <p:par>
                <p:cTn presetID="2" presetClass="entr" presetSubtype="1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0-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3" grpId="0">
        <p:tmplLst>
          <p:tmpl>
            <p:tnLst>
              <p:par>
                <p:cTn presetID="2" presetClass="entr" presetSubtype="1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0-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4" grpId="0">
        <p:tmplLst>
          <p:tmpl>
            <p:tnLst>
              <p:par>
                <p:cTn presetID="2" presetClass="entr" presetSubtype="1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0-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5" grpId="0">
        <p:tmplLst>
          <p:tmpl>
            <p:tnLst>
              <p:par>
                <p:cTn presetID="2" presetClass="entr" presetSubtype="4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6" grpId="0">
        <p:tmplLst>
          <p:tmpl>
            <p:tnLst>
              <p:par>
                <p:cTn presetID="2" presetClass="entr" presetSubtype="4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7" grpId="0">
        <p:tmplLst>
          <p:tmpl>
            <p:tnLst>
              <p:par>
                <p:cTn presetID="2" presetClass="entr" presetSubtype="4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8" grpId="0">
        <p:tmplLst>
          <p:tmpl>
            <p:tnLst>
              <p:par>
                <p:cTn presetID="2" presetClass="entr" presetSubtype="4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9" grpId="0">
        <p:tmplLst>
          <p:tmpl>
            <p:tnLst>
              <p:par>
                <p:cTn presetID="2" presetClass="entr" presetSubtype="4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low 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en-US" altLang="ja-JP" dirty="0" smtClean="0"/>
              <a:t>SLIDE TITLE HERE</a:t>
            </a:r>
            <a:endParaRPr kumimoji="1" lang="ja-JP" altLang="en-US" dirty="0"/>
          </a:p>
        </p:txBody>
      </p: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 smtClean="0"/>
              <a:t>The Power of PowerPoint | thepopp.com</a:t>
            </a:r>
            <a:endParaRPr lang="en-US" dirty="0"/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87164BF-D67A-46C0-81D2-5BAF67C00C80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5" name="正方形/長方形 4"/>
          <p:cNvSpPr/>
          <p:nvPr userDrawn="1"/>
        </p:nvSpPr>
        <p:spPr>
          <a:xfrm>
            <a:off x="1" y="4028745"/>
            <a:ext cx="10943406" cy="765083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/>
          </a:p>
        </p:txBody>
      </p:sp>
      <p:sp>
        <p:nvSpPr>
          <p:cNvPr id="6" name="平行四辺形 5"/>
          <p:cNvSpPr/>
          <p:nvPr userDrawn="1"/>
        </p:nvSpPr>
        <p:spPr>
          <a:xfrm rot="9000000">
            <a:off x="6914248" y="5105537"/>
            <a:ext cx="4505265" cy="675997"/>
          </a:xfrm>
          <a:prstGeom prst="parallelogram">
            <a:avLst>
              <a:gd name="adj" fmla="val 58044"/>
            </a:avLst>
          </a:prstGeom>
          <a:solidFill>
            <a:schemeClr val="bg1">
              <a:lumMod val="75000"/>
            </a:schemeClr>
          </a:solidFill>
          <a:ln w="127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/>
          </a:p>
        </p:txBody>
      </p:sp>
      <p:sp>
        <p:nvSpPr>
          <p:cNvPr id="7" name="正方形/長方形 6"/>
          <p:cNvSpPr/>
          <p:nvPr userDrawn="1"/>
        </p:nvSpPr>
        <p:spPr>
          <a:xfrm>
            <a:off x="7383248" y="6083608"/>
            <a:ext cx="10903165" cy="781200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/>
          </a:p>
        </p:txBody>
      </p:sp>
      <p:sp>
        <p:nvSpPr>
          <p:cNvPr id="8" name="テキスト プレースホルダー 11"/>
          <p:cNvSpPr>
            <a:spLocks noGrp="1"/>
          </p:cNvSpPr>
          <p:nvPr>
            <p:ph type="body" sz="quarter" idx="24" hasCustomPrompt="1"/>
          </p:nvPr>
        </p:nvSpPr>
        <p:spPr>
          <a:xfrm>
            <a:off x="862287" y="3974098"/>
            <a:ext cx="2771440" cy="848975"/>
          </a:xfrm>
        </p:spPr>
        <p:txBody>
          <a:bodyPr anchor="ctr">
            <a:noAutofit/>
          </a:bodyPr>
          <a:lstStyle>
            <a:lvl1pPr algn="ctr">
              <a:spcBef>
                <a:spcPts val="0"/>
              </a:spcBef>
              <a:defRPr sz="28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WORD</a:t>
            </a:r>
            <a:endParaRPr lang="en-US" dirty="0"/>
          </a:p>
        </p:txBody>
      </p:sp>
      <p:sp>
        <p:nvSpPr>
          <p:cNvPr id="9" name="テキスト プレースホルダー 11"/>
          <p:cNvSpPr>
            <a:spLocks noGrp="1"/>
          </p:cNvSpPr>
          <p:nvPr>
            <p:ph type="body" sz="quarter" idx="25" hasCustomPrompt="1"/>
          </p:nvPr>
        </p:nvSpPr>
        <p:spPr>
          <a:xfrm>
            <a:off x="3909559" y="3974098"/>
            <a:ext cx="2771440" cy="848975"/>
          </a:xfrm>
        </p:spPr>
        <p:txBody>
          <a:bodyPr anchor="ctr">
            <a:noAutofit/>
          </a:bodyPr>
          <a:lstStyle>
            <a:lvl1pPr algn="ctr">
              <a:spcBef>
                <a:spcPts val="0"/>
              </a:spcBef>
              <a:defRPr sz="28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WORD</a:t>
            </a:r>
            <a:endParaRPr lang="en-US" altLang="ja-JP" dirty="0"/>
          </a:p>
        </p:txBody>
      </p:sp>
      <p:sp>
        <p:nvSpPr>
          <p:cNvPr id="10" name="テキスト プレースホルダー 11"/>
          <p:cNvSpPr>
            <a:spLocks noGrp="1"/>
          </p:cNvSpPr>
          <p:nvPr>
            <p:ph type="body" sz="quarter" idx="26" hasCustomPrompt="1"/>
          </p:nvPr>
        </p:nvSpPr>
        <p:spPr>
          <a:xfrm>
            <a:off x="6956831" y="3974098"/>
            <a:ext cx="2771440" cy="848975"/>
          </a:xfrm>
        </p:spPr>
        <p:txBody>
          <a:bodyPr anchor="ctr">
            <a:noAutofit/>
          </a:bodyPr>
          <a:lstStyle>
            <a:lvl1pPr algn="ctr">
              <a:spcBef>
                <a:spcPts val="0"/>
              </a:spcBef>
              <a:defRPr sz="28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WORD</a:t>
            </a:r>
            <a:endParaRPr lang="en-US" altLang="ja-JP" dirty="0"/>
          </a:p>
        </p:txBody>
      </p:sp>
      <p:sp>
        <p:nvSpPr>
          <p:cNvPr id="11" name="テキスト プレースホルダー 11"/>
          <p:cNvSpPr>
            <a:spLocks noGrp="1"/>
          </p:cNvSpPr>
          <p:nvPr>
            <p:ph type="body" sz="quarter" idx="27" hasCustomPrompt="1"/>
          </p:nvPr>
        </p:nvSpPr>
        <p:spPr>
          <a:xfrm>
            <a:off x="8558142" y="6049720"/>
            <a:ext cx="2771440" cy="848975"/>
          </a:xfrm>
        </p:spPr>
        <p:txBody>
          <a:bodyPr anchor="ctr">
            <a:noAutofit/>
          </a:bodyPr>
          <a:lstStyle>
            <a:lvl1pPr algn="ctr">
              <a:spcBef>
                <a:spcPts val="0"/>
              </a:spcBef>
              <a:defRPr sz="28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WORD</a:t>
            </a:r>
            <a:endParaRPr lang="en-US" altLang="ja-JP" dirty="0"/>
          </a:p>
        </p:txBody>
      </p:sp>
      <p:sp>
        <p:nvSpPr>
          <p:cNvPr id="12" name="テキスト プレースホルダー 11"/>
          <p:cNvSpPr>
            <a:spLocks noGrp="1"/>
          </p:cNvSpPr>
          <p:nvPr>
            <p:ph type="body" sz="quarter" idx="28" hasCustomPrompt="1"/>
          </p:nvPr>
        </p:nvSpPr>
        <p:spPr>
          <a:xfrm>
            <a:off x="11605414" y="6049720"/>
            <a:ext cx="2771440" cy="848975"/>
          </a:xfrm>
        </p:spPr>
        <p:txBody>
          <a:bodyPr anchor="ctr">
            <a:noAutofit/>
          </a:bodyPr>
          <a:lstStyle>
            <a:lvl1pPr algn="ctr">
              <a:spcBef>
                <a:spcPts val="0"/>
              </a:spcBef>
              <a:defRPr sz="28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WORD</a:t>
            </a:r>
            <a:endParaRPr lang="en-US" altLang="ja-JP" dirty="0"/>
          </a:p>
        </p:txBody>
      </p:sp>
      <p:sp>
        <p:nvSpPr>
          <p:cNvPr id="13" name="テキスト プレースホルダー 11"/>
          <p:cNvSpPr>
            <a:spLocks noGrp="1"/>
          </p:cNvSpPr>
          <p:nvPr>
            <p:ph type="body" sz="quarter" idx="29" hasCustomPrompt="1"/>
          </p:nvPr>
        </p:nvSpPr>
        <p:spPr>
          <a:xfrm>
            <a:off x="14652686" y="6049720"/>
            <a:ext cx="2771440" cy="848975"/>
          </a:xfrm>
        </p:spPr>
        <p:txBody>
          <a:bodyPr anchor="ctr">
            <a:noAutofit/>
          </a:bodyPr>
          <a:lstStyle>
            <a:lvl1pPr algn="ctr">
              <a:spcBef>
                <a:spcPts val="0"/>
              </a:spcBef>
              <a:defRPr sz="28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WORD</a:t>
            </a:r>
            <a:endParaRPr lang="en-US" altLang="ja-JP" dirty="0"/>
          </a:p>
        </p:txBody>
      </p:sp>
      <p:grpSp>
        <p:nvGrpSpPr>
          <p:cNvPr id="16" name="グループ化 15"/>
          <p:cNvGrpSpPr/>
          <p:nvPr userDrawn="1"/>
        </p:nvGrpSpPr>
        <p:grpSpPr>
          <a:xfrm>
            <a:off x="817281" y="2263180"/>
            <a:ext cx="2925325" cy="1706701"/>
            <a:chOff x="817281" y="2038155"/>
            <a:chExt cx="2925325" cy="1706701"/>
          </a:xfrm>
          <a:solidFill>
            <a:schemeClr val="accent1">
              <a:lumMod val="20000"/>
              <a:lumOff val="80000"/>
            </a:schemeClr>
          </a:solidFill>
        </p:grpSpPr>
        <p:sp>
          <p:nvSpPr>
            <p:cNvPr id="14" name="正方形/長方形 13"/>
            <p:cNvSpPr/>
            <p:nvPr userDrawn="1"/>
          </p:nvSpPr>
          <p:spPr>
            <a:xfrm>
              <a:off x="817281" y="2038155"/>
              <a:ext cx="2925325" cy="1485165"/>
            </a:xfrm>
            <a:prstGeom prst="rect">
              <a:avLst/>
            </a:prstGeom>
            <a:grpFill/>
            <a:ln w="98425" cmpd="thinThick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" name="二等辺三角形 14"/>
            <p:cNvSpPr/>
            <p:nvPr userDrawn="1"/>
          </p:nvSpPr>
          <p:spPr>
            <a:xfrm rot="10800000">
              <a:off x="2022961" y="3301784"/>
              <a:ext cx="513963" cy="443072"/>
            </a:xfrm>
            <a:prstGeom prst="triangle">
              <a:avLst/>
            </a:prstGeom>
            <a:grpFill/>
            <a:ln w="98425" cmpd="thinThick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sp>
        <p:nvSpPr>
          <p:cNvPr id="17" name="テキスト プレースホルダー 11"/>
          <p:cNvSpPr>
            <a:spLocks noGrp="1"/>
          </p:cNvSpPr>
          <p:nvPr>
            <p:ph type="body" sz="quarter" idx="20" hasCustomPrompt="1"/>
          </p:nvPr>
        </p:nvSpPr>
        <p:spPr>
          <a:xfrm>
            <a:off x="907290" y="2353190"/>
            <a:ext cx="2700301" cy="1260140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16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grpSp>
        <p:nvGrpSpPr>
          <p:cNvPr id="18" name="グループ化 17"/>
          <p:cNvGrpSpPr/>
          <p:nvPr userDrawn="1"/>
        </p:nvGrpSpPr>
        <p:grpSpPr>
          <a:xfrm>
            <a:off x="3895006" y="2257255"/>
            <a:ext cx="2925325" cy="1706701"/>
            <a:chOff x="817281" y="2038155"/>
            <a:chExt cx="2925325" cy="1706701"/>
          </a:xfrm>
          <a:solidFill>
            <a:schemeClr val="accent1">
              <a:lumMod val="20000"/>
              <a:lumOff val="80000"/>
            </a:schemeClr>
          </a:solidFill>
        </p:grpSpPr>
        <p:sp>
          <p:nvSpPr>
            <p:cNvPr id="19" name="正方形/長方形 18"/>
            <p:cNvSpPr/>
            <p:nvPr userDrawn="1"/>
          </p:nvSpPr>
          <p:spPr>
            <a:xfrm>
              <a:off x="817281" y="2038155"/>
              <a:ext cx="2925325" cy="1485165"/>
            </a:xfrm>
            <a:prstGeom prst="rect">
              <a:avLst/>
            </a:prstGeom>
            <a:grpFill/>
            <a:ln w="98425" cmpd="thinThick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" name="二等辺三角形 19"/>
            <p:cNvSpPr/>
            <p:nvPr userDrawn="1"/>
          </p:nvSpPr>
          <p:spPr>
            <a:xfrm rot="10800000">
              <a:off x="2022961" y="3301784"/>
              <a:ext cx="513963" cy="443072"/>
            </a:xfrm>
            <a:prstGeom prst="triangle">
              <a:avLst/>
            </a:prstGeom>
            <a:grpFill/>
            <a:ln w="98425" cmpd="thinThick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sp>
        <p:nvSpPr>
          <p:cNvPr id="21" name="テキスト プレースホルダー 11"/>
          <p:cNvSpPr>
            <a:spLocks noGrp="1"/>
          </p:cNvSpPr>
          <p:nvPr>
            <p:ph type="body" sz="quarter" idx="30" hasCustomPrompt="1"/>
          </p:nvPr>
        </p:nvSpPr>
        <p:spPr>
          <a:xfrm>
            <a:off x="3985015" y="2347265"/>
            <a:ext cx="2700301" cy="1260140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16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grpSp>
        <p:nvGrpSpPr>
          <p:cNvPr id="22" name="グループ化 21"/>
          <p:cNvGrpSpPr/>
          <p:nvPr userDrawn="1"/>
        </p:nvGrpSpPr>
        <p:grpSpPr>
          <a:xfrm>
            <a:off x="6972731" y="2266669"/>
            <a:ext cx="2925325" cy="1706701"/>
            <a:chOff x="817281" y="2038155"/>
            <a:chExt cx="2925325" cy="1706701"/>
          </a:xfrm>
          <a:solidFill>
            <a:schemeClr val="accent1">
              <a:lumMod val="20000"/>
              <a:lumOff val="80000"/>
            </a:schemeClr>
          </a:solidFill>
        </p:grpSpPr>
        <p:sp>
          <p:nvSpPr>
            <p:cNvPr id="23" name="正方形/長方形 22"/>
            <p:cNvSpPr/>
            <p:nvPr userDrawn="1"/>
          </p:nvSpPr>
          <p:spPr>
            <a:xfrm>
              <a:off x="817281" y="2038155"/>
              <a:ext cx="2925325" cy="1485165"/>
            </a:xfrm>
            <a:prstGeom prst="rect">
              <a:avLst/>
            </a:prstGeom>
            <a:grpFill/>
            <a:ln w="98425" cmpd="thinThick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" name="二等辺三角形 23"/>
            <p:cNvSpPr/>
            <p:nvPr userDrawn="1"/>
          </p:nvSpPr>
          <p:spPr>
            <a:xfrm rot="10800000">
              <a:off x="2022961" y="3301784"/>
              <a:ext cx="513963" cy="443072"/>
            </a:xfrm>
            <a:prstGeom prst="triangle">
              <a:avLst/>
            </a:prstGeom>
            <a:grpFill/>
            <a:ln w="98425" cmpd="thinThick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sp>
        <p:nvSpPr>
          <p:cNvPr id="25" name="テキスト プレースホルダー 11"/>
          <p:cNvSpPr>
            <a:spLocks noGrp="1"/>
          </p:cNvSpPr>
          <p:nvPr>
            <p:ph type="body" sz="quarter" idx="31" hasCustomPrompt="1"/>
          </p:nvPr>
        </p:nvSpPr>
        <p:spPr>
          <a:xfrm>
            <a:off x="7062740" y="2356679"/>
            <a:ext cx="2700301" cy="1260140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16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grpSp>
        <p:nvGrpSpPr>
          <p:cNvPr id="26" name="グループ化 25"/>
          <p:cNvGrpSpPr/>
          <p:nvPr userDrawn="1"/>
        </p:nvGrpSpPr>
        <p:grpSpPr>
          <a:xfrm rot="10800000">
            <a:off x="8523371" y="6943700"/>
            <a:ext cx="2925325" cy="1706701"/>
            <a:chOff x="817281" y="2038155"/>
            <a:chExt cx="2925325" cy="1706701"/>
          </a:xfrm>
          <a:solidFill>
            <a:schemeClr val="accent1">
              <a:lumMod val="20000"/>
              <a:lumOff val="80000"/>
            </a:schemeClr>
          </a:solidFill>
        </p:grpSpPr>
        <p:sp>
          <p:nvSpPr>
            <p:cNvPr id="27" name="正方形/長方形 26"/>
            <p:cNvSpPr/>
            <p:nvPr userDrawn="1"/>
          </p:nvSpPr>
          <p:spPr>
            <a:xfrm>
              <a:off x="817281" y="2038155"/>
              <a:ext cx="2925325" cy="1485165"/>
            </a:xfrm>
            <a:prstGeom prst="rect">
              <a:avLst/>
            </a:prstGeom>
            <a:grpFill/>
            <a:ln w="98425" cmpd="thinThick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8" name="二等辺三角形 27"/>
            <p:cNvSpPr/>
            <p:nvPr userDrawn="1"/>
          </p:nvSpPr>
          <p:spPr>
            <a:xfrm rot="10800000">
              <a:off x="2022961" y="3301784"/>
              <a:ext cx="513963" cy="443072"/>
            </a:xfrm>
            <a:prstGeom prst="triangle">
              <a:avLst/>
            </a:prstGeom>
            <a:grpFill/>
            <a:ln w="98425" cmpd="thinThick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sp>
        <p:nvSpPr>
          <p:cNvPr id="29" name="テキスト プレースホルダー 11"/>
          <p:cNvSpPr>
            <a:spLocks noGrp="1"/>
          </p:cNvSpPr>
          <p:nvPr>
            <p:ph type="body" sz="quarter" idx="32" hasCustomPrompt="1"/>
          </p:nvPr>
        </p:nvSpPr>
        <p:spPr>
          <a:xfrm>
            <a:off x="8613380" y="7258735"/>
            <a:ext cx="2700301" cy="1260140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16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grpSp>
        <p:nvGrpSpPr>
          <p:cNvPr id="30" name="グループ化 29"/>
          <p:cNvGrpSpPr/>
          <p:nvPr userDrawn="1"/>
        </p:nvGrpSpPr>
        <p:grpSpPr>
          <a:xfrm rot="10800000">
            <a:off x="11601096" y="6937775"/>
            <a:ext cx="2925325" cy="1706701"/>
            <a:chOff x="817281" y="2038155"/>
            <a:chExt cx="2925325" cy="1706701"/>
          </a:xfrm>
          <a:solidFill>
            <a:schemeClr val="accent1">
              <a:lumMod val="20000"/>
              <a:lumOff val="80000"/>
            </a:schemeClr>
          </a:solidFill>
        </p:grpSpPr>
        <p:sp>
          <p:nvSpPr>
            <p:cNvPr id="31" name="正方形/長方形 30"/>
            <p:cNvSpPr/>
            <p:nvPr userDrawn="1"/>
          </p:nvSpPr>
          <p:spPr>
            <a:xfrm>
              <a:off x="817281" y="2038155"/>
              <a:ext cx="2925325" cy="1485165"/>
            </a:xfrm>
            <a:prstGeom prst="rect">
              <a:avLst/>
            </a:prstGeom>
            <a:grpFill/>
            <a:ln w="98425" cmpd="thinThick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2" name="二等辺三角形 31"/>
            <p:cNvSpPr/>
            <p:nvPr userDrawn="1"/>
          </p:nvSpPr>
          <p:spPr>
            <a:xfrm rot="10800000">
              <a:off x="2022961" y="3301784"/>
              <a:ext cx="513963" cy="443072"/>
            </a:xfrm>
            <a:prstGeom prst="triangle">
              <a:avLst/>
            </a:prstGeom>
            <a:grpFill/>
            <a:ln w="98425" cmpd="thinThick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sp>
        <p:nvSpPr>
          <p:cNvPr id="33" name="テキスト プレースホルダー 11"/>
          <p:cNvSpPr>
            <a:spLocks noGrp="1"/>
          </p:cNvSpPr>
          <p:nvPr>
            <p:ph type="body" sz="quarter" idx="33" hasCustomPrompt="1"/>
          </p:nvPr>
        </p:nvSpPr>
        <p:spPr>
          <a:xfrm>
            <a:off x="11691105" y="7252810"/>
            <a:ext cx="2700301" cy="1260140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16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grpSp>
        <p:nvGrpSpPr>
          <p:cNvPr id="34" name="グループ化 33"/>
          <p:cNvGrpSpPr/>
          <p:nvPr userDrawn="1"/>
        </p:nvGrpSpPr>
        <p:grpSpPr>
          <a:xfrm rot="10800000">
            <a:off x="14678821" y="6947189"/>
            <a:ext cx="2925325" cy="1706701"/>
            <a:chOff x="817281" y="2038155"/>
            <a:chExt cx="2925325" cy="1706701"/>
          </a:xfrm>
          <a:solidFill>
            <a:schemeClr val="accent1">
              <a:lumMod val="20000"/>
              <a:lumOff val="80000"/>
            </a:schemeClr>
          </a:solidFill>
        </p:grpSpPr>
        <p:sp>
          <p:nvSpPr>
            <p:cNvPr id="35" name="正方形/長方形 34"/>
            <p:cNvSpPr/>
            <p:nvPr userDrawn="1"/>
          </p:nvSpPr>
          <p:spPr>
            <a:xfrm>
              <a:off x="817281" y="2038155"/>
              <a:ext cx="2925325" cy="1485165"/>
            </a:xfrm>
            <a:prstGeom prst="rect">
              <a:avLst/>
            </a:prstGeom>
            <a:grpFill/>
            <a:ln w="98425" cmpd="thinThick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6" name="二等辺三角形 35"/>
            <p:cNvSpPr/>
            <p:nvPr userDrawn="1"/>
          </p:nvSpPr>
          <p:spPr>
            <a:xfrm rot="10800000">
              <a:off x="2022961" y="3301784"/>
              <a:ext cx="513963" cy="443072"/>
            </a:xfrm>
            <a:prstGeom prst="triangle">
              <a:avLst/>
            </a:prstGeom>
            <a:grpFill/>
            <a:ln w="98425" cmpd="thinThick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sp>
        <p:nvSpPr>
          <p:cNvPr id="37" name="テキスト プレースホルダー 11"/>
          <p:cNvSpPr>
            <a:spLocks noGrp="1"/>
          </p:cNvSpPr>
          <p:nvPr>
            <p:ph type="body" sz="quarter" idx="34" hasCustomPrompt="1"/>
          </p:nvPr>
        </p:nvSpPr>
        <p:spPr>
          <a:xfrm>
            <a:off x="14768830" y="7262224"/>
            <a:ext cx="2700301" cy="1260140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16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8" name="テキスト プレースホルダー 11"/>
          <p:cNvSpPr>
            <a:spLocks noGrp="1"/>
          </p:cNvSpPr>
          <p:nvPr>
            <p:ph type="body" sz="quarter" idx="35" hasCustomPrompt="1"/>
          </p:nvPr>
        </p:nvSpPr>
        <p:spPr>
          <a:xfrm>
            <a:off x="743139" y="5844138"/>
            <a:ext cx="6229592" cy="2809752"/>
          </a:xfrm>
        </p:spPr>
        <p:txBody>
          <a:bodyPr anchor="b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31010982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1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1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2000"/>
                            </p:stCondLst>
                            <p:childTnLst>
                              <p:par>
                                <p:cTn id="30" presetID="2" presetClass="entr" presetSubtype="8" decel="10000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4" presetID="2" presetClass="entr" presetSubtype="1" decel="100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8" presetID="2" presetClass="entr" presetSubtype="1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3000"/>
                            </p:stCondLst>
                            <p:childTnLst>
                              <p:par>
                                <p:cTn id="43" presetID="2" presetClass="entr" presetSubtype="8" decel="10000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1" decel="100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1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4000"/>
                            </p:stCondLst>
                            <p:childTnLst>
                              <p:par>
                                <p:cTn id="56" presetID="2" presetClass="entr" presetSubtype="2" decel="10000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0" presetID="2" presetClass="entr" presetSubtype="4" decel="100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4" presetID="2" presetClass="entr" presetSubtype="4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6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5000"/>
                            </p:stCondLst>
                            <p:childTnLst>
                              <p:par>
                                <p:cTn id="69" presetID="2" presetClass="entr" presetSubtype="2" decel="10000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500" fill="hold"/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2" dur="500" fill="hold"/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3" presetID="2" presetClass="entr" presetSubtype="4" decel="100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5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6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7" presetID="2" presetClass="entr" presetSubtype="4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9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0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1" fill="hold">
                            <p:stCondLst>
                              <p:cond delay="6000"/>
                            </p:stCondLst>
                            <p:childTnLst>
                              <p:par>
                                <p:cTn id="82" presetID="2" presetClass="entr" presetSubtype="2" decel="10000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4" dur="5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5" dur="5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6" presetID="2" presetClass="entr" presetSubtype="4" decel="100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8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9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0" presetID="2" presetClass="entr" presetSubtype="4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2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3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7000"/>
                            </p:stCondLst>
                            <p:childTnLst>
                              <p:par>
                                <p:cTn id="95" presetID="10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7" dur="500"/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6" grpId="0" animBg="1"/>
      <p:bldP spid="7" grpId="0" animBg="1"/>
      <p:bldP spid="8" grpId="0" build="p">
        <p:tmplLst>
          <p:tmpl lvl="1">
            <p:tnLst>
              <p:par>
                <p:cTn presetID="2" presetClass="entr" presetSubtype="8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9" grpId="0" build="p">
        <p:tmplLst>
          <p:tmpl lvl="1">
            <p:tnLst>
              <p:par>
                <p:cTn presetID="2" presetClass="entr" presetSubtype="8" decel="100000" fill="hold" nodeType="after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0" grpId="0" build="p">
        <p:tmplLst>
          <p:tmpl lvl="1">
            <p:tnLst>
              <p:par>
                <p:cTn presetID="2" presetClass="entr" presetSubtype="8" decel="100000" fill="hold" nodeType="after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1" grpId="0" build="p">
        <p:tmplLst>
          <p:tmpl lvl="1">
            <p:tnLst>
              <p:par>
                <p:cTn presetID="2" presetClass="entr" presetSubtype="2" decel="100000" fill="hold" nodeType="after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2" grpId="0" build="p">
        <p:tmplLst>
          <p:tmpl lvl="1">
            <p:tnLst>
              <p:par>
                <p:cTn presetID="2" presetClass="entr" presetSubtype="2" decel="100000" fill="hold" nodeType="after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3" grpId="0" build="p">
        <p:tmplLst>
          <p:tmpl lvl="1">
            <p:tnLst>
              <p:par>
                <p:cTn presetID="2" presetClass="entr" presetSubtype="2" decel="100000" fill="hold" nodeType="after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7" grpId="0">
        <p:tmplLst>
          <p:tmpl>
            <p:tnLst>
              <p:par>
                <p:cTn presetID="2" presetClass="entr" presetSubtype="1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0-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1" grpId="0">
        <p:tmplLst>
          <p:tmpl>
            <p:tnLst>
              <p:par>
                <p:cTn presetID="2" presetClass="entr" presetSubtype="1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0-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5" grpId="0">
        <p:tmplLst>
          <p:tmpl>
            <p:tnLst>
              <p:par>
                <p:cTn presetID="2" presetClass="entr" presetSubtype="1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0-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9" grpId="0">
        <p:tmplLst>
          <p:tmpl>
            <p:tnLst>
              <p:par>
                <p:cTn presetID="2" presetClass="entr" presetSubtype="4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3" grpId="0">
        <p:tmplLst>
          <p:tmpl>
            <p:tnLst>
              <p:par>
                <p:cTn presetID="2" presetClass="entr" presetSubtype="4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7" grpId="0">
        <p:tmplLst>
          <p:tmpl>
            <p:tnLst>
              <p:par>
                <p:cTn presetID="2" presetClass="entr" presetSubtype="4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8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8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4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ユーザー設定レイアウ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en-US" altLang="ja-JP" dirty="0" smtClean="0"/>
              <a:t>SLIDE TITLE HERE</a:t>
            </a:r>
            <a:endParaRPr kumimoji="1" lang="ja-JP" altLang="en-US" dirty="0"/>
          </a:p>
        </p:txBody>
      </p: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  <a:alpha val="70000"/>
                  </a:prstClr>
                </a:solidFill>
              </a:rPr>
              <a:t>The Power of PowerPoint | thepopp.com</a:t>
            </a:r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87164BF-D67A-46C0-81D2-5BAF67C00C80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  <p:sp>
        <p:nvSpPr>
          <p:cNvPr id="6" name="図プレースホルダー 5"/>
          <p:cNvSpPr>
            <a:spLocks noGrp="1"/>
          </p:cNvSpPr>
          <p:nvPr>
            <p:ph type="pic" sz="quarter" idx="12" hasCustomPrompt="1"/>
          </p:nvPr>
        </p:nvSpPr>
        <p:spPr>
          <a:xfrm>
            <a:off x="-794" y="1903140"/>
            <a:ext cx="18286413" cy="4545506"/>
          </a:xfrm>
        </p:spPr>
        <p:txBody>
          <a:bodyPr/>
          <a:lstStyle>
            <a:lvl1pPr>
              <a:defRPr baseline="0"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/>
          </a:p>
        </p:txBody>
      </p:sp>
      <p:sp>
        <p:nvSpPr>
          <p:cNvPr id="10" name="テキスト プレースホルダー 9"/>
          <p:cNvSpPr>
            <a:spLocks noGrp="1"/>
          </p:cNvSpPr>
          <p:nvPr>
            <p:ph type="body" sz="quarter" idx="13" hasCustomPrompt="1"/>
          </p:nvPr>
        </p:nvSpPr>
        <p:spPr>
          <a:xfrm>
            <a:off x="9142413" y="1903413"/>
            <a:ext cx="9144000" cy="4545012"/>
          </a:xfrm>
          <a:solidFill>
            <a:schemeClr val="tx2">
              <a:alpha val="80000"/>
            </a:schemeClr>
          </a:solidFill>
        </p:spPr>
        <p:txBody>
          <a:bodyPr/>
          <a:lstStyle>
            <a:lvl1pPr>
              <a:defRPr baseline="0"/>
            </a:lvl1pPr>
          </a:lstStyle>
          <a:p>
            <a:pPr lvl="0"/>
            <a:r>
              <a:rPr kumimoji="1" lang="en-US" altLang="ja-JP" dirty="0" smtClean="0"/>
              <a:t> </a:t>
            </a:r>
            <a:endParaRPr kumimoji="1" lang="ja-JP" altLang="en-US" dirty="0"/>
          </a:p>
        </p:txBody>
      </p:sp>
      <p:sp>
        <p:nvSpPr>
          <p:cNvPr id="11" name="テキスト プレースホルダー 11"/>
          <p:cNvSpPr>
            <a:spLocks noGrp="1"/>
          </p:cNvSpPr>
          <p:nvPr>
            <p:ph type="body" sz="quarter" idx="16" hasCustomPrompt="1"/>
          </p:nvPr>
        </p:nvSpPr>
        <p:spPr>
          <a:xfrm>
            <a:off x="3157541" y="7568135"/>
            <a:ext cx="11926325" cy="1625815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spcBef>
                <a:spcPts val="0"/>
              </a:spcBef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2" name="テキスト プレースホルダー 11"/>
          <p:cNvSpPr>
            <a:spLocks noGrp="1"/>
          </p:cNvSpPr>
          <p:nvPr>
            <p:ph type="body" sz="quarter" idx="17" hasCustomPrompt="1"/>
          </p:nvPr>
        </p:nvSpPr>
        <p:spPr>
          <a:xfrm>
            <a:off x="3157541" y="6898695"/>
            <a:ext cx="11926325" cy="773203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defRPr sz="32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3" name="テキスト プレースホルダー 11"/>
          <p:cNvSpPr>
            <a:spLocks noGrp="1"/>
          </p:cNvSpPr>
          <p:nvPr>
            <p:ph type="body" sz="quarter" idx="18" hasCustomPrompt="1"/>
          </p:nvPr>
        </p:nvSpPr>
        <p:spPr>
          <a:xfrm>
            <a:off x="9323226" y="2083160"/>
            <a:ext cx="900100" cy="1102622"/>
          </a:xfrm>
        </p:spPr>
        <p:txBody>
          <a:bodyPr anchor="ctr">
            <a:noAutofit/>
          </a:bodyPr>
          <a:lstStyle>
            <a:lvl1pPr algn="r">
              <a:lnSpc>
                <a:spcPct val="120000"/>
              </a:lnSpc>
              <a:defRPr sz="4400" spc="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0</a:t>
            </a:r>
            <a:endParaRPr lang="en-US" dirty="0"/>
          </a:p>
        </p:txBody>
      </p:sp>
      <p:sp>
        <p:nvSpPr>
          <p:cNvPr id="14" name="テキスト プレースホルダー 9"/>
          <p:cNvSpPr>
            <a:spLocks noGrp="1"/>
          </p:cNvSpPr>
          <p:nvPr>
            <p:ph type="body" sz="quarter" idx="19" hasCustomPrompt="1"/>
          </p:nvPr>
        </p:nvSpPr>
        <p:spPr>
          <a:xfrm>
            <a:off x="10268331" y="2199732"/>
            <a:ext cx="90010" cy="900100"/>
          </a:xfrm>
          <a:solidFill>
            <a:schemeClr val="accent1">
              <a:alpha val="69000"/>
            </a:schemeClr>
          </a:solidFill>
        </p:spPr>
        <p:txBody>
          <a:bodyPr/>
          <a:lstStyle>
            <a:lvl1pPr>
              <a:defRPr baseline="0"/>
            </a:lvl1pPr>
          </a:lstStyle>
          <a:p>
            <a:pPr lvl="0"/>
            <a:r>
              <a:rPr kumimoji="1" lang="en-US" altLang="ja-JP" dirty="0" smtClean="0"/>
              <a:t> </a:t>
            </a:r>
            <a:endParaRPr kumimoji="1" lang="ja-JP" altLang="en-US" dirty="0"/>
          </a:p>
        </p:txBody>
      </p:sp>
      <p:sp>
        <p:nvSpPr>
          <p:cNvPr id="15" name="テキスト プレースホルダー 11"/>
          <p:cNvSpPr>
            <a:spLocks noGrp="1"/>
          </p:cNvSpPr>
          <p:nvPr>
            <p:ph type="body" sz="quarter" idx="20" hasCustomPrompt="1"/>
          </p:nvPr>
        </p:nvSpPr>
        <p:spPr>
          <a:xfrm>
            <a:off x="10403346" y="2173170"/>
            <a:ext cx="7290810" cy="945105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6" name="テキスト プレースホルダー 11"/>
          <p:cNvSpPr>
            <a:spLocks noGrp="1"/>
          </p:cNvSpPr>
          <p:nvPr>
            <p:ph type="body" sz="quarter" idx="21" hasCustomPrompt="1"/>
          </p:nvPr>
        </p:nvSpPr>
        <p:spPr>
          <a:xfrm>
            <a:off x="9323226" y="3091713"/>
            <a:ext cx="900100" cy="1102622"/>
          </a:xfrm>
        </p:spPr>
        <p:txBody>
          <a:bodyPr anchor="ctr">
            <a:noAutofit/>
          </a:bodyPr>
          <a:lstStyle>
            <a:lvl1pPr algn="r">
              <a:lnSpc>
                <a:spcPct val="120000"/>
              </a:lnSpc>
              <a:defRPr sz="4400" spc="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0</a:t>
            </a:r>
            <a:endParaRPr lang="en-US" dirty="0"/>
          </a:p>
        </p:txBody>
      </p:sp>
      <p:sp>
        <p:nvSpPr>
          <p:cNvPr id="17" name="テキスト プレースホルダー 9"/>
          <p:cNvSpPr>
            <a:spLocks noGrp="1"/>
          </p:cNvSpPr>
          <p:nvPr>
            <p:ph type="body" sz="quarter" idx="22" hasCustomPrompt="1"/>
          </p:nvPr>
        </p:nvSpPr>
        <p:spPr>
          <a:xfrm>
            <a:off x="10268331" y="3208285"/>
            <a:ext cx="90010" cy="900100"/>
          </a:xfrm>
          <a:solidFill>
            <a:schemeClr val="accent1">
              <a:alpha val="69000"/>
            </a:schemeClr>
          </a:solidFill>
        </p:spPr>
        <p:txBody>
          <a:bodyPr/>
          <a:lstStyle>
            <a:lvl1pPr>
              <a:defRPr baseline="0"/>
            </a:lvl1pPr>
          </a:lstStyle>
          <a:p>
            <a:pPr lvl="0"/>
            <a:r>
              <a:rPr kumimoji="1" lang="en-US" altLang="ja-JP" dirty="0" smtClean="0"/>
              <a:t> </a:t>
            </a:r>
            <a:endParaRPr kumimoji="1" lang="ja-JP" altLang="en-US" dirty="0"/>
          </a:p>
        </p:txBody>
      </p:sp>
      <p:sp>
        <p:nvSpPr>
          <p:cNvPr id="18" name="テキスト プレースホルダー 11"/>
          <p:cNvSpPr>
            <a:spLocks noGrp="1"/>
          </p:cNvSpPr>
          <p:nvPr>
            <p:ph type="body" sz="quarter" idx="23" hasCustomPrompt="1"/>
          </p:nvPr>
        </p:nvSpPr>
        <p:spPr>
          <a:xfrm>
            <a:off x="10403346" y="3181723"/>
            <a:ext cx="7290810" cy="945105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9" name="テキスト プレースホルダー 11"/>
          <p:cNvSpPr>
            <a:spLocks noGrp="1"/>
          </p:cNvSpPr>
          <p:nvPr>
            <p:ph type="body" sz="quarter" idx="24" hasCustomPrompt="1"/>
          </p:nvPr>
        </p:nvSpPr>
        <p:spPr>
          <a:xfrm>
            <a:off x="9323226" y="4108385"/>
            <a:ext cx="900100" cy="1102622"/>
          </a:xfrm>
        </p:spPr>
        <p:txBody>
          <a:bodyPr anchor="ctr">
            <a:noAutofit/>
          </a:bodyPr>
          <a:lstStyle>
            <a:lvl1pPr algn="r">
              <a:lnSpc>
                <a:spcPct val="120000"/>
              </a:lnSpc>
              <a:defRPr sz="4400" spc="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0</a:t>
            </a:r>
            <a:endParaRPr lang="en-US" dirty="0"/>
          </a:p>
        </p:txBody>
      </p:sp>
      <p:sp>
        <p:nvSpPr>
          <p:cNvPr id="20" name="テキスト プレースホルダー 9"/>
          <p:cNvSpPr>
            <a:spLocks noGrp="1"/>
          </p:cNvSpPr>
          <p:nvPr>
            <p:ph type="body" sz="quarter" idx="25" hasCustomPrompt="1"/>
          </p:nvPr>
        </p:nvSpPr>
        <p:spPr>
          <a:xfrm>
            <a:off x="10268331" y="4224957"/>
            <a:ext cx="90010" cy="900100"/>
          </a:xfrm>
          <a:solidFill>
            <a:schemeClr val="accent1">
              <a:alpha val="69000"/>
            </a:schemeClr>
          </a:solidFill>
        </p:spPr>
        <p:txBody>
          <a:bodyPr/>
          <a:lstStyle>
            <a:lvl1pPr>
              <a:defRPr baseline="0"/>
            </a:lvl1pPr>
          </a:lstStyle>
          <a:p>
            <a:pPr lvl="0"/>
            <a:r>
              <a:rPr kumimoji="1" lang="en-US" altLang="ja-JP" dirty="0" smtClean="0"/>
              <a:t> </a:t>
            </a:r>
            <a:endParaRPr kumimoji="1" lang="ja-JP" altLang="en-US" dirty="0"/>
          </a:p>
        </p:txBody>
      </p:sp>
      <p:sp>
        <p:nvSpPr>
          <p:cNvPr id="21" name="テキスト プレースホルダー 11"/>
          <p:cNvSpPr>
            <a:spLocks noGrp="1"/>
          </p:cNvSpPr>
          <p:nvPr>
            <p:ph type="body" sz="quarter" idx="26" hasCustomPrompt="1"/>
          </p:nvPr>
        </p:nvSpPr>
        <p:spPr>
          <a:xfrm>
            <a:off x="10403346" y="4198395"/>
            <a:ext cx="7290810" cy="945105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2" name="テキスト プレースホルダー 11"/>
          <p:cNvSpPr>
            <a:spLocks noGrp="1"/>
          </p:cNvSpPr>
          <p:nvPr>
            <p:ph type="body" sz="quarter" idx="27" hasCustomPrompt="1"/>
          </p:nvPr>
        </p:nvSpPr>
        <p:spPr>
          <a:xfrm>
            <a:off x="9323226" y="5098495"/>
            <a:ext cx="900100" cy="1102622"/>
          </a:xfrm>
        </p:spPr>
        <p:txBody>
          <a:bodyPr anchor="ctr">
            <a:noAutofit/>
          </a:bodyPr>
          <a:lstStyle>
            <a:lvl1pPr algn="r">
              <a:lnSpc>
                <a:spcPct val="120000"/>
              </a:lnSpc>
              <a:defRPr sz="4400" spc="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0</a:t>
            </a:r>
            <a:endParaRPr lang="en-US" dirty="0"/>
          </a:p>
        </p:txBody>
      </p:sp>
      <p:sp>
        <p:nvSpPr>
          <p:cNvPr id="23" name="テキスト プレースホルダー 9"/>
          <p:cNvSpPr>
            <a:spLocks noGrp="1"/>
          </p:cNvSpPr>
          <p:nvPr>
            <p:ph type="body" sz="quarter" idx="28" hasCustomPrompt="1"/>
          </p:nvPr>
        </p:nvSpPr>
        <p:spPr>
          <a:xfrm>
            <a:off x="10268331" y="5215067"/>
            <a:ext cx="90010" cy="900100"/>
          </a:xfrm>
          <a:solidFill>
            <a:schemeClr val="accent1">
              <a:alpha val="69000"/>
            </a:schemeClr>
          </a:solidFill>
        </p:spPr>
        <p:txBody>
          <a:bodyPr/>
          <a:lstStyle>
            <a:lvl1pPr>
              <a:defRPr baseline="0"/>
            </a:lvl1pPr>
          </a:lstStyle>
          <a:p>
            <a:pPr lvl="0"/>
            <a:r>
              <a:rPr kumimoji="1" lang="en-US" altLang="ja-JP" dirty="0" smtClean="0"/>
              <a:t> </a:t>
            </a:r>
            <a:endParaRPr kumimoji="1" lang="ja-JP" altLang="en-US" dirty="0"/>
          </a:p>
        </p:txBody>
      </p:sp>
      <p:sp>
        <p:nvSpPr>
          <p:cNvPr id="24" name="テキスト プレースホルダー 11"/>
          <p:cNvSpPr>
            <a:spLocks noGrp="1"/>
          </p:cNvSpPr>
          <p:nvPr>
            <p:ph type="body" sz="quarter" idx="29" hasCustomPrompt="1"/>
          </p:nvPr>
        </p:nvSpPr>
        <p:spPr>
          <a:xfrm>
            <a:off x="10403346" y="5188505"/>
            <a:ext cx="7290810" cy="945105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86688937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37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2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1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25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750"/>
                            </p:stCondLst>
                            <p:childTnLst>
                              <p:par>
                                <p:cTn id="23" presetID="10" presetClass="entr" presetSubtype="0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2500"/>
                            </p:stCondLst>
                            <p:childTnLst>
                              <p:par>
                                <p:cTn id="33" presetID="10" presetClass="entr" presetSubtype="0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3250"/>
                            </p:stCondLst>
                            <p:childTnLst>
                              <p:par>
                                <p:cTn id="43" presetID="10" presetClass="entr" presetSubtype="0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4000"/>
                            </p:stCondLst>
                            <p:childTnLst>
                              <p:par>
                                <p:cTn id="53" presetID="2" presetClass="entr" presetSubtype="4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2" presetClass="entr" presetSubtype="4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10" grpId="0" animBg="1">
        <p:tmplLst>
          <p:tmpl>
            <p:tnLst>
              <p:par>
                <p:cTn presetID="22" presetClass="entr" presetSubtype="2" fill="hold" nodeType="after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right)">
                      <p:cBhvr>
                        <p:cTn dur="500"/>
                        <p:tgtEl>
                          <p:spTgt spid="1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1" grpId="0">
        <p:tmplLst>
          <p:tmpl>
            <p:tnLst>
              <p:par>
                <p:cTn presetID="2" presetClass="entr" presetSubtype="4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2" grpId="0">
        <p:tmplLst>
          <p:tmpl>
            <p:tnLst>
              <p:par>
                <p:cTn presetID="2" presetClass="entr" presetSubtype="4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3" grpId="0">
        <p:tmplLst>
          <p:tmpl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4" grpId="0" animBg="1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5" grpId="0"/>
      <p:bldP spid="16" grpId="0">
        <p:tmplLst>
          <p:tmpl>
            <p:tnLst>
              <p:par>
                <p:cTn presetID="10" presetClass="entr" presetSubtype="0" fill="hold" nodeType="after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7" grpId="0" animBg="1">
        <p:tmplLst>
          <p:tmpl>
            <p:tnLst>
              <p:par>
                <p:cTn presetID="10" presetClass="entr" presetSubtype="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8" grpId="0"/>
      <p:bldP spid="19" grpId="0">
        <p:tmplLst>
          <p:tmpl>
            <p:tnLst>
              <p:par>
                <p:cTn presetID="10" presetClass="entr" presetSubtype="0" fill="hold" nodeType="after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0" grpId="0" animBg="1">
        <p:tmplLst>
          <p:tmpl>
            <p:tnLst>
              <p:par>
                <p:cTn presetID="10" presetClass="entr" presetSubtype="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1" grpId="0"/>
      <p:bldP spid="22" grpId="0">
        <p:tmplLst>
          <p:tmpl>
            <p:tnLst>
              <p:par>
                <p:cTn presetID="10" presetClass="entr" presetSubtype="0" fill="hold" nodeType="after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3" grpId="0" animBg="1">
        <p:tmplLst>
          <p:tmpl>
            <p:tnLst>
              <p:par>
                <p:cTn presetID="10" presetClass="entr" presetSubtype="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4" grpId="0"/>
    </p:bldLst>
  </p:timing>
</p:sldLayout>
</file>

<file path=ppt/slideLayouts/slideLayout44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ユーザー設定レイアウ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en-US" altLang="ja-JP" dirty="0" smtClean="0"/>
              <a:t>SLIDE TITLE HERE</a:t>
            </a:r>
            <a:endParaRPr kumimoji="1" lang="ja-JP" altLang="en-US" dirty="0"/>
          </a:p>
        </p:txBody>
      </p: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  <a:alpha val="70000"/>
                  </a:prstClr>
                </a:solidFill>
              </a:rPr>
              <a:t>The Power of PowerPoint | thepopp.com</a:t>
            </a:r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87164BF-D67A-46C0-81D2-5BAF67C00C80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  <p:grpSp>
        <p:nvGrpSpPr>
          <p:cNvPr id="7" name="グループ化 25"/>
          <p:cNvGrpSpPr/>
          <p:nvPr userDrawn="1"/>
        </p:nvGrpSpPr>
        <p:grpSpPr>
          <a:xfrm>
            <a:off x="7952769" y="2287309"/>
            <a:ext cx="3234708" cy="3259869"/>
            <a:chOff x="3775000" y="2576471"/>
            <a:chExt cx="5088444" cy="5128022"/>
          </a:xfrm>
          <a:solidFill>
            <a:schemeClr val="accent1">
              <a:lumMod val="60000"/>
              <a:lumOff val="40000"/>
            </a:schemeClr>
          </a:solidFill>
        </p:grpSpPr>
        <p:sp>
          <p:nvSpPr>
            <p:cNvPr id="5" name="ドーナツ 4"/>
            <p:cNvSpPr/>
            <p:nvPr userDrawn="1"/>
          </p:nvSpPr>
          <p:spPr>
            <a:xfrm>
              <a:off x="4282666" y="3118275"/>
              <a:ext cx="4050450" cy="4050450"/>
            </a:xfrm>
            <a:prstGeom prst="donut">
              <a:avLst>
                <a:gd name="adj" fmla="val 10789"/>
              </a:avLst>
            </a:prstGeom>
            <a:grpFill/>
            <a:ln w="98425" cmpd="thinThick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>
                <a:solidFill>
                  <a:prstClr val="black"/>
                </a:solidFill>
              </a:endParaRPr>
            </a:p>
          </p:txBody>
        </p:sp>
        <p:sp>
          <p:nvSpPr>
            <p:cNvPr id="6" name="台形 5"/>
            <p:cNvSpPr/>
            <p:nvPr userDrawn="1"/>
          </p:nvSpPr>
          <p:spPr>
            <a:xfrm>
              <a:off x="5919624" y="2576471"/>
              <a:ext cx="776534" cy="898904"/>
            </a:xfrm>
            <a:prstGeom prst="trapezoid">
              <a:avLst/>
            </a:prstGeom>
            <a:grpFill/>
            <a:ln w="98425" cmpd="thinThick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  <p:sp>
          <p:nvSpPr>
            <p:cNvPr id="10" name="台形 9"/>
            <p:cNvSpPr/>
            <p:nvPr userDrawn="1"/>
          </p:nvSpPr>
          <p:spPr>
            <a:xfrm rot="10800000">
              <a:off x="5919624" y="6764875"/>
              <a:ext cx="776534" cy="898904"/>
            </a:xfrm>
            <a:prstGeom prst="trapezoid">
              <a:avLst/>
            </a:prstGeom>
            <a:grpFill/>
            <a:ln w="98425" cmpd="thinThick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  <p:grpSp>
          <p:nvGrpSpPr>
            <p:cNvPr id="8" name="グループ化 12"/>
            <p:cNvGrpSpPr/>
            <p:nvPr userDrawn="1"/>
          </p:nvGrpSpPr>
          <p:grpSpPr>
            <a:xfrm rot="8683707">
              <a:off x="5919624" y="2599846"/>
              <a:ext cx="776534" cy="5087308"/>
              <a:chOff x="9953296" y="2728871"/>
              <a:chExt cx="776534" cy="5087308"/>
            </a:xfrm>
            <a:grpFill/>
          </p:grpSpPr>
          <p:sp>
            <p:nvSpPr>
              <p:cNvPr id="11" name="台形 10"/>
              <p:cNvSpPr/>
              <p:nvPr userDrawn="1"/>
            </p:nvSpPr>
            <p:spPr>
              <a:xfrm>
                <a:off x="9953296" y="2728871"/>
                <a:ext cx="776534" cy="898904"/>
              </a:xfrm>
              <a:prstGeom prst="trapezoid">
                <a:avLst/>
              </a:prstGeom>
              <a:grpFill/>
              <a:ln w="98425" cmpd="thinThick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12" name="台形 11"/>
              <p:cNvSpPr/>
              <p:nvPr userDrawn="1"/>
            </p:nvSpPr>
            <p:spPr>
              <a:xfrm rot="10800000">
                <a:off x="9953296" y="6917275"/>
                <a:ext cx="776534" cy="898904"/>
              </a:xfrm>
              <a:prstGeom prst="trapezoid">
                <a:avLst/>
              </a:prstGeom>
              <a:grpFill/>
              <a:ln w="98425" cmpd="thinThick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9" name="グループ化 15"/>
            <p:cNvGrpSpPr/>
            <p:nvPr userDrawn="1"/>
          </p:nvGrpSpPr>
          <p:grpSpPr>
            <a:xfrm rot="6486146">
              <a:off x="5930387" y="2598115"/>
              <a:ext cx="776534" cy="5087308"/>
              <a:chOff x="9953296" y="2728871"/>
              <a:chExt cx="776534" cy="5087308"/>
            </a:xfrm>
            <a:grpFill/>
          </p:grpSpPr>
          <p:sp>
            <p:nvSpPr>
              <p:cNvPr id="17" name="台形 16"/>
              <p:cNvSpPr/>
              <p:nvPr userDrawn="1"/>
            </p:nvSpPr>
            <p:spPr>
              <a:xfrm>
                <a:off x="9953296" y="2728871"/>
                <a:ext cx="776534" cy="898904"/>
              </a:xfrm>
              <a:prstGeom prst="trapezoid">
                <a:avLst/>
              </a:prstGeom>
              <a:grpFill/>
              <a:ln w="98425" cmpd="thinThick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18" name="台形 17"/>
              <p:cNvSpPr/>
              <p:nvPr userDrawn="1"/>
            </p:nvSpPr>
            <p:spPr>
              <a:xfrm rot="10800000">
                <a:off x="9953296" y="6917275"/>
                <a:ext cx="776534" cy="898904"/>
              </a:xfrm>
              <a:prstGeom prst="trapezoid">
                <a:avLst/>
              </a:prstGeom>
              <a:grpFill/>
              <a:ln w="98425" cmpd="thinThick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13" name="グループ化 18"/>
            <p:cNvGrpSpPr/>
            <p:nvPr userDrawn="1"/>
          </p:nvGrpSpPr>
          <p:grpSpPr>
            <a:xfrm rot="4265237">
              <a:off x="5931523" y="2576485"/>
              <a:ext cx="776534" cy="5087308"/>
              <a:chOff x="9953296" y="2728871"/>
              <a:chExt cx="776534" cy="5087308"/>
            </a:xfrm>
            <a:grpFill/>
          </p:grpSpPr>
          <p:sp>
            <p:nvSpPr>
              <p:cNvPr id="20" name="台形 19"/>
              <p:cNvSpPr/>
              <p:nvPr userDrawn="1"/>
            </p:nvSpPr>
            <p:spPr>
              <a:xfrm>
                <a:off x="9953296" y="2728871"/>
                <a:ext cx="776534" cy="898904"/>
              </a:xfrm>
              <a:prstGeom prst="trapezoid">
                <a:avLst/>
              </a:prstGeom>
              <a:grpFill/>
              <a:ln w="98425" cmpd="thinThick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21" name="台形 20"/>
              <p:cNvSpPr/>
              <p:nvPr userDrawn="1"/>
            </p:nvSpPr>
            <p:spPr>
              <a:xfrm rot="10800000">
                <a:off x="9953296" y="6917275"/>
                <a:ext cx="776534" cy="898904"/>
              </a:xfrm>
              <a:prstGeom prst="trapezoid">
                <a:avLst/>
              </a:prstGeom>
              <a:grpFill/>
              <a:ln w="98425" cmpd="thinThick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14" name="グループ化 21"/>
            <p:cNvGrpSpPr/>
            <p:nvPr userDrawn="1"/>
          </p:nvGrpSpPr>
          <p:grpSpPr>
            <a:xfrm rot="2213029">
              <a:off x="5911663" y="2617185"/>
              <a:ext cx="776534" cy="5087308"/>
              <a:chOff x="9953296" y="2728871"/>
              <a:chExt cx="776534" cy="5087308"/>
            </a:xfrm>
            <a:grpFill/>
          </p:grpSpPr>
          <p:sp>
            <p:nvSpPr>
              <p:cNvPr id="23" name="台形 22"/>
              <p:cNvSpPr/>
              <p:nvPr userDrawn="1"/>
            </p:nvSpPr>
            <p:spPr>
              <a:xfrm>
                <a:off x="9953296" y="2728871"/>
                <a:ext cx="776534" cy="898904"/>
              </a:xfrm>
              <a:prstGeom prst="trapezoid">
                <a:avLst/>
              </a:prstGeom>
              <a:grpFill/>
              <a:ln w="98425" cmpd="thinThick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24" name="台形 23"/>
              <p:cNvSpPr/>
              <p:nvPr userDrawn="1"/>
            </p:nvSpPr>
            <p:spPr>
              <a:xfrm rot="10800000">
                <a:off x="9953296" y="6917275"/>
                <a:ext cx="776534" cy="898904"/>
              </a:xfrm>
              <a:prstGeom prst="trapezoid">
                <a:avLst/>
              </a:prstGeom>
              <a:grpFill/>
              <a:ln w="98425" cmpd="thinThick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>
                  <a:solidFill>
                    <a:prstClr val="white"/>
                  </a:solidFill>
                </a:endParaRPr>
              </a:p>
            </p:txBody>
          </p:sp>
        </p:grpSp>
      </p:grpSp>
      <p:grpSp>
        <p:nvGrpSpPr>
          <p:cNvPr id="15" name="グループ化 26"/>
          <p:cNvGrpSpPr/>
          <p:nvPr userDrawn="1"/>
        </p:nvGrpSpPr>
        <p:grpSpPr>
          <a:xfrm>
            <a:off x="10821438" y="4862070"/>
            <a:ext cx="1954027" cy="1969226"/>
            <a:chOff x="3775000" y="2576471"/>
            <a:chExt cx="5088444" cy="5128022"/>
          </a:xfrm>
          <a:solidFill>
            <a:schemeClr val="accent1">
              <a:lumMod val="60000"/>
              <a:lumOff val="40000"/>
            </a:schemeClr>
          </a:solidFill>
        </p:grpSpPr>
        <p:sp>
          <p:nvSpPr>
            <p:cNvPr id="28" name="ドーナツ 27"/>
            <p:cNvSpPr/>
            <p:nvPr userDrawn="1"/>
          </p:nvSpPr>
          <p:spPr>
            <a:xfrm>
              <a:off x="4282666" y="3118275"/>
              <a:ext cx="4050450" cy="4050450"/>
            </a:xfrm>
            <a:prstGeom prst="donut">
              <a:avLst>
                <a:gd name="adj" fmla="val 10789"/>
              </a:avLst>
            </a:prstGeom>
            <a:grpFill/>
            <a:ln w="98425" cmpd="thinThick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>
                <a:solidFill>
                  <a:prstClr val="black"/>
                </a:solidFill>
              </a:endParaRPr>
            </a:p>
          </p:txBody>
        </p:sp>
        <p:sp>
          <p:nvSpPr>
            <p:cNvPr id="29" name="台形 28"/>
            <p:cNvSpPr/>
            <p:nvPr userDrawn="1"/>
          </p:nvSpPr>
          <p:spPr>
            <a:xfrm>
              <a:off x="5919624" y="2576471"/>
              <a:ext cx="776534" cy="898904"/>
            </a:xfrm>
            <a:prstGeom prst="trapezoid">
              <a:avLst/>
            </a:prstGeom>
            <a:grpFill/>
            <a:ln w="98425" cmpd="thinThick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  <p:sp>
          <p:nvSpPr>
            <p:cNvPr id="30" name="台形 29"/>
            <p:cNvSpPr/>
            <p:nvPr userDrawn="1"/>
          </p:nvSpPr>
          <p:spPr>
            <a:xfrm rot="10800000">
              <a:off x="5919624" y="6764875"/>
              <a:ext cx="776534" cy="898904"/>
            </a:xfrm>
            <a:prstGeom prst="trapezoid">
              <a:avLst/>
            </a:prstGeom>
            <a:grpFill/>
            <a:ln w="98425" cmpd="thinThick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  <p:grpSp>
          <p:nvGrpSpPr>
            <p:cNvPr id="16" name="グループ化 30"/>
            <p:cNvGrpSpPr/>
            <p:nvPr userDrawn="1"/>
          </p:nvGrpSpPr>
          <p:grpSpPr>
            <a:xfrm rot="8683707">
              <a:off x="5919624" y="2599846"/>
              <a:ext cx="776534" cy="5087308"/>
              <a:chOff x="9953296" y="2728871"/>
              <a:chExt cx="776534" cy="5087308"/>
            </a:xfrm>
            <a:grpFill/>
          </p:grpSpPr>
          <p:sp>
            <p:nvSpPr>
              <p:cNvPr id="41" name="台形 40"/>
              <p:cNvSpPr/>
              <p:nvPr userDrawn="1"/>
            </p:nvSpPr>
            <p:spPr>
              <a:xfrm>
                <a:off x="9953296" y="2728871"/>
                <a:ext cx="776534" cy="898904"/>
              </a:xfrm>
              <a:prstGeom prst="trapezoid">
                <a:avLst/>
              </a:prstGeom>
              <a:grpFill/>
              <a:ln w="98425" cmpd="thinThick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42" name="台形 41"/>
              <p:cNvSpPr/>
              <p:nvPr userDrawn="1"/>
            </p:nvSpPr>
            <p:spPr>
              <a:xfrm rot="10800000">
                <a:off x="9953296" y="6917275"/>
                <a:ext cx="776534" cy="898904"/>
              </a:xfrm>
              <a:prstGeom prst="trapezoid">
                <a:avLst/>
              </a:prstGeom>
              <a:grpFill/>
              <a:ln w="98425" cmpd="thinThick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19" name="グループ化 31"/>
            <p:cNvGrpSpPr/>
            <p:nvPr userDrawn="1"/>
          </p:nvGrpSpPr>
          <p:grpSpPr>
            <a:xfrm rot="6486146">
              <a:off x="5930387" y="2598115"/>
              <a:ext cx="776534" cy="5087308"/>
              <a:chOff x="9953296" y="2728871"/>
              <a:chExt cx="776534" cy="5087308"/>
            </a:xfrm>
            <a:grpFill/>
          </p:grpSpPr>
          <p:sp>
            <p:nvSpPr>
              <p:cNvPr id="39" name="台形 38"/>
              <p:cNvSpPr/>
              <p:nvPr userDrawn="1"/>
            </p:nvSpPr>
            <p:spPr>
              <a:xfrm>
                <a:off x="9953296" y="2728871"/>
                <a:ext cx="776534" cy="898904"/>
              </a:xfrm>
              <a:prstGeom prst="trapezoid">
                <a:avLst/>
              </a:prstGeom>
              <a:grpFill/>
              <a:ln w="98425" cmpd="thinThick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40" name="台形 39"/>
              <p:cNvSpPr/>
              <p:nvPr userDrawn="1"/>
            </p:nvSpPr>
            <p:spPr>
              <a:xfrm rot="10800000">
                <a:off x="9953296" y="6917275"/>
                <a:ext cx="776534" cy="898904"/>
              </a:xfrm>
              <a:prstGeom prst="trapezoid">
                <a:avLst/>
              </a:prstGeom>
              <a:grpFill/>
              <a:ln w="98425" cmpd="thinThick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22" name="グループ化 32"/>
            <p:cNvGrpSpPr/>
            <p:nvPr userDrawn="1"/>
          </p:nvGrpSpPr>
          <p:grpSpPr>
            <a:xfrm rot="4265237">
              <a:off x="5931523" y="2576485"/>
              <a:ext cx="776534" cy="5087308"/>
              <a:chOff x="9953296" y="2728871"/>
              <a:chExt cx="776534" cy="5087308"/>
            </a:xfrm>
            <a:grpFill/>
          </p:grpSpPr>
          <p:sp>
            <p:nvSpPr>
              <p:cNvPr id="37" name="台形 36"/>
              <p:cNvSpPr/>
              <p:nvPr userDrawn="1"/>
            </p:nvSpPr>
            <p:spPr>
              <a:xfrm>
                <a:off x="9953296" y="2728871"/>
                <a:ext cx="776534" cy="898904"/>
              </a:xfrm>
              <a:prstGeom prst="trapezoid">
                <a:avLst/>
              </a:prstGeom>
              <a:grpFill/>
              <a:ln w="98425" cmpd="thinThick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38" name="台形 37"/>
              <p:cNvSpPr/>
              <p:nvPr userDrawn="1"/>
            </p:nvSpPr>
            <p:spPr>
              <a:xfrm rot="10800000">
                <a:off x="9953296" y="6917275"/>
                <a:ext cx="776534" cy="898904"/>
              </a:xfrm>
              <a:prstGeom prst="trapezoid">
                <a:avLst/>
              </a:prstGeom>
              <a:grpFill/>
              <a:ln w="98425" cmpd="thinThick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25" name="グループ化 33"/>
            <p:cNvGrpSpPr/>
            <p:nvPr userDrawn="1"/>
          </p:nvGrpSpPr>
          <p:grpSpPr>
            <a:xfrm rot="2213029">
              <a:off x="5911663" y="2617185"/>
              <a:ext cx="776534" cy="5087308"/>
              <a:chOff x="9953296" y="2728871"/>
              <a:chExt cx="776534" cy="5087308"/>
            </a:xfrm>
            <a:grpFill/>
          </p:grpSpPr>
          <p:sp>
            <p:nvSpPr>
              <p:cNvPr id="35" name="台形 34"/>
              <p:cNvSpPr/>
              <p:nvPr userDrawn="1"/>
            </p:nvSpPr>
            <p:spPr>
              <a:xfrm>
                <a:off x="9953296" y="2728871"/>
                <a:ext cx="776534" cy="898904"/>
              </a:xfrm>
              <a:prstGeom prst="trapezoid">
                <a:avLst/>
              </a:prstGeom>
              <a:grpFill/>
              <a:ln w="98425" cmpd="thinThick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36" name="台形 35"/>
              <p:cNvSpPr/>
              <p:nvPr userDrawn="1"/>
            </p:nvSpPr>
            <p:spPr>
              <a:xfrm rot="10800000">
                <a:off x="9953296" y="6917275"/>
                <a:ext cx="776534" cy="898904"/>
              </a:xfrm>
              <a:prstGeom prst="trapezoid">
                <a:avLst/>
              </a:prstGeom>
              <a:grpFill/>
              <a:ln w="98425" cmpd="thinThick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>
                  <a:solidFill>
                    <a:prstClr val="white"/>
                  </a:solidFill>
                </a:endParaRPr>
              </a:p>
            </p:txBody>
          </p:sp>
        </p:grpSp>
      </p:grpSp>
      <p:grpSp>
        <p:nvGrpSpPr>
          <p:cNvPr id="26" name="グループ化 42"/>
          <p:cNvGrpSpPr/>
          <p:nvPr userDrawn="1"/>
        </p:nvGrpSpPr>
        <p:grpSpPr>
          <a:xfrm>
            <a:off x="6720664" y="5228491"/>
            <a:ext cx="2475236" cy="2494489"/>
            <a:chOff x="3775000" y="2576471"/>
            <a:chExt cx="5088444" cy="5128022"/>
          </a:xfrm>
          <a:solidFill>
            <a:schemeClr val="accent1">
              <a:lumMod val="60000"/>
              <a:lumOff val="40000"/>
            </a:schemeClr>
          </a:solidFill>
        </p:grpSpPr>
        <p:sp>
          <p:nvSpPr>
            <p:cNvPr id="44" name="ドーナツ 43"/>
            <p:cNvSpPr/>
            <p:nvPr userDrawn="1"/>
          </p:nvSpPr>
          <p:spPr>
            <a:xfrm>
              <a:off x="4282666" y="3118275"/>
              <a:ext cx="4050450" cy="4050450"/>
            </a:xfrm>
            <a:prstGeom prst="donut">
              <a:avLst>
                <a:gd name="adj" fmla="val 10789"/>
              </a:avLst>
            </a:prstGeom>
            <a:grpFill/>
            <a:ln w="98425" cmpd="thinThick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>
                <a:solidFill>
                  <a:prstClr val="black"/>
                </a:solidFill>
              </a:endParaRPr>
            </a:p>
          </p:txBody>
        </p:sp>
        <p:sp>
          <p:nvSpPr>
            <p:cNvPr id="45" name="台形 44"/>
            <p:cNvSpPr/>
            <p:nvPr userDrawn="1"/>
          </p:nvSpPr>
          <p:spPr>
            <a:xfrm>
              <a:off x="5919624" y="2576471"/>
              <a:ext cx="776534" cy="898904"/>
            </a:xfrm>
            <a:prstGeom prst="trapezoid">
              <a:avLst/>
            </a:prstGeom>
            <a:grpFill/>
            <a:ln w="98425" cmpd="thinThick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  <p:sp>
          <p:nvSpPr>
            <p:cNvPr id="46" name="台形 45"/>
            <p:cNvSpPr/>
            <p:nvPr userDrawn="1"/>
          </p:nvSpPr>
          <p:spPr>
            <a:xfrm rot="10800000">
              <a:off x="5919624" y="6764875"/>
              <a:ext cx="776534" cy="898904"/>
            </a:xfrm>
            <a:prstGeom prst="trapezoid">
              <a:avLst/>
            </a:prstGeom>
            <a:grpFill/>
            <a:ln w="98425" cmpd="thinThick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  <p:grpSp>
          <p:nvGrpSpPr>
            <p:cNvPr id="27" name="グループ化 46"/>
            <p:cNvGrpSpPr/>
            <p:nvPr userDrawn="1"/>
          </p:nvGrpSpPr>
          <p:grpSpPr>
            <a:xfrm rot="8683707">
              <a:off x="5919624" y="2599846"/>
              <a:ext cx="776534" cy="5087308"/>
              <a:chOff x="9953296" y="2728871"/>
              <a:chExt cx="776534" cy="5087308"/>
            </a:xfrm>
            <a:grpFill/>
          </p:grpSpPr>
          <p:sp>
            <p:nvSpPr>
              <p:cNvPr id="57" name="台形 56"/>
              <p:cNvSpPr/>
              <p:nvPr userDrawn="1"/>
            </p:nvSpPr>
            <p:spPr>
              <a:xfrm>
                <a:off x="9953296" y="2728871"/>
                <a:ext cx="776534" cy="898904"/>
              </a:xfrm>
              <a:prstGeom prst="trapezoid">
                <a:avLst/>
              </a:prstGeom>
              <a:grpFill/>
              <a:ln w="98425" cmpd="thinThick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58" name="台形 57"/>
              <p:cNvSpPr/>
              <p:nvPr userDrawn="1"/>
            </p:nvSpPr>
            <p:spPr>
              <a:xfrm rot="10800000">
                <a:off x="9953296" y="6917275"/>
                <a:ext cx="776534" cy="898904"/>
              </a:xfrm>
              <a:prstGeom prst="trapezoid">
                <a:avLst/>
              </a:prstGeom>
              <a:grpFill/>
              <a:ln w="98425" cmpd="thinThick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31" name="グループ化 47"/>
            <p:cNvGrpSpPr/>
            <p:nvPr userDrawn="1"/>
          </p:nvGrpSpPr>
          <p:grpSpPr>
            <a:xfrm rot="6486146">
              <a:off x="5930387" y="2598115"/>
              <a:ext cx="776534" cy="5087308"/>
              <a:chOff x="9953296" y="2728871"/>
              <a:chExt cx="776534" cy="5087308"/>
            </a:xfrm>
            <a:grpFill/>
          </p:grpSpPr>
          <p:sp>
            <p:nvSpPr>
              <p:cNvPr id="55" name="台形 54"/>
              <p:cNvSpPr/>
              <p:nvPr userDrawn="1"/>
            </p:nvSpPr>
            <p:spPr>
              <a:xfrm>
                <a:off x="9953296" y="2728871"/>
                <a:ext cx="776534" cy="898904"/>
              </a:xfrm>
              <a:prstGeom prst="trapezoid">
                <a:avLst/>
              </a:prstGeom>
              <a:grpFill/>
              <a:ln w="98425" cmpd="thinThick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56" name="台形 55"/>
              <p:cNvSpPr/>
              <p:nvPr userDrawn="1"/>
            </p:nvSpPr>
            <p:spPr>
              <a:xfrm rot="10800000">
                <a:off x="9953296" y="6917275"/>
                <a:ext cx="776534" cy="898904"/>
              </a:xfrm>
              <a:prstGeom prst="trapezoid">
                <a:avLst/>
              </a:prstGeom>
              <a:grpFill/>
              <a:ln w="98425" cmpd="thinThick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32" name="グループ化 48"/>
            <p:cNvGrpSpPr/>
            <p:nvPr userDrawn="1"/>
          </p:nvGrpSpPr>
          <p:grpSpPr>
            <a:xfrm rot="4265237">
              <a:off x="5931523" y="2576485"/>
              <a:ext cx="776534" cy="5087308"/>
              <a:chOff x="9953296" y="2728871"/>
              <a:chExt cx="776534" cy="5087308"/>
            </a:xfrm>
            <a:grpFill/>
          </p:grpSpPr>
          <p:sp>
            <p:nvSpPr>
              <p:cNvPr id="53" name="台形 52"/>
              <p:cNvSpPr/>
              <p:nvPr userDrawn="1"/>
            </p:nvSpPr>
            <p:spPr>
              <a:xfrm>
                <a:off x="9953296" y="2728871"/>
                <a:ext cx="776534" cy="898904"/>
              </a:xfrm>
              <a:prstGeom prst="trapezoid">
                <a:avLst/>
              </a:prstGeom>
              <a:grpFill/>
              <a:ln w="98425" cmpd="thinThick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54" name="台形 53"/>
              <p:cNvSpPr/>
              <p:nvPr userDrawn="1"/>
            </p:nvSpPr>
            <p:spPr>
              <a:xfrm rot="10800000">
                <a:off x="9953296" y="6917275"/>
                <a:ext cx="776534" cy="898904"/>
              </a:xfrm>
              <a:prstGeom prst="trapezoid">
                <a:avLst/>
              </a:prstGeom>
              <a:grpFill/>
              <a:ln w="98425" cmpd="thinThick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33" name="グループ化 49"/>
            <p:cNvGrpSpPr/>
            <p:nvPr userDrawn="1"/>
          </p:nvGrpSpPr>
          <p:grpSpPr>
            <a:xfrm rot="2213029">
              <a:off x="5911663" y="2617185"/>
              <a:ext cx="776534" cy="5087308"/>
              <a:chOff x="9953296" y="2728871"/>
              <a:chExt cx="776534" cy="5087308"/>
            </a:xfrm>
            <a:grpFill/>
          </p:grpSpPr>
          <p:sp>
            <p:nvSpPr>
              <p:cNvPr id="51" name="台形 50"/>
              <p:cNvSpPr/>
              <p:nvPr userDrawn="1"/>
            </p:nvSpPr>
            <p:spPr>
              <a:xfrm>
                <a:off x="9953296" y="2728871"/>
                <a:ext cx="776534" cy="898904"/>
              </a:xfrm>
              <a:prstGeom prst="trapezoid">
                <a:avLst/>
              </a:prstGeom>
              <a:grpFill/>
              <a:ln w="98425" cmpd="thinThick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52" name="台形 51"/>
              <p:cNvSpPr/>
              <p:nvPr userDrawn="1"/>
            </p:nvSpPr>
            <p:spPr>
              <a:xfrm rot="10800000">
                <a:off x="9953296" y="6917275"/>
                <a:ext cx="776534" cy="898904"/>
              </a:xfrm>
              <a:prstGeom prst="trapezoid">
                <a:avLst/>
              </a:prstGeom>
              <a:grpFill/>
              <a:ln w="98425" cmpd="thinThick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>
                  <a:solidFill>
                    <a:prstClr val="white"/>
                  </a:solidFill>
                </a:endParaRPr>
              </a:p>
            </p:txBody>
          </p:sp>
        </p:grpSp>
      </p:grpSp>
      <p:grpSp>
        <p:nvGrpSpPr>
          <p:cNvPr id="34" name="グループ化 58"/>
          <p:cNvGrpSpPr/>
          <p:nvPr userDrawn="1"/>
        </p:nvGrpSpPr>
        <p:grpSpPr>
          <a:xfrm>
            <a:off x="4850094" y="3546320"/>
            <a:ext cx="2368323" cy="2386745"/>
            <a:chOff x="3775000" y="2576471"/>
            <a:chExt cx="5088444" cy="5128022"/>
          </a:xfrm>
          <a:solidFill>
            <a:schemeClr val="accent1">
              <a:lumMod val="60000"/>
              <a:lumOff val="40000"/>
            </a:schemeClr>
          </a:solidFill>
        </p:grpSpPr>
        <p:sp>
          <p:nvSpPr>
            <p:cNvPr id="60" name="ドーナツ 59"/>
            <p:cNvSpPr/>
            <p:nvPr userDrawn="1"/>
          </p:nvSpPr>
          <p:spPr>
            <a:xfrm>
              <a:off x="4282666" y="3118275"/>
              <a:ext cx="4050450" cy="4050450"/>
            </a:xfrm>
            <a:prstGeom prst="donut">
              <a:avLst>
                <a:gd name="adj" fmla="val 10789"/>
              </a:avLst>
            </a:prstGeom>
            <a:grpFill/>
            <a:ln w="98425" cmpd="thinThick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>
                <a:solidFill>
                  <a:prstClr val="black"/>
                </a:solidFill>
              </a:endParaRPr>
            </a:p>
          </p:txBody>
        </p:sp>
        <p:sp>
          <p:nvSpPr>
            <p:cNvPr id="61" name="台形 60"/>
            <p:cNvSpPr/>
            <p:nvPr userDrawn="1"/>
          </p:nvSpPr>
          <p:spPr>
            <a:xfrm>
              <a:off x="5919624" y="2576471"/>
              <a:ext cx="776534" cy="898904"/>
            </a:xfrm>
            <a:prstGeom prst="trapezoid">
              <a:avLst/>
            </a:prstGeom>
            <a:grpFill/>
            <a:ln w="98425" cmpd="thinThick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  <p:sp>
          <p:nvSpPr>
            <p:cNvPr id="62" name="台形 61"/>
            <p:cNvSpPr/>
            <p:nvPr userDrawn="1"/>
          </p:nvSpPr>
          <p:spPr>
            <a:xfrm rot="10800000">
              <a:off x="5919624" y="6764875"/>
              <a:ext cx="776534" cy="898904"/>
            </a:xfrm>
            <a:prstGeom prst="trapezoid">
              <a:avLst/>
            </a:prstGeom>
            <a:grpFill/>
            <a:ln w="98425" cmpd="thinThick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  <p:grpSp>
          <p:nvGrpSpPr>
            <p:cNvPr id="43" name="グループ化 62"/>
            <p:cNvGrpSpPr/>
            <p:nvPr userDrawn="1"/>
          </p:nvGrpSpPr>
          <p:grpSpPr>
            <a:xfrm rot="8683707">
              <a:off x="5919624" y="2599846"/>
              <a:ext cx="776534" cy="5087308"/>
              <a:chOff x="9953296" y="2728871"/>
              <a:chExt cx="776534" cy="5087308"/>
            </a:xfrm>
            <a:grpFill/>
          </p:grpSpPr>
          <p:sp>
            <p:nvSpPr>
              <p:cNvPr id="73" name="台形 72"/>
              <p:cNvSpPr/>
              <p:nvPr userDrawn="1"/>
            </p:nvSpPr>
            <p:spPr>
              <a:xfrm>
                <a:off x="9953296" y="2728871"/>
                <a:ext cx="776534" cy="898904"/>
              </a:xfrm>
              <a:prstGeom prst="trapezoid">
                <a:avLst/>
              </a:prstGeom>
              <a:grpFill/>
              <a:ln w="98425" cmpd="thinThick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74" name="台形 73"/>
              <p:cNvSpPr/>
              <p:nvPr userDrawn="1"/>
            </p:nvSpPr>
            <p:spPr>
              <a:xfrm rot="10800000">
                <a:off x="9953296" y="6917275"/>
                <a:ext cx="776534" cy="898904"/>
              </a:xfrm>
              <a:prstGeom prst="trapezoid">
                <a:avLst/>
              </a:prstGeom>
              <a:grpFill/>
              <a:ln w="98425" cmpd="thinThick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47" name="グループ化 63"/>
            <p:cNvGrpSpPr/>
            <p:nvPr userDrawn="1"/>
          </p:nvGrpSpPr>
          <p:grpSpPr>
            <a:xfrm rot="6486146">
              <a:off x="5930387" y="2598115"/>
              <a:ext cx="776534" cy="5087308"/>
              <a:chOff x="9953296" y="2728871"/>
              <a:chExt cx="776534" cy="5087308"/>
            </a:xfrm>
            <a:grpFill/>
          </p:grpSpPr>
          <p:sp>
            <p:nvSpPr>
              <p:cNvPr id="71" name="台形 70"/>
              <p:cNvSpPr/>
              <p:nvPr userDrawn="1"/>
            </p:nvSpPr>
            <p:spPr>
              <a:xfrm>
                <a:off x="9953296" y="2728871"/>
                <a:ext cx="776534" cy="898904"/>
              </a:xfrm>
              <a:prstGeom prst="trapezoid">
                <a:avLst/>
              </a:prstGeom>
              <a:grpFill/>
              <a:ln w="98425" cmpd="thinThick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72" name="台形 71"/>
              <p:cNvSpPr/>
              <p:nvPr userDrawn="1"/>
            </p:nvSpPr>
            <p:spPr>
              <a:xfrm rot="10800000">
                <a:off x="9953296" y="6917275"/>
                <a:ext cx="776534" cy="898904"/>
              </a:xfrm>
              <a:prstGeom prst="trapezoid">
                <a:avLst/>
              </a:prstGeom>
              <a:grpFill/>
              <a:ln w="98425" cmpd="thinThick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48" name="グループ化 64"/>
            <p:cNvGrpSpPr/>
            <p:nvPr userDrawn="1"/>
          </p:nvGrpSpPr>
          <p:grpSpPr>
            <a:xfrm rot="4265237">
              <a:off x="5931523" y="2576485"/>
              <a:ext cx="776534" cy="5087308"/>
              <a:chOff x="9953296" y="2728871"/>
              <a:chExt cx="776534" cy="5087308"/>
            </a:xfrm>
            <a:grpFill/>
          </p:grpSpPr>
          <p:sp>
            <p:nvSpPr>
              <p:cNvPr id="69" name="台形 68"/>
              <p:cNvSpPr/>
              <p:nvPr userDrawn="1"/>
            </p:nvSpPr>
            <p:spPr>
              <a:xfrm>
                <a:off x="9953296" y="2728871"/>
                <a:ext cx="776534" cy="898904"/>
              </a:xfrm>
              <a:prstGeom prst="trapezoid">
                <a:avLst/>
              </a:prstGeom>
              <a:grpFill/>
              <a:ln w="98425" cmpd="thinThick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70" name="台形 69"/>
              <p:cNvSpPr/>
              <p:nvPr userDrawn="1"/>
            </p:nvSpPr>
            <p:spPr>
              <a:xfrm rot="10800000">
                <a:off x="9953296" y="6917275"/>
                <a:ext cx="776534" cy="898904"/>
              </a:xfrm>
              <a:prstGeom prst="trapezoid">
                <a:avLst/>
              </a:prstGeom>
              <a:grpFill/>
              <a:ln w="98425" cmpd="thinThick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49" name="グループ化 65"/>
            <p:cNvGrpSpPr/>
            <p:nvPr userDrawn="1"/>
          </p:nvGrpSpPr>
          <p:grpSpPr>
            <a:xfrm rot="2213029">
              <a:off x="5911663" y="2617185"/>
              <a:ext cx="776534" cy="5087308"/>
              <a:chOff x="9953296" y="2728871"/>
              <a:chExt cx="776534" cy="5087308"/>
            </a:xfrm>
            <a:grpFill/>
          </p:grpSpPr>
          <p:sp>
            <p:nvSpPr>
              <p:cNvPr id="67" name="台形 66"/>
              <p:cNvSpPr/>
              <p:nvPr userDrawn="1"/>
            </p:nvSpPr>
            <p:spPr>
              <a:xfrm>
                <a:off x="9953296" y="2728871"/>
                <a:ext cx="776534" cy="898904"/>
              </a:xfrm>
              <a:prstGeom prst="trapezoid">
                <a:avLst/>
              </a:prstGeom>
              <a:grpFill/>
              <a:ln w="98425" cmpd="thinThick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68" name="台形 67"/>
              <p:cNvSpPr/>
              <p:nvPr userDrawn="1"/>
            </p:nvSpPr>
            <p:spPr>
              <a:xfrm rot="10800000">
                <a:off x="9953296" y="6917275"/>
                <a:ext cx="776534" cy="898904"/>
              </a:xfrm>
              <a:prstGeom prst="trapezoid">
                <a:avLst/>
              </a:prstGeom>
              <a:grpFill/>
              <a:ln w="98425" cmpd="thinThick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>
                  <a:solidFill>
                    <a:prstClr val="white"/>
                  </a:solidFill>
                </a:endParaRPr>
              </a:p>
            </p:txBody>
          </p:sp>
        </p:grpSp>
      </p:grpSp>
      <p:grpSp>
        <p:nvGrpSpPr>
          <p:cNvPr id="50" name="グループ化 74"/>
          <p:cNvGrpSpPr/>
          <p:nvPr userDrawn="1"/>
        </p:nvGrpSpPr>
        <p:grpSpPr>
          <a:xfrm>
            <a:off x="3068709" y="4765313"/>
            <a:ext cx="2077973" cy="2094136"/>
            <a:chOff x="3775000" y="2576471"/>
            <a:chExt cx="5088444" cy="5128022"/>
          </a:xfrm>
          <a:solidFill>
            <a:schemeClr val="accent1">
              <a:lumMod val="60000"/>
              <a:lumOff val="40000"/>
            </a:schemeClr>
          </a:solidFill>
        </p:grpSpPr>
        <p:sp>
          <p:nvSpPr>
            <p:cNvPr id="76" name="ドーナツ 75"/>
            <p:cNvSpPr/>
            <p:nvPr userDrawn="1"/>
          </p:nvSpPr>
          <p:spPr>
            <a:xfrm>
              <a:off x="4282666" y="3118275"/>
              <a:ext cx="4050450" cy="4050450"/>
            </a:xfrm>
            <a:prstGeom prst="donut">
              <a:avLst>
                <a:gd name="adj" fmla="val 10789"/>
              </a:avLst>
            </a:prstGeom>
            <a:grpFill/>
            <a:ln w="98425" cmpd="thinThick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>
                <a:solidFill>
                  <a:prstClr val="black"/>
                </a:solidFill>
              </a:endParaRPr>
            </a:p>
          </p:txBody>
        </p:sp>
        <p:sp>
          <p:nvSpPr>
            <p:cNvPr id="77" name="台形 76"/>
            <p:cNvSpPr/>
            <p:nvPr userDrawn="1"/>
          </p:nvSpPr>
          <p:spPr>
            <a:xfrm>
              <a:off x="5919624" y="2576471"/>
              <a:ext cx="776534" cy="898904"/>
            </a:xfrm>
            <a:prstGeom prst="trapezoid">
              <a:avLst/>
            </a:prstGeom>
            <a:grpFill/>
            <a:ln w="98425" cmpd="thinThick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  <p:sp>
          <p:nvSpPr>
            <p:cNvPr id="78" name="台形 77"/>
            <p:cNvSpPr/>
            <p:nvPr userDrawn="1"/>
          </p:nvSpPr>
          <p:spPr>
            <a:xfrm rot="10800000">
              <a:off x="5919624" y="6764875"/>
              <a:ext cx="776534" cy="898904"/>
            </a:xfrm>
            <a:prstGeom prst="trapezoid">
              <a:avLst/>
            </a:prstGeom>
            <a:grpFill/>
            <a:ln w="98425" cmpd="thinThick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  <p:grpSp>
          <p:nvGrpSpPr>
            <p:cNvPr id="59" name="グループ化 78"/>
            <p:cNvGrpSpPr/>
            <p:nvPr userDrawn="1"/>
          </p:nvGrpSpPr>
          <p:grpSpPr>
            <a:xfrm rot="8683707">
              <a:off x="5919624" y="2599846"/>
              <a:ext cx="776534" cy="5087308"/>
              <a:chOff x="9953296" y="2728871"/>
              <a:chExt cx="776534" cy="5087308"/>
            </a:xfrm>
            <a:grpFill/>
          </p:grpSpPr>
          <p:sp>
            <p:nvSpPr>
              <p:cNvPr id="89" name="台形 88"/>
              <p:cNvSpPr/>
              <p:nvPr userDrawn="1"/>
            </p:nvSpPr>
            <p:spPr>
              <a:xfrm>
                <a:off x="9953296" y="2728871"/>
                <a:ext cx="776534" cy="898904"/>
              </a:xfrm>
              <a:prstGeom prst="trapezoid">
                <a:avLst/>
              </a:prstGeom>
              <a:grpFill/>
              <a:ln w="98425" cmpd="thinThick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90" name="台形 89"/>
              <p:cNvSpPr/>
              <p:nvPr userDrawn="1"/>
            </p:nvSpPr>
            <p:spPr>
              <a:xfrm rot="10800000">
                <a:off x="9953296" y="6917275"/>
                <a:ext cx="776534" cy="898904"/>
              </a:xfrm>
              <a:prstGeom prst="trapezoid">
                <a:avLst/>
              </a:prstGeom>
              <a:grpFill/>
              <a:ln w="98425" cmpd="thinThick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63" name="グループ化 79"/>
            <p:cNvGrpSpPr/>
            <p:nvPr userDrawn="1"/>
          </p:nvGrpSpPr>
          <p:grpSpPr>
            <a:xfrm rot="6486146">
              <a:off x="5930387" y="2598115"/>
              <a:ext cx="776534" cy="5087308"/>
              <a:chOff x="9953296" y="2728871"/>
              <a:chExt cx="776534" cy="5087308"/>
            </a:xfrm>
            <a:grpFill/>
          </p:grpSpPr>
          <p:sp>
            <p:nvSpPr>
              <p:cNvPr id="87" name="台形 86"/>
              <p:cNvSpPr/>
              <p:nvPr userDrawn="1"/>
            </p:nvSpPr>
            <p:spPr>
              <a:xfrm>
                <a:off x="9953296" y="2728871"/>
                <a:ext cx="776534" cy="898904"/>
              </a:xfrm>
              <a:prstGeom prst="trapezoid">
                <a:avLst/>
              </a:prstGeom>
              <a:grpFill/>
              <a:ln w="98425" cmpd="thinThick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88" name="台形 87"/>
              <p:cNvSpPr/>
              <p:nvPr userDrawn="1"/>
            </p:nvSpPr>
            <p:spPr>
              <a:xfrm rot="10800000">
                <a:off x="9953296" y="6917275"/>
                <a:ext cx="776534" cy="898904"/>
              </a:xfrm>
              <a:prstGeom prst="trapezoid">
                <a:avLst/>
              </a:prstGeom>
              <a:grpFill/>
              <a:ln w="98425" cmpd="thinThick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64" name="グループ化 80"/>
            <p:cNvGrpSpPr/>
            <p:nvPr userDrawn="1"/>
          </p:nvGrpSpPr>
          <p:grpSpPr>
            <a:xfrm rot="4265237">
              <a:off x="5931523" y="2576485"/>
              <a:ext cx="776534" cy="5087308"/>
              <a:chOff x="9953296" y="2728871"/>
              <a:chExt cx="776534" cy="5087308"/>
            </a:xfrm>
            <a:grpFill/>
          </p:grpSpPr>
          <p:sp>
            <p:nvSpPr>
              <p:cNvPr id="85" name="台形 84"/>
              <p:cNvSpPr/>
              <p:nvPr userDrawn="1"/>
            </p:nvSpPr>
            <p:spPr>
              <a:xfrm>
                <a:off x="9953296" y="2728871"/>
                <a:ext cx="776534" cy="898904"/>
              </a:xfrm>
              <a:prstGeom prst="trapezoid">
                <a:avLst/>
              </a:prstGeom>
              <a:grpFill/>
              <a:ln w="98425" cmpd="thinThick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86" name="台形 85"/>
              <p:cNvSpPr/>
              <p:nvPr userDrawn="1"/>
            </p:nvSpPr>
            <p:spPr>
              <a:xfrm rot="10800000">
                <a:off x="9953296" y="6917275"/>
                <a:ext cx="776534" cy="898904"/>
              </a:xfrm>
              <a:prstGeom prst="trapezoid">
                <a:avLst/>
              </a:prstGeom>
              <a:grpFill/>
              <a:ln w="98425" cmpd="thinThick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65" name="グループ化 81"/>
            <p:cNvGrpSpPr/>
            <p:nvPr userDrawn="1"/>
          </p:nvGrpSpPr>
          <p:grpSpPr>
            <a:xfrm rot="2213029">
              <a:off x="5911663" y="2617185"/>
              <a:ext cx="776534" cy="5087308"/>
              <a:chOff x="9953296" y="2728871"/>
              <a:chExt cx="776534" cy="5087308"/>
            </a:xfrm>
            <a:grpFill/>
          </p:grpSpPr>
          <p:sp>
            <p:nvSpPr>
              <p:cNvPr id="83" name="台形 82"/>
              <p:cNvSpPr/>
              <p:nvPr userDrawn="1"/>
            </p:nvSpPr>
            <p:spPr>
              <a:xfrm>
                <a:off x="9953296" y="2728871"/>
                <a:ext cx="776534" cy="898904"/>
              </a:xfrm>
              <a:prstGeom prst="trapezoid">
                <a:avLst/>
              </a:prstGeom>
              <a:grpFill/>
              <a:ln w="98425" cmpd="thinThick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84" name="台形 83"/>
              <p:cNvSpPr/>
              <p:nvPr userDrawn="1"/>
            </p:nvSpPr>
            <p:spPr>
              <a:xfrm rot="10800000">
                <a:off x="9953296" y="6917275"/>
                <a:ext cx="776534" cy="898904"/>
              </a:xfrm>
              <a:prstGeom prst="trapezoid">
                <a:avLst/>
              </a:prstGeom>
              <a:grpFill/>
              <a:ln w="98425" cmpd="thinThick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>
                  <a:solidFill>
                    <a:prstClr val="white"/>
                  </a:solidFill>
                </a:endParaRPr>
              </a:p>
            </p:txBody>
          </p:sp>
        </p:grpSp>
      </p:grpSp>
      <p:sp>
        <p:nvSpPr>
          <p:cNvPr id="91" name="テキスト プレースホルダー 11"/>
          <p:cNvSpPr>
            <a:spLocks noGrp="1"/>
          </p:cNvSpPr>
          <p:nvPr>
            <p:ph type="body" sz="quarter" idx="16" hasCustomPrompt="1"/>
          </p:nvPr>
        </p:nvSpPr>
        <p:spPr>
          <a:xfrm>
            <a:off x="1057972" y="7777592"/>
            <a:ext cx="4294891" cy="1625815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spcBef>
                <a:spcPts val="0"/>
              </a:spcBef>
              <a:defRPr sz="18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92" name="テキスト プレースホルダー 11"/>
          <p:cNvSpPr>
            <a:spLocks noGrp="1"/>
          </p:cNvSpPr>
          <p:nvPr>
            <p:ph type="body" sz="quarter" idx="17" hasCustomPrompt="1"/>
          </p:nvPr>
        </p:nvSpPr>
        <p:spPr>
          <a:xfrm>
            <a:off x="1057972" y="7236332"/>
            <a:ext cx="4294891" cy="645023"/>
          </a:xfrm>
        </p:spPr>
        <p:txBody>
          <a:bodyPr anchor="b">
            <a:noAutofit/>
          </a:bodyPr>
          <a:lstStyle>
            <a:lvl1pPr algn="l">
              <a:lnSpc>
                <a:spcPct val="120000"/>
              </a:lnSpc>
              <a:defRPr sz="24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93" name="テキスト プレースホルダー 11"/>
          <p:cNvSpPr>
            <a:spLocks noGrp="1"/>
          </p:cNvSpPr>
          <p:nvPr>
            <p:ph type="body" sz="quarter" idx="18" hasCustomPrompt="1"/>
          </p:nvPr>
        </p:nvSpPr>
        <p:spPr>
          <a:xfrm>
            <a:off x="805021" y="2473401"/>
            <a:ext cx="4312026" cy="1625815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spcBef>
                <a:spcPts val="0"/>
              </a:spcBef>
              <a:defRPr sz="18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94" name="テキスト プレースホルダー 11"/>
          <p:cNvSpPr>
            <a:spLocks noGrp="1"/>
          </p:cNvSpPr>
          <p:nvPr>
            <p:ph type="body" sz="quarter" idx="19" hasCustomPrompt="1"/>
          </p:nvPr>
        </p:nvSpPr>
        <p:spPr>
          <a:xfrm>
            <a:off x="805021" y="1932141"/>
            <a:ext cx="4312026" cy="645023"/>
          </a:xfrm>
        </p:spPr>
        <p:txBody>
          <a:bodyPr anchor="b">
            <a:noAutofit/>
          </a:bodyPr>
          <a:lstStyle>
            <a:lvl1pPr algn="l">
              <a:lnSpc>
                <a:spcPct val="120000"/>
              </a:lnSpc>
              <a:defRPr sz="24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95" name="テキスト プレースホルダー 11"/>
          <p:cNvSpPr>
            <a:spLocks noGrp="1"/>
          </p:cNvSpPr>
          <p:nvPr>
            <p:ph type="body" sz="quarter" idx="20" hasCustomPrompt="1"/>
          </p:nvPr>
        </p:nvSpPr>
        <p:spPr>
          <a:xfrm>
            <a:off x="13103646" y="5342450"/>
            <a:ext cx="4905545" cy="1625815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spcBef>
                <a:spcPts val="0"/>
              </a:spcBef>
              <a:defRPr sz="18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96" name="テキスト プレースホルダー 11"/>
          <p:cNvSpPr>
            <a:spLocks noGrp="1"/>
          </p:cNvSpPr>
          <p:nvPr>
            <p:ph type="body" sz="quarter" idx="21" hasCustomPrompt="1"/>
          </p:nvPr>
        </p:nvSpPr>
        <p:spPr>
          <a:xfrm>
            <a:off x="13103646" y="4801190"/>
            <a:ext cx="4905545" cy="645023"/>
          </a:xfrm>
        </p:spPr>
        <p:txBody>
          <a:bodyPr anchor="b">
            <a:noAutofit/>
          </a:bodyPr>
          <a:lstStyle>
            <a:lvl1pPr algn="l">
              <a:lnSpc>
                <a:spcPct val="120000"/>
              </a:lnSpc>
              <a:defRPr sz="24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97" name="テキスト プレースホルダー 11"/>
          <p:cNvSpPr>
            <a:spLocks noGrp="1"/>
          </p:cNvSpPr>
          <p:nvPr>
            <p:ph type="body" sz="quarter" idx="22" hasCustomPrompt="1"/>
          </p:nvPr>
        </p:nvSpPr>
        <p:spPr>
          <a:xfrm>
            <a:off x="11667139" y="2506057"/>
            <a:ext cx="4905545" cy="1625815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spcBef>
                <a:spcPts val="0"/>
              </a:spcBef>
              <a:defRPr sz="18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98" name="テキスト プレースホルダー 11"/>
          <p:cNvSpPr>
            <a:spLocks noGrp="1"/>
          </p:cNvSpPr>
          <p:nvPr>
            <p:ph type="body" sz="quarter" idx="23" hasCustomPrompt="1"/>
          </p:nvPr>
        </p:nvSpPr>
        <p:spPr>
          <a:xfrm>
            <a:off x="11667139" y="1964797"/>
            <a:ext cx="4905545" cy="645023"/>
          </a:xfrm>
        </p:spPr>
        <p:txBody>
          <a:bodyPr anchor="b">
            <a:noAutofit/>
          </a:bodyPr>
          <a:lstStyle>
            <a:lvl1pPr algn="l">
              <a:lnSpc>
                <a:spcPct val="120000"/>
              </a:lnSpc>
              <a:defRPr sz="24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99" name="テキスト プレースホルダー 11"/>
          <p:cNvSpPr>
            <a:spLocks noGrp="1"/>
          </p:cNvSpPr>
          <p:nvPr>
            <p:ph type="body" sz="quarter" idx="24" hasCustomPrompt="1"/>
          </p:nvPr>
        </p:nvSpPr>
        <p:spPr>
          <a:xfrm>
            <a:off x="9341327" y="7815212"/>
            <a:ext cx="4905545" cy="1625815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spcBef>
                <a:spcPts val="0"/>
              </a:spcBef>
              <a:defRPr sz="18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00" name="テキスト プレースホルダー 11"/>
          <p:cNvSpPr>
            <a:spLocks noGrp="1"/>
          </p:cNvSpPr>
          <p:nvPr>
            <p:ph type="body" sz="quarter" idx="25" hasCustomPrompt="1"/>
          </p:nvPr>
        </p:nvSpPr>
        <p:spPr>
          <a:xfrm>
            <a:off x="9341327" y="7273952"/>
            <a:ext cx="4905545" cy="645023"/>
          </a:xfrm>
        </p:spPr>
        <p:txBody>
          <a:bodyPr anchor="b">
            <a:noAutofit/>
          </a:bodyPr>
          <a:lstStyle>
            <a:lvl1pPr algn="l">
              <a:lnSpc>
                <a:spcPct val="120000"/>
              </a:lnSpc>
              <a:defRPr sz="24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grpSp>
        <p:nvGrpSpPr>
          <p:cNvPr id="66" name="グループ化 7"/>
          <p:cNvGrpSpPr/>
          <p:nvPr userDrawn="1"/>
        </p:nvGrpSpPr>
        <p:grpSpPr>
          <a:xfrm>
            <a:off x="5214551" y="2965622"/>
            <a:ext cx="894445" cy="1824663"/>
            <a:chOff x="5214551" y="2965622"/>
            <a:chExt cx="894445" cy="1824663"/>
          </a:xfrm>
        </p:grpSpPr>
        <p:sp>
          <p:nvSpPr>
            <p:cNvPr id="108" name="円/楕円 107"/>
            <p:cNvSpPr/>
            <p:nvPr userDrawn="1"/>
          </p:nvSpPr>
          <p:spPr>
            <a:xfrm>
              <a:off x="5948968" y="4630257"/>
              <a:ext cx="160028" cy="160028"/>
            </a:xfrm>
            <a:prstGeom prst="ellipse">
              <a:avLst/>
            </a:prstGeom>
            <a:solidFill>
              <a:schemeClr val="accent1"/>
            </a:solidFill>
            <a:ln w="98425" cmpd="thinThick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  <p:sp>
          <p:nvSpPr>
            <p:cNvPr id="117" name="フリーフォーム 116"/>
            <p:cNvSpPr/>
            <p:nvPr userDrawn="1"/>
          </p:nvSpPr>
          <p:spPr>
            <a:xfrm>
              <a:off x="5214551" y="2965622"/>
              <a:ext cx="853068" cy="1729946"/>
            </a:xfrm>
            <a:custGeom>
              <a:avLst/>
              <a:gdLst>
                <a:gd name="connsiteX0" fmla="*/ 803190 w 853068"/>
                <a:gd name="connsiteY0" fmla="*/ 2384854 h 2384854"/>
                <a:gd name="connsiteX1" fmla="*/ 766119 w 853068"/>
                <a:gd name="connsiteY1" fmla="*/ 877329 h 2384854"/>
                <a:gd name="connsiteX2" fmla="*/ 0 w 853068"/>
                <a:gd name="connsiteY2" fmla="*/ 0 h 2384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3068" h="2384854">
                  <a:moveTo>
                    <a:pt x="803190" y="2384854"/>
                  </a:moveTo>
                  <a:cubicBezTo>
                    <a:pt x="851587" y="1829829"/>
                    <a:pt x="899984" y="1274805"/>
                    <a:pt x="766119" y="877329"/>
                  </a:cubicBezTo>
                  <a:cubicBezTo>
                    <a:pt x="632254" y="479853"/>
                    <a:pt x="316127" y="239926"/>
                    <a:pt x="0" y="0"/>
                  </a:cubicBezTo>
                </a:path>
              </a:pathLst>
            </a:custGeom>
            <a:noFill/>
            <a:ln w="12700" cmpd="thinThick">
              <a:solidFill>
                <a:schemeClr val="accent1"/>
              </a:solidFill>
              <a:tailEnd type="triangle" w="lg" len="lg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</p:grpSp>
      <p:grpSp>
        <p:nvGrpSpPr>
          <p:cNvPr id="75" name="グループ化 13"/>
          <p:cNvGrpSpPr/>
          <p:nvPr userDrawn="1"/>
        </p:nvGrpSpPr>
        <p:grpSpPr>
          <a:xfrm>
            <a:off x="9482906" y="2323070"/>
            <a:ext cx="2033591" cy="1655487"/>
            <a:chOff x="9482906" y="2323070"/>
            <a:chExt cx="2033591" cy="1655487"/>
          </a:xfrm>
        </p:grpSpPr>
        <p:sp>
          <p:nvSpPr>
            <p:cNvPr id="106" name="円/楕円 105"/>
            <p:cNvSpPr/>
            <p:nvPr userDrawn="1"/>
          </p:nvSpPr>
          <p:spPr>
            <a:xfrm>
              <a:off x="9482906" y="3818529"/>
              <a:ext cx="160028" cy="160028"/>
            </a:xfrm>
            <a:prstGeom prst="ellipse">
              <a:avLst/>
            </a:prstGeom>
            <a:solidFill>
              <a:schemeClr val="accent1"/>
            </a:solidFill>
            <a:ln w="98425" cmpd="thinThick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  <p:sp>
          <p:nvSpPr>
            <p:cNvPr id="121" name="フリーフォーム 120"/>
            <p:cNvSpPr/>
            <p:nvPr userDrawn="1"/>
          </p:nvSpPr>
          <p:spPr>
            <a:xfrm>
              <a:off x="9564130" y="2323070"/>
              <a:ext cx="1952367" cy="1544595"/>
            </a:xfrm>
            <a:custGeom>
              <a:avLst/>
              <a:gdLst>
                <a:gd name="connsiteX0" fmla="*/ 0 w 1952367"/>
                <a:gd name="connsiteY0" fmla="*/ 1544595 h 1544595"/>
                <a:gd name="connsiteX1" fmla="*/ 642551 w 1952367"/>
                <a:gd name="connsiteY1" fmla="*/ 308919 h 1544595"/>
                <a:gd name="connsiteX2" fmla="*/ 1952367 w 1952367"/>
                <a:gd name="connsiteY2" fmla="*/ 0 h 1544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52367" h="1544595">
                  <a:moveTo>
                    <a:pt x="0" y="1544595"/>
                  </a:moveTo>
                  <a:cubicBezTo>
                    <a:pt x="158578" y="1055473"/>
                    <a:pt x="317157" y="566351"/>
                    <a:pt x="642551" y="308919"/>
                  </a:cubicBezTo>
                  <a:cubicBezTo>
                    <a:pt x="967945" y="51487"/>
                    <a:pt x="1460156" y="25743"/>
                    <a:pt x="1952367" y="0"/>
                  </a:cubicBezTo>
                </a:path>
              </a:pathLst>
            </a:custGeom>
            <a:noFill/>
            <a:ln w="12700" cmpd="thinThick">
              <a:solidFill>
                <a:schemeClr val="accent1"/>
              </a:solidFill>
              <a:tailEnd type="triangle" w="lg" len="lg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</p:grpSp>
      <p:grpSp>
        <p:nvGrpSpPr>
          <p:cNvPr id="79" name="グループ化 6"/>
          <p:cNvGrpSpPr/>
          <p:nvPr userDrawn="1"/>
        </p:nvGrpSpPr>
        <p:grpSpPr>
          <a:xfrm>
            <a:off x="1977081" y="5726081"/>
            <a:ext cx="2206001" cy="1440838"/>
            <a:chOff x="1977081" y="5726081"/>
            <a:chExt cx="2206001" cy="1440838"/>
          </a:xfrm>
        </p:grpSpPr>
        <p:sp>
          <p:nvSpPr>
            <p:cNvPr id="103" name="円/楕円 102"/>
            <p:cNvSpPr/>
            <p:nvPr userDrawn="1"/>
          </p:nvSpPr>
          <p:spPr>
            <a:xfrm>
              <a:off x="4023054" y="5726081"/>
              <a:ext cx="160028" cy="160028"/>
            </a:xfrm>
            <a:prstGeom prst="ellipse">
              <a:avLst/>
            </a:prstGeom>
            <a:solidFill>
              <a:schemeClr val="accent1"/>
            </a:solidFill>
            <a:ln w="98425" cmpd="thinThick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  <p:sp>
          <p:nvSpPr>
            <p:cNvPr id="122" name="フリーフォーム 121"/>
            <p:cNvSpPr/>
            <p:nvPr userDrawn="1"/>
          </p:nvSpPr>
          <p:spPr>
            <a:xfrm>
              <a:off x="1977081" y="5807676"/>
              <a:ext cx="2075935" cy="1359243"/>
            </a:xfrm>
            <a:custGeom>
              <a:avLst/>
              <a:gdLst>
                <a:gd name="connsiteX0" fmla="*/ 2075935 w 2075935"/>
                <a:gd name="connsiteY0" fmla="*/ 0 h 1359243"/>
                <a:gd name="connsiteX1" fmla="*/ 778476 w 2075935"/>
                <a:gd name="connsiteY1" fmla="*/ 358346 h 1359243"/>
                <a:gd name="connsiteX2" fmla="*/ 0 w 2075935"/>
                <a:gd name="connsiteY2" fmla="*/ 1359243 h 1359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75935" h="1359243">
                  <a:moveTo>
                    <a:pt x="2075935" y="0"/>
                  </a:moveTo>
                  <a:cubicBezTo>
                    <a:pt x="1600200" y="65903"/>
                    <a:pt x="1124465" y="131806"/>
                    <a:pt x="778476" y="358346"/>
                  </a:cubicBezTo>
                  <a:cubicBezTo>
                    <a:pt x="432487" y="584886"/>
                    <a:pt x="216243" y="972064"/>
                    <a:pt x="0" y="1359243"/>
                  </a:cubicBezTo>
                </a:path>
              </a:pathLst>
            </a:custGeom>
            <a:noFill/>
            <a:ln w="12700" cmpd="thinThick">
              <a:solidFill>
                <a:schemeClr val="accent1"/>
              </a:solidFill>
              <a:tailEnd type="triangle" w="lg" len="lg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</p:grpSp>
      <p:grpSp>
        <p:nvGrpSpPr>
          <p:cNvPr id="80" name="グループ化 8"/>
          <p:cNvGrpSpPr/>
          <p:nvPr userDrawn="1"/>
        </p:nvGrpSpPr>
        <p:grpSpPr>
          <a:xfrm>
            <a:off x="7872755" y="6385186"/>
            <a:ext cx="1431883" cy="1214219"/>
            <a:chOff x="7872755" y="6385186"/>
            <a:chExt cx="1431883" cy="1214219"/>
          </a:xfrm>
        </p:grpSpPr>
        <p:sp>
          <p:nvSpPr>
            <p:cNvPr id="105" name="円/楕円 104"/>
            <p:cNvSpPr/>
            <p:nvPr userDrawn="1"/>
          </p:nvSpPr>
          <p:spPr>
            <a:xfrm>
              <a:off x="7872755" y="6385186"/>
              <a:ext cx="160028" cy="160028"/>
            </a:xfrm>
            <a:prstGeom prst="ellipse">
              <a:avLst/>
            </a:prstGeom>
            <a:solidFill>
              <a:schemeClr val="accent1"/>
            </a:solidFill>
            <a:ln w="98425" cmpd="thinThick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  <p:sp>
          <p:nvSpPr>
            <p:cNvPr id="124" name="フリーフォーム 123"/>
            <p:cNvSpPr/>
            <p:nvPr userDrawn="1"/>
          </p:nvSpPr>
          <p:spPr>
            <a:xfrm>
              <a:off x="7970108" y="6524368"/>
              <a:ext cx="1334530" cy="1075037"/>
            </a:xfrm>
            <a:custGeom>
              <a:avLst/>
              <a:gdLst>
                <a:gd name="connsiteX0" fmla="*/ 0 w 1334530"/>
                <a:gd name="connsiteY0" fmla="*/ 0 h 1075037"/>
                <a:gd name="connsiteX1" fmla="*/ 494270 w 1334530"/>
                <a:gd name="connsiteY1" fmla="*/ 790832 h 1075037"/>
                <a:gd name="connsiteX2" fmla="*/ 1334530 w 1334530"/>
                <a:gd name="connsiteY2" fmla="*/ 1075037 h 1075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4530" h="1075037">
                  <a:moveTo>
                    <a:pt x="0" y="0"/>
                  </a:moveTo>
                  <a:cubicBezTo>
                    <a:pt x="135924" y="305829"/>
                    <a:pt x="271848" y="611659"/>
                    <a:pt x="494270" y="790832"/>
                  </a:cubicBezTo>
                  <a:cubicBezTo>
                    <a:pt x="716692" y="970005"/>
                    <a:pt x="1025611" y="1022521"/>
                    <a:pt x="1334530" y="1075037"/>
                  </a:cubicBezTo>
                </a:path>
              </a:pathLst>
            </a:custGeom>
            <a:noFill/>
            <a:ln w="12700" cmpd="thinThick">
              <a:solidFill>
                <a:schemeClr val="accent1"/>
              </a:solidFill>
              <a:tailEnd type="triangle" w="lg" len="lg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</p:grpSp>
      <p:grpSp>
        <p:nvGrpSpPr>
          <p:cNvPr id="81" name="グループ化 14"/>
          <p:cNvGrpSpPr/>
          <p:nvPr userDrawn="1"/>
        </p:nvGrpSpPr>
        <p:grpSpPr>
          <a:xfrm>
            <a:off x="11714086" y="5075269"/>
            <a:ext cx="1322292" cy="852587"/>
            <a:chOff x="11714086" y="5075269"/>
            <a:chExt cx="1322292" cy="852587"/>
          </a:xfrm>
        </p:grpSpPr>
        <p:sp>
          <p:nvSpPr>
            <p:cNvPr id="107" name="円/楕円 106"/>
            <p:cNvSpPr/>
            <p:nvPr userDrawn="1"/>
          </p:nvSpPr>
          <p:spPr>
            <a:xfrm>
              <a:off x="11714086" y="5767828"/>
              <a:ext cx="160028" cy="160028"/>
            </a:xfrm>
            <a:prstGeom prst="ellipse">
              <a:avLst/>
            </a:prstGeom>
            <a:solidFill>
              <a:schemeClr val="accent1"/>
            </a:solidFill>
            <a:ln w="98425" cmpd="thinThick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  <p:sp>
          <p:nvSpPr>
            <p:cNvPr id="125" name="フリーフォーム 124"/>
            <p:cNvSpPr/>
            <p:nvPr userDrawn="1"/>
          </p:nvSpPr>
          <p:spPr>
            <a:xfrm>
              <a:off x="11813059" y="5075269"/>
              <a:ext cx="1223319" cy="757120"/>
            </a:xfrm>
            <a:custGeom>
              <a:avLst/>
              <a:gdLst>
                <a:gd name="connsiteX0" fmla="*/ 0 w 1223319"/>
                <a:gd name="connsiteY0" fmla="*/ 757120 h 757120"/>
                <a:gd name="connsiteX1" fmla="*/ 593125 w 1223319"/>
                <a:gd name="connsiteY1" fmla="*/ 114569 h 757120"/>
                <a:gd name="connsiteX2" fmla="*/ 1223319 w 1223319"/>
                <a:gd name="connsiteY2" fmla="*/ 3358 h 7571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23319" h="757120">
                  <a:moveTo>
                    <a:pt x="0" y="757120"/>
                  </a:moveTo>
                  <a:cubicBezTo>
                    <a:pt x="194619" y="498658"/>
                    <a:pt x="389239" y="240196"/>
                    <a:pt x="593125" y="114569"/>
                  </a:cubicBezTo>
                  <a:cubicBezTo>
                    <a:pt x="797011" y="-11058"/>
                    <a:pt x="1010165" y="-3850"/>
                    <a:pt x="1223319" y="3358"/>
                  </a:cubicBezTo>
                </a:path>
              </a:pathLst>
            </a:custGeom>
            <a:noFill/>
            <a:ln w="12700" cmpd="thinThick">
              <a:solidFill>
                <a:schemeClr val="accent1"/>
              </a:solidFill>
              <a:tailEnd type="triangle" w="lg" len="lg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3887910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9" presetClass="entr" presetSubtype="0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3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49" presetClass="entr" presetSubtype="0" decel="100000" fill="hold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22" presetClass="entr" presetSubtype="4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0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750"/>
                            </p:stCondLst>
                            <p:childTnLst>
                              <p:par>
                                <p:cTn id="3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250"/>
                            </p:stCondLst>
                            <p:childTnLst>
                              <p:par>
                                <p:cTn id="39" presetID="49" presetClass="entr" presetSubtype="0" decel="100000" fill="hold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22" presetClass="entr" presetSubtype="1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7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3000"/>
                            </p:stCondLst>
                            <p:childTnLst>
                              <p:par>
                                <p:cTn id="4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3500"/>
                            </p:stCondLst>
                            <p:childTnLst>
                              <p:par>
                                <p:cTn id="56" presetID="49" presetClass="entr" presetSubtype="0" decel="100000" fill="hold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22" presetClass="entr" presetSubtype="8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4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5" fill="hold">
                            <p:stCondLst>
                              <p:cond delay="4250"/>
                            </p:stCondLst>
                            <p:childTnLst>
                              <p:par>
                                <p:cTn id="6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8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1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4750"/>
                            </p:stCondLst>
                            <p:childTnLst>
                              <p:par>
                                <p:cTn id="73" presetID="49" presetClass="entr" presetSubtype="0" decel="100000" fill="hold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5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8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9" presetID="22" presetClass="entr" presetSubtype="8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1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5500"/>
                            </p:stCondLst>
                            <p:childTnLst>
                              <p:par>
                                <p:cTn id="8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5" dur="5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8" dur="5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1" grpId="0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9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9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92" grpId="0">
        <p:tmplLst>
          <p:tmpl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9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9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93" grpId="0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9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9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94" grpId="0">
        <p:tmplLst>
          <p:tmpl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9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9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95" grpId="0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9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9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96" grpId="0">
        <p:tmplLst>
          <p:tmpl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9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9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97" grpId="0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9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9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98" grpId="0">
        <p:tmplLst>
          <p:tmpl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9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9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99" grpId="0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9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9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00" grpId="0">
        <p:tmplLst>
          <p:tmpl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0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00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44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lan Table 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en-US" altLang="ja-JP" dirty="0" smtClean="0"/>
              <a:t>SLIDE TITLE HERE</a:t>
            </a:r>
            <a:endParaRPr kumimoji="1" lang="ja-JP" altLang="en-US" dirty="0"/>
          </a:p>
        </p:txBody>
      </p: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  <a:alpha val="70000"/>
                  </a:prstClr>
                </a:solidFill>
              </a:rPr>
              <a:t>The Power of PowerPoint | thepopp.com</a:t>
            </a:r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87164BF-D67A-46C0-81D2-5BAF67C00C80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  <p:grpSp>
        <p:nvGrpSpPr>
          <p:cNvPr id="8" name="グループ化 12"/>
          <p:cNvGrpSpPr/>
          <p:nvPr userDrawn="1"/>
        </p:nvGrpSpPr>
        <p:grpSpPr>
          <a:xfrm>
            <a:off x="1582365" y="1826282"/>
            <a:ext cx="4545506" cy="5621309"/>
            <a:chOff x="1582365" y="2308464"/>
            <a:chExt cx="4545506" cy="5621309"/>
          </a:xfrm>
        </p:grpSpPr>
        <p:sp>
          <p:nvSpPr>
            <p:cNvPr id="5" name="角丸四角形 4"/>
            <p:cNvSpPr/>
            <p:nvPr userDrawn="1"/>
          </p:nvSpPr>
          <p:spPr>
            <a:xfrm>
              <a:off x="1582366" y="2308464"/>
              <a:ext cx="4545505" cy="5621309"/>
            </a:xfrm>
            <a:prstGeom prst="roundRect">
              <a:avLst>
                <a:gd name="adj" fmla="val 2803"/>
              </a:avLst>
            </a:prstGeom>
            <a:solidFill>
              <a:schemeClr val="accent1"/>
            </a:solidFill>
            <a:ln w="12700" cmpd="thinThick">
              <a:noFill/>
              <a:tailEnd type="triangle" w="lg" len="lg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  <p:sp>
          <p:nvSpPr>
            <p:cNvPr id="6" name="正方形/長方形 5"/>
            <p:cNvSpPr/>
            <p:nvPr userDrawn="1"/>
          </p:nvSpPr>
          <p:spPr>
            <a:xfrm>
              <a:off x="1582366" y="3073270"/>
              <a:ext cx="4545505" cy="1440160"/>
            </a:xfrm>
            <a:prstGeom prst="rect">
              <a:avLst/>
            </a:prstGeom>
            <a:solidFill>
              <a:schemeClr val="accent1">
                <a:lumMod val="60000"/>
                <a:lumOff val="40000"/>
              </a:schemeClr>
            </a:solidFill>
            <a:ln w="12700" cmpd="thinThick">
              <a:noFill/>
              <a:tailEnd type="triangle" w="lg" len="lg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  <p:sp>
          <p:nvSpPr>
            <p:cNvPr id="7" name="正方形/長方形 6"/>
            <p:cNvSpPr/>
            <p:nvPr userDrawn="1"/>
          </p:nvSpPr>
          <p:spPr>
            <a:xfrm>
              <a:off x="1582365" y="4513430"/>
              <a:ext cx="4545505" cy="2876283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" cmpd="thinThick">
              <a:noFill/>
              <a:tailEnd type="triangle" w="lg" len="lg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</p:grpSp>
      <p:sp>
        <p:nvSpPr>
          <p:cNvPr id="14" name="テキスト プレースホルダー 11"/>
          <p:cNvSpPr>
            <a:spLocks noGrp="1"/>
          </p:cNvSpPr>
          <p:nvPr>
            <p:ph type="body" sz="quarter" idx="36" hasCustomPrompt="1"/>
          </p:nvPr>
        </p:nvSpPr>
        <p:spPr>
          <a:xfrm>
            <a:off x="1582365" y="1817885"/>
            <a:ext cx="4545505" cy="773203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800" spc="3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5" name="テキスト プレースホルダー 11"/>
          <p:cNvSpPr>
            <a:spLocks noGrp="1"/>
          </p:cNvSpPr>
          <p:nvPr>
            <p:ph type="body" sz="quarter" idx="37" hasCustomPrompt="1"/>
          </p:nvPr>
        </p:nvSpPr>
        <p:spPr>
          <a:xfrm>
            <a:off x="1582364" y="6907531"/>
            <a:ext cx="4545505" cy="540060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000" spc="3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6" name="テキスト プレースホルダー 11"/>
          <p:cNvSpPr>
            <a:spLocks noGrp="1"/>
          </p:cNvSpPr>
          <p:nvPr>
            <p:ph type="body" sz="quarter" idx="38" hasCustomPrompt="1"/>
          </p:nvPr>
        </p:nvSpPr>
        <p:spPr>
          <a:xfrm>
            <a:off x="1582366" y="2591088"/>
            <a:ext cx="4545505" cy="1440160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6600" spc="3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WORD</a:t>
            </a:r>
            <a:endParaRPr lang="en-US" dirty="0"/>
          </a:p>
        </p:txBody>
      </p:sp>
      <p:sp>
        <p:nvSpPr>
          <p:cNvPr id="17" name="ホームベース 16"/>
          <p:cNvSpPr/>
          <p:nvPr userDrawn="1"/>
        </p:nvSpPr>
        <p:spPr>
          <a:xfrm>
            <a:off x="1798874" y="4278776"/>
            <a:ext cx="405045" cy="315035"/>
          </a:xfrm>
          <a:prstGeom prst="homePlate">
            <a:avLst/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8" name="テキスト プレースホルダー 11"/>
          <p:cNvSpPr>
            <a:spLocks noGrp="1"/>
          </p:cNvSpPr>
          <p:nvPr>
            <p:ph type="body" sz="quarter" idx="39" hasCustomPrompt="1"/>
          </p:nvPr>
        </p:nvSpPr>
        <p:spPr>
          <a:xfrm>
            <a:off x="2158915" y="4166263"/>
            <a:ext cx="3780419" cy="540060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18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9" name="ホームベース 18"/>
          <p:cNvSpPr/>
          <p:nvPr userDrawn="1"/>
        </p:nvSpPr>
        <p:spPr>
          <a:xfrm>
            <a:off x="1798874" y="4973238"/>
            <a:ext cx="405045" cy="315035"/>
          </a:xfrm>
          <a:prstGeom prst="homePlate">
            <a:avLst/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20" name="テキスト プレースホルダー 11"/>
          <p:cNvSpPr>
            <a:spLocks noGrp="1"/>
          </p:cNvSpPr>
          <p:nvPr>
            <p:ph type="body" sz="quarter" idx="40" hasCustomPrompt="1"/>
          </p:nvPr>
        </p:nvSpPr>
        <p:spPr>
          <a:xfrm>
            <a:off x="2158915" y="4860725"/>
            <a:ext cx="3780419" cy="540060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18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1" name="ホームベース 20"/>
          <p:cNvSpPr/>
          <p:nvPr userDrawn="1"/>
        </p:nvSpPr>
        <p:spPr>
          <a:xfrm>
            <a:off x="1798874" y="5649061"/>
            <a:ext cx="405045" cy="315035"/>
          </a:xfrm>
          <a:prstGeom prst="homePlate">
            <a:avLst/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22" name="テキスト プレースホルダー 11"/>
          <p:cNvSpPr>
            <a:spLocks noGrp="1"/>
          </p:cNvSpPr>
          <p:nvPr>
            <p:ph type="body" sz="quarter" idx="41" hasCustomPrompt="1"/>
          </p:nvPr>
        </p:nvSpPr>
        <p:spPr>
          <a:xfrm>
            <a:off x="2158915" y="5536548"/>
            <a:ext cx="3780419" cy="540060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18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3" name="ホームベース 22"/>
          <p:cNvSpPr/>
          <p:nvPr userDrawn="1"/>
        </p:nvSpPr>
        <p:spPr>
          <a:xfrm>
            <a:off x="1798874" y="6326503"/>
            <a:ext cx="405045" cy="315035"/>
          </a:xfrm>
          <a:prstGeom prst="homePlate">
            <a:avLst/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24" name="テキスト プレースホルダー 11"/>
          <p:cNvSpPr>
            <a:spLocks noGrp="1"/>
          </p:cNvSpPr>
          <p:nvPr>
            <p:ph type="body" sz="quarter" idx="42" hasCustomPrompt="1"/>
          </p:nvPr>
        </p:nvSpPr>
        <p:spPr>
          <a:xfrm>
            <a:off x="2158915" y="6213990"/>
            <a:ext cx="3780419" cy="540060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18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grpSp>
        <p:nvGrpSpPr>
          <p:cNvPr id="9" name="グループ化 24"/>
          <p:cNvGrpSpPr/>
          <p:nvPr userDrawn="1"/>
        </p:nvGrpSpPr>
        <p:grpSpPr>
          <a:xfrm>
            <a:off x="6869660" y="1830319"/>
            <a:ext cx="4545506" cy="5621309"/>
            <a:chOff x="1582365" y="2308464"/>
            <a:chExt cx="4545506" cy="5621309"/>
          </a:xfrm>
        </p:grpSpPr>
        <p:sp>
          <p:nvSpPr>
            <p:cNvPr id="26" name="角丸四角形 25"/>
            <p:cNvSpPr/>
            <p:nvPr userDrawn="1"/>
          </p:nvSpPr>
          <p:spPr>
            <a:xfrm>
              <a:off x="1582366" y="2308464"/>
              <a:ext cx="4545505" cy="5621309"/>
            </a:xfrm>
            <a:prstGeom prst="roundRect">
              <a:avLst>
                <a:gd name="adj" fmla="val 2803"/>
              </a:avLst>
            </a:prstGeom>
            <a:solidFill>
              <a:schemeClr val="accent1">
                <a:lumMod val="75000"/>
              </a:schemeClr>
            </a:solidFill>
            <a:ln w="12700" cmpd="thinThick">
              <a:noFill/>
              <a:tailEnd type="triangle" w="lg" len="lg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  <p:sp>
          <p:nvSpPr>
            <p:cNvPr id="27" name="正方形/長方形 26"/>
            <p:cNvSpPr/>
            <p:nvPr userDrawn="1"/>
          </p:nvSpPr>
          <p:spPr>
            <a:xfrm>
              <a:off x="1582366" y="3073270"/>
              <a:ext cx="4545505" cy="1440160"/>
            </a:xfrm>
            <a:prstGeom prst="rect">
              <a:avLst/>
            </a:prstGeom>
            <a:solidFill>
              <a:schemeClr val="accent1"/>
            </a:solidFill>
            <a:ln w="12700" cmpd="thinThick">
              <a:noFill/>
              <a:tailEnd type="triangle" w="lg" len="lg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  <p:sp>
          <p:nvSpPr>
            <p:cNvPr id="28" name="正方形/長方形 27"/>
            <p:cNvSpPr/>
            <p:nvPr userDrawn="1"/>
          </p:nvSpPr>
          <p:spPr>
            <a:xfrm>
              <a:off x="1582365" y="4513430"/>
              <a:ext cx="4545505" cy="2876283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" cmpd="thinThick">
              <a:noFill/>
              <a:tailEnd type="triangle" w="lg" len="lg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</p:grpSp>
      <p:sp>
        <p:nvSpPr>
          <p:cNvPr id="29" name="テキスト プレースホルダー 11"/>
          <p:cNvSpPr>
            <a:spLocks noGrp="1"/>
          </p:cNvSpPr>
          <p:nvPr>
            <p:ph type="body" sz="quarter" idx="43" hasCustomPrompt="1"/>
          </p:nvPr>
        </p:nvSpPr>
        <p:spPr>
          <a:xfrm>
            <a:off x="6869660" y="1821922"/>
            <a:ext cx="4545505" cy="773203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800" spc="3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0" name="テキスト プレースホルダー 11"/>
          <p:cNvSpPr>
            <a:spLocks noGrp="1"/>
          </p:cNvSpPr>
          <p:nvPr>
            <p:ph type="body" sz="quarter" idx="44" hasCustomPrompt="1"/>
          </p:nvPr>
        </p:nvSpPr>
        <p:spPr>
          <a:xfrm>
            <a:off x="6869659" y="6911568"/>
            <a:ext cx="4545505" cy="540060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000" spc="3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1" name="テキスト プレースホルダー 11"/>
          <p:cNvSpPr>
            <a:spLocks noGrp="1"/>
          </p:cNvSpPr>
          <p:nvPr>
            <p:ph type="body" sz="quarter" idx="45" hasCustomPrompt="1"/>
          </p:nvPr>
        </p:nvSpPr>
        <p:spPr>
          <a:xfrm>
            <a:off x="6869661" y="2595125"/>
            <a:ext cx="4545505" cy="1440160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6600" spc="3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WORD</a:t>
            </a:r>
            <a:endParaRPr lang="en-US" dirty="0"/>
          </a:p>
        </p:txBody>
      </p:sp>
      <p:sp>
        <p:nvSpPr>
          <p:cNvPr id="32" name="ホームベース 31"/>
          <p:cNvSpPr/>
          <p:nvPr userDrawn="1"/>
        </p:nvSpPr>
        <p:spPr>
          <a:xfrm>
            <a:off x="7086169" y="4282813"/>
            <a:ext cx="405045" cy="315035"/>
          </a:xfrm>
          <a:prstGeom prst="homePlate">
            <a:avLst/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33" name="テキスト プレースホルダー 11"/>
          <p:cNvSpPr>
            <a:spLocks noGrp="1"/>
          </p:cNvSpPr>
          <p:nvPr>
            <p:ph type="body" sz="quarter" idx="46" hasCustomPrompt="1"/>
          </p:nvPr>
        </p:nvSpPr>
        <p:spPr>
          <a:xfrm>
            <a:off x="7446210" y="4170300"/>
            <a:ext cx="3780419" cy="540060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18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4" name="ホームベース 33"/>
          <p:cNvSpPr/>
          <p:nvPr userDrawn="1"/>
        </p:nvSpPr>
        <p:spPr>
          <a:xfrm>
            <a:off x="7086169" y="4977275"/>
            <a:ext cx="405045" cy="315035"/>
          </a:xfrm>
          <a:prstGeom prst="homePlate">
            <a:avLst/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35" name="テキスト プレースホルダー 11"/>
          <p:cNvSpPr>
            <a:spLocks noGrp="1"/>
          </p:cNvSpPr>
          <p:nvPr>
            <p:ph type="body" sz="quarter" idx="47" hasCustomPrompt="1"/>
          </p:nvPr>
        </p:nvSpPr>
        <p:spPr>
          <a:xfrm>
            <a:off x="7446210" y="4864762"/>
            <a:ext cx="3780419" cy="540060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18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6" name="ホームベース 35"/>
          <p:cNvSpPr/>
          <p:nvPr userDrawn="1"/>
        </p:nvSpPr>
        <p:spPr>
          <a:xfrm>
            <a:off x="7086169" y="5653098"/>
            <a:ext cx="405045" cy="315035"/>
          </a:xfrm>
          <a:prstGeom prst="homePlate">
            <a:avLst/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37" name="テキスト プレースホルダー 11"/>
          <p:cNvSpPr>
            <a:spLocks noGrp="1"/>
          </p:cNvSpPr>
          <p:nvPr>
            <p:ph type="body" sz="quarter" idx="48" hasCustomPrompt="1"/>
          </p:nvPr>
        </p:nvSpPr>
        <p:spPr>
          <a:xfrm>
            <a:off x="7446210" y="5540585"/>
            <a:ext cx="3780419" cy="540060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18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8" name="ホームベース 37"/>
          <p:cNvSpPr/>
          <p:nvPr userDrawn="1"/>
        </p:nvSpPr>
        <p:spPr>
          <a:xfrm>
            <a:off x="7086169" y="6330540"/>
            <a:ext cx="405045" cy="315035"/>
          </a:xfrm>
          <a:prstGeom prst="homePlate">
            <a:avLst/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39" name="テキスト プレースホルダー 11"/>
          <p:cNvSpPr>
            <a:spLocks noGrp="1"/>
          </p:cNvSpPr>
          <p:nvPr>
            <p:ph type="body" sz="quarter" idx="49" hasCustomPrompt="1"/>
          </p:nvPr>
        </p:nvSpPr>
        <p:spPr>
          <a:xfrm>
            <a:off x="7446210" y="6218027"/>
            <a:ext cx="3780419" cy="540060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18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grpSp>
        <p:nvGrpSpPr>
          <p:cNvPr id="10" name="グループ化 39"/>
          <p:cNvGrpSpPr/>
          <p:nvPr userDrawn="1"/>
        </p:nvGrpSpPr>
        <p:grpSpPr>
          <a:xfrm>
            <a:off x="12158542" y="1812181"/>
            <a:ext cx="4545506" cy="5621309"/>
            <a:chOff x="1582365" y="2308464"/>
            <a:chExt cx="4545506" cy="5621309"/>
          </a:xfrm>
        </p:grpSpPr>
        <p:sp>
          <p:nvSpPr>
            <p:cNvPr id="41" name="角丸四角形 40"/>
            <p:cNvSpPr/>
            <p:nvPr userDrawn="1"/>
          </p:nvSpPr>
          <p:spPr>
            <a:xfrm>
              <a:off x="1582366" y="2308464"/>
              <a:ext cx="4545505" cy="5621309"/>
            </a:xfrm>
            <a:prstGeom prst="roundRect">
              <a:avLst>
                <a:gd name="adj" fmla="val 2803"/>
              </a:avLst>
            </a:prstGeom>
            <a:solidFill>
              <a:schemeClr val="accent1"/>
            </a:solidFill>
            <a:ln w="12700" cmpd="thinThick">
              <a:noFill/>
              <a:tailEnd type="triangle" w="lg" len="lg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  <p:sp>
          <p:nvSpPr>
            <p:cNvPr id="42" name="正方形/長方形 41"/>
            <p:cNvSpPr/>
            <p:nvPr userDrawn="1"/>
          </p:nvSpPr>
          <p:spPr>
            <a:xfrm>
              <a:off x="1582366" y="3073270"/>
              <a:ext cx="4545505" cy="1440160"/>
            </a:xfrm>
            <a:prstGeom prst="rect">
              <a:avLst/>
            </a:prstGeom>
            <a:solidFill>
              <a:schemeClr val="accent1">
                <a:lumMod val="60000"/>
                <a:lumOff val="40000"/>
              </a:schemeClr>
            </a:solidFill>
            <a:ln w="12700" cmpd="thinThick">
              <a:noFill/>
              <a:tailEnd type="triangle" w="lg" len="lg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  <p:sp>
          <p:nvSpPr>
            <p:cNvPr id="43" name="正方形/長方形 42"/>
            <p:cNvSpPr/>
            <p:nvPr userDrawn="1"/>
          </p:nvSpPr>
          <p:spPr>
            <a:xfrm>
              <a:off x="1582365" y="4513430"/>
              <a:ext cx="4545505" cy="2876283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" cmpd="thinThick">
              <a:noFill/>
              <a:tailEnd type="triangle" w="lg" len="lg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</p:grpSp>
      <p:sp>
        <p:nvSpPr>
          <p:cNvPr id="44" name="テキスト プレースホルダー 11"/>
          <p:cNvSpPr>
            <a:spLocks noGrp="1"/>
          </p:cNvSpPr>
          <p:nvPr>
            <p:ph type="body" sz="quarter" idx="50" hasCustomPrompt="1"/>
          </p:nvPr>
        </p:nvSpPr>
        <p:spPr>
          <a:xfrm>
            <a:off x="12158542" y="1803784"/>
            <a:ext cx="4545505" cy="773203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800" spc="3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45" name="テキスト プレースホルダー 11"/>
          <p:cNvSpPr>
            <a:spLocks noGrp="1"/>
          </p:cNvSpPr>
          <p:nvPr>
            <p:ph type="body" sz="quarter" idx="51" hasCustomPrompt="1"/>
          </p:nvPr>
        </p:nvSpPr>
        <p:spPr>
          <a:xfrm>
            <a:off x="12158541" y="6893430"/>
            <a:ext cx="4545505" cy="540060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000" spc="3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46" name="テキスト プレースホルダー 11"/>
          <p:cNvSpPr>
            <a:spLocks noGrp="1"/>
          </p:cNvSpPr>
          <p:nvPr>
            <p:ph type="body" sz="quarter" idx="52" hasCustomPrompt="1"/>
          </p:nvPr>
        </p:nvSpPr>
        <p:spPr>
          <a:xfrm>
            <a:off x="12158543" y="2576987"/>
            <a:ext cx="4545505" cy="1440160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6600" spc="3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WORD</a:t>
            </a:r>
            <a:endParaRPr lang="en-US" dirty="0"/>
          </a:p>
        </p:txBody>
      </p:sp>
      <p:sp>
        <p:nvSpPr>
          <p:cNvPr id="47" name="ホームベース 46"/>
          <p:cNvSpPr/>
          <p:nvPr userDrawn="1"/>
        </p:nvSpPr>
        <p:spPr>
          <a:xfrm>
            <a:off x="12375051" y="4264675"/>
            <a:ext cx="405045" cy="315035"/>
          </a:xfrm>
          <a:prstGeom prst="homePlate">
            <a:avLst/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48" name="テキスト プレースホルダー 11"/>
          <p:cNvSpPr>
            <a:spLocks noGrp="1"/>
          </p:cNvSpPr>
          <p:nvPr>
            <p:ph type="body" sz="quarter" idx="53" hasCustomPrompt="1"/>
          </p:nvPr>
        </p:nvSpPr>
        <p:spPr>
          <a:xfrm>
            <a:off x="12735092" y="4152162"/>
            <a:ext cx="3780419" cy="540060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18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49" name="ホームベース 48"/>
          <p:cNvSpPr/>
          <p:nvPr userDrawn="1"/>
        </p:nvSpPr>
        <p:spPr>
          <a:xfrm>
            <a:off x="12375051" y="4959137"/>
            <a:ext cx="405045" cy="315035"/>
          </a:xfrm>
          <a:prstGeom prst="homePlate">
            <a:avLst/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50" name="テキスト プレースホルダー 11"/>
          <p:cNvSpPr>
            <a:spLocks noGrp="1"/>
          </p:cNvSpPr>
          <p:nvPr>
            <p:ph type="body" sz="quarter" idx="54" hasCustomPrompt="1"/>
          </p:nvPr>
        </p:nvSpPr>
        <p:spPr>
          <a:xfrm>
            <a:off x="12735092" y="4846624"/>
            <a:ext cx="3780419" cy="540060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18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51" name="ホームベース 50"/>
          <p:cNvSpPr/>
          <p:nvPr userDrawn="1"/>
        </p:nvSpPr>
        <p:spPr>
          <a:xfrm>
            <a:off x="12375051" y="5634960"/>
            <a:ext cx="405045" cy="315035"/>
          </a:xfrm>
          <a:prstGeom prst="homePlate">
            <a:avLst/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52" name="テキスト プレースホルダー 11"/>
          <p:cNvSpPr>
            <a:spLocks noGrp="1"/>
          </p:cNvSpPr>
          <p:nvPr>
            <p:ph type="body" sz="quarter" idx="55" hasCustomPrompt="1"/>
          </p:nvPr>
        </p:nvSpPr>
        <p:spPr>
          <a:xfrm>
            <a:off x="12735092" y="5522447"/>
            <a:ext cx="3780419" cy="540060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18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53" name="ホームベース 52"/>
          <p:cNvSpPr/>
          <p:nvPr userDrawn="1"/>
        </p:nvSpPr>
        <p:spPr>
          <a:xfrm>
            <a:off x="12375051" y="6312402"/>
            <a:ext cx="405045" cy="315035"/>
          </a:xfrm>
          <a:prstGeom prst="homePlate">
            <a:avLst/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54" name="テキスト プレースホルダー 11"/>
          <p:cNvSpPr>
            <a:spLocks noGrp="1"/>
          </p:cNvSpPr>
          <p:nvPr>
            <p:ph type="body" sz="quarter" idx="56" hasCustomPrompt="1"/>
          </p:nvPr>
        </p:nvSpPr>
        <p:spPr>
          <a:xfrm>
            <a:off x="12735092" y="6199889"/>
            <a:ext cx="3780419" cy="540060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18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cxnSp>
        <p:nvCxnSpPr>
          <p:cNvPr id="55" name="直線コネクタ 54"/>
          <p:cNvCxnSpPr/>
          <p:nvPr userDrawn="1"/>
        </p:nvCxnSpPr>
        <p:spPr>
          <a:xfrm flipH="1" flipV="1">
            <a:off x="3332956" y="7753789"/>
            <a:ext cx="11620500" cy="1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6" name="テキスト プレースホルダー 11"/>
          <p:cNvSpPr>
            <a:spLocks noGrp="1"/>
          </p:cNvSpPr>
          <p:nvPr>
            <p:ph type="body" sz="quarter" idx="57" hasCustomPrompt="1"/>
          </p:nvPr>
        </p:nvSpPr>
        <p:spPr>
          <a:xfrm>
            <a:off x="2097255" y="7975591"/>
            <a:ext cx="14102428" cy="1539112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spcBef>
                <a:spcPts val="0"/>
              </a:spcBef>
              <a:defRPr sz="24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91524618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500"/>
                            </p:stCondLst>
                            <p:childTnLst>
                              <p:par>
                                <p:cTn id="2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1000"/>
                            </p:stCondLst>
                            <p:childTnLst>
                              <p:par>
                                <p:cTn id="51" presetID="53" presetClass="entr" presetSubtype="16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8" dur="500" fill="hold"/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500" fill="hold"/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0" dur="500"/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500" fill="hold"/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8" dur="500" fill="hold"/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500" fill="hold"/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0" dur="500"/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2000"/>
                            </p:stCondLst>
                            <p:childTnLst>
                              <p:par>
                                <p:cTn id="7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4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7" dur="500"/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0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3" dur="500"/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6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9" dur="500"/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2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5" dur="500"/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6" fill="hold">
                            <p:stCondLst>
                              <p:cond delay="2500"/>
                            </p:stCondLst>
                            <p:childTnLst>
                              <p:par>
                                <p:cTn id="97" presetID="53" presetClass="entr" presetSubtype="16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9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1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2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4" dur="500" fill="hold"/>
                                        <p:tgtEl>
                                          <p:spTgt spid="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5" dur="500" fill="hold"/>
                                        <p:tgtEl>
                                          <p:spTgt spid="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6" dur="500"/>
                                        <p:tgtEl>
                                          <p:spTgt spid="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7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9" dur="500" fill="hold"/>
                                        <p:tgtEl>
                                          <p:spTgt spid="4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0" dur="500" fill="hold"/>
                                        <p:tgtEl>
                                          <p:spTgt spid="4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1" dur="500"/>
                                        <p:tgtEl>
                                          <p:spTgt spid="4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2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4" dur="500" fill="hold"/>
                                        <p:tgtEl>
                                          <p:spTgt spid="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5" dur="500" fill="hold"/>
                                        <p:tgtEl>
                                          <p:spTgt spid="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6" dur="500"/>
                                        <p:tgtEl>
                                          <p:spTgt spid="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7" fill="hold">
                            <p:stCondLst>
                              <p:cond delay="3500"/>
                            </p:stCondLst>
                            <p:childTnLst>
                              <p:par>
                                <p:cTn id="11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0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3" dur="500"/>
                                        <p:tgtEl>
                                          <p:spTgt spid="4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6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9" dur="500"/>
                                        <p:tgtEl>
                                          <p:spTgt spid="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2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5" dur="500"/>
                                        <p:tgtEl>
                                          <p:spTgt spid="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8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1" dur="500"/>
                                        <p:tgtEl>
                                          <p:spTgt spid="5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2" fill="hold">
                            <p:stCondLst>
                              <p:cond delay="4000"/>
                            </p:stCondLst>
                            <p:childTnLst>
                              <p:par>
                                <p:cTn id="143" presetID="16" presetClass="entr" presetSubtype="37" fill="hold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45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6" presetID="2" presetClass="entr" presetSubtype="4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8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9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 build="p">
        <p:tmplLst>
          <p:tmpl lvl="1">
            <p:tnLst>
              <p:par>
                <p:cTn presetID="53" presetClass="entr" presetSubtype="16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500" fill="hold"/>
                        <p:tgtEl>
                          <p:spTgt spid="14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14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500"/>
                        <p:tgtEl>
                          <p:spTgt spid="1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5" grpId="0" build="p">
        <p:tmplLst>
          <p:tmpl lvl="1">
            <p:tnLst>
              <p:par>
                <p:cTn presetID="53" presetClass="entr" presetSubtype="16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500" fill="hold"/>
                        <p:tgtEl>
                          <p:spTgt spid="15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15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500"/>
                        <p:tgtEl>
                          <p:spTgt spid="1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6" grpId="0" build="p">
        <p:tmplLst>
          <p:tmpl lvl="1">
            <p:tnLst>
              <p:par>
                <p:cTn presetID="53" presetClass="entr" presetSubtype="16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500" fill="hold"/>
                        <p:tgtEl>
                          <p:spTgt spid="16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16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500"/>
                        <p:tgtEl>
                          <p:spTgt spid="1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7" grpId="0" animBg="1"/>
      <p:bldP spid="18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9" grpId="0" animBg="1"/>
      <p:bldP spid="20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1" grpId="0" animBg="1"/>
      <p:bldP spid="22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3" grpId="0" animBg="1"/>
      <p:bldP spid="24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9" grpId="0" build="p">
        <p:tmplLst>
          <p:tmpl lvl="1">
            <p:tnLst>
              <p:par>
                <p:cTn presetID="53" presetClass="entr" presetSubtype="16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500" fill="hold"/>
                        <p:tgtEl>
                          <p:spTgt spid="29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29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500"/>
                        <p:tgtEl>
                          <p:spTgt spid="2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0" grpId="0" build="p">
        <p:tmplLst>
          <p:tmpl lvl="1">
            <p:tnLst>
              <p:par>
                <p:cTn presetID="53" presetClass="entr" presetSubtype="16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500" fill="hold"/>
                        <p:tgtEl>
                          <p:spTgt spid="30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30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500"/>
                        <p:tgtEl>
                          <p:spTgt spid="3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1" grpId="0" build="p">
        <p:tmplLst>
          <p:tmpl lvl="1">
            <p:tnLst>
              <p:par>
                <p:cTn presetID="53" presetClass="entr" presetSubtype="16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500" fill="hold"/>
                        <p:tgtEl>
                          <p:spTgt spid="31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31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500"/>
                        <p:tgtEl>
                          <p:spTgt spid="3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2" grpId="0" animBg="1"/>
      <p:bldP spid="33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4" grpId="0" animBg="1"/>
      <p:bldP spid="35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6" grpId="0" animBg="1"/>
      <p:bldP spid="37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8" grpId="0" animBg="1"/>
      <p:bldP spid="39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4" grpId="0" build="p">
        <p:tmplLst>
          <p:tmpl lvl="1">
            <p:tnLst>
              <p:par>
                <p:cTn presetID="53" presetClass="entr" presetSubtype="16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500" fill="hold"/>
                        <p:tgtEl>
                          <p:spTgt spid="44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44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500"/>
                        <p:tgtEl>
                          <p:spTgt spid="4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5" grpId="0" build="p">
        <p:tmplLst>
          <p:tmpl lvl="1">
            <p:tnLst>
              <p:par>
                <p:cTn presetID="53" presetClass="entr" presetSubtype="16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500" fill="hold"/>
                        <p:tgtEl>
                          <p:spTgt spid="45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45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500"/>
                        <p:tgtEl>
                          <p:spTgt spid="4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6" grpId="0" build="p">
        <p:tmplLst>
          <p:tmpl lvl="1">
            <p:tnLst>
              <p:par>
                <p:cTn presetID="53" presetClass="entr" presetSubtype="16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500" fill="hold"/>
                        <p:tgtEl>
                          <p:spTgt spid="46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46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500"/>
                        <p:tgtEl>
                          <p:spTgt spid="4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7" grpId="0" animBg="1"/>
      <p:bldP spid="48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4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9" grpId="0" animBg="1"/>
      <p:bldP spid="50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5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1" grpId="0" animBg="1"/>
      <p:bldP spid="52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5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3" grpId="0" animBg="1"/>
      <p:bldP spid="54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5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6" grpId="0">
        <p:tmplLst>
          <p:tmpl>
            <p:tnLst>
              <p:par>
                <p:cTn presetID="2" presetClass="entr" presetSubtype="4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5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5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44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Plan Table 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en-US" altLang="ja-JP" dirty="0" smtClean="0"/>
              <a:t>SLIDE TITLE HERE</a:t>
            </a:r>
            <a:endParaRPr kumimoji="1" lang="ja-JP" altLang="en-US" dirty="0"/>
          </a:p>
        </p:txBody>
      </p: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  <a:alpha val="70000"/>
                  </a:prstClr>
                </a:solidFill>
              </a:rPr>
              <a:t>The Power of PowerPoint | thepopp.com</a:t>
            </a:r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87164BF-D67A-46C0-81D2-5BAF67C00C80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  <p:grpSp>
        <p:nvGrpSpPr>
          <p:cNvPr id="8" name="グループ化 12"/>
          <p:cNvGrpSpPr/>
          <p:nvPr userDrawn="1"/>
        </p:nvGrpSpPr>
        <p:grpSpPr>
          <a:xfrm>
            <a:off x="817282" y="1826282"/>
            <a:ext cx="3780420" cy="5621309"/>
            <a:chOff x="1582365" y="2308464"/>
            <a:chExt cx="4545506" cy="5621309"/>
          </a:xfrm>
        </p:grpSpPr>
        <p:sp>
          <p:nvSpPr>
            <p:cNvPr id="5" name="角丸四角形 4"/>
            <p:cNvSpPr/>
            <p:nvPr userDrawn="1"/>
          </p:nvSpPr>
          <p:spPr>
            <a:xfrm>
              <a:off x="1582366" y="2308464"/>
              <a:ext cx="4545505" cy="5621309"/>
            </a:xfrm>
            <a:prstGeom prst="roundRect">
              <a:avLst>
                <a:gd name="adj" fmla="val 2803"/>
              </a:avLst>
            </a:prstGeom>
            <a:solidFill>
              <a:schemeClr val="accent1"/>
            </a:solidFill>
            <a:ln w="12700" cmpd="thinThick">
              <a:noFill/>
              <a:tailEnd type="triangle" w="lg" len="lg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  <p:sp>
          <p:nvSpPr>
            <p:cNvPr id="6" name="正方形/長方形 5"/>
            <p:cNvSpPr/>
            <p:nvPr userDrawn="1"/>
          </p:nvSpPr>
          <p:spPr>
            <a:xfrm>
              <a:off x="1582366" y="3073270"/>
              <a:ext cx="4545505" cy="1440160"/>
            </a:xfrm>
            <a:prstGeom prst="rect">
              <a:avLst/>
            </a:prstGeom>
            <a:solidFill>
              <a:schemeClr val="accent1">
                <a:lumMod val="60000"/>
                <a:lumOff val="40000"/>
              </a:schemeClr>
            </a:solidFill>
            <a:ln w="12700" cmpd="thinThick">
              <a:noFill/>
              <a:tailEnd type="triangle" w="lg" len="lg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  <p:sp>
          <p:nvSpPr>
            <p:cNvPr id="7" name="正方形/長方形 6"/>
            <p:cNvSpPr/>
            <p:nvPr userDrawn="1"/>
          </p:nvSpPr>
          <p:spPr>
            <a:xfrm>
              <a:off x="1582365" y="4513430"/>
              <a:ext cx="4545505" cy="2876283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" cmpd="thinThick">
              <a:noFill/>
              <a:tailEnd type="triangle" w="lg" len="lg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</p:grpSp>
      <p:sp>
        <p:nvSpPr>
          <p:cNvPr id="14" name="テキスト プレースホルダー 11"/>
          <p:cNvSpPr>
            <a:spLocks noGrp="1"/>
          </p:cNvSpPr>
          <p:nvPr>
            <p:ph type="body" sz="quarter" idx="36" hasCustomPrompt="1"/>
          </p:nvPr>
        </p:nvSpPr>
        <p:spPr>
          <a:xfrm>
            <a:off x="817282" y="1817885"/>
            <a:ext cx="3780419" cy="773203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800" spc="3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5" name="テキスト プレースホルダー 11"/>
          <p:cNvSpPr>
            <a:spLocks noGrp="1"/>
          </p:cNvSpPr>
          <p:nvPr>
            <p:ph type="body" sz="quarter" idx="37" hasCustomPrompt="1"/>
          </p:nvPr>
        </p:nvSpPr>
        <p:spPr>
          <a:xfrm>
            <a:off x="817281" y="6907531"/>
            <a:ext cx="3780419" cy="540060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000" spc="3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6" name="テキスト プレースホルダー 11"/>
          <p:cNvSpPr>
            <a:spLocks noGrp="1"/>
          </p:cNvSpPr>
          <p:nvPr>
            <p:ph type="body" sz="quarter" idx="38" hasCustomPrompt="1"/>
          </p:nvPr>
        </p:nvSpPr>
        <p:spPr>
          <a:xfrm>
            <a:off x="817283" y="2591088"/>
            <a:ext cx="3780419" cy="1440160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6600" spc="3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WORD</a:t>
            </a:r>
            <a:endParaRPr lang="en-US" dirty="0"/>
          </a:p>
        </p:txBody>
      </p:sp>
      <p:sp>
        <p:nvSpPr>
          <p:cNvPr id="17" name="ホームベース 16"/>
          <p:cNvSpPr/>
          <p:nvPr userDrawn="1"/>
        </p:nvSpPr>
        <p:spPr>
          <a:xfrm>
            <a:off x="1042305" y="4278776"/>
            <a:ext cx="405045" cy="315035"/>
          </a:xfrm>
          <a:prstGeom prst="homePlate">
            <a:avLst/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8" name="テキスト プレースホルダー 11"/>
          <p:cNvSpPr>
            <a:spLocks noGrp="1"/>
          </p:cNvSpPr>
          <p:nvPr>
            <p:ph type="body" sz="quarter" idx="39" hasCustomPrompt="1"/>
          </p:nvPr>
        </p:nvSpPr>
        <p:spPr>
          <a:xfrm>
            <a:off x="1357342" y="4166263"/>
            <a:ext cx="3051823" cy="540060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18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9" name="ホームベース 18"/>
          <p:cNvSpPr/>
          <p:nvPr userDrawn="1"/>
        </p:nvSpPr>
        <p:spPr>
          <a:xfrm>
            <a:off x="1033788" y="4973238"/>
            <a:ext cx="405045" cy="315035"/>
          </a:xfrm>
          <a:prstGeom prst="homePlate">
            <a:avLst/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20" name="テキスト プレースホルダー 11"/>
          <p:cNvSpPr>
            <a:spLocks noGrp="1"/>
          </p:cNvSpPr>
          <p:nvPr>
            <p:ph type="body" sz="quarter" idx="40" hasCustomPrompt="1"/>
          </p:nvPr>
        </p:nvSpPr>
        <p:spPr>
          <a:xfrm>
            <a:off x="1357342" y="4860725"/>
            <a:ext cx="3051823" cy="540060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18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1" name="ホームベース 20"/>
          <p:cNvSpPr/>
          <p:nvPr userDrawn="1"/>
        </p:nvSpPr>
        <p:spPr>
          <a:xfrm>
            <a:off x="1042305" y="5649061"/>
            <a:ext cx="405045" cy="315035"/>
          </a:xfrm>
          <a:prstGeom prst="homePlate">
            <a:avLst/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22" name="テキスト プレースホルダー 11"/>
          <p:cNvSpPr>
            <a:spLocks noGrp="1"/>
          </p:cNvSpPr>
          <p:nvPr>
            <p:ph type="body" sz="quarter" idx="41" hasCustomPrompt="1"/>
          </p:nvPr>
        </p:nvSpPr>
        <p:spPr>
          <a:xfrm>
            <a:off x="1357342" y="5536548"/>
            <a:ext cx="3051823" cy="540060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18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3" name="ホームベース 22"/>
          <p:cNvSpPr/>
          <p:nvPr userDrawn="1"/>
        </p:nvSpPr>
        <p:spPr>
          <a:xfrm>
            <a:off x="1042305" y="6326503"/>
            <a:ext cx="405045" cy="315035"/>
          </a:xfrm>
          <a:prstGeom prst="homePlate">
            <a:avLst/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24" name="テキスト プレースホルダー 11"/>
          <p:cNvSpPr>
            <a:spLocks noGrp="1"/>
          </p:cNvSpPr>
          <p:nvPr>
            <p:ph type="body" sz="quarter" idx="42" hasCustomPrompt="1"/>
          </p:nvPr>
        </p:nvSpPr>
        <p:spPr>
          <a:xfrm>
            <a:off x="1357342" y="6213990"/>
            <a:ext cx="3051823" cy="540060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18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grpSp>
        <p:nvGrpSpPr>
          <p:cNvPr id="9" name="グループ化 24"/>
          <p:cNvGrpSpPr/>
          <p:nvPr userDrawn="1"/>
        </p:nvGrpSpPr>
        <p:grpSpPr>
          <a:xfrm>
            <a:off x="5101276" y="1830319"/>
            <a:ext cx="3780420" cy="5621309"/>
            <a:chOff x="1582365" y="2308464"/>
            <a:chExt cx="4545506" cy="5621309"/>
          </a:xfrm>
        </p:grpSpPr>
        <p:sp>
          <p:nvSpPr>
            <p:cNvPr id="26" name="角丸四角形 25"/>
            <p:cNvSpPr/>
            <p:nvPr userDrawn="1"/>
          </p:nvSpPr>
          <p:spPr>
            <a:xfrm>
              <a:off x="1582366" y="2308464"/>
              <a:ext cx="4545505" cy="5621309"/>
            </a:xfrm>
            <a:prstGeom prst="roundRect">
              <a:avLst>
                <a:gd name="adj" fmla="val 2803"/>
              </a:avLst>
            </a:prstGeom>
            <a:solidFill>
              <a:schemeClr val="accent1">
                <a:lumMod val="75000"/>
              </a:schemeClr>
            </a:solidFill>
            <a:ln w="12700" cmpd="thinThick">
              <a:noFill/>
              <a:tailEnd type="triangle" w="lg" len="lg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  <p:sp>
          <p:nvSpPr>
            <p:cNvPr id="27" name="正方形/長方形 26"/>
            <p:cNvSpPr/>
            <p:nvPr userDrawn="1"/>
          </p:nvSpPr>
          <p:spPr>
            <a:xfrm>
              <a:off x="1582366" y="3073270"/>
              <a:ext cx="4545505" cy="1440160"/>
            </a:xfrm>
            <a:prstGeom prst="rect">
              <a:avLst/>
            </a:prstGeom>
            <a:solidFill>
              <a:schemeClr val="accent1"/>
            </a:solidFill>
            <a:ln w="12700" cmpd="thinThick">
              <a:noFill/>
              <a:tailEnd type="triangle" w="lg" len="lg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  <p:sp>
          <p:nvSpPr>
            <p:cNvPr id="28" name="正方形/長方形 27"/>
            <p:cNvSpPr/>
            <p:nvPr userDrawn="1"/>
          </p:nvSpPr>
          <p:spPr>
            <a:xfrm>
              <a:off x="1582365" y="4513430"/>
              <a:ext cx="4545505" cy="2876283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" cmpd="thinThick">
              <a:noFill/>
              <a:tailEnd type="triangle" w="lg" len="lg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</p:grpSp>
      <p:sp>
        <p:nvSpPr>
          <p:cNvPr id="29" name="テキスト プレースホルダー 11"/>
          <p:cNvSpPr>
            <a:spLocks noGrp="1"/>
          </p:cNvSpPr>
          <p:nvPr>
            <p:ph type="body" sz="quarter" idx="43" hasCustomPrompt="1"/>
          </p:nvPr>
        </p:nvSpPr>
        <p:spPr>
          <a:xfrm>
            <a:off x="5101276" y="1821922"/>
            <a:ext cx="3780419" cy="773203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800" spc="3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0" name="テキスト プレースホルダー 11"/>
          <p:cNvSpPr>
            <a:spLocks noGrp="1"/>
          </p:cNvSpPr>
          <p:nvPr>
            <p:ph type="body" sz="quarter" idx="44" hasCustomPrompt="1"/>
          </p:nvPr>
        </p:nvSpPr>
        <p:spPr>
          <a:xfrm>
            <a:off x="5101275" y="6911568"/>
            <a:ext cx="3780419" cy="540060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000" spc="3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1" name="テキスト プレースホルダー 11"/>
          <p:cNvSpPr>
            <a:spLocks noGrp="1"/>
          </p:cNvSpPr>
          <p:nvPr>
            <p:ph type="body" sz="quarter" idx="45" hasCustomPrompt="1"/>
          </p:nvPr>
        </p:nvSpPr>
        <p:spPr>
          <a:xfrm>
            <a:off x="5101277" y="2595125"/>
            <a:ext cx="3780419" cy="1440160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6600" spc="3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WORD</a:t>
            </a:r>
            <a:endParaRPr lang="en-US" dirty="0"/>
          </a:p>
        </p:txBody>
      </p:sp>
      <p:sp>
        <p:nvSpPr>
          <p:cNvPr id="32" name="ホームベース 31"/>
          <p:cNvSpPr/>
          <p:nvPr userDrawn="1"/>
        </p:nvSpPr>
        <p:spPr>
          <a:xfrm>
            <a:off x="5317782" y="4282813"/>
            <a:ext cx="405045" cy="315035"/>
          </a:xfrm>
          <a:prstGeom prst="homePlate">
            <a:avLst/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33" name="テキスト プレースホルダー 11"/>
          <p:cNvSpPr>
            <a:spLocks noGrp="1"/>
          </p:cNvSpPr>
          <p:nvPr>
            <p:ph type="body" sz="quarter" idx="46" hasCustomPrompt="1"/>
          </p:nvPr>
        </p:nvSpPr>
        <p:spPr>
          <a:xfrm>
            <a:off x="5641336" y="4170300"/>
            <a:ext cx="3051823" cy="540060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18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4" name="ホームベース 33"/>
          <p:cNvSpPr/>
          <p:nvPr userDrawn="1"/>
        </p:nvSpPr>
        <p:spPr>
          <a:xfrm>
            <a:off x="5317782" y="4977275"/>
            <a:ext cx="405045" cy="315035"/>
          </a:xfrm>
          <a:prstGeom prst="homePlate">
            <a:avLst/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35" name="テキスト プレースホルダー 11"/>
          <p:cNvSpPr>
            <a:spLocks noGrp="1"/>
          </p:cNvSpPr>
          <p:nvPr>
            <p:ph type="body" sz="quarter" idx="47" hasCustomPrompt="1"/>
          </p:nvPr>
        </p:nvSpPr>
        <p:spPr>
          <a:xfrm>
            <a:off x="5641336" y="4864762"/>
            <a:ext cx="3051823" cy="540060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18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6" name="ホームベース 35"/>
          <p:cNvSpPr/>
          <p:nvPr userDrawn="1"/>
        </p:nvSpPr>
        <p:spPr>
          <a:xfrm>
            <a:off x="5317782" y="5653098"/>
            <a:ext cx="405045" cy="315035"/>
          </a:xfrm>
          <a:prstGeom prst="homePlate">
            <a:avLst/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37" name="テキスト プレースホルダー 11"/>
          <p:cNvSpPr>
            <a:spLocks noGrp="1"/>
          </p:cNvSpPr>
          <p:nvPr>
            <p:ph type="body" sz="quarter" idx="48" hasCustomPrompt="1"/>
          </p:nvPr>
        </p:nvSpPr>
        <p:spPr>
          <a:xfrm>
            <a:off x="5641336" y="5540585"/>
            <a:ext cx="3051823" cy="540060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18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8" name="ホームベース 37"/>
          <p:cNvSpPr/>
          <p:nvPr userDrawn="1"/>
        </p:nvSpPr>
        <p:spPr>
          <a:xfrm>
            <a:off x="5317782" y="6330540"/>
            <a:ext cx="405045" cy="315035"/>
          </a:xfrm>
          <a:prstGeom prst="homePlate">
            <a:avLst/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39" name="テキスト プレースホルダー 11"/>
          <p:cNvSpPr>
            <a:spLocks noGrp="1"/>
          </p:cNvSpPr>
          <p:nvPr>
            <p:ph type="body" sz="quarter" idx="49" hasCustomPrompt="1"/>
          </p:nvPr>
        </p:nvSpPr>
        <p:spPr>
          <a:xfrm>
            <a:off x="5641336" y="6218027"/>
            <a:ext cx="3051823" cy="540060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18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cxnSp>
        <p:nvCxnSpPr>
          <p:cNvPr id="55" name="直線コネクタ 54"/>
          <p:cNvCxnSpPr/>
          <p:nvPr userDrawn="1"/>
        </p:nvCxnSpPr>
        <p:spPr>
          <a:xfrm flipH="1" flipV="1">
            <a:off x="3476491" y="7753789"/>
            <a:ext cx="11620500" cy="1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6" name="テキスト プレースホルダー 11"/>
          <p:cNvSpPr>
            <a:spLocks noGrp="1"/>
          </p:cNvSpPr>
          <p:nvPr>
            <p:ph type="body" sz="quarter" idx="57" hasCustomPrompt="1"/>
          </p:nvPr>
        </p:nvSpPr>
        <p:spPr>
          <a:xfrm>
            <a:off x="2097255" y="7975591"/>
            <a:ext cx="14102428" cy="1539112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spcBef>
                <a:spcPts val="0"/>
              </a:spcBef>
              <a:defRPr sz="24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grpSp>
        <p:nvGrpSpPr>
          <p:cNvPr id="10" name="グループ化 71"/>
          <p:cNvGrpSpPr/>
          <p:nvPr userDrawn="1"/>
        </p:nvGrpSpPr>
        <p:grpSpPr>
          <a:xfrm>
            <a:off x="9368232" y="1832544"/>
            <a:ext cx="3780420" cy="5621309"/>
            <a:chOff x="1582365" y="2308464"/>
            <a:chExt cx="4545506" cy="5621309"/>
          </a:xfrm>
        </p:grpSpPr>
        <p:sp>
          <p:nvSpPr>
            <p:cNvPr id="73" name="角丸四角形 72"/>
            <p:cNvSpPr/>
            <p:nvPr userDrawn="1"/>
          </p:nvSpPr>
          <p:spPr>
            <a:xfrm>
              <a:off x="1582366" y="2308464"/>
              <a:ext cx="4545505" cy="5621309"/>
            </a:xfrm>
            <a:prstGeom prst="roundRect">
              <a:avLst>
                <a:gd name="adj" fmla="val 2803"/>
              </a:avLst>
            </a:prstGeom>
            <a:solidFill>
              <a:schemeClr val="accent1"/>
            </a:solidFill>
            <a:ln w="12700" cmpd="thinThick">
              <a:noFill/>
              <a:tailEnd type="triangle" w="lg" len="lg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  <p:sp>
          <p:nvSpPr>
            <p:cNvPr id="74" name="正方形/長方形 73"/>
            <p:cNvSpPr/>
            <p:nvPr userDrawn="1"/>
          </p:nvSpPr>
          <p:spPr>
            <a:xfrm>
              <a:off x="1582366" y="3073270"/>
              <a:ext cx="4545505" cy="1440160"/>
            </a:xfrm>
            <a:prstGeom prst="rect">
              <a:avLst/>
            </a:prstGeom>
            <a:solidFill>
              <a:schemeClr val="accent1">
                <a:lumMod val="60000"/>
                <a:lumOff val="40000"/>
              </a:schemeClr>
            </a:solidFill>
            <a:ln w="12700" cmpd="thinThick">
              <a:noFill/>
              <a:tailEnd type="triangle" w="lg" len="lg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  <p:sp>
          <p:nvSpPr>
            <p:cNvPr id="75" name="正方形/長方形 74"/>
            <p:cNvSpPr/>
            <p:nvPr userDrawn="1"/>
          </p:nvSpPr>
          <p:spPr>
            <a:xfrm>
              <a:off x="1582365" y="4513430"/>
              <a:ext cx="4545505" cy="2876283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" cmpd="thinThick">
              <a:noFill/>
              <a:tailEnd type="triangle" w="lg" len="lg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</p:grpSp>
      <p:sp>
        <p:nvSpPr>
          <p:cNvPr id="76" name="テキスト プレースホルダー 11"/>
          <p:cNvSpPr>
            <a:spLocks noGrp="1"/>
          </p:cNvSpPr>
          <p:nvPr>
            <p:ph type="body" sz="quarter" idx="58" hasCustomPrompt="1"/>
          </p:nvPr>
        </p:nvSpPr>
        <p:spPr>
          <a:xfrm>
            <a:off x="9368232" y="1824147"/>
            <a:ext cx="3780419" cy="773203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800" spc="3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77" name="テキスト プレースホルダー 11"/>
          <p:cNvSpPr>
            <a:spLocks noGrp="1"/>
          </p:cNvSpPr>
          <p:nvPr>
            <p:ph type="body" sz="quarter" idx="59" hasCustomPrompt="1"/>
          </p:nvPr>
        </p:nvSpPr>
        <p:spPr>
          <a:xfrm>
            <a:off x="9368231" y="6913793"/>
            <a:ext cx="3780419" cy="540060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000" spc="3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78" name="テキスト プレースホルダー 11"/>
          <p:cNvSpPr>
            <a:spLocks noGrp="1"/>
          </p:cNvSpPr>
          <p:nvPr>
            <p:ph type="body" sz="quarter" idx="60" hasCustomPrompt="1"/>
          </p:nvPr>
        </p:nvSpPr>
        <p:spPr>
          <a:xfrm>
            <a:off x="9368233" y="2597350"/>
            <a:ext cx="3780419" cy="1440160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6600" spc="3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WORD</a:t>
            </a:r>
            <a:endParaRPr lang="en-US" dirty="0"/>
          </a:p>
        </p:txBody>
      </p:sp>
      <p:sp>
        <p:nvSpPr>
          <p:cNvPr id="79" name="ホームベース 78"/>
          <p:cNvSpPr/>
          <p:nvPr userDrawn="1"/>
        </p:nvSpPr>
        <p:spPr>
          <a:xfrm>
            <a:off x="9584738" y="4285038"/>
            <a:ext cx="405045" cy="315035"/>
          </a:xfrm>
          <a:prstGeom prst="homePlate">
            <a:avLst/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80" name="テキスト プレースホルダー 11"/>
          <p:cNvSpPr>
            <a:spLocks noGrp="1"/>
          </p:cNvSpPr>
          <p:nvPr>
            <p:ph type="body" sz="quarter" idx="61" hasCustomPrompt="1"/>
          </p:nvPr>
        </p:nvSpPr>
        <p:spPr>
          <a:xfrm>
            <a:off x="9908292" y="4172525"/>
            <a:ext cx="3051823" cy="540060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18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81" name="ホームベース 80"/>
          <p:cNvSpPr/>
          <p:nvPr userDrawn="1"/>
        </p:nvSpPr>
        <p:spPr>
          <a:xfrm>
            <a:off x="9584738" y="4979500"/>
            <a:ext cx="405045" cy="315035"/>
          </a:xfrm>
          <a:prstGeom prst="homePlate">
            <a:avLst/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82" name="テキスト プレースホルダー 11"/>
          <p:cNvSpPr>
            <a:spLocks noGrp="1"/>
          </p:cNvSpPr>
          <p:nvPr>
            <p:ph type="body" sz="quarter" idx="62" hasCustomPrompt="1"/>
          </p:nvPr>
        </p:nvSpPr>
        <p:spPr>
          <a:xfrm>
            <a:off x="9908292" y="4866987"/>
            <a:ext cx="3051823" cy="540060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18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83" name="ホームベース 82"/>
          <p:cNvSpPr/>
          <p:nvPr userDrawn="1"/>
        </p:nvSpPr>
        <p:spPr>
          <a:xfrm>
            <a:off x="9584738" y="5655323"/>
            <a:ext cx="405045" cy="315035"/>
          </a:xfrm>
          <a:prstGeom prst="homePlate">
            <a:avLst/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84" name="テキスト プレースホルダー 11"/>
          <p:cNvSpPr>
            <a:spLocks noGrp="1"/>
          </p:cNvSpPr>
          <p:nvPr>
            <p:ph type="body" sz="quarter" idx="63" hasCustomPrompt="1"/>
          </p:nvPr>
        </p:nvSpPr>
        <p:spPr>
          <a:xfrm>
            <a:off x="9908292" y="5542810"/>
            <a:ext cx="3051823" cy="540060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18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85" name="ホームベース 84"/>
          <p:cNvSpPr/>
          <p:nvPr userDrawn="1"/>
        </p:nvSpPr>
        <p:spPr>
          <a:xfrm>
            <a:off x="9584738" y="6332765"/>
            <a:ext cx="405045" cy="315035"/>
          </a:xfrm>
          <a:prstGeom prst="homePlate">
            <a:avLst/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86" name="テキスト プレースホルダー 11"/>
          <p:cNvSpPr>
            <a:spLocks noGrp="1"/>
          </p:cNvSpPr>
          <p:nvPr>
            <p:ph type="body" sz="quarter" idx="64" hasCustomPrompt="1"/>
          </p:nvPr>
        </p:nvSpPr>
        <p:spPr>
          <a:xfrm>
            <a:off x="9908292" y="6220252"/>
            <a:ext cx="3051823" cy="540060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18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grpSp>
        <p:nvGrpSpPr>
          <p:cNvPr id="11" name="グループ化 86"/>
          <p:cNvGrpSpPr/>
          <p:nvPr userDrawn="1"/>
        </p:nvGrpSpPr>
        <p:grpSpPr>
          <a:xfrm>
            <a:off x="13652226" y="1836581"/>
            <a:ext cx="3780420" cy="5621309"/>
            <a:chOff x="1582365" y="2308464"/>
            <a:chExt cx="4545506" cy="5621309"/>
          </a:xfrm>
        </p:grpSpPr>
        <p:sp>
          <p:nvSpPr>
            <p:cNvPr id="88" name="角丸四角形 87"/>
            <p:cNvSpPr/>
            <p:nvPr userDrawn="1"/>
          </p:nvSpPr>
          <p:spPr>
            <a:xfrm>
              <a:off x="1582366" y="2308464"/>
              <a:ext cx="4545505" cy="5621309"/>
            </a:xfrm>
            <a:prstGeom prst="roundRect">
              <a:avLst>
                <a:gd name="adj" fmla="val 2803"/>
              </a:avLst>
            </a:prstGeom>
            <a:solidFill>
              <a:schemeClr val="accent1">
                <a:lumMod val="75000"/>
              </a:schemeClr>
            </a:solidFill>
            <a:ln w="12700" cmpd="thinThick">
              <a:noFill/>
              <a:tailEnd type="triangle" w="lg" len="lg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  <p:sp>
          <p:nvSpPr>
            <p:cNvPr id="89" name="正方形/長方形 88"/>
            <p:cNvSpPr/>
            <p:nvPr userDrawn="1"/>
          </p:nvSpPr>
          <p:spPr>
            <a:xfrm>
              <a:off x="1582366" y="3073270"/>
              <a:ext cx="4545505" cy="1440160"/>
            </a:xfrm>
            <a:prstGeom prst="rect">
              <a:avLst/>
            </a:prstGeom>
            <a:solidFill>
              <a:schemeClr val="accent1"/>
            </a:solidFill>
            <a:ln w="12700" cmpd="thinThick">
              <a:noFill/>
              <a:tailEnd type="triangle" w="lg" len="lg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  <p:sp>
          <p:nvSpPr>
            <p:cNvPr id="90" name="正方形/長方形 89"/>
            <p:cNvSpPr/>
            <p:nvPr userDrawn="1"/>
          </p:nvSpPr>
          <p:spPr>
            <a:xfrm>
              <a:off x="1582365" y="4513430"/>
              <a:ext cx="4545505" cy="2876283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" cmpd="thinThick">
              <a:noFill/>
              <a:tailEnd type="triangle" w="lg" len="lg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</p:grpSp>
      <p:sp>
        <p:nvSpPr>
          <p:cNvPr id="91" name="テキスト プレースホルダー 11"/>
          <p:cNvSpPr>
            <a:spLocks noGrp="1"/>
          </p:cNvSpPr>
          <p:nvPr>
            <p:ph type="body" sz="quarter" idx="65" hasCustomPrompt="1"/>
          </p:nvPr>
        </p:nvSpPr>
        <p:spPr>
          <a:xfrm>
            <a:off x="13652226" y="1828184"/>
            <a:ext cx="3780419" cy="773203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800" spc="3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92" name="テキスト プレースホルダー 11"/>
          <p:cNvSpPr>
            <a:spLocks noGrp="1"/>
          </p:cNvSpPr>
          <p:nvPr>
            <p:ph type="body" sz="quarter" idx="66" hasCustomPrompt="1"/>
          </p:nvPr>
        </p:nvSpPr>
        <p:spPr>
          <a:xfrm>
            <a:off x="13652225" y="6917830"/>
            <a:ext cx="3780419" cy="540060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000" spc="3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93" name="テキスト プレースホルダー 11"/>
          <p:cNvSpPr>
            <a:spLocks noGrp="1"/>
          </p:cNvSpPr>
          <p:nvPr>
            <p:ph type="body" sz="quarter" idx="67" hasCustomPrompt="1"/>
          </p:nvPr>
        </p:nvSpPr>
        <p:spPr>
          <a:xfrm>
            <a:off x="13652227" y="2601387"/>
            <a:ext cx="3780419" cy="1440160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6600" spc="3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WORD</a:t>
            </a:r>
            <a:endParaRPr lang="en-US" dirty="0"/>
          </a:p>
        </p:txBody>
      </p:sp>
      <p:sp>
        <p:nvSpPr>
          <p:cNvPr id="94" name="ホームベース 93"/>
          <p:cNvSpPr/>
          <p:nvPr userDrawn="1"/>
        </p:nvSpPr>
        <p:spPr>
          <a:xfrm>
            <a:off x="13868732" y="4289075"/>
            <a:ext cx="405045" cy="315035"/>
          </a:xfrm>
          <a:prstGeom prst="homePlate">
            <a:avLst/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95" name="テキスト プレースホルダー 11"/>
          <p:cNvSpPr>
            <a:spLocks noGrp="1"/>
          </p:cNvSpPr>
          <p:nvPr>
            <p:ph type="body" sz="quarter" idx="68" hasCustomPrompt="1"/>
          </p:nvPr>
        </p:nvSpPr>
        <p:spPr>
          <a:xfrm>
            <a:off x="14192286" y="4176562"/>
            <a:ext cx="3051823" cy="540060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18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96" name="ホームベース 95"/>
          <p:cNvSpPr/>
          <p:nvPr userDrawn="1"/>
        </p:nvSpPr>
        <p:spPr>
          <a:xfrm>
            <a:off x="13868732" y="4983537"/>
            <a:ext cx="405045" cy="315035"/>
          </a:xfrm>
          <a:prstGeom prst="homePlate">
            <a:avLst/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97" name="テキスト プレースホルダー 11"/>
          <p:cNvSpPr>
            <a:spLocks noGrp="1"/>
          </p:cNvSpPr>
          <p:nvPr>
            <p:ph type="body" sz="quarter" idx="69" hasCustomPrompt="1"/>
          </p:nvPr>
        </p:nvSpPr>
        <p:spPr>
          <a:xfrm>
            <a:off x="14192286" y="4871024"/>
            <a:ext cx="3051823" cy="540060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18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98" name="ホームベース 97"/>
          <p:cNvSpPr/>
          <p:nvPr userDrawn="1"/>
        </p:nvSpPr>
        <p:spPr>
          <a:xfrm>
            <a:off x="13868732" y="5659360"/>
            <a:ext cx="405045" cy="315035"/>
          </a:xfrm>
          <a:prstGeom prst="homePlate">
            <a:avLst/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99" name="テキスト プレースホルダー 11"/>
          <p:cNvSpPr>
            <a:spLocks noGrp="1"/>
          </p:cNvSpPr>
          <p:nvPr>
            <p:ph type="body" sz="quarter" idx="70" hasCustomPrompt="1"/>
          </p:nvPr>
        </p:nvSpPr>
        <p:spPr>
          <a:xfrm>
            <a:off x="14192286" y="5546847"/>
            <a:ext cx="3051823" cy="540060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18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00" name="ホームベース 99"/>
          <p:cNvSpPr/>
          <p:nvPr userDrawn="1"/>
        </p:nvSpPr>
        <p:spPr>
          <a:xfrm>
            <a:off x="13868732" y="6336802"/>
            <a:ext cx="405045" cy="315035"/>
          </a:xfrm>
          <a:prstGeom prst="homePlate">
            <a:avLst/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01" name="テキスト プレースホルダー 11"/>
          <p:cNvSpPr>
            <a:spLocks noGrp="1"/>
          </p:cNvSpPr>
          <p:nvPr>
            <p:ph type="body" sz="quarter" idx="71" hasCustomPrompt="1"/>
          </p:nvPr>
        </p:nvSpPr>
        <p:spPr>
          <a:xfrm>
            <a:off x="14192286" y="6224289"/>
            <a:ext cx="3051823" cy="540060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18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83837462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500"/>
                            </p:stCondLst>
                            <p:childTnLst>
                              <p:par>
                                <p:cTn id="42" presetID="10" presetClass="entr" presetSubtype="0" fill="hold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9" dur="500"/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3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8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9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1" dur="500"/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2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4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5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7" dur="500"/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8" fill="hold">
                            <p:stCondLst>
                              <p:cond delay="1250"/>
                            </p:stCondLst>
                            <p:childTnLst>
                              <p:par>
                                <p:cTn id="79" presetID="10" presetClass="entr" presetSubtype="0" fill="hold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1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2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4" dur="500"/>
                                        <p:tgtEl>
                                          <p:spTgt spid="7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5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7" dur="500"/>
                                        <p:tgtEl>
                                          <p:spTgt spid="7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8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0" dur="500"/>
                                        <p:tgtEl>
                                          <p:spTgt spid="7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1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3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4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6" dur="500"/>
                                        <p:tgtEl>
                                          <p:spTgt spid="8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7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9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0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2" dur="500"/>
                                        <p:tgtEl>
                                          <p:spTgt spid="8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3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6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8" dur="500"/>
                                        <p:tgtEl>
                                          <p:spTgt spid="8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9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1" dur="5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2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4" dur="500"/>
                                        <p:tgtEl>
                                          <p:spTgt spid="8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5" fill="hold">
                            <p:stCondLst>
                              <p:cond delay="2000"/>
                            </p:stCondLst>
                            <p:childTnLst>
                              <p:par>
                                <p:cTn id="116" presetID="10" presetClass="entr" presetSubtype="0" fill="hold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8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9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1" dur="500"/>
                                        <p:tgtEl>
                                          <p:spTgt spid="9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2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4" dur="500"/>
                                        <p:tgtEl>
                                          <p:spTgt spid="9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5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7" dur="500"/>
                                        <p:tgtEl>
                                          <p:spTgt spid="9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8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0" dur="500"/>
                                        <p:tgtEl>
                                          <p:spTgt spid="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1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3" dur="500"/>
                                        <p:tgtEl>
                                          <p:spTgt spid="9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4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6" dur="5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7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9" dur="500"/>
                                        <p:tgtEl>
                                          <p:spTgt spid="9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0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2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3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5" dur="500"/>
                                        <p:tgtEl>
                                          <p:spTgt spid="9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6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8" dur="50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9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1" dur="500"/>
                                        <p:tgtEl>
                                          <p:spTgt spid="10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2" fill="hold">
                            <p:stCondLst>
                              <p:cond delay="2750"/>
                            </p:stCondLst>
                            <p:childTnLst>
                              <p:par>
                                <p:cTn id="153" presetID="16" presetClass="entr" presetSubtype="37" fill="hold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55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6" presetID="2" presetClass="entr" presetSubtype="4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8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9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5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6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7" grpId="0" animBg="1"/>
      <p:bldP spid="18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9" grpId="0" animBg="1"/>
      <p:bldP spid="20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1" grpId="0" animBg="1"/>
      <p:bldP spid="22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3" grpId="0" animBg="1"/>
      <p:bldP spid="24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9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0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1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2" grpId="0" animBg="1"/>
      <p:bldP spid="33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4" grpId="0" animBg="1"/>
      <p:bldP spid="35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6" grpId="0" animBg="1"/>
      <p:bldP spid="37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8" grpId="0" animBg="1"/>
      <p:bldP spid="39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6" grpId="0"/>
      <p:bldP spid="76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7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77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7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78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7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79" grpId="0" animBg="1"/>
      <p:bldP spid="80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8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81" grpId="0" animBg="1"/>
      <p:bldP spid="82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8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83" grpId="0" animBg="1"/>
      <p:bldP spid="84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8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85" grpId="0" animBg="1"/>
      <p:bldP spid="86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8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91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9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9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92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9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9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93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9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9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94" grpId="0" animBg="1"/>
      <p:bldP spid="95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9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9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96" grpId="0" animBg="1"/>
      <p:bldP spid="97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9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9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98" grpId="0" animBg="1"/>
      <p:bldP spid="99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9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9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00" grpId="0" animBg="1"/>
      <p:bldP spid="101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0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01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44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Normal Table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en-US" altLang="ja-JP" dirty="0" smtClean="0"/>
              <a:t>SLIDE TITLE HERE</a:t>
            </a:r>
            <a:endParaRPr kumimoji="1" lang="ja-JP" altLang="en-US" dirty="0"/>
          </a:p>
        </p:txBody>
      </p: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  <a:alpha val="70000"/>
                  </a:prstClr>
                </a:solidFill>
              </a:rPr>
              <a:t>The Power of PowerPoint | thepopp.com</a:t>
            </a:r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87164BF-D67A-46C0-81D2-5BAF67C00C80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  <p:sp>
        <p:nvSpPr>
          <p:cNvPr id="5" name="1 つの角を丸めた四角形 4"/>
          <p:cNvSpPr/>
          <p:nvPr userDrawn="1"/>
        </p:nvSpPr>
        <p:spPr>
          <a:xfrm flipH="1">
            <a:off x="1034618" y="2668225"/>
            <a:ext cx="3780420" cy="1048493"/>
          </a:xfrm>
          <a:prstGeom prst="round1Rect">
            <a:avLst/>
          </a:prstGeom>
          <a:solidFill>
            <a:schemeClr val="accent1">
              <a:lumMod val="75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6" name="正方形/長方形 5"/>
          <p:cNvSpPr/>
          <p:nvPr userDrawn="1"/>
        </p:nvSpPr>
        <p:spPr>
          <a:xfrm>
            <a:off x="4878870" y="2668225"/>
            <a:ext cx="4042080" cy="1048493"/>
          </a:xfrm>
          <a:prstGeom prst="rect">
            <a:avLst/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7" name="正方形/長方形 6"/>
          <p:cNvSpPr/>
          <p:nvPr userDrawn="1"/>
        </p:nvSpPr>
        <p:spPr>
          <a:xfrm>
            <a:off x="8989720" y="2668225"/>
            <a:ext cx="4042080" cy="1048493"/>
          </a:xfrm>
          <a:prstGeom prst="rect">
            <a:avLst/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8" name="1 つの角を丸めた四角形 7"/>
          <p:cNvSpPr/>
          <p:nvPr userDrawn="1"/>
        </p:nvSpPr>
        <p:spPr>
          <a:xfrm>
            <a:off x="13100571" y="2668225"/>
            <a:ext cx="4042080" cy="1048493"/>
          </a:xfrm>
          <a:prstGeom prst="round1Rect">
            <a:avLst/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9" name="正方形/長方形 8"/>
          <p:cNvSpPr/>
          <p:nvPr userDrawn="1"/>
        </p:nvSpPr>
        <p:spPr>
          <a:xfrm>
            <a:off x="1037960" y="3787309"/>
            <a:ext cx="3777078" cy="660290"/>
          </a:xfrm>
          <a:prstGeom prst="rect">
            <a:avLst/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0" name="正方形/長方形 9"/>
          <p:cNvSpPr/>
          <p:nvPr userDrawn="1"/>
        </p:nvSpPr>
        <p:spPr>
          <a:xfrm>
            <a:off x="1037960" y="4534003"/>
            <a:ext cx="3777078" cy="660290"/>
          </a:xfrm>
          <a:prstGeom prst="rect">
            <a:avLst/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1" name="正方形/長方形 10"/>
          <p:cNvSpPr/>
          <p:nvPr userDrawn="1"/>
        </p:nvSpPr>
        <p:spPr>
          <a:xfrm>
            <a:off x="1037960" y="5280697"/>
            <a:ext cx="3777078" cy="660290"/>
          </a:xfrm>
          <a:prstGeom prst="rect">
            <a:avLst/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4" name="1 つの角を丸めた四角形 13"/>
          <p:cNvSpPr/>
          <p:nvPr userDrawn="1"/>
        </p:nvSpPr>
        <p:spPr>
          <a:xfrm flipH="1" flipV="1">
            <a:off x="1037960" y="6011158"/>
            <a:ext cx="3777078" cy="660290"/>
          </a:xfrm>
          <a:prstGeom prst="round1Rect">
            <a:avLst>
              <a:gd name="adj" fmla="val 31639"/>
            </a:avLst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7" name="正方形/長方形 16"/>
          <p:cNvSpPr/>
          <p:nvPr userDrawn="1"/>
        </p:nvSpPr>
        <p:spPr>
          <a:xfrm>
            <a:off x="4878870" y="3787309"/>
            <a:ext cx="4042080" cy="66029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8" name="正方形/長方形 17"/>
          <p:cNvSpPr/>
          <p:nvPr userDrawn="1"/>
        </p:nvSpPr>
        <p:spPr>
          <a:xfrm>
            <a:off x="4878870" y="4534003"/>
            <a:ext cx="4042080" cy="66029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9" name="正方形/長方形 18"/>
          <p:cNvSpPr/>
          <p:nvPr userDrawn="1"/>
        </p:nvSpPr>
        <p:spPr>
          <a:xfrm>
            <a:off x="4878870" y="5280697"/>
            <a:ext cx="4042080" cy="66029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22" name="正方形/長方形 21"/>
          <p:cNvSpPr/>
          <p:nvPr userDrawn="1"/>
        </p:nvSpPr>
        <p:spPr>
          <a:xfrm>
            <a:off x="4878870" y="6011158"/>
            <a:ext cx="4042080" cy="66029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23" name="正方形/長方形 22"/>
          <p:cNvSpPr/>
          <p:nvPr userDrawn="1"/>
        </p:nvSpPr>
        <p:spPr>
          <a:xfrm>
            <a:off x="8989720" y="3787309"/>
            <a:ext cx="4042080" cy="66029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24" name="正方形/長方形 23"/>
          <p:cNvSpPr/>
          <p:nvPr userDrawn="1"/>
        </p:nvSpPr>
        <p:spPr>
          <a:xfrm>
            <a:off x="8989720" y="4534003"/>
            <a:ext cx="4042080" cy="66029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25" name="正方形/長方形 24"/>
          <p:cNvSpPr/>
          <p:nvPr userDrawn="1"/>
        </p:nvSpPr>
        <p:spPr>
          <a:xfrm>
            <a:off x="8989720" y="5280697"/>
            <a:ext cx="4042080" cy="66029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28" name="正方形/長方形 27"/>
          <p:cNvSpPr/>
          <p:nvPr userDrawn="1"/>
        </p:nvSpPr>
        <p:spPr>
          <a:xfrm>
            <a:off x="8989720" y="6011158"/>
            <a:ext cx="4042080" cy="66029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29" name="正方形/長方形 28"/>
          <p:cNvSpPr/>
          <p:nvPr userDrawn="1"/>
        </p:nvSpPr>
        <p:spPr>
          <a:xfrm>
            <a:off x="13100571" y="3787309"/>
            <a:ext cx="4042080" cy="66029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30" name="正方形/長方形 29"/>
          <p:cNvSpPr/>
          <p:nvPr userDrawn="1"/>
        </p:nvSpPr>
        <p:spPr>
          <a:xfrm>
            <a:off x="13100571" y="4534003"/>
            <a:ext cx="4042080" cy="66029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31" name="正方形/長方形 30"/>
          <p:cNvSpPr/>
          <p:nvPr userDrawn="1"/>
        </p:nvSpPr>
        <p:spPr>
          <a:xfrm>
            <a:off x="13100571" y="5280697"/>
            <a:ext cx="4042080" cy="66029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34" name="1 つの角を丸めた四角形 33"/>
          <p:cNvSpPr/>
          <p:nvPr userDrawn="1"/>
        </p:nvSpPr>
        <p:spPr>
          <a:xfrm flipV="1">
            <a:off x="13100571" y="6011158"/>
            <a:ext cx="4042080" cy="660290"/>
          </a:xfrm>
          <a:prstGeom prst="round1Rect">
            <a:avLst>
              <a:gd name="adj" fmla="val 33510"/>
            </a:avLst>
          </a:prstGeom>
          <a:solidFill>
            <a:schemeClr val="accent1">
              <a:lumMod val="40000"/>
              <a:lumOff val="6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35" name="テキスト プレースホルダー 11"/>
          <p:cNvSpPr>
            <a:spLocks noGrp="1"/>
          </p:cNvSpPr>
          <p:nvPr>
            <p:ph type="body" sz="quarter" idx="36" hasCustomPrompt="1"/>
          </p:nvPr>
        </p:nvSpPr>
        <p:spPr>
          <a:xfrm>
            <a:off x="4878871" y="2805869"/>
            <a:ext cx="4042080" cy="773203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400" spc="3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6" name="テキスト プレースホルダー 11"/>
          <p:cNvSpPr>
            <a:spLocks noGrp="1"/>
          </p:cNvSpPr>
          <p:nvPr>
            <p:ph type="body" sz="quarter" idx="37" hasCustomPrompt="1"/>
          </p:nvPr>
        </p:nvSpPr>
        <p:spPr>
          <a:xfrm>
            <a:off x="9000490" y="2805869"/>
            <a:ext cx="4042080" cy="773203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400" spc="3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7" name="テキスト プレースホルダー 11"/>
          <p:cNvSpPr>
            <a:spLocks noGrp="1"/>
          </p:cNvSpPr>
          <p:nvPr>
            <p:ph type="body" sz="quarter" idx="38" hasCustomPrompt="1"/>
          </p:nvPr>
        </p:nvSpPr>
        <p:spPr>
          <a:xfrm>
            <a:off x="13086627" y="2805869"/>
            <a:ext cx="4042080" cy="773203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400" spc="3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8" name="テキスト プレースホルダー 11"/>
          <p:cNvSpPr>
            <a:spLocks noGrp="1"/>
          </p:cNvSpPr>
          <p:nvPr>
            <p:ph type="body" sz="quarter" idx="39" hasCustomPrompt="1"/>
          </p:nvPr>
        </p:nvSpPr>
        <p:spPr>
          <a:xfrm>
            <a:off x="1037960" y="3805046"/>
            <a:ext cx="3777078" cy="624867"/>
          </a:xfrm>
        </p:spPr>
        <p:txBody>
          <a:bodyPr anchor="ctr">
            <a:noAutofit/>
          </a:bodyPr>
          <a:lstStyle>
            <a:lvl1pPr algn="r">
              <a:lnSpc>
                <a:spcPct val="120000"/>
              </a:lnSpc>
              <a:defRPr sz="2400" spc="3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9" name="テキスト プレースホルダー 11"/>
          <p:cNvSpPr>
            <a:spLocks noGrp="1"/>
          </p:cNvSpPr>
          <p:nvPr>
            <p:ph type="body" sz="quarter" idx="40" hasCustomPrompt="1"/>
          </p:nvPr>
        </p:nvSpPr>
        <p:spPr>
          <a:xfrm>
            <a:off x="1037960" y="4534003"/>
            <a:ext cx="3777078" cy="624867"/>
          </a:xfrm>
        </p:spPr>
        <p:txBody>
          <a:bodyPr anchor="ctr">
            <a:noAutofit/>
          </a:bodyPr>
          <a:lstStyle>
            <a:lvl1pPr algn="r">
              <a:lnSpc>
                <a:spcPct val="120000"/>
              </a:lnSpc>
              <a:defRPr sz="2400" spc="3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40" name="テキスト プレースホルダー 11"/>
          <p:cNvSpPr>
            <a:spLocks noGrp="1"/>
          </p:cNvSpPr>
          <p:nvPr>
            <p:ph type="body" sz="quarter" idx="41" hasCustomPrompt="1"/>
          </p:nvPr>
        </p:nvSpPr>
        <p:spPr>
          <a:xfrm>
            <a:off x="1037960" y="5280697"/>
            <a:ext cx="3777078" cy="624867"/>
          </a:xfrm>
        </p:spPr>
        <p:txBody>
          <a:bodyPr anchor="ctr">
            <a:noAutofit/>
          </a:bodyPr>
          <a:lstStyle>
            <a:lvl1pPr algn="r">
              <a:lnSpc>
                <a:spcPct val="120000"/>
              </a:lnSpc>
              <a:defRPr sz="2400" spc="3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43" name="テキスト プレースホルダー 11"/>
          <p:cNvSpPr>
            <a:spLocks noGrp="1"/>
          </p:cNvSpPr>
          <p:nvPr>
            <p:ph type="body" sz="quarter" idx="44" hasCustomPrompt="1"/>
          </p:nvPr>
        </p:nvSpPr>
        <p:spPr>
          <a:xfrm>
            <a:off x="1037960" y="6023515"/>
            <a:ext cx="3777078" cy="624867"/>
          </a:xfrm>
        </p:spPr>
        <p:txBody>
          <a:bodyPr anchor="ctr">
            <a:noAutofit/>
          </a:bodyPr>
          <a:lstStyle>
            <a:lvl1pPr algn="r">
              <a:lnSpc>
                <a:spcPct val="120000"/>
              </a:lnSpc>
              <a:defRPr sz="2400" spc="3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56" name="テキスト プレースホルダー 11"/>
          <p:cNvSpPr>
            <a:spLocks noGrp="1"/>
          </p:cNvSpPr>
          <p:nvPr>
            <p:ph type="body" sz="quarter" idx="45" hasCustomPrompt="1"/>
          </p:nvPr>
        </p:nvSpPr>
        <p:spPr>
          <a:xfrm>
            <a:off x="4878870" y="3822732"/>
            <a:ext cx="4042080" cy="624867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0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57" name="テキスト プレースホルダー 11"/>
          <p:cNvSpPr>
            <a:spLocks noGrp="1"/>
          </p:cNvSpPr>
          <p:nvPr>
            <p:ph type="body" sz="quarter" idx="46" hasCustomPrompt="1"/>
          </p:nvPr>
        </p:nvSpPr>
        <p:spPr>
          <a:xfrm>
            <a:off x="4875528" y="4551689"/>
            <a:ext cx="4042080" cy="624867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0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58" name="テキスト プレースホルダー 11"/>
          <p:cNvSpPr>
            <a:spLocks noGrp="1"/>
          </p:cNvSpPr>
          <p:nvPr>
            <p:ph type="body" sz="quarter" idx="47" hasCustomPrompt="1"/>
          </p:nvPr>
        </p:nvSpPr>
        <p:spPr>
          <a:xfrm>
            <a:off x="4875528" y="5298383"/>
            <a:ext cx="4042080" cy="624867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0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61" name="テキスト プレースホルダー 11"/>
          <p:cNvSpPr>
            <a:spLocks noGrp="1"/>
          </p:cNvSpPr>
          <p:nvPr>
            <p:ph type="body" sz="quarter" idx="50" hasCustomPrompt="1"/>
          </p:nvPr>
        </p:nvSpPr>
        <p:spPr>
          <a:xfrm>
            <a:off x="4871452" y="6041201"/>
            <a:ext cx="4042080" cy="624867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0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62" name="テキスト プレースホルダー 11"/>
          <p:cNvSpPr>
            <a:spLocks noGrp="1"/>
          </p:cNvSpPr>
          <p:nvPr>
            <p:ph type="body" sz="quarter" idx="51" hasCustomPrompt="1"/>
          </p:nvPr>
        </p:nvSpPr>
        <p:spPr>
          <a:xfrm>
            <a:off x="9007908" y="3822732"/>
            <a:ext cx="4042080" cy="624867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0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63" name="テキスト プレースホルダー 11"/>
          <p:cNvSpPr>
            <a:spLocks noGrp="1"/>
          </p:cNvSpPr>
          <p:nvPr>
            <p:ph type="body" sz="quarter" idx="52" hasCustomPrompt="1"/>
          </p:nvPr>
        </p:nvSpPr>
        <p:spPr>
          <a:xfrm>
            <a:off x="9004566" y="4551689"/>
            <a:ext cx="4042080" cy="624867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0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64" name="テキスト プレースホルダー 11"/>
          <p:cNvSpPr>
            <a:spLocks noGrp="1"/>
          </p:cNvSpPr>
          <p:nvPr>
            <p:ph type="body" sz="quarter" idx="53" hasCustomPrompt="1"/>
          </p:nvPr>
        </p:nvSpPr>
        <p:spPr>
          <a:xfrm>
            <a:off x="9004566" y="5298383"/>
            <a:ext cx="4042080" cy="624867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0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67" name="テキスト プレースホルダー 11"/>
          <p:cNvSpPr>
            <a:spLocks noGrp="1"/>
          </p:cNvSpPr>
          <p:nvPr>
            <p:ph type="body" sz="quarter" idx="56" hasCustomPrompt="1"/>
          </p:nvPr>
        </p:nvSpPr>
        <p:spPr>
          <a:xfrm>
            <a:off x="9000490" y="6041201"/>
            <a:ext cx="4042080" cy="624867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0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68" name="テキスト プレースホルダー 11"/>
          <p:cNvSpPr>
            <a:spLocks noGrp="1"/>
          </p:cNvSpPr>
          <p:nvPr>
            <p:ph type="body" sz="quarter" idx="57" hasCustomPrompt="1"/>
          </p:nvPr>
        </p:nvSpPr>
        <p:spPr>
          <a:xfrm>
            <a:off x="13100571" y="3822732"/>
            <a:ext cx="4042080" cy="624867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0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69" name="テキスト プレースホルダー 11"/>
          <p:cNvSpPr>
            <a:spLocks noGrp="1"/>
          </p:cNvSpPr>
          <p:nvPr>
            <p:ph type="body" sz="quarter" idx="58" hasCustomPrompt="1"/>
          </p:nvPr>
        </p:nvSpPr>
        <p:spPr>
          <a:xfrm>
            <a:off x="13097229" y="4551689"/>
            <a:ext cx="4042080" cy="624867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0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70" name="テキスト プレースホルダー 11"/>
          <p:cNvSpPr>
            <a:spLocks noGrp="1"/>
          </p:cNvSpPr>
          <p:nvPr>
            <p:ph type="body" sz="quarter" idx="59" hasCustomPrompt="1"/>
          </p:nvPr>
        </p:nvSpPr>
        <p:spPr>
          <a:xfrm>
            <a:off x="13097229" y="5298383"/>
            <a:ext cx="4042080" cy="624867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0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73" name="テキスト プレースホルダー 11"/>
          <p:cNvSpPr>
            <a:spLocks noGrp="1"/>
          </p:cNvSpPr>
          <p:nvPr>
            <p:ph type="body" sz="quarter" idx="62" hasCustomPrompt="1"/>
          </p:nvPr>
        </p:nvSpPr>
        <p:spPr>
          <a:xfrm>
            <a:off x="13093153" y="6041201"/>
            <a:ext cx="4042080" cy="624867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0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cxnSp>
        <p:nvCxnSpPr>
          <p:cNvPr id="74" name="直線コネクタ 73"/>
          <p:cNvCxnSpPr/>
          <p:nvPr userDrawn="1"/>
        </p:nvCxnSpPr>
        <p:spPr>
          <a:xfrm flipH="1" flipV="1">
            <a:off x="3332956" y="7753789"/>
            <a:ext cx="11620500" cy="1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5" name="テキスト プレースホルダー 11"/>
          <p:cNvSpPr>
            <a:spLocks noGrp="1"/>
          </p:cNvSpPr>
          <p:nvPr>
            <p:ph type="body" sz="quarter" idx="63" hasCustomPrompt="1"/>
          </p:nvPr>
        </p:nvSpPr>
        <p:spPr>
          <a:xfrm>
            <a:off x="2097255" y="7975591"/>
            <a:ext cx="14102428" cy="1539112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spcBef>
                <a:spcPts val="0"/>
              </a:spcBef>
              <a:defRPr sz="24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32739596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500"/>
                            </p:stCondLst>
                            <p:childTnLst>
                              <p:par>
                                <p:cTn id="2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5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6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6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1000"/>
                            </p:stCondLst>
                            <p:childTnLst>
                              <p:par>
                                <p:cTn id="5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" dur="500"/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9" dur="500"/>
                                        <p:tgtEl>
                                          <p:spTgt spid="5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2" dur="500"/>
                                        <p:tgtEl>
                                          <p:spTgt spid="6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5" dur="500"/>
                                        <p:tgtEl>
                                          <p:spTgt spid="6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1500"/>
                            </p:stCondLst>
                            <p:childTnLst>
                              <p:par>
                                <p:cTn id="7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9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2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5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8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1" dur="500"/>
                                        <p:tgtEl>
                                          <p:spTgt spid="4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4" dur="500"/>
                                        <p:tgtEl>
                                          <p:spTgt spid="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7" dur="500"/>
                                        <p:tgtEl>
                                          <p:spTgt spid="6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0" dur="500"/>
                                        <p:tgtEl>
                                          <p:spTgt spid="7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1" fill="hold">
                            <p:stCondLst>
                              <p:cond delay="2000"/>
                            </p:stCondLst>
                            <p:childTnLst>
                              <p:par>
                                <p:cTn id="10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4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7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0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3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6" dur="500"/>
                                        <p:tgtEl>
                                          <p:spTgt spid="4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9" dur="500"/>
                                        <p:tgtEl>
                                          <p:spTgt spid="6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2" dur="500"/>
                                        <p:tgtEl>
                                          <p:spTgt spid="6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5" dur="500"/>
                                        <p:tgtEl>
                                          <p:spTgt spid="7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6" fill="hold">
                            <p:stCondLst>
                              <p:cond delay="2500"/>
                            </p:stCondLst>
                            <p:childTnLst>
                              <p:par>
                                <p:cTn id="127" presetID="16" presetClass="entr" presetSubtype="37" fill="hold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29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0" presetID="2" presetClass="entr" presetSubtype="4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2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3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6" grpId="0" animBg="1"/>
      <p:bldP spid="7" grpId="0" animBg="1"/>
      <p:bldP spid="8" grpId="0" animBg="1"/>
      <p:bldP spid="9" grpId="0" animBg="1"/>
      <p:bldP spid="10" grpId="0" animBg="1"/>
      <p:bldP spid="11" grpId="0" animBg="1"/>
      <p:bldP spid="14" grpId="0" animBg="1"/>
      <p:bldP spid="17" grpId="0" animBg="1"/>
      <p:bldP spid="18" grpId="0" animBg="1"/>
      <p:bldP spid="19" grpId="0" animBg="1"/>
      <p:bldP spid="22" grpId="0" animBg="1"/>
      <p:bldP spid="23" grpId="0" animBg="1"/>
      <p:bldP spid="24" grpId="0" animBg="1"/>
      <p:bldP spid="25" grpId="0" animBg="1"/>
      <p:bldP spid="28" grpId="0" animBg="1"/>
      <p:bldP spid="29" grpId="0" animBg="1"/>
      <p:bldP spid="30" grpId="0" animBg="1"/>
      <p:bldP spid="31" grpId="0" animBg="1"/>
      <p:bldP spid="34" grpId="0" animBg="1"/>
      <p:bldP spid="35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6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7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8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9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0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4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3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4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6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5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7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5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8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5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1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6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2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6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3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6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4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6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7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6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8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6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9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6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70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7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73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7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75" grpId="0">
        <p:tmplLst>
          <p:tmpl>
            <p:tnLst>
              <p:par>
                <p:cTn presetID="2" presetClass="entr" presetSubtype="4" decel="10000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7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7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44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Normal Table 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en-US" altLang="ja-JP" dirty="0" smtClean="0"/>
              <a:t>SLIDE TITLE HERE</a:t>
            </a:r>
            <a:endParaRPr kumimoji="1" lang="ja-JP" altLang="en-US" dirty="0"/>
          </a:p>
        </p:txBody>
      </p: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  <a:alpha val="70000"/>
                  </a:prstClr>
                </a:solidFill>
              </a:rPr>
              <a:t>The Power of PowerPoint | thepopp.com</a:t>
            </a:r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87164BF-D67A-46C0-81D2-5BAF67C00C80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  <p:sp>
        <p:nvSpPr>
          <p:cNvPr id="5" name="1 つの角を丸めた四角形 4"/>
          <p:cNvSpPr/>
          <p:nvPr userDrawn="1"/>
        </p:nvSpPr>
        <p:spPr>
          <a:xfrm flipH="1">
            <a:off x="1034618" y="1890577"/>
            <a:ext cx="3780420" cy="1048493"/>
          </a:xfrm>
          <a:prstGeom prst="round1Rect">
            <a:avLst/>
          </a:prstGeom>
          <a:solidFill>
            <a:schemeClr val="accent1">
              <a:lumMod val="75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6" name="正方形/長方形 5"/>
          <p:cNvSpPr/>
          <p:nvPr userDrawn="1"/>
        </p:nvSpPr>
        <p:spPr>
          <a:xfrm>
            <a:off x="4878870" y="1890577"/>
            <a:ext cx="4042080" cy="1048493"/>
          </a:xfrm>
          <a:prstGeom prst="rect">
            <a:avLst/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7" name="正方形/長方形 6"/>
          <p:cNvSpPr/>
          <p:nvPr userDrawn="1"/>
        </p:nvSpPr>
        <p:spPr>
          <a:xfrm>
            <a:off x="8989720" y="1890577"/>
            <a:ext cx="4042080" cy="1048493"/>
          </a:xfrm>
          <a:prstGeom prst="rect">
            <a:avLst/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8" name="1 つの角を丸めた四角形 7"/>
          <p:cNvSpPr/>
          <p:nvPr userDrawn="1"/>
        </p:nvSpPr>
        <p:spPr>
          <a:xfrm>
            <a:off x="13100571" y="1890577"/>
            <a:ext cx="4042080" cy="1048493"/>
          </a:xfrm>
          <a:prstGeom prst="round1Rect">
            <a:avLst/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9" name="正方形/長方形 8"/>
          <p:cNvSpPr/>
          <p:nvPr userDrawn="1"/>
        </p:nvSpPr>
        <p:spPr>
          <a:xfrm>
            <a:off x="1037960" y="3009661"/>
            <a:ext cx="3777078" cy="660290"/>
          </a:xfrm>
          <a:prstGeom prst="rect">
            <a:avLst/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0" name="正方形/長方形 9"/>
          <p:cNvSpPr/>
          <p:nvPr userDrawn="1"/>
        </p:nvSpPr>
        <p:spPr>
          <a:xfrm>
            <a:off x="1037960" y="3756355"/>
            <a:ext cx="3777078" cy="660290"/>
          </a:xfrm>
          <a:prstGeom prst="rect">
            <a:avLst/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1" name="正方形/長方形 10"/>
          <p:cNvSpPr/>
          <p:nvPr userDrawn="1"/>
        </p:nvSpPr>
        <p:spPr>
          <a:xfrm>
            <a:off x="1037960" y="4503049"/>
            <a:ext cx="3777078" cy="660290"/>
          </a:xfrm>
          <a:prstGeom prst="rect">
            <a:avLst/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2" name="正方形/長方形 11"/>
          <p:cNvSpPr/>
          <p:nvPr userDrawn="1"/>
        </p:nvSpPr>
        <p:spPr>
          <a:xfrm>
            <a:off x="1037960" y="5249743"/>
            <a:ext cx="3777078" cy="660290"/>
          </a:xfrm>
          <a:prstGeom prst="rect">
            <a:avLst/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3" name="正方形/長方形 12"/>
          <p:cNvSpPr/>
          <p:nvPr userDrawn="1"/>
        </p:nvSpPr>
        <p:spPr>
          <a:xfrm>
            <a:off x="1037960" y="5996437"/>
            <a:ext cx="3777078" cy="660290"/>
          </a:xfrm>
          <a:prstGeom prst="rect">
            <a:avLst/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4" name="1 つの角を丸めた四角形 13"/>
          <p:cNvSpPr/>
          <p:nvPr userDrawn="1"/>
        </p:nvSpPr>
        <p:spPr>
          <a:xfrm flipH="1" flipV="1">
            <a:off x="1037960" y="6743133"/>
            <a:ext cx="3777078" cy="660290"/>
          </a:xfrm>
          <a:prstGeom prst="round1Rect">
            <a:avLst>
              <a:gd name="adj" fmla="val 31639"/>
            </a:avLst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7" name="正方形/長方形 16"/>
          <p:cNvSpPr/>
          <p:nvPr userDrawn="1"/>
        </p:nvSpPr>
        <p:spPr>
          <a:xfrm>
            <a:off x="4878870" y="3009661"/>
            <a:ext cx="4042080" cy="66029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8" name="正方形/長方形 17"/>
          <p:cNvSpPr/>
          <p:nvPr userDrawn="1"/>
        </p:nvSpPr>
        <p:spPr>
          <a:xfrm>
            <a:off x="4878870" y="3756355"/>
            <a:ext cx="4042080" cy="66029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9" name="正方形/長方形 18"/>
          <p:cNvSpPr/>
          <p:nvPr userDrawn="1"/>
        </p:nvSpPr>
        <p:spPr>
          <a:xfrm>
            <a:off x="4878870" y="4503049"/>
            <a:ext cx="4042080" cy="66029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20" name="正方形/長方形 19"/>
          <p:cNvSpPr/>
          <p:nvPr userDrawn="1"/>
        </p:nvSpPr>
        <p:spPr>
          <a:xfrm>
            <a:off x="4878870" y="5249743"/>
            <a:ext cx="4042080" cy="66029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21" name="正方形/長方形 20"/>
          <p:cNvSpPr/>
          <p:nvPr userDrawn="1"/>
        </p:nvSpPr>
        <p:spPr>
          <a:xfrm>
            <a:off x="4878870" y="5996437"/>
            <a:ext cx="4042080" cy="66029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22" name="正方形/長方形 21"/>
          <p:cNvSpPr/>
          <p:nvPr userDrawn="1"/>
        </p:nvSpPr>
        <p:spPr>
          <a:xfrm>
            <a:off x="4878870" y="6743133"/>
            <a:ext cx="4042080" cy="66029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23" name="正方形/長方形 22"/>
          <p:cNvSpPr/>
          <p:nvPr userDrawn="1"/>
        </p:nvSpPr>
        <p:spPr>
          <a:xfrm>
            <a:off x="8989720" y="3009661"/>
            <a:ext cx="4042080" cy="66029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24" name="正方形/長方形 23"/>
          <p:cNvSpPr/>
          <p:nvPr userDrawn="1"/>
        </p:nvSpPr>
        <p:spPr>
          <a:xfrm>
            <a:off x="8989720" y="3756355"/>
            <a:ext cx="4042080" cy="66029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25" name="正方形/長方形 24"/>
          <p:cNvSpPr/>
          <p:nvPr userDrawn="1"/>
        </p:nvSpPr>
        <p:spPr>
          <a:xfrm>
            <a:off x="8989720" y="4503049"/>
            <a:ext cx="4042080" cy="66029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26" name="正方形/長方形 25"/>
          <p:cNvSpPr/>
          <p:nvPr userDrawn="1"/>
        </p:nvSpPr>
        <p:spPr>
          <a:xfrm>
            <a:off x="8989720" y="5249743"/>
            <a:ext cx="4042080" cy="66029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27" name="正方形/長方形 26"/>
          <p:cNvSpPr/>
          <p:nvPr userDrawn="1"/>
        </p:nvSpPr>
        <p:spPr>
          <a:xfrm>
            <a:off x="8989720" y="5996437"/>
            <a:ext cx="4042080" cy="66029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28" name="正方形/長方形 27"/>
          <p:cNvSpPr/>
          <p:nvPr userDrawn="1"/>
        </p:nvSpPr>
        <p:spPr>
          <a:xfrm>
            <a:off x="8989720" y="6743133"/>
            <a:ext cx="4042080" cy="66029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29" name="正方形/長方形 28"/>
          <p:cNvSpPr/>
          <p:nvPr userDrawn="1"/>
        </p:nvSpPr>
        <p:spPr>
          <a:xfrm>
            <a:off x="13100571" y="3009661"/>
            <a:ext cx="4042080" cy="66029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30" name="正方形/長方形 29"/>
          <p:cNvSpPr/>
          <p:nvPr userDrawn="1"/>
        </p:nvSpPr>
        <p:spPr>
          <a:xfrm>
            <a:off x="13100571" y="3756355"/>
            <a:ext cx="4042080" cy="66029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31" name="正方形/長方形 30"/>
          <p:cNvSpPr/>
          <p:nvPr userDrawn="1"/>
        </p:nvSpPr>
        <p:spPr>
          <a:xfrm>
            <a:off x="13100571" y="4503049"/>
            <a:ext cx="4042080" cy="66029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32" name="正方形/長方形 31"/>
          <p:cNvSpPr/>
          <p:nvPr userDrawn="1"/>
        </p:nvSpPr>
        <p:spPr>
          <a:xfrm>
            <a:off x="13100571" y="5249743"/>
            <a:ext cx="4042080" cy="66029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33" name="正方形/長方形 32"/>
          <p:cNvSpPr/>
          <p:nvPr userDrawn="1"/>
        </p:nvSpPr>
        <p:spPr>
          <a:xfrm>
            <a:off x="13100571" y="5996437"/>
            <a:ext cx="4042080" cy="66029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34" name="1 つの角を丸めた四角形 33"/>
          <p:cNvSpPr/>
          <p:nvPr userDrawn="1"/>
        </p:nvSpPr>
        <p:spPr>
          <a:xfrm flipV="1">
            <a:off x="13100571" y="6743133"/>
            <a:ext cx="4042080" cy="660290"/>
          </a:xfrm>
          <a:prstGeom prst="round1Rect">
            <a:avLst>
              <a:gd name="adj" fmla="val 33510"/>
            </a:avLst>
          </a:prstGeom>
          <a:solidFill>
            <a:schemeClr val="accent1">
              <a:lumMod val="40000"/>
              <a:lumOff val="6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35" name="テキスト プレースホルダー 11"/>
          <p:cNvSpPr>
            <a:spLocks noGrp="1"/>
          </p:cNvSpPr>
          <p:nvPr>
            <p:ph type="body" sz="quarter" idx="36" hasCustomPrompt="1"/>
          </p:nvPr>
        </p:nvSpPr>
        <p:spPr>
          <a:xfrm>
            <a:off x="4878871" y="2028221"/>
            <a:ext cx="4042080" cy="773203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400" spc="3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6" name="テキスト プレースホルダー 11"/>
          <p:cNvSpPr>
            <a:spLocks noGrp="1"/>
          </p:cNvSpPr>
          <p:nvPr>
            <p:ph type="body" sz="quarter" idx="37" hasCustomPrompt="1"/>
          </p:nvPr>
        </p:nvSpPr>
        <p:spPr>
          <a:xfrm>
            <a:off x="9000490" y="2028221"/>
            <a:ext cx="4042080" cy="773203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400" spc="3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7" name="テキスト プレースホルダー 11"/>
          <p:cNvSpPr>
            <a:spLocks noGrp="1"/>
          </p:cNvSpPr>
          <p:nvPr>
            <p:ph type="body" sz="quarter" idx="38" hasCustomPrompt="1"/>
          </p:nvPr>
        </p:nvSpPr>
        <p:spPr>
          <a:xfrm>
            <a:off x="13086627" y="2028221"/>
            <a:ext cx="4042080" cy="773203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400" spc="3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8" name="テキスト プレースホルダー 11"/>
          <p:cNvSpPr>
            <a:spLocks noGrp="1"/>
          </p:cNvSpPr>
          <p:nvPr>
            <p:ph type="body" sz="quarter" idx="39" hasCustomPrompt="1"/>
          </p:nvPr>
        </p:nvSpPr>
        <p:spPr>
          <a:xfrm>
            <a:off x="1037960" y="3027398"/>
            <a:ext cx="3777078" cy="624867"/>
          </a:xfrm>
        </p:spPr>
        <p:txBody>
          <a:bodyPr anchor="ctr">
            <a:noAutofit/>
          </a:bodyPr>
          <a:lstStyle>
            <a:lvl1pPr algn="r">
              <a:lnSpc>
                <a:spcPct val="120000"/>
              </a:lnSpc>
              <a:defRPr sz="2400" spc="3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9" name="テキスト プレースホルダー 11"/>
          <p:cNvSpPr>
            <a:spLocks noGrp="1"/>
          </p:cNvSpPr>
          <p:nvPr>
            <p:ph type="body" sz="quarter" idx="40" hasCustomPrompt="1"/>
          </p:nvPr>
        </p:nvSpPr>
        <p:spPr>
          <a:xfrm>
            <a:off x="1037960" y="3756355"/>
            <a:ext cx="3777078" cy="624867"/>
          </a:xfrm>
        </p:spPr>
        <p:txBody>
          <a:bodyPr anchor="ctr">
            <a:noAutofit/>
          </a:bodyPr>
          <a:lstStyle>
            <a:lvl1pPr algn="r">
              <a:lnSpc>
                <a:spcPct val="120000"/>
              </a:lnSpc>
              <a:defRPr sz="2400" spc="3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40" name="テキスト プレースホルダー 11"/>
          <p:cNvSpPr>
            <a:spLocks noGrp="1"/>
          </p:cNvSpPr>
          <p:nvPr>
            <p:ph type="body" sz="quarter" idx="41" hasCustomPrompt="1"/>
          </p:nvPr>
        </p:nvSpPr>
        <p:spPr>
          <a:xfrm>
            <a:off x="1037960" y="4503049"/>
            <a:ext cx="3777078" cy="624867"/>
          </a:xfrm>
        </p:spPr>
        <p:txBody>
          <a:bodyPr anchor="ctr">
            <a:noAutofit/>
          </a:bodyPr>
          <a:lstStyle>
            <a:lvl1pPr algn="r">
              <a:lnSpc>
                <a:spcPct val="120000"/>
              </a:lnSpc>
              <a:defRPr sz="2400" spc="3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41" name="テキスト プレースホルダー 11"/>
          <p:cNvSpPr>
            <a:spLocks noGrp="1"/>
          </p:cNvSpPr>
          <p:nvPr>
            <p:ph type="body" sz="quarter" idx="42" hasCustomPrompt="1"/>
          </p:nvPr>
        </p:nvSpPr>
        <p:spPr>
          <a:xfrm>
            <a:off x="1037960" y="5249743"/>
            <a:ext cx="3777078" cy="624867"/>
          </a:xfrm>
        </p:spPr>
        <p:txBody>
          <a:bodyPr anchor="ctr">
            <a:noAutofit/>
          </a:bodyPr>
          <a:lstStyle>
            <a:lvl1pPr algn="r">
              <a:lnSpc>
                <a:spcPct val="120000"/>
              </a:lnSpc>
              <a:defRPr sz="2400" spc="3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42" name="テキスト プレースホルダー 11"/>
          <p:cNvSpPr>
            <a:spLocks noGrp="1"/>
          </p:cNvSpPr>
          <p:nvPr>
            <p:ph type="body" sz="quarter" idx="43" hasCustomPrompt="1"/>
          </p:nvPr>
        </p:nvSpPr>
        <p:spPr>
          <a:xfrm>
            <a:off x="1037960" y="6014148"/>
            <a:ext cx="3777078" cy="624867"/>
          </a:xfrm>
        </p:spPr>
        <p:txBody>
          <a:bodyPr anchor="ctr">
            <a:noAutofit/>
          </a:bodyPr>
          <a:lstStyle>
            <a:lvl1pPr algn="r">
              <a:lnSpc>
                <a:spcPct val="120000"/>
              </a:lnSpc>
              <a:defRPr sz="2400" spc="3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43" name="テキスト プレースホルダー 11"/>
          <p:cNvSpPr>
            <a:spLocks noGrp="1"/>
          </p:cNvSpPr>
          <p:nvPr>
            <p:ph type="body" sz="quarter" idx="44" hasCustomPrompt="1"/>
          </p:nvPr>
        </p:nvSpPr>
        <p:spPr>
          <a:xfrm>
            <a:off x="1037960" y="6755490"/>
            <a:ext cx="3777078" cy="624867"/>
          </a:xfrm>
        </p:spPr>
        <p:txBody>
          <a:bodyPr anchor="ctr">
            <a:noAutofit/>
          </a:bodyPr>
          <a:lstStyle>
            <a:lvl1pPr algn="r">
              <a:lnSpc>
                <a:spcPct val="120000"/>
              </a:lnSpc>
              <a:defRPr sz="2400" spc="3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56" name="テキスト プレースホルダー 11"/>
          <p:cNvSpPr>
            <a:spLocks noGrp="1"/>
          </p:cNvSpPr>
          <p:nvPr>
            <p:ph type="body" sz="quarter" idx="45" hasCustomPrompt="1"/>
          </p:nvPr>
        </p:nvSpPr>
        <p:spPr>
          <a:xfrm>
            <a:off x="4878870" y="3045084"/>
            <a:ext cx="4042080" cy="624867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0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57" name="テキスト プレースホルダー 11"/>
          <p:cNvSpPr>
            <a:spLocks noGrp="1"/>
          </p:cNvSpPr>
          <p:nvPr>
            <p:ph type="body" sz="quarter" idx="46" hasCustomPrompt="1"/>
          </p:nvPr>
        </p:nvSpPr>
        <p:spPr>
          <a:xfrm>
            <a:off x="4875528" y="3774041"/>
            <a:ext cx="4042080" cy="624867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0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58" name="テキスト プレースホルダー 11"/>
          <p:cNvSpPr>
            <a:spLocks noGrp="1"/>
          </p:cNvSpPr>
          <p:nvPr>
            <p:ph type="body" sz="quarter" idx="47" hasCustomPrompt="1"/>
          </p:nvPr>
        </p:nvSpPr>
        <p:spPr>
          <a:xfrm>
            <a:off x="4875528" y="4520735"/>
            <a:ext cx="4042080" cy="624867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0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59" name="テキスト プレースホルダー 11"/>
          <p:cNvSpPr>
            <a:spLocks noGrp="1"/>
          </p:cNvSpPr>
          <p:nvPr>
            <p:ph type="body" sz="quarter" idx="48" hasCustomPrompt="1"/>
          </p:nvPr>
        </p:nvSpPr>
        <p:spPr>
          <a:xfrm>
            <a:off x="4878870" y="5267429"/>
            <a:ext cx="4042080" cy="624867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0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60" name="テキスト プレースホルダー 11"/>
          <p:cNvSpPr>
            <a:spLocks noGrp="1"/>
          </p:cNvSpPr>
          <p:nvPr>
            <p:ph type="body" sz="quarter" idx="49" hasCustomPrompt="1"/>
          </p:nvPr>
        </p:nvSpPr>
        <p:spPr>
          <a:xfrm>
            <a:off x="4883808" y="6031834"/>
            <a:ext cx="4042080" cy="624867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0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61" name="テキスト プレースホルダー 11"/>
          <p:cNvSpPr>
            <a:spLocks noGrp="1"/>
          </p:cNvSpPr>
          <p:nvPr>
            <p:ph type="body" sz="quarter" idx="50" hasCustomPrompt="1"/>
          </p:nvPr>
        </p:nvSpPr>
        <p:spPr>
          <a:xfrm>
            <a:off x="4871452" y="6773176"/>
            <a:ext cx="4042080" cy="624867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0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62" name="テキスト プレースホルダー 11"/>
          <p:cNvSpPr>
            <a:spLocks noGrp="1"/>
          </p:cNvSpPr>
          <p:nvPr>
            <p:ph type="body" sz="quarter" idx="51" hasCustomPrompt="1"/>
          </p:nvPr>
        </p:nvSpPr>
        <p:spPr>
          <a:xfrm>
            <a:off x="9007908" y="3045084"/>
            <a:ext cx="4042080" cy="624867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0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63" name="テキスト プレースホルダー 11"/>
          <p:cNvSpPr>
            <a:spLocks noGrp="1"/>
          </p:cNvSpPr>
          <p:nvPr>
            <p:ph type="body" sz="quarter" idx="52" hasCustomPrompt="1"/>
          </p:nvPr>
        </p:nvSpPr>
        <p:spPr>
          <a:xfrm>
            <a:off x="9004566" y="3774041"/>
            <a:ext cx="4042080" cy="624867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0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64" name="テキスト プレースホルダー 11"/>
          <p:cNvSpPr>
            <a:spLocks noGrp="1"/>
          </p:cNvSpPr>
          <p:nvPr>
            <p:ph type="body" sz="quarter" idx="53" hasCustomPrompt="1"/>
          </p:nvPr>
        </p:nvSpPr>
        <p:spPr>
          <a:xfrm>
            <a:off x="9004566" y="4520735"/>
            <a:ext cx="4042080" cy="624867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0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65" name="テキスト プレースホルダー 11"/>
          <p:cNvSpPr>
            <a:spLocks noGrp="1"/>
          </p:cNvSpPr>
          <p:nvPr>
            <p:ph type="body" sz="quarter" idx="54" hasCustomPrompt="1"/>
          </p:nvPr>
        </p:nvSpPr>
        <p:spPr>
          <a:xfrm>
            <a:off x="9007908" y="5267429"/>
            <a:ext cx="4042080" cy="624867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0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66" name="テキスト プレースホルダー 11"/>
          <p:cNvSpPr>
            <a:spLocks noGrp="1"/>
          </p:cNvSpPr>
          <p:nvPr>
            <p:ph type="body" sz="quarter" idx="55" hasCustomPrompt="1"/>
          </p:nvPr>
        </p:nvSpPr>
        <p:spPr>
          <a:xfrm>
            <a:off x="9012846" y="6031834"/>
            <a:ext cx="4042080" cy="624867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0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67" name="テキスト プレースホルダー 11"/>
          <p:cNvSpPr>
            <a:spLocks noGrp="1"/>
          </p:cNvSpPr>
          <p:nvPr>
            <p:ph type="body" sz="quarter" idx="56" hasCustomPrompt="1"/>
          </p:nvPr>
        </p:nvSpPr>
        <p:spPr>
          <a:xfrm>
            <a:off x="9000490" y="6773176"/>
            <a:ext cx="4042080" cy="624867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0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68" name="テキスト プレースホルダー 11"/>
          <p:cNvSpPr>
            <a:spLocks noGrp="1"/>
          </p:cNvSpPr>
          <p:nvPr>
            <p:ph type="body" sz="quarter" idx="57" hasCustomPrompt="1"/>
          </p:nvPr>
        </p:nvSpPr>
        <p:spPr>
          <a:xfrm>
            <a:off x="13100571" y="3045084"/>
            <a:ext cx="4042080" cy="624867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0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69" name="テキスト プレースホルダー 11"/>
          <p:cNvSpPr>
            <a:spLocks noGrp="1"/>
          </p:cNvSpPr>
          <p:nvPr>
            <p:ph type="body" sz="quarter" idx="58" hasCustomPrompt="1"/>
          </p:nvPr>
        </p:nvSpPr>
        <p:spPr>
          <a:xfrm>
            <a:off x="13097229" y="3774041"/>
            <a:ext cx="4042080" cy="624867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0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70" name="テキスト プレースホルダー 11"/>
          <p:cNvSpPr>
            <a:spLocks noGrp="1"/>
          </p:cNvSpPr>
          <p:nvPr>
            <p:ph type="body" sz="quarter" idx="59" hasCustomPrompt="1"/>
          </p:nvPr>
        </p:nvSpPr>
        <p:spPr>
          <a:xfrm>
            <a:off x="13097229" y="4520735"/>
            <a:ext cx="4042080" cy="624867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0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71" name="テキスト プレースホルダー 11"/>
          <p:cNvSpPr>
            <a:spLocks noGrp="1"/>
          </p:cNvSpPr>
          <p:nvPr>
            <p:ph type="body" sz="quarter" idx="60" hasCustomPrompt="1"/>
          </p:nvPr>
        </p:nvSpPr>
        <p:spPr>
          <a:xfrm>
            <a:off x="13100571" y="5267429"/>
            <a:ext cx="4042080" cy="624867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0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72" name="テキスト プレースホルダー 11"/>
          <p:cNvSpPr>
            <a:spLocks noGrp="1"/>
          </p:cNvSpPr>
          <p:nvPr>
            <p:ph type="body" sz="quarter" idx="61" hasCustomPrompt="1"/>
          </p:nvPr>
        </p:nvSpPr>
        <p:spPr>
          <a:xfrm>
            <a:off x="13105509" y="6031834"/>
            <a:ext cx="4042080" cy="624867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0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73" name="テキスト プレースホルダー 11"/>
          <p:cNvSpPr>
            <a:spLocks noGrp="1"/>
          </p:cNvSpPr>
          <p:nvPr>
            <p:ph type="body" sz="quarter" idx="62" hasCustomPrompt="1"/>
          </p:nvPr>
        </p:nvSpPr>
        <p:spPr>
          <a:xfrm>
            <a:off x="13093153" y="6773176"/>
            <a:ext cx="4042080" cy="624867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0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cxnSp>
        <p:nvCxnSpPr>
          <p:cNvPr id="74" name="直線コネクタ 73"/>
          <p:cNvCxnSpPr/>
          <p:nvPr userDrawn="1"/>
        </p:nvCxnSpPr>
        <p:spPr>
          <a:xfrm flipH="1" flipV="1">
            <a:off x="3332956" y="7753789"/>
            <a:ext cx="11620500" cy="1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5" name="テキスト プレースホルダー 11"/>
          <p:cNvSpPr>
            <a:spLocks noGrp="1"/>
          </p:cNvSpPr>
          <p:nvPr>
            <p:ph type="body" sz="quarter" idx="63" hasCustomPrompt="1"/>
          </p:nvPr>
        </p:nvSpPr>
        <p:spPr>
          <a:xfrm>
            <a:off x="2097255" y="7975591"/>
            <a:ext cx="14102428" cy="1539112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spcBef>
                <a:spcPts val="0"/>
              </a:spcBef>
              <a:defRPr sz="24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88500912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500"/>
                            </p:stCondLst>
                            <p:childTnLst>
                              <p:par>
                                <p:cTn id="2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5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6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6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1000"/>
                            </p:stCondLst>
                            <p:childTnLst>
                              <p:par>
                                <p:cTn id="5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" dur="500"/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9" dur="500"/>
                                        <p:tgtEl>
                                          <p:spTgt spid="5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2" dur="500"/>
                                        <p:tgtEl>
                                          <p:spTgt spid="6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5" dur="500"/>
                                        <p:tgtEl>
                                          <p:spTgt spid="6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1500"/>
                            </p:stCondLst>
                            <p:childTnLst>
                              <p:par>
                                <p:cTn id="7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9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2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5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8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1" dur="500"/>
                                        <p:tgtEl>
                                          <p:spTgt spid="4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4" dur="500"/>
                                        <p:tgtEl>
                                          <p:spTgt spid="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7" dur="500"/>
                                        <p:tgtEl>
                                          <p:spTgt spid="6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0" dur="500"/>
                                        <p:tgtEl>
                                          <p:spTgt spid="7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1" fill="hold">
                            <p:stCondLst>
                              <p:cond delay="2000"/>
                            </p:stCondLst>
                            <p:childTnLst>
                              <p:par>
                                <p:cTn id="10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4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0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3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6" dur="500"/>
                                        <p:tgtEl>
                                          <p:spTgt spid="4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9" dur="500"/>
                                        <p:tgtEl>
                                          <p:spTgt spid="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2" dur="500"/>
                                        <p:tgtEl>
                                          <p:spTgt spid="6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5" dur="500"/>
                                        <p:tgtEl>
                                          <p:spTgt spid="7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6" fill="hold">
                            <p:stCondLst>
                              <p:cond delay="2500"/>
                            </p:stCondLst>
                            <p:childTnLst>
                              <p:par>
                                <p:cTn id="12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9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2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5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8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1" dur="500"/>
                                        <p:tgtEl>
                                          <p:spTgt spid="4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4" dur="500"/>
                                        <p:tgtEl>
                                          <p:spTgt spid="6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7" dur="500"/>
                                        <p:tgtEl>
                                          <p:spTgt spid="6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0" dur="500"/>
                                        <p:tgtEl>
                                          <p:spTgt spid="7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1" fill="hold">
                            <p:stCondLst>
                              <p:cond delay="3000"/>
                            </p:stCondLst>
                            <p:childTnLst>
                              <p:par>
                                <p:cTn id="15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4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7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0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3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6" dur="500"/>
                                        <p:tgtEl>
                                          <p:spTgt spid="4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9" dur="500"/>
                                        <p:tgtEl>
                                          <p:spTgt spid="6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2" dur="500"/>
                                        <p:tgtEl>
                                          <p:spTgt spid="6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5" dur="500"/>
                                        <p:tgtEl>
                                          <p:spTgt spid="7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6" fill="hold">
                            <p:stCondLst>
                              <p:cond delay="3500"/>
                            </p:stCondLst>
                            <p:childTnLst>
                              <p:par>
                                <p:cTn id="177" presetID="16" presetClass="entr" presetSubtype="37" fill="hold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79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0" presetID="2" presetClass="entr" presetSubtype="4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2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3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6" grpId="0" animBg="1"/>
      <p:bldP spid="7" grpId="0" animBg="1"/>
      <p:bldP spid="8" grpId="0" animBg="1"/>
      <p:bldP spid="9" grpId="0" animBg="1"/>
      <p:bldP spid="10" grpId="0" animBg="1"/>
      <p:bldP spid="11" grpId="0" animBg="1"/>
      <p:bldP spid="12" grpId="0" animBg="1"/>
      <p:bldP spid="13" grpId="0" animBg="1"/>
      <p:bldP spid="14" grpId="0" animBg="1"/>
      <p:bldP spid="17" grpId="0" animBg="1"/>
      <p:bldP spid="18" grpId="0" animBg="1"/>
      <p:bldP spid="19" grpId="0" animBg="1"/>
      <p:bldP spid="20" grpId="0" animBg="1"/>
      <p:bldP spid="21" grpId="0" animBg="1"/>
      <p:bldP spid="22" grpId="0" animBg="1"/>
      <p:bldP spid="23" grpId="0" animBg="1"/>
      <p:bldP spid="24" grpId="0" animBg="1"/>
      <p:bldP spid="25" grpId="0" animBg="1"/>
      <p:bldP spid="26" grpId="0" animBg="1"/>
      <p:bldP spid="27" grpId="0" animBg="1"/>
      <p:bldP spid="28" grpId="0" animBg="1"/>
      <p:bldP spid="29" grpId="0" animBg="1"/>
      <p:bldP spid="30" grpId="0" animBg="1"/>
      <p:bldP spid="31" grpId="0" animBg="1"/>
      <p:bldP spid="32" grpId="0" animBg="1"/>
      <p:bldP spid="33" grpId="0" animBg="1"/>
      <p:bldP spid="34" grpId="0" animBg="1"/>
      <p:bldP spid="35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6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7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8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9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0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4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1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4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2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4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3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4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6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5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7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5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8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5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9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5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0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6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1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6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2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6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3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6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4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6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5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6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6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6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7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6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8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6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9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6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70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7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71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7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72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7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73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7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75" grpId="0"/>
    </p:bldLst>
  </p:timing>
</p:sldLayout>
</file>

<file path=ppt/slideLayouts/slideLayout44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Normal Table 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en-US" altLang="ja-JP" dirty="0" smtClean="0"/>
              <a:t>SLIDE TITLE HERE</a:t>
            </a:r>
            <a:endParaRPr kumimoji="1" lang="ja-JP" altLang="en-US" dirty="0"/>
          </a:p>
        </p:txBody>
      </p: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  <a:alpha val="70000"/>
                  </a:prstClr>
                </a:solidFill>
              </a:rPr>
              <a:t>The Power of PowerPoint | thepopp.com</a:t>
            </a:r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87164BF-D67A-46C0-81D2-5BAF67C00C80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  <p:sp>
        <p:nvSpPr>
          <p:cNvPr id="5" name="1 つの角を丸めた四角形 4"/>
          <p:cNvSpPr/>
          <p:nvPr userDrawn="1"/>
        </p:nvSpPr>
        <p:spPr>
          <a:xfrm flipH="1">
            <a:off x="1034618" y="1890577"/>
            <a:ext cx="3780420" cy="1048493"/>
          </a:xfrm>
          <a:prstGeom prst="round1Rect">
            <a:avLst/>
          </a:prstGeom>
          <a:solidFill>
            <a:schemeClr val="accent1">
              <a:lumMod val="75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6" name="正方形/長方形 5"/>
          <p:cNvSpPr/>
          <p:nvPr userDrawn="1"/>
        </p:nvSpPr>
        <p:spPr>
          <a:xfrm>
            <a:off x="4912736" y="1890577"/>
            <a:ext cx="3029416" cy="1048493"/>
          </a:xfrm>
          <a:prstGeom prst="rect">
            <a:avLst/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7" name="正方形/長方形 6"/>
          <p:cNvSpPr/>
          <p:nvPr userDrawn="1"/>
        </p:nvSpPr>
        <p:spPr>
          <a:xfrm>
            <a:off x="8018081" y="1890577"/>
            <a:ext cx="3029416" cy="1048493"/>
          </a:xfrm>
          <a:prstGeom prst="rect">
            <a:avLst/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8" name="1 つの角を丸めた四角形 7"/>
          <p:cNvSpPr/>
          <p:nvPr userDrawn="1"/>
        </p:nvSpPr>
        <p:spPr>
          <a:xfrm>
            <a:off x="14259561" y="1890577"/>
            <a:ext cx="2883089" cy="1048493"/>
          </a:xfrm>
          <a:prstGeom prst="round1Rect">
            <a:avLst/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9" name="正方形/長方形 8"/>
          <p:cNvSpPr/>
          <p:nvPr userDrawn="1"/>
        </p:nvSpPr>
        <p:spPr>
          <a:xfrm>
            <a:off x="1037960" y="3009661"/>
            <a:ext cx="3777078" cy="660290"/>
          </a:xfrm>
          <a:prstGeom prst="rect">
            <a:avLst/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0" name="正方形/長方形 9"/>
          <p:cNvSpPr/>
          <p:nvPr userDrawn="1"/>
        </p:nvSpPr>
        <p:spPr>
          <a:xfrm>
            <a:off x="1037960" y="3756355"/>
            <a:ext cx="3777078" cy="660290"/>
          </a:xfrm>
          <a:prstGeom prst="rect">
            <a:avLst/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1" name="正方形/長方形 10"/>
          <p:cNvSpPr/>
          <p:nvPr userDrawn="1"/>
        </p:nvSpPr>
        <p:spPr>
          <a:xfrm>
            <a:off x="1037960" y="4503049"/>
            <a:ext cx="3777078" cy="660290"/>
          </a:xfrm>
          <a:prstGeom prst="rect">
            <a:avLst/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2" name="正方形/長方形 11"/>
          <p:cNvSpPr/>
          <p:nvPr userDrawn="1"/>
        </p:nvSpPr>
        <p:spPr>
          <a:xfrm>
            <a:off x="1037960" y="5249743"/>
            <a:ext cx="3777078" cy="660290"/>
          </a:xfrm>
          <a:prstGeom prst="rect">
            <a:avLst/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3" name="正方形/長方形 12"/>
          <p:cNvSpPr/>
          <p:nvPr userDrawn="1"/>
        </p:nvSpPr>
        <p:spPr>
          <a:xfrm>
            <a:off x="1037960" y="5996437"/>
            <a:ext cx="3777078" cy="660290"/>
          </a:xfrm>
          <a:prstGeom prst="rect">
            <a:avLst/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4" name="1 つの角を丸めた四角形 13"/>
          <p:cNvSpPr/>
          <p:nvPr userDrawn="1"/>
        </p:nvSpPr>
        <p:spPr>
          <a:xfrm flipH="1" flipV="1">
            <a:off x="1037960" y="6743133"/>
            <a:ext cx="3777078" cy="660290"/>
          </a:xfrm>
          <a:prstGeom prst="round1Rect">
            <a:avLst>
              <a:gd name="adj" fmla="val 31639"/>
            </a:avLst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7" name="正方形/長方形 16"/>
          <p:cNvSpPr/>
          <p:nvPr userDrawn="1"/>
        </p:nvSpPr>
        <p:spPr>
          <a:xfrm>
            <a:off x="4912736" y="3009661"/>
            <a:ext cx="3029416" cy="66029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8" name="正方形/長方形 17"/>
          <p:cNvSpPr/>
          <p:nvPr userDrawn="1"/>
        </p:nvSpPr>
        <p:spPr>
          <a:xfrm>
            <a:off x="4912736" y="3756355"/>
            <a:ext cx="3029416" cy="66029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9" name="正方形/長方形 18"/>
          <p:cNvSpPr/>
          <p:nvPr userDrawn="1"/>
        </p:nvSpPr>
        <p:spPr>
          <a:xfrm>
            <a:off x="4912736" y="4503049"/>
            <a:ext cx="3029416" cy="66029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20" name="正方形/長方形 19"/>
          <p:cNvSpPr/>
          <p:nvPr userDrawn="1"/>
        </p:nvSpPr>
        <p:spPr>
          <a:xfrm>
            <a:off x="4912736" y="5249743"/>
            <a:ext cx="3029416" cy="66029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21" name="正方形/長方形 20"/>
          <p:cNvSpPr/>
          <p:nvPr userDrawn="1"/>
        </p:nvSpPr>
        <p:spPr>
          <a:xfrm>
            <a:off x="4912736" y="5996437"/>
            <a:ext cx="3029416" cy="66029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22" name="正方形/長方形 21"/>
          <p:cNvSpPr/>
          <p:nvPr userDrawn="1"/>
        </p:nvSpPr>
        <p:spPr>
          <a:xfrm>
            <a:off x="4912736" y="6743133"/>
            <a:ext cx="3029416" cy="66029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23" name="正方形/長方形 22"/>
          <p:cNvSpPr/>
          <p:nvPr userDrawn="1"/>
        </p:nvSpPr>
        <p:spPr>
          <a:xfrm>
            <a:off x="8018081" y="3009661"/>
            <a:ext cx="3029416" cy="66029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24" name="正方形/長方形 23"/>
          <p:cNvSpPr/>
          <p:nvPr userDrawn="1"/>
        </p:nvSpPr>
        <p:spPr>
          <a:xfrm>
            <a:off x="8018081" y="3756355"/>
            <a:ext cx="3029416" cy="66029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25" name="正方形/長方形 24"/>
          <p:cNvSpPr/>
          <p:nvPr userDrawn="1"/>
        </p:nvSpPr>
        <p:spPr>
          <a:xfrm>
            <a:off x="8018081" y="4503049"/>
            <a:ext cx="3029416" cy="66029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26" name="正方形/長方形 25"/>
          <p:cNvSpPr/>
          <p:nvPr userDrawn="1"/>
        </p:nvSpPr>
        <p:spPr>
          <a:xfrm>
            <a:off x="8018081" y="5249743"/>
            <a:ext cx="3029416" cy="66029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27" name="正方形/長方形 26"/>
          <p:cNvSpPr/>
          <p:nvPr userDrawn="1"/>
        </p:nvSpPr>
        <p:spPr>
          <a:xfrm>
            <a:off x="8018081" y="5996437"/>
            <a:ext cx="3029416" cy="66029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28" name="正方形/長方形 27"/>
          <p:cNvSpPr/>
          <p:nvPr userDrawn="1"/>
        </p:nvSpPr>
        <p:spPr>
          <a:xfrm>
            <a:off x="8018081" y="6743133"/>
            <a:ext cx="3029416" cy="66029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29" name="正方形/長方形 28"/>
          <p:cNvSpPr/>
          <p:nvPr userDrawn="1"/>
        </p:nvSpPr>
        <p:spPr>
          <a:xfrm>
            <a:off x="14259561" y="3009661"/>
            <a:ext cx="2883089" cy="66029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30" name="正方形/長方形 29"/>
          <p:cNvSpPr/>
          <p:nvPr userDrawn="1"/>
        </p:nvSpPr>
        <p:spPr>
          <a:xfrm>
            <a:off x="14259561" y="3756355"/>
            <a:ext cx="2883089" cy="66029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31" name="正方形/長方形 30"/>
          <p:cNvSpPr/>
          <p:nvPr userDrawn="1"/>
        </p:nvSpPr>
        <p:spPr>
          <a:xfrm>
            <a:off x="14259561" y="4503049"/>
            <a:ext cx="2883089" cy="66029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32" name="正方形/長方形 31"/>
          <p:cNvSpPr/>
          <p:nvPr userDrawn="1"/>
        </p:nvSpPr>
        <p:spPr>
          <a:xfrm>
            <a:off x="14259561" y="5249743"/>
            <a:ext cx="2883089" cy="66029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33" name="正方形/長方形 32"/>
          <p:cNvSpPr/>
          <p:nvPr userDrawn="1"/>
        </p:nvSpPr>
        <p:spPr>
          <a:xfrm>
            <a:off x="14259561" y="5996437"/>
            <a:ext cx="2883089" cy="66029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34" name="1 つの角を丸めた四角形 33"/>
          <p:cNvSpPr/>
          <p:nvPr userDrawn="1"/>
        </p:nvSpPr>
        <p:spPr>
          <a:xfrm flipV="1">
            <a:off x="14259561" y="6743133"/>
            <a:ext cx="2883089" cy="660290"/>
          </a:xfrm>
          <a:prstGeom prst="round1Rect">
            <a:avLst>
              <a:gd name="adj" fmla="val 33510"/>
            </a:avLst>
          </a:prstGeom>
          <a:solidFill>
            <a:schemeClr val="accent1">
              <a:lumMod val="40000"/>
              <a:lumOff val="6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35" name="テキスト プレースホルダー 11"/>
          <p:cNvSpPr>
            <a:spLocks noGrp="1"/>
          </p:cNvSpPr>
          <p:nvPr>
            <p:ph type="body" sz="quarter" idx="36" hasCustomPrompt="1"/>
          </p:nvPr>
        </p:nvSpPr>
        <p:spPr>
          <a:xfrm>
            <a:off x="4912737" y="2028221"/>
            <a:ext cx="3029416" cy="773203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400" spc="3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6" name="テキスト プレースホルダー 11"/>
          <p:cNvSpPr>
            <a:spLocks noGrp="1"/>
          </p:cNvSpPr>
          <p:nvPr>
            <p:ph type="body" sz="quarter" idx="37" hasCustomPrompt="1"/>
          </p:nvPr>
        </p:nvSpPr>
        <p:spPr>
          <a:xfrm>
            <a:off x="8028851" y="2028221"/>
            <a:ext cx="3029416" cy="773203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400" spc="3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7" name="テキスト プレースホルダー 11"/>
          <p:cNvSpPr>
            <a:spLocks noGrp="1"/>
          </p:cNvSpPr>
          <p:nvPr>
            <p:ph type="body" sz="quarter" idx="38" hasCustomPrompt="1"/>
          </p:nvPr>
        </p:nvSpPr>
        <p:spPr>
          <a:xfrm>
            <a:off x="14245617" y="2028221"/>
            <a:ext cx="2883089" cy="773203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400" spc="3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8" name="テキスト プレースホルダー 11"/>
          <p:cNvSpPr>
            <a:spLocks noGrp="1"/>
          </p:cNvSpPr>
          <p:nvPr>
            <p:ph type="body" sz="quarter" idx="39" hasCustomPrompt="1"/>
          </p:nvPr>
        </p:nvSpPr>
        <p:spPr>
          <a:xfrm>
            <a:off x="1037960" y="3027398"/>
            <a:ext cx="3777078" cy="624867"/>
          </a:xfrm>
        </p:spPr>
        <p:txBody>
          <a:bodyPr anchor="ctr">
            <a:noAutofit/>
          </a:bodyPr>
          <a:lstStyle>
            <a:lvl1pPr algn="r">
              <a:lnSpc>
                <a:spcPct val="120000"/>
              </a:lnSpc>
              <a:defRPr sz="2400" spc="3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9" name="テキスト プレースホルダー 11"/>
          <p:cNvSpPr>
            <a:spLocks noGrp="1"/>
          </p:cNvSpPr>
          <p:nvPr>
            <p:ph type="body" sz="quarter" idx="40" hasCustomPrompt="1"/>
          </p:nvPr>
        </p:nvSpPr>
        <p:spPr>
          <a:xfrm>
            <a:off x="1037960" y="3756355"/>
            <a:ext cx="3777078" cy="624867"/>
          </a:xfrm>
        </p:spPr>
        <p:txBody>
          <a:bodyPr anchor="ctr">
            <a:noAutofit/>
          </a:bodyPr>
          <a:lstStyle>
            <a:lvl1pPr algn="r">
              <a:lnSpc>
                <a:spcPct val="120000"/>
              </a:lnSpc>
              <a:defRPr sz="2400" spc="3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40" name="テキスト プレースホルダー 11"/>
          <p:cNvSpPr>
            <a:spLocks noGrp="1"/>
          </p:cNvSpPr>
          <p:nvPr>
            <p:ph type="body" sz="quarter" idx="41" hasCustomPrompt="1"/>
          </p:nvPr>
        </p:nvSpPr>
        <p:spPr>
          <a:xfrm>
            <a:off x="1037960" y="4503049"/>
            <a:ext cx="3777078" cy="624867"/>
          </a:xfrm>
        </p:spPr>
        <p:txBody>
          <a:bodyPr anchor="ctr">
            <a:noAutofit/>
          </a:bodyPr>
          <a:lstStyle>
            <a:lvl1pPr algn="r">
              <a:lnSpc>
                <a:spcPct val="120000"/>
              </a:lnSpc>
              <a:defRPr sz="2400" spc="3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41" name="テキスト プレースホルダー 11"/>
          <p:cNvSpPr>
            <a:spLocks noGrp="1"/>
          </p:cNvSpPr>
          <p:nvPr>
            <p:ph type="body" sz="quarter" idx="42" hasCustomPrompt="1"/>
          </p:nvPr>
        </p:nvSpPr>
        <p:spPr>
          <a:xfrm>
            <a:off x="1037960" y="5249743"/>
            <a:ext cx="3777078" cy="624867"/>
          </a:xfrm>
        </p:spPr>
        <p:txBody>
          <a:bodyPr anchor="ctr">
            <a:noAutofit/>
          </a:bodyPr>
          <a:lstStyle>
            <a:lvl1pPr algn="r">
              <a:lnSpc>
                <a:spcPct val="120000"/>
              </a:lnSpc>
              <a:defRPr sz="2400" spc="3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42" name="テキスト プレースホルダー 11"/>
          <p:cNvSpPr>
            <a:spLocks noGrp="1"/>
          </p:cNvSpPr>
          <p:nvPr>
            <p:ph type="body" sz="quarter" idx="43" hasCustomPrompt="1"/>
          </p:nvPr>
        </p:nvSpPr>
        <p:spPr>
          <a:xfrm>
            <a:off x="1037960" y="6014148"/>
            <a:ext cx="3777078" cy="624867"/>
          </a:xfrm>
        </p:spPr>
        <p:txBody>
          <a:bodyPr anchor="ctr">
            <a:noAutofit/>
          </a:bodyPr>
          <a:lstStyle>
            <a:lvl1pPr algn="r">
              <a:lnSpc>
                <a:spcPct val="120000"/>
              </a:lnSpc>
              <a:defRPr sz="2400" spc="3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43" name="テキスト プレースホルダー 11"/>
          <p:cNvSpPr>
            <a:spLocks noGrp="1"/>
          </p:cNvSpPr>
          <p:nvPr>
            <p:ph type="body" sz="quarter" idx="44" hasCustomPrompt="1"/>
          </p:nvPr>
        </p:nvSpPr>
        <p:spPr>
          <a:xfrm>
            <a:off x="1037960" y="6755490"/>
            <a:ext cx="3777078" cy="624867"/>
          </a:xfrm>
        </p:spPr>
        <p:txBody>
          <a:bodyPr anchor="ctr">
            <a:noAutofit/>
          </a:bodyPr>
          <a:lstStyle>
            <a:lvl1pPr algn="r">
              <a:lnSpc>
                <a:spcPct val="120000"/>
              </a:lnSpc>
              <a:defRPr sz="2400" spc="3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56" name="テキスト プレースホルダー 11"/>
          <p:cNvSpPr>
            <a:spLocks noGrp="1"/>
          </p:cNvSpPr>
          <p:nvPr>
            <p:ph type="body" sz="quarter" idx="45" hasCustomPrompt="1"/>
          </p:nvPr>
        </p:nvSpPr>
        <p:spPr>
          <a:xfrm>
            <a:off x="4912736" y="3045084"/>
            <a:ext cx="3029416" cy="624867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0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57" name="テキスト プレースホルダー 11"/>
          <p:cNvSpPr>
            <a:spLocks noGrp="1"/>
          </p:cNvSpPr>
          <p:nvPr>
            <p:ph type="body" sz="quarter" idx="46" hasCustomPrompt="1"/>
          </p:nvPr>
        </p:nvSpPr>
        <p:spPr>
          <a:xfrm>
            <a:off x="4909394" y="3774041"/>
            <a:ext cx="3029416" cy="624867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0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58" name="テキスト プレースホルダー 11"/>
          <p:cNvSpPr>
            <a:spLocks noGrp="1"/>
          </p:cNvSpPr>
          <p:nvPr>
            <p:ph type="body" sz="quarter" idx="47" hasCustomPrompt="1"/>
          </p:nvPr>
        </p:nvSpPr>
        <p:spPr>
          <a:xfrm>
            <a:off x="4909394" y="4520735"/>
            <a:ext cx="3029416" cy="624867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0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59" name="テキスト プレースホルダー 11"/>
          <p:cNvSpPr>
            <a:spLocks noGrp="1"/>
          </p:cNvSpPr>
          <p:nvPr>
            <p:ph type="body" sz="quarter" idx="48" hasCustomPrompt="1"/>
          </p:nvPr>
        </p:nvSpPr>
        <p:spPr>
          <a:xfrm>
            <a:off x="4912736" y="5267429"/>
            <a:ext cx="3029416" cy="624867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0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60" name="テキスト プレースホルダー 11"/>
          <p:cNvSpPr>
            <a:spLocks noGrp="1"/>
          </p:cNvSpPr>
          <p:nvPr>
            <p:ph type="body" sz="quarter" idx="49" hasCustomPrompt="1"/>
          </p:nvPr>
        </p:nvSpPr>
        <p:spPr>
          <a:xfrm>
            <a:off x="4917674" y="6031834"/>
            <a:ext cx="3029416" cy="624867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0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61" name="テキスト プレースホルダー 11"/>
          <p:cNvSpPr>
            <a:spLocks noGrp="1"/>
          </p:cNvSpPr>
          <p:nvPr>
            <p:ph type="body" sz="quarter" idx="50" hasCustomPrompt="1"/>
          </p:nvPr>
        </p:nvSpPr>
        <p:spPr>
          <a:xfrm>
            <a:off x="4905318" y="6773176"/>
            <a:ext cx="3029416" cy="624867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0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62" name="テキスト プレースホルダー 11"/>
          <p:cNvSpPr>
            <a:spLocks noGrp="1"/>
          </p:cNvSpPr>
          <p:nvPr>
            <p:ph type="body" sz="quarter" idx="51" hasCustomPrompt="1"/>
          </p:nvPr>
        </p:nvSpPr>
        <p:spPr>
          <a:xfrm>
            <a:off x="8036269" y="3045084"/>
            <a:ext cx="3029416" cy="624867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0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63" name="テキスト プレースホルダー 11"/>
          <p:cNvSpPr>
            <a:spLocks noGrp="1"/>
          </p:cNvSpPr>
          <p:nvPr>
            <p:ph type="body" sz="quarter" idx="52" hasCustomPrompt="1"/>
          </p:nvPr>
        </p:nvSpPr>
        <p:spPr>
          <a:xfrm>
            <a:off x="8032927" y="3774041"/>
            <a:ext cx="3029416" cy="624867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0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64" name="テキスト プレースホルダー 11"/>
          <p:cNvSpPr>
            <a:spLocks noGrp="1"/>
          </p:cNvSpPr>
          <p:nvPr>
            <p:ph type="body" sz="quarter" idx="53" hasCustomPrompt="1"/>
          </p:nvPr>
        </p:nvSpPr>
        <p:spPr>
          <a:xfrm>
            <a:off x="8032927" y="4520735"/>
            <a:ext cx="3029416" cy="624867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0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65" name="テキスト プレースホルダー 11"/>
          <p:cNvSpPr>
            <a:spLocks noGrp="1"/>
          </p:cNvSpPr>
          <p:nvPr>
            <p:ph type="body" sz="quarter" idx="54" hasCustomPrompt="1"/>
          </p:nvPr>
        </p:nvSpPr>
        <p:spPr>
          <a:xfrm>
            <a:off x="8036269" y="5267429"/>
            <a:ext cx="3029416" cy="624867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0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66" name="テキスト プレースホルダー 11"/>
          <p:cNvSpPr>
            <a:spLocks noGrp="1"/>
          </p:cNvSpPr>
          <p:nvPr>
            <p:ph type="body" sz="quarter" idx="55" hasCustomPrompt="1"/>
          </p:nvPr>
        </p:nvSpPr>
        <p:spPr>
          <a:xfrm>
            <a:off x="8041207" y="6031834"/>
            <a:ext cx="3029416" cy="624867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0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67" name="テキスト プレースホルダー 11"/>
          <p:cNvSpPr>
            <a:spLocks noGrp="1"/>
          </p:cNvSpPr>
          <p:nvPr>
            <p:ph type="body" sz="quarter" idx="56" hasCustomPrompt="1"/>
          </p:nvPr>
        </p:nvSpPr>
        <p:spPr>
          <a:xfrm>
            <a:off x="8028851" y="6773176"/>
            <a:ext cx="3029416" cy="624867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0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68" name="テキスト プレースホルダー 11"/>
          <p:cNvSpPr>
            <a:spLocks noGrp="1"/>
          </p:cNvSpPr>
          <p:nvPr>
            <p:ph type="body" sz="quarter" idx="57" hasCustomPrompt="1"/>
          </p:nvPr>
        </p:nvSpPr>
        <p:spPr>
          <a:xfrm>
            <a:off x="14259561" y="3045084"/>
            <a:ext cx="2883089" cy="624867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0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69" name="テキスト プレースホルダー 11"/>
          <p:cNvSpPr>
            <a:spLocks noGrp="1"/>
          </p:cNvSpPr>
          <p:nvPr>
            <p:ph type="body" sz="quarter" idx="58" hasCustomPrompt="1"/>
          </p:nvPr>
        </p:nvSpPr>
        <p:spPr>
          <a:xfrm>
            <a:off x="14256219" y="3774041"/>
            <a:ext cx="2883089" cy="624867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0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70" name="テキスト プレースホルダー 11"/>
          <p:cNvSpPr>
            <a:spLocks noGrp="1"/>
          </p:cNvSpPr>
          <p:nvPr>
            <p:ph type="body" sz="quarter" idx="59" hasCustomPrompt="1"/>
          </p:nvPr>
        </p:nvSpPr>
        <p:spPr>
          <a:xfrm>
            <a:off x="14256219" y="4520735"/>
            <a:ext cx="2883089" cy="624867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0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71" name="テキスト プレースホルダー 11"/>
          <p:cNvSpPr>
            <a:spLocks noGrp="1"/>
          </p:cNvSpPr>
          <p:nvPr>
            <p:ph type="body" sz="quarter" idx="60" hasCustomPrompt="1"/>
          </p:nvPr>
        </p:nvSpPr>
        <p:spPr>
          <a:xfrm>
            <a:off x="14259561" y="5267429"/>
            <a:ext cx="2883089" cy="624867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0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72" name="テキスト プレースホルダー 11"/>
          <p:cNvSpPr>
            <a:spLocks noGrp="1"/>
          </p:cNvSpPr>
          <p:nvPr>
            <p:ph type="body" sz="quarter" idx="61" hasCustomPrompt="1"/>
          </p:nvPr>
        </p:nvSpPr>
        <p:spPr>
          <a:xfrm>
            <a:off x="14264499" y="6031834"/>
            <a:ext cx="2883089" cy="624867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0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73" name="テキスト プレースホルダー 11"/>
          <p:cNvSpPr>
            <a:spLocks noGrp="1"/>
          </p:cNvSpPr>
          <p:nvPr>
            <p:ph type="body" sz="quarter" idx="62" hasCustomPrompt="1"/>
          </p:nvPr>
        </p:nvSpPr>
        <p:spPr>
          <a:xfrm>
            <a:off x="14252143" y="6773176"/>
            <a:ext cx="2883089" cy="624867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0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cxnSp>
        <p:nvCxnSpPr>
          <p:cNvPr id="74" name="直線コネクタ 73"/>
          <p:cNvCxnSpPr/>
          <p:nvPr userDrawn="1"/>
        </p:nvCxnSpPr>
        <p:spPr>
          <a:xfrm flipH="1" flipV="1">
            <a:off x="3332956" y="7753789"/>
            <a:ext cx="11620500" cy="1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5" name="テキスト プレースホルダー 11"/>
          <p:cNvSpPr>
            <a:spLocks noGrp="1"/>
          </p:cNvSpPr>
          <p:nvPr>
            <p:ph type="body" sz="quarter" idx="63" hasCustomPrompt="1"/>
          </p:nvPr>
        </p:nvSpPr>
        <p:spPr>
          <a:xfrm>
            <a:off x="2097255" y="7975591"/>
            <a:ext cx="14102428" cy="1539112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spcBef>
                <a:spcPts val="0"/>
              </a:spcBef>
              <a:defRPr sz="24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76" name="正方形/長方形 75"/>
          <p:cNvSpPr/>
          <p:nvPr userDrawn="1"/>
        </p:nvSpPr>
        <p:spPr>
          <a:xfrm>
            <a:off x="11131224" y="1890577"/>
            <a:ext cx="3029416" cy="1048493"/>
          </a:xfrm>
          <a:prstGeom prst="rect">
            <a:avLst/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77" name="正方形/長方形 76"/>
          <p:cNvSpPr/>
          <p:nvPr userDrawn="1"/>
        </p:nvSpPr>
        <p:spPr>
          <a:xfrm>
            <a:off x="11131224" y="3009661"/>
            <a:ext cx="3029416" cy="66029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78" name="正方形/長方形 77"/>
          <p:cNvSpPr/>
          <p:nvPr userDrawn="1"/>
        </p:nvSpPr>
        <p:spPr>
          <a:xfrm>
            <a:off x="11131224" y="3756355"/>
            <a:ext cx="3029416" cy="66029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79" name="正方形/長方形 78"/>
          <p:cNvSpPr/>
          <p:nvPr userDrawn="1"/>
        </p:nvSpPr>
        <p:spPr>
          <a:xfrm>
            <a:off x="11131224" y="4503049"/>
            <a:ext cx="3029416" cy="66029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80" name="正方形/長方形 79"/>
          <p:cNvSpPr/>
          <p:nvPr userDrawn="1"/>
        </p:nvSpPr>
        <p:spPr>
          <a:xfrm>
            <a:off x="11131224" y="5249743"/>
            <a:ext cx="3029416" cy="66029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81" name="正方形/長方形 80"/>
          <p:cNvSpPr/>
          <p:nvPr userDrawn="1"/>
        </p:nvSpPr>
        <p:spPr>
          <a:xfrm>
            <a:off x="11131224" y="5996437"/>
            <a:ext cx="3029416" cy="66029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82" name="正方形/長方形 81"/>
          <p:cNvSpPr/>
          <p:nvPr userDrawn="1"/>
        </p:nvSpPr>
        <p:spPr>
          <a:xfrm>
            <a:off x="11131224" y="6743133"/>
            <a:ext cx="3029416" cy="66029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83" name="テキスト プレースホルダー 11"/>
          <p:cNvSpPr>
            <a:spLocks noGrp="1"/>
          </p:cNvSpPr>
          <p:nvPr>
            <p:ph type="body" sz="quarter" idx="64" hasCustomPrompt="1"/>
          </p:nvPr>
        </p:nvSpPr>
        <p:spPr>
          <a:xfrm>
            <a:off x="11141994" y="2028221"/>
            <a:ext cx="3029416" cy="773203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400" spc="3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84" name="テキスト プレースホルダー 11"/>
          <p:cNvSpPr>
            <a:spLocks noGrp="1"/>
          </p:cNvSpPr>
          <p:nvPr>
            <p:ph type="body" sz="quarter" idx="65" hasCustomPrompt="1"/>
          </p:nvPr>
        </p:nvSpPr>
        <p:spPr>
          <a:xfrm>
            <a:off x="11149412" y="3045084"/>
            <a:ext cx="3029416" cy="624867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0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85" name="テキスト プレースホルダー 11"/>
          <p:cNvSpPr>
            <a:spLocks noGrp="1"/>
          </p:cNvSpPr>
          <p:nvPr>
            <p:ph type="body" sz="quarter" idx="66" hasCustomPrompt="1"/>
          </p:nvPr>
        </p:nvSpPr>
        <p:spPr>
          <a:xfrm>
            <a:off x="11146070" y="3774041"/>
            <a:ext cx="3029416" cy="624867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0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86" name="テキスト プレースホルダー 11"/>
          <p:cNvSpPr>
            <a:spLocks noGrp="1"/>
          </p:cNvSpPr>
          <p:nvPr>
            <p:ph type="body" sz="quarter" idx="67" hasCustomPrompt="1"/>
          </p:nvPr>
        </p:nvSpPr>
        <p:spPr>
          <a:xfrm>
            <a:off x="11146070" y="4520735"/>
            <a:ext cx="3029416" cy="624867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0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87" name="テキスト プレースホルダー 11"/>
          <p:cNvSpPr>
            <a:spLocks noGrp="1"/>
          </p:cNvSpPr>
          <p:nvPr>
            <p:ph type="body" sz="quarter" idx="68" hasCustomPrompt="1"/>
          </p:nvPr>
        </p:nvSpPr>
        <p:spPr>
          <a:xfrm>
            <a:off x="11149412" y="5267429"/>
            <a:ext cx="3029416" cy="624867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0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88" name="テキスト プレースホルダー 11"/>
          <p:cNvSpPr>
            <a:spLocks noGrp="1"/>
          </p:cNvSpPr>
          <p:nvPr>
            <p:ph type="body" sz="quarter" idx="69" hasCustomPrompt="1"/>
          </p:nvPr>
        </p:nvSpPr>
        <p:spPr>
          <a:xfrm>
            <a:off x="11154350" y="6031834"/>
            <a:ext cx="3029416" cy="624867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0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89" name="テキスト プレースホルダー 11"/>
          <p:cNvSpPr>
            <a:spLocks noGrp="1"/>
          </p:cNvSpPr>
          <p:nvPr>
            <p:ph type="body" sz="quarter" idx="70" hasCustomPrompt="1"/>
          </p:nvPr>
        </p:nvSpPr>
        <p:spPr>
          <a:xfrm>
            <a:off x="11141994" y="6773176"/>
            <a:ext cx="3029416" cy="624867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0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94027274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8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500"/>
                            </p:stCondLst>
                            <p:childTnLst>
                              <p:par>
                                <p:cTn id="3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5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6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500"/>
                                        <p:tgtEl>
                                          <p:spTgt spid="6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9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8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1000"/>
                            </p:stCondLst>
                            <p:childTnLst>
                              <p:par>
                                <p:cTn id="6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9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2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5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8" dur="500"/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1" dur="500"/>
                                        <p:tgtEl>
                                          <p:spTgt spid="5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4" dur="500"/>
                                        <p:tgtEl>
                                          <p:spTgt spid="6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7" dur="500"/>
                                        <p:tgtEl>
                                          <p:spTgt spid="6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0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3" dur="500"/>
                                        <p:tgtEl>
                                          <p:spTgt spid="8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1500"/>
                            </p:stCondLst>
                            <p:childTnLst>
                              <p:par>
                                <p:cTn id="9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0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3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6" dur="500"/>
                                        <p:tgtEl>
                                          <p:spTgt spid="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9" dur="500"/>
                                        <p:tgtEl>
                                          <p:spTgt spid="6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2" dur="500"/>
                                        <p:tgtEl>
                                          <p:spTgt spid="7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5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8" dur="500"/>
                                        <p:tgtEl>
                                          <p:spTgt spid="8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1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2" fill="hold">
                            <p:stCondLst>
                              <p:cond delay="2000"/>
                            </p:stCondLst>
                            <p:childTnLst>
                              <p:par>
                                <p:cTn id="12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5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8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1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4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7" dur="500"/>
                                        <p:tgtEl>
                                          <p:spTgt spid="4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0" dur="500"/>
                                        <p:tgtEl>
                                          <p:spTgt spid="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3" dur="500"/>
                                        <p:tgtEl>
                                          <p:spTgt spid="6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6" dur="500"/>
                                        <p:tgtEl>
                                          <p:spTgt spid="7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9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2" dur="500"/>
                                        <p:tgtEl>
                                          <p:spTgt spid="8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3" fill="hold">
                            <p:stCondLst>
                              <p:cond delay="2500"/>
                            </p:stCondLst>
                            <p:childTnLst>
                              <p:par>
                                <p:cTn id="15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6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9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2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5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8" dur="500"/>
                                        <p:tgtEl>
                                          <p:spTgt spid="4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1" dur="500"/>
                                        <p:tgtEl>
                                          <p:spTgt spid="6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4" dur="500"/>
                                        <p:tgtEl>
                                          <p:spTgt spid="6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7" dur="500"/>
                                        <p:tgtEl>
                                          <p:spTgt spid="7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0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3" dur="500"/>
                                        <p:tgtEl>
                                          <p:spTgt spid="8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4" fill="hold">
                            <p:stCondLst>
                              <p:cond delay="3000"/>
                            </p:stCondLst>
                            <p:childTnLst>
                              <p:par>
                                <p:cTn id="18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0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3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6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9" dur="500"/>
                                        <p:tgtEl>
                                          <p:spTgt spid="4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2" dur="500"/>
                                        <p:tgtEl>
                                          <p:spTgt spid="6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5" dur="500"/>
                                        <p:tgtEl>
                                          <p:spTgt spid="6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8" dur="500"/>
                                        <p:tgtEl>
                                          <p:spTgt spid="7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1" dur="5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4" dur="500"/>
                                        <p:tgtEl>
                                          <p:spTgt spid="8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5" fill="hold">
                            <p:stCondLst>
                              <p:cond delay="3500"/>
                            </p:stCondLst>
                            <p:childTnLst>
                              <p:par>
                                <p:cTn id="216" presetID="16" presetClass="entr" presetSubtype="37" fill="hold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218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9" presetID="2" presetClass="entr" presetSubtype="4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1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2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6" grpId="0" animBg="1"/>
      <p:bldP spid="7" grpId="0" animBg="1"/>
      <p:bldP spid="8" grpId="0" animBg="1"/>
      <p:bldP spid="9" grpId="0" animBg="1"/>
      <p:bldP spid="10" grpId="0" animBg="1"/>
      <p:bldP spid="11" grpId="0" animBg="1"/>
      <p:bldP spid="12" grpId="0" animBg="1"/>
      <p:bldP spid="13" grpId="0" animBg="1"/>
      <p:bldP spid="14" grpId="0" animBg="1"/>
      <p:bldP spid="17" grpId="0" animBg="1"/>
      <p:bldP spid="18" grpId="0" animBg="1"/>
      <p:bldP spid="19" grpId="0" animBg="1"/>
      <p:bldP spid="20" grpId="0" animBg="1"/>
      <p:bldP spid="21" grpId="0" animBg="1"/>
      <p:bldP spid="22" grpId="0" animBg="1"/>
      <p:bldP spid="23" grpId="0" animBg="1"/>
      <p:bldP spid="24" grpId="0" animBg="1"/>
      <p:bldP spid="25" grpId="0" animBg="1"/>
      <p:bldP spid="26" grpId="0" animBg="1"/>
      <p:bldP spid="27" grpId="0" animBg="1"/>
      <p:bldP spid="28" grpId="0" animBg="1"/>
      <p:bldP spid="29" grpId="0" animBg="1"/>
      <p:bldP spid="30" grpId="0" animBg="1"/>
      <p:bldP spid="31" grpId="0" animBg="1"/>
      <p:bldP spid="32" grpId="0" animBg="1"/>
      <p:bldP spid="33" grpId="0" animBg="1"/>
      <p:bldP spid="34" grpId="0" animBg="1"/>
      <p:bldP spid="35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6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7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8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9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1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4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2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4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3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4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6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5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7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5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8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5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9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5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0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6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1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6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2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6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3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6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4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6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5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6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6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6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7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6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8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6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9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6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70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7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71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7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72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7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73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7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75" grpId="0"/>
      <p:bldP spid="76" grpId="0" animBg="1"/>
      <p:bldP spid="77" grpId="0" animBg="1"/>
      <p:bldP spid="78" grpId="0" animBg="1"/>
      <p:bldP spid="79" grpId="0" animBg="1"/>
      <p:bldP spid="80" grpId="0" animBg="1"/>
      <p:bldP spid="81" grpId="0" animBg="1"/>
      <p:bldP spid="82" grpId="0" animBg="1"/>
      <p:bldP spid="83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8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84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8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85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8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86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8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87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8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88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8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89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89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44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able 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en-US" altLang="ja-JP" dirty="0" smtClean="0"/>
              <a:t>SLIDE TITLE HERE</a:t>
            </a:r>
            <a:endParaRPr kumimoji="1" lang="ja-JP" altLang="en-US" dirty="0"/>
          </a:p>
        </p:txBody>
      </p: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  <a:alpha val="70000"/>
                  </a:prstClr>
                </a:solidFill>
              </a:rPr>
              <a:t>The Power of PowerPoint | thepopp.com</a:t>
            </a:r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87164BF-D67A-46C0-81D2-5BAF67C00C80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  <p:sp>
        <p:nvSpPr>
          <p:cNvPr id="5" name="1 つの角を丸めた四角形 4"/>
          <p:cNvSpPr/>
          <p:nvPr userDrawn="1"/>
        </p:nvSpPr>
        <p:spPr>
          <a:xfrm flipH="1">
            <a:off x="1034618" y="1890577"/>
            <a:ext cx="3780420" cy="2520000"/>
          </a:xfrm>
          <a:prstGeom prst="round1Rect">
            <a:avLst>
              <a:gd name="adj" fmla="val 6860"/>
            </a:avLst>
          </a:prstGeom>
          <a:solidFill>
            <a:schemeClr val="accent1">
              <a:lumMod val="75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1" name="正方形/長方形 10"/>
          <p:cNvSpPr/>
          <p:nvPr userDrawn="1"/>
        </p:nvSpPr>
        <p:spPr>
          <a:xfrm>
            <a:off x="1037960" y="4503049"/>
            <a:ext cx="3777078" cy="660290"/>
          </a:xfrm>
          <a:prstGeom prst="rect">
            <a:avLst/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2" name="正方形/長方形 11"/>
          <p:cNvSpPr/>
          <p:nvPr userDrawn="1"/>
        </p:nvSpPr>
        <p:spPr>
          <a:xfrm>
            <a:off x="1037960" y="5249743"/>
            <a:ext cx="3777078" cy="660290"/>
          </a:xfrm>
          <a:prstGeom prst="rect">
            <a:avLst/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3" name="正方形/長方形 12"/>
          <p:cNvSpPr/>
          <p:nvPr userDrawn="1"/>
        </p:nvSpPr>
        <p:spPr>
          <a:xfrm>
            <a:off x="1037960" y="5996437"/>
            <a:ext cx="3777078" cy="660290"/>
          </a:xfrm>
          <a:prstGeom prst="rect">
            <a:avLst/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4" name="1 つの角を丸めた四角形 13"/>
          <p:cNvSpPr/>
          <p:nvPr userDrawn="1"/>
        </p:nvSpPr>
        <p:spPr>
          <a:xfrm flipH="1" flipV="1">
            <a:off x="1037960" y="6743133"/>
            <a:ext cx="3777078" cy="660290"/>
          </a:xfrm>
          <a:prstGeom prst="round1Rect">
            <a:avLst>
              <a:gd name="adj" fmla="val 29767"/>
            </a:avLst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9" name="正方形/長方形 18"/>
          <p:cNvSpPr/>
          <p:nvPr userDrawn="1"/>
        </p:nvSpPr>
        <p:spPr>
          <a:xfrm>
            <a:off x="4878870" y="4503049"/>
            <a:ext cx="4042080" cy="66029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 dirty="0">
              <a:solidFill>
                <a:prstClr val="white"/>
              </a:solidFill>
            </a:endParaRPr>
          </a:p>
        </p:txBody>
      </p:sp>
      <p:sp>
        <p:nvSpPr>
          <p:cNvPr id="20" name="正方形/長方形 19"/>
          <p:cNvSpPr/>
          <p:nvPr userDrawn="1"/>
        </p:nvSpPr>
        <p:spPr>
          <a:xfrm>
            <a:off x="4878870" y="5249743"/>
            <a:ext cx="4042080" cy="66029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21" name="正方形/長方形 20"/>
          <p:cNvSpPr/>
          <p:nvPr userDrawn="1"/>
        </p:nvSpPr>
        <p:spPr>
          <a:xfrm>
            <a:off x="4878870" y="5996437"/>
            <a:ext cx="4042080" cy="66029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22" name="正方形/長方形 21"/>
          <p:cNvSpPr/>
          <p:nvPr userDrawn="1"/>
        </p:nvSpPr>
        <p:spPr>
          <a:xfrm>
            <a:off x="4878870" y="6743133"/>
            <a:ext cx="4042080" cy="66029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25" name="正方形/長方形 24"/>
          <p:cNvSpPr/>
          <p:nvPr userDrawn="1"/>
        </p:nvSpPr>
        <p:spPr>
          <a:xfrm>
            <a:off x="8989720" y="4503049"/>
            <a:ext cx="4042080" cy="66029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26" name="正方形/長方形 25"/>
          <p:cNvSpPr/>
          <p:nvPr userDrawn="1"/>
        </p:nvSpPr>
        <p:spPr>
          <a:xfrm>
            <a:off x="8989720" y="5249743"/>
            <a:ext cx="4042080" cy="66029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27" name="正方形/長方形 26"/>
          <p:cNvSpPr/>
          <p:nvPr userDrawn="1"/>
        </p:nvSpPr>
        <p:spPr>
          <a:xfrm>
            <a:off x="8989720" y="5996437"/>
            <a:ext cx="4042080" cy="66029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28" name="正方形/長方形 27"/>
          <p:cNvSpPr/>
          <p:nvPr userDrawn="1"/>
        </p:nvSpPr>
        <p:spPr>
          <a:xfrm>
            <a:off x="8989720" y="6743133"/>
            <a:ext cx="4042080" cy="66029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31" name="正方形/長方形 30"/>
          <p:cNvSpPr/>
          <p:nvPr userDrawn="1"/>
        </p:nvSpPr>
        <p:spPr>
          <a:xfrm>
            <a:off x="13100571" y="4503049"/>
            <a:ext cx="4042080" cy="66029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32" name="正方形/長方形 31"/>
          <p:cNvSpPr/>
          <p:nvPr userDrawn="1"/>
        </p:nvSpPr>
        <p:spPr>
          <a:xfrm>
            <a:off x="13100571" y="5249743"/>
            <a:ext cx="4042080" cy="66029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33" name="正方形/長方形 32"/>
          <p:cNvSpPr/>
          <p:nvPr userDrawn="1"/>
        </p:nvSpPr>
        <p:spPr>
          <a:xfrm>
            <a:off x="13100571" y="5996437"/>
            <a:ext cx="4042080" cy="66029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34" name="1 つの角を丸めた四角形 33"/>
          <p:cNvSpPr/>
          <p:nvPr userDrawn="1"/>
        </p:nvSpPr>
        <p:spPr>
          <a:xfrm flipV="1">
            <a:off x="13100571" y="6743133"/>
            <a:ext cx="4042080" cy="660290"/>
          </a:xfrm>
          <a:prstGeom prst="round1Rect">
            <a:avLst>
              <a:gd name="adj" fmla="val 27896"/>
            </a:avLst>
          </a:prstGeom>
          <a:solidFill>
            <a:schemeClr val="accent1">
              <a:lumMod val="40000"/>
              <a:lumOff val="6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40" name="テキスト プレースホルダー 11"/>
          <p:cNvSpPr>
            <a:spLocks noGrp="1"/>
          </p:cNvSpPr>
          <p:nvPr>
            <p:ph type="body" sz="quarter" idx="41" hasCustomPrompt="1"/>
          </p:nvPr>
        </p:nvSpPr>
        <p:spPr>
          <a:xfrm>
            <a:off x="1037960" y="4503049"/>
            <a:ext cx="3777078" cy="624867"/>
          </a:xfrm>
        </p:spPr>
        <p:txBody>
          <a:bodyPr anchor="ctr">
            <a:noAutofit/>
          </a:bodyPr>
          <a:lstStyle>
            <a:lvl1pPr algn="r">
              <a:lnSpc>
                <a:spcPct val="120000"/>
              </a:lnSpc>
              <a:defRPr sz="2400" spc="3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41" name="テキスト プレースホルダー 11"/>
          <p:cNvSpPr>
            <a:spLocks noGrp="1"/>
          </p:cNvSpPr>
          <p:nvPr>
            <p:ph type="body" sz="quarter" idx="42" hasCustomPrompt="1"/>
          </p:nvPr>
        </p:nvSpPr>
        <p:spPr>
          <a:xfrm>
            <a:off x="1037960" y="5249743"/>
            <a:ext cx="3777078" cy="624867"/>
          </a:xfrm>
        </p:spPr>
        <p:txBody>
          <a:bodyPr anchor="ctr">
            <a:noAutofit/>
          </a:bodyPr>
          <a:lstStyle>
            <a:lvl1pPr algn="r">
              <a:lnSpc>
                <a:spcPct val="120000"/>
              </a:lnSpc>
              <a:defRPr sz="2400" spc="3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42" name="テキスト プレースホルダー 11"/>
          <p:cNvSpPr>
            <a:spLocks noGrp="1"/>
          </p:cNvSpPr>
          <p:nvPr>
            <p:ph type="body" sz="quarter" idx="43" hasCustomPrompt="1"/>
          </p:nvPr>
        </p:nvSpPr>
        <p:spPr>
          <a:xfrm>
            <a:off x="1037960" y="6014148"/>
            <a:ext cx="3777078" cy="624867"/>
          </a:xfrm>
        </p:spPr>
        <p:txBody>
          <a:bodyPr anchor="ctr">
            <a:noAutofit/>
          </a:bodyPr>
          <a:lstStyle>
            <a:lvl1pPr algn="r">
              <a:lnSpc>
                <a:spcPct val="120000"/>
              </a:lnSpc>
              <a:defRPr sz="2400" spc="3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43" name="テキスト プレースホルダー 11"/>
          <p:cNvSpPr>
            <a:spLocks noGrp="1"/>
          </p:cNvSpPr>
          <p:nvPr>
            <p:ph type="body" sz="quarter" idx="44" hasCustomPrompt="1"/>
          </p:nvPr>
        </p:nvSpPr>
        <p:spPr>
          <a:xfrm>
            <a:off x="1037960" y="6755490"/>
            <a:ext cx="3777078" cy="624867"/>
          </a:xfrm>
        </p:spPr>
        <p:txBody>
          <a:bodyPr anchor="ctr">
            <a:noAutofit/>
          </a:bodyPr>
          <a:lstStyle>
            <a:lvl1pPr algn="r">
              <a:lnSpc>
                <a:spcPct val="120000"/>
              </a:lnSpc>
              <a:defRPr sz="2400" spc="3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58" name="テキスト プレースホルダー 11"/>
          <p:cNvSpPr>
            <a:spLocks noGrp="1"/>
          </p:cNvSpPr>
          <p:nvPr>
            <p:ph type="body" sz="quarter" idx="47" hasCustomPrompt="1"/>
          </p:nvPr>
        </p:nvSpPr>
        <p:spPr>
          <a:xfrm>
            <a:off x="4875528" y="4520735"/>
            <a:ext cx="4042080" cy="624867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0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59" name="テキスト プレースホルダー 11"/>
          <p:cNvSpPr>
            <a:spLocks noGrp="1"/>
          </p:cNvSpPr>
          <p:nvPr>
            <p:ph type="body" sz="quarter" idx="48" hasCustomPrompt="1"/>
          </p:nvPr>
        </p:nvSpPr>
        <p:spPr>
          <a:xfrm>
            <a:off x="4878870" y="5267429"/>
            <a:ext cx="4042080" cy="624867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0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60" name="テキスト プレースホルダー 11"/>
          <p:cNvSpPr>
            <a:spLocks noGrp="1"/>
          </p:cNvSpPr>
          <p:nvPr>
            <p:ph type="body" sz="quarter" idx="49" hasCustomPrompt="1"/>
          </p:nvPr>
        </p:nvSpPr>
        <p:spPr>
          <a:xfrm>
            <a:off x="4883808" y="6031834"/>
            <a:ext cx="4042080" cy="624867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0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61" name="テキスト プレースホルダー 11"/>
          <p:cNvSpPr>
            <a:spLocks noGrp="1"/>
          </p:cNvSpPr>
          <p:nvPr>
            <p:ph type="body" sz="quarter" idx="50" hasCustomPrompt="1"/>
          </p:nvPr>
        </p:nvSpPr>
        <p:spPr>
          <a:xfrm>
            <a:off x="4871452" y="6773176"/>
            <a:ext cx="4042080" cy="624867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0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64" name="テキスト プレースホルダー 11"/>
          <p:cNvSpPr>
            <a:spLocks noGrp="1"/>
          </p:cNvSpPr>
          <p:nvPr>
            <p:ph type="body" sz="quarter" idx="53" hasCustomPrompt="1"/>
          </p:nvPr>
        </p:nvSpPr>
        <p:spPr>
          <a:xfrm>
            <a:off x="9004566" y="4520735"/>
            <a:ext cx="4042080" cy="624867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0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65" name="テキスト プレースホルダー 11"/>
          <p:cNvSpPr>
            <a:spLocks noGrp="1"/>
          </p:cNvSpPr>
          <p:nvPr>
            <p:ph type="body" sz="quarter" idx="54" hasCustomPrompt="1"/>
          </p:nvPr>
        </p:nvSpPr>
        <p:spPr>
          <a:xfrm>
            <a:off x="9007908" y="5267429"/>
            <a:ext cx="4042080" cy="624867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0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66" name="テキスト プレースホルダー 11"/>
          <p:cNvSpPr>
            <a:spLocks noGrp="1"/>
          </p:cNvSpPr>
          <p:nvPr>
            <p:ph type="body" sz="quarter" idx="55" hasCustomPrompt="1"/>
          </p:nvPr>
        </p:nvSpPr>
        <p:spPr>
          <a:xfrm>
            <a:off x="9012846" y="6031834"/>
            <a:ext cx="4042080" cy="624867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0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67" name="テキスト プレースホルダー 11"/>
          <p:cNvSpPr>
            <a:spLocks noGrp="1"/>
          </p:cNvSpPr>
          <p:nvPr>
            <p:ph type="body" sz="quarter" idx="56" hasCustomPrompt="1"/>
          </p:nvPr>
        </p:nvSpPr>
        <p:spPr>
          <a:xfrm>
            <a:off x="9000490" y="6773176"/>
            <a:ext cx="4042080" cy="624867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0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70" name="テキスト プレースホルダー 11"/>
          <p:cNvSpPr>
            <a:spLocks noGrp="1"/>
          </p:cNvSpPr>
          <p:nvPr>
            <p:ph type="body" sz="quarter" idx="59" hasCustomPrompt="1"/>
          </p:nvPr>
        </p:nvSpPr>
        <p:spPr>
          <a:xfrm>
            <a:off x="13097229" y="4520735"/>
            <a:ext cx="4042080" cy="624867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0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71" name="テキスト プレースホルダー 11"/>
          <p:cNvSpPr>
            <a:spLocks noGrp="1"/>
          </p:cNvSpPr>
          <p:nvPr>
            <p:ph type="body" sz="quarter" idx="60" hasCustomPrompt="1"/>
          </p:nvPr>
        </p:nvSpPr>
        <p:spPr>
          <a:xfrm>
            <a:off x="13100571" y="5267429"/>
            <a:ext cx="4042080" cy="624867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0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72" name="テキスト プレースホルダー 11"/>
          <p:cNvSpPr>
            <a:spLocks noGrp="1"/>
          </p:cNvSpPr>
          <p:nvPr>
            <p:ph type="body" sz="quarter" idx="61" hasCustomPrompt="1"/>
          </p:nvPr>
        </p:nvSpPr>
        <p:spPr>
          <a:xfrm>
            <a:off x="13105509" y="6031834"/>
            <a:ext cx="4042080" cy="624867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0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73" name="テキスト プレースホルダー 11"/>
          <p:cNvSpPr>
            <a:spLocks noGrp="1"/>
          </p:cNvSpPr>
          <p:nvPr>
            <p:ph type="body" sz="quarter" idx="62" hasCustomPrompt="1"/>
          </p:nvPr>
        </p:nvSpPr>
        <p:spPr>
          <a:xfrm>
            <a:off x="13093153" y="6773176"/>
            <a:ext cx="4042080" cy="624867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0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cxnSp>
        <p:nvCxnSpPr>
          <p:cNvPr id="74" name="直線コネクタ 73"/>
          <p:cNvCxnSpPr/>
          <p:nvPr userDrawn="1"/>
        </p:nvCxnSpPr>
        <p:spPr>
          <a:xfrm flipH="1" flipV="1">
            <a:off x="3332956" y="7753789"/>
            <a:ext cx="11620500" cy="1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5" name="テキスト プレースホルダー 11"/>
          <p:cNvSpPr>
            <a:spLocks noGrp="1"/>
          </p:cNvSpPr>
          <p:nvPr>
            <p:ph type="body" sz="quarter" idx="63" hasCustomPrompt="1"/>
          </p:nvPr>
        </p:nvSpPr>
        <p:spPr>
          <a:xfrm>
            <a:off x="2097255" y="7975591"/>
            <a:ext cx="14102428" cy="1539112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spcBef>
                <a:spcPts val="0"/>
              </a:spcBef>
              <a:defRPr sz="24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6" name="図プレースホルダー 15"/>
          <p:cNvSpPr>
            <a:spLocks noGrp="1"/>
          </p:cNvSpPr>
          <p:nvPr>
            <p:ph type="pic" sz="quarter" idx="64" hasCustomPrompt="1"/>
          </p:nvPr>
        </p:nvSpPr>
        <p:spPr>
          <a:xfrm>
            <a:off x="4878870" y="1890713"/>
            <a:ext cx="4042080" cy="2519362"/>
          </a:xfrm>
        </p:spPr>
        <p:txBody>
          <a:bodyPr/>
          <a:lstStyle>
            <a:lvl1pPr>
              <a:defRPr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/>
          </a:p>
        </p:txBody>
      </p:sp>
      <p:sp>
        <p:nvSpPr>
          <p:cNvPr id="76" name="図プレースホルダー 15"/>
          <p:cNvSpPr>
            <a:spLocks noGrp="1"/>
          </p:cNvSpPr>
          <p:nvPr>
            <p:ph type="pic" sz="quarter" idx="65" hasCustomPrompt="1"/>
          </p:nvPr>
        </p:nvSpPr>
        <p:spPr>
          <a:xfrm>
            <a:off x="8989720" y="1890577"/>
            <a:ext cx="4042080" cy="2519362"/>
          </a:xfrm>
        </p:spPr>
        <p:txBody>
          <a:bodyPr/>
          <a:lstStyle>
            <a:lvl1pPr>
              <a:defRPr baseline="0"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/>
          </a:p>
        </p:txBody>
      </p:sp>
      <p:sp>
        <p:nvSpPr>
          <p:cNvPr id="77" name="図プレースホルダー 15"/>
          <p:cNvSpPr>
            <a:spLocks noGrp="1"/>
          </p:cNvSpPr>
          <p:nvPr>
            <p:ph type="pic" sz="quarter" idx="66" hasCustomPrompt="1"/>
          </p:nvPr>
        </p:nvSpPr>
        <p:spPr>
          <a:xfrm>
            <a:off x="13100571" y="1891215"/>
            <a:ext cx="4042080" cy="2519362"/>
          </a:xfrm>
          <a:prstGeom prst="round1Rect">
            <a:avLst>
              <a:gd name="adj" fmla="val 9800"/>
            </a:avLst>
          </a:prstGeom>
        </p:spPr>
        <p:txBody>
          <a:bodyPr/>
          <a:lstStyle>
            <a:lvl1pPr>
              <a:defRPr baseline="0"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/>
          </a:p>
        </p:txBody>
      </p:sp>
      <p:sp>
        <p:nvSpPr>
          <p:cNvPr id="78" name="テキスト プレースホルダー 11"/>
          <p:cNvSpPr>
            <a:spLocks noGrp="1"/>
          </p:cNvSpPr>
          <p:nvPr>
            <p:ph type="body" sz="quarter" idx="67" hasCustomPrompt="1"/>
          </p:nvPr>
        </p:nvSpPr>
        <p:spPr>
          <a:xfrm>
            <a:off x="4878870" y="3785710"/>
            <a:ext cx="4042080" cy="624867"/>
          </a:xfrm>
          <a:solidFill>
            <a:schemeClr val="accent1">
              <a:alpha val="69000"/>
            </a:schemeClr>
          </a:solidFill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400" spc="3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79" name="テキスト プレースホルダー 11"/>
          <p:cNvSpPr>
            <a:spLocks noGrp="1"/>
          </p:cNvSpPr>
          <p:nvPr>
            <p:ph type="body" sz="quarter" idx="68" hasCustomPrompt="1"/>
          </p:nvPr>
        </p:nvSpPr>
        <p:spPr>
          <a:xfrm>
            <a:off x="8989720" y="3785710"/>
            <a:ext cx="4042080" cy="624867"/>
          </a:xfrm>
          <a:solidFill>
            <a:schemeClr val="accent1">
              <a:alpha val="69000"/>
            </a:schemeClr>
          </a:solidFill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400" spc="3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80" name="テキスト プレースホルダー 11"/>
          <p:cNvSpPr>
            <a:spLocks noGrp="1"/>
          </p:cNvSpPr>
          <p:nvPr>
            <p:ph type="body" sz="quarter" idx="69" hasCustomPrompt="1"/>
          </p:nvPr>
        </p:nvSpPr>
        <p:spPr>
          <a:xfrm>
            <a:off x="13100571" y="3785710"/>
            <a:ext cx="4042080" cy="624867"/>
          </a:xfrm>
          <a:solidFill>
            <a:schemeClr val="accent1">
              <a:alpha val="69000"/>
            </a:schemeClr>
          </a:solidFill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400" spc="3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83" name="テキスト プレースホルダー 11"/>
          <p:cNvSpPr>
            <a:spLocks noGrp="1"/>
          </p:cNvSpPr>
          <p:nvPr>
            <p:ph type="body" sz="quarter" idx="70" hasCustomPrompt="1"/>
          </p:nvPr>
        </p:nvSpPr>
        <p:spPr>
          <a:xfrm>
            <a:off x="1556942" y="3474651"/>
            <a:ext cx="2783592" cy="567626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000" spc="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84" name="テキスト プレースホルダー 11"/>
          <p:cNvSpPr>
            <a:spLocks noGrp="1"/>
          </p:cNvSpPr>
          <p:nvPr>
            <p:ph type="body" sz="quarter" idx="71" hasCustomPrompt="1"/>
          </p:nvPr>
        </p:nvSpPr>
        <p:spPr>
          <a:xfrm>
            <a:off x="1696014" y="2718146"/>
            <a:ext cx="2711628" cy="534661"/>
          </a:xfrm>
        </p:spPr>
        <p:txBody>
          <a:bodyPr anchor="ctr">
            <a:noAutofit/>
          </a:bodyPr>
          <a:lstStyle>
            <a:lvl1pPr algn="r">
              <a:lnSpc>
                <a:spcPct val="120000"/>
              </a:lnSpc>
              <a:defRPr sz="2000" spc="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pic>
        <p:nvPicPr>
          <p:cNvPr id="44" name="図 43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242892" y="2705099"/>
            <a:ext cx="585177" cy="585177"/>
          </a:xfrm>
          <a:prstGeom prst="rect">
            <a:avLst/>
          </a:prstGeom>
        </p:spPr>
      </p:pic>
      <p:pic>
        <p:nvPicPr>
          <p:cNvPr id="85" name="図 84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5400000">
            <a:off x="2672010" y="3848432"/>
            <a:ext cx="585177" cy="58517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0985516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8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2250"/>
                            </p:stCondLst>
                            <p:childTnLst>
                              <p:par>
                                <p:cTn id="3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8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2750"/>
                            </p:stCondLst>
                            <p:childTnLst>
                              <p:par>
                                <p:cTn id="4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4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500"/>
                                        <p:tgtEl>
                                          <p:spTgt spid="6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7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3250"/>
                            </p:stCondLst>
                            <p:childTnLst>
                              <p:par>
                                <p:cTn id="6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0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3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6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9" dur="500"/>
                                        <p:tgtEl>
                                          <p:spTgt spid="4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2" dur="500"/>
                                        <p:tgtEl>
                                          <p:spTgt spid="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5" dur="500"/>
                                        <p:tgtEl>
                                          <p:spTgt spid="6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8" dur="500"/>
                                        <p:tgtEl>
                                          <p:spTgt spid="7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9" fill="hold">
                            <p:stCondLst>
                              <p:cond delay="3750"/>
                            </p:stCondLst>
                            <p:childTnLst>
                              <p:par>
                                <p:cTn id="9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5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1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4" dur="500"/>
                                        <p:tgtEl>
                                          <p:spTgt spid="4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7" dur="500"/>
                                        <p:tgtEl>
                                          <p:spTgt spid="6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0" dur="500"/>
                                        <p:tgtEl>
                                          <p:spTgt spid="6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3" dur="500"/>
                                        <p:tgtEl>
                                          <p:spTgt spid="7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4" fill="hold">
                            <p:stCondLst>
                              <p:cond delay="4250"/>
                            </p:stCondLst>
                            <p:childTnLst>
                              <p:par>
                                <p:cTn id="11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0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3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6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9" dur="500"/>
                                        <p:tgtEl>
                                          <p:spTgt spid="4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2" dur="500"/>
                                        <p:tgtEl>
                                          <p:spTgt spid="6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5" dur="500"/>
                                        <p:tgtEl>
                                          <p:spTgt spid="6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8" dur="500"/>
                                        <p:tgtEl>
                                          <p:spTgt spid="7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9" fill="hold">
                            <p:stCondLst>
                              <p:cond delay="4750"/>
                            </p:stCondLst>
                            <p:childTnLst>
                              <p:par>
                                <p:cTn id="140" presetID="16" presetClass="entr" presetSubtype="37" fill="hold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42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3" presetID="2" presetClass="entr" presetSubtype="4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5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6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11" grpId="0" animBg="1"/>
      <p:bldP spid="12" grpId="0" animBg="1"/>
      <p:bldP spid="13" grpId="0" animBg="1"/>
      <p:bldP spid="14" grpId="0" animBg="1"/>
      <p:bldP spid="19" grpId="0" animBg="1"/>
      <p:bldP spid="20" grpId="0" animBg="1"/>
      <p:bldP spid="21" grpId="0" animBg="1"/>
      <p:bldP spid="22" grpId="0" animBg="1"/>
      <p:bldP spid="25" grpId="0" animBg="1"/>
      <p:bldP spid="26" grpId="0" animBg="1"/>
      <p:bldP spid="27" grpId="0" animBg="1"/>
      <p:bldP spid="28" grpId="0" animBg="1"/>
      <p:bldP spid="31" grpId="0" animBg="1"/>
      <p:bldP spid="32" grpId="0" animBg="1"/>
      <p:bldP spid="33" grpId="0" animBg="1"/>
      <p:bldP spid="34" grpId="0" animBg="1"/>
      <p:bldP spid="40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4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1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4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2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4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3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4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8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5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9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5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0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6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1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6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4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6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5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6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6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6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7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6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70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7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71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7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72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7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73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7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75" grpId="0">
        <p:tmplLst>
          <p:tmpl>
            <p:tnLst>
              <p:par>
                <p:cTn presetID="2" presetClass="entr" presetSubtype="4" decel="10000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7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7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6" grpId="0"/>
      <p:bldP spid="76" grpId="0"/>
      <p:bldP spid="77" grpId="0"/>
      <p:bldP spid="78" grpId="0" animBg="1">
        <p:tmplLst>
          <p:tmpl>
            <p:tnLst>
              <p:par>
                <p:cTn presetID="10" presetClass="entr" presetSubtype="0" fill="hold" nodeType="withEffect">
                  <p:stCondLst>
                    <p:cond delay="7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7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79" grpId="0" animBg="1">
        <p:tmplLst>
          <p:tmpl>
            <p:tnLst>
              <p:par>
                <p:cTn presetID="10" presetClass="entr" presetSubtype="0" fill="hold" nodeType="withEffect">
                  <p:stCondLst>
                    <p:cond delay="1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7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80" grpId="0" animBg="1">
        <p:tmplLst>
          <p:tmpl>
            <p:tnLst>
              <p:par>
                <p:cTn presetID="10" presetClass="entr" presetSubtype="0" fill="hold" nodeType="withEffect">
                  <p:stCondLst>
                    <p:cond delay="17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8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83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8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84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84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44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ubbl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円/楕円 26"/>
          <p:cNvSpPr/>
          <p:nvPr userDrawn="1"/>
        </p:nvSpPr>
        <p:spPr>
          <a:xfrm>
            <a:off x="14198282" y="6213600"/>
            <a:ext cx="1188926" cy="1188926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26" name="円/楕円 25"/>
          <p:cNvSpPr/>
          <p:nvPr userDrawn="1"/>
        </p:nvSpPr>
        <p:spPr>
          <a:xfrm>
            <a:off x="13530104" y="1966361"/>
            <a:ext cx="1037296" cy="1037296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28" name="円/楕円 27"/>
          <p:cNvSpPr/>
          <p:nvPr userDrawn="1"/>
        </p:nvSpPr>
        <p:spPr>
          <a:xfrm>
            <a:off x="3060880" y="1810202"/>
            <a:ext cx="902281" cy="902281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25" name="円/楕円 24"/>
          <p:cNvSpPr/>
          <p:nvPr userDrawn="1"/>
        </p:nvSpPr>
        <p:spPr>
          <a:xfrm>
            <a:off x="5109198" y="5722650"/>
            <a:ext cx="1025291" cy="1025291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29" name="円/楕円 28"/>
          <p:cNvSpPr/>
          <p:nvPr userDrawn="1"/>
        </p:nvSpPr>
        <p:spPr>
          <a:xfrm>
            <a:off x="495076" y="6032126"/>
            <a:ext cx="1482480" cy="1482480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1" name="円/楕円 10"/>
          <p:cNvSpPr/>
          <p:nvPr userDrawn="1"/>
        </p:nvSpPr>
        <p:spPr>
          <a:xfrm>
            <a:off x="14712150" y="2938255"/>
            <a:ext cx="3297041" cy="3297041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0" name="円/楕円 9"/>
          <p:cNvSpPr/>
          <p:nvPr userDrawn="1"/>
        </p:nvSpPr>
        <p:spPr>
          <a:xfrm>
            <a:off x="10808391" y="1666041"/>
            <a:ext cx="3375375" cy="3375375"/>
          </a:xfrm>
          <a:prstGeom prst="ellipse">
            <a:avLst/>
          </a:prstGeom>
          <a:solidFill>
            <a:schemeClr val="accent1">
              <a:lumMod val="40000"/>
              <a:lumOff val="6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9" name="円/楕円 8"/>
          <p:cNvSpPr/>
          <p:nvPr userDrawn="1"/>
        </p:nvSpPr>
        <p:spPr>
          <a:xfrm>
            <a:off x="11123426" y="3929158"/>
            <a:ext cx="4004652" cy="4004652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8" name="円/楕円 7"/>
          <p:cNvSpPr/>
          <p:nvPr userDrawn="1"/>
        </p:nvSpPr>
        <p:spPr>
          <a:xfrm>
            <a:off x="161915" y="2038155"/>
            <a:ext cx="3130641" cy="3130641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7" name="円/楕円 6"/>
          <p:cNvSpPr/>
          <p:nvPr userDrawn="1"/>
        </p:nvSpPr>
        <p:spPr>
          <a:xfrm>
            <a:off x="1222326" y="4018375"/>
            <a:ext cx="3533742" cy="3533742"/>
          </a:xfrm>
          <a:prstGeom prst="ellipse">
            <a:avLst/>
          </a:prstGeom>
          <a:solidFill>
            <a:schemeClr val="accent1">
              <a:lumMod val="40000"/>
              <a:lumOff val="6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2" name="タイトル 1"/>
          <p:cNvSpPr>
            <a:spLocks noGrp="1"/>
          </p:cNvSpPr>
          <p:nvPr>
            <p:ph type="title" hasCustomPrompt="1"/>
          </p:nvPr>
        </p:nvSpPr>
        <p:spPr>
          <a:xfrm>
            <a:off x="637261" y="192950"/>
            <a:ext cx="16741860" cy="1125125"/>
          </a:xfrm>
        </p:spPr>
        <p:txBody>
          <a:bodyPr/>
          <a:lstStyle>
            <a:lvl1pPr>
              <a:defRPr spc="1500" baseline="0"/>
            </a:lvl1pPr>
          </a:lstStyle>
          <a:p>
            <a:r>
              <a:rPr lang="en-US" altLang="ja-JP" dirty="0" smtClean="0"/>
              <a:t>SLIDE TITLE HERE</a:t>
            </a:r>
            <a:endParaRPr kumimoji="1" lang="ja-JP" altLang="en-US" dirty="0"/>
          </a:p>
        </p:txBody>
      </p: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>
          <a:xfrm>
            <a:off x="9413236" y="9591367"/>
            <a:ext cx="7776864" cy="547688"/>
          </a:xfrm>
        </p:spPr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  <a:alpha val="70000"/>
                  </a:prstClr>
                </a:solidFill>
              </a:rPr>
              <a:t>The Power of PowerPoint | thepopp.com</a:t>
            </a:r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>
          <a:xfrm>
            <a:off x="17371930" y="9591367"/>
            <a:ext cx="907291" cy="547688"/>
          </a:xfrm>
        </p:spPr>
        <p:txBody>
          <a:bodyPr/>
          <a:lstStyle/>
          <a:p>
            <a:fld id="{387164BF-D67A-46C0-81D2-5BAF67C00C80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  <p:sp>
        <p:nvSpPr>
          <p:cNvPr id="5" name="円/楕円 4"/>
          <p:cNvSpPr/>
          <p:nvPr userDrawn="1"/>
        </p:nvSpPr>
        <p:spPr>
          <a:xfrm>
            <a:off x="3293349" y="1588105"/>
            <a:ext cx="4004652" cy="4004652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6" name="円/楕円 5"/>
          <p:cNvSpPr/>
          <p:nvPr userDrawn="1"/>
        </p:nvSpPr>
        <p:spPr>
          <a:xfrm>
            <a:off x="6662184" y="2803240"/>
            <a:ext cx="4904752" cy="4904752"/>
          </a:xfrm>
          <a:prstGeom prst="ellipse">
            <a:avLst/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2" name="テキスト プレースホルダー 11"/>
          <p:cNvSpPr>
            <a:spLocks noGrp="1"/>
          </p:cNvSpPr>
          <p:nvPr>
            <p:ph type="body" sz="quarter" idx="16" hasCustomPrompt="1"/>
          </p:nvPr>
        </p:nvSpPr>
        <p:spPr>
          <a:xfrm>
            <a:off x="2493649" y="7843800"/>
            <a:ext cx="13298280" cy="1710190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spcBef>
                <a:spcPts val="0"/>
              </a:spcBef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3" name="テキスト プレースホルダー 11"/>
          <p:cNvSpPr>
            <a:spLocks noGrp="1"/>
          </p:cNvSpPr>
          <p:nvPr>
            <p:ph type="body" sz="quarter" idx="17" hasCustomPrompt="1"/>
          </p:nvPr>
        </p:nvSpPr>
        <p:spPr>
          <a:xfrm>
            <a:off x="7280296" y="4308267"/>
            <a:ext cx="3724232" cy="773203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defRPr sz="3200" spc="3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4" name="テキスト プレースホルダー 11"/>
          <p:cNvSpPr>
            <a:spLocks noGrp="1"/>
          </p:cNvSpPr>
          <p:nvPr>
            <p:ph type="body" sz="quarter" idx="18" hasCustomPrompt="1"/>
          </p:nvPr>
        </p:nvSpPr>
        <p:spPr>
          <a:xfrm>
            <a:off x="7117980" y="5098495"/>
            <a:ext cx="4005445" cy="1350150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defRPr sz="200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5" name="テキスト プレースホルダー 11"/>
          <p:cNvSpPr>
            <a:spLocks noGrp="1"/>
          </p:cNvSpPr>
          <p:nvPr>
            <p:ph type="body" sz="quarter" idx="19" hasCustomPrompt="1"/>
          </p:nvPr>
        </p:nvSpPr>
        <p:spPr>
          <a:xfrm>
            <a:off x="11600776" y="4918475"/>
            <a:ext cx="3180243" cy="773203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defRPr sz="3200" spc="300">
                <a:solidFill>
                  <a:schemeClr val="tx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6" name="テキスト プレースホルダー 11"/>
          <p:cNvSpPr>
            <a:spLocks noGrp="1"/>
          </p:cNvSpPr>
          <p:nvPr>
            <p:ph type="body" sz="quarter" idx="20" hasCustomPrompt="1"/>
          </p:nvPr>
        </p:nvSpPr>
        <p:spPr>
          <a:xfrm>
            <a:off x="11438461" y="5708703"/>
            <a:ext cx="3420380" cy="1350150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7" name="テキスト プレースホルダー 11"/>
          <p:cNvSpPr>
            <a:spLocks noGrp="1"/>
          </p:cNvSpPr>
          <p:nvPr>
            <p:ph type="body" sz="quarter" idx="21" hasCustomPrompt="1"/>
          </p:nvPr>
        </p:nvSpPr>
        <p:spPr>
          <a:xfrm>
            <a:off x="3747800" y="2530382"/>
            <a:ext cx="3180243" cy="773203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defRPr sz="3200" spc="300">
                <a:solidFill>
                  <a:schemeClr val="tx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8" name="テキスト プレースホルダー 11"/>
          <p:cNvSpPr>
            <a:spLocks noGrp="1"/>
          </p:cNvSpPr>
          <p:nvPr>
            <p:ph type="body" sz="quarter" idx="22" hasCustomPrompt="1"/>
          </p:nvPr>
        </p:nvSpPr>
        <p:spPr>
          <a:xfrm>
            <a:off x="3585485" y="3320610"/>
            <a:ext cx="3420380" cy="1350150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9" name="テキスト プレースホルダー 11"/>
          <p:cNvSpPr>
            <a:spLocks noGrp="1"/>
          </p:cNvSpPr>
          <p:nvPr>
            <p:ph type="body" sz="quarter" idx="23" hasCustomPrompt="1"/>
          </p:nvPr>
        </p:nvSpPr>
        <p:spPr>
          <a:xfrm>
            <a:off x="1399075" y="5326819"/>
            <a:ext cx="3180243" cy="773203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defRPr sz="3200" spc="300">
                <a:solidFill>
                  <a:schemeClr val="tx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1" name="テキスト プレースホルダー 11"/>
          <p:cNvSpPr>
            <a:spLocks noGrp="1"/>
          </p:cNvSpPr>
          <p:nvPr>
            <p:ph type="body" sz="quarter" idx="24" hasCustomPrompt="1"/>
          </p:nvPr>
        </p:nvSpPr>
        <p:spPr>
          <a:xfrm>
            <a:off x="112313" y="3085967"/>
            <a:ext cx="3180243" cy="773203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defRPr sz="3200" spc="300">
                <a:solidFill>
                  <a:schemeClr val="tx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2" name="テキスト プレースホルダー 11"/>
          <p:cNvSpPr>
            <a:spLocks noGrp="1"/>
          </p:cNvSpPr>
          <p:nvPr>
            <p:ph type="body" sz="quarter" idx="25" hasCustomPrompt="1"/>
          </p:nvPr>
        </p:nvSpPr>
        <p:spPr>
          <a:xfrm>
            <a:off x="10905956" y="2930720"/>
            <a:ext cx="3180243" cy="773203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defRPr sz="3200" spc="300">
                <a:solidFill>
                  <a:schemeClr val="tx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3" name="テキスト プレースホルダー 11"/>
          <p:cNvSpPr>
            <a:spLocks noGrp="1"/>
          </p:cNvSpPr>
          <p:nvPr>
            <p:ph type="body" sz="quarter" idx="26" hasCustomPrompt="1"/>
          </p:nvPr>
        </p:nvSpPr>
        <p:spPr>
          <a:xfrm>
            <a:off x="14770548" y="4200173"/>
            <a:ext cx="3180243" cy="773203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defRPr sz="3200" spc="300">
                <a:solidFill>
                  <a:schemeClr val="tx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4" name="円/楕円 23"/>
          <p:cNvSpPr/>
          <p:nvPr userDrawn="1"/>
        </p:nvSpPr>
        <p:spPr>
          <a:xfrm>
            <a:off x="7343006" y="1750498"/>
            <a:ext cx="902281" cy="902281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30" name="円/楕円 29"/>
          <p:cNvSpPr/>
          <p:nvPr userDrawn="1"/>
        </p:nvSpPr>
        <p:spPr>
          <a:xfrm>
            <a:off x="17066364" y="6007589"/>
            <a:ext cx="1188926" cy="1188926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3117419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000"/>
                            </p:stCondLst>
                            <p:childTnLst>
                              <p:par>
                                <p:cTn id="2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1500"/>
                            </p:stCondLst>
                            <p:childTnLst>
                              <p:par>
                                <p:cTn id="3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2000"/>
                            </p:stCondLst>
                            <p:childTnLst>
                              <p:par>
                                <p:cTn id="4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2500"/>
                            </p:stCondLst>
                            <p:childTnLst>
                              <p:par>
                                <p:cTn id="4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3000"/>
                            </p:stCondLst>
                            <p:childTnLst>
                              <p:par>
                                <p:cTn id="5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3500"/>
                            </p:stCondLst>
                            <p:childTnLst>
                              <p:par>
                                <p:cTn id="6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8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9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1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2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4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5" presetID="10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7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8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0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1" presetID="10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3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5000"/>
                            </p:stCondLst>
                            <p:childTnLst>
                              <p:par>
                                <p:cTn id="85" presetID="2" presetClass="entr" presetSubtype="4" decel="10000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7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8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7" grpId="0" animBg="1"/>
      <p:bldP spid="26" grpId="0" animBg="1"/>
      <p:bldP spid="28" grpId="0" animBg="1"/>
      <p:bldP spid="25" grpId="0" animBg="1"/>
      <p:bldP spid="29" grpId="0" animBg="1"/>
      <p:bldP spid="11" grpId="0" animBg="1"/>
      <p:bldP spid="10" grpId="0" animBg="1"/>
      <p:bldP spid="9" grpId="0" animBg="1"/>
      <p:bldP spid="8" grpId="0" animBg="1"/>
      <p:bldP spid="7" grpId="0" animBg="1"/>
      <p:bldP spid="5" grpId="0" animBg="1"/>
      <p:bldP spid="6" grpId="0" animBg="1"/>
      <p:bldP spid="12" grpId="0"/>
      <p:bldP spid="13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4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5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6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7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8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9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1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2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3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4" grpId="0" animBg="1"/>
      <p:bldP spid="30" grpId="0" animBg="1"/>
    </p:bldLst>
  </p:timing>
</p:sldLayout>
</file>

<file path=ppt/slideLayouts/slideLayout44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al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  <a:alpha val="70000"/>
                  </a:prstClr>
                </a:solidFill>
              </a:rPr>
              <a:t>The Power of PowerPoint | thepopp.com</a:t>
            </a:r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87164BF-D67A-46C0-81D2-5BAF67C00C80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  <p:pic>
        <p:nvPicPr>
          <p:cNvPr id="5" name="図 4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683266" y="2537876"/>
            <a:ext cx="1770720" cy="5119696"/>
          </a:xfrm>
          <a:prstGeom prst="rect">
            <a:avLst/>
          </a:prstGeom>
          <a:effectLst>
            <a:outerShdw blurRad="76200" dir="13500000" sy="23000" kx="1200000" algn="br" rotWithShape="0">
              <a:prstClr val="black">
                <a:alpha val="20000"/>
              </a:prstClr>
            </a:outerShdw>
          </a:effectLst>
        </p:spPr>
      </p:pic>
      <p:pic>
        <p:nvPicPr>
          <p:cNvPr id="6" name="図 5"/>
          <p:cNvPicPr>
            <a:picLocks noChangeAspect="1"/>
          </p:cNvPicPr>
          <p:nvPr userDrawn="1"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667931" y="2440526"/>
            <a:ext cx="1462283" cy="5217046"/>
          </a:xfrm>
          <a:prstGeom prst="rect">
            <a:avLst/>
          </a:prstGeom>
          <a:effectLst>
            <a:outerShdw blurRad="76200" dist="88900" dir="13500000" sy="23000" kx="1200000" algn="br" rotWithShape="0">
              <a:prstClr val="black">
                <a:alpha val="20000"/>
              </a:prstClr>
            </a:outerShdw>
          </a:effectLst>
        </p:spPr>
      </p:pic>
      <p:grpSp>
        <p:nvGrpSpPr>
          <p:cNvPr id="2" name="グループ化 6"/>
          <p:cNvGrpSpPr/>
          <p:nvPr userDrawn="1"/>
        </p:nvGrpSpPr>
        <p:grpSpPr>
          <a:xfrm>
            <a:off x="1267331" y="1869009"/>
            <a:ext cx="4793032" cy="1935215"/>
            <a:chOff x="792895" y="1183060"/>
            <a:chExt cx="4793032" cy="1935215"/>
          </a:xfrm>
          <a:solidFill>
            <a:schemeClr val="accent1">
              <a:lumMod val="20000"/>
              <a:lumOff val="80000"/>
            </a:schemeClr>
          </a:solidFill>
        </p:grpSpPr>
        <p:sp>
          <p:nvSpPr>
            <p:cNvPr id="8" name="正方形/長方形 7"/>
            <p:cNvSpPr/>
            <p:nvPr userDrawn="1"/>
          </p:nvSpPr>
          <p:spPr>
            <a:xfrm>
              <a:off x="792895" y="1183060"/>
              <a:ext cx="4500500" cy="1935215"/>
            </a:xfrm>
            <a:prstGeom prst="rect">
              <a:avLst/>
            </a:prstGeom>
            <a:grpFill/>
            <a:ln w="762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  <p:sp>
          <p:nvSpPr>
            <p:cNvPr id="9" name="二等辺三角形 8"/>
            <p:cNvSpPr/>
            <p:nvPr userDrawn="1"/>
          </p:nvSpPr>
          <p:spPr>
            <a:xfrm rot="5400000">
              <a:off x="5124176" y="2488148"/>
              <a:ext cx="495955" cy="427547"/>
            </a:xfrm>
            <a:prstGeom prst="triangle">
              <a:avLst/>
            </a:prstGeom>
            <a:grpFill/>
            <a:ln w="762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</p:grpSp>
      <p:grpSp>
        <p:nvGrpSpPr>
          <p:cNvPr id="7" name="グループ化 9"/>
          <p:cNvGrpSpPr/>
          <p:nvPr userDrawn="1"/>
        </p:nvGrpSpPr>
        <p:grpSpPr>
          <a:xfrm>
            <a:off x="1267331" y="4929349"/>
            <a:ext cx="4793032" cy="1935215"/>
            <a:chOff x="792895" y="4243400"/>
            <a:chExt cx="4793032" cy="1935215"/>
          </a:xfrm>
          <a:solidFill>
            <a:schemeClr val="accent1">
              <a:lumMod val="20000"/>
              <a:lumOff val="80000"/>
            </a:schemeClr>
          </a:solidFill>
        </p:grpSpPr>
        <p:sp>
          <p:nvSpPr>
            <p:cNvPr id="11" name="正方形/長方形 10"/>
            <p:cNvSpPr/>
            <p:nvPr userDrawn="1"/>
          </p:nvSpPr>
          <p:spPr>
            <a:xfrm>
              <a:off x="792895" y="4243400"/>
              <a:ext cx="4500500" cy="1935215"/>
            </a:xfrm>
            <a:prstGeom prst="rect">
              <a:avLst/>
            </a:prstGeom>
            <a:grpFill/>
            <a:ln w="762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  <p:sp>
          <p:nvSpPr>
            <p:cNvPr id="12" name="二等辺三角形 11"/>
            <p:cNvSpPr/>
            <p:nvPr userDrawn="1"/>
          </p:nvSpPr>
          <p:spPr>
            <a:xfrm rot="5400000">
              <a:off x="5124176" y="4459564"/>
              <a:ext cx="495955" cy="427547"/>
            </a:xfrm>
            <a:prstGeom prst="triangle">
              <a:avLst/>
            </a:prstGeom>
            <a:grpFill/>
            <a:ln w="762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</p:grpSp>
      <p:grpSp>
        <p:nvGrpSpPr>
          <p:cNvPr id="10" name="グループ化 12"/>
          <p:cNvGrpSpPr/>
          <p:nvPr userDrawn="1"/>
        </p:nvGrpSpPr>
        <p:grpSpPr>
          <a:xfrm rot="10800000">
            <a:off x="11978521" y="4929349"/>
            <a:ext cx="4793032" cy="1935215"/>
            <a:chOff x="792895" y="1183060"/>
            <a:chExt cx="4793032" cy="1935215"/>
          </a:xfrm>
          <a:solidFill>
            <a:schemeClr val="accent1">
              <a:lumMod val="20000"/>
              <a:lumOff val="80000"/>
            </a:schemeClr>
          </a:solidFill>
        </p:grpSpPr>
        <p:sp>
          <p:nvSpPr>
            <p:cNvPr id="14" name="正方形/長方形 13"/>
            <p:cNvSpPr/>
            <p:nvPr userDrawn="1"/>
          </p:nvSpPr>
          <p:spPr>
            <a:xfrm>
              <a:off x="792895" y="1183060"/>
              <a:ext cx="4500500" cy="1935215"/>
            </a:xfrm>
            <a:prstGeom prst="rect">
              <a:avLst/>
            </a:prstGeom>
            <a:grpFill/>
            <a:ln w="762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  <p:sp>
          <p:nvSpPr>
            <p:cNvPr id="15" name="二等辺三角形 14"/>
            <p:cNvSpPr/>
            <p:nvPr userDrawn="1"/>
          </p:nvSpPr>
          <p:spPr>
            <a:xfrm rot="5400000">
              <a:off x="5124176" y="2488148"/>
              <a:ext cx="495955" cy="427547"/>
            </a:xfrm>
            <a:prstGeom prst="triangle">
              <a:avLst/>
            </a:prstGeom>
            <a:grpFill/>
            <a:ln w="762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</p:grpSp>
      <p:grpSp>
        <p:nvGrpSpPr>
          <p:cNvPr id="13" name="グループ化 15"/>
          <p:cNvGrpSpPr/>
          <p:nvPr userDrawn="1"/>
        </p:nvGrpSpPr>
        <p:grpSpPr>
          <a:xfrm rot="10800000">
            <a:off x="11980312" y="1868654"/>
            <a:ext cx="4793032" cy="1935215"/>
            <a:chOff x="792895" y="4243400"/>
            <a:chExt cx="4793032" cy="1935215"/>
          </a:xfrm>
          <a:solidFill>
            <a:schemeClr val="accent1">
              <a:lumMod val="20000"/>
              <a:lumOff val="80000"/>
            </a:schemeClr>
          </a:solidFill>
        </p:grpSpPr>
        <p:sp>
          <p:nvSpPr>
            <p:cNvPr id="17" name="正方形/長方形 16"/>
            <p:cNvSpPr/>
            <p:nvPr userDrawn="1"/>
          </p:nvSpPr>
          <p:spPr>
            <a:xfrm>
              <a:off x="792895" y="4243400"/>
              <a:ext cx="4500500" cy="1935215"/>
            </a:xfrm>
            <a:prstGeom prst="rect">
              <a:avLst/>
            </a:prstGeom>
            <a:grpFill/>
            <a:ln w="762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  <p:sp>
          <p:nvSpPr>
            <p:cNvPr id="18" name="二等辺三角形 17"/>
            <p:cNvSpPr/>
            <p:nvPr userDrawn="1"/>
          </p:nvSpPr>
          <p:spPr>
            <a:xfrm rot="5400000">
              <a:off x="5124176" y="4459564"/>
              <a:ext cx="495955" cy="427547"/>
            </a:xfrm>
            <a:prstGeom prst="triangle">
              <a:avLst/>
            </a:prstGeom>
            <a:grpFill/>
            <a:ln w="762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</p:grpSp>
      <p:sp>
        <p:nvSpPr>
          <p:cNvPr id="19" name="テキスト プレースホルダー 11"/>
          <p:cNvSpPr>
            <a:spLocks noGrp="1"/>
          </p:cNvSpPr>
          <p:nvPr>
            <p:ph type="body" sz="quarter" idx="18" hasCustomPrompt="1"/>
          </p:nvPr>
        </p:nvSpPr>
        <p:spPr>
          <a:xfrm>
            <a:off x="1361568" y="1996094"/>
            <a:ext cx="4312026" cy="1625815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spcBef>
                <a:spcPts val="0"/>
              </a:spcBef>
              <a:defRPr sz="18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0" name="テキスト プレースホルダー 11"/>
          <p:cNvSpPr>
            <a:spLocks noGrp="1"/>
          </p:cNvSpPr>
          <p:nvPr>
            <p:ph type="body" sz="quarter" idx="19" hasCustomPrompt="1"/>
          </p:nvPr>
        </p:nvSpPr>
        <p:spPr>
          <a:xfrm>
            <a:off x="1361568" y="5084048"/>
            <a:ext cx="4312026" cy="1625815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spcBef>
                <a:spcPts val="0"/>
              </a:spcBef>
              <a:defRPr sz="18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1" name="テキスト プレースホルダー 11"/>
          <p:cNvSpPr>
            <a:spLocks noGrp="1"/>
          </p:cNvSpPr>
          <p:nvPr>
            <p:ph type="body" sz="quarter" idx="20" hasCustomPrompt="1"/>
          </p:nvPr>
        </p:nvSpPr>
        <p:spPr>
          <a:xfrm>
            <a:off x="12338561" y="2003668"/>
            <a:ext cx="4312026" cy="1625815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spcBef>
                <a:spcPts val="0"/>
              </a:spcBef>
              <a:defRPr sz="18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2" name="テキスト プレースホルダー 11"/>
          <p:cNvSpPr>
            <a:spLocks noGrp="1"/>
          </p:cNvSpPr>
          <p:nvPr>
            <p:ph type="body" sz="quarter" idx="21" hasCustomPrompt="1"/>
          </p:nvPr>
        </p:nvSpPr>
        <p:spPr>
          <a:xfrm>
            <a:off x="12392020" y="5084048"/>
            <a:ext cx="4312026" cy="1625815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spcBef>
                <a:spcPts val="0"/>
              </a:spcBef>
              <a:defRPr sz="18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3" name="タイトル 1"/>
          <p:cNvSpPr>
            <a:spLocks noGrp="1"/>
          </p:cNvSpPr>
          <p:nvPr>
            <p:ph type="title" hasCustomPrompt="1"/>
          </p:nvPr>
        </p:nvSpPr>
        <p:spPr>
          <a:xfrm>
            <a:off x="637261" y="192950"/>
            <a:ext cx="16741860" cy="1125125"/>
          </a:xfrm>
        </p:spPr>
        <p:txBody>
          <a:bodyPr/>
          <a:lstStyle>
            <a:lvl1pPr>
              <a:defRPr spc="1500" baseline="0"/>
            </a:lvl1pPr>
          </a:lstStyle>
          <a:p>
            <a:r>
              <a:rPr lang="en-US" altLang="ja-JP" dirty="0" smtClean="0"/>
              <a:t>SLIDE TITLE HERE</a:t>
            </a:r>
            <a:endParaRPr kumimoji="1" lang="ja-JP" altLang="en-US" dirty="0"/>
          </a:p>
        </p:txBody>
      </p:sp>
      <p:sp>
        <p:nvSpPr>
          <p:cNvPr id="24" name="テキスト プレースホルダー 11"/>
          <p:cNvSpPr>
            <a:spLocks noGrp="1"/>
          </p:cNvSpPr>
          <p:nvPr>
            <p:ph type="body" sz="quarter" idx="16" hasCustomPrompt="1"/>
          </p:nvPr>
        </p:nvSpPr>
        <p:spPr>
          <a:xfrm>
            <a:off x="2493649" y="7843800"/>
            <a:ext cx="13298280" cy="1350150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97390675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" presetClass="entr" presetSubtype="8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2" presetClass="entr" presetSubtype="8" decel="10000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2" presetClass="entr" presetSubtype="8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2000"/>
                            </p:stCondLst>
                            <p:childTnLst>
                              <p:par>
                                <p:cTn id="27" presetID="10" presetClass="entr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3000"/>
                            </p:stCondLst>
                            <p:childTnLst>
                              <p:par>
                                <p:cTn id="31" presetID="2" presetClass="entr" presetSubtype="2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2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3500"/>
                            </p:stCondLst>
                            <p:childTnLst>
                              <p:par>
                                <p:cTn id="40" presetID="2" presetClass="entr" presetSubtype="2" decel="10000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4" presetID="2" presetClass="entr" presetSubtype="2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4500"/>
                            </p:stCondLst>
                            <p:childTnLst>
                              <p:par>
                                <p:cTn id="49" presetID="2" presetClass="entr" presetSubtype="4" decel="10000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" grpId="0">
        <p:tmplLst>
          <p:tmpl>
            <p:tnLst>
              <p:par>
                <p:cTn presetID="2" presetClass="entr" presetSubtype="8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0" grpId="0">
        <p:tmplLst>
          <p:tmpl>
            <p:tnLst>
              <p:par>
                <p:cTn presetID="2" presetClass="entr" presetSubtype="8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1" grpId="0">
        <p:tmplLst>
          <p:tmpl>
            <p:tnLst>
              <p:par>
                <p:cTn presetID="2" presetClass="entr" presetSubtype="2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2" grpId="0">
        <p:tmplLst>
          <p:tmpl>
            <p:tnLst>
              <p:par>
                <p:cTn presetID="2" presetClass="entr" presetSubtype="2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4" grpId="0">
        <p:tmplLst>
          <p:tmpl>
            <p:tnLst>
              <p:par>
                <p:cTn presetID="2" presetClass="entr" presetSubtype="4" decel="100000" fill="hold" nodeType="after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 Images and Caption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図プレースホルダー 5"/>
          <p:cNvSpPr>
            <a:spLocks noGrp="1"/>
          </p:cNvSpPr>
          <p:nvPr>
            <p:ph type="pic" sz="quarter" idx="12" hasCustomPrompt="1"/>
          </p:nvPr>
        </p:nvSpPr>
        <p:spPr>
          <a:xfrm>
            <a:off x="623214" y="1993150"/>
            <a:ext cx="4212000" cy="5760640"/>
          </a:xfrm>
        </p:spPr>
        <p:txBody>
          <a:bodyPr/>
          <a:lstStyle>
            <a:lvl1pPr>
              <a:defRPr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/>
          </a:p>
        </p:txBody>
      </p:sp>
      <p:sp>
        <p:nvSpPr>
          <p:cNvPr id="2" name="タイトル 1"/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en-US" altLang="ja-JP" dirty="0" smtClean="0"/>
              <a:t>SLIDE TITLE HERE</a:t>
            </a:r>
            <a:endParaRPr kumimoji="1" lang="ja-JP" altLang="en-US" dirty="0"/>
          </a:p>
        </p:txBody>
      </p: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 smtClean="0"/>
              <a:t>The Power of PowerPoint | thepopp.com</a:t>
            </a:r>
            <a:endParaRPr lang="en-US" dirty="0"/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87164BF-D67A-46C0-81D2-5BAF67C00C80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11" name="テキスト プレースホルダー 11"/>
          <p:cNvSpPr>
            <a:spLocks noGrp="1"/>
          </p:cNvSpPr>
          <p:nvPr>
            <p:ph type="body" sz="quarter" idx="32" hasCustomPrompt="1"/>
          </p:nvPr>
        </p:nvSpPr>
        <p:spPr>
          <a:xfrm>
            <a:off x="2955019" y="8023820"/>
            <a:ext cx="12376375" cy="1305145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spcBef>
                <a:spcPts val="0"/>
              </a:spcBef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0" name="図プレースホルダー 5"/>
          <p:cNvSpPr>
            <a:spLocks noGrp="1"/>
          </p:cNvSpPr>
          <p:nvPr>
            <p:ph type="pic" sz="quarter" idx="33" hasCustomPrompt="1"/>
          </p:nvPr>
        </p:nvSpPr>
        <p:spPr>
          <a:xfrm>
            <a:off x="4894526" y="1993150"/>
            <a:ext cx="4212000" cy="5760640"/>
          </a:xfrm>
        </p:spPr>
        <p:txBody>
          <a:bodyPr/>
          <a:lstStyle>
            <a:lvl1pPr>
              <a:defRPr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/>
          </a:p>
        </p:txBody>
      </p:sp>
      <p:sp>
        <p:nvSpPr>
          <p:cNvPr id="21" name="図プレースホルダー 5"/>
          <p:cNvSpPr>
            <a:spLocks noGrp="1"/>
          </p:cNvSpPr>
          <p:nvPr>
            <p:ph type="pic" sz="quarter" idx="34" hasCustomPrompt="1"/>
          </p:nvPr>
        </p:nvSpPr>
        <p:spPr>
          <a:xfrm>
            <a:off x="9165838" y="1993150"/>
            <a:ext cx="4212000" cy="5760640"/>
          </a:xfrm>
        </p:spPr>
        <p:txBody>
          <a:bodyPr/>
          <a:lstStyle>
            <a:lvl1pPr>
              <a:defRPr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/>
          </a:p>
        </p:txBody>
      </p:sp>
      <p:sp>
        <p:nvSpPr>
          <p:cNvPr id="22" name="図プレースホルダー 5"/>
          <p:cNvSpPr>
            <a:spLocks noGrp="1"/>
          </p:cNvSpPr>
          <p:nvPr>
            <p:ph type="pic" sz="quarter" idx="35" hasCustomPrompt="1"/>
          </p:nvPr>
        </p:nvSpPr>
        <p:spPr>
          <a:xfrm>
            <a:off x="13437151" y="1993150"/>
            <a:ext cx="4212000" cy="5760640"/>
          </a:xfrm>
        </p:spPr>
        <p:txBody>
          <a:bodyPr/>
          <a:lstStyle>
            <a:lvl1pPr>
              <a:defRPr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/>
          </a:p>
        </p:txBody>
      </p:sp>
      <p:sp>
        <p:nvSpPr>
          <p:cNvPr id="12" name="テキスト プレースホルダー 11"/>
          <p:cNvSpPr>
            <a:spLocks noGrp="1"/>
          </p:cNvSpPr>
          <p:nvPr>
            <p:ph type="body" sz="quarter" idx="36" hasCustomPrompt="1"/>
          </p:nvPr>
        </p:nvSpPr>
        <p:spPr>
          <a:xfrm>
            <a:off x="623214" y="6403641"/>
            <a:ext cx="4212000" cy="1349710"/>
          </a:xfrm>
          <a:solidFill>
            <a:schemeClr val="tx2">
              <a:alpha val="65000"/>
            </a:schemeClr>
          </a:solidFill>
        </p:spPr>
        <p:txBody>
          <a:bodyPr/>
          <a:lstStyle>
            <a:lvl1pPr>
              <a:lnSpc>
                <a:spcPct val="120000"/>
              </a:lnSpc>
              <a:defRPr>
                <a:solidFill>
                  <a:schemeClr val="bg1"/>
                </a:solidFill>
              </a:defRPr>
            </a:lvl1pPr>
          </a:lstStyle>
          <a:p>
            <a:pPr lvl="0"/>
            <a:r>
              <a:rPr kumimoji="1" lang="en-US" altLang="ja-JP" dirty="0" smtClean="0"/>
              <a:t>TEXT</a:t>
            </a:r>
            <a:endParaRPr kumimoji="1" lang="ja-JP" altLang="en-US" dirty="0"/>
          </a:p>
        </p:txBody>
      </p:sp>
      <p:sp>
        <p:nvSpPr>
          <p:cNvPr id="23" name="テキスト プレースホルダー 11"/>
          <p:cNvSpPr>
            <a:spLocks noGrp="1"/>
          </p:cNvSpPr>
          <p:nvPr>
            <p:ph type="body" sz="quarter" idx="37" hasCustomPrompt="1"/>
          </p:nvPr>
        </p:nvSpPr>
        <p:spPr>
          <a:xfrm>
            <a:off x="623214" y="5818575"/>
            <a:ext cx="4212000" cy="584625"/>
          </a:xfrm>
          <a:solidFill>
            <a:schemeClr val="accent1">
              <a:alpha val="65000"/>
            </a:schemeClr>
          </a:solidFill>
        </p:spPr>
        <p:txBody>
          <a:bodyPr anchor="ctr">
            <a:noAutofit/>
          </a:bodyPr>
          <a:lstStyle>
            <a:lvl1pPr>
              <a:spcBef>
                <a:spcPts val="0"/>
              </a:spcBef>
              <a:defRPr sz="2800" spc="3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kumimoji="1" lang="en-US" altLang="ja-JP" dirty="0" smtClean="0"/>
              <a:t>TEXT</a:t>
            </a:r>
            <a:endParaRPr kumimoji="1" lang="ja-JP" altLang="en-US" dirty="0"/>
          </a:p>
        </p:txBody>
      </p:sp>
      <p:sp>
        <p:nvSpPr>
          <p:cNvPr id="24" name="テキスト プレースホルダー 11"/>
          <p:cNvSpPr>
            <a:spLocks noGrp="1"/>
          </p:cNvSpPr>
          <p:nvPr>
            <p:ph type="body" sz="quarter" idx="38" hasCustomPrompt="1"/>
          </p:nvPr>
        </p:nvSpPr>
        <p:spPr>
          <a:xfrm>
            <a:off x="4894526" y="6403640"/>
            <a:ext cx="4212000" cy="1349710"/>
          </a:xfrm>
          <a:solidFill>
            <a:schemeClr val="tx2">
              <a:alpha val="65000"/>
            </a:schemeClr>
          </a:solidFill>
        </p:spPr>
        <p:txBody>
          <a:bodyPr/>
          <a:lstStyle>
            <a:lvl1pPr>
              <a:lnSpc>
                <a:spcPct val="120000"/>
              </a:lnSpc>
              <a:defRPr>
                <a:solidFill>
                  <a:schemeClr val="bg1"/>
                </a:solidFill>
              </a:defRPr>
            </a:lvl1pPr>
          </a:lstStyle>
          <a:p>
            <a:pPr lvl="0"/>
            <a:r>
              <a:rPr kumimoji="1" lang="en-US" altLang="ja-JP" dirty="0" smtClean="0"/>
              <a:t>TEXT</a:t>
            </a:r>
            <a:endParaRPr kumimoji="1" lang="ja-JP" altLang="en-US" dirty="0"/>
          </a:p>
        </p:txBody>
      </p:sp>
      <p:sp>
        <p:nvSpPr>
          <p:cNvPr id="25" name="テキスト プレースホルダー 11"/>
          <p:cNvSpPr>
            <a:spLocks noGrp="1"/>
          </p:cNvSpPr>
          <p:nvPr>
            <p:ph type="body" sz="quarter" idx="39" hasCustomPrompt="1"/>
          </p:nvPr>
        </p:nvSpPr>
        <p:spPr>
          <a:xfrm>
            <a:off x="4894526" y="5818574"/>
            <a:ext cx="4212000" cy="584625"/>
          </a:xfrm>
          <a:solidFill>
            <a:schemeClr val="accent1">
              <a:alpha val="65000"/>
            </a:schemeClr>
          </a:solidFill>
        </p:spPr>
        <p:txBody>
          <a:bodyPr anchor="ctr">
            <a:noAutofit/>
          </a:bodyPr>
          <a:lstStyle>
            <a:lvl1pPr>
              <a:spcBef>
                <a:spcPts val="0"/>
              </a:spcBef>
              <a:defRPr sz="2800" spc="3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kumimoji="1" lang="en-US" altLang="ja-JP" dirty="0" smtClean="0"/>
              <a:t>TEXT</a:t>
            </a:r>
            <a:endParaRPr kumimoji="1" lang="ja-JP" altLang="en-US" dirty="0"/>
          </a:p>
        </p:txBody>
      </p:sp>
      <p:sp>
        <p:nvSpPr>
          <p:cNvPr id="26" name="テキスト プレースホルダー 11"/>
          <p:cNvSpPr>
            <a:spLocks noGrp="1"/>
          </p:cNvSpPr>
          <p:nvPr>
            <p:ph type="body" sz="quarter" idx="40" hasCustomPrompt="1"/>
          </p:nvPr>
        </p:nvSpPr>
        <p:spPr>
          <a:xfrm>
            <a:off x="9165838" y="6404080"/>
            <a:ext cx="4212000" cy="1349710"/>
          </a:xfrm>
          <a:solidFill>
            <a:schemeClr val="tx2">
              <a:alpha val="65000"/>
            </a:schemeClr>
          </a:solidFill>
        </p:spPr>
        <p:txBody>
          <a:bodyPr/>
          <a:lstStyle>
            <a:lvl1pPr>
              <a:lnSpc>
                <a:spcPct val="120000"/>
              </a:lnSpc>
              <a:defRPr>
                <a:solidFill>
                  <a:schemeClr val="bg1"/>
                </a:solidFill>
              </a:defRPr>
            </a:lvl1pPr>
          </a:lstStyle>
          <a:p>
            <a:pPr lvl="0"/>
            <a:r>
              <a:rPr kumimoji="1" lang="en-US" altLang="ja-JP" dirty="0" smtClean="0"/>
              <a:t>TEXT</a:t>
            </a:r>
            <a:endParaRPr kumimoji="1" lang="ja-JP" altLang="en-US" dirty="0"/>
          </a:p>
        </p:txBody>
      </p:sp>
      <p:sp>
        <p:nvSpPr>
          <p:cNvPr id="27" name="テキスト プレースホルダー 11"/>
          <p:cNvSpPr>
            <a:spLocks noGrp="1"/>
          </p:cNvSpPr>
          <p:nvPr>
            <p:ph type="body" sz="quarter" idx="41" hasCustomPrompt="1"/>
          </p:nvPr>
        </p:nvSpPr>
        <p:spPr>
          <a:xfrm>
            <a:off x="9165838" y="5819014"/>
            <a:ext cx="4212000" cy="584625"/>
          </a:xfrm>
          <a:solidFill>
            <a:schemeClr val="accent1">
              <a:alpha val="65000"/>
            </a:schemeClr>
          </a:solidFill>
        </p:spPr>
        <p:txBody>
          <a:bodyPr anchor="ctr">
            <a:noAutofit/>
          </a:bodyPr>
          <a:lstStyle>
            <a:lvl1pPr>
              <a:spcBef>
                <a:spcPts val="0"/>
              </a:spcBef>
              <a:defRPr sz="2800" spc="3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kumimoji="1" lang="en-US" altLang="ja-JP" dirty="0" smtClean="0"/>
              <a:t>TEXT</a:t>
            </a:r>
            <a:endParaRPr kumimoji="1" lang="ja-JP" altLang="en-US" dirty="0"/>
          </a:p>
        </p:txBody>
      </p:sp>
      <p:sp>
        <p:nvSpPr>
          <p:cNvPr id="28" name="テキスト プレースホルダー 11"/>
          <p:cNvSpPr>
            <a:spLocks noGrp="1"/>
          </p:cNvSpPr>
          <p:nvPr>
            <p:ph type="body" sz="quarter" idx="42" hasCustomPrompt="1"/>
          </p:nvPr>
        </p:nvSpPr>
        <p:spPr>
          <a:xfrm>
            <a:off x="13437151" y="6404079"/>
            <a:ext cx="4212000" cy="1349710"/>
          </a:xfrm>
          <a:solidFill>
            <a:schemeClr val="tx2">
              <a:alpha val="65000"/>
            </a:schemeClr>
          </a:solidFill>
        </p:spPr>
        <p:txBody>
          <a:bodyPr/>
          <a:lstStyle>
            <a:lvl1pPr>
              <a:lnSpc>
                <a:spcPct val="120000"/>
              </a:lnSpc>
              <a:defRPr>
                <a:solidFill>
                  <a:schemeClr val="bg1"/>
                </a:solidFill>
              </a:defRPr>
            </a:lvl1pPr>
          </a:lstStyle>
          <a:p>
            <a:pPr lvl="0"/>
            <a:r>
              <a:rPr kumimoji="1" lang="en-US" altLang="ja-JP" dirty="0" smtClean="0"/>
              <a:t>TEXT</a:t>
            </a:r>
            <a:endParaRPr kumimoji="1" lang="ja-JP" altLang="en-US" dirty="0"/>
          </a:p>
        </p:txBody>
      </p:sp>
      <p:sp>
        <p:nvSpPr>
          <p:cNvPr id="29" name="テキスト プレースホルダー 11"/>
          <p:cNvSpPr>
            <a:spLocks noGrp="1"/>
          </p:cNvSpPr>
          <p:nvPr>
            <p:ph type="body" sz="quarter" idx="43" hasCustomPrompt="1"/>
          </p:nvPr>
        </p:nvSpPr>
        <p:spPr>
          <a:xfrm>
            <a:off x="13437151" y="5819013"/>
            <a:ext cx="4212000" cy="584625"/>
          </a:xfrm>
          <a:solidFill>
            <a:schemeClr val="accent1">
              <a:alpha val="65000"/>
            </a:schemeClr>
          </a:solidFill>
        </p:spPr>
        <p:txBody>
          <a:bodyPr anchor="ctr">
            <a:noAutofit/>
          </a:bodyPr>
          <a:lstStyle>
            <a:lvl1pPr>
              <a:spcBef>
                <a:spcPts val="0"/>
              </a:spcBef>
              <a:defRPr sz="2800" spc="3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kumimoji="1" lang="en-US" altLang="ja-JP" dirty="0" smtClean="0"/>
              <a:t>TEXT</a:t>
            </a:r>
            <a:endParaRPr kumimoji="1" lang="ja-JP" altLang="en-US" dirty="0"/>
          </a:p>
        </p:txBody>
      </p:sp>
    </p:spTree>
    <p:extLst>
      <p:ext uri="{BB962C8B-B14F-4D97-AF65-F5344CB8AC3E}">
        <p14:creationId xmlns:p14="http://schemas.microsoft.com/office/powerpoint/2010/main" val="58181004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10" presetClass="entr" presetSubtype="0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750"/>
                            </p:stCondLst>
                            <p:childTnLst>
                              <p:par>
                                <p:cTn id="2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2250"/>
                            </p:stCondLst>
                            <p:childTnLst>
                              <p:par>
                                <p:cTn id="27" presetID="10" presetClass="entr" presetSubtype="0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3000"/>
                            </p:stCondLst>
                            <p:childTnLst>
                              <p:par>
                                <p:cTn id="3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3500"/>
                            </p:stCondLst>
                            <p:childTnLst>
                              <p:par>
                                <p:cTn id="38" presetID="10" presetClass="entr" presetSubtype="0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4250"/>
                            </p:stCondLst>
                            <p:childTnLst>
                              <p:par>
                                <p:cTn id="4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4750"/>
                            </p:stCondLst>
                            <p:childTnLst>
                              <p:par>
                                <p:cTn id="49" presetID="2" presetClass="entr" presetSubtype="4" decel="10000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11" grpId="0">
        <p:tmplLst>
          <p:tmpl>
            <p:tnLst>
              <p:par>
                <p:cTn presetID="2" presetClass="entr" presetSubtype="4" decel="100000" fill="hold" nodeType="after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0" grpId="0"/>
      <p:bldP spid="21" grpId="0"/>
      <p:bldP spid="22" grpId="0"/>
      <p:bldP spid="12" grpId="0" animBg="1">
        <p:tmplLst>
          <p:tmpl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3" grpId="0" animBg="1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4" grpId="0" animBg="1">
        <p:tmplLst>
          <p:tmpl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5" grpId="0" animBg="1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6" grpId="0" animBg="1">
        <p:tmplLst>
          <p:tmpl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7" grpId="0" animBg="1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8" grpId="0" animBg="1">
        <p:tmplLst>
          <p:tmpl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9" grpId="0" animBg="1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9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45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ircle Diagra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円/楕円 4"/>
          <p:cNvSpPr/>
          <p:nvPr userDrawn="1"/>
        </p:nvSpPr>
        <p:spPr>
          <a:xfrm>
            <a:off x="5992856" y="2443200"/>
            <a:ext cx="6300700" cy="6300700"/>
          </a:xfrm>
          <a:prstGeom prst="ellipse">
            <a:avLst/>
          </a:prstGeom>
          <a:solidFill>
            <a:schemeClr val="bg1">
              <a:lumMod val="95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1" name="円/楕円 10"/>
          <p:cNvSpPr>
            <a:spLocks noChangeAspect="1"/>
          </p:cNvSpPr>
          <p:nvPr userDrawn="1"/>
        </p:nvSpPr>
        <p:spPr>
          <a:xfrm>
            <a:off x="5992856" y="2443200"/>
            <a:ext cx="6300700" cy="6300700"/>
          </a:xfrm>
          <a:prstGeom prst="ellipse">
            <a:avLst/>
          </a:prstGeom>
          <a:solidFill>
            <a:schemeClr val="accent1">
              <a:lumMod val="5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2" name="タイトル 1"/>
          <p:cNvSpPr>
            <a:spLocks noGrp="1"/>
          </p:cNvSpPr>
          <p:nvPr>
            <p:ph type="title" hasCustomPrompt="1"/>
          </p:nvPr>
        </p:nvSpPr>
        <p:spPr>
          <a:xfrm>
            <a:off x="637261" y="192950"/>
            <a:ext cx="16741860" cy="1125125"/>
          </a:xfrm>
        </p:spPr>
        <p:txBody>
          <a:bodyPr/>
          <a:lstStyle>
            <a:lvl1pPr>
              <a:defRPr spc="1500" baseline="0"/>
            </a:lvl1pPr>
          </a:lstStyle>
          <a:p>
            <a:r>
              <a:rPr lang="en-US" altLang="ja-JP" dirty="0" smtClean="0"/>
              <a:t>SLIDE TITLE HERE</a:t>
            </a:r>
            <a:endParaRPr kumimoji="1" lang="ja-JP" altLang="en-US" dirty="0"/>
          </a:p>
        </p:txBody>
      </p: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>
          <a:xfrm>
            <a:off x="9413236" y="9591367"/>
            <a:ext cx="7776864" cy="547688"/>
          </a:xfrm>
        </p:spPr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  <a:alpha val="70000"/>
                  </a:prstClr>
                </a:solidFill>
              </a:rPr>
              <a:t>The Power of PowerPoint | thepopp.com</a:t>
            </a:r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>
          <a:xfrm>
            <a:off x="17371930" y="9591367"/>
            <a:ext cx="907291" cy="547688"/>
          </a:xfrm>
        </p:spPr>
        <p:txBody>
          <a:bodyPr/>
          <a:lstStyle/>
          <a:p>
            <a:fld id="{387164BF-D67A-46C0-81D2-5BAF67C00C80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  <p:sp>
        <p:nvSpPr>
          <p:cNvPr id="10" name="円/楕円 9"/>
          <p:cNvSpPr>
            <a:spLocks noChangeAspect="1"/>
          </p:cNvSpPr>
          <p:nvPr userDrawn="1"/>
        </p:nvSpPr>
        <p:spPr>
          <a:xfrm>
            <a:off x="6399353" y="3256194"/>
            <a:ext cx="5487706" cy="5487706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9" name="円/楕円 8"/>
          <p:cNvSpPr>
            <a:spLocks noChangeAspect="1"/>
          </p:cNvSpPr>
          <p:nvPr userDrawn="1"/>
        </p:nvSpPr>
        <p:spPr>
          <a:xfrm>
            <a:off x="6805850" y="4069187"/>
            <a:ext cx="4674713" cy="4674713"/>
          </a:xfrm>
          <a:prstGeom prst="ellipse">
            <a:avLst/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8" name="円/楕円 7"/>
          <p:cNvSpPr>
            <a:spLocks noChangeAspect="1"/>
          </p:cNvSpPr>
          <p:nvPr userDrawn="1"/>
        </p:nvSpPr>
        <p:spPr>
          <a:xfrm>
            <a:off x="7212347" y="4882181"/>
            <a:ext cx="3861719" cy="3861719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7" name="円/楕円 6"/>
          <p:cNvSpPr/>
          <p:nvPr userDrawn="1"/>
        </p:nvSpPr>
        <p:spPr>
          <a:xfrm>
            <a:off x="7618843" y="5695174"/>
            <a:ext cx="3048726" cy="3048726"/>
          </a:xfrm>
          <a:prstGeom prst="ellipse">
            <a:avLst/>
          </a:prstGeom>
          <a:solidFill>
            <a:schemeClr val="accent1">
              <a:lumMod val="40000"/>
              <a:lumOff val="6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6" name="円/楕円 5"/>
          <p:cNvSpPr/>
          <p:nvPr userDrawn="1"/>
        </p:nvSpPr>
        <p:spPr>
          <a:xfrm>
            <a:off x="8025340" y="6508168"/>
            <a:ext cx="2235732" cy="2235732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2" name="テキスト プレースホルダー 11"/>
          <p:cNvSpPr>
            <a:spLocks noGrp="1"/>
          </p:cNvSpPr>
          <p:nvPr>
            <p:ph type="body" sz="quarter" idx="18" hasCustomPrompt="1"/>
          </p:nvPr>
        </p:nvSpPr>
        <p:spPr>
          <a:xfrm>
            <a:off x="8013777" y="7337131"/>
            <a:ext cx="2258859" cy="585065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000">
                <a:solidFill>
                  <a:schemeClr val="tx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3" name="テキスト プレースホルダー 11"/>
          <p:cNvSpPr>
            <a:spLocks noGrp="1"/>
          </p:cNvSpPr>
          <p:nvPr>
            <p:ph type="body" sz="quarter" idx="19" hasCustomPrompt="1"/>
          </p:nvPr>
        </p:nvSpPr>
        <p:spPr>
          <a:xfrm>
            <a:off x="8013777" y="5821478"/>
            <a:ext cx="2258859" cy="585065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000">
                <a:solidFill>
                  <a:schemeClr val="tx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4" name="テキスト プレースホルダー 11"/>
          <p:cNvSpPr>
            <a:spLocks noGrp="1"/>
          </p:cNvSpPr>
          <p:nvPr>
            <p:ph type="body" sz="quarter" idx="20" hasCustomPrompt="1"/>
          </p:nvPr>
        </p:nvSpPr>
        <p:spPr>
          <a:xfrm>
            <a:off x="8013777" y="5008485"/>
            <a:ext cx="2258859" cy="585065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000">
                <a:solidFill>
                  <a:schemeClr val="tx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5" name="テキスト プレースホルダー 11"/>
          <p:cNvSpPr>
            <a:spLocks noGrp="1"/>
          </p:cNvSpPr>
          <p:nvPr>
            <p:ph type="body" sz="quarter" idx="21" hasCustomPrompt="1"/>
          </p:nvPr>
        </p:nvSpPr>
        <p:spPr>
          <a:xfrm>
            <a:off x="8013777" y="4141776"/>
            <a:ext cx="2258859" cy="585065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0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6" name="テキスト プレースホルダー 11"/>
          <p:cNvSpPr>
            <a:spLocks noGrp="1"/>
          </p:cNvSpPr>
          <p:nvPr>
            <p:ph type="body" sz="quarter" idx="22" hasCustomPrompt="1"/>
          </p:nvPr>
        </p:nvSpPr>
        <p:spPr>
          <a:xfrm>
            <a:off x="8013777" y="3331686"/>
            <a:ext cx="2258859" cy="585065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0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7" name="テキスト プレースホルダー 11"/>
          <p:cNvSpPr>
            <a:spLocks noGrp="1"/>
          </p:cNvSpPr>
          <p:nvPr>
            <p:ph type="body" sz="quarter" idx="23" hasCustomPrompt="1"/>
          </p:nvPr>
        </p:nvSpPr>
        <p:spPr>
          <a:xfrm>
            <a:off x="8013777" y="2521596"/>
            <a:ext cx="2258859" cy="585065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0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cxnSp>
        <p:nvCxnSpPr>
          <p:cNvPr id="19" name="直線コネクタ 18"/>
          <p:cNvCxnSpPr/>
          <p:nvPr userDrawn="1"/>
        </p:nvCxnSpPr>
        <p:spPr>
          <a:xfrm flipH="1">
            <a:off x="10268332" y="2836631"/>
            <a:ext cx="2617548" cy="0"/>
          </a:xfrm>
          <a:prstGeom prst="line">
            <a:avLst/>
          </a:prstGeom>
          <a:ln w="12700">
            <a:solidFill>
              <a:schemeClr val="accent1">
                <a:lumMod val="50000"/>
              </a:schemeClr>
            </a:solidFill>
            <a:prstDash val="solid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" name="直線コネクタ 21"/>
          <p:cNvCxnSpPr/>
          <p:nvPr userDrawn="1"/>
        </p:nvCxnSpPr>
        <p:spPr>
          <a:xfrm flipH="1">
            <a:off x="5490542" y="3691726"/>
            <a:ext cx="2527539" cy="0"/>
          </a:xfrm>
          <a:prstGeom prst="line">
            <a:avLst/>
          </a:prstGeom>
          <a:ln w="12700">
            <a:solidFill>
              <a:schemeClr val="accent1">
                <a:lumMod val="75000"/>
              </a:schemeClr>
            </a:solidFill>
            <a:prstDash val="solid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" name="直線コネクタ 23"/>
          <p:cNvCxnSpPr/>
          <p:nvPr userDrawn="1"/>
        </p:nvCxnSpPr>
        <p:spPr>
          <a:xfrm flipH="1">
            <a:off x="10358341" y="4501816"/>
            <a:ext cx="2527539" cy="0"/>
          </a:xfrm>
          <a:prstGeom prst="line">
            <a:avLst/>
          </a:prstGeom>
          <a:ln w="12700">
            <a:solidFill>
              <a:schemeClr val="accent1"/>
            </a:solidFill>
            <a:prstDash val="solid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直線コネクタ 24"/>
          <p:cNvCxnSpPr/>
          <p:nvPr userDrawn="1"/>
        </p:nvCxnSpPr>
        <p:spPr>
          <a:xfrm flipH="1">
            <a:off x="5497801" y="5356911"/>
            <a:ext cx="2527539" cy="0"/>
          </a:xfrm>
          <a:prstGeom prst="line">
            <a:avLst/>
          </a:prstGeom>
          <a:ln w="12700">
            <a:solidFill>
              <a:schemeClr val="accent1">
                <a:lumMod val="60000"/>
                <a:lumOff val="40000"/>
              </a:schemeClr>
            </a:solidFill>
            <a:prstDash val="solid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直線コネクタ 25"/>
          <p:cNvCxnSpPr/>
          <p:nvPr userDrawn="1"/>
        </p:nvCxnSpPr>
        <p:spPr>
          <a:xfrm flipH="1">
            <a:off x="10216069" y="6167001"/>
            <a:ext cx="2669811" cy="0"/>
          </a:xfrm>
          <a:prstGeom prst="line">
            <a:avLst/>
          </a:prstGeom>
          <a:ln w="12700">
            <a:solidFill>
              <a:schemeClr val="accent1">
                <a:lumMod val="40000"/>
                <a:lumOff val="60000"/>
              </a:schemeClr>
            </a:solidFill>
            <a:prstDash val="solid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直線コネクタ 27"/>
          <p:cNvCxnSpPr/>
          <p:nvPr userDrawn="1"/>
        </p:nvCxnSpPr>
        <p:spPr>
          <a:xfrm flipH="1">
            <a:off x="5497801" y="6977091"/>
            <a:ext cx="2925325" cy="0"/>
          </a:xfrm>
          <a:prstGeom prst="line">
            <a:avLst/>
          </a:prstGeom>
          <a:ln w="12700">
            <a:solidFill>
              <a:schemeClr val="accent1">
                <a:lumMod val="20000"/>
                <a:lumOff val="80000"/>
              </a:schemeClr>
            </a:solidFill>
            <a:prstDash val="solid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テキスト プレースホルダー 11"/>
          <p:cNvSpPr>
            <a:spLocks noGrp="1"/>
          </p:cNvSpPr>
          <p:nvPr>
            <p:ph type="body" sz="quarter" idx="24" hasCustomPrompt="1"/>
          </p:nvPr>
        </p:nvSpPr>
        <p:spPr>
          <a:xfrm>
            <a:off x="13013636" y="3017852"/>
            <a:ext cx="4860540" cy="898900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spcBef>
                <a:spcPts val="0"/>
              </a:spcBef>
              <a:defRPr sz="18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3" name="テキスト プレースホルダー 11"/>
          <p:cNvSpPr>
            <a:spLocks noGrp="1"/>
          </p:cNvSpPr>
          <p:nvPr>
            <p:ph type="body" sz="quarter" idx="25" hasCustomPrompt="1"/>
          </p:nvPr>
        </p:nvSpPr>
        <p:spPr>
          <a:xfrm>
            <a:off x="13013636" y="2476591"/>
            <a:ext cx="4860540" cy="645023"/>
          </a:xfrm>
        </p:spPr>
        <p:txBody>
          <a:bodyPr anchor="b">
            <a:noAutofit/>
          </a:bodyPr>
          <a:lstStyle>
            <a:lvl1pPr algn="l">
              <a:lnSpc>
                <a:spcPct val="120000"/>
              </a:lnSpc>
              <a:defRPr sz="24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4" name="テキスト プレースホルダー 11"/>
          <p:cNvSpPr>
            <a:spLocks noGrp="1"/>
          </p:cNvSpPr>
          <p:nvPr>
            <p:ph type="body" sz="quarter" idx="26" hasCustomPrompt="1"/>
          </p:nvPr>
        </p:nvSpPr>
        <p:spPr>
          <a:xfrm>
            <a:off x="13013636" y="4683037"/>
            <a:ext cx="4860540" cy="898900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spcBef>
                <a:spcPts val="0"/>
              </a:spcBef>
              <a:defRPr sz="18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5" name="テキスト プレースホルダー 11"/>
          <p:cNvSpPr>
            <a:spLocks noGrp="1"/>
          </p:cNvSpPr>
          <p:nvPr>
            <p:ph type="body" sz="quarter" idx="27" hasCustomPrompt="1"/>
          </p:nvPr>
        </p:nvSpPr>
        <p:spPr>
          <a:xfrm>
            <a:off x="13013636" y="4141776"/>
            <a:ext cx="4860540" cy="645023"/>
          </a:xfrm>
        </p:spPr>
        <p:txBody>
          <a:bodyPr anchor="b">
            <a:noAutofit/>
          </a:bodyPr>
          <a:lstStyle>
            <a:lvl1pPr algn="l">
              <a:lnSpc>
                <a:spcPct val="120000"/>
              </a:lnSpc>
              <a:defRPr sz="24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6" name="テキスト プレースホルダー 11"/>
          <p:cNvSpPr>
            <a:spLocks noGrp="1"/>
          </p:cNvSpPr>
          <p:nvPr>
            <p:ph type="body" sz="quarter" idx="28" hasCustomPrompt="1"/>
          </p:nvPr>
        </p:nvSpPr>
        <p:spPr>
          <a:xfrm>
            <a:off x="13013636" y="6348221"/>
            <a:ext cx="4860540" cy="898900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spcBef>
                <a:spcPts val="0"/>
              </a:spcBef>
              <a:defRPr sz="18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7" name="テキスト プレースホルダー 11"/>
          <p:cNvSpPr>
            <a:spLocks noGrp="1"/>
          </p:cNvSpPr>
          <p:nvPr>
            <p:ph type="body" sz="quarter" idx="29" hasCustomPrompt="1"/>
          </p:nvPr>
        </p:nvSpPr>
        <p:spPr>
          <a:xfrm>
            <a:off x="13013636" y="5806960"/>
            <a:ext cx="4860540" cy="645023"/>
          </a:xfrm>
        </p:spPr>
        <p:txBody>
          <a:bodyPr anchor="b">
            <a:noAutofit/>
          </a:bodyPr>
          <a:lstStyle>
            <a:lvl1pPr algn="l">
              <a:lnSpc>
                <a:spcPct val="120000"/>
              </a:lnSpc>
              <a:defRPr sz="24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8" name="テキスト プレースホルダー 11"/>
          <p:cNvSpPr>
            <a:spLocks noGrp="1"/>
          </p:cNvSpPr>
          <p:nvPr>
            <p:ph type="body" sz="quarter" idx="30" hasCustomPrompt="1"/>
          </p:nvPr>
        </p:nvSpPr>
        <p:spPr>
          <a:xfrm>
            <a:off x="637261" y="3885412"/>
            <a:ext cx="4860540" cy="898900"/>
          </a:xfrm>
        </p:spPr>
        <p:txBody>
          <a:bodyPr anchor="t">
            <a:noAutofit/>
          </a:bodyPr>
          <a:lstStyle>
            <a:lvl1pPr algn="r">
              <a:lnSpc>
                <a:spcPct val="120000"/>
              </a:lnSpc>
              <a:spcBef>
                <a:spcPts val="0"/>
              </a:spcBef>
              <a:defRPr sz="18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9" name="テキスト プレースホルダー 11"/>
          <p:cNvSpPr>
            <a:spLocks noGrp="1"/>
          </p:cNvSpPr>
          <p:nvPr>
            <p:ph type="body" sz="quarter" idx="31" hasCustomPrompt="1"/>
          </p:nvPr>
        </p:nvSpPr>
        <p:spPr>
          <a:xfrm>
            <a:off x="637261" y="3344151"/>
            <a:ext cx="4860540" cy="645023"/>
          </a:xfrm>
        </p:spPr>
        <p:txBody>
          <a:bodyPr anchor="b">
            <a:noAutofit/>
          </a:bodyPr>
          <a:lstStyle>
            <a:lvl1pPr algn="r">
              <a:lnSpc>
                <a:spcPct val="120000"/>
              </a:lnSpc>
              <a:defRPr sz="24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40" name="テキスト プレースホルダー 11"/>
          <p:cNvSpPr>
            <a:spLocks noGrp="1"/>
          </p:cNvSpPr>
          <p:nvPr>
            <p:ph type="body" sz="quarter" idx="32" hasCustomPrompt="1"/>
          </p:nvPr>
        </p:nvSpPr>
        <p:spPr>
          <a:xfrm>
            <a:off x="637261" y="5550597"/>
            <a:ext cx="4860540" cy="898900"/>
          </a:xfrm>
        </p:spPr>
        <p:txBody>
          <a:bodyPr anchor="t">
            <a:noAutofit/>
          </a:bodyPr>
          <a:lstStyle>
            <a:lvl1pPr algn="r">
              <a:lnSpc>
                <a:spcPct val="120000"/>
              </a:lnSpc>
              <a:spcBef>
                <a:spcPts val="0"/>
              </a:spcBef>
              <a:defRPr sz="18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41" name="テキスト プレースホルダー 11"/>
          <p:cNvSpPr>
            <a:spLocks noGrp="1"/>
          </p:cNvSpPr>
          <p:nvPr>
            <p:ph type="body" sz="quarter" idx="33" hasCustomPrompt="1"/>
          </p:nvPr>
        </p:nvSpPr>
        <p:spPr>
          <a:xfrm>
            <a:off x="637261" y="5009336"/>
            <a:ext cx="4860540" cy="645023"/>
          </a:xfrm>
        </p:spPr>
        <p:txBody>
          <a:bodyPr anchor="b">
            <a:noAutofit/>
          </a:bodyPr>
          <a:lstStyle>
            <a:lvl1pPr algn="r">
              <a:lnSpc>
                <a:spcPct val="120000"/>
              </a:lnSpc>
              <a:defRPr sz="24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42" name="テキスト プレースホルダー 11"/>
          <p:cNvSpPr>
            <a:spLocks noGrp="1"/>
          </p:cNvSpPr>
          <p:nvPr>
            <p:ph type="body" sz="quarter" idx="34" hasCustomPrompt="1"/>
          </p:nvPr>
        </p:nvSpPr>
        <p:spPr>
          <a:xfrm>
            <a:off x="637261" y="7215781"/>
            <a:ext cx="4860540" cy="898900"/>
          </a:xfrm>
        </p:spPr>
        <p:txBody>
          <a:bodyPr anchor="t">
            <a:noAutofit/>
          </a:bodyPr>
          <a:lstStyle>
            <a:lvl1pPr algn="r">
              <a:lnSpc>
                <a:spcPct val="120000"/>
              </a:lnSpc>
              <a:spcBef>
                <a:spcPts val="0"/>
              </a:spcBef>
              <a:defRPr sz="18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43" name="テキスト プレースホルダー 11"/>
          <p:cNvSpPr>
            <a:spLocks noGrp="1"/>
          </p:cNvSpPr>
          <p:nvPr>
            <p:ph type="body" sz="quarter" idx="35" hasCustomPrompt="1"/>
          </p:nvPr>
        </p:nvSpPr>
        <p:spPr>
          <a:xfrm>
            <a:off x="637261" y="6674520"/>
            <a:ext cx="4860540" cy="645023"/>
          </a:xfrm>
        </p:spPr>
        <p:txBody>
          <a:bodyPr anchor="b">
            <a:noAutofit/>
          </a:bodyPr>
          <a:lstStyle>
            <a:lvl1pPr algn="r">
              <a:lnSpc>
                <a:spcPct val="120000"/>
              </a:lnSpc>
              <a:defRPr sz="24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28441073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8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2000"/>
                            </p:stCondLst>
                            <p:childTnLst>
                              <p:par>
                                <p:cTn id="2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2500"/>
                            </p:stCondLst>
                            <p:childTnLst>
                              <p:par>
                                <p:cTn id="34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6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3000"/>
                            </p:stCondLst>
                            <p:childTnLst>
                              <p:par>
                                <p:cTn id="3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3500"/>
                            </p:stCondLst>
                            <p:childTnLst>
                              <p:par>
                                <p:cTn id="4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4000"/>
                            </p:stCondLst>
                            <p:childTnLst>
                              <p:par>
                                <p:cTn id="52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54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4500"/>
                            </p:stCondLst>
                            <p:childTnLst>
                              <p:par>
                                <p:cTn id="5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5000"/>
                            </p:stCondLst>
                            <p:childTnLst>
                              <p:par>
                                <p:cTn id="6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8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9" fill="hold">
                            <p:stCondLst>
                              <p:cond delay="5500"/>
                            </p:stCondLst>
                            <p:childTnLst>
                              <p:par>
                                <p:cTn id="70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2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6000"/>
                            </p:stCondLst>
                            <p:childTnLst>
                              <p:par>
                                <p:cTn id="7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6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9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0" fill="hold">
                            <p:stCondLst>
                              <p:cond delay="6500"/>
                            </p:stCondLst>
                            <p:childTnLst>
                              <p:par>
                                <p:cTn id="8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3" dur="5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6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7000"/>
                            </p:stCondLst>
                            <p:childTnLst>
                              <p:par>
                                <p:cTn id="88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90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7500"/>
                            </p:stCondLst>
                            <p:childTnLst>
                              <p:par>
                                <p:cTn id="9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4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7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8" fill="hold">
                            <p:stCondLst>
                              <p:cond delay="8000"/>
                            </p:stCondLst>
                            <p:childTnLst>
                              <p:par>
                                <p:cTn id="9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1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4" dur="500"/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5" fill="hold">
                            <p:stCondLst>
                              <p:cond delay="8500"/>
                            </p:stCondLst>
                            <p:childTnLst>
                              <p:par>
                                <p:cTn id="106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8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>
                            <p:stCondLst>
                              <p:cond delay="9000"/>
                            </p:stCondLst>
                            <p:childTnLst>
                              <p:par>
                                <p:cTn id="11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2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5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11" grpId="0" animBg="1"/>
      <p:bldP spid="10" grpId="0" animBg="1"/>
      <p:bldP spid="9" grpId="0" animBg="1"/>
      <p:bldP spid="8" grpId="0" animBg="1"/>
      <p:bldP spid="7" grpId="0" animBg="1"/>
      <p:bldP spid="6" grpId="0" animBg="1"/>
      <p:bldP spid="12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3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4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5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6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7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2" grpId="0"/>
      <p:bldP spid="33" grpId="0"/>
      <p:bldP spid="34" grpId="0"/>
      <p:bldP spid="35" grpId="0"/>
      <p:bldP spid="36" grpId="0"/>
      <p:bldP spid="37" grpId="0"/>
      <p:bldP spid="38" grpId="0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9" grpId="0">
        <p:tmplLst>
          <p:tmpl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0" grpId="0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4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1" grpId="0">
        <p:tmplLst>
          <p:tmpl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4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2" grpId="0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4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3" grpId="0">
        <p:tmplLst>
          <p:tmpl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43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45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 Poin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 hasCustomPrompt="1"/>
          </p:nvPr>
        </p:nvSpPr>
        <p:spPr>
          <a:xfrm>
            <a:off x="637261" y="192950"/>
            <a:ext cx="16741860" cy="1125125"/>
          </a:xfrm>
        </p:spPr>
        <p:txBody>
          <a:bodyPr/>
          <a:lstStyle>
            <a:lvl1pPr>
              <a:defRPr spc="1500" baseline="0"/>
            </a:lvl1pPr>
          </a:lstStyle>
          <a:p>
            <a:r>
              <a:rPr lang="en-US" altLang="ja-JP" dirty="0" smtClean="0"/>
              <a:t>SLIDE TITLE HERE</a:t>
            </a:r>
            <a:endParaRPr kumimoji="1" lang="ja-JP" altLang="en-US" dirty="0"/>
          </a:p>
        </p:txBody>
      </p: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>
          <a:xfrm>
            <a:off x="9413236" y="9591367"/>
            <a:ext cx="7776864" cy="547688"/>
          </a:xfrm>
        </p:spPr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  <a:alpha val="70000"/>
                  </a:prstClr>
                </a:solidFill>
              </a:rPr>
              <a:t>The Power of PowerPoint | thepopp.com</a:t>
            </a:r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>
          <a:xfrm>
            <a:off x="17371930" y="9591367"/>
            <a:ext cx="907291" cy="547688"/>
          </a:xfrm>
        </p:spPr>
        <p:txBody>
          <a:bodyPr/>
          <a:lstStyle/>
          <a:p>
            <a:fld id="{387164BF-D67A-46C0-81D2-5BAF67C00C80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  <p:sp>
        <p:nvSpPr>
          <p:cNvPr id="5" name="テキスト プレースホルダー 11"/>
          <p:cNvSpPr>
            <a:spLocks noGrp="1"/>
          </p:cNvSpPr>
          <p:nvPr>
            <p:ph type="body" sz="quarter" idx="17" hasCustomPrompt="1"/>
          </p:nvPr>
        </p:nvSpPr>
        <p:spPr>
          <a:xfrm>
            <a:off x="907291" y="1966589"/>
            <a:ext cx="3600400" cy="773203"/>
          </a:xfrm>
        </p:spPr>
        <p:txBody>
          <a:bodyPr anchor="t">
            <a:noAutofit/>
          </a:bodyPr>
          <a:lstStyle>
            <a:lvl1pPr algn="r">
              <a:lnSpc>
                <a:spcPct val="120000"/>
              </a:lnSpc>
              <a:defRPr sz="32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6" name="正方形/長方形 5"/>
          <p:cNvSpPr/>
          <p:nvPr userDrawn="1"/>
        </p:nvSpPr>
        <p:spPr>
          <a:xfrm>
            <a:off x="4642706" y="1678115"/>
            <a:ext cx="72000" cy="1350150"/>
          </a:xfrm>
          <a:prstGeom prst="rect">
            <a:avLst/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7" name="テキスト プレースホルダー 11"/>
          <p:cNvSpPr>
            <a:spLocks noGrp="1"/>
          </p:cNvSpPr>
          <p:nvPr>
            <p:ph type="body" sz="quarter" idx="26" hasCustomPrompt="1"/>
          </p:nvPr>
        </p:nvSpPr>
        <p:spPr>
          <a:xfrm>
            <a:off x="4822726" y="1678115"/>
            <a:ext cx="11611290" cy="1350150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spcBef>
                <a:spcPts val="0"/>
              </a:spcBef>
              <a:defRPr sz="18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8" name="テキスト プレースホルダー 11"/>
          <p:cNvSpPr>
            <a:spLocks noGrp="1"/>
          </p:cNvSpPr>
          <p:nvPr>
            <p:ph type="body" sz="quarter" idx="27" hasCustomPrompt="1"/>
          </p:nvPr>
        </p:nvSpPr>
        <p:spPr>
          <a:xfrm>
            <a:off x="907291" y="3530513"/>
            <a:ext cx="3600400" cy="773203"/>
          </a:xfrm>
        </p:spPr>
        <p:txBody>
          <a:bodyPr anchor="t">
            <a:noAutofit/>
          </a:bodyPr>
          <a:lstStyle>
            <a:lvl1pPr algn="r">
              <a:lnSpc>
                <a:spcPct val="120000"/>
              </a:lnSpc>
              <a:defRPr sz="32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9" name="正方形/長方形 8"/>
          <p:cNvSpPr/>
          <p:nvPr userDrawn="1"/>
        </p:nvSpPr>
        <p:spPr>
          <a:xfrm>
            <a:off x="4642706" y="3242039"/>
            <a:ext cx="72000" cy="1350150"/>
          </a:xfrm>
          <a:prstGeom prst="rect">
            <a:avLst/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0" name="テキスト プレースホルダー 11"/>
          <p:cNvSpPr>
            <a:spLocks noGrp="1"/>
          </p:cNvSpPr>
          <p:nvPr>
            <p:ph type="body" sz="quarter" idx="28" hasCustomPrompt="1"/>
          </p:nvPr>
        </p:nvSpPr>
        <p:spPr>
          <a:xfrm>
            <a:off x="4822726" y="3242039"/>
            <a:ext cx="11611290" cy="1350150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spcBef>
                <a:spcPts val="0"/>
              </a:spcBef>
              <a:defRPr sz="18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1" name="テキスト プレースホルダー 11"/>
          <p:cNvSpPr>
            <a:spLocks noGrp="1"/>
          </p:cNvSpPr>
          <p:nvPr>
            <p:ph type="body" sz="quarter" idx="29" hasCustomPrompt="1"/>
          </p:nvPr>
        </p:nvSpPr>
        <p:spPr>
          <a:xfrm>
            <a:off x="907291" y="5094437"/>
            <a:ext cx="3600400" cy="773203"/>
          </a:xfrm>
        </p:spPr>
        <p:txBody>
          <a:bodyPr anchor="t">
            <a:noAutofit/>
          </a:bodyPr>
          <a:lstStyle>
            <a:lvl1pPr algn="r">
              <a:lnSpc>
                <a:spcPct val="120000"/>
              </a:lnSpc>
              <a:defRPr sz="32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2" name="正方形/長方形 11"/>
          <p:cNvSpPr/>
          <p:nvPr userDrawn="1"/>
        </p:nvSpPr>
        <p:spPr>
          <a:xfrm>
            <a:off x="4642706" y="4805963"/>
            <a:ext cx="72000" cy="1350150"/>
          </a:xfrm>
          <a:prstGeom prst="rect">
            <a:avLst/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3" name="テキスト プレースホルダー 11"/>
          <p:cNvSpPr>
            <a:spLocks noGrp="1"/>
          </p:cNvSpPr>
          <p:nvPr>
            <p:ph type="body" sz="quarter" idx="30" hasCustomPrompt="1"/>
          </p:nvPr>
        </p:nvSpPr>
        <p:spPr>
          <a:xfrm>
            <a:off x="4822726" y="4805963"/>
            <a:ext cx="11611290" cy="1350150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spcBef>
                <a:spcPts val="0"/>
              </a:spcBef>
              <a:defRPr sz="18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4" name="テキスト プレースホルダー 11"/>
          <p:cNvSpPr>
            <a:spLocks noGrp="1"/>
          </p:cNvSpPr>
          <p:nvPr>
            <p:ph type="body" sz="quarter" idx="31" hasCustomPrompt="1"/>
          </p:nvPr>
        </p:nvSpPr>
        <p:spPr>
          <a:xfrm>
            <a:off x="907291" y="6658361"/>
            <a:ext cx="3600400" cy="773203"/>
          </a:xfrm>
        </p:spPr>
        <p:txBody>
          <a:bodyPr anchor="t">
            <a:noAutofit/>
          </a:bodyPr>
          <a:lstStyle>
            <a:lvl1pPr algn="r">
              <a:lnSpc>
                <a:spcPct val="120000"/>
              </a:lnSpc>
              <a:defRPr sz="32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5" name="正方形/長方形 14"/>
          <p:cNvSpPr/>
          <p:nvPr userDrawn="1"/>
        </p:nvSpPr>
        <p:spPr>
          <a:xfrm>
            <a:off x="4642706" y="6369887"/>
            <a:ext cx="72000" cy="1350150"/>
          </a:xfrm>
          <a:prstGeom prst="rect">
            <a:avLst/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6" name="テキスト プレースホルダー 11"/>
          <p:cNvSpPr>
            <a:spLocks noGrp="1"/>
          </p:cNvSpPr>
          <p:nvPr>
            <p:ph type="body" sz="quarter" idx="32" hasCustomPrompt="1"/>
          </p:nvPr>
        </p:nvSpPr>
        <p:spPr>
          <a:xfrm>
            <a:off x="4822726" y="6369887"/>
            <a:ext cx="11611290" cy="1350150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spcBef>
                <a:spcPts val="0"/>
              </a:spcBef>
              <a:defRPr sz="18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7" name="テキスト プレースホルダー 11"/>
          <p:cNvSpPr>
            <a:spLocks noGrp="1"/>
          </p:cNvSpPr>
          <p:nvPr>
            <p:ph type="body" sz="quarter" idx="33" hasCustomPrompt="1"/>
          </p:nvPr>
        </p:nvSpPr>
        <p:spPr>
          <a:xfrm>
            <a:off x="907291" y="8222284"/>
            <a:ext cx="3600400" cy="773203"/>
          </a:xfrm>
        </p:spPr>
        <p:txBody>
          <a:bodyPr anchor="t">
            <a:noAutofit/>
          </a:bodyPr>
          <a:lstStyle>
            <a:lvl1pPr algn="r">
              <a:lnSpc>
                <a:spcPct val="120000"/>
              </a:lnSpc>
              <a:defRPr sz="32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8" name="正方形/長方形 17"/>
          <p:cNvSpPr/>
          <p:nvPr userDrawn="1"/>
        </p:nvSpPr>
        <p:spPr>
          <a:xfrm>
            <a:off x="4642706" y="7933810"/>
            <a:ext cx="72000" cy="1350150"/>
          </a:xfrm>
          <a:prstGeom prst="rect">
            <a:avLst/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9" name="テキスト プレースホルダー 11"/>
          <p:cNvSpPr>
            <a:spLocks noGrp="1"/>
          </p:cNvSpPr>
          <p:nvPr>
            <p:ph type="body" sz="quarter" idx="34" hasCustomPrompt="1"/>
          </p:nvPr>
        </p:nvSpPr>
        <p:spPr>
          <a:xfrm>
            <a:off x="4822726" y="7933810"/>
            <a:ext cx="11611290" cy="1350150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spcBef>
                <a:spcPts val="0"/>
              </a:spcBef>
              <a:defRPr sz="18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55649956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2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500"/>
                            </p:stCondLst>
                            <p:childTnLst>
                              <p:par>
                                <p:cTn id="18" presetID="2" presetClass="entr" presetSubtype="8" decel="100000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2" presetClass="entr" presetSubtype="4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6" presetID="2" presetClass="entr" presetSubtype="2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1250"/>
                            </p:stCondLst>
                            <p:childTnLst>
                              <p:par>
                                <p:cTn id="31" presetID="2" presetClass="entr" presetSubtype="8" decel="100000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4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2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2000"/>
                            </p:stCondLst>
                            <p:childTnLst>
                              <p:par>
                                <p:cTn id="44" presetID="2" presetClass="entr" presetSubtype="8" decel="100000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8" presetID="2" presetClass="entr" presetSubtype="4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2" presetID="2" presetClass="entr" presetSubtype="2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2750"/>
                            </p:stCondLst>
                            <p:childTnLst>
                              <p:par>
                                <p:cTn id="57" presetID="2" presetClass="entr" presetSubtype="8" decel="100000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2" presetClass="entr" presetSubtype="4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2" presetClass="entr" presetSubtype="2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build="p">
        <p:tmplLst>
          <p:tmpl lvl="1">
            <p:tnLst>
              <p:par>
                <p:cTn presetID="2" presetClass="entr" presetSubtype="8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6" grpId="0" animBg="1"/>
      <p:bldP spid="7" grpId="0">
        <p:tmplLst>
          <p:tmpl>
            <p:tnLst>
              <p:par>
                <p:cTn presetID="2" presetClass="entr" presetSubtype="2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8" grpId="0" build="p">
        <p:tmplLst>
          <p:tmpl lvl="1">
            <p:tnLst>
              <p:par>
                <p:cTn presetID="2" presetClass="entr" presetSubtype="8" decel="100000" fill="hold" nodeType="after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9" grpId="0" animBg="1"/>
      <p:bldP spid="10" grpId="0">
        <p:tmplLst>
          <p:tmpl>
            <p:tnLst>
              <p:par>
                <p:cTn presetID="2" presetClass="entr" presetSubtype="2" decel="10000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1" grpId="0" build="p">
        <p:tmplLst>
          <p:tmpl lvl="1">
            <p:tnLst>
              <p:par>
                <p:cTn presetID="2" presetClass="entr" presetSubtype="8" decel="100000" fill="hold" nodeType="after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2" grpId="0" animBg="1"/>
      <p:bldP spid="13" grpId="0">
        <p:tmplLst>
          <p:tmpl>
            <p:tnLst>
              <p:par>
                <p:cTn presetID="2" presetClass="entr" presetSubtype="2" decel="10000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4" grpId="0" build="p">
        <p:tmplLst>
          <p:tmpl lvl="1">
            <p:tnLst>
              <p:par>
                <p:cTn presetID="2" presetClass="entr" presetSubtype="8" decel="100000" fill="hold" nodeType="after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5" grpId="0" animBg="1"/>
      <p:bldP spid="16" grpId="0">
        <p:tmplLst>
          <p:tmpl>
            <p:tnLst>
              <p:par>
                <p:cTn presetID="2" presetClass="entr" presetSubtype="2" decel="10000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7" grpId="0" build="p">
        <p:tmplLst>
          <p:tmpl lvl="1">
            <p:tnLst>
              <p:par>
                <p:cTn presetID="2" presetClass="entr" presetSubtype="8" decel="100000" fill="hold" nodeType="after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8" grpId="0" animBg="1"/>
      <p:bldP spid="19" grpId="0">
        <p:tmplLst>
          <p:tmpl>
            <p:tnLst>
              <p:par>
                <p:cTn presetID="2" presetClass="entr" presetSubtype="2" decel="10000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45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No Contents - 1 Colum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 hasCustomPrompt="1"/>
          </p:nvPr>
        </p:nvSpPr>
        <p:spPr>
          <a:xfrm>
            <a:off x="637261" y="192950"/>
            <a:ext cx="16741860" cy="1125125"/>
          </a:xfrm>
        </p:spPr>
        <p:txBody>
          <a:bodyPr/>
          <a:lstStyle>
            <a:lvl1pPr>
              <a:defRPr spc="1500" baseline="0"/>
            </a:lvl1pPr>
          </a:lstStyle>
          <a:p>
            <a:r>
              <a:rPr lang="en-US" altLang="ja-JP" dirty="0" smtClean="0"/>
              <a:t>SLIDE TITLE HERE</a:t>
            </a:r>
            <a:endParaRPr kumimoji="1" lang="ja-JP" altLang="en-US" dirty="0"/>
          </a:p>
        </p:txBody>
      </p: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>
          <a:xfrm>
            <a:off x="9413236" y="9591367"/>
            <a:ext cx="7776864" cy="547688"/>
          </a:xfrm>
        </p:spPr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  <a:alpha val="70000"/>
                  </a:prstClr>
                </a:solidFill>
              </a:rPr>
              <a:t>The Power of PowerPoint | thepopp.com</a:t>
            </a:r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>
          <a:xfrm>
            <a:off x="17371930" y="9591367"/>
            <a:ext cx="907291" cy="547688"/>
          </a:xfrm>
        </p:spPr>
        <p:txBody>
          <a:bodyPr/>
          <a:lstStyle/>
          <a:p>
            <a:fld id="{387164BF-D67A-46C0-81D2-5BAF67C00C80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  <p:sp>
        <p:nvSpPr>
          <p:cNvPr id="7" name="テキスト プレースホルダー 11"/>
          <p:cNvSpPr>
            <a:spLocks noGrp="1"/>
          </p:cNvSpPr>
          <p:nvPr>
            <p:ph type="body" sz="quarter" idx="16" hasCustomPrompt="1"/>
          </p:nvPr>
        </p:nvSpPr>
        <p:spPr>
          <a:xfrm>
            <a:off x="2493649" y="7843800"/>
            <a:ext cx="13298280" cy="1350150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8" name="テキスト プレースホルダー 11"/>
          <p:cNvSpPr>
            <a:spLocks noGrp="1"/>
          </p:cNvSpPr>
          <p:nvPr>
            <p:ph type="body" sz="quarter" idx="17" hasCustomPrompt="1"/>
          </p:nvPr>
        </p:nvSpPr>
        <p:spPr>
          <a:xfrm>
            <a:off x="2493649" y="7167104"/>
            <a:ext cx="13298280" cy="773203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defRPr sz="32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1708822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5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No Contents - 2 Column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 hasCustomPrompt="1"/>
          </p:nvPr>
        </p:nvSpPr>
        <p:spPr>
          <a:xfrm>
            <a:off x="637261" y="192950"/>
            <a:ext cx="16741860" cy="1125125"/>
          </a:xfrm>
        </p:spPr>
        <p:txBody>
          <a:bodyPr/>
          <a:lstStyle>
            <a:lvl1pPr>
              <a:defRPr spc="1500" baseline="0"/>
            </a:lvl1pPr>
          </a:lstStyle>
          <a:p>
            <a:r>
              <a:rPr lang="en-US" altLang="ja-JP" dirty="0" smtClean="0"/>
              <a:t>SLIDE TITLE HERE</a:t>
            </a:r>
            <a:endParaRPr kumimoji="1" lang="ja-JP" altLang="en-US" dirty="0"/>
          </a:p>
        </p:txBody>
      </p: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>
          <a:xfrm>
            <a:off x="9413236" y="9591367"/>
            <a:ext cx="7776864" cy="547688"/>
          </a:xfrm>
        </p:spPr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  <a:alpha val="70000"/>
                  </a:prstClr>
                </a:solidFill>
              </a:rPr>
              <a:t>The Power of PowerPoint | thepopp.com</a:t>
            </a:r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>
          <a:xfrm>
            <a:off x="17371930" y="9591367"/>
            <a:ext cx="907291" cy="547688"/>
          </a:xfrm>
        </p:spPr>
        <p:txBody>
          <a:bodyPr/>
          <a:lstStyle/>
          <a:p>
            <a:fld id="{387164BF-D67A-46C0-81D2-5BAF67C00C80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  <p:sp>
        <p:nvSpPr>
          <p:cNvPr id="7" name="テキスト プレースホルダー 11"/>
          <p:cNvSpPr>
            <a:spLocks noGrp="1"/>
          </p:cNvSpPr>
          <p:nvPr>
            <p:ph type="body" sz="quarter" idx="16" hasCustomPrompt="1"/>
          </p:nvPr>
        </p:nvSpPr>
        <p:spPr>
          <a:xfrm>
            <a:off x="998488" y="7798795"/>
            <a:ext cx="7762453" cy="1350150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8" name="テキスト プレースホルダー 11"/>
          <p:cNvSpPr>
            <a:spLocks noGrp="1"/>
          </p:cNvSpPr>
          <p:nvPr>
            <p:ph type="body" sz="quarter" idx="17" hasCustomPrompt="1"/>
          </p:nvPr>
        </p:nvSpPr>
        <p:spPr>
          <a:xfrm>
            <a:off x="998488" y="7167104"/>
            <a:ext cx="7762453" cy="773203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32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9" name="テキスト プレースホルダー 11"/>
          <p:cNvSpPr>
            <a:spLocks noGrp="1"/>
          </p:cNvSpPr>
          <p:nvPr>
            <p:ph type="body" sz="quarter" idx="18" hasCustomPrompt="1"/>
          </p:nvPr>
        </p:nvSpPr>
        <p:spPr>
          <a:xfrm>
            <a:off x="9491699" y="7790558"/>
            <a:ext cx="7762453" cy="1350150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0" name="テキスト プレースホルダー 11"/>
          <p:cNvSpPr>
            <a:spLocks noGrp="1"/>
          </p:cNvSpPr>
          <p:nvPr>
            <p:ph type="body" sz="quarter" idx="19" hasCustomPrompt="1"/>
          </p:nvPr>
        </p:nvSpPr>
        <p:spPr>
          <a:xfrm>
            <a:off x="9491699" y="7158867"/>
            <a:ext cx="7762453" cy="773203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32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68940933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5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No Contents - 2 Columns - Righ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 hasCustomPrompt="1"/>
          </p:nvPr>
        </p:nvSpPr>
        <p:spPr>
          <a:xfrm>
            <a:off x="637261" y="192950"/>
            <a:ext cx="16741860" cy="1125125"/>
          </a:xfrm>
        </p:spPr>
        <p:txBody>
          <a:bodyPr/>
          <a:lstStyle>
            <a:lvl1pPr>
              <a:defRPr spc="1500" baseline="0"/>
            </a:lvl1pPr>
          </a:lstStyle>
          <a:p>
            <a:r>
              <a:rPr lang="en-US" altLang="ja-JP" dirty="0" smtClean="0"/>
              <a:t>SLIDE TITLE HERE</a:t>
            </a:r>
            <a:endParaRPr kumimoji="1" lang="ja-JP" altLang="en-US" dirty="0"/>
          </a:p>
        </p:txBody>
      </p: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>
          <a:xfrm>
            <a:off x="9413236" y="9591367"/>
            <a:ext cx="7776864" cy="547688"/>
          </a:xfrm>
        </p:spPr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  <a:alpha val="70000"/>
                  </a:prstClr>
                </a:solidFill>
              </a:rPr>
              <a:t>The Power of PowerPoint | thepopp.com</a:t>
            </a:r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>
          <a:xfrm>
            <a:off x="17371930" y="9591367"/>
            <a:ext cx="907291" cy="547688"/>
          </a:xfrm>
        </p:spPr>
        <p:txBody>
          <a:bodyPr/>
          <a:lstStyle/>
          <a:p>
            <a:fld id="{387164BF-D67A-46C0-81D2-5BAF67C00C80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  <p:sp>
        <p:nvSpPr>
          <p:cNvPr id="7" name="テキスト プレースホルダー 11"/>
          <p:cNvSpPr>
            <a:spLocks noGrp="1"/>
          </p:cNvSpPr>
          <p:nvPr>
            <p:ph type="body" sz="quarter" idx="16" hasCustomPrompt="1"/>
          </p:nvPr>
        </p:nvSpPr>
        <p:spPr>
          <a:xfrm>
            <a:off x="9491699" y="6540276"/>
            <a:ext cx="7762453" cy="2068609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8" name="テキスト プレースホルダー 11"/>
          <p:cNvSpPr>
            <a:spLocks noGrp="1"/>
          </p:cNvSpPr>
          <p:nvPr>
            <p:ph type="body" sz="quarter" idx="17" hasCustomPrompt="1"/>
          </p:nvPr>
        </p:nvSpPr>
        <p:spPr>
          <a:xfrm>
            <a:off x="9491699" y="5908586"/>
            <a:ext cx="7762453" cy="773203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32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9" name="テキスト プレースホルダー 11"/>
          <p:cNvSpPr>
            <a:spLocks noGrp="1"/>
          </p:cNvSpPr>
          <p:nvPr>
            <p:ph type="body" sz="quarter" idx="18" hasCustomPrompt="1"/>
          </p:nvPr>
        </p:nvSpPr>
        <p:spPr>
          <a:xfrm>
            <a:off x="9491699" y="3209905"/>
            <a:ext cx="7762453" cy="2068609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0" name="テキスト プレースホルダー 11"/>
          <p:cNvSpPr>
            <a:spLocks noGrp="1"/>
          </p:cNvSpPr>
          <p:nvPr>
            <p:ph type="body" sz="quarter" idx="19" hasCustomPrompt="1"/>
          </p:nvPr>
        </p:nvSpPr>
        <p:spPr>
          <a:xfrm>
            <a:off x="9491699" y="2578215"/>
            <a:ext cx="7762453" cy="773203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32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5922439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5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No Conten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 hasCustomPrompt="1"/>
          </p:nvPr>
        </p:nvSpPr>
        <p:spPr>
          <a:xfrm>
            <a:off x="637261" y="192950"/>
            <a:ext cx="16741860" cy="1125125"/>
          </a:xfrm>
        </p:spPr>
        <p:txBody>
          <a:bodyPr/>
          <a:lstStyle>
            <a:lvl1pPr>
              <a:defRPr spc="1500" baseline="0"/>
            </a:lvl1pPr>
          </a:lstStyle>
          <a:p>
            <a:r>
              <a:rPr lang="en-US" altLang="ja-JP" dirty="0" smtClean="0"/>
              <a:t>SLIDE TITLE HERE</a:t>
            </a:r>
            <a:endParaRPr kumimoji="1" lang="ja-JP" altLang="en-US" dirty="0"/>
          </a:p>
        </p:txBody>
      </p: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>
          <a:xfrm>
            <a:off x="9413236" y="9591367"/>
            <a:ext cx="7776864" cy="547688"/>
          </a:xfrm>
        </p:spPr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  <a:alpha val="70000"/>
                  </a:prstClr>
                </a:solidFill>
              </a:rPr>
              <a:t>The Power of PowerPoint | thepopp.com</a:t>
            </a:r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>
          <a:xfrm>
            <a:off x="17371930" y="9591367"/>
            <a:ext cx="907291" cy="547688"/>
          </a:xfrm>
        </p:spPr>
        <p:txBody>
          <a:bodyPr/>
          <a:lstStyle/>
          <a:p>
            <a:fld id="{387164BF-D67A-46C0-81D2-5BAF67C00C80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8776763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5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All Devic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正方形/長方形 15"/>
          <p:cNvSpPr/>
          <p:nvPr userDrawn="1"/>
        </p:nvSpPr>
        <p:spPr>
          <a:xfrm>
            <a:off x="0" y="6043600"/>
            <a:ext cx="18286413" cy="207023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  <a:alpha val="70000"/>
                  </a:prstClr>
                </a:solidFill>
              </a:rPr>
              <a:t>The Power of PowerPoint | thepopp.com</a:t>
            </a:r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87164BF-D67A-46C0-81D2-5BAF67C00C80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  <p:pic>
        <p:nvPicPr>
          <p:cNvPr id="5" name="図 4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667076" y="462980"/>
            <a:ext cx="7911618" cy="6409096"/>
          </a:xfrm>
          <a:prstGeom prst="rect">
            <a:avLst/>
          </a:prstGeom>
        </p:spPr>
      </p:pic>
      <p:pic>
        <p:nvPicPr>
          <p:cNvPr id="6" name="図 5"/>
          <p:cNvPicPr>
            <a:picLocks noChangeAspect="1"/>
          </p:cNvPicPr>
          <p:nvPr userDrawn="1"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468231" y="1425361"/>
            <a:ext cx="3830770" cy="5446715"/>
          </a:xfrm>
          <a:prstGeom prst="rect">
            <a:avLst/>
          </a:prstGeom>
        </p:spPr>
      </p:pic>
      <p:pic>
        <p:nvPicPr>
          <p:cNvPr id="7" name="図 6"/>
          <p:cNvPicPr>
            <a:picLocks noChangeAspect="1"/>
          </p:cNvPicPr>
          <p:nvPr userDrawn="1"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695226" y="2706412"/>
            <a:ext cx="2044962" cy="4165664"/>
          </a:xfrm>
          <a:prstGeom prst="rect">
            <a:avLst/>
          </a:prstGeom>
        </p:spPr>
      </p:pic>
      <p:sp>
        <p:nvSpPr>
          <p:cNvPr id="9" name="図プレースホルダー 8"/>
          <p:cNvSpPr>
            <a:spLocks noGrp="1"/>
          </p:cNvSpPr>
          <p:nvPr>
            <p:ph type="pic" sz="quarter" idx="12" hasCustomPrompt="1"/>
          </p:nvPr>
        </p:nvSpPr>
        <p:spPr>
          <a:xfrm>
            <a:off x="2862839" y="3236669"/>
            <a:ext cx="1709737" cy="3105150"/>
          </a:xfrm>
        </p:spPr>
        <p:txBody>
          <a:bodyPr/>
          <a:lstStyle>
            <a:lvl1pPr>
              <a:defRPr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/>
          </a:p>
        </p:txBody>
      </p:sp>
      <p:sp>
        <p:nvSpPr>
          <p:cNvPr id="10" name="図プレースホルダー 8"/>
          <p:cNvSpPr>
            <a:spLocks noGrp="1"/>
          </p:cNvSpPr>
          <p:nvPr>
            <p:ph type="pic" sz="quarter" idx="13" hasCustomPrompt="1"/>
          </p:nvPr>
        </p:nvSpPr>
        <p:spPr>
          <a:xfrm>
            <a:off x="4957741" y="733010"/>
            <a:ext cx="7335815" cy="4056234"/>
          </a:xfrm>
        </p:spPr>
        <p:txBody>
          <a:bodyPr/>
          <a:lstStyle>
            <a:lvl1pPr>
              <a:defRPr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/>
          </a:p>
        </p:txBody>
      </p:sp>
      <p:sp>
        <p:nvSpPr>
          <p:cNvPr id="11" name="図プレースホルダー 8"/>
          <p:cNvSpPr>
            <a:spLocks noGrp="1"/>
          </p:cNvSpPr>
          <p:nvPr>
            <p:ph type="pic" sz="quarter" idx="14" hasCustomPrompt="1"/>
          </p:nvPr>
        </p:nvSpPr>
        <p:spPr>
          <a:xfrm>
            <a:off x="12743606" y="1948145"/>
            <a:ext cx="3285365" cy="4410490"/>
          </a:xfrm>
        </p:spPr>
        <p:txBody>
          <a:bodyPr/>
          <a:lstStyle>
            <a:lvl1pPr>
              <a:defRPr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/>
          </a:p>
        </p:txBody>
      </p:sp>
      <p:sp>
        <p:nvSpPr>
          <p:cNvPr id="13" name="テキスト プレースホルダー 11"/>
          <p:cNvSpPr>
            <a:spLocks noGrp="1"/>
          </p:cNvSpPr>
          <p:nvPr>
            <p:ph type="body" sz="quarter" idx="15" hasCustomPrompt="1"/>
          </p:nvPr>
        </p:nvSpPr>
        <p:spPr>
          <a:xfrm>
            <a:off x="2048729" y="6980806"/>
            <a:ext cx="14188955" cy="1088019"/>
          </a:xfrm>
        </p:spPr>
        <p:txBody>
          <a:bodyPr anchor="b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5400" spc="600" baseline="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4" name="テキスト プレースホルダー 11"/>
          <p:cNvSpPr>
            <a:spLocks noGrp="1"/>
          </p:cNvSpPr>
          <p:nvPr>
            <p:ph type="body" sz="quarter" idx="20" hasCustomPrompt="1"/>
          </p:nvPr>
        </p:nvSpPr>
        <p:spPr>
          <a:xfrm>
            <a:off x="1514859" y="8248845"/>
            <a:ext cx="15256695" cy="1170130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defRPr sz="24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17097485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0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14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4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000"/>
                            </p:stCondLst>
                            <p:childTnLst>
                              <p:par>
                                <p:cTn id="19" presetID="14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1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4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1500"/>
                            </p:stCondLst>
                            <p:childTnLst>
                              <p:par>
                                <p:cTn id="26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8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2000"/>
                            </p:stCondLst>
                            <p:childTnLst>
                              <p:par>
                                <p:cTn id="30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50"/>
                            </p:stCondLst>
                            <p:childTnLst>
                              <p:par>
                                <p:cTn id="35" presetID="2" presetClass="entr" presetSubtype="4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 animBg="1"/>
      <p:bldP spid="9" grpId="0"/>
      <p:bldP spid="10" grpId="0"/>
      <p:bldP spid="11" grpId="0"/>
      <p:bldP spid="13" grpId="0">
        <p:tmplLst>
          <p:tmpl>
            <p:tnLst>
              <p:par>
                <p:cTn presetID="2" presetClass="entr" presetSubtype="8" decel="100000" fill="hold" nodeType="afterEffect">
                  <p:stCondLst>
                    <p:cond delay="0"/>
                  </p:stCondLst>
                  <p:iterate type="wd">
                    <p:tmPct val="10000"/>
                  </p:iterate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4" grpId="0">
        <p:tmplLst>
          <p:tmpl>
            <p:tnLst>
              <p:par>
                <p:cTn presetID="2" presetClass="entr" presetSubtype="4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45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Presenter 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正方形/長方形 2"/>
          <p:cNvSpPr/>
          <p:nvPr userDrawn="1"/>
        </p:nvSpPr>
        <p:spPr>
          <a:xfrm>
            <a:off x="17065166" y="9251885"/>
            <a:ext cx="405045" cy="1035115"/>
          </a:xfrm>
          <a:prstGeom prst="rect">
            <a:avLst/>
          </a:prstGeom>
          <a:solidFill>
            <a:schemeClr val="bg1"/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en-US">
              <a:solidFill>
                <a:prstClr val="white"/>
              </a:solidFill>
            </a:endParaRPr>
          </a:p>
        </p:txBody>
      </p:sp>
      <p:sp>
        <p:nvSpPr>
          <p:cNvPr id="17" name="正方形/長方形 16"/>
          <p:cNvSpPr/>
          <p:nvPr userDrawn="1"/>
        </p:nvSpPr>
        <p:spPr>
          <a:xfrm>
            <a:off x="0" y="8204135"/>
            <a:ext cx="18286413" cy="2095500"/>
          </a:xfrm>
          <a:prstGeom prst="rect">
            <a:avLst/>
          </a:prstGeom>
          <a:solidFill>
            <a:schemeClr val="accent1"/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5" name="円/楕円 4"/>
          <p:cNvSpPr/>
          <p:nvPr userDrawn="1"/>
        </p:nvSpPr>
        <p:spPr>
          <a:xfrm>
            <a:off x="1398912" y="1809192"/>
            <a:ext cx="5809079" cy="5809583"/>
          </a:xfrm>
          <a:prstGeom prst="ellipse">
            <a:avLst/>
          </a:prstGeom>
          <a:solidFill>
            <a:schemeClr val="accent1">
              <a:lumMod val="20000"/>
              <a:lumOff val="80000"/>
              <a:alpha val="14000"/>
            </a:schemeClr>
          </a:solidFill>
          <a:ln w="12700">
            <a:solidFill>
              <a:schemeClr val="accent1"/>
            </a:solidFill>
            <a:prstDash val="dash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 sz="2400" dirty="0" smtClean="0">
              <a:solidFill>
                <a:prstClr val="black"/>
              </a:solidFill>
              <a:latin typeface="Roboto Condensed Light"/>
            </a:endParaRPr>
          </a:p>
        </p:txBody>
      </p:sp>
      <p:sp>
        <p:nvSpPr>
          <p:cNvPr id="6" name="図プレースホルダー 9"/>
          <p:cNvSpPr>
            <a:spLocks noGrp="1"/>
          </p:cNvSpPr>
          <p:nvPr>
            <p:ph type="pic" sz="quarter" idx="12" hasCustomPrompt="1"/>
          </p:nvPr>
        </p:nvSpPr>
        <p:spPr>
          <a:xfrm>
            <a:off x="1589843" y="1957025"/>
            <a:ext cx="5427217" cy="5427687"/>
          </a:xfrm>
          <a:prstGeom prst="ellipse">
            <a:avLst/>
          </a:prstGeom>
        </p:spPr>
        <p:txBody>
          <a:bodyPr/>
          <a:lstStyle>
            <a:lvl1pPr>
              <a:defRPr/>
            </a:lvl1pPr>
          </a:lstStyle>
          <a:p>
            <a:r>
              <a:rPr kumimoji="1" lang="en-US" altLang="ja-JP" dirty="0" smtClean="0"/>
              <a:t>Add Image</a:t>
            </a:r>
            <a:endParaRPr kumimoji="1" lang="ja-JP" altLang="en-US" dirty="0"/>
          </a:p>
        </p:txBody>
      </p:sp>
      <p:sp>
        <p:nvSpPr>
          <p:cNvPr id="18" name="図プレースホルダー 7"/>
          <p:cNvSpPr>
            <a:spLocks noGrp="1"/>
          </p:cNvSpPr>
          <p:nvPr>
            <p:ph type="pic" sz="quarter" idx="20" hasCustomPrompt="1"/>
          </p:nvPr>
        </p:nvSpPr>
        <p:spPr>
          <a:xfrm>
            <a:off x="3286147" y="8711104"/>
            <a:ext cx="836737" cy="836737"/>
          </a:xfrm>
        </p:spPr>
        <p:txBody>
          <a:bodyPr>
            <a:normAutofit/>
          </a:bodyPr>
          <a:lstStyle>
            <a:lvl1pPr>
              <a:defRPr sz="1600"/>
            </a:lvl1pPr>
          </a:lstStyle>
          <a:p>
            <a:r>
              <a:rPr kumimoji="1" lang="en-US" altLang="ja-JP" dirty="0" smtClean="0"/>
              <a:t>ICON</a:t>
            </a:r>
            <a:endParaRPr kumimoji="1" lang="ja-JP" altLang="en-US" dirty="0"/>
          </a:p>
        </p:txBody>
      </p:sp>
      <p:sp>
        <p:nvSpPr>
          <p:cNvPr id="19" name="テキスト プレースホルダー 11"/>
          <p:cNvSpPr>
            <a:spLocks noGrp="1"/>
          </p:cNvSpPr>
          <p:nvPr>
            <p:ph type="body" sz="quarter" idx="28" hasCustomPrompt="1"/>
          </p:nvPr>
        </p:nvSpPr>
        <p:spPr>
          <a:xfrm>
            <a:off x="4120247" y="8622205"/>
            <a:ext cx="3169454" cy="1054100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spcBef>
                <a:spcPts val="0"/>
              </a:spcBef>
              <a:defRPr sz="180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0" name="図プレースホルダー 7"/>
          <p:cNvSpPr>
            <a:spLocks noGrp="1"/>
          </p:cNvSpPr>
          <p:nvPr>
            <p:ph type="pic" sz="quarter" idx="29" hasCustomPrompt="1"/>
          </p:nvPr>
        </p:nvSpPr>
        <p:spPr>
          <a:xfrm>
            <a:off x="7656617" y="8711104"/>
            <a:ext cx="836737" cy="836737"/>
          </a:xfrm>
        </p:spPr>
        <p:txBody>
          <a:bodyPr>
            <a:normAutofit/>
          </a:bodyPr>
          <a:lstStyle>
            <a:lvl1pPr>
              <a:defRPr sz="1600"/>
            </a:lvl1pPr>
          </a:lstStyle>
          <a:p>
            <a:r>
              <a:rPr kumimoji="1" lang="en-US" altLang="ja-JP" dirty="0" smtClean="0"/>
              <a:t>ICON</a:t>
            </a:r>
            <a:endParaRPr kumimoji="1" lang="ja-JP" altLang="en-US" dirty="0"/>
          </a:p>
        </p:txBody>
      </p:sp>
      <p:sp>
        <p:nvSpPr>
          <p:cNvPr id="21" name="テキスト プレースホルダー 11"/>
          <p:cNvSpPr>
            <a:spLocks noGrp="1"/>
          </p:cNvSpPr>
          <p:nvPr>
            <p:ph type="body" sz="quarter" idx="30" hasCustomPrompt="1"/>
          </p:nvPr>
        </p:nvSpPr>
        <p:spPr>
          <a:xfrm>
            <a:off x="8490717" y="8634905"/>
            <a:ext cx="3169454" cy="1054100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spcBef>
                <a:spcPts val="0"/>
              </a:spcBef>
              <a:defRPr sz="180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2" name="図プレースホルダー 7"/>
          <p:cNvSpPr>
            <a:spLocks noGrp="1"/>
          </p:cNvSpPr>
          <p:nvPr>
            <p:ph type="pic" sz="quarter" idx="31" hasCustomPrompt="1"/>
          </p:nvPr>
        </p:nvSpPr>
        <p:spPr>
          <a:xfrm>
            <a:off x="12025417" y="8711104"/>
            <a:ext cx="836737" cy="836737"/>
          </a:xfrm>
        </p:spPr>
        <p:txBody>
          <a:bodyPr>
            <a:normAutofit/>
          </a:bodyPr>
          <a:lstStyle>
            <a:lvl1pPr>
              <a:defRPr sz="1600"/>
            </a:lvl1pPr>
          </a:lstStyle>
          <a:p>
            <a:r>
              <a:rPr kumimoji="1" lang="en-US" altLang="ja-JP" dirty="0" smtClean="0"/>
              <a:t>ICON</a:t>
            </a:r>
            <a:endParaRPr kumimoji="1" lang="ja-JP" altLang="en-US" dirty="0"/>
          </a:p>
        </p:txBody>
      </p:sp>
      <p:sp>
        <p:nvSpPr>
          <p:cNvPr id="23" name="テキスト プレースホルダー 11"/>
          <p:cNvSpPr>
            <a:spLocks noGrp="1"/>
          </p:cNvSpPr>
          <p:nvPr>
            <p:ph type="body" sz="quarter" idx="32" hasCustomPrompt="1"/>
          </p:nvPr>
        </p:nvSpPr>
        <p:spPr>
          <a:xfrm>
            <a:off x="12859517" y="8622205"/>
            <a:ext cx="3169454" cy="1054100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spcBef>
                <a:spcPts val="0"/>
              </a:spcBef>
              <a:defRPr sz="180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04744868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49" presetClass="entr" presetSubtype="0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500"/>
                            </p:stCondLst>
                            <p:childTnLst>
                              <p:par>
                                <p:cTn id="18" presetID="22" presetClass="entr" presetSubtype="8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0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250"/>
                            </p:stCondLst>
                            <p:childTnLst>
                              <p:par>
                                <p:cTn id="2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750"/>
                            </p:stCondLst>
                            <p:childTnLst>
                              <p:par>
                                <p:cTn id="2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2250"/>
                            </p:stCondLst>
                            <p:childTnLst>
                              <p:par>
                                <p:cTn id="3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" grpId="0" animBg="1"/>
      <p:bldP spid="5" grpId="0" animBg="1"/>
      <p:bldP spid="6" grpId="0"/>
      <p:bldP spid="18" grpId="0"/>
      <p:bldP spid="19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0" grpId="0"/>
      <p:bldP spid="21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2" grpId="0"/>
      <p:bldP spid="23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3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45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Welcom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 hasCustomPrompt="1"/>
          </p:nvPr>
        </p:nvSpPr>
        <p:spPr>
          <a:xfrm>
            <a:off x="862286" y="2758235"/>
            <a:ext cx="16741860" cy="1664619"/>
          </a:xfrm>
          <a:prstGeom prst="rect">
            <a:avLst/>
          </a:prstGeom>
        </p:spPr>
        <p:txBody>
          <a:bodyPr anchor="b"/>
          <a:lstStyle>
            <a:lvl1pPr algn="ctr">
              <a:defRPr sz="9600" spc="1500" baseline="0"/>
            </a:lvl1pPr>
          </a:lstStyle>
          <a:p>
            <a:r>
              <a:rPr lang="en-US" altLang="ja-JP" dirty="0" smtClean="0"/>
              <a:t>SLIDE TITLE HERE</a:t>
            </a:r>
            <a:endParaRPr kumimoji="1" lang="ja-JP" altLang="en-US" dirty="0"/>
          </a:p>
        </p:txBody>
      </p: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>
          <a:xfrm>
            <a:off x="9413236" y="9591367"/>
            <a:ext cx="7776864" cy="547688"/>
          </a:xfrm>
        </p:spPr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  <a:alpha val="70000"/>
                  </a:prstClr>
                </a:solidFill>
              </a:rPr>
              <a:t>The Power of PowerPoint | thepopp.com</a:t>
            </a:r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>
          <a:xfrm>
            <a:off x="17371930" y="9591367"/>
            <a:ext cx="907291" cy="547688"/>
          </a:xfrm>
        </p:spPr>
        <p:txBody>
          <a:bodyPr/>
          <a:lstStyle/>
          <a:p>
            <a:fld id="{387164BF-D67A-46C0-81D2-5BAF67C00C80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  <p:sp>
        <p:nvSpPr>
          <p:cNvPr id="5" name="テキスト プレースホルダー 11"/>
          <p:cNvSpPr>
            <a:spLocks noGrp="1"/>
          </p:cNvSpPr>
          <p:nvPr>
            <p:ph type="body" sz="quarter" idx="14" hasCustomPrompt="1"/>
          </p:nvPr>
        </p:nvSpPr>
        <p:spPr>
          <a:xfrm>
            <a:off x="1114314" y="4288405"/>
            <a:ext cx="16057784" cy="900100"/>
          </a:xfrm>
        </p:spPr>
        <p:txBody>
          <a:bodyPr anchor="t">
            <a:noAutofit/>
          </a:bodyPr>
          <a:lstStyle>
            <a:lvl1pPr algn="ctr">
              <a:defRPr sz="40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6" name="テキスト プレースホルダー 11"/>
          <p:cNvSpPr>
            <a:spLocks noGrp="1"/>
          </p:cNvSpPr>
          <p:nvPr>
            <p:ph type="body" sz="quarter" idx="15" hasCustomPrompt="1"/>
          </p:nvPr>
        </p:nvSpPr>
        <p:spPr>
          <a:xfrm>
            <a:off x="2104424" y="6133610"/>
            <a:ext cx="14077564" cy="2475275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defRPr sz="24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cxnSp>
        <p:nvCxnSpPr>
          <p:cNvPr id="10" name="直線コネクタ 9"/>
          <p:cNvCxnSpPr/>
          <p:nvPr userDrawn="1"/>
        </p:nvCxnSpPr>
        <p:spPr>
          <a:xfrm>
            <a:off x="2623107" y="5638555"/>
            <a:ext cx="13040199" cy="0"/>
          </a:xfrm>
          <a:prstGeom prst="line">
            <a:avLst/>
          </a:prstGeom>
          <a:ln w="12700">
            <a:solidFill>
              <a:schemeClr val="accent1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25891779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9" decel="100000" fill="hold" grpId="0" nodeType="after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2" decel="100000" fill="hold" grpId="0" nodeType="withEffect">
                                  <p:stCondLst>
                                    <p:cond delay="25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800"/>
                            </p:stCondLst>
                            <p:childTnLst>
                              <p:par>
                                <p:cTn id="14" presetID="16" presetClass="entr" presetSubtype="37" fill="hold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6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550"/>
                            </p:stCondLst>
                            <p:childTnLst>
                              <p:par>
                                <p:cTn id="18" presetID="2" presetClass="entr" presetSubtype="4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5" grpId="0" build="p">
        <p:tmplLst>
          <p:tmpl lvl="1">
            <p:tnLst>
              <p:par>
                <p:cTn presetID="2" presetClass="entr" presetSubtype="2" decel="100000" fill="hold" nodeType="withEffect">
                  <p:stCondLst>
                    <p:cond delay="250"/>
                  </p:stCondLst>
                  <p:iterate type="wd">
                    <p:tmPct val="10000"/>
                  </p:iterate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6" grpId="0">
        <p:tmplLst>
          <p:tmpl>
            <p:tnLst>
              <p:par>
                <p:cTn presetID="2" presetClass="entr" presetSubtype="4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45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resen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  <a:alpha val="70000"/>
                  </a:prstClr>
                </a:solidFill>
              </a:rPr>
              <a:t>The Power of PowerPoint | thepopp.com</a:t>
            </a:r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87164BF-D67A-46C0-81D2-5BAF67C00C80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  <p:sp>
        <p:nvSpPr>
          <p:cNvPr id="5" name="円/楕円 4"/>
          <p:cNvSpPr/>
          <p:nvPr userDrawn="1"/>
        </p:nvSpPr>
        <p:spPr>
          <a:xfrm>
            <a:off x="772276" y="2173170"/>
            <a:ext cx="5809079" cy="5809583"/>
          </a:xfrm>
          <a:prstGeom prst="ellipse">
            <a:avLst/>
          </a:prstGeom>
          <a:solidFill>
            <a:schemeClr val="accent1">
              <a:lumMod val="20000"/>
              <a:lumOff val="80000"/>
              <a:alpha val="14000"/>
            </a:schemeClr>
          </a:solidFill>
          <a:ln w="12700">
            <a:solidFill>
              <a:schemeClr val="accent1"/>
            </a:solidFill>
            <a:prstDash val="dash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 sz="2400" dirty="0" smtClean="0">
              <a:solidFill>
                <a:prstClr val="black"/>
              </a:solidFill>
              <a:latin typeface="Roboto Condensed Light"/>
            </a:endParaRPr>
          </a:p>
        </p:txBody>
      </p:sp>
      <p:sp>
        <p:nvSpPr>
          <p:cNvPr id="6" name="図プレースホルダー 9"/>
          <p:cNvSpPr>
            <a:spLocks noGrp="1"/>
          </p:cNvSpPr>
          <p:nvPr>
            <p:ph type="pic" sz="quarter" idx="12" hasCustomPrompt="1"/>
          </p:nvPr>
        </p:nvSpPr>
        <p:spPr>
          <a:xfrm>
            <a:off x="963207" y="2364118"/>
            <a:ext cx="5427217" cy="5427687"/>
          </a:xfrm>
          <a:prstGeom prst="ellipse">
            <a:avLst/>
          </a:prstGeom>
        </p:spPr>
        <p:txBody>
          <a:bodyPr/>
          <a:lstStyle>
            <a:lvl1pPr>
              <a:defRPr/>
            </a:lvl1pPr>
          </a:lstStyle>
          <a:p>
            <a:r>
              <a:rPr kumimoji="1" lang="en-US" altLang="ja-JP" dirty="0" smtClean="0"/>
              <a:t>Add Image</a:t>
            </a:r>
            <a:endParaRPr kumimoji="1" lang="ja-JP" altLang="en-US" dirty="0"/>
          </a:p>
        </p:txBody>
      </p:sp>
      <p:sp>
        <p:nvSpPr>
          <p:cNvPr id="7" name="タイトル 1"/>
          <p:cNvSpPr>
            <a:spLocks noGrp="1"/>
          </p:cNvSpPr>
          <p:nvPr>
            <p:ph type="title" hasCustomPrompt="1"/>
          </p:nvPr>
        </p:nvSpPr>
        <p:spPr>
          <a:xfrm>
            <a:off x="7117981" y="1768125"/>
            <a:ext cx="10351150" cy="1191125"/>
          </a:xfrm>
          <a:prstGeom prst="rect">
            <a:avLst/>
          </a:prstGeom>
        </p:spPr>
        <p:txBody>
          <a:bodyPr anchor="b"/>
          <a:lstStyle>
            <a:lvl1pPr algn="l">
              <a:defRPr sz="5400" spc="1500" baseline="0"/>
            </a:lvl1pPr>
          </a:lstStyle>
          <a:p>
            <a:r>
              <a:rPr lang="en-US" altLang="ja-JP" dirty="0" smtClean="0"/>
              <a:t>NAME HERE</a:t>
            </a:r>
            <a:endParaRPr kumimoji="1" lang="ja-JP" altLang="en-US" dirty="0"/>
          </a:p>
        </p:txBody>
      </p:sp>
      <p:sp>
        <p:nvSpPr>
          <p:cNvPr id="8" name="テキスト プレースホルダー 11"/>
          <p:cNvSpPr>
            <a:spLocks noGrp="1"/>
          </p:cNvSpPr>
          <p:nvPr>
            <p:ph type="body" sz="quarter" idx="15" hasCustomPrompt="1"/>
          </p:nvPr>
        </p:nvSpPr>
        <p:spPr>
          <a:xfrm>
            <a:off x="7072976" y="2983261"/>
            <a:ext cx="10351150" cy="2565284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29101908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49" presetClass="entr" presetSubtype="0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500"/>
                            </p:stCondLst>
                            <p:childTnLst>
                              <p:par>
                                <p:cTn id="18" presetID="2" presetClass="entr" presetSubtype="2" decel="100000" fill="hold" grpId="0" nodeType="after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2" presetClass="entr" presetSubtype="2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6" grpId="0"/>
      <p:bldP spid="7" grpId="0"/>
      <p:bldP spid="8" grpId="0"/>
    </p:bldLst>
  </p:timing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ircle 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en-US" altLang="ja-JP" dirty="0" smtClean="0"/>
              <a:t>SLIDE TITLE HERE</a:t>
            </a:r>
            <a:endParaRPr kumimoji="1" lang="ja-JP" altLang="en-US" dirty="0"/>
          </a:p>
        </p:txBody>
      </p: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 smtClean="0"/>
              <a:t>The Power of PowerPoint | thepopp.com</a:t>
            </a:r>
            <a:endParaRPr lang="en-US" dirty="0"/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87164BF-D67A-46C0-81D2-5BAF67C00C80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5" name="ドーナツ 4"/>
          <p:cNvSpPr/>
          <p:nvPr userDrawn="1"/>
        </p:nvSpPr>
        <p:spPr>
          <a:xfrm>
            <a:off x="6262886" y="2579009"/>
            <a:ext cx="5760642" cy="5769284"/>
          </a:xfrm>
          <a:prstGeom prst="donut">
            <a:avLst>
              <a:gd name="adj" fmla="val 8728"/>
            </a:avLst>
          </a:prstGeom>
          <a:solidFill>
            <a:schemeClr val="bg1">
              <a:lumMod val="95000"/>
            </a:schemeClr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schemeClr val="tx1"/>
              </a:solidFill>
            </a:endParaRPr>
          </a:p>
        </p:txBody>
      </p:sp>
      <p:sp>
        <p:nvSpPr>
          <p:cNvPr id="6" name="アーチ 6"/>
          <p:cNvSpPr/>
          <p:nvPr userDrawn="1"/>
        </p:nvSpPr>
        <p:spPr>
          <a:xfrm>
            <a:off x="9178776" y="2579009"/>
            <a:ext cx="2844750" cy="3158992"/>
          </a:xfrm>
          <a:custGeom>
            <a:avLst/>
            <a:gdLst/>
            <a:ahLst/>
            <a:cxnLst/>
            <a:rect l="l" t="t" r="r" b="b"/>
            <a:pathLst>
              <a:path w="2844750" h="3158992">
                <a:moveTo>
                  <a:pt x="0" y="0"/>
                </a:moveTo>
                <a:cubicBezTo>
                  <a:pt x="766552" y="20660"/>
                  <a:pt x="1499688" y="342349"/>
                  <a:pt x="2035609" y="903232"/>
                </a:cubicBezTo>
                <a:cubicBezTo>
                  <a:pt x="2555046" y="1446863"/>
                  <a:pt x="2841583" y="2165348"/>
                  <a:pt x="2844558" y="2907144"/>
                </a:cubicBezTo>
                <a:lnTo>
                  <a:pt x="2844750" y="2907144"/>
                </a:lnTo>
                <a:lnTo>
                  <a:pt x="2844567" y="2907327"/>
                </a:lnTo>
                <a:cubicBezTo>
                  <a:pt x="2844742" y="2908528"/>
                  <a:pt x="2844746" y="2909731"/>
                  <a:pt x="2844750" y="2910933"/>
                </a:cubicBezTo>
                <a:lnTo>
                  <a:pt x="2840961" y="2910933"/>
                </a:lnTo>
                <a:lnTo>
                  <a:pt x="2592902" y="3158992"/>
                </a:lnTo>
                <a:lnTo>
                  <a:pt x="2344843" y="2910933"/>
                </a:lnTo>
                <a:lnTo>
                  <a:pt x="2342765" y="2910933"/>
                </a:lnTo>
                <a:lnTo>
                  <a:pt x="2342652" y="2908742"/>
                </a:lnTo>
                <a:lnTo>
                  <a:pt x="2341054" y="2907144"/>
                </a:lnTo>
                <a:lnTo>
                  <a:pt x="2342570" y="2907144"/>
                </a:lnTo>
                <a:cubicBezTo>
                  <a:pt x="2339408" y="2293718"/>
                  <a:pt x="2102129" y="1699740"/>
                  <a:pt x="1672540" y="1250142"/>
                </a:cubicBezTo>
                <a:cubicBezTo>
                  <a:pt x="1232013" y="789097"/>
                  <a:pt x="630616" y="523165"/>
                  <a:pt x="927" y="502769"/>
                </a:cubicBezTo>
                <a:lnTo>
                  <a:pt x="251847" y="251850"/>
                </a:lnTo>
                <a:lnTo>
                  <a:pt x="0" y="2"/>
                </a:lnTo>
                <a:close/>
              </a:path>
            </a:pathLst>
          </a:custGeom>
          <a:solidFill>
            <a:schemeClr val="accent1">
              <a:lumMod val="40000"/>
              <a:lumOff val="60000"/>
            </a:schemeClr>
          </a:solidFill>
          <a:ln w="38100" cmpd="sng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schemeClr val="tx1"/>
              </a:solidFill>
            </a:endParaRPr>
          </a:p>
        </p:txBody>
      </p:sp>
      <p:sp>
        <p:nvSpPr>
          <p:cNvPr id="7" name="アーチ 6"/>
          <p:cNvSpPr/>
          <p:nvPr userDrawn="1"/>
        </p:nvSpPr>
        <p:spPr>
          <a:xfrm rot="5400000">
            <a:off x="9021655" y="5346420"/>
            <a:ext cx="2844750" cy="3158992"/>
          </a:xfrm>
          <a:custGeom>
            <a:avLst/>
            <a:gdLst/>
            <a:ahLst/>
            <a:cxnLst/>
            <a:rect l="l" t="t" r="r" b="b"/>
            <a:pathLst>
              <a:path w="2844750" h="3158992">
                <a:moveTo>
                  <a:pt x="0" y="0"/>
                </a:moveTo>
                <a:cubicBezTo>
                  <a:pt x="766552" y="20660"/>
                  <a:pt x="1499688" y="342349"/>
                  <a:pt x="2035609" y="903232"/>
                </a:cubicBezTo>
                <a:cubicBezTo>
                  <a:pt x="2555046" y="1446863"/>
                  <a:pt x="2841583" y="2165348"/>
                  <a:pt x="2844558" y="2907144"/>
                </a:cubicBezTo>
                <a:lnTo>
                  <a:pt x="2844750" y="2907144"/>
                </a:lnTo>
                <a:lnTo>
                  <a:pt x="2844567" y="2907327"/>
                </a:lnTo>
                <a:cubicBezTo>
                  <a:pt x="2844742" y="2908528"/>
                  <a:pt x="2844746" y="2909731"/>
                  <a:pt x="2844750" y="2910933"/>
                </a:cubicBezTo>
                <a:lnTo>
                  <a:pt x="2840961" y="2910933"/>
                </a:lnTo>
                <a:lnTo>
                  <a:pt x="2592902" y="3158992"/>
                </a:lnTo>
                <a:lnTo>
                  <a:pt x="2344843" y="2910933"/>
                </a:lnTo>
                <a:lnTo>
                  <a:pt x="2342765" y="2910933"/>
                </a:lnTo>
                <a:lnTo>
                  <a:pt x="2342652" y="2908742"/>
                </a:lnTo>
                <a:lnTo>
                  <a:pt x="2341054" y="2907144"/>
                </a:lnTo>
                <a:lnTo>
                  <a:pt x="2342570" y="2907144"/>
                </a:lnTo>
                <a:cubicBezTo>
                  <a:pt x="2339408" y="2293718"/>
                  <a:pt x="2102129" y="1699740"/>
                  <a:pt x="1672540" y="1250142"/>
                </a:cubicBezTo>
                <a:cubicBezTo>
                  <a:pt x="1232013" y="789097"/>
                  <a:pt x="630616" y="523165"/>
                  <a:pt x="927" y="502769"/>
                </a:cubicBezTo>
                <a:lnTo>
                  <a:pt x="251847" y="251850"/>
                </a:lnTo>
                <a:lnTo>
                  <a:pt x="0" y="2"/>
                </a:lnTo>
                <a:close/>
              </a:path>
            </a:pathLst>
          </a:custGeom>
          <a:solidFill>
            <a:schemeClr val="accent1">
              <a:lumMod val="40000"/>
              <a:lumOff val="60000"/>
            </a:schemeClr>
          </a:solidFill>
          <a:ln w="38100" cmpd="sng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schemeClr val="tx1"/>
              </a:solidFill>
            </a:endParaRPr>
          </a:p>
        </p:txBody>
      </p:sp>
      <p:sp>
        <p:nvSpPr>
          <p:cNvPr id="8" name="アーチ 6"/>
          <p:cNvSpPr/>
          <p:nvPr userDrawn="1"/>
        </p:nvSpPr>
        <p:spPr>
          <a:xfrm rot="10800000">
            <a:off x="6254245" y="5189298"/>
            <a:ext cx="2844750" cy="3158992"/>
          </a:xfrm>
          <a:custGeom>
            <a:avLst/>
            <a:gdLst/>
            <a:ahLst/>
            <a:cxnLst/>
            <a:rect l="l" t="t" r="r" b="b"/>
            <a:pathLst>
              <a:path w="2844750" h="3158992">
                <a:moveTo>
                  <a:pt x="0" y="0"/>
                </a:moveTo>
                <a:cubicBezTo>
                  <a:pt x="766552" y="20660"/>
                  <a:pt x="1499688" y="342349"/>
                  <a:pt x="2035609" y="903232"/>
                </a:cubicBezTo>
                <a:cubicBezTo>
                  <a:pt x="2555046" y="1446863"/>
                  <a:pt x="2841583" y="2165348"/>
                  <a:pt x="2844558" y="2907144"/>
                </a:cubicBezTo>
                <a:lnTo>
                  <a:pt x="2844750" y="2907144"/>
                </a:lnTo>
                <a:lnTo>
                  <a:pt x="2844567" y="2907327"/>
                </a:lnTo>
                <a:cubicBezTo>
                  <a:pt x="2844742" y="2908528"/>
                  <a:pt x="2844746" y="2909731"/>
                  <a:pt x="2844750" y="2910933"/>
                </a:cubicBezTo>
                <a:lnTo>
                  <a:pt x="2840961" y="2910933"/>
                </a:lnTo>
                <a:lnTo>
                  <a:pt x="2592902" y="3158992"/>
                </a:lnTo>
                <a:lnTo>
                  <a:pt x="2344843" y="2910933"/>
                </a:lnTo>
                <a:lnTo>
                  <a:pt x="2342765" y="2910933"/>
                </a:lnTo>
                <a:lnTo>
                  <a:pt x="2342652" y="2908742"/>
                </a:lnTo>
                <a:lnTo>
                  <a:pt x="2341054" y="2907144"/>
                </a:lnTo>
                <a:lnTo>
                  <a:pt x="2342570" y="2907144"/>
                </a:lnTo>
                <a:cubicBezTo>
                  <a:pt x="2339408" y="2293718"/>
                  <a:pt x="2102129" y="1699740"/>
                  <a:pt x="1672540" y="1250142"/>
                </a:cubicBezTo>
                <a:cubicBezTo>
                  <a:pt x="1232013" y="789097"/>
                  <a:pt x="630616" y="523165"/>
                  <a:pt x="927" y="502769"/>
                </a:cubicBezTo>
                <a:lnTo>
                  <a:pt x="251847" y="251850"/>
                </a:lnTo>
                <a:lnTo>
                  <a:pt x="0" y="2"/>
                </a:lnTo>
                <a:close/>
              </a:path>
            </a:pathLst>
          </a:custGeom>
          <a:solidFill>
            <a:schemeClr val="accent1">
              <a:lumMod val="40000"/>
              <a:lumOff val="60000"/>
            </a:schemeClr>
          </a:solidFill>
          <a:ln w="38100" cmpd="sng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schemeClr val="tx1"/>
              </a:solidFill>
            </a:endParaRPr>
          </a:p>
        </p:txBody>
      </p:sp>
      <p:sp>
        <p:nvSpPr>
          <p:cNvPr id="9" name="アーチ 6"/>
          <p:cNvSpPr/>
          <p:nvPr userDrawn="1"/>
        </p:nvSpPr>
        <p:spPr>
          <a:xfrm rot="16200000">
            <a:off x="6411365" y="2421095"/>
            <a:ext cx="2844750" cy="3158992"/>
          </a:xfrm>
          <a:custGeom>
            <a:avLst/>
            <a:gdLst/>
            <a:ahLst/>
            <a:cxnLst/>
            <a:rect l="l" t="t" r="r" b="b"/>
            <a:pathLst>
              <a:path w="2844750" h="3158992">
                <a:moveTo>
                  <a:pt x="0" y="0"/>
                </a:moveTo>
                <a:cubicBezTo>
                  <a:pt x="766552" y="20660"/>
                  <a:pt x="1499688" y="342349"/>
                  <a:pt x="2035609" y="903232"/>
                </a:cubicBezTo>
                <a:cubicBezTo>
                  <a:pt x="2555046" y="1446863"/>
                  <a:pt x="2841583" y="2165348"/>
                  <a:pt x="2844558" y="2907144"/>
                </a:cubicBezTo>
                <a:lnTo>
                  <a:pt x="2844750" y="2907144"/>
                </a:lnTo>
                <a:lnTo>
                  <a:pt x="2844567" y="2907327"/>
                </a:lnTo>
                <a:cubicBezTo>
                  <a:pt x="2844742" y="2908528"/>
                  <a:pt x="2844746" y="2909731"/>
                  <a:pt x="2844750" y="2910933"/>
                </a:cubicBezTo>
                <a:lnTo>
                  <a:pt x="2840961" y="2910933"/>
                </a:lnTo>
                <a:lnTo>
                  <a:pt x="2592902" y="3158992"/>
                </a:lnTo>
                <a:lnTo>
                  <a:pt x="2344843" y="2910933"/>
                </a:lnTo>
                <a:lnTo>
                  <a:pt x="2342765" y="2910933"/>
                </a:lnTo>
                <a:lnTo>
                  <a:pt x="2342652" y="2908742"/>
                </a:lnTo>
                <a:lnTo>
                  <a:pt x="2341054" y="2907144"/>
                </a:lnTo>
                <a:lnTo>
                  <a:pt x="2342570" y="2907144"/>
                </a:lnTo>
                <a:cubicBezTo>
                  <a:pt x="2339408" y="2293718"/>
                  <a:pt x="2102129" y="1699740"/>
                  <a:pt x="1672540" y="1250142"/>
                </a:cubicBezTo>
                <a:cubicBezTo>
                  <a:pt x="1232013" y="789097"/>
                  <a:pt x="630616" y="523165"/>
                  <a:pt x="927" y="502769"/>
                </a:cubicBezTo>
                <a:lnTo>
                  <a:pt x="251847" y="251850"/>
                </a:lnTo>
                <a:lnTo>
                  <a:pt x="0" y="2"/>
                </a:lnTo>
                <a:close/>
              </a:path>
            </a:pathLst>
          </a:custGeom>
          <a:solidFill>
            <a:schemeClr val="accent1">
              <a:lumMod val="40000"/>
              <a:lumOff val="60000"/>
            </a:schemeClr>
          </a:solidFill>
          <a:ln w="38100" cmpd="sng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schemeClr val="tx1"/>
              </a:solidFill>
            </a:endParaRPr>
          </a:p>
        </p:txBody>
      </p:sp>
      <p:sp>
        <p:nvSpPr>
          <p:cNvPr id="18" name="テキスト プレースホルダー 11"/>
          <p:cNvSpPr>
            <a:spLocks noGrp="1"/>
          </p:cNvSpPr>
          <p:nvPr>
            <p:ph type="body" sz="quarter" idx="31" hasCustomPrompt="1"/>
          </p:nvPr>
        </p:nvSpPr>
        <p:spPr>
          <a:xfrm>
            <a:off x="12158541" y="3397743"/>
            <a:ext cx="5490610" cy="1651134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9" name="テキスト プレースホルダー 11"/>
          <p:cNvSpPr>
            <a:spLocks noGrp="1"/>
          </p:cNvSpPr>
          <p:nvPr>
            <p:ph type="body" sz="quarter" idx="32" hasCustomPrompt="1"/>
          </p:nvPr>
        </p:nvSpPr>
        <p:spPr>
          <a:xfrm>
            <a:off x="12158541" y="2660883"/>
            <a:ext cx="5490610" cy="773203"/>
          </a:xfrm>
        </p:spPr>
        <p:txBody>
          <a:bodyPr anchor="b">
            <a:noAutofit/>
          </a:bodyPr>
          <a:lstStyle>
            <a:lvl1pPr algn="l">
              <a:lnSpc>
                <a:spcPct val="100000"/>
              </a:lnSpc>
              <a:spcBef>
                <a:spcPts val="0"/>
              </a:spcBef>
              <a:defRPr sz="28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0" name="テキスト プレースホルダー 11"/>
          <p:cNvSpPr>
            <a:spLocks noGrp="1"/>
          </p:cNvSpPr>
          <p:nvPr>
            <p:ph type="body" sz="quarter" idx="33" hasCustomPrompt="1"/>
          </p:nvPr>
        </p:nvSpPr>
        <p:spPr>
          <a:xfrm>
            <a:off x="12158541" y="6683108"/>
            <a:ext cx="5490610" cy="1651134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1" name="テキスト プレースホルダー 11"/>
          <p:cNvSpPr>
            <a:spLocks noGrp="1"/>
          </p:cNvSpPr>
          <p:nvPr>
            <p:ph type="body" sz="quarter" idx="34" hasCustomPrompt="1"/>
          </p:nvPr>
        </p:nvSpPr>
        <p:spPr>
          <a:xfrm>
            <a:off x="12158541" y="5946248"/>
            <a:ext cx="5490610" cy="773203"/>
          </a:xfrm>
        </p:spPr>
        <p:txBody>
          <a:bodyPr anchor="b">
            <a:noAutofit/>
          </a:bodyPr>
          <a:lstStyle>
            <a:lvl1pPr algn="l">
              <a:lnSpc>
                <a:spcPct val="100000"/>
              </a:lnSpc>
              <a:spcBef>
                <a:spcPts val="0"/>
              </a:spcBef>
              <a:defRPr sz="28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2" name="テキスト プレースホルダー 11"/>
          <p:cNvSpPr>
            <a:spLocks noGrp="1"/>
          </p:cNvSpPr>
          <p:nvPr>
            <p:ph type="body" sz="quarter" idx="35" hasCustomPrompt="1"/>
          </p:nvPr>
        </p:nvSpPr>
        <p:spPr>
          <a:xfrm>
            <a:off x="637261" y="3411794"/>
            <a:ext cx="5490610" cy="1651134"/>
          </a:xfrm>
        </p:spPr>
        <p:txBody>
          <a:bodyPr anchor="t">
            <a:noAutofit/>
          </a:bodyPr>
          <a:lstStyle>
            <a:lvl1pPr algn="r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3" name="テキスト プレースホルダー 11"/>
          <p:cNvSpPr>
            <a:spLocks noGrp="1"/>
          </p:cNvSpPr>
          <p:nvPr>
            <p:ph type="body" sz="quarter" idx="36" hasCustomPrompt="1"/>
          </p:nvPr>
        </p:nvSpPr>
        <p:spPr>
          <a:xfrm>
            <a:off x="637261" y="2674934"/>
            <a:ext cx="5490610" cy="773203"/>
          </a:xfrm>
        </p:spPr>
        <p:txBody>
          <a:bodyPr anchor="b">
            <a:noAutofit/>
          </a:bodyPr>
          <a:lstStyle>
            <a:lvl1pPr algn="r">
              <a:lnSpc>
                <a:spcPct val="100000"/>
              </a:lnSpc>
              <a:spcBef>
                <a:spcPts val="0"/>
              </a:spcBef>
              <a:defRPr sz="28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4" name="テキスト プレースホルダー 11"/>
          <p:cNvSpPr>
            <a:spLocks noGrp="1"/>
          </p:cNvSpPr>
          <p:nvPr>
            <p:ph type="body" sz="quarter" idx="37" hasCustomPrompt="1"/>
          </p:nvPr>
        </p:nvSpPr>
        <p:spPr>
          <a:xfrm>
            <a:off x="637261" y="6697159"/>
            <a:ext cx="5490610" cy="1651134"/>
          </a:xfrm>
        </p:spPr>
        <p:txBody>
          <a:bodyPr anchor="t">
            <a:noAutofit/>
          </a:bodyPr>
          <a:lstStyle>
            <a:lvl1pPr algn="r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5" name="テキスト プレースホルダー 11"/>
          <p:cNvSpPr>
            <a:spLocks noGrp="1"/>
          </p:cNvSpPr>
          <p:nvPr>
            <p:ph type="body" sz="quarter" idx="38" hasCustomPrompt="1"/>
          </p:nvPr>
        </p:nvSpPr>
        <p:spPr>
          <a:xfrm>
            <a:off x="637261" y="5960299"/>
            <a:ext cx="5490610" cy="773203"/>
          </a:xfrm>
        </p:spPr>
        <p:txBody>
          <a:bodyPr anchor="b">
            <a:noAutofit/>
          </a:bodyPr>
          <a:lstStyle>
            <a:lvl1pPr algn="r">
              <a:lnSpc>
                <a:spcPct val="100000"/>
              </a:lnSpc>
              <a:spcBef>
                <a:spcPts val="0"/>
              </a:spcBef>
              <a:defRPr sz="28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6" name="テキスト プレースホルダー 11"/>
          <p:cNvSpPr>
            <a:spLocks noGrp="1"/>
          </p:cNvSpPr>
          <p:nvPr>
            <p:ph type="body" sz="quarter" idx="39" hasCustomPrompt="1"/>
          </p:nvPr>
        </p:nvSpPr>
        <p:spPr>
          <a:xfrm>
            <a:off x="6982966" y="5008485"/>
            <a:ext cx="4275474" cy="773203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32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7" name="円/楕円 26"/>
          <p:cNvSpPr/>
          <p:nvPr userDrawn="1"/>
        </p:nvSpPr>
        <p:spPr>
          <a:xfrm>
            <a:off x="10444030" y="3163280"/>
            <a:ext cx="1350150" cy="1350150"/>
          </a:xfrm>
          <a:prstGeom prst="ellipse">
            <a:avLst/>
          </a:prstGeom>
          <a:solidFill>
            <a:schemeClr val="accent1"/>
          </a:solidFill>
          <a:ln w="76200" cmpd="sng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" name="図プレースホルダー 7"/>
          <p:cNvSpPr>
            <a:spLocks noGrp="1"/>
          </p:cNvSpPr>
          <p:nvPr>
            <p:ph type="pic" sz="quarter" idx="17" hasCustomPrompt="1"/>
          </p:nvPr>
        </p:nvSpPr>
        <p:spPr>
          <a:xfrm>
            <a:off x="10793062" y="3478952"/>
            <a:ext cx="684364" cy="684364"/>
          </a:xfrm>
        </p:spPr>
        <p:txBody>
          <a:bodyPr>
            <a:normAutofit/>
          </a:bodyPr>
          <a:lstStyle>
            <a:lvl1pPr>
              <a:defRPr sz="1600"/>
            </a:lvl1pPr>
          </a:lstStyle>
          <a:p>
            <a:r>
              <a:rPr kumimoji="1" lang="en-US" altLang="ja-JP" dirty="0" smtClean="0"/>
              <a:t>ICON</a:t>
            </a:r>
            <a:endParaRPr kumimoji="1" lang="ja-JP" altLang="en-US" dirty="0"/>
          </a:p>
        </p:txBody>
      </p:sp>
      <p:sp>
        <p:nvSpPr>
          <p:cNvPr id="28" name="円/楕円 27"/>
          <p:cNvSpPr/>
          <p:nvPr userDrawn="1"/>
        </p:nvSpPr>
        <p:spPr>
          <a:xfrm>
            <a:off x="10448351" y="6528729"/>
            <a:ext cx="1350150" cy="1350150"/>
          </a:xfrm>
          <a:prstGeom prst="ellipse">
            <a:avLst/>
          </a:prstGeom>
          <a:solidFill>
            <a:schemeClr val="accent1"/>
          </a:solidFill>
          <a:ln w="76200" cmpd="sng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9" name="図プレースホルダー 7"/>
          <p:cNvSpPr>
            <a:spLocks noGrp="1"/>
          </p:cNvSpPr>
          <p:nvPr>
            <p:ph type="pic" sz="quarter" idx="40" hasCustomPrompt="1"/>
          </p:nvPr>
        </p:nvSpPr>
        <p:spPr>
          <a:xfrm>
            <a:off x="10797383" y="6844401"/>
            <a:ext cx="684364" cy="684364"/>
          </a:xfrm>
        </p:spPr>
        <p:txBody>
          <a:bodyPr>
            <a:normAutofit/>
          </a:bodyPr>
          <a:lstStyle>
            <a:lvl1pPr>
              <a:defRPr sz="1600"/>
            </a:lvl1pPr>
          </a:lstStyle>
          <a:p>
            <a:r>
              <a:rPr kumimoji="1" lang="en-US" altLang="ja-JP" dirty="0" smtClean="0"/>
              <a:t>ICON</a:t>
            </a:r>
            <a:endParaRPr kumimoji="1" lang="ja-JP" altLang="en-US" dirty="0"/>
          </a:p>
        </p:txBody>
      </p:sp>
      <p:sp>
        <p:nvSpPr>
          <p:cNvPr id="30" name="円/楕円 29"/>
          <p:cNvSpPr/>
          <p:nvPr userDrawn="1"/>
        </p:nvSpPr>
        <p:spPr>
          <a:xfrm>
            <a:off x="6543924" y="6528729"/>
            <a:ext cx="1350150" cy="1350150"/>
          </a:xfrm>
          <a:prstGeom prst="ellipse">
            <a:avLst/>
          </a:prstGeom>
          <a:solidFill>
            <a:schemeClr val="accent1"/>
          </a:solidFill>
          <a:ln w="76200" cmpd="sng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1" name="図プレースホルダー 7"/>
          <p:cNvSpPr>
            <a:spLocks noGrp="1"/>
          </p:cNvSpPr>
          <p:nvPr>
            <p:ph type="pic" sz="quarter" idx="41" hasCustomPrompt="1"/>
          </p:nvPr>
        </p:nvSpPr>
        <p:spPr>
          <a:xfrm>
            <a:off x="6892956" y="6844401"/>
            <a:ext cx="684364" cy="684364"/>
          </a:xfrm>
        </p:spPr>
        <p:txBody>
          <a:bodyPr>
            <a:normAutofit/>
          </a:bodyPr>
          <a:lstStyle>
            <a:lvl1pPr>
              <a:defRPr sz="1600"/>
            </a:lvl1pPr>
          </a:lstStyle>
          <a:p>
            <a:r>
              <a:rPr kumimoji="1" lang="en-US" altLang="ja-JP" dirty="0" smtClean="0"/>
              <a:t>ICON</a:t>
            </a:r>
            <a:endParaRPr kumimoji="1" lang="ja-JP" altLang="en-US" dirty="0"/>
          </a:p>
        </p:txBody>
      </p:sp>
      <p:sp>
        <p:nvSpPr>
          <p:cNvPr id="32" name="円/楕円 31"/>
          <p:cNvSpPr/>
          <p:nvPr userDrawn="1"/>
        </p:nvSpPr>
        <p:spPr>
          <a:xfrm>
            <a:off x="6543924" y="3163280"/>
            <a:ext cx="1350150" cy="1350150"/>
          </a:xfrm>
          <a:prstGeom prst="ellipse">
            <a:avLst/>
          </a:prstGeom>
          <a:solidFill>
            <a:schemeClr val="accent1"/>
          </a:solidFill>
          <a:ln w="76200" cmpd="sng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3" name="図プレースホルダー 7"/>
          <p:cNvSpPr>
            <a:spLocks noGrp="1"/>
          </p:cNvSpPr>
          <p:nvPr>
            <p:ph type="pic" sz="quarter" idx="42" hasCustomPrompt="1"/>
          </p:nvPr>
        </p:nvSpPr>
        <p:spPr>
          <a:xfrm>
            <a:off x="6892956" y="3478952"/>
            <a:ext cx="684364" cy="684364"/>
          </a:xfrm>
        </p:spPr>
        <p:txBody>
          <a:bodyPr>
            <a:normAutofit/>
          </a:bodyPr>
          <a:lstStyle>
            <a:lvl1pPr>
              <a:defRPr sz="1600"/>
            </a:lvl1pPr>
          </a:lstStyle>
          <a:p>
            <a:r>
              <a:rPr kumimoji="1" lang="en-US" altLang="ja-JP" dirty="0" smtClean="0"/>
              <a:t>ICON</a:t>
            </a:r>
            <a:endParaRPr kumimoji="1" lang="ja-JP" altLang="en-US" dirty="0"/>
          </a:p>
        </p:txBody>
      </p:sp>
    </p:spTree>
    <p:extLst>
      <p:ext uri="{BB962C8B-B14F-4D97-AF65-F5344CB8AC3E}">
        <p14:creationId xmlns:p14="http://schemas.microsoft.com/office/powerpoint/2010/main" val="408817587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1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7" dur="75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75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250"/>
                            </p:stCondLst>
                            <p:childTnLst>
                              <p:par>
                                <p:cTn id="13" presetID="22" presetClass="entr" presetSubtype="1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5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2250"/>
                            </p:stCondLst>
                            <p:childTnLst>
                              <p:par>
                                <p:cTn id="1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2750"/>
                            </p:stCondLst>
                            <p:childTnLst>
                              <p:par>
                                <p:cTn id="30" presetID="22" presetClass="entr" presetSubtype="1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3500"/>
                            </p:stCondLst>
                            <p:childTnLst>
                              <p:par>
                                <p:cTn id="3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4000"/>
                            </p:stCondLst>
                            <p:childTnLst>
                              <p:par>
                                <p:cTn id="47" presetID="22" presetClass="entr" presetSubtype="4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9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4750"/>
                            </p:stCondLst>
                            <p:childTnLst>
                              <p:par>
                                <p:cTn id="5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9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5250"/>
                            </p:stCondLst>
                            <p:childTnLst>
                              <p:par>
                                <p:cTn id="64" presetID="22" presetClass="entr" presetSubtype="4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6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6000"/>
                            </p:stCondLst>
                            <p:childTnLst>
                              <p:par>
                                <p:cTn id="6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0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3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6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9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6" grpId="0" animBg="1"/>
      <p:bldP spid="7" grpId="0" animBg="1"/>
      <p:bldP spid="8" grpId="0" animBg="1"/>
      <p:bldP spid="9" grpId="0" animBg="1"/>
      <p:bldP spid="18" grpId="0"/>
      <p:bldP spid="19" grpId="0"/>
      <p:bldP spid="20" grpId="0"/>
      <p:bldP spid="21" grpId="0"/>
      <p:bldP spid="22" grpId="0"/>
      <p:bldP spid="23" grpId="0"/>
      <p:bldP spid="24" grpId="0"/>
      <p:bldP spid="25" grpId="0"/>
      <p:bldP spid="26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7" grpId="0" animBg="1"/>
      <p:bldP spid="10" grpId="0"/>
      <p:bldP spid="28" grpId="0" animBg="1"/>
      <p:bldP spid="29" grpId="0"/>
      <p:bldP spid="30" grpId="0" animBg="1"/>
      <p:bldP spid="31" grpId="0"/>
      <p:bldP spid="32" grpId="0" animBg="1"/>
      <p:bldP spid="33" grpId="0"/>
    </p:bldLst>
  </p:timing>
</p:sldLayout>
</file>

<file path=ppt/slideLayouts/slideLayout46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resenter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正方形/長方形 13"/>
          <p:cNvSpPr/>
          <p:nvPr userDrawn="1"/>
        </p:nvSpPr>
        <p:spPr>
          <a:xfrm>
            <a:off x="0" y="0"/>
            <a:ext cx="3676815" cy="10287000"/>
          </a:xfrm>
          <a:prstGeom prst="rect">
            <a:avLst/>
          </a:prstGeom>
          <a:solidFill>
            <a:schemeClr val="accent1"/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  <a:alpha val="70000"/>
                  </a:prstClr>
                </a:solidFill>
              </a:rPr>
              <a:t>The Power of PowerPoint | thepopp.com</a:t>
            </a:r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87164BF-D67A-46C0-81D2-5BAF67C00C80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  <p:sp>
        <p:nvSpPr>
          <p:cNvPr id="5" name="円/楕円 4"/>
          <p:cNvSpPr/>
          <p:nvPr userDrawn="1"/>
        </p:nvSpPr>
        <p:spPr>
          <a:xfrm>
            <a:off x="772276" y="2173170"/>
            <a:ext cx="5809079" cy="5809583"/>
          </a:xfrm>
          <a:prstGeom prst="ellipse">
            <a:avLst/>
          </a:prstGeom>
          <a:solidFill>
            <a:schemeClr val="accent1">
              <a:lumMod val="20000"/>
              <a:lumOff val="80000"/>
              <a:alpha val="14000"/>
            </a:schemeClr>
          </a:solidFill>
          <a:ln w="12700">
            <a:solidFill>
              <a:schemeClr val="accent1"/>
            </a:solidFill>
            <a:prstDash val="dash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 sz="2400" dirty="0" smtClean="0">
              <a:solidFill>
                <a:prstClr val="black"/>
              </a:solidFill>
              <a:latin typeface="Roboto Condensed Light"/>
            </a:endParaRPr>
          </a:p>
        </p:txBody>
      </p:sp>
      <p:sp>
        <p:nvSpPr>
          <p:cNvPr id="6" name="図プレースホルダー 9"/>
          <p:cNvSpPr>
            <a:spLocks noGrp="1"/>
          </p:cNvSpPr>
          <p:nvPr>
            <p:ph type="pic" sz="quarter" idx="12" hasCustomPrompt="1"/>
          </p:nvPr>
        </p:nvSpPr>
        <p:spPr>
          <a:xfrm>
            <a:off x="963207" y="2364118"/>
            <a:ext cx="5427217" cy="5427687"/>
          </a:xfrm>
          <a:prstGeom prst="ellipse">
            <a:avLst/>
          </a:prstGeom>
        </p:spPr>
        <p:txBody>
          <a:bodyPr/>
          <a:lstStyle>
            <a:lvl1pPr>
              <a:defRPr/>
            </a:lvl1pPr>
          </a:lstStyle>
          <a:p>
            <a:r>
              <a:rPr kumimoji="1" lang="en-US" altLang="ja-JP" dirty="0" smtClean="0"/>
              <a:t>Add Image</a:t>
            </a:r>
            <a:endParaRPr kumimoji="1" lang="ja-JP" altLang="en-US" dirty="0"/>
          </a:p>
        </p:txBody>
      </p:sp>
      <p:sp>
        <p:nvSpPr>
          <p:cNvPr id="7" name="タイトル 1"/>
          <p:cNvSpPr>
            <a:spLocks noGrp="1"/>
          </p:cNvSpPr>
          <p:nvPr>
            <p:ph type="title" hasCustomPrompt="1"/>
          </p:nvPr>
        </p:nvSpPr>
        <p:spPr>
          <a:xfrm>
            <a:off x="7117981" y="1543100"/>
            <a:ext cx="10351150" cy="1169564"/>
          </a:xfrm>
          <a:prstGeom prst="rect">
            <a:avLst/>
          </a:prstGeom>
        </p:spPr>
        <p:txBody>
          <a:bodyPr anchor="b"/>
          <a:lstStyle>
            <a:lvl1pPr algn="l">
              <a:defRPr sz="5400" spc="1500" baseline="0"/>
            </a:lvl1pPr>
          </a:lstStyle>
          <a:p>
            <a:r>
              <a:rPr lang="en-US" altLang="ja-JP" dirty="0" smtClean="0"/>
              <a:t>NAME HERE</a:t>
            </a:r>
            <a:endParaRPr kumimoji="1" lang="ja-JP" altLang="en-US" dirty="0"/>
          </a:p>
        </p:txBody>
      </p:sp>
      <p:sp>
        <p:nvSpPr>
          <p:cNvPr id="2" name="ホームベース 1"/>
          <p:cNvSpPr/>
          <p:nvPr userDrawn="1"/>
        </p:nvSpPr>
        <p:spPr>
          <a:xfrm>
            <a:off x="7133339" y="3089335"/>
            <a:ext cx="479695" cy="359473"/>
          </a:xfrm>
          <a:prstGeom prst="homePlate">
            <a:avLst/>
          </a:prstGeom>
          <a:solidFill>
            <a:schemeClr val="accent1"/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9" name="テキスト プレースホルダー 11"/>
          <p:cNvSpPr>
            <a:spLocks noGrp="1"/>
          </p:cNvSpPr>
          <p:nvPr>
            <p:ph type="body" sz="quarter" idx="15" hasCustomPrompt="1"/>
          </p:nvPr>
        </p:nvSpPr>
        <p:spPr>
          <a:xfrm>
            <a:off x="7613036" y="3472680"/>
            <a:ext cx="9541060" cy="1035115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0" name="テキスト プレースホルダー 11"/>
          <p:cNvSpPr>
            <a:spLocks noGrp="1"/>
          </p:cNvSpPr>
          <p:nvPr>
            <p:ph type="body" sz="quarter" idx="16" hasCustomPrompt="1"/>
          </p:nvPr>
        </p:nvSpPr>
        <p:spPr>
          <a:xfrm>
            <a:off x="7613036" y="2893250"/>
            <a:ext cx="9541060" cy="773203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3200" spc="300">
                <a:solidFill>
                  <a:schemeClr val="tx2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1" name="ホームベース 10"/>
          <p:cNvSpPr/>
          <p:nvPr userDrawn="1"/>
        </p:nvSpPr>
        <p:spPr>
          <a:xfrm>
            <a:off x="7133339" y="4799525"/>
            <a:ext cx="479695" cy="359473"/>
          </a:xfrm>
          <a:prstGeom prst="homePlate">
            <a:avLst/>
          </a:prstGeom>
          <a:solidFill>
            <a:schemeClr val="accent1"/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2" name="テキスト プレースホルダー 11"/>
          <p:cNvSpPr>
            <a:spLocks noGrp="1"/>
          </p:cNvSpPr>
          <p:nvPr>
            <p:ph type="body" sz="quarter" idx="17" hasCustomPrompt="1"/>
          </p:nvPr>
        </p:nvSpPr>
        <p:spPr>
          <a:xfrm>
            <a:off x="7613036" y="5182870"/>
            <a:ext cx="9541060" cy="1035115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3" name="テキスト プレースホルダー 11"/>
          <p:cNvSpPr>
            <a:spLocks noGrp="1"/>
          </p:cNvSpPr>
          <p:nvPr>
            <p:ph type="body" sz="quarter" idx="18" hasCustomPrompt="1"/>
          </p:nvPr>
        </p:nvSpPr>
        <p:spPr>
          <a:xfrm>
            <a:off x="7613036" y="4603440"/>
            <a:ext cx="9541060" cy="773203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3200" spc="300">
                <a:solidFill>
                  <a:schemeClr val="tx2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altLang="ja-JP" dirty="0"/>
          </a:p>
        </p:txBody>
      </p:sp>
    </p:spTree>
    <p:extLst>
      <p:ext uri="{BB962C8B-B14F-4D97-AF65-F5344CB8AC3E}">
        <p14:creationId xmlns:p14="http://schemas.microsoft.com/office/powerpoint/2010/main" val="217555589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1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49" presetClass="entr" presetSubtype="0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000"/>
                            </p:stCondLst>
                            <p:childTnLst>
                              <p:par>
                                <p:cTn id="19" presetID="2" presetClass="entr" presetSubtype="2" decel="100000" fill="hold" grpId="0" nodeType="afterEffect">
                                  <p:stCondLst>
                                    <p:cond delay="25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800"/>
                            </p:stCondLst>
                            <p:childTnLst>
                              <p:par>
                                <p:cTn id="24" presetID="2" presetClass="entr" presetSubtype="8" decel="100000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8" presetID="2" presetClass="entr" presetSubtype="2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2" presetID="2" presetClass="entr" presetSubtype="2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2800"/>
                            </p:stCondLst>
                            <p:childTnLst>
                              <p:par>
                                <p:cTn id="37" presetID="2" presetClass="entr" presetSubtype="8" decel="100000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2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2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 animBg="1"/>
      <p:bldP spid="5" grpId="0" animBg="1"/>
      <p:bldP spid="6" grpId="0"/>
      <p:bldP spid="7" grpId="0"/>
      <p:bldP spid="2" grpId="0" animBg="1"/>
      <p:bldP spid="9" grpId="0">
        <p:tmplLst>
          <p:tmpl>
            <p:tnLst>
              <p:par>
                <p:cTn presetID="2" presetClass="entr" presetSubtype="2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0" grpId="0" build="p">
        <p:tmplLst>
          <p:tmpl lvl="1">
            <p:tnLst>
              <p:par>
                <p:cTn presetID="2" presetClass="entr" presetSubtype="2" decel="10000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1" grpId="0" animBg="1"/>
      <p:bldP spid="12" grpId="0">
        <p:tmplLst>
          <p:tmpl>
            <p:tnLst>
              <p:par>
                <p:cTn presetID="2" presetClass="entr" presetSubtype="2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3" grpId="0" build="p">
        <p:tmplLst>
          <p:tmpl lvl="1">
            <p:tnLst>
              <p:par>
                <p:cTn presetID="2" presetClass="entr" presetSubtype="2" decel="10000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46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resenter 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正方形/長方形 2"/>
          <p:cNvSpPr/>
          <p:nvPr userDrawn="1"/>
        </p:nvSpPr>
        <p:spPr>
          <a:xfrm>
            <a:off x="17065166" y="9251885"/>
            <a:ext cx="405045" cy="1035115"/>
          </a:xfrm>
          <a:prstGeom prst="rect">
            <a:avLst/>
          </a:prstGeom>
          <a:solidFill>
            <a:schemeClr val="bg1"/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en-US">
              <a:solidFill>
                <a:prstClr val="white"/>
              </a:solidFill>
            </a:endParaRPr>
          </a:p>
        </p:txBody>
      </p:sp>
      <p:sp>
        <p:nvSpPr>
          <p:cNvPr id="17" name="正方形/長方形 16"/>
          <p:cNvSpPr/>
          <p:nvPr userDrawn="1"/>
        </p:nvSpPr>
        <p:spPr>
          <a:xfrm>
            <a:off x="0" y="8204135"/>
            <a:ext cx="18286413" cy="2095500"/>
          </a:xfrm>
          <a:prstGeom prst="rect">
            <a:avLst/>
          </a:prstGeom>
          <a:solidFill>
            <a:schemeClr val="accent1"/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5" name="円/楕円 4"/>
          <p:cNvSpPr/>
          <p:nvPr userDrawn="1"/>
        </p:nvSpPr>
        <p:spPr>
          <a:xfrm>
            <a:off x="772276" y="1271022"/>
            <a:ext cx="5809079" cy="5809583"/>
          </a:xfrm>
          <a:prstGeom prst="ellipse">
            <a:avLst/>
          </a:prstGeom>
          <a:solidFill>
            <a:schemeClr val="accent1">
              <a:lumMod val="20000"/>
              <a:lumOff val="80000"/>
              <a:alpha val="14000"/>
            </a:schemeClr>
          </a:solidFill>
          <a:ln w="12700">
            <a:solidFill>
              <a:schemeClr val="accent1"/>
            </a:solidFill>
            <a:prstDash val="dash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 sz="2400" dirty="0" smtClean="0">
              <a:solidFill>
                <a:prstClr val="black"/>
              </a:solidFill>
              <a:latin typeface="Roboto Condensed Light"/>
            </a:endParaRPr>
          </a:p>
        </p:txBody>
      </p:sp>
      <p:sp>
        <p:nvSpPr>
          <p:cNvPr id="6" name="図プレースホルダー 9"/>
          <p:cNvSpPr>
            <a:spLocks noGrp="1"/>
          </p:cNvSpPr>
          <p:nvPr>
            <p:ph type="pic" sz="quarter" idx="12" hasCustomPrompt="1"/>
          </p:nvPr>
        </p:nvSpPr>
        <p:spPr>
          <a:xfrm>
            <a:off x="963207" y="1461970"/>
            <a:ext cx="5427217" cy="5427687"/>
          </a:xfrm>
          <a:prstGeom prst="ellipse">
            <a:avLst/>
          </a:prstGeom>
        </p:spPr>
        <p:txBody>
          <a:bodyPr/>
          <a:lstStyle>
            <a:lvl1pPr>
              <a:defRPr/>
            </a:lvl1pPr>
          </a:lstStyle>
          <a:p>
            <a:r>
              <a:rPr kumimoji="1" lang="en-US" altLang="ja-JP" dirty="0" smtClean="0"/>
              <a:t>Add Image</a:t>
            </a:r>
            <a:endParaRPr kumimoji="1" lang="ja-JP" altLang="en-US" dirty="0"/>
          </a:p>
        </p:txBody>
      </p:sp>
      <p:sp>
        <p:nvSpPr>
          <p:cNvPr id="7" name="タイトル 1"/>
          <p:cNvSpPr>
            <a:spLocks noGrp="1"/>
          </p:cNvSpPr>
          <p:nvPr>
            <p:ph type="title" hasCustomPrompt="1"/>
          </p:nvPr>
        </p:nvSpPr>
        <p:spPr>
          <a:xfrm>
            <a:off x="7117981" y="901252"/>
            <a:ext cx="10351150" cy="1814061"/>
          </a:xfrm>
          <a:prstGeom prst="rect">
            <a:avLst/>
          </a:prstGeom>
        </p:spPr>
        <p:txBody>
          <a:bodyPr anchor="b"/>
          <a:lstStyle>
            <a:lvl1pPr algn="l">
              <a:defRPr sz="9600" spc="600" baseline="0"/>
            </a:lvl1pPr>
          </a:lstStyle>
          <a:p>
            <a:r>
              <a:rPr lang="en-US" altLang="ja-JP" dirty="0" smtClean="0"/>
              <a:t>NAME HERE</a:t>
            </a:r>
            <a:endParaRPr kumimoji="1" lang="ja-JP" altLang="en-US" dirty="0"/>
          </a:p>
        </p:txBody>
      </p:sp>
      <p:sp>
        <p:nvSpPr>
          <p:cNvPr id="8" name="テキスト プレースホルダー 11"/>
          <p:cNvSpPr>
            <a:spLocks noGrp="1"/>
          </p:cNvSpPr>
          <p:nvPr>
            <p:ph type="body" sz="quarter" idx="15" hasCustomPrompt="1"/>
          </p:nvPr>
        </p:nvSpPr>
        <p:spPr>
          <a:xfrm>
            <a:off x="7123775" y="2387210"/>
            <a:ext cx="10345355" cy="990542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4400" spc="300">
                <a:solidFill>
                  <a:schemeClr val="tx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1" name="テキスト プレースホルダー 11"/>
          <p:cNvSpPr>
            <a:spLocks noGrp="1"/>
          </p:cNvSpPr>
          <p:nvPr>
            <p:ph type="body" sz="quarter" idx="16" hasCustomPrompt="1"/>
          </p:nvPr>
        </p:nvSpPr>
        <p:spPr>
          <a:xfrm>
            <a:off x="7085676" y="5714552"/>
            <a:ext cx="10351150" cy="1765748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</a:p>
          <a:p>
            <a:pPr lvl="0"/>
            <a:endParaRPr lang="en-US" dirty="0" smtClean="0"/>
          </a:p>
          <a:p>
            <a:pPr lvl="0"/>
            <a:endParaRPr lang="en-US" dirty="0"/>
          </a:p>
        </p:txBody>
      </p:sp>
      <p:sp>
        <p:nvSpPr>
          <p:cNvPr id="2" name="円/楕円 1"/>
          <p:cNvSpPr/>
          <p:nvPr userDrawn="1"/>
        </p:nvSpPr>
        <p:spPr>
          <a:xfrm>
            <a:off x="7150098" y="3515412"/>
            <a:ext cx="1966913" cy="1966913"/>
          </a:xfrm>
          <a:prstGeom prst="ellipse">
            <a:avLst/>
          </a:prstGeom>
          <a:solidFill>
            <a:schemeClr val="accent1"/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2" name="円/楕円 11"/>
          <p:cNvSpPr/>
          <p:nvPr userDrawn="1"/>
        </p:nvSpPr>
        <p:spPr>
          <a:xfrm>
            <a:off x="9639298" y="3515411"/>
            <a:ext cx="1966913" cy="1966913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3" name="円/楕円 12"/>
          <p:cNvSpPr/>
          <p:nvPr userDrawn="1"/>
        </p:nvSpPr>
        <p:spPr>
          <a:xfrm>
            <a:off x="12128498" y="3515411"/>
            <a:ext cx="1966913" cy="1966913"/>
          </a:xfrm>
          <a:prstGeom prst="ellipse">
            <a:avLst/>
          </a:prstGeom>
          <a:solidFill>
            <a:schemeClr val="accent1">
              <a:lumMod val="50000"/>
            </a:schemeClr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4" name="テキスト プレースホルダー 11"/>
          <p:cNvSpPr>
            <a:spLocks noGrp="1"/>
          </p:cNvSpPr>
          <p:nvPr>
            <p:ph type="body" sz="quarter" idx="17" hasCustomPrompt="1"/>
          </p:nvPr>
        </p:nvSpPr>
        <p:spPr>
          <a:xfrm>
            <a:off x="7276176" y="3996482"/>
            <a:ext cx="1726537" cy="990542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spcBef>
                <a:spcPts val="0"/>
              </a:spcBef>
              <a:defRPr sz="20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5" name="テキスト プレースホルダー 11"/>
          <p:cNvSpPr>
            <a:spLocks noGrp="1"/>
          </p:cNvSpPr>
          <p:nvPr>
            <p:ph type="body" sz="quarter" idx="18" hasCustomPrompt="1"/>
          </p:nvPr>
        </p:nvSpPr>
        <p:spPr>
          <a:xfrm>
            <a:off x="12248685" y="4003597"/>
            <a:ext cx="1726537" cy="990542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spcBef>
                <a:spcPts val="0"/>
              </a:spcBef>
              <a:defRPr sz="20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6" name="テキスト プレースホルダー 11"/>
          <p:cNvSpPr>
            <a:spLocks noGrp="1"/>
          </p:cNvSpPr>
          <p:nvPr>
            <p:ph type="body" sz="quarter" idx="19" hasCustomPrompt="1"/>
          </p:nvPr>
        </p:nvSpPr>
        <p:spPr>
          <a:xfrm>
            <a:off x="9759485" y="3998013"/>
            <a:ext cx="1726537" cy="990542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spcBef>
                <a:spcPts val="0"/>
              </a:spcBef>
              <a:defRPr sz="20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8" name="図プレースホルダー 7"/>
          <p:cNvSpPr>
            <a:spLocks noGrp="1"/>
          </p:cNvSpPr>
          <p:nvPr>
            <p:ph type="pic" sz="quarter" idx="20" hasCustomPrompt="1"/>
          </p:nvPr>
        </p:nvSpPr>
        <p:spPr>
          <a:xfrm>
            <a:off x="3286147" y="8711104"/>
            <a:ext cx="836737" cy="836737"/>
          </a:xfrm>
        </p:spPr>
        <p:txBody>
          <a:bodyPr>
            <a:normAutofit/>
          </a:bodyPr>
          <a:lstStyle>
            <a:lvl1pPr>
              <a:defRPr sz="1600"/>
            </a:lvl1pPr>
          </a:lstStyle>
          <a:p>
            <a:r>
              <a:rPr kumimoji="1" lang="en-US" altLang="ja-JP" dirty="0" smtClean="0"/>
              <a:t>ICON</a:t>
            </a:r>
            <a:endParaRPr kumimoji="1" lang="ja-JP" altLang="en-US" dirty="0"/>
          </a:p>
        </p:txBody>
      </p:sp>
      <p:sp>
        <p:nvSpPr>
          <p:cNvPr id="19" name="テキスト プレースホルダー 11"/>
          <p:cNvSpPr>
            <a:spLocks noGrp="1"/>
          </p:cNvSpPr>
          <p:nvPr>
            <p:ph type="body" sz="quarter" idx="28" hasCustomPrompt="1"/>
          </p:nvPr>
        </p:nvSpPr>
        <p:spPr>
          <a:xfrm>
            <a:off x="4120247" y="8622205"/>
            <a:ext cx="3169454" cy="1054100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spcBef>
                <a:spcPts val="0"/>
              </a:spcBef>
              <a:defRPr sz="180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0" name="図プレースホルダー 7"/>
          <p:cNvSpPr>
            <a:spLocks noGrp="1"/>
          </p:cNvSpPr>
          <p:nvPr>
            <p:ph type="pic" sz="quarter" idx="29" hasCustomPrompt="1"/>
          </p:nvPr>
        </p:nvSpPr>
        <p:spPr>
          <a:xfrm>
            <a:off x="7656617" y="8711104"/>
            <a:ext cx="836737" cy="836737"/>
          </a:xfrm>
        </p:spPr>
        <p:txBody>
          <a:bodyPr>
            <a:normAutofit/>
          </a:bodyPr>
          <a:lstStyle>
            <a:lvl1pPr>
              <a:defRPr sz="1600"/>
            </a:lvl1pPr>
          </a:lstStyle>
          <a:p>
            <a:r>
              <a:rPr kumimoji="1" lang="en-US" altLang="ja-JP" dirty="0" smtClean="0"/>
              <a:t>ICON</a:t>
            </a:r>
            <a:endParaRPr kumimoji="1" lang="ja-JP" altLang="en-US" dirty="0"/>
          </a:p>
        </p:txBody>
      </p:sp>
      <p:sp>
        <p:nvSpPr>
          <p:cNvPr id="21" name="テキスト プレースホルダー 11"/>
          <p:cNvSpPr>
            <a:spLocks noGrp="1"/>
          </p:cNvSpPr>
          <p:nvPr>
            <p:ph type="body" sz="quarter" idx="30" hasCustomPrompt="1"/>
          </p:nvPr>
        </p:nvSpPr>
        <p:spPr>
          <a:xfrm>
            <a:off x="8490717" y="8634905"/>
            <a:ext cx="3169454" cy="1054100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spcBef>
                <a:spcPts val="0"/>
              </a:spcBef>
              <a:defRPr sz="180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2" name="図プレースホルダー 7"/>
          <p:cNvSpPr>
            <a:spLocks noGrp="1"/>
          </p:cNvSpPr>
          <p:nvPr>
            <p:ph type="pic" sz="quarter" idx="31" hasCustomPrompt="1"/>
          </p:nvPr>
        </p:nvSpPr>
        <p:spPr>
          <a:xfrm>
            <a:off x="12025417" y="8711104"/>
            <a:ext cx="836737" cy="836737"/>
          </a:xfrm>
        </p:spPr>
        <p:txBody>
          <a:bodyPr>
            <a:normAutofit/>
          </a:bodyPr>
          <a:lstStyle>
            <a:lvl1pPr>
              <a:defRPr sz="1600"/>
            </a:lvl1pPr>
          </a:lstStyle>
          <a:p>
            <a:r>
              <a:rPr kumimoji="1" lang="en-US" altLang="ja-JP" dirty="0" smtClean="0"/>
              <a:t>ICON</a:t>
            </a:r>
            <a:endParaRPr kumimoji="1" lang="ja-JP" altLang="en-US" dirty="0"/>
          </a:p>
        </p:txBody>
      </p:sp>
      <p:sp>
        <p:nvSpPr>
          <p:cNvPr id="23" name="テキスト プレースホルダー 11"/>
          <p:cNvSpPr>
            <a:spLocks noGrp="1"/>
          </p:cNvSpPr>
          <p:nvPr>
            <p:ph type="body" sz="quarter" idx="32" hasCustomPrompt="1"/>
          </p:nvPr>
        </p:nvSpPr>
        <p:spPr>
          <a:xfrm>
            <a:off x="12859517" y="8622205"/>
            <a:ext cx="3169454" cy="1054100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spcBef>
                <a:spcPts val="0"/>
              </a:spcBef>
              <a:defRPr sz="180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04744868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49" presetClass="entr" presetSubtype="0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500"/>
                            </p:stCondLst>
                            <p:childTnLst>
                              <p:par>
                                <p:cTn id="18" presetID="2" presetClass="entr" presetSubtype="9" decel="100000" fill="hold" grpId="0" nodeType="after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2" presetClass="entr" presetSubtype="2" decel="100000" fill="hold" grpId="0" nodeType="with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050"/>
                            </p:stCondLst>
                            <p:childTnLst>
                              <p:par>
                                <p:cTn id="27" presetID="10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2050"/>
                            </p:stCondLst>
                            <p:childTnLst>
                              <p:par>
                                <p:cTn id="3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2550"/>
                            </p:stCondLst>
                            <p:childTnLst>
                              <p:par>
                                <p:cTn id="4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3050"/>
                            </p:stCondLst>
                            <p:childTnLst>
                              <p:par>
                                <p:cTn id="48" presetID="10" presetClass="entr" presetSubtype="0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3800"/>
                            </p:stCondLst>
                            <p:childTnLst>
                              <p:par>
                                <p:cTn id="52" presetID="22" presetClass="entr" presetSubtype="8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4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4550"/>
                            </p:stCondLst>
                            <p:childTnLst>
                              <p:par>
                                <p:cTn id="5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5050"/>
                            </p:stCondLst>
                            <p:childTnLst>
                              <p:par>
                                <p:cTn id="6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8" dur="500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9" fill="hold">
                            <p:stCondLst>
                              <p:cond delay="5550"/>
                            </p:stCondLst>
                            <p:childTnLst>
                              <p:par>
                                <p:cTn id="7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2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5" dur="500"/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" grpId="0" animBg="1"/>
      <p:bldP spid="5" grpId="0" animBg="1"/>
      <p:bldP spid="6" grpId="0"/>
      <p:bldP spid="7" grpId="0"/>
      <p:bldP spid="8" grpId="0" build="p">
        <p:tmplLst>
          <p:tmpl lvl="1">
            <p:tnLst>
              <p:par>
                <p:cTn presetID="2" presetClass="entr" presetSubtype="2" decel="100000" fill="hold" nodeType="withEffect">
                  <p:stCondLst>
                    <p:cond delay="0"/>
                  </p:stCondLst>
                  <p:iterate type="wd">
                    <p:tmPct val="10000"/>
                  </p:iterate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1" grpId="0">
        <p:tmplLst>
          <p:tmpl>
            <p:tnLst>
              <p:par>
                <p:cTn presetID="10" presetClass="entr" presetSubtype="0" fill="hold" nodeType="after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" grpId="0" animBg="1"/>
      <p:bldP spid="12" grpId="0" animBg="1"/>
      <p:bldP spid="13" grpId="0" animBg="1"/>
      <p:bldP spid="14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5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6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8" grpId="0"/>
      <p:bldP spid="19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0" grpId="0"/>
      <p:bldP spid="21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2" grpId="0"/>
      <p:bldP spid="23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3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46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resid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  <a:alpha val="70000"/>
                  </a:prstClr>
                </a:solidFill>
              </a:rPr>
              <a:t>The Power of PowerPoint | thepopp.com</a:t>
            </a:r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87164BF-D67A-46C0-81D2-5BAF67C00C80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  <p:sp>
        <p:nvSpPr>
          <p:cNvPr id="7" name="タイトル 1"/>
          <p:cNvSpPr>
            <a:spLocks noGrp="1"/>
          </p:cNvSpPr>
          <p:nvPr>
            <p:ph type="title" hasCustomPrompt="1"/>
          </p:nvPr>
        </p:nvSpPr>
        <p:spPr>
          <a:xfrm>
            <a:off x="862286" y="5593550"/>
            <a:ext cx="16606845" cy="1011105"/>
          </a:xfrm>
          <a:prstGeom prst="rect">
            <a:avLst/>
          </a:prstGeom>
        </p:spPr>
        <p:txBody>
          <a:bodyPr anchor="b"/>
          <a:lstStyle>
            <a:lvl1pPr algn="ctr">
              <a:defRPr sz="5400" spc="1500" baseline="0"/>
            </a:lvl1pPr>
          </a:lstStyle>
          <a:p>
            <a:r>
              <a:rPr lang="en-US" altLang="ja-JP" dirty="0" smtClean="0"/>
              <a:t>NAME HERE</a:t>
            </a:r>
            <a:endParaRPr kumimoji="1" lang="ja-JP" altLang="en-US" dirty="0"/>
          </a:p>
        </p:txBody>
      </p:sp>
      <p:sp>
        <p:nvSpPr>
          <p:cNvPr id="8" name="テキスト プレースホルダー 11"/>
          <p:cNvSpPr>
            <a:spLocks noGrp="1"/>
          </p:cNvSpPr>
          <p:nvPr>
            <p:ph type="body" sz="quarter" idx="15" hasCustomPrompt="1"/>
          </p:nvPr>
        </p:nvSpPr>
        <p:spPr>
          <a:xfrm>
            <a:off x="2623106" y="7573772"/>
            <a:ext cx="13040199" cy="1530168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9" name="円/楕円 8"/>
          <p:cNvSpPr/>
          <p:nvPr userDrawn="1"/>
        </p:nvSpPr>
        <p:spPr>
          <a:xfrm>
            <a:off x="6802946" y="777992"/>
            <a:ext cx="4631885" cy="4632286"/>
          </a:xfrm>
          <a:prstGeom prst="ellipse">
            <a:avLst/>
          </a:prstGeom>
          <a:solidFill>
            <a:schemeClr val="accent1">
              <a:lumMod val="20000"/>
              <a:lumOff val="80000"/>
              <a:alpha val="14000"/>
            </a:schemeClr>
          </a:solidFill>
          <a:ln w="12700">
            <a:solidFill>
              <a:schemeClr val="accent1"/>
            </a:solidFill>
            <a:prstDash val="dash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 sz="2400" dirty="0" smtClean="0">
              <a:solidFill>
                <a:prstClr val="black"/>
              </a:solidFill>
              <a:latin typeface="Roboto Condensed Light"/>
            </a:endParaRPr>
          </a:p>
        </p:txBody>
      </p:sp>
      <p:sp>
        <p:nvSpPr>
          <p:cNvPr id="10" name="図プレースホルダー 9"/>
          <p:cNvSpPr>
            <a:spLocks noGrp="1"/>
          </p:cNvSpPr>
          <p:nvPr>
            <p:ph type="pic" sz="quarter" idx="12" hasCustomPrompt="1"/>
          </p:nvPr>
        </p:nvSpPr>
        <p:spPr>
          <a:xfrm>
            <a:off x="7005046" y="980110"/>
            <a:ext cx="4227685" cy="4228051"/>
          </a:xfrm>
          <a:prstGeom prst="ellipse">
            <a:avLst/>
          </a:prstGeom>
        </p:spPr>
        <p:txBody>
          <a:bodyPr/>
          <a:lstStyle>
            <a:lvl1pPr>
              <a:defRPr/>
            </a:lvl1pPr>
          </a:lstStyle>
          <a:p>
            <a:r>
              <a:rPr kumimoji="1" lang="en-US" altLang="ja-JP" dirty="0" smtClean="0"/>
              <a:t>Add Image</a:t>
            </a:r>
            <a:endParaRPr kumimoji="1" lang="ja-JP" altLang="en-US" dirty="0"/>
          </a:p>
        </p:txBody>
      </p:sp>
      <p:sp>
        <p:nvSpPr>
          <p:cNvPr id="11" name="テキスト プレースホルダー 11"/>
          <p:cNvSpPr>
            <a:spLocks noGrp="1"/>
          </p:cNvSpPr>
          <p:nvPr>
            <p:ph type="body" sz="quarter" idx="16" hasCustomPrompt="1"/>
          </p:nvPr>
        </p:nvSpPr>
        <p:spPr>
          <a:xfrm>
            <a:off x="2594582" y="6493650"/>
            <a:ext cx="13097249" cy="773203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defRPr sz="3200" spc="300">
                <a:solidFill>
                  <a:schemeClr val="tx2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cxnSp>
        <p:nvCxnSpPr>
          <p:cNvPr id="12" name="直線コネクタ 11"/>
          <p:cNvCxnSpPr/>
          <p:nvPr userDrawn="1"/>
        </p:nvCxnSpPr>
        <p:spPr>
          <a:xfrm>
            <a:off x="2623107" y="7393750"/>
            <a:ext cx="13040199" cy="0"/>
          </a:xfrm>
          <a:prstGeom prst="line">
            <a:avLst/>
          </a:prstGeom>
          <a:ln w="12700">
            <a:solidFill>
              <a:schemeClr val="accent1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427140026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49" presetClass="entr" presetSubtype="0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500"/>
                            </p:stCondLst>
                            <p:childTnLst>
                              <p:par>
                                <p:cTn id="18" presetID="2" presetClass="entr" presetSubtype="9" decel="100000" fill="hold" grpId="0" nodeType="afterEffect">
                                  <p:stCondLst>
                                    <p:cond delay="25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2" presetClass="entr" presetSubtype="2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16" presetClass="entr" presetSubtype="37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29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2" presetClass="entr" presetSubtype="4" decel="100000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8" grpId="0">
        <p:tmplLst>
          <p:tmpl>
            <p:tnLst>
              <p:par>
                <p:cTn presetID="2" presetClass="entr" presetSubtype="4" decel="100000" fill="hold" nodeType="withEffect">
                  <p:stCondLst>
                    <p:cond delay="1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9" grpId="0" animBg="1"/>
      <p:bldP spid="10" grpId="0"/>
      <p:bldP spid="11" grpId="0" build="p">
        <p:tmplLst>
          <p:tmpl lvl="1">
            <p:tnLst>
              <p:par>
                <p:cTn presetID="2" presetClass="entr" presetSubtype="2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46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  <a:alpha val="70000"/>
                  </a:prstClr>
                </a:solidFill>
              </a:rPr>
              <a:t>The Power of PowerPoint | thepopp.com</a:t>
            </a:r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87164BF-D67A-46C0-81D2-5BAF67C00C80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  <p:sp>
        <p:nvSpPr>
          <p:cNvPr id="5" name="タイトル 1"/>
          <p:cNvSpPr>
            <a:spLocks noGrp="1"/>
          </p:cNvSpPr>
          <p:nvPr>
            <p:ph type="title" hasCustomPrompt="1"/>
          </p:nvPr>
        </p:nvSpPr>
        <p:spPr>
          <a:xfrm>
            <a:off x="547252" y="3343301"/>
            <a:ext cx="7470830" cy="3555394"/>
          </a:xfrm>
          <a:prstGeom prst="rect">
            <a:avLst/>
          </a:prstGeom>
        </p:spPr>
        <p:txBody>
          <a:bodyPr anchor="ctr"/>
          <a:lstStyle>
            <a:lvl1pPr algn="r">
              <a:lnSpc>
                <a:spcPts val="9000"/>
              </a:lnSpc>
              <a:defRPr sz="9600" spc="600" baseline="0"/>
            </a:lvl1pPr>
          </a:lstStyle>
          <a:p>
            <a:r>
              <a:rPr lang="en-US" altLang="ja-JP" dirty="0" smtClean="0"/>
              <a:t>SLIDE TITLE HERE</a:t>
            </a:r>
            <a:endParaRPr kumimoji="1" lang="ja-JP" altLang="en-US" dirty="0"/>
          </a:p>
        </p:txBody>
      </p:sp>
      <p:sp>
        <p:nvSpPr>
          <p:cNvPr id="6" name="正方形/長方形 5"/>
          <p:cNvSpPr/>
          <p:nvPr userDrawn="1"/>
        </p:nvSpPr>
        <p:spPr>
          <a:xfrm>
            <a:off x="8245165" y="3163280"/>
            <a:ext cx="90010" cy="3555395"/>
          </a:xfrm>
          <a:prstGeom prst="rect">
            <a:avLst/>
          </a:prstGeom>
          <a:solidFill>
            <a:schemeClr val="accent1"/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7" name="テキスト プレースホルダー 11"/>
          <p:cNvSpPr>
            <a:spLocks noGrp="1"/>
          </p:cNvSpPr>
          <p:nvPr>
            <p:ph type="body" sz="quarter" idx="15" hasCustomPrompt="1"/>
          </p:nvPr>
        </p:nvSpPr>
        <p:spPr>
          <a:xfrm>
            <a:off x="8513136" y="3320797"/>
            <a:ext cx="8505945" cy="3240360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24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43026841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9" decel="100000" fill="hold" grpId="0" nodeType="after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2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6" grpId="0" animBg="1"/>
      <p:bldP spid="7" grpId="0" build="p">
        <p:tmplLst>
          <p:tmpl lvl="1">
            <p:tnLst>
              <p:par>
                <p:cTn presetID="2" presetClass="entr" presetSubtype="2" decel="10000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46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 Column 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>
          <a:xfrm>
            <a:off x="9413236" y="9591367"/>
            <a:ext cx="7776864" cy="547688"/>
          </a:xfrm>
        </p:spPr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  <a:alpha val="70000"/>
                  </a:prstClr>
                </a:solidFill>
              </a:rPr>
              <a:t>The Power of PowerPoint | thepopp.com</a:t>
            </a:r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>
          <a:xfrm>
            <a:off x="17371930" y="9591367"/>
            <a:ext cx="907291" cy="547688"/>
          </a:xfrm>
        </p:spPr>
        <p:txBody>
          <a:bodyPr/>
          <a:lstStyle/>
          <a:p>
            <a:fld id="{387164BF-D67A-46C0-81D2-5BAF67C00C80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  <p:sp>
        <p:nvSpPr>
          <p:cNvPr id="5" name="テキスト プレースホルダー 11"/>
          <p:cNvSpPr>
            <a:spLocks noGrp="1"/>
          </p:cNvSpPr>
          <p:nvPr>
            <p:ph type="body" sz="quarter" idx="14" hasCustomPrompt="1"/>
          </p:nvPr>
        </p:nvSpPr>
        <p:spPr>
          <a:xfrm>
            <a:off x="1096312" y="2443200"/>
            <a:ext cx="16057784" cy="1763774"/>
          </a:xfrm>
        </p:spPr>
        <p:txBody>
          <a:bodyPr anchor="b">
            <a:noAutofit/>
          </a:bodyPr>
          <a:lstStyle>
            <a:lvl1pPr algn="ctr">
              <a:defRPr sz="5400" spc="1500" baseline="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6" name="テキスト プレースホルダー 11"/>
          <p:cNvSpPr>
            <a:spLocks noGrp="1"/>
          </p:cNvSpPr>
          <p:nvPr>
            <p:ph type="body" sz="quarter" idx="15" hasCustomPrompt="1"/>
          </p:nvPr>
        </p:nvSpPr>
        <p:spPr>
          <a:xfrm>
            <a:off x="1096312" y="4423420"/>
            <a:ext cx="16057784" cy="3240360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defRPr sz="24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8703269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9" decel="100000" fill="hold" grpId="0" nodeType="after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50"/>
                            </p:stCondLst>
                            <p:childTnLst>
                              <p:par>
                                <p:cTn id="10" presetID="2" presetClass="entr" presetSubtype="4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>
        <p:tmplLst>
          <p:tmpl>
            <p:tnLst>
              <p:par>
                <p:cTn presetID="2" presetClass="entr" presetSubtype="9" decel="100000" fill="hold" nodeType="afterEffect">
                  <p:stCondLst>
                    <p:cond delay="0"/>
                  </p:stCondLst>
                  <p:iterate type="wd">
                    <p:tmPct val="10000"/>
                  </p:iterate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0-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6" grpId="0">
        <p:tmplLst>
          <p:tmpl>
            <p:tnLst>
              <p:par>
                <p:cTn presetID="2" presetClass="entr" presetSubtype="4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46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 Word - 1 Colum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円/楕円 16"/>
          <p:cNvSpPr/>
          <p:nvPr userDrawn="1"/>
        </p:nvSpPr>
        <p:spPr>
          <a:xfrm>
            <a:off x="939800" y="1788632"/>
            <a:ext cx="6572725" cy="6572725"/>
          </a:xfrm>
          <a:prstGeom prst="ellipse">
            <a:avLst/>
          </a:prstGeom>
          <a:gradFill>
            <a:gsLst>
              <a:gs pos="100000">
                <a:schemeClr val="accent1">
                  <a:tint val="66000"/>
                  <a:satMod val="160000"/>
                  <a:alpha val="15000"/>
                </a:schemeClr>
              </a:gs>
              <a:gs pos="50000">
                <a:schemeClr val="accent1">
                  <a:tint val="44500"/>
                  <a:satMod val="160000"/>
                  <a:alpha val="14000"/>
                </a:schemeClr>
              </a:gs>
              <a:gs pos="0">
                <a:schemeClr val="bg1"/>
              </a:gs>
            </a:gsLst>
            <a:path path="circle">
              <a:fillToRect l="50000" t="50000" r="50000" b="50000"/>
            </a:path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black"/>
              </a:solidFill>
            </a:endParaRPr>
          </a:p>
        </p:txBody>
      </p:sp>
      <p:sp>
        <p:nvSpPr>
          <p:cNvPr id="18" name="円/楕円 17"/>
          <p:cNvSpPr/>
          <p:nvPr userDrawn="1"/>
        </p:nvSpPr>
        <p:spPr>
          <a:xfrm>
            <a:off x="1939273" y="2788105"/>
            <a:ext cx="4573781" cy="4573781"/>
          </a:xfrm>
          <a:prstGeom prst="ellipse">
            <a:avLst/>
          </a:prstGeom>
          <a:gradFill>
            <a:gsLst>
              <a:gs pos="100000">
                <a:schemeClr val="accent1">
                  <a:tint val="66000"/>
                  <a:satMod val="160000"/>
                  <a:alpha val="38000"/>
                </a:schemeClr>
              </a:gs>
              <a:gs pos="42000">
                <a:schemeClr val="accent1">
                  <a:tint val="44500"/>
                  <a:satMod val="160000"/>
                  <a:alpha val="24000"/>
                </a:schemeClr>
              </a:gs>
              <a:gs pos="0">
                <a:schemeClr val="bg1"/>
              </a:gs>
            </a:gsLst>
            <a:path path="circle">
              <a:fillToRect l="50000" t="50000" r="50000" b="50000"/>
            </a:path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black"/>
              </a:solidFill>
            </a:endParaRPr>
          </a:p>
        </p:txBody>
      </p:sp>
      <p:sp>
        <p:nvSpPr>
          <p:cNvPr id="3" name="フッター プレースホルダー 2"/>
          <p:cNvSpPr>
            <a:spLocks noGrp="1"/>
          </p:cNvSpPr>
          <p:nvPr userDrawn="1">
            <p:ph type="ftr" sz="quarter" idx="10"/>
          </p:nvPr>
        </p:nvSpPr>
        <p:spPr/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  <a:alpha val="70000"/>
                  </a:prstClr>
                </a:solidFill>
              </a:rPr>
              <a:t>The Power of PowerPoint | thepopp.com</a:t>
            </a:r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 userDrawn="1">
            <p:ph type="sldNum" sz="quarter" idx="11"/>
          </p:nvPr>
        </p:nvSpPr>
        <p:spPr/>
        <p:txBody>
          <a:bodyPr/>
          <a:lstStyle/>
          <a:p>
            <a:fld id="{387164BF-D67A-46C0-81D2-5BAF67C00C80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  <p:sp>
        <p:nvSpPr>
          <p:cNvPr id="7" name="テキスト プレースホルダー 11"/>
          <p:cNvSpPr>
            <a:spLocks noGrp="1"/>
          </p:cNvSpPr>
          <p:nvPr userDrawn="1">
            <p:ph type="body" sz="quarter" idx="15" hasCustomPrompt="1"/>
          </p:nvPr>
        </p:nvSpPr>
        <p:spPr>
          <a:xfrm>
            <a:off x="8108091" y="2983260"/>
            <a:ext cx="9451050" cy="4365485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24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9" name="タイトル 1"/>
          <p:cNvSpPr>
            <a:spLocks noGrp="1"/>
          </p:cNvSpPr>
          <p:nvPr userDrawn="1">
            <p:ph type="title" hasCustomPrompt="1"/>
          </p:nvPr>
        </p:nvSpPr>
        <p:spPr>
          <a:xfrm>
            <a:off x="1132316" y="3838355"/>
            <a:ext cx="6480720" cy="2655295"/>
          </a:xfrm>
          <a:prstGeom prst="rect">
            <a:avLst/>
          </a:prstGeom>
        </p:spPr>
        <p:txBody>
          <a:bodyPr anchor="ctr"/>
          <a:lstStyle>
            <a:lvl1pPr algn="ctr">
              <a:defRPr sz="6600" spc="1500" baseline="0"/>
            </a:lvl1pPr>
          </a:lstStyle>
          <a:p>
            <a:r>
              <a:rPr lang="en-US" altLang="ja-JP" dirty="0" smtClean="0"/>
              <a:t>WORD</a:t>
            </a:r>
            <a:endParaRPr kumimoji="1" lang="ja-JP" altLang="en-US" dirty="0"/>
          </a:p>
        </p:txBody>
      </p:sp>
    </p:spTree>
    <p:extLst>
      <p:ext uri="{BB962C8B-B14F-4D97-AF65-F5344CB8AC3E}">
        <p14:creationId xmlns:p14="http://schemas.microsoft.com/office/powerpoint/2010/main" val="312080384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2" presetClass="entr" presetSubtype="2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" grpId="0" animBg="1"/>
      <p:bldP spid="18" grpId="0" animBg="1"/>
      <p:bldP spid="7" grpId="0">
        <p:tmplLst>
          <p:tmpl>
            <p:tnLst>
              <p:par>
                <p:cTn presetID="2" presetClass="entr" presetSubtype="2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9" grpId="0"/>
    </p:bldLst>
  </p:timing>
</p:sldLayout>
</file>

<file path=ppt/slideLayouts/slideLayout46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ission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  <a:alpha val="70000"/>
                  </a:prstClr>
                </a:solidFill>
              </a:rPr>
              <a:t>The Power of PowerPoint | thepopp.com</a:t>
            </a:r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87164BF-D67A-46C0-81D2-5BAF67C00C80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  <p:cxnSp>
        <p:nvCxnSpPr>
          <p:cNvPr id="10" name="直線コネクタ 9"/>
          <p:cNvCxnSpPr/>
          <p:nvPr userDrawn="1"/>
        </p:nvCxnSpPr>
        <p:spPr>
          <a:xfrm flipV="1">
            <a:off x="2393174" y="1835920"/>
            <a:ext cx="12735697" cy="7216897"/>
          </a:xfrm>
          <a:prstGeom prst="line">
            <a:avLst/>
          </a:prstGeom>
          <a:ln w="12700"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2" name="図 11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3501904">
            <a:off x="-1694619" y="10183702"/>
            <a:ext cx="1434756" cy="1434756"/>
          </a:xfrm>
          <a:prstGeom prst="rect">
            <a:avLst/>
          </a:prstGeom>
        </p:spPr>
      </p:pic>
      <p:sp>
        <p:nvSpPr>
          <p:cNvPr id="13" name="テキスト プレースホルダー 11"/>
          <p:cNvSpPr>
            <a:spLocks noGrp="1"/>
          </p:cNvSpPr>
          <p:nvPr>
            <p:ph type="body" sz="quarter" idx="14" hasCustomPrompt="1"/>
          </p:nvPr>
        </p:nvSpPr>
        <p:spPr>
          <a:xfrm>
            <a:off x="8648151" y="5638555"/>
            <a:ext cx="8682531" cy="1808779"/>
          </a:xfrm>
        </p:spPr>
        <p:txBody>
          <a:bodyPr anchor="b">
            <a:noAutofit/>
          </a:bodyPr>
          <a:lstStyle>
            <a:lvl1pPr algn="l">
              <a:spcBef>
                <a:spcPts val="0"/>
              </a:spcBef>
              <a:defRPr sz="5400" spc="1500" baseline="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4" name="テキスト プレースホルダー 11"/>
          <p:cNvSpPr>
            <a:spLocks noGrp="1"/>
          </p:cNvSpPr>
          <p:nvPr>
            <p:ph type="body" sz="quarter" idx="15" hasCustomPrompt="1"/>
          </p:nvPr>
        </p:nvSpPr>
        <p:spPr>
          <a:xfrm>
            <a:off x="8648151" y="7483760"/>
            <a:ext cx="8682531" cy="1575175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4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grpSp>
        <p:nvGrpSpPr>
          <p:cNvPr id="2" name="グループ化 19"/>
          <p:cNvGrpSpPr/>
          <p:nvPr userDrawn="1"/>
        </p:nvGrpSpPr>
        <p:grpSpPr>
          <a:xfrm>
            <a:off x="2483247" y="6718675"/>
            <a:ext cx="3914654" cy="585065"/>
            <a:chOff x="4732716" y="5998594"/>
            <a:chExt cx="2970330" cy="443931"/>
          </a:xfrm>
        </p:grpSpPr>
        <p:sp>
          <p:nvSpPr>
            <p:cNvPr id="18" name="直角三角形 17"/>
            <p:cNvSpPr/>
            <p:nvPr userDrawn="1"/>
          </p:nvSpPr>
          <p:spPr>
            <a:xfrm rot="5400000">
              <a:off x="7098539" y="5838017"/>
              <a:ext cx="443930" cy="765085"/>
            </a:xfrm>
            <a:prstGeom prst="rtTriangle">
              <a:avLst/>
            </a:prstGeom>
            <a:solidFill>
              <a:schemeClr val="accent1"/>
            </a:solidFill>
            <a:ln w="127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  <p:sp>
          <p:nvSpPr>
            <p:cNvPr id="19" name="正方形/長方形 18"/>
            <p:cNvSpPr/>
            <p:nvPr userDrawn="1"/>
          </p:nvSpPr>
          <p:spPr>
            <a:xfrm>
              <a:off x="4732716" y="5998594"/>
              <a:ext cx="2205245" cy="443931"/>
            </a:xfrm>
            <a:prstGeom prst="rect">
              <a:avLst/>
            </a:prstGeom>
            <a:solidFill>
              <a:schemeClr val="accent1"/>
            </a:solidFill>
            <a:ln w="127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</p:grpSp>
      <p:sp>
        <p:nvSpPr>
          <p:cNvPr id="21" name="テキスト プレースホルダー 11"/>
          <p:cNvSpPr>
            <a:spLocks noGrp="1"/>
          </p:cNvSpPr>
          <p:nvPr>
            <p:ph type="body" sz="quarter" idx="21" hasCustomPrompt="1"/>
          </p:nvPr>
        </p:nvSpPr>
        <p:spPr>
          <a:xfrm>
            <a:off x="2572476" y="6690241"/>
            <a:ext cx="2817105" cy="585064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400" spc="6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grpSp>
        <p:nvGrpSpPr>
          <p:cNvPr id="5" name="グループ化 21"/>
          <p:cNvGrpSpPr/>
          <p:nvPr userDrawn="1"/>
        </p:nvGrpSpPr>
        <p:grpSpPr>
          <a:xfrm>
            <a:off x="6173657" y="4631875"/>
            <a:ext cx="3914654" cy="585065"/>
            <a:chOff x="4732716" y="5998594"/>
            <a:chExt cx="2970330" cy="443931"/>
          </a:xfrm>
        </p:grpSpPr>
        <p:sp>
          <p:nvSpPr>
            <p:cNvPr id="23" name="直角三角形 22"/>
            <p:cNvSpPr/>
            <p:nvPr userDrawn="1"/>
          </p:nvSpPr>
          <p:spPr>
            <a:xfrm rot="5400000">
              <a:off x="7098539" y="5838017"/>
              <a:ext cx="443930" cy="765085"/>
            </a:xfrm>
            <a:prstGeom prst="rtTriangle">
              <a:avLst/>
            </a:prstGeom>
            <a:solidFill>
              <a:schemeClr val="accent1"/>
            </a:solidFill>
            <a:ln w="127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  <p:sp>
          <p:nvSpPr>
            <p:cNvPr id="24" name="正方形/長方形 23"/>
            <p:cNvSpPr/>
            <p:nvPr userDrawn="1"/>
          </p:nvSpPr>
          <p:spPr>
            <a:xfrm>
              <a:off x="4732716" y="5998594"/>
              <a:ext cx="2205245" cy="443931"/>
            </a:xfrm>
            <a:prstGeom prst="rect">
              <a:avLst/>
            </a:prstGeom>
            <a:solidFill>
              <a:schemeClr val="accent1"/>
            </a:solidFill>
            <a:ln w="127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</p:grpSp>
      <p:sp>
        <p:nvSpPr>
          <p:cNvPr id="25" name="テキスト プレースホルダー 11"/>
          <p:cNvSpPr>
            <a:spLocks noGrp="1"/>
          </p:cNvSpPr>
          <p:nvPr>
            <p:ph type="body" sz="quarter" idx="22" hasCustomPrompt="1"/>
          </p:nvPr>
        </p:nvSpPr>
        <p:spPr>
          <a:xfrm>
            <a:off x="6262886" y="4603441"/>
            <a:ext cx="2817105" cy="585064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400" spc="6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grpSp>
        <p:nvGrpSpPr>
          <p:cNvPr id="6" name="グループ化 25"/>
          <p:cNvGrpSpPr/>
          <p:nvPr userDrawn="1"/>
        </p:nvGrpSpPr>
        <p:grpSpPr>
          <a:xfrm>
            <a:off x="9999082" y="2471634"/>
            <a:ext cx="3914654" cy="585065"/>
            <a:chOff x="4732716" y="5998594"/>
            <a:chExt cx="2970330" cy="443931"/>
          </a:xfrm>
        </p:grpSpPr>
        <p:sp>
          <p:nvSpPr>
            <p:cNvPr id="27" name="直角三角形 26"/>
            <p:cNvSpPr/>
            <p:nvPr userDrawn="1"/>
          </p:nvSpPr>
          <p:spPr>
            <a:xfrm rot="5400000">
              <a:off x="7098539" y="5838017"/>
              <a:ext cx="443930" cy="765085"/>
            </a:xfrm>
            <a:prstGeom prst="rtTriangle">
              <a:avLst/>
            </a:prstGeom>
            <a:solidFill>
              <a:schemeClr val="accent1"/>
            </a:solidFill>
            <a:ln w="127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  <p:sp>
          <p:nvSpPr>
            <p:cNvPr id="28" name="正方形/長方形 27"/>
            <p:cNvSpPr/>
            <p:nvPr userDrawn="1"/>
          </p:nvSpPr>
          <p:spPr>
            <a:xfrm>
              <a:off x="4732716" y="5998594"/>
              <a:ext cx="2205245" cy="443931"/>
            </a:xfrm>
            <a:prstGeom prst="rect">
              <a:avLst/>
            </a:prstGeom>
            <a:solidFill>
              <a:schemeClr val="accent1"/>
            </a:solidFill>
            <a:ln w="127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</p:grpSp>
      <p:sp>
        <p:nvSpPr>
          <p:cNvPr id="29" name="テキスト プレースホルダー 11"/>
          <p:cNvSpPr>
            <a:spLocks noGrp="1"/>
          </p:cNvSpPr>
          <p:nvPr>
            <p:ph type="body" sz="quarter" idx="23" hasCustomPrompt="1"/>
          </p:nvPr>
        </p:nvSpPr>
        <p:spPr>
          <a:xfrm>
            <a:off x="10088311" y="2443200"/>
            <a:ext cx="2817105" cy="585064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400" spc="6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1" name="テキスト プレースホルダー 11"/>
          <p:cNvSpPr>
            <a:spLocks noGrp="1"/>
          </p:cNvSpPr>
          <p:nvPr>
            <p:ph type="body" sz="quarter" idx="24" hasCustomPrompt="1"/>
          </p:nvPr>
        </p:nvSpPr>
        <p:spPr>
          <a:xfrm>
            <a:off x="1402345" y="5503951"/>
            <a:ext cx="5138397" cy="848975"/>
          </a:xfrm>
        </p:spPr>
        <p:txBody>
          <a:bodyPr anchor="b">
            <a:noAutofit/>
          </a:bodyPr>
          <a:lstStyle>
            <a:lvl1pPr algn="r">
              <a:spcBef>
                <a:spcPts val="0"/>
              </a:spcBef>
              <a:defRPr sz="36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2" name="テキスト プレースホルダー 11"/>
          <p:cNvSpPr>
            <a:spLocks noGrp="1"/>
          </p:cNvSpPr>
          <p:nvPr>
            <p:ph type="body" sz="quarter" idx="25" hasCustomPrompt="1"/>
          </p:nvPr>
        </p:nvSpPr>
        <p:spPr>
          <a:xfrm>
            <a:off x="5174939" y="3436958"/>
            <a:ext cx="5138397" cy="848975"/>
          </a:xfrm>
        </p:spPr>
        <p:txBody>
          <a:bodyPr anchor="b">
            <a:noAutofit/>
          </a:bodyPr>
          <a:lstStyle>
            <a:lvl1pPr algn="r">
              <a:spcBef>
                <a:spcPts val="0"/>
              </a:spcBef>
              <a:defRPr sz="36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3" name="テキスト プレースホルダー 11"/>
          <p:cNvSpPr>
            <a:spLocks noGrp="1"/>
          </p:cNvSpPr>
          <p:nvPr>
            <p:ph type="body" sz="quarter" idx="26" hasCustomPrompt="1"/>
          </p:nvPr>
        </p:nvSpPr>
        <p:spPr>
          <a:xfrm>
            <a:off x="9000364" y="1273070"/>
            <a:ext cx="5138397" cy="848975"/>
          </a:xfrm>
        </p:spPr>
        <p:txBody>
          <a:bodyPr anchor="b">
            <a:noAutofit/>
          </a:bodyPr>
          <a:lstStyle>
            <a:lvl1pPr algn="r">
              <a:spcBef>
                <a:spcPts val="0"/>
              </a:spcBef>
              <a:defRPr sz="36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5" name="テキスト プレースホルダー 11"/>
          <p:cNvSpPr>
            <a:spLocks noGrp="1"/>
          </p:cNvSpPr>
          <p:nvPr>
            <p:ph type="body" sz="quarter" idx="17" hasCustomPrompt="1"/>
          </p:nvPr>
        </p:nvSpPr>
        <p:spPr>
          <a:xfrm>
            <a:off x="367231" y="6133610"/>
            <a:ext cx="6120679" cy="585064"/>
          </a:xfrm>
        </p:spPr>
        <p:txBody>
          <a:bodyPr anchor="t">
            <a:noAutofit/>
          </a:bodyPr>
          <a:lstStyle>
            <a:lvl1pPr algn="r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6" name="テキスト プレースホルダー 11"/>
          <p:cNvSpPr>
            <a:spLocks noGrp="1"/>
          </p:cNvSpPr>
          <p:nvPr>
            <p:ph type="body" sz="quarter" idx="27" hasCustomPrompt="1"/>
          </p:nvPr>
        </p:nvSpPr>
        <p:spPr>
          <a:xfrm>
            <a:off x="4147651" y="4063381"/>
            <a:ext cx="6120679" cy="585064"/>
          </a:xfrm>
        </p:spPr>
        <p:txBody>
          <a:bodyPr anchor="t">
            <a:noAutofit/>
          </a:bodyPr>
          <a:lstStyle>
            <a:lvl1pPr algn="r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7" name="テキスト プレースホルダー 11"/>
          <p:cNvSpPr>
            <a:spLocks noGrp="1"/>
          </p:cNvSpPr>
          <p:nvPr>
            <p:ph type="body" sz="quarter" idx="28" hasCustomPrompt="1"/>
          </p:nvPr>
        </p:nvSpPr>
        <p:spPr>
          <a:xfrm>
            <a:off x="7973076" y="1903140"/>
            <a:ext cx="6120679" cy="585064"/>
          </a:xfrm>
        </p:spPr>
        <p:txBody>
          <a:bodyPr anchor="t">
            <a:noAutofit/>
          </a:bodyPr>
          <a:lstStyle>
            <a:lvl1pPr algn="r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cxnSp>
        <p:nvCxnSpPr>
          <p:cNvPr id="30" name="直線コネクタ 29"/>
          <p:cNvCxnSpPr/>
          <p:nvPr userDrawn="1"/>
        </p:nvCxnSpPr>
        <p:spPr>
          <a:xfrm>
            <a:off x="8603146" y="7393750"/>
            <a:ext cx="9683267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94775218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path" presetSubtype="0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92231 -0.927 L 0.09315 -0.0872 " pathEditMode="fixed" rAng="0" ptsTypes="AA">
                                      <p:cBhvr>
                                        <p:cTn id="6" dur="1000" spd="-100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1458" y="41991"/>
                                    </p:animMotion>
                                  </p:childTnLst>
                                </p:cTn>
                              </p:par>
                              <p:par>
                                <p:cTn id="7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2" presetClass="entr" presetSubtype="8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8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4" presetID="2" presetClass="entr" presetSubtype="8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2000"/>
                            </p:stCondLst>
                            <p:childTnLst>
                              <p:par>
                                <p:cTn id="29" presetID="2" presetClass="entr" presetSubtype="8" decel="10000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8" decel="100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3000"/>
                            </p:stCondLst>
                            <p:childTnLst>
                              <p:par>
                                <p:cTn id="38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2" presetID="2" presetClass="entr" presetSubtype="8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3500"/>
                            </p:stCondLst>
                            <p:childTnLst>
                              <p:par>
                                <p:cTn id="47" presetID="2" presetClass="entr" presetSubtype="8" decel="10000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8" decel="100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4500"/>
                            </p:stCondLst>
                            <p:childTnLst>
                              <p:par>
                                <p:cTn id="56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0" presetID="2" presetClass="entr" presetSubtype="8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5000"/>
                            </p:stCondLst>
                            <p:childTnLst>
                              <p:par>
                                <p:cTn id="65" presetID="2" presetClass="entr" presetSubtype="2" decel="10000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9" presetID="2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1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6000"/>
                            </p:stCondLst>
                            <p:childTnLst>
                              <p:par>
                                <p:cTn id="73" presetID="2" presetClass="entr" presetSubtype="2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5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6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>
        <p:tmplLst>
          <p:tmpl>
            <p:tnLst>
              <p:par>
                <p:cTn presetID="2" presetClass="entr" presetSubtype="2" decel="100000" fill="hold" nodeType="after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4" grpId="0">
        <p:tmplLst>
          <p:tmpl>
            <p:tnLst>
              <p:par>
                <p:cTn presetID="2" presetClass="entr" presetSubtype="2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1" grpId="0" build="p">
        <p:tmplLst>
          <p:tmpl lvl="1">
            <p:tnLst>
              <p:par>
                <p:cTn presetID="2" presetClass="entr" presetSubtype="8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5" grpId="0" build="p">
        <p:tmplLst>
          <p:tmpl lvl="1">
            <p:tnLst>
              <p:par>
                <p:cTn presetID="2" presetClass="entr" presetSubtype="8" decel="100000" fill="hold" nodeType="after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9" grpId="0" build="p">
        <p:tmplLst>
          <p:tmpl lvl="1">
            <p:tnLst>
              <p:par>
                <p:cTn presetID="2" presetClass="entr" presetSubtype="8" decel="100000" fill="hold" nodeType="after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1" grpId="0">
        <p:tmplLst>
          <p:tmpl>
            <p:tnLst>
              <p:par>
                <p:cTn presetID="2" presetClass="entr" presetSubtype="8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2" grpId="0">
        <p:tmplLst>
          <p:tmpl>
            <p:tnLst>
              <p:par>
                <p:cTn presetID="2" presetClass="entr" presetSubtype="8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3" grpId="0">
        <p:tmplLst>
          <p:tmpl>
            <p:tnLst>
              <p:par>
                <p:cTn presetID="2" presetClass="entr" presetSubtype="8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5" grpId="0">
        <p:tmplLst>
          <p:tmpl>
            <p:tnLst>
              <p:par>
                <p:cTn presetID="2" presetClass="entr" presetSubtype="8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6" grpId="0">
        <p:tmplLst>
          <p:tmpl>
            <p:tnLst>
              <p:par>
                <p:cTn presetID="2" presetClass="entr" presetSubtype="8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7" grpId="0">
        <p:tmplLst>
          <p:tmpl>
            <p:tnLst>
              <p:par>
                <p:cTn presetID="2" presetClass="entr" presetSubtype="8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46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 Word - 4 Lis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円/楕円 25"/>
          <p:cNvSpPr/>
          <p:nvPr userDrawn="1"/>
        </p:nvSpPr>
        <p:spPr>
          <a:xfrm>
            <a:off x="939800" y="1788632"/>
            <a:ext cx="6572725" cy="6572725"/>
          </a:xfrm>
          <a:prstGeom prst="ellipse">
            <a:avLst/>
          </a:prstGeom>
          <a:gradFill>
            <a:gsLst>
              <a:gs pos="100000">
                <a:schemeClr val="accent1">
                  <a:tint val="66000"/>
                  <a:satMod val="160000"/>
                  <a:alpha val="15000"/>
                </a:schemeClr>
              </a:gs>
              <a:gs pos="50000">
                <a:schemeClr val="accent1">
                  <a:tint val="44500"/>
                  <a:satMod val="160000"/>
                  <a:alpha val="14000"/>
                </a:schemeClr>
              </a:gs>
              <a:gs pos="0">
                <a:schemeClr val="bg1"/>
              </a:gs>
            </a:gsLst>
            <a:path path="circle">
              <a:fillToRect l="50000" t="50000" r="50000" b="50000"/>
            </a:path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black"/>
              </a:solidFill>
            </a:endParaRPr>
          </a:p>
        </p:txBody>
      </p:sp>
      <p:sp>
        <p:nvSpPr>
          <p:cNvPr id="27" name="円/楕円 26"/>
          <p:cNvSpPr/>
          <p:nvPr userDrawn="1"/>
        </p:nvSpPr>
        <p:spPr>
          <a:xfrm>
            <a:off x="1939273" y="2788105"/>
            <a:ext cx="4573781" cy="4573781"/>
          </a:xfrm>
          <a:prstGeom prst="ellipse">
            <a:avLst/>
          </a:prstGeom>
          <a:gradFill>
            <a:gsLst>
              <a:gs pos="100000">
                <a:schemeClr val="accent1">
                  <a:tint val="66000"/>
                  <a:satMod val="160000"/>
                  <a:alpha val="38000"/>
                </a:schemeClr>
              </a:gs>
              <a:gs pos="42000">
                <a:schemeClr val="accent1">
                  <a:tint val="44500"/>
                  <a:satMod val="160000"/>
                  <a:alpha val="24000"/>
                </a:schemeClr>
              </a:gs>
              <a:gs pos="0">
                <a:schemeClr val="bg1"/>
              </a:gs>
            </a:gsLst>
            <a:path path="circle">
              <a:fillToRect l="50000" t="50000" r="50000" b="50000"/>
            </a:path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black"/>
              </a:solidFill>
            </a:endParaRPr>
          </a:p>
        </p:txBody>
      </p:sp>
      <p:sp>
        <p:nvSpPr>
          <p:cNvPr id="3" name="フッター プレースホルダー 2"/>
          <p:cNvSpPr>
            <a:spLocks noGrp="1"/>
          </p:cNvSpPr>
          <p:nvPr userDrawn="1">
            <p:ph type="ftr" sz="quarter" idx="10"/>
          </p:nvPr>
        </p:nvSpPr>
        <p:spPr/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  <a:alpha val="70000"/>
                  </a:prstClr>
                </a:solidFill>
              </a:rPr>
              <a:t>The Power of PowerPoint | thepopp.com</a:t>
            </a:r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 userDrawn="1">
            <p:ph type="sldNum" sz="quarter" idx="11"/>
          </p:nvPr>
        </p:nvSpPr>
        <p:spPr/>
        <p:txBody>
          <a:bodyPr/>
          <a:lstStyle/>
          <a:p>
            <a:fld id="{387164BF-D67A-46C0-81D2-5BAF67C00C80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  <p:sp>
        <p:nvSpPr>
          <p:cNvPr id="7" name="テキスト プレースホルダー 11"/>
          <p:cNvSpPr>
            <a:spLocks noGrp="1"/>
          </p:cNvSpPr>
          <p:nvPr userDrawn="1">
            <p:ph type="body" sz="quarter" idx="15" hasCustomPrompt="1"/>
          </p:nvPr>
        </p:nvSpPr>
        <p:spPr>
          <a:xfrm>
            <a:off x="10088310" y="1543100"/>
            <a:ext cx="7470831" cy="1484881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cxnSp>
        <p:nvCxnSpPr>
          <p:cNvPr id="10" name="直線コネクタ 9"/>
          <p:cNvCxnSpPr/>
          <p:nvPr userDrawn="1"/>
        </p:nvCxnSpPr>
        <p:spPr>
          <a:xfrm>
            <a:off x="9953295" y="1453090"/>
            <a:ext cx="0" cy="1710190"/>
          </a:xfrm>
          <a:prstGeom prst="line">
            <a:avLst/>
          </a:prstGeom>
          <a:ln w="12700">
            <a:solidFill>
              <a:schemeClr val="accent1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" name="テキスト プレースホルダー 11"/>
          <p:cNvSpPr>
            <a:spLocks noGrp="1"/>
          </p:cNvSpPr>
          <p:nvPr userDrawn="1">
            <p:ph type="body" sz="quarter" idx="16" hasCustomPrompt="1"/>
          </p:nvPr>
        </p:nvSpPr>
        <p:spPr>
          <a:xfrm>
            <a:off x="7748051" y="1858135"/>
            <a:ext cx="2070230" cy="900100"/>
          </a:xfrm>
        </p:spPr>
        <p:txBody>
          <a:bodyPr anchor="ctr">
            <a:noAutofit/>
          </a:bodyPr>
          <a:lstStyle>
            <a:lvl1pPr algn="r">
              <a:lnSpc>
                <a:spcPct val="120000"/>
              </a:lnSpc>
              <a:defRPr sz="24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2" name="テキスト プレースホルダー 11"/>
          <p:cNvSpPr>
            <a:spLocks noGrp="1"/>
          </p:cNvSpPr>
          <p:nvPr userDrawn="1">
            <p:ph type="body" sz="quarter" idx="17" hasCustomPrompt="1"/>
          </p:nvPr>
        </p:nvSpPr>
        <p:spPr>
          <a:xfrm>
            <a:off x="10088310" y="3478315"/>
            <a:ext cx="7470831" cy="1484881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cxnSp>
        <p:nvCxnSpPr>
          <p:cNvPr id="13" name="直線コネクタ 12"/>
          <p:cNvCxnSpPr/>
          <p:nvPr userDrawn="1"/>
        </p:nvCxnSpPr>
        <p:spPr>
          <a:xfrm>
            <a:off x="9953295" y="3388305"/>
            <a:ext cx="0" cy="1710190"/>
          </a:xfrm>
          <a:prstGeom prst="line">
            <a:avLst/>
          </a:prstGeom>
          <a:ln w="12700">
            <a:solidFill>
              <a:schemeClr val="accent1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" name="テキスト プレースホルダー 11"/>
          <p:cNvSpPr>
            <a:spLocks noGrp="1"/>
          </p:cNvSpPr>
          <p:nvPr userDrawn="1">
            <p:ph type="body" sz="quarter" idx="18" hasCustomPrompt="1"/>
          </p:nvPr>
        </p:nvSpPr>
        <p:spPr>
          <a:xfrm>
            <a:off x="7748051" y="3793350"/>
            <a:ext cx="2070230" cy="900100"/>
          </a:xfrm>
        </p:spPr>
        <p:txBody>
          <a:bodyPr anchor="ctr">
            <a:noAutofit/>
          </a:bodyPr>
          <a:lstStyle>
            <a:lvl1pPr algn="r">
              <a:lnSpc>
                <a:spcPct val="120000"/>
              </a:lnSpc>
              <a:defRPr sz="24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5" name="テキスト プレースホルダー 11"/>
          <p:cNvSpPr>
            <a:spLocks noGrp="1"/>
          </p:cNvSpPr>
          <p:nvPr userDrawn="1">
            <p:ph type="body" sz="quarter" idx="19" hasCustomPrompt="1"/>
          </p:nvPr>
        </p:nvSpPr>
        <p:spPr>
          <a:xfrm>
            <a:off x="10088310" y="5413530"/>
            <a:ext cx="7470831" cy="1484881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cxnSp>
        <p:nvCxnSpPr>
          <p:cNvPr id="16" name="直線コネクタ 15"/>
          <p:cNvCxnSpPr/>
          <p:nvPr userDrawn="1"/>
        </p:nvCxnSpPr>
        <p:spPr>
          <a:xfrm>
            <a:off x="9953295" y="5323520"/>
            <a:ext cx="0" cy="1710190"/>
          </a:xfrm>
          <a:prstGeom prst="line">
            <a:avLst/>
          </a:prstGeom>
          <a:ln w="12700">
            <a:solidFill>
              <a:schemeClr val="accent1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" name="テキスト プレースホルダー 11"/>
          <p:cNvSpPr>
            <a:spLocks noGrp="1"/>
          </p:cNvSpPr>
          <p:nvPr userDrawn="1">
            <p:ph type="body" sz="quarter" idx="20" hasCustomPrompt="1"/>
          </p:nvPr>
        </p:nvSpPr>
        <p:spPr>
          <a:xfrm>
            <a:off x="7748051" y="5728565"/>
            <a:ext cx="2070230" cy="900100"/>
          </a:xfrm>
        </p:spPr>
        <p:txBody>
          <a:bodyPr anchor="ctr">
            <a:noAutofit/>
          </a:bodyPr>
          <a:lstStyle>
            <a:lvl1pPr algn="r">
              <a:lnSpc>
                <a:spcPct val="120000"/>
              </a:lnSpc>
              <a:defRPr sz="24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8" name="テキスト プレースホルダー 11"/>
          <p:cNvSpPr>
            <a:spLocks noGrp="1"/>
          </p:cNvSpPr>
          <p:nvPr userDrawn="1">
            <p:ph type="body" sz="quarter" idx="21" hasCustomPrompt="1"/>
          </p:nvPr>
        </p:nvSpPr>
        <p:spPr>
          <a:xfrm>
            <a:off x="10088310" y="7393466"/>
            <a:ext cx="7470831" cy="1484881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cxnSp>
        <p:nvCxnSpPr>
          <p:cNvPr id="19" name="直線コネクタ 18"/>
          <p:cNvCxnSpPr/>
          <p:nvPr userDrawn="1"/>
        </p:nvCxnSpPr>
        <p:spPr>
          <a:xfrm>
            <a:off x="9953295" y="7303456"/>
            <a:ext cx="0" cy="1710190"/>
          </a:xfrm>
          <a:prstGeom prst="line">
            <a:avLst/>
          </a:prstGeom>
          <a:ln w="12700">
            <a:solidFill>
              <a:schemeClr val="accent1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" name="テキスト プレースホルダー 11"/>
          <p:cNvSpPr>
            <a:spLocks noGrp="1"/>
          </p:cNvSpPr>
          <p:nvPr userDrawn="1">
            <p:ph type="body" sz="quarter" idx="22" hasCustomPrompt="1"/>
          </p:nvPr>
        </p:nvSpPr>
        <p:spPr>
          <a:xfrm>
            <a:off x="7748051" y="7708501"/>
            <a:ext cx="2070230" cy="900100"/>
          </a:xfrm>
        </p:spPr>
        <p:txBody>
          <a:bodyPr anchor="ctr">
            <a:noAutofit/>
          </a:bodyPr>
          <a:lstStyle>
            <a:lvl1pPr algn="r">
              <a:lnSpc>
                <a:spcPct val="120000"/>
              </a:lnSpc>
              <a:defRPr sz="24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1" name="タイトル 1"/>
          <p:cNvSpPr>
            <a:spLocks noGrp="1"/>
          </p:cNvSpPr>
          <p:nvPr userDrawn="1">
            <p:ph type="title" hasCustomPrompt="1"/>
          </p:nvPr>
        </p:nvSpPr>
        <p:spPr>
          <a:xfrm>
            <a:off x="1132316" y="3838355"/>
            <a:ext cx="6480720" cy="2655295"/>
          </a:xfrm>
          <a:prstGeom prst="rect">
            <a:avLst/>
          </a:prstGeom>
        </p:spPr>
        <p:txBody>
          <a:bodyPr anchor="ctr"/>
          <a:lstStyle>
            <a:lvl1pPr algn="ctr">
              <a:defRPr sz="6600" spc="1500" baseline="0"/>
            </a:lvl1pPr>
          </a:lstStyle>
          <a:p>
            <a:r>
              <a:rPr lang="en-US" altLang="ja-JP" dirty="0" smtClean="0"/>
              <a:t>WORD</a:t>
            </a:r>
            <a:endParaRPr kumimoji="1" lang="ja-JP" altLang="en-US" dirty="0"/>
          </a:p>
        </p:txBody>
      </p:sp>
    </p:spTree>
    <p:extLst>
      <p:ext uri="{BB962C8B-B14F-4D97-AF65-F5344CB8AC3E}">
        <p14:creationId xmlns:p14="http://schemas.microsoft.com/office/powerpoint/2010/main" val="187681481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4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2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2" presetClass="entr" presetSubtype="8" decel="100000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2" presetID="2" presetClass="entr" presetSubtype="2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6" presetID="2" presetClass="entr" presetSubtype="4" decel="10000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2250"/>
                            </p:stCondLst>
                            <p:childTnLst>
                              <p:par>
                                <p:cTn id="41" presetID="2" presetClass="entr" presetSubtype="8" decel="100000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2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4" decel="10000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3000"/>
                            </p:stCondLst>
                            <p:childTnLst>
                              <p:par>
                                <p:cTn id="54" presetID="2" presetClass="entr" presetSubtype="8" decel="100000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8" presetID="2" presetClass="entr" presetSubtype="2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2" presetID="2" presetClass="entr" presetSubtype="4" decel="10000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4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5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6" grpId="0" animBg="1"/>
      <p:bldP spid="27" grpId="0" animBg="1"/>
      <p:bldP spid="7" grpId="0"/>
      <p:bldP spid="11" grpId="0"/>
      <p:bldP spid="12" grpId="0"/>
      <p:bldP spid="14" grpId="0"/>
      <p:bldP spid="15" grpId="0"/>
      <p:bldP spid="17" grpId="0"/>
      <p:bldP spid="18" grpId="0"/>
      <p:bldP spid="20" grpId="0"/>
      <p:bldP spid="21" grpId="0"/>
    </p:bldLst>
  </p:timing>
</p:sldLayout>
</file>

<file path=ppt/slideLayouts/slideLayout46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ユーザー設定レイアウ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図プレースホルダー 9"/>
          <p:cNvSpPr>
            <a:spLocks noGrp="1"/>
          </p:cNvSpPr>
          <p:nvPr>
            <p:ph type="pic" sz="quarter" idx="12" hasCustomPrompt="1"/>
          </p:nvPr>
        </p:nvSpPr>
        <p:spPr>
          <a:xfrm>
            <a:off x="0" y="0"/>
            <a:ext cx="10500547" cy="10287000"/>
          </a:xfrm>
          <a:custGeom>
            <a:avLst/>
            <a:gdLst/>
            <a:ahLst/>
            <a:cxnLst/>
            <a:rect l="l" t="t" r="r" b="b"/>
            <a:pathLst>
              <a:path w="10500547" h="10287000">
                <a:moveTo>
                  <a:pt x="0" y="0"/>
                </a:moveTo>
                <a:lnTo>
                  <a:pt x="7928797" y="0"/>
                </a:lnTo>
                <a:lnTo>
                  <a:pt x="10500547" y="10287000"/>
                </a:lnTo>
                <a:lnTo>
                  <a:pt x="0" y="10287000"/>
                </a:lnTo>
                <a:close/>
              </a:path>
            </a:pathLst>
          </a:custGeom>
        </p:spPr>
        <p:txBody>
          <a:bodyPr/>
          <a:lstStyle>
            <a:lvl1pPr>
              <a:defRPr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/>
          </a:p>
        </p:txBody>
      </p:sp>
      <p:sp>
        <p:nvSpPr>
          <p:cNvPr id="15" name="図プレースホルダー 14"/>
          <p:cNvSpPr>
            <a:spLocks noGrp="1"/>
          </p:cNvSpPr>
          <p:nvPr>
            <p:ph type="pic" sz="quarter" idx="13" hasCustomPrompt="1"/>
          </p:nvPr>
        </p:nvSpPr>
        <p:spPr>
          <a:xfrm>
            <a:off x="8063086" y="3208285"/>
            <a:ext cx="1596469" cy="560002"/>
          </a:xfrm>
          <a:custGeom>
            <a:avLst/>
            <a:gdLst/>
            <a:ahLst/>
            <a:cxnLst/>
            <a:rect l="l" t="t" r="r" b="b"/>
            <a:pathLst>
              <a:path w="1596469" h="560002">
                <a:moveTo>
                  <a:pt x="0" y="0"/>
                </a:moveTo>
                <a:lnTo>
                  <a:pt x="515556" y="0"/>
                </a:lnTo>
                <a:lnTo>
                  <a:pt x="850109" y="0"/>
                </a:lnTo>
                <a:lnTo>
                  <a:pt x="1316468" y="0"/>
                </a:lnTo>
                <a:lnTo>
                  <a:pt x="1596469" y="280001"/>
                </a:lnTo>
                <a:lnTo>
                  <a:pt x="1316468" y="560002"/>
                </a:lnTo>
                <a:lnTo>
                  <a:pt x="990110" y="560002"/>
                </a:lnTo>
                <a:lnTo>
                  <a:pt x="515556" y="560002"/>
                </a:lnTo>
                <a:lnTo>
                  <a:pt x="140000" y="560002"/>
                </a:lnTo>
                <a:close/>
              </a:path>
            </a:pathLst>
          </a:custGeom>
          <a:solidFill>
            <a:schemeClr val="accent1"/>
          </a:solidFill>
        </p:spPr>
        <p:txBody>
          <a:bodyPr/>
          <a:lstStyle/>
          <a:p>
            <a:r>
              <a:rPr kumimoji="1" lang="en-US" altLang="ja-JP" dirty="0" smtClean="0"/>
              <a:t> </a:t>
            </a:r>
            <a:endParaRPr kumimoji="1" lang="ja-JP" altLang="en-US" dirty="0"/>
          </a:p>
        </p:txBody>
      </p: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  <a:alpha val="70000"/>
                  </a:prstClr>
                </a:solidFill>
              </a:rPr>
              <a:t>The Power of PowerPoint | thepopp.com</a:t>
            </a:r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87164BF-D67A-46C0-81D2-5BAF67C00C80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  <p:sp>
        <p:nvSpPr>
          <p:cNvPr id="16" name="テキスト プレースホルダー 11"/>
          <p:cNvSpPr>
            <a:spLocks noGrp="1"/>
          </p:cNvSpPr>
          <p:nvPr>
            <p:ph type="body" sz="quarter" idx="15" hasCustomPrompt="1"/>
          </p:nvPr>
        </p:nvSpPr>
        <p:spPr>
          <a:xfrm>
            <a:off x="8288111" y="3208285"/>
            <a:ext cx="1080120" cy="540060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8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00</a:t>
            </a:r>
            <a:endParaRPr lang="en-US" dirty="0"/>
          </a:p>
        </p:txBody>
      </p:sp>
      <p:sp>
        <p:nvSpPr>
          <p:cNvPr id="17" name="テキスト プレースホルダー 11"/>
          <p:cNvSpPr>
            <a:spLocks noGrp="1"/>
          </p:cNvSpPr>
          <p:nvPr>
            <p:ph type="body" sz="quarter" idx="14" hasCustomPrompt="1"/>
          </p:nvPr>
        </p:nvSpPr>
        <p:spPr>
          <a:xfrm>
            <a:off x="9683264" y="3163280"/>
            <a:ext cx="6885765" cy="683654"/>
          </a:xfrm>
        </p:spPr>
        <p:txBody>
          <a:bodyPr anchor="ctr">
            <a:noAutofit/>
          </a:bodyPr>
          <a:lstStyle>
            <a:lvl1pPr algn="l">
              <a:spcBef>
                <a:spcPts val="0"/>
              </a:spcBef>
              <a:defRPr sz="32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8" name="テキスト プレースホルダー 11"/>
          <p:cNvSpPr>
            <a:spLocks noGrp="1"/>
          </p:cNvSpPr>
          <p:nvPr>
            <p:ph type="body" sz="quarter" idx="17" hasCustomPrompt="1"/>
          </p:nvPr>
        </p:nvSpPr>
        <p:spPr>
          <a:xfrm>
            <a:off x="9863286" y="3658335"/>
            <a:ext cx="6885765" cy="585064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9" name="図プレースホルダー 14"/>
          <p:cNvSpPr>
            <a:spLocks noGrp="1"/>
          </p:cNvSpPr>
          <p:nvPr>
            <p:ph type="pic" sz="quarter" idx="18" hasCustomPrompt="1"/>
          </p:nvPr>
        </p:nvSpPr>
        <p:spPr>
          <a:xfrm>
            <a:off x="8423126" y="4648444"/>
            <a:ext cx="1596469" cy="560002"/>
          </a:xfrm>
          <a:custGeom>
            <a:avLst/>
            <a:gdLst/>
            <a:ahLst/>
            <a:cxnLst/>
            <a:rect l="l" t="t" r="r" b="b"/>
            <a:pathLst>
              <a:path w="1596469" h="560002">
                <a:moveTo>
                  <a:pt x="0" y="0"/>
                </a:moveTo>
                <a:lnTo>
                  <a:pt x="515556" y="0"/>
                </a:lnTo>
                <a:lnTo>
                  <a:pt x="850109" y="0"/>
                </a:lnTo>
                <a:lnTo>
                  <a:pt x="1316468" y="0"/>
                </a:lnTo>
                <a:lnTo>
                  <a:pt x="1596469" y="280001"/>
                </a:lnTo>
                <a:lnTo>
                  <a:pt x="1316468" y="560002"/>
                </a:lnTo>
                <a:lnTo>
                  <a:pt x="990110" y="560002"/>
                </a:lnTo>
                <a:lnTo>
                  <a:pt x="515556" y="560002"/>
                </a:lnTo>
                <a:lnTo>
                  <a:pt x="140000" y="560002"/>
                </a:lnTo>
                <a:close/>
              </a:path>
            </a:pathLst>
          </a:custGeom>
          <a:solidFill>
            <a:schemeClr val="accent1"/>
          </a:solidFill>
        </p:spPr>
        <p:txBody>
          <a:bodyPr/>
          <a:lstStyle/>
          <a:p>
            <a:r>
              <a:rPr kumimoji="1" lang="en-US" altLang="ja-JP" dirty="0" smtClean="0"/>
              <a:t> </a:t>
            </a:r>
            <a:endParaRPr kumimoji="1" lang="ja-JP" altLang="en-US" dirty="0"/>
          </a:p>
        </p:txBody>
      </p:sp>
      <p:sp>
        <p:nvSpPr>
          <p:cNvPr id="20" name="テキスト プレースホルダー 11"/>
          <p:cNvSpPr>
            <a:spLocks noGrp="1"/>
          </p:cNvSpPr>
          <p:nvPr>
            <p:ph type="body" sz="quarter" idx="19" hasCustomPrompt="1"/>
          </p:nvPr>
        </p:nvSpPr>
        <p:spPr>
          <a:xfrm>
            <a:off x="8648151" y="4648444"/>
            <a:ext cx="1080120" cy="540060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8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00</a:t>
            </a:r>
            <a:endParaRPr lang="en-US" dirty="0"/>
          </a:p>
        </p:txBody>
      </p:sp>
      <p:sp>
        <p:nvSpPr>
          <p:cNvPr id="21" name="テキスト プレースホルダー 11"/>
          <p:cNvSpPr>
            <a:spLocks noGrp="1"/>
          </p:cNvSpPr>
          <p:nvPr>
            <p:ph type="body" sz="quarter" idx="20" hasCustomPrompt="1"/>
          </p:nvPr>
        </p:nvSpPr>
        <p:spPr>
          <a:xfrm>
            <a:off x="10043304" y="4603439"/>
            <a:ext cx="6885765" cy="683654"/>
          </a:xfrm>
        </p:spPr>
        <p:txBody>
          <a:bodyPr anchor="ctr">
            <a:noAutofit/>
          </a:bodyPr>
          <a:lstStyle>
            <a:lvl1pPr algn="l">
              <a:spcBef>
                <a:spcPts val="0"/>
              </a:spcBef>
              <a:defRPr sz="32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2" name="テキスト プレースホルダー 11"/>
          <p:cNvSpPr>
            <a:spLocks noGrp="1"/>
          </p:cNvSpPr>
          <p:nvPr>
            <p:ph type="body" sz="quarter" idx="21" hasCustomPrompt="1"/>
          </p:nvPr>
        </p:nvSpPr>
        <p:spPr>
          <a:xfrm>
            <a:off x="10223326" y="5098494"/>
            <a:ext cx="6885765" cy="585064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4" name="図プレースホルダー 14"/>
          <p:cNvSpPr>
            <a:spLocks noGrp="1"/>
          </p:cNvSpPr>
          <p:nvPr>
            <p:ph type="pic" sz="quarter" idx="23" hasCustomPrompt="1"/>
          </p:nvPr>
        </p:nvSpPr>
        <p:spPr>
          <a:xfrm>
            <a:off x="8783166" y="6088606"/>
            <a:ext cx="1596469" cy="560002"/>
          </a:xfrm>
          <a:custGeom>
            <a:avLst/>
            <a:gdLst/>
            <a:ahLst/>
            <a:cxnLst/>
            <a:rect l="l" t="t" r="r" b="b"/>
            <a:pathLst>
              <a:path w="1596469" h="560002">
                <a:moveTo>
                  <a:pt x="0" y="0"/>
                </a:moveTo>
                <a:lnTo>
                  <a:pt x="515556" y="0"/>
                </a:lnTo>
                <a:lnTo>
                  <a:pt x="850109" y="0"/>
                </a:lnTo>
                <a:lnTo>
                  <a:pt x="1316468" y="0"/>
                </a:lnTo>
                <a:lnTo>
                  <a:pt x="1596469" y="280001"/>
                </a:lnTo>
                <a:lnTo>
                  <a:pt x="1316468" y="560002"/>
                </a:lnTo>
                <a:lnTo>
                  <a:pt x="990110" y="560002"/>
                </a:lnTo>
                <a:lnTo>
                  <a:pt x="515556" y="560002"/>
                </a:lnTo>
                <a:lnTo>
                  <a:pt x="140000" y="560002"/>
                </a:lnTo>
                <a:close/>
              </a:path>
            </a:pathLst>
          </a:custGeom>
          <a:solidFill>
            <a:schemeClr val="accent1"/>
          </a:solidFill>
        </p:spPr>
        <p:txBody>
          <a:bodyPr/>
          <a:lstStyle/>
          <a:p>
            <a:r>
              <a:rPr kumimoji="1" lang="en-US" altLang="ja-JP" dirty="0" smtClean="0"/>
              <a:t> </a:t>
            </a:r>
            <a:endParaRPr kumimoji="1" lang="ja-JP" altLang="en-US" dirty="0"/>
          </a:p>
        </p:txBody>
      </p:sp>
      <p:sp>
        <p:nvSpPr>
          <p:cNvPr id="25" name="テキスト プレースホルダー 11"/>
          <p:cNvSpPr>
            <a:spLocks noGrp="1"/>
          </p:cNvSpPr>
          <p:nvPr>
            <p:ph type="body" sz="quarter" idx="24" hasCustomPrompt="1"/>
          </p:nvPr>
        </p:nvSpPr>
        <p:spPr>
          <a:xfrm>
            <a:off x="9008191" y="6088606"/>
            <a:ext cx="1080120" cy="540060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8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00</a:t>
            </a:r>
            <a:endParaRPr lang="en-US" dirty="0"/>
          </a:p>
        </p:txBody>
      </p:sp>
      <p:sp>
        <p:nvSpPr>
          <p:cNvPr id="26" name="テキスト プレースホルダー 11"/>
          <p:cNvSpPr>
            <a:spLocks noGrp="1"/>
          </p:cNvSpPr>
          <p:nvPr>
            <p:ph type="body" sz="quarter" idx="25" hasCustomPrompt="1"/>
          </p:nvPr>
        </p:nvSpPr>
        <p:spPr>
          <a:xfrm>
            <a:off x="10403344" y="6043601"/>
            <a:ext cx="6885765" cy="683654"/>
          </a:xfrm>
        </p:spPr>
        <p:txBody>
          <a:bodyPr anchor="ctr">
            <a:noAutofit/>
          </a:bodyPr>
          <a:lstStyle>
            <a:lvl1pPr algn="l">
              <a:spcBef>
                <a:spcPts val="0"/>
              </a:spcBef>
              <a:defRPr sz="32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7" name="テキスト プレースホルダー 11"/>
          <p:cNvSpPr>
            <a:spLocks noGrp="1"/>
          </p:cNvSpPr>
          <p:nvPr>
            <p:ph type="body" sz="quarter" idx="26" hasCustomPrompt="1"/>
          </p:nvPr>
        </p:nvSpPr>
        <p:spPr>
          <a:xfrm>
            <a:off x="10583366" y="6538656"/>
            <a:ext cx="6885765" cy="585064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8" name="図プレースホルダー 14"/>
          <p:cNvSpPr>
            <a:spLocks noGrp="1"/>
          </p:cNvSpPr>
          <p:nvPr>
            <p:ph type="pic" sz="quarter" idx="27" hasCustomPrompt="1"/>
          </p:nvPr>
        </p:nvSpPr>
        <p:spPr>
          <a:xfrm>
            <a:off x="9143206" y="7528765"/>
            <a:ext cx="1596469" cy="560002"/>
          </a:xfrm>
          <a:custGeom>
            <a:avLst/>
            <a:gdLst/>
            <a:ahLst/>
            <a:cxnLst/>
            <a:rect l="l" t="t" r="r" b="b"/>
            <a:pathLst>
              <a:path w="1596469" h="560002">
                <a:moveTo>
                  <a:pt x="0" y="0"/>
                </a:moveTo>
                <a:lnTo>
                  <a:pt x="515556" y="0"/>
                </a:lnTo>
                <a:lnTo>
                  <a:pt x="850109" y="0"/>
                </a:lnTo>
                <a:lnTo>
                  <a:pt x="1316468" y="0"/>
                </a:lnTo>
                <a:lnTo>
                  <a:pt x="1596469" y="280001"/>
                </a:lnTo>
                <a:lnTo>
                  <a:pt x="1316468" y="560002"/>
                </a:lnTo>
                <a:lnTo>
                  <a:pt x="990110" y="560002"/>
                </a:lnTo>
                <a:lnTo>
                  <a:pt x="515556" y="560002"/>
                </a:lnTo>
                <a:lnTo>
                  <a:pt x="140000" y="560002"/>
                </a:lnTo>
                <a:close/>
              </a:path>
            </a:pathLst>
          </a:custGeom>
          <a:solidFill>
            <a:schemeClr val="accent1"/>
          </a:solidFill>
        </p:spPr>
        <p:txBody>
          <a:bodyPr/>
          <a:lstStyle/>
          <a:p>
            <a:r>
              <a:rPr kumimoji="1" lang="en-US" altLang="ja-JP" dirty="0" smtClean="0"/>
              <a:t> </a:t>
            </a:r>
            <a:endParaRPr kumimoji="1" lang="ja-JP" altLang="en-US" dirty="0"/>
          </a:p>
        </p:txBody>
      </p:sp>
      <p:sp>
        <p:nvSpPr>
          <p:cNvPr id="29" name="テキスト プレースホルダー 11"/>
          <p:cNvSpPr>
            <a:spLocks noGrp="1"/>
          </p:cNvSpPr>
          <p:nvPr>
            <p:ph type="body" sz="quarter" idx="28" hasCustomPrompt="1"/>
          </p:nvPr>
        </p:nvSpPr>
        <p:spPr>
          <a:xfrm>
            <a:off x="9368231" y="7528765"/>
            <a:ext cx="1080120" cy="540060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8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00</a:t>
            </a:r>
            <a:endParaRPr lang="en-US" dirty="0"/>
          </a:p>
        </p:txBody>
      </p:sp>
      <p:sp>
        <p:nvSpPr>
          <p:cNvPr id="30" name="テキスト プレースホルダー 11"/>
          <p:cNvSpPr>
            <a:spLocks noGrp="1"/>
          </p:cNvSpPr>
          <p:nvPr>
            <p:ph type="body" sz="quarter" idx="29" hasCustomPrompt="1"/>
          </p:nvPr>
        </p:nvSpPr>
        <p:spPr>
          <a:xfrm>
            <a:off x="10763384" y="7483760"/>
            <a:ext cx="6885765" cy="683654"/>
          </a:xfrm>
        </p:spPr>
        <p:txBody>
          <a:bodyPr anchor="ctr">
            <a:noAutofit/>
          </a:bodyPr>
          <a:lstStyle>
            <a:lvl1pPr algn="l">
              <a:spcBef>
                <a:spcPts val="0"/>
              </a:spcBef>
              <a:defRPr sz="32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1" name="テキスト プレースホルダー 11"/>
          <p:cNvSpPr>
            <a:spLocks noGrp="1"/>
          </p:cNvSpPr>
          <p:nvPr>
            <p:ph type="body" sz="quarter" idx="30" hasCustomPrompt="1"/>
          </p:nvPr>
        </p:nvSpPr>
        <p:spPr>
          <a:xfrm>
            <a:off x="10943406" y="7978815"/>
            <a:ext cx="6885765" cy="585064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3" name="テキスト プレースホルダー 11"/>
          <p:cNvSpPr>
            <a:spLocks noGrp="1"/>
          </p:cNvSpPr>
          <p:nvPr>
            <p:ph type="body" sz="quarter" idx="31" hasCustomPrompt="1"/>
          </p:nvPr>
        </p:nvSpPr>
        <p:spPr>
          <a:xfrm>
            <a:off x="8783166" y="507985"/>
            <a:ext cx="8865985" cy="1178709"/>
          </a:xfrm>
        </p:spPr>
        <p:txBody>
          <a:bodyPr anchor="b">
            <a:noAutofit/>
          </a:bodyPr>
          <a:lstStyle>
            <a:lvl1pPr algn="l">
              <a:defRPr sz="5400" spc="1500" baseline="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4" name="テキスト プレースホルダー 11"/>
          <p:cNvSpPr>
            <a:spLocks noGrp="1"/>
          </p:cNvSpPr>
          <p:nvPr>
            <p:ph type="body" sz="quarter" idx="32" hasCustomPrompt="1"/>
          </p:nvPr>
        </p:nvSpPr>
        <p:spPr>
          <a:xfrm>
            <a:off x="8783165" y="1633110"/>
            <a:ext cx="8865985" cy="1125125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9768444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" presetClass="entr" presetSubtype="2" decel="100000" fill="hold" grpId="0" nodeType="after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2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50"/>
                            </p:stCondLst>
                            <p:childTnLst>
                              <p:par>
                                <p:cTn id="18" presetID="10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2" presetClass="entr" presetSubtype="2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8" presetID="2" presetClass="entr" presetSubtype="2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2050"/>
                            </p:stCondLst>
                            <p:childTnLst>
                              <p:par>
                                <p:cTn id="33" presetID="10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2" presetClass="entr" presetSubtype="2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2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3050"/>
                            </p:stCondLst>
                            <p:childTnLst>
                              <p:par>
                                <p:cTn id="48" presetID="10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" presetID="2" presetClass="entr" presetSubtype="2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8" presetID="2" presetClass="entr" presetSubtype="2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4050"/>
                            </p:stCondLst>
                            <p:childTnLst>
                              <p:par>
                                <p:cTn id="63" presetID="10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8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9" presetID="2" presetClass="entr" presetSubtype="2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2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3" presetID="2" presetClass="entr" presetSubtype="2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5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6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/>
      <p:bldP spid="15" grpId="0" animBg="1"/>
      <p:bldP spid="16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7" grpId="0"/>
      <p:bldP spid="18" grpId="0"/>
      <p:bldP spid="19" grpId="0" animBg="1"/>
      <p:bldP spid="20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1" grpId="0"/>
      <p:bldP spid="22" grpId="0"/>
      <p:bldP spid="24" grpId="0" animBg="1"/>
      <p:bldP spid="25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6" grpId="0"/>
      <p:bldP spid="27" grpId="0"/>
      <p:bldP spid="28" grpId="0" animBg="1"/>
      <p:bldP spid="29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0" grpId="0"/>
      <p:bldP spid="31" grpId="0"/>
      <p:bldP spid="33" grpId="0"/>
      <p:bldP spid="34" grpId="0"/>
    </p:bldLst>
  </p:timing>
</p:sldLayout>
</file>

<file path=ppt/slideLayouts/slideLayout46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meline - Sta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  <a:alpha val="70000"/>
                  </a:prstClr>
                </a:solidFill>
              </a:rPr>
              <a:t>The Power of PowerPoint | thepopp.com</a:t>
            </a:r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87164BF-D67A-46C0-81D2-5BAF67C00C80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  <p:cxnSp>
        <p:nvCxnSpPr>
          <p:cNvPr id="8" name="直線コネクタ 7"/>
          <p:cNvCxnSpPr/>
          <p:nvPr userDrawn="1"/>
        </p:nvCxnSpPr>
        <p:spPr>
          <a:xfrm>
            <a:off x="9142412" y="0"/>
            <a:ext cx="1" cy="10287000"/>
          </a:xfrm>
          <a:prstGeom prst="line">
            <a:avLst/>
          </a:prstGeom>
          <a:ln w="12700">
            <a:solidFill>
              <a:schemeClr val="accent1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" name="円/楕円 9"/>
          <p:cNvSpPr/>
          <p:nvPr userDrawn="1"/>
        </p:nvSpPr>
        <p:spPr>
          <a:xfrm>
            <a:off x="8973504" y="2803240"/>
            <a:ext cx="360040" cy="360040"/>
          </a:xfrm>
          <a:prstGeom prst="ellipse">
            <a:avLst/>
          </a:prstGeom>
          <a:solidFill>
            <a:schemeClr val="accent1"/>
          </a:solidFill>
          <a:ln w="76200" cmpd="sng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grpSp>
        <p:nvGrpSpPr>
          <p:cNvPr id="2" name="グループ化 16"/>
          <p:cNvGrpSpPr/>
          <p:nvPr userDrawn="1"/>
        </p:nvGrpSpPr>
        <p:grpSpPr>
          <a:xfrm>
            <a:off x="9458241" y="2353190"/>
            <a:ext cx="6930769" cy="630070"/>
            <a:chOff x="9458241" y="1768125"/>
            <a:chExt cx="6930769" cy="630070"/>
          </a:xfrm>
        </p:grpSpPr>
        <p:sp>
          <p:nvSpPr>
            <p:cNvPr id="13" name="平行四辺形 12"/>
            <p:cNvSpPr/>
            <p:nvPr userDrawn="1"/>
          </p:nvSpPr>
          <p:spPr>
            <a:xfrm rot="10800000">
              <a:off x="9569958" y="1768125"/>
              <a:ext cx="6819052" cy="630070"/>
            </a:xfrm>
            <a:prstGeom prst="parallelogram">
              <a:avLst>
                <a:gd name="adj" fmla="val 75391"/>
              </a:avLst>
            </a:prstGeom>
            <a:solidFill>
              <a:schemeClr val="bg1">
                <a:lumMod val="95000"/>
              </a:schemeClr>
            </a:solidFill>
            <a:ln w="762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  <p:sp>
          <p:nvSpPr>
            <p:cNvPr id="12" name="平行四辺形 11"/>
            <p:cNvSpPr/>
            <p:nvPr userDrawn="1"/>
          </p:nvSpPr>
          <p:spPr>
            <a:xfrm rot="10800000">
              <a:off x="9458241" y="1768125"/>
              <a:ext cx="1395155" cy="630070"/>
            </a:xfrm>
            <a:prstGeom prst="parallelogram">
              <a:avLst>
                <a:gd name="adj" fmla="val 75391"/>
              </a:avLst>
            </a:prstGeom>
            <a:solidFill>
              <a:schemeClr val="accent1"/>
            </a:solidFill>
            <a:ln w="762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</p:grpSp>
      <p:sp>
        <p:nvSpPr>
          <p:cNvPr id="14" name="テキスト プレースホルダー 11"/>
          <p:cNvSpPr>
            <a:spLocks noGrp="1"/>
          </p:cNvSpPr>
          <p:nvPr>
            <p:ph type="body" sz="quarter" idx="27" hasCustomPrompt="1"/>
          </p:nvPr>
        </p:nvSpPr>
        <p:spPr>
          <a:xfrm>
            <a:off x="10763386" y="2249695"/>
            <a:ext cx="5175575" cy="848975"/>
          </a:xfrm>
        </p:spPr>
        <p:txBody>
          <a:bodyPr anchor="ctr">
            <a:noAutofit/>
          </a:bodyPr>
          <a:lstStyle>
            <a:lvl1pPr algn="l">
              <a:spcBef>
                <a:spcPts val="0"/>
              </a:spcBef>
              <a:defRPr sz="32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5" name="テキスト プレースホルダー 11"/>
          <p:cNvSpPr>
            <a:spLocks noGrp="1"/>
          </p:cNvSpPr>
          <p:nvPr>
            <p:ph type="body" sz="quarter" idx="28" hasCustomPrompt="1"/>
          </p:nvPr>
        </p:nvSpPr>
        <p:spPr>
          <a:xfrm>
            <a:off x="10718381" y="2983261"/>
            <a:ext cx="5120524" cy="1395154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spcBef>
                <a:spcPts val="0"/>
              </a:spcBef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</a:p>
          <a:p>
            <a:pPr lvl="0"/>
            <a:endParaRPr lang="en-US" altLang="ja-JP" dirty="0" smtClean="0"/>
          </a:p>
          <a:p>
            <a:pPr lvl="0"/>
            <a:endParaRPr lang="en-US" altLang="ja-JP" dirty="0" smtClean="0"/>
          </a:p>
        </p:txBody>
      </p:sp>
      <p:sp>
        <p:nvSpPr>
          <p:cNvPr id="16" name="円/楕円 15"/>
          <p:cNvSpPr/>
          <p:nvPr userDrawn="1"/>
        </p:nvSpPr>
        <p:spPr>
          <a:xfrm>
            <a:off x="8973504" y="5008485"/>
            <a:ext cx="360040" cy="360040"/>
          </a:xfrm>
          <a:prstGeom prst="ellipse">
            <a:avLst/>
          </a:prstGeom>
          <a:solidFill>
            <a:schemeClr val="accent1"/>
          </a:solidFill>
          <a:ln w="76200" cmpd="sng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grpSp>
        <p:nvGrpSpPr>
          <p:cNvPr id="7" name="グループ化 17"/>
          <p:cNvGrpSpPr/>
          <p:nvPr userDrawn="1"/>
        </p:nvGrpSpPr>
        <p:grpSpPr>
          <a:xfrm rot="10800000" flipV="1">
            <a:off x="1852397" y="4603440"/>
            <a:ext cx="6930769" cy="630070"/>
            <a:chOff x="9458241" y="1768125"/>
            <a:chExt cx="6930769" cy="630070"/>
          </a:xfrm>
        </p:grpSpPr>
        <p:sp>
          <p:nvSpPr>
            <p:cNvPr id="19" name="平行四辺形 18"/>
            <p:cNvSpPr/>
            <p:nvPr userDrawn="1"/>
          </p:nvSpPr>
          <p:spPr>
            <a:xfrm rot="10800000">
              <a:off x="9569958" y="1768125"/>
              <a:ext cx="6819052" cy="630070"/>
            </a:xfrm>
            <a:prstGeom prst="parallelogram">
              <a:avLst>
                <a:gd name="adj" fmla="val 75391"/>
              </a:avLst>
            </a:prstGeom>
            <a:solidFill>
              <a:schemeClr val="bg1">
                <a:lumMod val="95000"/>
              </a:schemeClr>
            </a:solidFill>
            <a:ln w="762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  <p:sp>
          <p:nvSpPr>
            <p:cNvPr id="20" name="平行四辺形 19"/>
            <p:cNvSpPr/>
            <p:nvPr userDrawn="1"/>
          </p:nvSpPr>
          <p:spPr>
            <a:xfrm rot="10800000">
              <a:off x="9458241" y="1768125"/>
              <a:ext cx="1395155" cy="630070"/>
            </a:xfrm>
            <a:prstGeom prst="parallelogram">
              <a:avLst>
                <a:gd name="adj" fmla="val 75391"/>
              </a:avLst>
            </a:prstGeom>
            <a:solidFill>
              <a:schemeClr val="accent1"/>
            </a:solidFill>
            <a:ln w="762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</p:grpSp>
      <p:sp>
        <p:nvSpPr>
          <p:cNvPr id="21" name="テキスト プレースホルダー 11"/>
          <p:cNvSpPr>
            <a:spLocks noGrp="1"/>
          </p:cNvSpPr>
          <p:nvPr>
            <p:ph type="body" sz="quarter" idx="29" hasCustomPrompt="1"/>
          </p:nvPr>
        </p:nvSpPr>
        <p:spPr>
          <a:xfrm>
            <a:off x="2257442" y="4513430"/>
            <a:ext cx="5175575" cy="848975"/>
          </a:xfrm>
        </p:spPr>
        <p:txBody>
          <a:bodyPr anchor="ctr">
            <a:noAutofit/>
          </a:bodyPr>
          <a:lstStyle>
            <a:lvl1pPr algn="r">
              <a:spcBef>
                <a:spcPts val="0"/>
              </a:spcBef>
              <a:defRPr sz="32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2" name="テキスト プレースホルダー 11"/>
          <p:cNvSpPr>
            <a:spLocks noGrp="1"/>
          </p:cNvSpPr>
          <p:nvPr>
            <p:ph type="body" sz="quarter" idx="30" hasCustomPrompt="1"/>
          </p:nvPr>
        </p:nvSpPr>
        <p:spPr>
          <a:xfrm>
            <a:off x="2302447" y="5246996"/>
            <a:ext cx="5085564" cy="1395154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spcBef>
                <a:spcPts val="0"/>
              </a:spcBef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</a:p>
          <a:p>
            <a:pPr lvl="0"/>
            <a:endParaRPr lang="en-US" altLang="ja-JP" dirty="0" smtClean="0"/>
          </a:p>
          <a:p>
            <a:pPr lvl="0"/>
            <a:endParaRPr lang="en-US" altLang="ja-JP" dirty="0" smtClean="0"/>
          </a:p>
        </p:txBody>
      </p:sp>
      <p:sp>
        <p:nvSpPr>
          <p:cNvPr id="23" name="円/楕円 22"/>
          <p:cNvSpPr/>
          <p:nvPr userDrawn="1"/>
        </p:nvSpPr>
        <p:spPr>
          <a:xfrm>
            <a:off x="8973504" y="7123720"/>
            <a:ext cx="360040" cy="360040"/>
          </a:xfrm>
          <a:prstGeom prst="ellipse">
            <a:avLst/>
          </a:prstGeom>
          <a:solidFill>
            <a:schemeClr val="accent1"/>
          </a:solidFill>
          <a:ln w="76200" cmpd="sng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grpSp>
        <p:nvGrpSpPr>
          <p:cNvPr id="9" name="グループ化 23"/>
          <p:cNvGrpSpPr/>
          <p:nvPr userDrawn="1"/>
        </p:nvGrpSpPr>
        <p:grpSpPr>
          <a:xfrm>
            <a:off x="9458241" y="6673670"/>
            <a:ext cx="6930769" cy="630070"/>
            <a:chOff x="9458241" y="1768125"/>
            <a:chExt cx="6930769" cy="630070"/>
          </a:xfrm>
        </p:grpSpPr>
        <p:sp>
          <p:nvSpPr>
            <p:cNvPr id="25" name="平行四辺形 24"/>
            <p:cNvSpPr/>
            <p:nvPr userDrawn="1"/>
          </p:nvSpPr>
          <p:spPr>
            <a:xfrm rot="10800000">
              <a:off x="9569958" y="1768125"/>
              <a:ext cx="6819052" cy="630070"/>
            </a:xfrm>
            <a:prstGeom prst="parallelogram">
              <a:avLst>
                <a:gd name="adj" fmla="val 75391"/>
              </a:avLst>
            </a:prstGeom>
            <a:solidFill>
              <a:schemeClr val="bg1">
                <a:lumMod val="95000"/>
              </a:schemeClr>
            </a:solidFill>
            <a:ln w="762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  <p:sp>
          <p:nvSpPr>
            <p:cNvPr id="26" name="平行四辺形 25"/>
            <p:cNvSpPr/>
            <p:nvPr userDrawn="1"/>
          </p:nvSpPr>
          <p:spPr>
            <a:xfrm rot="10800000">
              <a:off x="9458241" y="1768125"/>
              <a:ext cx="1395155" cy="630070"/>
            </a:xfrm>
            <a:prstGeom prst="parallelogram">
              <a:avLst>
                <a:gd name="adj" fmla="val 75391"/>
              </a:avLst>
            </a:prstGeom>
            <a:solidFill>
              <a:schemeClr val="accent1"/>
            </a:solidFill>
            <a:ln w="762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</p:grpSp>
      <p:sp>
        <p:nvSpPr>
          <p:cNvPr id="27" name="テキスト プレースホルダー 11"/>
          <p:cNvSpPr>
            <a:spLocks noGrp="1"/>
          </p:cNvSpPr>
          <p:nvPr>
            <p:ph type="body" sz="quarter" idx="31" hasCustomPrompt="1"/>
          </p:nvPr>
        </p:nvSpPr>
        <p:spPr>
          <a:xfrm>
            <a:off x="10763386" y="6570175"/>
            <a:ext cx="5175575" cy="848975"/>
          </a:xfrm>
        </p:spPr>
        <p:txBody>
          <a:bodyPr anchor="ctr">
            <a:noAutofit/>
          </a:bodyPr>
          <a:lstStyle>
            <a:lvl1pPr algn="l">
              <a:spcBef>
                <a:spcPts val="0"/>
              </a:spcBef>
              <a:defRPr sz="32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8" name="テキスト プレースホルダー 11"/>
          <p:cNvSpPr>
            <a:spLocks noGrp="1"/>
          </p:cNvSpPr>
          <p:nvPr>
            <p:ph type="body" sz="quarter" idx="32" hasCustomPrompt="1"/>
          </p:nvPr>
        </p:nvSpPr>
        <p:spPr>
          <a:xfrm>
            <a:off x="10718381" y="7303741"/>
            <a:ext cx="5120524" cy="1395154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spcBef>
                <a:spcPts val="0"/>
              </a:spcBef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</a:p>
          <a:p>
            <a:pPr lvl="0"/>
            <a:endParaRPr lang="en-US" altLang="ja-JP" dirty="0" smtClean="0"/>
          </a:p>
          <a:p>
            <a:pPr lvl="0"/>
            <a:endParaRPr lang="en-US" altLang="ja-JP" dirty="0" smtClean="0"/>
          </a:p>
        </p:txBody>
      </p:sp>
      <p:sp>
        <p:nvSpPr>
          <p:cNvPr id="29" name="テキスト プレースホルダー 11"/>
          <p:cNvSpPr>
            <a:spLocks noGrp="1"/>
          </p:cNvSpPr>
          <p:nvPr>
            <p:ph type="body" sz="quarter" idx="14" hasCustomPrompt="1"/>
          </p:nvPr>
        </p:nvSpPr>
        <p:spPr>
          <a:xfrm>
            <a:off x="637261" y="372970"/>
            <a:ext cx="7045907" cy="1358729"/>
          </a:xfrm>
        </p:spPr>
        <p:txBody>
          <a:bodyPr anchor="b">
            <a:noAutofit/>
          </a:bodyPr>
          <a:lstStyle>
            <a:lvl1pPr algn="l">
              <a:spcBef>
                <a:spcPts val="0"/>
              </a:spcBef>
              <a:defRPr sz="5400" spc="1500" baseline="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0" name="テキスト プレースホルダー 11"/>
          <p:cNvSpPr>
            <a:spLocks noGrp="1"/>
          </p:cNvSpPr>
          <p:nvPr>
            <p:ph type="body" sz="quarter" idx="15" hasCustomPrompt="1"/>
          </p:nvPr>
        </p:nvSpPr>
        <p:spPr>
          <a:xfrm>
            <a:off x="637261" y="1768125"/>
            <a:ext cx="7045907" cy="2250250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4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cxnSp>
        <p:nvCxnSpPr>
          <p:cNvPr id="31" name="直線コネクタ 30"/>
          <p:cNvCxnSpPr/>
          <p:nvPr userDrawn="1"/>
        </p:nvCxnSpPr>
        <p:spPr>
          <a:xfrm>
            <a:off x="0" y="1678115"/>
            <a:ext cx="7793056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3" name="円/楕円 32"/>
          <p:cNvSpPr/>
          <p:nvPr userDrawn="1"/>
        </p:nvSpPr>
        <p:spPr>
          <a:xfrm>
            <a:off x="8714865" y="8833910"/>
            <a:ext cx="855095" cy="855095"/>
          </a:xfrm>
          <a:prstGeom prst="ellipse">
            <a:avLst/>
          </a:prstGeom>
          <a:solidFill>
            <a:schemeClr val="accent1"/>
          </a:solidFill>
          <a:ln w="76200" cmpd="sng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34" name="テキスト プレースホルダー 11"/>
          <p:cNvSpPr>
            <a:spLocks noGrp="1"/>
          </p:cNvSpPr>
          <p:nvPr>
            <p:ph type="body" sz="quarter" idx="33" hasCustomPrompt="1"/>
          </p:nvPr>
        </p:nvSpPr>
        <p:spPr>
          <a:xfrm>
            <a:off x="8558141" y="8949482"/>
            <a:ext cx="1170130" cy="623950"/>
          </a:xfrm>
        </p:spPr>
        <p:txBody>
          <a:bodyPr anchor="ctr">
            <a:noAutofit/>
          </a:bodyPr>
          <a:lstStyle>
            <a:lvl1pPr algn="ctr">
              <a:spcBef>
                <a:spcPts val="0"/>
              </a:spcBef>
              <a:defRPr sz="2400" spc="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0000</a:t>
            </a:r>
            <a:endParaRPr lang="en-US" dirty="0"/>
          </a:p>
        </p:txBody>
      </p:sp>
      <p:sp>
        <p:nvSpPr>
          <p:cNvPr id="5" name="円/楕円 4"/>
          <p:cNvSpPr/>
          <p:nvPr userDrawn="1"/>
        </p:nvSpPr>
        <p:spPr>
          <a:xfrm>
            <a:off x="8714865" y="507985"/>
            <a:ext cx="855095" cy="855095"/>
          </a:xfrm>
          <a:prstGeom prst="ellipse">
            <a:avLst/>
          </a:prstGeom>
          <a:solidFill>
            <a:schemeClr val="accent1"/>
          </a:solidFill>
          <a:ln w="76200" cmpd="sng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6" name="テキスト プレースホルダー 11"/>
          <p:cNvSpPr>
            <a:spLocks noGrp="1"/>
          </p:cNvSpPr>
          <p:nvPr>
            <p:ph type="body" sz="quarter" idx="26" hasCustomPrompt="1"/>
          </p:nvPr>
        </p:nvSpPr>
        <p:spPr>
          <a:xfrm>
            <a:off x="8558141" y="623557"/>
            <a:ext cx="1170130" cy="623950"/>
          </a:xfrm>
        </p:spPr>
        <p:txBody>
          <a:bodyPr anchor="ctr">
            <a:noAutofit/>
          </a:bodyPr>
          <a:lstStyle>
            <a:lvl1pPr algn="ctr">
              <a:spcBef>
                <a:spcPts val="0"/>
              </a:spcBef>
              <a:defRPr sz="2400" spc="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0000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47063195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50"/>
                            </p:stCondLst>
                            <p:childTnLst>
                              <p:par>
                                <p:cTn id="13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50"/>
                            </p:stCondLst>
                            <p:childTnLst>
                              <p:par>
                                <p:cTn id="18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0" dur="75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800"/>
                            </p:stCondLst>
                            <p:childTnLst>
                              <p:par>
                                <p:cTn id="2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2300"/>
                            </p:stCondLst>
                            <p:childTnLst>
                              <p:par>
                                <p:cTn id="29" presetID="2" presetClass="entr" presetSubtype="1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2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2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2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2800"/>
                            </p:stCondLst>
                            <p:childTnLst>
                              <p:par>
                                <p:cTn id="46" presetID="2" presetClass="entr" presetSubtype="1" decel="10000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0" presetID="2" presetClass="entr" presetSubtype="8" decel="100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4" presetID="2" presetClass="entr" presetSubtype="8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8" presetID="2" presetClass="entr" presetSubtype="8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3800"/>
                            </p:stCondLst>
                            <p:childTnLst>
                              <p:par>
                                <p:cTn id="63" presetID="2" presetClass="entr" presetSubtype="1" decel="10000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5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6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7" presetID="2" presetClass="entr" presetSubtype="2" decel="100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9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0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1" presetID="2" presetClass="entr" presetSubtype="2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3" dur="500" fill="hold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4" dur="500" fill="hold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5" presetID="2" presetClass="entr" presetSubtype="2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7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8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4800"/>
                            </p:stCondLst>
                            <p:childTnLst>
                              <p:par>
                                <p:cTn id="80" presetID="2" presetClass="entr" presetSubtype="1" decel="10000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2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3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4" presetID="2" presetClass="entr" presetSubtype="1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6" dur="500" fill="hold"/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7" dur="500" fill="hold"/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  <p:bldP spid="14" grpId="0" build="p">
        <p:tmplLst>
          <p:tmpl lvl="1">
            <p:tnLst>
              <p:par>
                <p:cTn presetID="2" presetClass="entr" presetSubtype="2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5" grpId="0">
        <p:tmplLst>
          <p:tmpl>
            <p:tnLst>
              <p:par>
                <p:cTn presetID="2" presetClass="entr" presetSubtype="2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6" grpId="0" animBg="1"/>
      <p:bldP spid="21" grpId="0" build="p">
        <p:tmplLst>
          <p:tmpl lvl="1">
            <p:tnLst>
              <p:par>
                <p:cTn presetID="2" presetClass="entr" presetSubtype="8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2" grpId="0">
        <p:tmplLst>
          <p:tmpl>
            <p:tnLst>
              <p:par>
                <p:cTn presetID="2" presetClass="entr" presetSubtype="8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3" grpId="0" animBg="1"/>
      <p:bldP spid="27" grpId="0" build="p">
        <p:tmplLst>
          <p:tmpl lvl="1">
            <p:tnLst>
              <p:par>
                <p:cTn presetID="2" presetClass="entr" presetSubtype="2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8" grpId="0">
        <p:tmplLst>
          <p:tmpl>
            <p:tnLst>
              <p:par>
                <p:cTn presetID="2" presetClass="entr" presetSubtype="2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9" grpId="0">
        <p:tmplLst>
          <p:tmpl>
            <p:tnLst>
              <p:par>
                <p:cTn presetID="2" presetClass="entr" presetSubtype="8" decel="100000" fill="hold" nodeType="afterEffect">
                  <p:stCondLst>
                    <p:cond delay="0"/>
                  </p:stCondLst>
                  <p:iterate type="wd">
                    <p:tmPct val="10000"/>
                  </p:iterate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0" grpId="0">
        <p:tmplLst>
          <p:tmpl>
            <p:tnLst>
              <p:par>
                <p:cTn presetID="2" presetClass="entr" presetSubtype="8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3" grpId="0" animBg="1"/>
      <p:bldP spid="34" grpId="0" build="p">
        <p:tmplLst>
          <p:tmpl lvl="1">
            <p:tnLst>
              <p:par>
                <p:cTn presetID="2" presetClass="entr" presetSubtype="1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0-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5" grpId="0" animBg="1"/>
      <p:bldP spid="6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6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ircle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" name="図プレースホルダー 46"/>
          <p:cNvSpPr>
            <a:spLocks noGrp="1"/>
          </p:cNvSpPr>
          <p:nvPr>
            <p:ph type="pic" sz="quarter" idx="42" hasCustomPrompt="1"/>
          </p:nvPr>
        </p:nvSpPr>
        <p:spPr>
          <a:xfrm>
            <a:off x="6857758" y="5484220"/>
            <a:ext cx="2245748" cy="2253696"/>
          </a:xfrm>
          <a:custGeom>
            <a:avLst/>
            <a:gdLst/>
            <a:ahLst/>
            <a:cxnLst/>
            <a:rect l="l" t="t" r="r" b="b"/>
            <a:pathLst>
              <a:path w="2153093" h="2160713">
                <a:moveTo>
                  <a:pt x="2151584" y="0"/>
                </a:moveTo>
                <a:lnTo>
                  <a:pt x="2153093" y="0"/>
                </a:lnTo>
                <a:lnTo>
                  <a:pt x="2153093" y="2160637"/>
                </a:lnTo>
                <a:cubicBezTo>
                  <a:pt x="2152590" y="2160713"/>
                  <a:pt x="2152087" y="2160713"/>
                  <a:pt x="2151584" y="2160713"/>
                </a:cubicBezTo>
                <a:cubicBezTo>
                  <a:pt x="963297" y="2160713"/>
                  <a:pt x="0" y="1197416"/>
                  <a:pt x="0" y="9129"/>
                </a:cubicBezTo>
                <a:lnTo>
                  <a:pt x="2151584" y="9129"/>
                </a:lnTo>
                <a:close/>
              </a:path>
            </a:pathLst>
          </a:custGeom>
        </p:spPr>
        <p:txBody>
          <a:bodyPr/>
          <a:lstStyle/>
          <a:p>
            <a:r>
              <a:rPr kumimoji="1" lang="en-US" altLang="ja-JP" dirty="0" smtClean="0"/>
              <a:t> </a:t>
            </a:r>
            <a:endParaRPr kumimoji="1" lang="ja-JP" altLang="en-US" dirty="0"/>
          </a:p>
        </p:txBody>
      </p:sp>
      <p:sp>
        <p:nvSpPr>
          <p:cNvPr id="45" name="図プレースホルダー 44"/>
          <p:cNvSpPr>
            <a:spLocks noGrp="1"/>
          </p:cNvSpPr>
          <p:nvPr>
            <p:ph type="pic" sz="quarter" idx="41" hasCustomPrompt="1"/>
          </p:nvPr>
        </p:nvSpPr>
        <p:spPr>
          <a:xfrm>
            <a:off x="9161994" y="5484548"/>
            <a:ext cx="2253696" cy="2245748"/>
          </a:xfrm>
          <a:custGeom>
            <a:avLst/>
            <a:gdLst/>
            <a:ahLst/>
            <a:cxnLst/>
            <a:rect l="l" t="t" r="r" b="b"/>
            <a:pathLst>
              <a:path w="2160713" h="2153093">
                <a:moveTo>
                  <a:pt x="0" y="0"/>
                </a:moveTo>
                <a:lnTo>
                  <a:pt x="2160637" y="0"/>
                </a:lnTo>
                <a:cubicBezTo>
                  <a:pt x="2160713" y="503"/>
                  <a:pt x="2160713" y="1006"/>
                  <a:pt x="2160713" y="1509"/>
                </a:cubicBezTo>
                <a:cubicBezTo>
                  <a:pt x="2160713" y="1189796"/>
                  <a:pt x="1197416" y="2153093"/>
                  <a:pt x="9129" y="2153093"/>
                </a:cubicBezTo>
                <a:lnTo>
                  <a:pt x="9129" y="1509"/>
                </a:lnTo>
                <a:lnTo>
                  <a:pt x="0" y="1509"/>
                </a:lnTo>
                <a:close/>
              </a:path>
            </a:pathLst>
          </a:custGeom>
        </p:spPr>
        <p:txBody>
          <a:bodyPr/>
          <a:lstStyle/>
          <a:p>
            <a:r>
              <a:rPr kumimoji="1" lang="en-US" altLang="ja-JP" dirty="0" smtClean="0"/>
              <a:t> </a:t>
            </a:r>
            <a:endParaRPr kumimoji="1" lang="ja-JP" altLang="en-US" dirty="0"/>
          </a:p>
        </p:txBody>
      </p:sp>
      <p:sp>
        <p:nvSpPr>
          <p:cNvPr id="43" name="図プレースホルダー 42"/>
          <p:cNvSpPr>
            <a:spLocks noGrp="1"/>
          </p:cNvSpPr>
          <p:nvPr>
            <p:ph type="pic" sz="quarter" idx="40" hasCustomPrompt="1"/>
          </p:nvPr>
        </p:nvSpPr>
        <p:spPr>
          <a:xfrm>
            <a:off x="9162322" y="3181184"/>
            <a:ext cx="2245748" cy="2253696"/>
          </a:xfrm>
          <a:custGeom>
            <a:avLst/>
            <a:gdLst/>
            <a:ahLst/>
            <a:cxnLst/>
            <a:rect l="l" t="t" r="r" b="b"/>
            <a:pathLst>
              <a:path w="2153093" h="2160713">
                <a:moveTo>
                  <a:pt x="1509" y="0"/>
                </a:moveTo>
                <a:cubicBezTo>
                  <a:pt x="1189796" y="0"/>
                  <a:pt x="2153093" y="963297"/>
                  <a:pt x="2153093" y="2151584"/>
                </a:cubicBezTo>
                <a:lnTo>
                  <a:pt x="1509" y="2151584"/>
                </a:lnTo>
                <a:lnTo>
                  <a:pt x="1509" y="2160713"/>
                </a:lnTo>
                <a:lnTo>
                  <a:pt x="0" y="2160713"/>
                </a:lnTo>
                <a:lnTo>
                  <a:pt x="0" y="76"/>
                </a:lnTo>
                <a:cubicBezTo>
                  <a:pt x="503" y="0"/>
                  <a:pt x="1006" y="0"/>
                  <a:pt x="1509" y="0"/>
                </a:cubicBezTo>
                <a:close/>
              </a:path>
            </a:pathLst>
          </a:custGeom>
        </p:spPr>
        <p:txBody>
          <a:bodyPr/>
          <a:lstStyle/>
          <a:p>
            <a:r>
              <a:rPr kumimoji="1" lang="en-US" altLang="ja-JP" dirty="0" smtClean="0"/>
              <a:t> </a:t>
            </a:r>
            <a:endParaRPr kumimoji="1" lang="ja-JP" altLang="en-US" dirty="0"/>
          </a:p>
        </p:txBody>
      </p:sp>
      <p:sp>
        <p:nvSpPr>
          <p:cNvPr id="41" name="図プレースホルダー 40"/>
          <p:cNvSpPr>
            <a:spLocks noGrp="1"/>
          </p:cNvSpPr>
          <p:nvPr>
            <p:ph type="pic" sz="quarter" idx="39" hasCustomPrompt="1"/>
          </p:nvPr>
        </p:nvSpPr>
        <p:spPr>
          <a:xfrm>
            <a:off x="6858001" y="3189132"/>
            <a:ext cx="2253696" cy="2245748"/>
          </a:xfrm>
          <a:custGeom>
            <a:avLst/>
            <a:gdLst/>
            <a:ahLst/>
            <a:cxnLst/>
            <a:rect l="l" t="t" r="r" b="b"/>
            <a:pathLst>
              <a:path w="2160713" h="2153093">
                <a:moveTo>
                  <a:pt x="2151584" y="0"/>
                </a:moveTo>
                <a:lnTo>
                  <a:pt x="2151584" y="2151584"/>
                </a:lnTo>
                <a:lnTo>
                  <a:pt x="2160713" y="2151584"/>
                </a:lnTo>
                <a:lnTo>
                  <a:pt x="2160713" y="2153093"/>
                </a:lnTo>
                <a:lnTo>
                  <a:pt x="76" y="2153093"/>
                </a:lnTo>
                <a:cubicBezTo>
                  <a:pt x="0" y="2152590"/>
                  <a:pt x="0" y="2152087"/>
                  <a:pt x="0" y="2151584"/>
                </a:cubicBezTo>
                <a:cubicBezTo>
                  <a:pt x="0" y="963297"/>
                  <a:pt x="963297" y="0"/>
                  <a:pt x="2151584" y="0"/>
                </a:cubicBezTo>
                <a:close/>
              </a:path>
            </a:pathLst>
          </a:custGeom>
        </p:spPr>
        <p:txBody>
          <a:bodyPr/>
          <a:lstStyle/>
          <a:p>
            <a:r>
              <a:rPr kumimoji="1" lang="en-US" altLang="ja-JP" dirty="0" smtClean="0"/>
              <a:t> </a:t>
            </a:r>
            <a:endParaRPr kumimoji="1" lang="ja-JP" altLang="en-US" dirty="0"/>
          </a:p>
        </p:txBody>
      </p:sp>
      <p:sp>
        <p:nvSpPr>
          <p:cNvPr id="2" name="タイトル 1"/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en-US" altLang="ja-JP" dirty="0" smtClean="0"/>
              <a:t>SLIDE TITLE HERE</a:t>
            </a:r>
            <a:endParaRPr kumimoji="1" lang="ja-JP" altLang="en-US" dirty="0"/>
          </a:p>
        </p:txBody>
      </p: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 smtClean="0"/>
              <a:t>The Power of PowerPoint | thepopp.com</a:t>
            </a:r>
            <a:endParaRPr lang="en-US" dirty="0"/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87164BF-D67A-46C0-81D2-5BAF67C00C80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5" name="ドーナツ 4"/>
          <p:cNvSpPr/>
          <p:nvPr userDrawn="1"/>
        </p:nvSpPr>
        <p:spPr>
          <a:xfrm>
            <a:off x="6263526" y="2579009"/>
            <a:ext cx="5760000" cy="5760000"/>
          </a:xfrm>
          <a:prstGeom prst="donut">
            <a:avLst>
              <a:gd name="adj" fmla="val 8728"/>
            </a:avLst>
          </a:prstGeom>
          <a:solidFill>
            <a:schemeClr val="bg1">
              <a:lumMod val="95000"/>
            </a:schemeClr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schemeClr val="tx1"/>
              </a:solidFill>
            </a:endParaRPr>
          </a:p>
        </p:txBody>
      </p:sp>
      <p:sp>
        <p:nvSpPr>
          <p:cNvPr id="6" name="アーチ 6"/>
          <p:cNvSpPr/>
          <p:nvPr userDrawn="1"/>
        </p:nvSpPr>
        <p:spPr>
          <a:xfrm>
            <a:off x="9178776" y="2579009"/>
            <a:ext cx="2844750" cy="3158992"/>
          </a:xfrm>
          <a:custGeom>
            <a:avLst/>
            <a:gdLst/>
            <a:ahLst/>
            <a:cxnLst/>
            <a:rect l="l" t="t" r="r" b="b"/>
            <a:pathLst>
              <a:path w="2844750" h="3158992">
                <a:moveTo>
                  <a:pt x="0" y="0"/>
                </a:moveTo>
                <a:cubicBezTo>
                  <a:pt x="766552" y="20660"/>
                  <a:pt x="1499688" y="342349"/>
                  <a:pt x="2035609" y="903232"/>
                </a:cubicBezTo>
                <a:cubicBezTo>
                  <a:pt x="2555046" y="1446863"/>
                  <a:pt x="2841583" y="2165348"/>
                  <a:pt x="2844558" y="2907144"/>
                </a:cubicBezTo>
                <a:lnTo>
                  <a:pt x="2844750" y="2907144"/>
                </a:lnTo>
                <a:lnTo>
                  <a:pt x="2844567" y="2907327"/>
                </a:lnTo>
                <a:cubicBezTo>
                  <a:pt x="2844742" y="2908528"/>
                  <a:pt x="2844746" y="2909731"/>
                  <a:pt x="2844750" y="2910933"/>
                </a:cubicBezTo>
                <a:lnTo>
                  <a:pt x="2840961" y="2910933"/>
                </a:lnTo>
                <a:lnTo>
                  <a:pt x="2592902" y="3158992"/>
                </a:lnTo>
                <a:lnTo>
                  <a:pt x="2344843" y="2910933"/>
                </a:lnTo>
                <a:lnTo>
                  <a:pt x="2342765" y="2910933"/>
                </a:lnTo>
                <a:lnTo>
                  <a:pt x="2342652" y="2908742"/>
                </a:lnTo>
                <a:lnTo>
                  <a:pt x="2341054" y="2907144"/>
                </a:lnTo>
                <a:lnTo>
                  <a:pt x="2342570" y="2907144"/>
                </a:lnTo>
                <a:cubicBezTo>
                  <a:pt x="2339408" y="2293718"/>
                  <a:pt x="2102129" y="1699740"/>
                  <a:pt x="1672540" y="1250142"/>
                </a:cubicBezTo>
                <a:cubicBezTo>
                  <a:pt x="1232013" y="789097"/>
                  <a:pt x="630616" y="523165"/>
                  <a:pt x="927" y="502769"/>
                </a:cubicBezTo>
                <a:lnTo>
                  <a:pt x="251847" y="251850"/>
                </a:lnTo>
                <a:lnTo>
                  <a:pt x="0" y="2"/>
                </a:lnTo>
                <a:close/>
              </a:path>
            </a:pathLst>
          </a:custGeom>
          <a:solidFill>
            <a:schemeClr val="accent1">
              <a:lumMod val="60000"/>
              <a:lumOff val="40000"/>
            </a:schemeClr>
          </a:solidFill>
          <a:ln w="38100" cmpd="sng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schemeClr val="tx1"/>
              </a:solidFill>
            </a:endParaRPr>
          </a:p>
        </p:txBody>
      </p:sp>
      <p:sp>
        <p:nvSpPr>
          <p:cNvPr id="7" name="アーチ 6"/>
          <p:cNvSpPr/>
          <p:nvPr userDrawn="1"/>
        </p:nvSpPr>
        <p:spPr>
          <a:xfrm rot="5400000">
            <a:off x="9021655" y="5346420"/>
            <a:ext cx="2844750" cy="3158992"/>
          </a:xfrm>
          <a:custGeom>
            <a:avLst/>
            <a:gdLst/>
            <a:ahLst/>
            <a:cxnLst/>
            <a:rect l="l" t="t" r="r" b="b"/>
            <a:pathLst>
              <a:path w="2844750" h="3158992">
                <a:moveTo>
                  <a:pt x="0" y="0"/>
                </a:moveTo>
                <a:cubicBezTo>
                  <a:pt x="766552" y="20660"/>
                  <a:pt x="1499688" y="342349"/>
                  <a:pt x="2035609" y="903232"/>
                </a:cubicBezTo>
                <a:cubicBezTo>
                  <a:pt x="2555046" y="1446863"/>
                  <a:pt x="2841583" y="2165348"/>
                  <a:pt x="2844558" y="2907144"/>
                </a:cubicBezTo>
                <a:lnTo>
                  <a:pt x="2844750" y="2907144"/>
                </a:lnTo>
                <a:lnTo>
                  <a:pt x="2844567" y="2907327"/>
                </a:lnTo>
                <a:cubicBezTo>
                  <a:pt x="2844742" y="2908528"/>
                  <a:pt x="2844746" y="2909731"/>
                  <a:pt x="2844750" y="2910933"/>
                </a:cubicBezTo>
                <a:lnTo>
                  <a:pt x="2840961" y="2910933"/>
                </a:lnTo>
                <a:lnTo>
                  <a:pt x="2592902" y="3158992"/>
                </a:lnTo>
                <a:lnTo>
                  <a:pt x="2344843" y="2910933"/>
                </a:lnTo>
                <a:lnTo>
                  <a:pt x="2342765" y="2910933"/>
                </a:lnTo>
                <a:lnTo>
                  <a:pt x="2342652" y="2908742"/>
                </a:lnTo>
                <a:lnTo>
                  <a:pt x="2341054" y="2907144"/>
                </a:lnTo>
                <a:lnTo>
                  <a:pt x="2342570" y="2907144"/>
                </a:lnTo>
                <a:cubicBezTo>
                  <a:pt x="2339408" y="2293718"/>
                  <a:pt x="2102129" y="1699740"/>
                  <a:pt x="1672540" y="1250142"/>
                </a:cubicBezTo>
                <a:cubicBezTo>
                  <a:pt x="1232013" y="789097"/>
                  <a:pt x="630616" y="523165"/>
                  <a:pt x="927" y="502769"/>
                </a:cubicBezTo>
                <a:lnTo>
                  <a:pt x="251847" y="251850"/>
                </a:lnTo>
                <a:lnTo>
                  <a:pt x="0" y="2"/>
                </a:lnTo>
                <a:close/>
              </a:path>
            </a:pathLst>
          </a:custGeom>
          <a:solidFill>
            <a:schemeClr val="accent1">
              <a:lumMod val="60000"/>
              <a:lumOff val="40000"/>
            </a:schemeClr>
          </a:solidFill>
          <a:ln w="38100" cmpd="sng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schemeClr val="tx1"/>
              </a:solidFill>
            </a:endParaRPr>
          </a:p>
        </p:txBody>
      </p:sp>
      <p:sp>
        <p:nvSpPr>
          <p:cNvPr id="8" name="アーチ 6"/>
          <p:cNvSpPr/>
          <p:nvPr userDrawn="1"/>
        </p:nvSpPr>
        <p:spPr>
          <a:xfrm rot="10800000">
            <a:off x="6254245" y="5189298"/>
            <a:ext cx="2844750" cy="3158992"/>
          </a:xfrm>
          <a:custGeom>
            <a:avLst/>
            <a:gdLst/>
            <a:ahLst/>
            <a:cxnLst/>
            <a:rect l="l" t="t" r="r" b="b"/>
            <a:pathLst>
              <a:path w="2844750" h="3158992">
                <a:moveTo>
                  <a:pt x="0" y="0"/>
                </a:moveTo>
                <a:cubicBezTo>
                  <a:pt x="766552" y="20660"/>
                  <a:pt x="1499688" y="342349"/>
                  <a:pt x="2035609" y="903232"/>
                </a:cubicBezTo>
                <a:cubicBezTo>
                  <a:pt x="2555046" y="1446863"/>
                  <a:pt x="2841583" y="2165348"/>
                  <a:pt x="2844558" y="2907144"/>
                </a:cubicBezTo>
                <a:lnTo>
                  <a:pt x="2844750" y="2907144"/>
                </a:lnTo>
                <a:lnTo>
                  <a:pt x="2844567" y="2907327"/>
                </a:lnTo>
                <a:cubicBezTo>
                  <a:pt x="2844742" y="2908528"/>
                  <a:pt x="2844746" y="2909731"/>
                  <a:pt x="2844750" y="2910933"/>
                </a:cubicBezTo>
                <a:lnTo>
                  <a:pt x="2840961" y="2910933"/>
                </a:lnTo>
                <a:lnTo>
                  <a:pt x="2592902" y="3158992"/>
                </a:lnTo>
                <a:lnTo>
                  <a:pt x="2344843" y="2910933"/>
                </a:lnTo>
                <a:lnTo>
                  <a:pt x="2342765" y="2910933"/>
                </a:lnTo>
                <a:lnTo>
                  <a:pt x="2342652" y="2908742"/>
                </a:lnTo>
                <a:lnTo>
                  <a:pt x="2341054" y="2907144"/>
                </a:lnTo>
                <a:lnTo>
                  <a:pt x="2342570" y="2907144"/>
                </a:lnTo>
                <a:cubicBezTo>
                  <a:pt x="2339408" y="2293718"/>
                  <a:pt x="2102129" y="1699740"/>
                  <a:pt x="1672540" y="1250142"/>
                </a:cubicBezTo>
                <a:cubicBezTo>
                  <a:pt x="1232013" y="789097"/>
                  <a:pt x="630616" y="523165"/>
                  <a:pt x="927" y="502769"/>
                </a:cubicBezTo>
                <a:lnTo>
                  <a:pt x="251847" y="251850"/>
                </a:lnTo>
                <a:lnTo>
                  <a:pt x="0" y="2"/>
                </a:lnTo>
                <a:close/>
              </a:path>
            </a:pathLst>
          </a:custGeom>
          <a:solidFill>
            <a:schemeClr val="accent1">
              <a:lumMod val="60000"/>
              <a:lumOff val="40000"/>
            </a:schemeClr>
          </a:solidFill>
          <a:ln w="38100" cmpd="sng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schemeClr val="tx1"/>
              </a:solidFill>
            </a:endParaRPr>
          </a:p>
        </p:txBody>
      </p:sp>
      <p:sp>
        <p:nvSpPr>
          <p:cNvPr id="9" name="アーチ 6"/>
          <p:cNvSpPr/>
          <p:nvPr userDrawn="1"/>
        </p:nvSpPr>
        <p:spPr>
          <a:xfrm rot="16200000">
            <a:off x="6411365" y="2421095"/>
            <a:ext cx="2844750" cy="3158992"/>
          </a:xfrm>
          <a:custGeom>
            <a:avLst/>
            <a:gdLst/>
            <a:ahLst/>
            <a:cxnLst/>
            <a:rect l="l" t="t" r="r" b="b"/>
            <a:pathLst>
              <a:path w="2844750" h="3158992">
                <a:moveTo>
                  <a:pt x="0" y="0"/>
                </a:moveTo>
                <a:cubicBezTo>
                  <a:pt x="766552" y="20660"/>
                  <a:pt x="1499688" y="342349"/>
                  <a:pt x="2035609" y="903232"/>
                </a:cubicBezTo>
                <a:cubicBezTo>
                  <a:pt x="2555046" y="1446863"/>
                  <a:pt x="2841583" y="2165348"/>
                  <a:pt x="2844558" y="2907144"/>
                </a:cubicBezTo>
                <a:lnTo>
                  <a:pt x="2844750" y="2907144"/>
                </a:lnTo>
                <a:lnTo>
                  <a:pt x="2844567" y="2907327"/>
                </a:lnTo>
                <a:cubicBezTo>
                  <a:pt x="2844742" y="2908528"/>
                  <a:pt x="2844746" y="2909731"/>
                  <a:pt x="2844750" y="2910933"/>
                </a:cubicBezTo>
                <a:lnTo>
                  <a:pt x="2840961" y="2910933"/>
                </a:lnTo>
                <a:lnTo>
                  <a:pt x="2592902" y="3158992"/>
                </a:lnTo>
                <a:lnTo>
                  <a:pt x="2344843" y="2910933"/>
                </a:lnTo>
                <a:lnTo>
                  <a:pt x="2342765" y="2910933"/>
                </a:lnTo>
                <a:lnTo>
                  <a:pt x="2342652" y="2908742"/>
                </a:lnTo>
                <a:lnTo>
                  <a:pt x="2341054" y="2907144"/>
                </a:lnTo>
                <a:lnTo>
                  <a:pt x="2342570" y="2907144"/>
                </a:lnTo>
                <a:cubicBezTo>
                  <a:pt x="2339408" y="2293718"/>
                  <a:pt x="2102129" y="1699740"/>
                  <a:pt x="1672540" y="1250142"/>
                </a:cubicBezTo>
                <a:cubicBezTo>
                  <a:pt x="1232013" y="789097"/>
                  <a:pt x="630616" y="523165"/>
                  <a:pt x="927" y="502769"/>
                </a:cubicBezTo>
                <a:lnTo>
                  <a:pt x="251847" y="251850"/>
                </a:lnTo>
                <a:lnTo>
                  <a:pt x="0" y="2"/>
                </a:lnTo>
                <a:close/>
              </a:path>
            </a:pathLst>
          </a:custGeom>
          <a:solidFill>
            <a:schemeClr val="accent1">
              <a:lumMod val="60000"/>
              <a:lumOff val="40000"/>
            </a:schemeClr>
          </a:solidFill>
          <a:ln w="38100" cmpd="sng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schemeClr val="tx1"/>
              </a:solidFill>
            </a:endParaRPr>
          </a:p>
        </p:txBody>
      </p:sp>
      <p:sp>
        <p:nvSpPr>
          <p:cNvPr id="18" name="テキスト プレースホルダー 11"/>
          <p:cNvSpPr>
            <a:spLocks noGrp="1"/>
          </p:cNvSpPr>
          <p:nvPr>
            <p:ph type="body" sz="quarter" idx="31" hasCustomPrompt="1"/>
          </p:nvPr>
        </p:nvSpPr>
        <p:spPr>
          <a:xfrm>
            <a:off x="12158541" y="3397742"/>
            <a:ext cx="5490610" cy="1925777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9" name="テキスト プレースホルダー 11"/>
          <p:cNvSpPr>
            <a:spLocks noGrp="1"/>
          </p:cNvSpPr>
          <p:nvPr>
            <p:ph type="body" sz="quarter" idx="32" hasCustomPrompt="1"/>
          </p:nvPr>
        </p:nvSpPr>
        <p:spPr>
          <a:xfrm>
            <a:off x="12158541" y="2384854"/>
            <a:ext cx="5490610" cy="1111017"/>
          </a:xfrm>
        </p:spPr>
        <p:txBody>
          <a:bodyPr anchor="b">
            <a:noAutofit/>
          </a:bodyPr>
          <a:lstStyle>
            <a:lvl1pPr algn="l">
              <a:lnSpc>
                <a:spcPct val="100000"/>
              </a:lnSpc>
              <a:spcBef>
                <a:spcPts val="0"/>
              </a:spcBef>
              <a:defRPr sz="28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0" name="テキスト プレースホルダー 11"/>
          <p:cNvSpPr>
            <a:spLocks noGrp="1"/>
          </p:cNvSpPr>
          <p:nvPr>
            <p:ph type="body" sz="quarter" idx="33" hasCustomPrompt="1"/>
          </p:nvPr>
        </p:nvSpPr>
        <p:spPr>
          <a:xfrm>
            <a:off x="12158541" y="6683107"/>
            <a:ext cx="5490610" cy="1925777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1" name="テキスト プレースホルダー 11"/>
          <p:cNvSpPr>
            <a:spLocks noGrp="1"/>
          </p:cNvSpPr>
          <p:nvPr>
            <p:ph type="body" sz="quarter" idx="34" hasCustomPrompt="1"/>
          </p:nvPr>
        </p:nvSpPr>
        <p:spPr>
          <a:xfrm>
            <a:off x="12158541" y="5670219"/>
            <a:ext cx="5490610" cy="1111017"/>
          </a:xfrm>
        </p:spPr>
        <p:txBody>
          <a:bodyPr anchor="b">
            <a:noAutofit/>
          </a:bodyPr>
          <a:lstStyle>
            <a:lvl1pPr algn="l">
              <a:lnSpc>
                <a:spcPct val="100000"/>
              </a:lnSpc>
              <a:spcBef>
                <a:spcPts val="0"/>
              </a:spcBef>
              <a:defRPr sz="28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2" name="テキスト プレースホルダー 11"/>
          <p:cNvSpPr>
            <a:spLocks noGrp="1"/>
          </p:cNvSpPr>
          <p:nvPr>
            <p:ph type="body" sz="quarter" idx="35" hasCustomPrompt="1"/>
          </p:nvPr>
        </p:nvSpPr>
        <p:spPr>
          <a:xfrm>
            <a:off x="637261" y="3411793"/>
            <a:ext cx="5490610" cy="1925777"/>
          </a:xfrm>
        </p:spPr>
        <p:txBody>
          <a:bodyPr anchor="t">
            <a:noAutofit/>
          </a:bodyPr>
          <a:lstStyle>
            <a:lvl1pPr algn="r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3" name="テキスト プレースホルダー 11"/>
          <p:cNvSpPr>
            <a:spLocks noGrp="1"/>
          </p:cNvSpPr>
          <p:nvPr>
            <p:ph type="body" sz="quarter" idx="36" hasCustomPrompt="1"/>
          </p:nvPr>
        </p:nvSpPr>
        <p:spPr>
          <a:xfrm>
            <a:off x="637261" y="2398905"/>
            <a:ext cx="5490610" cy="1111017"/>
          </a:xfrm>
        </p:spPr>
        <p:txBody>
          <a:bodyPr anchor="b">
            <a:noAutofit/>
          </a:bodyPr>
          <a:lstStyle>
            <a:lvl1pPr algn="r">
              <a:lnSpc>
                <a:spcPct val="100000"/>
              </a:lnSpc>
              <a:spcBef>
                <a:spcPts val="0"/>
              </a:spcBef>
              <a:defRPr sz="28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4" name="テキスト プレースホルダー 11"/>
          <p:cNvSpPr>
            <a:spLocks noGrp="1"/>
          </p:cNvSpPr>
          <p:nvPr>
            <p:ph type="body" sz="quarter" idx="37" hasCustomPrompt="1"/>
          </p:nvPr>
        </p:nvSpPr>
        <p:spPr>
          <a:xfrm>
            <a:off x="637261" y="6697158"/>
            <a:ext cx="5490610" cy="1925777"/>
          </a:xfrm>
        </p:spPr>
        <p:txBody>
          <a:bodyPr anchor="t">
            <a:noAutofit/>
          </a:bodyPr>
          <a:lstStyle>
            <a:lvl1pPr algn="r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5" name="テキスト プレースホルダー 11"/>
          <p:cNvSpPr>
            <a:spLocks noGrp="1"/>
          </p:cNvSpPr>
          <p:nvPr>
            <p:ph type="body" sz="quarter" idx="38" hasCustomPrompt="1"/>
          </p:nvPr>
        </p:nvSpPr>
        <p:spPr>
          <a:xfrm>
            <a:off x="637261" y="5684270"/>
            <a:ext cx="5490610" cy="1111017"/>
          </a:xfrm>
        </p:spPr>
        <p:txBody>
          <a:bodyPr anchor="b">
            <a:noAutofit/>
          </a:bodyPr>
          <a:lstStyle>
            <a:lvl1pPr algn="r">
              <a:lnSpc>
                <a:spcPct val="100000"/>
              </a:lnSpc>
              <a:spcBef>
                <a:spcPts val="0"/>
              </a:spcBef>
              <a:defRPr sz="28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39588722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1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7" dur="75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750"/>
                            </p:stCondLst>
                            <p:childTnLst>
                              <p:par>
                                <p:cTn id="9" presetID="22" presetClass="entr" presetSubtype="1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22" presetClass="entr" presetSubtype="1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4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500"/>
                            </p:stCondLst>
                            <p:childTnLst>
                              <p:par>
                                <p:cTn id="1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2000"/>
                            </p:stCondLst>
                            <p:childTnLst>
                              <p:par>
                                <p:cTn id="23" presetID="22" presetClass="entr" presetSubtype="1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5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22" presetClass="entr" presetSubtype="1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8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2750"/>
                            </p:stCondLst>
                            <p:childTnLst>
                              <p:par>
                                <p:cTn id="3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3250"/>
                            </p:stCondLst>
                            <p:childTnLst>
                              <p:par>
                                <p:cTn id="37" presetID="22" presetClass="entr" presetSubtype="4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9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22" presetClass="entr" presetSubtype="4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2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4000"/>
                            </p:stCondLst>
                            <p:childTnLst>
                              <p:par>
                                <p:cTn id="4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4500"/>
                            </p:stCondLst>
                            <p:childTnLst>
                              <p:par>
                                <p:cTn id="51" presetID="22" presetClass="entr" presetSubtype="4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3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" presetID="22" presetClass="entr" presetSubtype="4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6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>
                            <p:stCondLst>
                              <p:cond delay="5250"/>
                            </p:stCondLst>
                            <p:childTnLst>
                              <p:par>
                                <p:cTn id="5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/>
      <p:bldP spid="45" grpId="0"/>
      <p:bldP spid="43" grpId="0"/>
      <p:bldP spid="41" grpId="0"/>
      <p:bldP spid="5" grpId="0" animBg="1"/>
      <p:bldP spid="6" grpId="0" animBg="1"/>
      <p:bldP spid="7" grpId="0" animBg="1"/>
      <p:bldP spid="8" grpId="0" animBg="1"/>
      <p:bldP spid="9" grpId="0" animBg="1"/>
      <p:bldP spid="18" grpId="0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9" grpId="0">
        <p:tmplLst>
          <p:tmpl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0" grpId="0">
        <p:tmplLst>
          <p:tmpl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1" grpId="0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2" grpId="0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3" grpId="0">
        <p:tmplLst>
          <p:tmpl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4" grpId="0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5" grpId="0">
        <p:tmplLst>
          <p:tmpl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5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47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meline - Midd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  <a:alpha val="70000"/>
                  </a:prstClr>
                </a:solidFill>
              </a:rPr>
              <a:t>The Power of PowerPoint | thepopp.com</a:t>
            </a:r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87164BF-D67A-46C0-81D2-5BAF67C00C80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  <p:sp>
        <p:nvSpPr>
          <p:cNvPr id="5" name="円/楕円 4"/>
          <p:cNvSpPr/>
          <p:nvPr userDrawn="1"/>
        </p:nvSpPr>
        <p:spPr>
          <a:xfrm>
            <a:off x="8714865" y="507985"/>
            <a:ext cx="855095" cy="855095"/>
          </a:xfrm>
          <a:prstGeom prst="ellipse">
            <a:avLst/>
          </a:prstGeom>
          <a:solidFill>
            <a:schemeClr val="accent1"/>
          </a:solidFill>
          <a:ln w="76200" cmpd="sng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6" name="テキスト プレースホルダー 11"/>
          <p:cNvSpPr>
            <a:spLocks noGrp="1"/>
          </p:cNvSpPr>
          <p:nvPr>
            <p:ph type="body" sz="quarter" idx="26" hasCustomPrompt="1"/>
          </p:nvPr>
        </p:nvSpPr>
        <p:spPr>
          <a:xfrm>
            <a:off x="8558141" y="623557"/>
            <a:ext cx="1170130" cy="623950"/>
          </a:xfrm>
        </p:spPr>
        <p:txBody>
          <a:bodyPr anchor="ctr">
            <a:noAutofit/>
          </a:bodyPr>
          <a:lstStyle>
            <a:lvl1pPr algn="ctr">
              <a:spcBef>
                <a:spcPts val="0"/>
              </a:spcBef>
              <a:defRPr sz="2400" spc="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0000</a:t>
            </a:r>
            <a:endParaRPr lang="en-US" dirty="0"/>
          </a:p>
        </p:txBody>
      </p:sp>
      <p:cxnSp>
        <p:nvCxnSpPr>
          <p:cNvPr id="8" name="直線コネクタ 7"/>
          <p:cNvCxnSpPr/>
          <p:nvPr userDrawn="1"/>
        </p:nvCxnSpPr>
        <p:spPr>
          <a:xfrm>
            <a:off x="9142412" y="0"/>
            <a:ext cx="1" cy="10287000"/>
          </a:xfrm>
          <a:prstGeom prst="line">
            <a:avLst/>
          </a:prstGeom>
          <a:ln w="12700">
            <a:solidFill>
              <a:schemeClr val="accent1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" name="円/楕円 9"/>
          <p:cNvSpPr/>
          <p:nvPr userDrawn="1"/>
        </p:nvSpPr>
        <p:spPr>
          <a:xfrm>
            <a:off x="8973504" y="2803240"/>
            <a:ext cx="360040" cy="360040"/>
          </a:xfrm>
          <a:prstGeom prst="ellipse">
            <a:avLst/>
          </a:prstGeom>
          <a:solidFill>
            <a:schemeClr val="accent1"/>
          </a:solidFill>
          <a:ln w="76200" cmpd="sng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grpSp>
        <p:nvGrpSpPr>
          <p:cNvPr id="2" name="グループ化 16"/>
          <p:cNvGrpSpPr/>
          <p:nvPr userDrawn="1"/>
        </p:nvGrpSpPr>
        <p:grpSpPr>
          <a:xfrm>
            <a:off x="9458241" y="4558435"/>
            <a:ext cx="6930769" cy="630070"/>
            <a:chOff x="9458241" y="1768125"/>
            <a:chExt cx="6930769" cy="630070"/>
          </a:xfrm>
        </p:grpSpPr>
        <p:sp>
          <p:nvSpPr>
            <p:cNvPr id="13" name="平行四辺形 12"/>
            <p:cNvSpPr/>
            <p:nvPr userDrawn="1"/>
          </p:nvSpPr>
          <p:spPr>
            <a:xfrm rot="10800000">
              <a:off x="9569958" y="1768125"/>
              <a:ext cx="6819052" cy="630070"/>
            </a:xfrm>
            <a:prstGeom prst="parallelogram">
              <a:avLst>
                <a:gd name="adj" fmla="val 75391"/>
              </a:avLst>
            </a:prstGeom>
            <a:solidFill>
              <a:schemeClr val="bg1">
                <a:lumMod val="95000"/>
              </a:schemeClr>
            </a:solidFill>
            <a:ln w="762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  <p:sp>
          <p:nvSpPr>
            <p:cNvPr id="12" name="平行四辺形 11"/>
            <p:cNvSpPr/>
            <p:nvPr userDrawn="1"/>
          </p:nvSpPr>
          <p:spPr>
            <a:xfrm rot="10800000">
              <a:off x="9458241" y="1768125"/>
              <a:ext cx="1395155" cy="630070"/>
            </a:xfrm>
            <a:prstGeom prst="parallelogram">
              <a:avLst>
                <a:gd name="adj" fmla="val 75391"/>
              </a:avLst>
            </a:prstGeom>
            <a:solidFill>
              <a:schemeClr val="accent1"/>
            </a:solidFill>
            <a:ln w="762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</p:grpSp>
      <p:sp>
        <p:nvSpPr>
          <p:cNvPr id="14" name="テキスト プレースホルダー 11"/>
          <p:cNvSpPr>
            <a:spLocks noGrp="1"/>
          </p:cNvSpPr>
          <p:nvPr>
            <p:ph type="body" sz="quarter" idx="27" hasCustomPrompt="1"/>
          </p:nvPr>
        </p:nvSpPr>
        <p:spPr>
          <a:xfrm>
            <a:off x="10763386" y="4454940"/>
            <a:ext cx="5175575" cy="848975"/>
          </a:xfrm>
        </p:spPr>
        <p:txBody>
          <a:bodyPr anchor="ctr">
            <a:noAutofit/>
          </a:bodyPr>
          <a:lstStyle>
            <a:lvl1pPr algn="l">
              <a:spcBef>
                <a:spcPts val="0"/>
              </a:spcBef>
              <a:defRPr sz="32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5" name="テキスト プレースホルダー 11"/>
          <p:cNvSpPr>
            <a:spLocks noGrp="1"/>
          </p:cNvSpPr>
          <p:nvPr>
            <p:ph type="body" sz="quarter" idx="28" hasCustomPrompt="1"/>
          </p:nvPr>
        </p:nvSpPr>
        <p:spPr>
          <a:xfrm>
            <a:off x="10718381" y="5188506"/>
            <a:ext cx="5120524" cy="1395154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spcBef>
                <a:spcPts val="0"/>
              </a:spcBef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</a:p>
          <a:p>
            <a:pPr lvl="0"/>
            <a:endParaRPr lang="en-US" altLang="ja-JP" dirty="0" smtClean="0"/>
          </a:p>
          <a:p>
            <a:pPr lvl="0"/>
            <a:endParaRPr lang="en-US" altLang="ja-JP" dirty="0" smtClean="0"/>
          </a:p>
        </p:txBody>
      </p:sp>
      <p:sp>
        <p:nvSpPr>
          <p:cNvPr id="16" name="円/楕円 15"/>
          <p:cNvSpPr/>
          <p:nvPr userDrawn="1"/>
        </p:nvSpPr>
        <p:spPr>
          <a:xfrm>
            <a:off x="8973504" y="5008485"/>
            <a:ext cx="360040" cy="360040"/>
          </a:xfrm>
          <a:prstGeom prst="ellipse">
            <a:avLst/>
          </a:prstGeom>
          <a:solidFill>
            <a:schemeClr val="accent1"/>
          </a:solidFill>
          <a:ln w="76200" cmpd="sng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grpSp>
        <p:nvGrpSpPr>
          <p:cNvPr id="7" name="グループ化 17"/>
          <p:cNvGrpSpPr/>
          <p:nvPr userDrawn="1"/>
        </p:nvGrpSpPr>
        <p:grpSpPr>
          <a:xfrm rot="10800000" flipV="1">
            <a:off x="1852397" y="6700850"/>
            <a:ext cx="6930769" cy="630070"/>
            <a:chOff x="9458241" y="1768125"/>
            <a:chExt cx="6930769" cy="630070"/>
          </a:xfrm>
        </p:grpSpPr>
        <p:sp>
          <p:nvSpPr>
            <p:cNvPr id="19" name="平行四辺形 18"/>
            <p:cNvSpPr/>
            <p:nvPr userDrawn="1"/>
          </p:nvSpPr>
          <p:spPr>
            <a:xfrm rot="10800000">
              <a:off x="9569958" y="1768125"/>
              <a:ext cx="6819052" cy="630070"/>
            </a:xfrm>
            <a:prstGeom prst="parallelogram">
              <a:avLst>
                <a:gd name="adj" fmla="val 75391"/>
              </a:avLst>
            </a:prstGeom>
            <a:solidFill>
              <a:schemeClr val="bg1">
                <a:lumMod val="95000"/>
              </a:schemeClr>
            </a:solidFill>
            <a:ln w="762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  <p:sp>
          <p:nvSpPr>
            <p:cNvPr id="20" name="平行四辺形 19"/>
            <p:cNvSpPr/>
            <p:nvPr userDrawn="1"/>
          </p:nvSpPr>
          <p:spPr>
            <a:xfrm rot="10800000">
              <a:off x="9458241" y="1768125"/>
              <a:ext cx="1395155" cy="630070"/>
            </a:xfrm>
            <a:prstGeom prst="parallelogram">
              <a:avLst>
                <a:gd name="adj" fmla="val 75391"/>
              </a:avLst>
            </a:prstGeom>
            <a:solidFill>
              <a:schemeClr val="accent1"/>
            </a:solidFill>
            <a:ln w="762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</p:grpSp>
      <p:sp>
        <p:nvSpPr>
          <p:cNvPr id="21" name="テキスト プレースホルダー 11"/>
          <p:cNvSpPr>
            <a:spLocks noGrp="1"/>
          </p:cNvSpPr>
          <p:nvPr>
            <p:ph type="body" sz="quarter" idx="29" hasCustomPrompt="1"/>
          </p:nvPr>
        </p:nvSpPr>
        <p:spPr>
          <a:xfrm>
            <a:off x="2257442" y="6597355"/>
            <a:ext cx="5175575" cy="848975"/>
          </a:xfrm>
        </p:spPr>
        <p:txBody>
          <a:bodyPr anchor="ctr">
            <a:noAutofit/>
          </a:bodyPr>
          <a:lstStyle>
            <a:lvl1pPr algn="r">
              <a:spcBef>
                <a:spcPts val="0"/>
              </a:spcBef>
              <a:defRPr sz="32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2" name="テキスト プレースホルダー 11"/>
          <p:cNvSpPr>
            <a:spLocks noGrp="1"/>
          </p:cNvSpPr>
          <p:nvPr>
            <p:ph type="body" sz="quarter" idx="30" hasCustomPrompt="1"/>
          </p:nvPr>
        </p:nvSpPr>
        <p:spPr>
          <a:xfrm>
            <a:off x="2302447" y="7330921"/>
            <a:ext cx="5085564" cy="1395154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spcBef>
                <a:spcPts val="0"/>
              </a:spcBef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</a:p>
          <a:p>
            <a:pPr lvl="0"/>
            <a:endParaRPr lang="en-US" altLang="ja-JP" dirty="0" smtClean="0"/>
          </a:p>
          <a:p>
            <a:pPr lvl="0"/>
            <a:endParaRPr lang="en-US" altLang="ja-JP" dirty="0" smtClean="0"/>
          </a:p>
        </p:txBody>
      </p:sp>
      <p:sp>
        <p:nvSpPr>
          <p:cNvPr id="23" name="円/楕円 22"/>
          <p:cNvSpPr/>
          <p:nvPr userDrawn="1"/>
        </p:nvSpPr>
        <p:spPr>
          <a:xfrm>
            <a:off x="8973504" y="7123720"/>
            <a:ext cx="360040" cy="360040"/>
          </a:xfrm>
          <a:prstGeom prst="ellipse">
            <a:avLst/>
          </a:prstGeom>
          <a:solidFill>
            <a:schemeClr val="accent1"/>
          </a:solidFill>
          <a:ln w="76200" cmpd="sng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33" name="円/楕円 32"/>
          <p:cNvSpPr/>
          <p:nvPr userDrawn="1"/>
        </p:nvSpPr>
        <p:spPr>
          <a:xfrm>
            <a:off x="8714865" y="8833910"/>
            <a:ext cx="855095" cy="855095"/>
          </a:xfrm>
          <a:prstGeom prst="ellipse">
            <a:avLst/>
          </a:prstGeom>
          <a:solidFill>
            <a:schemeClr val="accent1"/>
          </a:solidFill>
          <a:ln w="76200" cmpd="sng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34" name="テキスト プレースホルダー 11"/>
          <p:cNvSpPr>
            <a:spLocks noGrp="1"/>
          </p:cNvSpPr>
          <p:nvPr>
            <p:ph type="body" sz="quarter" idx="33" hasCustomPrompt="1"/>
          </p:nvPr>
        </p:nvSpPr>
        <p:spPr>
          <a:xfrm>
            <a:off x="8558141" y="8949482"/>
            <a:ext cx="1170130" cy="623950"/>
          </a:xfrm>
        </p:spPr>
        <p:txBody>
          <a:bodyPr anchor="ctr">
            <a:noAutofit/>
          </a:bodyPr>
          <a:lstStyle>
            <a:lvl1pPr algn="ctr">
              <a:spcBef>
                <a:spcPts val="0"/>
              </a:spcBef>
              <a:defRPr sz="2400" spc="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0000</a:t>
            </a:r>
            <a:endParaRPr lang="en-US" dirty="0"/>
          </a:p>
        </p:txBody>
      </p:sp>
      <p:grpSp>
        <p:nvGrpSpPr>
          <p:cNvPr id="9" name="グループ化 34"/>
          <p:cNvGrpSpPr/>
          <p:nvPr userDrawn="1"/>
        </p:nvGrpSpPr>
        <p:grpSpPr>
          <a:xfrm rot="10800000" flipV="1">
            <a:off x="1852397" y="2366675"/>
            <a:ext cx="6930769" cy="630070"/>
            <a:chOff x="9458241" y="1768125"/>
            <a:chExt cx="6930769" cy="630070"/>
          </a:xfrm>
        </p:grpSpPr>
        <p:sp>
          <p:nvSpPr>
            <p:cNvPr id="36" name="平行四辺形 35"/>
            <p:cNvSpPr/>
            <p:nvPr userDrawn="1"/>
          </p:nvSpPr>
          <p:spPr>
            <a:xfrm rot="10800000">
              <a:off x="9569958" y="1768125"/>
              <a:ext cx="6819052" cy="630070"/>
            </a:xfrm>
            <a:prstGeom prst="parallelogram">
              <a:avLst>
                <a:gd name="adj" fmla="val 75391"/>
              </a:avLst>
            </a:prstGeom>
            <a:solidFill>
              <a:schemeClr val="bg1">
                <a:lumMod val="95000"/>
              </a:schemeClr>
            </a:solidFill>
            <a:ln w="762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  <p:sp>
          <p:nvSpPr>
            <p:cNvPr id="37" name="平行四辺形 36"/>
            <p:cNvSpPr/>
            <p:nvPr userDrawn="1"/>
          </p:nvSpPr>
          <p:spPr>
            <a:xfrm rot="10800000">
              <a:off x="9458241" y="1768125"/>
              <a:ext cx="1395155" cy="630070"/>
            </a:xfrm>
            <a:prstGeom prst="parallelogram">
              <a:avLst>
                <a:gd name="adj" fmla="val 75391"/>
              </a:avLst>
            </a:prstGeom>
            <a:solidFill>
              <a:schemeClr val="accent1"/>
            </a:solidFill>
            <a:ln w="762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</p:grpSp>
      <p:sp>
        <p:nvSpPr>
          <p:cNvPr id="38" name="テキスト プレースホルダー 11"/>
          <p:cNvSpPr>
            <a:spLocks noGrp="1"/>
          </p:cNvSpPr>
          <p:nvPr>
            <p:ph type="body" sz="quarter" idx="34" hasCustomPrompt="1"/>
          </p:nvPr>
        </p:nvSpPr>
        <p:spPr>
          <a:xfrm>
            <a:off x="2257442" y="2263180"/>
            <a:ext cx="5175575" cy="848975"/>
          </a:xfrm>
        </p:spPr>
        <p:txBody>
          <a:bodyPr anchor="ctr">
            <a:noAutofit/>
          </a:bodyPr>
          <a:lstStyle>
            <a:lvl1pPr algn="r">
              <a:spcBef>
                <a:spcPts val="0"/>
              </a:spcBef>
              <a:defRPr sz="32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9" name="テキスト プレースホルダー 11"/>
          <p:cNvSpPr>
            <a:spLocks noGrp="1"/>
          </p:cNvSpPr>
          <p:nvPr>
            <p:ph type="body" sz="quarter" idx="35" hasCustomPrompt="1"/>
          </p:nvPr>
        </p:nvSpPr>
        <p:spPr>
          <a:xfrm>
            <a:off x="2302447" y="2996746"/>
            <a:ext cx="5085564" cy="1395154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spcBef>
                <a:spcPts val="0"/>
              </a:spcBef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</a:p>
          <a:p>
            <a:pPr lvl="0"/>
            <a:endParaRPr lang="en-US" altLang="ja-JP" dirty="0" smtClean="0"/>
          </a:p>
          <a:p>
            <a:pPr lvl="0"/>
            <a:endParaRPr lang="en-US" altLang="ja-JP" dirty="0" smtClean="0"/>
          </a:p>
        </p:txBody>
      </p:sp>
    </p:spTree>
    <p:extLst>
      <p:ext uri="{BB962C8B-B14F-4D97-AF65-F5344CB8AC3E}">
        <p14:creationId xmlns:p14="http://schemas.microsoft.com/office/powerpoint/2010/main" val="368220861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75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750"/>
                            </p:stCondLst>
                            <p:childTnLst>
                              <p:par>
                                <p:cTn id="9" presetID="2" presetClass="entr" presetSubtype="1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1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250"/>
                            </p:stCondLst>
                            <p:childTnLst>
                              <p:par>
                                <p:cTn id="18" presetID="2" presetClass="entr" presetSubtype="1" decel="10000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2" presetClass="entr" presetSubtype="8" decel="100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6" presetID="2" presetClass="entr" presetSubtype="8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" presetID="2" presetClass="entr" presetSubtype="8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250"/>
                            </p:stCondLst>
                            <p:childTnLst>
                              <p:par>
                                <p:cTn id="35" presetID="2" presetClass="entr" presetSubtype="1" decel="10000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2" decel="100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2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2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3250"/>
                            </p:stCondLst>
                            <p:childTnLst>
                              <p:par>
                                <p:cTn id="52" presetID="2" presetClass="entr" presetSubtype="1" decel="10000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6" presetID="2" presetClass="entr" presetSubtype="8" decel="100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0" presetID="2" presetClass="entr" presetSubtype="8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4" presetID="2" presetClass="entr" presetSubtype="8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6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4250"/>
                            </p:stCondLst>
                            <p:childTnLst>
                              <p:par>
                                <p:cTn id="69" presetID="2" presetClass="entr" presetSubtype="1" decel="10000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2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3" presetID="2" presetClass="entr" presetSubtype="1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5" dur="500" fill="hold"/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6" dur="500" fill="hold"/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6" grpId="0" build="p">
        <p:tmplLst>
          <p:tmpl lvl="1">
            <p:tnLst>
              <p:par>
                <p:cTn presetID="2" presetClass="entr" presetSubtype="1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0-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0" grpId="0" animBg="1"/>
      <p:bldP spid="14" grpId="0" build="p">
        <p:tmplLst>
          <p:tmpl lvl="1">
            <p:tnLst>
              <p:par>
                <p:cTn presetID="2" presetClass="entr" presetSubtype="2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5" grpId="0">
        <p:tmplLst>
          <p:tmpl>
            <p:tnLst>
              <p:par>
                <p:cTn presetID="2" presetClass="entr" presetSubtype="2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6" grpId="0" animBg="1"/>
      <p:bldP spid="21" grpId="0" build="p">
        <p:tmplLst>
          <p:tmpl lvl="1">
            <p:tnLst>
              <p:par>
                <p:cTn presetID="2" presetClass="entr" presetSubtype="8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2" grpId="0">
        <p:tmplLst>
          <p:tmpl>
            <p:tnLst>
              <p:par>
                <p:cTn presetID="2" presetClass="entr" presetSubtype="8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3" grpId="0" animBg="1"/>
      <p:bldP spid="33" grpId="0" animBg="1"/>
      <p:bldP spid="34" grpId="0" build="p">
        <p:tmplLst>
          <p:tmpl lvl="1">
            <p:tnLst>
              <p:par>
                <p:cTn presetID="2" presetClass="entr" presetSubtype="1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0-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8" grpId="0" build="p">
        <p:tmplLst>
          <p:tmpl lvl="1">
            <p:tnLst>
              <p:par>
                <p:cTn presetID="2" presetClass="entr" presetSubtype="8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9" grpId="0">
        <p:tmplLst>
          <p:tmpl>
            <p:tnLst>
              <p:par>
                <p:cTn presetID="2" presetClass="entr" presetSubtype="8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47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meline - 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  <a:alpha val="70000"/>
                  </a:prstClr>
                </a:solidFill>
              </a:rPr>
              <a:t>The Power of PowerPoint | thepopp.com</a:t>
            </a:r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87164BF-D67A-46C0-81D2-5BAF67C00C80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  <p:sp>
        <p:nvSpPr>
          <p:cNvPr id="5" name="円/楕円 4"/>
          <p:cNvSpPr/>
          <p:nvPr userDrawn="1"/>
        </p:nvSpPr>
        <p:spPr>
          <a:xfrm>
            <a:off x="8714865" y="507985"/>
            <a:ext cx="855095" cy="855095"/>
          </a:xfrm>
          <a:prstGeom prst="ellipse">
            <a:avLst/>
          </a:prstGeom>
          <a:solidFill>
            <a:schemeClr val="accent1"/>
          </a:solidFill>
          <a:ln w="76200" cmpd="sng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6" name="テキスト プレースホルダー 11"/>
          <p:cNvSpPr>
            <a:spLocks noGrp="1"/>
          </p:cNvSpPr>
          <p:nvPr>
            <p:ph type="body" sz="quarter" idx="26" hasCustomPrompt="1"/>
          </p:nvPr>
        </p:nvSpPr>
        <p:spPr>
          <a:xfrm>
            <a:off x="8558141" y="623557"/>
            <a:ext cx="1170130" cy="623950"/>
          </a:xfrm>
        </p:spPr>
        <p:txBody>
          <a:bodyPr anchor="ctr">
            <a:noAutofit/>
          </a:bodyPr>
          <a:lstStyle>
            <a:lvl1pPr algn="ctr">
              <a:spcBef>
                <a:spcPts val="0"/>
              </a:spcBef>
              <a:defRPr sz="2400" spc="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0000</a:t>
            </a:r>
            <a:endParaRPr lang="en-US" dirty="0"/>
          </a:p>
        </p:txBody>
      </p:sp>
      <p:cxnSp>
        <p:nvCxnSpPr>
          <p:cNvPr id="8" name="直線コネクタ 7"/>
          <p:cNvCxnSpPr>
            <a:endCxn id="33" idx="4"/>
          </p:cNvCxnSpPr>
          <p:nvPr userDrawn="1"/>
        </p:nvCxnSpPr>
        <p:spPr>
          <a:xfrm>
            <a:off x="9142412" y="0"/>
            <a:ext cx="1" cy="9689005"/>
          </a:xfrm>
          <a:prstGeom prst="line">
            <a:avLst/>
          </a:prstGeom>
          <a:ln w="12700">
            <a:solidFill>
              <a:schemeClr val="accent1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" name="円/楕円 9"/>
          <p:cNvSpPr/>
          <p:nvPr userDrawn="1"/>
        </p:nvSpPr>
        <p:spPr>
          <a:xfrm>
            <a:off x="8973504" y="2803240"/>
            <a:ext cx="360040" cy="360040"/>
          </a:xfrm>
          <a:prstGeom prst="ellipse">
            <a:avLst/>
          </a:prstGeom>
          <a:solidFill>
            <a:schemeClr val="accent1"/>
          </a:solidFill>
          <a:ln w="76200" cmpd="sng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grpSp>
        <p:nvGrpSpPr>
          <p:cNvPr id="2" name="グループ化 16"/>
          <p:cNvGrpSpPr/>
          <p:nvPr userDrawn="1"/>
        </p:nvGrpSpPr>
        <p:grpSpPr>
          <a:xfrm>
            <a:off x="9458241" y="2353190"/>
            <a:ext cx="6930769" cy="630070"/>
            <a:chOff x="9458241" y="1768125"/>
            <a:chExt cx="6930769" cy="630070"/>
          </a:xfrm>
        </p:grpSpPr>
        <p:sp>
          <p:nvSpPr>
            <p:cNvPr id="13" name="平行四辺形 12"/>
            <p:cNvSpPr/>
            <p:nvPr userDrawn="1"/>
          </p:nvSpPr>
          <p:spPr>
            <a:xfrm rot="10800000">
              <a:off x="9569958" y="1768125"/>
              <a:ext cx="6819052" cy="630070"/>
            </a:xfrm>
            <a:prstGeom prst="parallelogram">
              <a:avLst>
                <a:gd name="adj" fmla="val 75391"/>
              </a:avLst>
            </a:prstGeom>
            <a:solidFill>
              <a:schemeClr val="bg1">
                <a:lumMod val="95000"/>
              </a:schemeClr>
            </a:solidFill>
            <a:ln w="762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  <p:sp>
          <p:nvSpPr>
            <p:cNvPr id="12" name="平行四辺形 11"/>
            <p:cNvSpPr/>
            <p:nvPr userDrawn="1"/>
          </p:nvSpPr>
          <p:spPr>
            <a:xfrm rot="10800000">
              <a:off x="9458241" y="1768125"/>
              <a:ext cx="1395155" cy="630070"/>
            </a:xfrm>
            <a:prstGeom prst="parallelogram">
              <a:avLst>
                <a:gd name="adj" fmla="val 75391"/>
              </a:avLst>
            </a:prstGeom>
            <a:solidFill>
              <a:schemeClr val="accent1"/>
            </a:solidFill>
            <a:ln w="762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</p:grpSp>
      <p:sp>
        <p:nvSpPr>
          <p:cNvPr id="14" name="テキスト プレースホルダー 11"/>
          <p:cNvSpPr>
            <a:spLocks noGrp="1"/>
          </p:cNvSpPr>
          <p:nvPr>
            <p:ph type="body" sz="quarter" idx="27" hasCustomPrompt="1"/>
          </p:nvPr>
        </p:nvSpPr>
        <p:spPr>
          <a:xfrm>
            <a:off x="10763386" y="2249695"/>
            <a:ext cx="5175575" cy="848975"/>
          </a:xfrm>
        </p:spPr>
        <p:txBody>
          <a:bodyPr anchor="ctr">
            <a:noAutofit/>
          </a:bodyPr>
          <a:lstStyle>
            <a:lvl1pPr algn="l">
              <a:spcBef>
                <a:spcPts val="0"/>
              </a:spcBef>
              <a:defRPr sz="32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5" name="テキスト プレースホルダー 11"/>
          <p:cNvSpPr>
            <a:spLocks noGrp="1"/>
          </p:cNvSpPr>
          <p:nvPr>
            <p:ph type="body" sz="quarter" idx="28" hasCustomPrompt="1"/>
          </p:nvPr>
        </p:nvSpPr>
        <p:spPr>
          <a:xfrm>
            <a:off x="10718381" y="2983261"/>
            <a:ext cx="5120524" cy="1395154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spcBef>
                <a:spcPts val="0"/>
              </a:spcBef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</a:p>
          <a:p>
            <a:pPr lvl="0"/>
            <a:endParaRPr lang="en-US" altLang="ja-JP" dirty="0" smtClean="0"/>
          </a:p>
          <a:p>
            <a:pPr lvl="0"/>
            <a:endParaRPr lang="en-US" altLang="ja-JP" dirty="0" smtClean="0"/>
          </a:p>
        </p:txBody>
      </p:sp>
      <p:sp>
        <p:nvSpPr>
          <p:cNvPr id="16" name="円/楕円 15"/>
          <p:cNvSpPr/>
          <p:nvPr userDrawn="1"/>
        </p:nvSpPr>
        <p:spPr>
          <a:xfrm>
            <a:off x="8973504" y="5008485"/>
            <a:ext cx="360040" cy="360040"/>
          </a:xfrm>
          <a:prstGeom prst="ellipse">
            <a:avLst/>
          </a:prstGeom>
          <a:solidFill>
            <a:schemeClr val="accent1"/>
          </a:solidFill>
          <a:ln w="76200" cmpd="sng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grpSp>
        <p:nvGrpSpPr>
          <p:cNvPr id="7" name="グループ化 17"/>
          <p:cNvGrpSpPr/>
          <p:nvPr userDrawn="1"/>
        </p:nvGrpSpPr>
        <p:grpSpPr>
          <a:xfrm rot="10800000" flipV="1">
            <a:off x="1852397" y="4571920"/>
            <a:ext cx="6930769" cy="630070"/>
            <a:chOff x="9458241" y="1768125"/>
            <a:chExt cx="6930769" cy="630070"/>
          </a:xfrm>
        </p:grpSpPr>
        <p:sp>
          <p:nvSpPr>
            <p:cNvPr id="19" name="平行四辺形 18"/>
            <p:cNvSpPr/>
            <p:nvPr userDrawn="1"/>
          </p:nvSpPr>
          <p:spPr>
            <a:xfrm rot="10800000">
              <a:off x="9569958" y="1768125"/>
              <a:ext cx="6819052" cy="630070"/>
            </a:xfrm>
            <a:prstGeom prst="parallelogram">
              <a:avLst>
                <a:gd name="adj" fmla="val 75391"/>
              </a:avLst>
            </a:prstGeom>
            <a:solidFill>
              <a:schemeClr val="bg1">
                <a:lumMod val="95000"/>
              </a:schemeClr>
            </a:solidFill>
            <a:ln w="762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  <p:sp>
          <p:nvSpPr>
            <p:cNvPr id="20" name="平行四辺形 19"/>
            <p:cNvSpPr/>
            <p:nvPr userDrawn="1"/>
          </p:nvSpPr>
          <p:spPr>
            <a:xfrm rot="10800000">
              <a:off x="9458241" y="1768125"/>
              <a:ext cx="1395155" cy="630070"/>
            </a:xfrm>
            <a:prstGeom prst="parallelogram">
              <a:avLst>
                <a:gd name="adj" fmla="val 75391"/>
              </a:avLst>
            </a:prstGeom>
            <a:solidFill>
              <a:schemeClr val="accent1"/>
            </a:solidFill>
            <a:ln w="762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</p:grpSp>
      <p:sp>
        <p:nvSpPr>
          <p:cNvPr id="21" name="テキスト プレースホルダー 11"/>
          <p:cNvSpPr>
            <a:spLocks noGrp="1"/>
          </p:cNvSpPr>
          <p:nvPr>
            <p:ph type="body" sz="quarter" idx="29" hasCustomPrompt="1"/>
          </p:nvPr>
        </p:nvSpPr>
        <p:spPr>
          <a:xfrm>
            <a:off x="2257442" y="4468425"/>
            <a:ext cx="5175575" cy="848975"/>
          </a:xfrm>
        </p:spPr>
        <p:txBody>
          <a:bodyPr anchor="ctr">
            <a:noAutofit/>
          </a:bodyPr>
          <a:lstStyle>
            <a:lvl1pPr algn="r">
              <a:spcBef>
                <a:spcPts val="0"/>
              </a:spcBef>
              <a:defRPr sz="32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2" name="テキスト プレースホルダー 11"/>
          <p:cNvSpPr>
            <a:spLocks noGrp="1"/>
          </p:cNvSpPr>
          <p:nvPr>
            <p:ph type="body" sz="quarter" idx="30" hasCustomPrompt="1"/>
          </p:nvPr>
        </p:nvSpPr>
        <p:spPr>
          <a:xfrm>
            <a:off x="2302447" y="5201991"/>
            <a:ext cx="5085564" cy="1395154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spcBef>
                <a:spcPts val="0"/>
              </a:spcBef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</a:p>
          <a:p>
            <a:pPr lvl="0"/>
            <a:endParaRPr lang="en-US" altLang="ja-JP" dirty="0" smtClean="0"/>
          </a:p>
          <a:p>
            <a:pPr lvl="0"/>
            <a:endParaRPr lang="en-US" altLang="ja-JP" dirty="0" smtClean="0"/>
          </a:p>
        </p:txBody>
      </p:sp>
      <p:sp>
        <p:nvSpPr>
          <p:cNvPr id="23" name="円/楕円 22"/>
          <p:cNvSpPr/>
          <p:nvPr userDrawn="1"/>
        </p:nvSpPr>
        <p:spPr>
          <a:xfrm>
            <a:off x="8973504" y="7123720"/>
            <a:ext cx="360040" cy="360040"/>
          </a:xfrm>
          <a:prstGeom prst="ellipse">
            <a:avLst/>
          </a:prstGeom>
          <a:solidFill>
            <a:schemeClr val="accent1"/>
          </a:solidFill>
          <a:ln w="76200" cmpd="sng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grpSp>
        <p:nvGrpSpPr>
          <p:cNvPr id="9" name="グループ化 23"/>
          <p:cNvGrpSpPr/>
          <p:nvPr userDrawn="1"/>
        </p:nvGrpSpPr>
        <p:grpSpPr>
          <a:xfrm>
            <a:off x="9458241" y="6673670"/>
            <a:ext cx="6930769" cy="630070"/>
            <a:chOff x="9458241" y="1768125"/>
            <a:chExt cx="6930769" cy="630070"/>
          </a:xfrm>
        </p:grpSpPr>
        <p:sp>
          <p:nvSpPr>
            <p:cNvPr id="25" name="平行四辺形 24"/>
            <p:cNvSpPr/>
            <p:nvPr userDrawn="1"/>
          </p:nvSpPr>
          <p:spPr>
            <a:xfrm rot="10800000">
              <a:off x="9569958" y="1768125"/>
              <a:ext cx="6819052" cy="630070"/>
            </a:xfrm>
            <a:prstGeom prst="parallelogram">
              <a:avLst>
                <a:gd name="adj" fmla="val 75391"/>
              </a:avLst>
            </a:prstGeom>
            <a:solidFill>
              <a:schemeClr val="bg1">
                <a:lumMod val="95000"/>
              </a:schemeClr>
            </a:solidFill>
            <a:ln w="762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  <p:sp>
          <p:nvSpPr>
            <p:cNvPr id="26" name="平行四辺形 25"/>
            <p:cNvSpPr/>
            <p:nvPr userDrawn="1"/>
          </p:nvSpPr>
          <p:spPr>
            <a:xfrm rot="10800000">
              <a:off x="9458241" y="1768125"/>
              <a:ext cx="1395155" cy="630070"/>
            </a:xfrm>
            <a:prstGeom prst="parallelogram">
              <a:avLst>
                <a:gd name="adj" fmla="val 75391"/>
              </a:avLst>
            </a:prstGeom>
            <a:solidFill>
              <a:schemeClr val="accent1"/>
            </a:solidFill>
            <a:ln w="762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</p:grpSp>
      <p:sp>
        <p:nvSpPr>
          <p:cNvPr id="27" name="テキスト プレースホルダー 11"/>
          <p:cNvSpPr>
            <a:spLocks noGrp="1"/>
          </p:cNvSpPr>
          <p:nvPr>
            <p:ph type="body" sz="quarter" idx="31" hasCustomPrompt="1"/>
          </p:nvPr>
        </p:nvSpPr>
        <p:spPr>
          <a:xfrm>
            <a:off x="10763386" y="6570175"/>
            <a:ext cx="5175575" cy="848975"/>
          </a:xfrm>
        </p:spPr>
        <p:txBody>
          <a:bodyPr anchor="ctr">
            <a:noAutofit/>
          </a:bodyPr>
          <a:lstStyle>
            <a:lvl1pPr algn="l">
              <a:spcBef>
                <a:spcPts val="0"/>
              </a:spcBef>
              <a:defRPr sz="32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8" name="テキスト プレースホルダー 11"/>
          <p:cNvSpPr>
            <a:spLocks noGrp="1"/>
          </p:cNvSpPr>
          <p:nvPr>
            <p:ph type="body" sz="quarter" idx="32" hasCustomPrompt="1"/>
          </p:nvPr>
        </p:nvSpPr>
        <p:spPr>
          <a:xfrm>
            <a:off x="10718381" y="7303741"/>
            <a:ext cx="5120524" cy="1395154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spcBef>
                <a:spcPts val="0"/>
              </a:spcBef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</a:p>
          <a:p>
            <a:pPr lvl="0"/>
            <a:endParaRPr lang="en-US" altLang="ja-JP" dirty="0" smtClean="0"/>
          </a:p>
          <a:p>
            <a:pPr lvl="0"/>
            <a:endParaRPr lang="en-US" altLang="ja-JP" dirty="0" smtClean="0"/>
          </a:p>
        </p:txBody>
      </p:sp>
      <p:sp>
        <p:nvSpPr>
          <p:cNvPr id="33" name="円/楕円 32"/>
          <p:cNvSpPr/>
          <p:nvPr userDrawn="1"/>
        </p:nvSpPr>
        <p:spPr>
          <a:xfrm>
            <a:off x="8714865" y="8833910"/>
            <a:ext cx="855095" cy="855095"/>
          </a:xfrm>
          <a:prstGeom prst="ellipse">
            <a:avLst/>
          </a:prstGeom>
          <a:solidFill>
            <a:schemeClr val="accent1"/>
          </a:solidFill>
          <a:ln w="76200" cmpd="sng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34" name="テキスト プレースホルダー 11"/>
          <p:cNvSpPr>
            <a:spLocks noGrp="1"/>
          </p:cNvSpPr>
          <p:nvPr>
            <p:ph type="body" sz="quarter" idx="33" hasCustomPrompt="1"/>
          </p:nvPr>
        </p:nvSpPr>
        <p:spPr>
          <a:xfrm>
            <a:off x="8558141" y="8949482"/>
            <a:ext cx="1170130" cy="623950"/>
          </a:xfrm>
        </p:spPr>
        <p:txBody>
          <a:bodyPr anchor="ctr">
            <a:noAutofit/>
          </a:bodyPr>
          <a:lstStyle>
            <a:lvl1pPr algn="ctr">
              <a:spcBef>
                <a:spcPts val="0"/>
              </a:spcBef>
              <a:defRPr sz="2400" spc="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0000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21285249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75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750"/>
                            </p:stCondLst>
                            <p:childTnLst>
                              <p:par>
                                <p:cTn id="9" presetID="2" presetClass="entr" presetSubtype="1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1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250"/>
                            </p:stCondLst>
                            <p:childTnLst>
                              <p:par>
                                <p:cTn id="18" presetID="2" presetClass="entr" presetSubtype="1" decel="10000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2" presetClass="entr" presetSubtype="2" decel="100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6" presetID="2" presetClass="entr" presetSubtype="2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" presetID="2" presetClass="entr" presetSubtype="2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250"/>
                            </p:stCondLst>
                            <p:childTnLst>
                              <p:par>
                                <p:cTn id="35" presetID="2" presetClass="entr" presetSubtype="1" decel="10000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decel="100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8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3250"/>
                            </p:stCondLst>
                            <p:childTnLst>
                              <p:par>
                                <p:cTn id="52" presetID="2" presetClass="entr" presetSubtype="1" decel="10000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6" presetID="2" presetClass="entr" presetSubtype="2" decel="100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0" presetID="2" presetClass="entr" presetSubtype="2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4" presetID="2" presetClass="entr" presetSubtype="2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6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4250"/>
                            </p:stCondLst>
                            <p:childTnLst>
                              <p:par>
                                <p:cTn id="69" presetID="2" presetClass="entr" presetSubtype="1" decel="10000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2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3" presetID="2" presetClass="entr" presetSubtype="1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5" dur="500" fill="hold"/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6" dur="500" fill="hold"/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6" grpId="0" build="p">
        <p:tmplLst>
          <p:tmpl lvl="1">
            <p:tnLst>
              <p:par>
                <p:cTn presetID="2" presetClass="entr" presetSubtype="1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0-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0" grpId="0" animBg="1"/>
      <p:bldP spid="14" grpId="0" build="p">
        <p:tmplLst>
          <p:tmpl lvl="1">
            <p:tnLst>
              <p:par>
                <p:cTn presetID="2" presetClass="entr" presetSubtype="2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5" grpId="0">
        <p:tmplLst>
          <p:tmpl>
            <p:tnLst>
              <p:par>
                <p:cTn presetID="2" presetClass="entr" presetSubtype="2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6" grpId="0" animBg="1"/>
      <p:bldP spid="21" grpId="0" build="p">
        <p:tmplLst>
          <p:tmpl lvl="1">
            <p:tnLst>
              <p:par>
                <p:cTn presetID="2" presetClass="entr" presetSubtype="8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2" grpId="0">
        <p:tmplLst>
          <p:tmpl>
            <p:tnLst>
              <p:par>
                <p:cTn presetID="2" presetClass="entr" presetSubtype="8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3" grpId="0" animBg="1"/>
      <p:bldP spid="27" grpId="0" build="p">
        <p:tmplLst>
          <p:tmpl lvl="1">
            <p:tnLst>
              <p:par>
                <p:cTn presetID="2" presetClass="entr" presetSubtype="2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8" grpId="0">
        <p:tmplLst>
          <p:tmpl>
            <p:tnLst>
              <p:par>
                <p:cTn presetID="2" presetClass="entr" presetSubtype="2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3" grpId="0" animBg="1"/>
      <p:bldP spid="34" grpId="0" build="p">
        <p:tmplLst>
          <p:tmpl lvl="1">
            <p:tnLst>
              <p:par>
                <p:cTn presetID="2" presetClass="entr" presetSubtype="1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0-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47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 Poin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" name="円/楕円 42"/>
          <p:cNvSpPr/>
          <p:nvPr userDrawn="1"/>
        </p:nvSpPr>
        <p:spPr>
          <a:xfrm>
            <a:off x="939800" y="1788632"/>
            <a:ext cx="6572725" cy="6572725"/>
          </a:xfrm>
          <a:prstGeom prst="ellipse">
            <a:avLst/>
          </a:prstGeom>
          <a:gradFill>
            <a:gsLst>
              <a:gs pos="100000">
                <a:schemeClr val="accent1">
                  <a:tint val="66000"/>
                  <a:satMod val="160000"/>
                  <a:alpha val="15000"/>
                </a:schemeClr>
              </a:gs>
              <a:gs pos="50000">
                <a:schemeClr val="accent1">
                  <a:tint val="44500"/>
                  <a:satMod val="160000"/>
                  <a:alpha val="14000"/>
                </a:schemeClr>
              </a:gs>
              <a:gs pos="0">
                <a:schemeClr val="bg1"/>
              </a:gs>
            </a:gsLst>
            <a:path path="circle">
              <a:fillToRect l="50000" t="50000" r="50000" b="50000"/>
            </a:path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black"/>
              </a:solidFill>
            </a:endParaRPr>
          </a:p>
        </p:txBody>
      </p:sp>
      <p:sp>
        <p:nvSpPr>
          <p:cNvPr id="55" name="アーチ 54"/>
          <p:cNvSpPr/>
          <p:nvPr userDrawn="1"/>
        </p:nvSpPr>
        <p:spPr>
          <a:xfrm rot="4322625">
            <a:off x="1095952" y="1904833"/>
            <a:ext cx="6532602" cy="6376707"/>
          </a:xfrm>
          <a:prstGeom prst="blockArc">
            <a:avLst>
              <a:gd name="adj1" fmla="val 12117957"/>
              <a:gd name="adj2" fmla="val 12320"/>
              <a:gd name="adj3" fmla="val 887"/>
            </a:avLst>
          </a:prstGeom>
          <a:solidFill>
            <a:schemeClr val="accent1">
              <a:lumMod val="40000"/>
              <a:lumOff val="60000"/>
            </a:schemeClr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 dirty="0">
              <a:solidFill>
                <a:prstClr val="black"/>
              </a:solidFill>
            </a:endParaRPr>
          </a:p>
        </p:txBody>
      </p:sp>
      <p:sp>
        <p:nvSpPr>
          <p:cNvPr id="10" name="円/楕円 9"/>
          <p:cNvSpPr/>
          <p:nvPr userDrawn="1"/>
        </p:nvSpPr>
        <p:spPr>
          <a:xfrm>
            <a:off x="7433809" y="4738455"/>
            <a:ext cx="360040" cy="360040"/>
          </a:xfrm>
          <a:prstGeom prst="ellipse">
            <a:avLst/>
          </a:prstGeom>
          <a:solidFill>
            <a:schemeClr val="accent1"/>
          </a:solidFill>
          <a:ln w="76200" cmpd="sng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1" name="円/楕円 10"/>
          <p:cNvSpPr/>
          <p:nvPr userDrawn="1"/>
        </p:nvSpPr>
        <p:spPr>
          <a:xfrm>
            <a:off x="6462329" y="2825743"/>
            <a:ext cx="360040" cy="360040"/>
          </a:xfrm>
          <a:prstGeom prst="ellipse">
            <a:avLst/>
          </a:prstGeom>
          <a:solidFill>
            <a:schemeClr val="accent1"/>
          </a:solidFill>
          <a:ln w="76200" cmpd="sng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2" name="円/楕円 11"/>
          <p:cNvSpPr/>
          <p:nvPr userDrawn="1"/>
        </p:nvSpPr>
        <p:spPr>
          <a:xfrm>
            <a:off x="4417681" y="1678115"/>
            <a:ext cx="360040" cy="360040"/>
          </a:xfrm>
          <a:prstGeom prst="ellipse">
            <a:avLst/>
          </a:prstGeom>
          <a:solidFill>
            <a:schemeClr val="accent1"/>
          </a:solidFill>
          <a:ln w="76200" cmpd="sng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3" name="円/楕円 12"/>
          <p:cNvSpPr/>
          <p:nvPr userDrawn="1"/>
        </p:nvSpPr>
        <p:spPr>
          <a:xfrm>
            <a:off x="7002389" y="6470057"/>
            <a:ext cx="360040" cy="360040"/>
          </a:xfrm>
          <a:prstGeom prst="ellipse">
            <a:avLst/>
          </a:prstGeom>
          <a:solidFill>
            <a:schemeClr val="accent1"/>
          </a:solidFill>
          <a:ln w="76200" cmpd="sng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4" name="円/楕円 13"/>
          <p:cNvSpPr/>
          <p:nvPr userDrawn="1"/>
        </p:nvSpPr>
        <p:spPr>
          <a:xfrm>
            <a:off x="5137761" y="7821297"/>
            <a:ext cx="360040" cy="360040"/>
          </a:xfrm>
          <a:prstGeom prst="ellipse">
            <a:avLst/>
          </a:prstGeom>
          <a:solidFill>
            <a:schemeClr val="accent1"/>
          </a:solidFill>
          <a:ln w="76200" cmpd="sng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cxnSp>
        <p:nvCxnSpPr>
          <p:cNvPr id="6" name="直線コネクタ 5"/>
          <p:cNvCxnSpPr>
            <a:stCxn id="12" idx="6"/>
          </p:cNvCxnSpPr>
          <p:nvPr userDrawn="1"/>
        </p:nvCxnSpPr>
        <p:spPr>
          <a:xfrm>
            <a:off x="4777721" y="1858135"/>
            <a:ext cx="3870430" cy="0"/>
          </a:xfrm>
          <a:prstGeom prst="line">
            <a:avLst/>
          </a:prstGeom>
          <a:ln w="12700">
            <a:solidFill>
              <a:schemeClr val="accent1"/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直線コネクタ 20"/>
          <p:cNvCxnSpPr>
            <a:stCxn id="11" idx="6"/>
          </p:cNvCxnSpPr>
          <p:nvPr userDrawn="1"/>
        </p:nvCxnSpPr>
        <p:spPr>
          <a:xfrm>
            <a:off x="6822369" y="3005763"/>
            <a:ext cx="2501650" cy="0"/>
          </a:xfrm>
          <a:prstGeom prst="line">
            <a:avLst/>
          </a:prstGeom>
          <a:ln w="12700">
            <a:solidFill>
              <a:schemeClr val="accent1"/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" name="直線コネクタ 23"/>
          <p:cNvCxnSpPr>
            <a:stCxn id="10" idx="6"/>
          </p:cNvCxnSpPr>
          <p:nvPr userDrawn="1"/>
        </p:nvCxnSpPr>
        <p:spPr>
          <a:xfrm>
            <a:off x="7793849" y="4918475"/>
            <a:ext cx="1810225" cy="0"/>
          </a:xfrm>
          <a:prstGeom prst="line">
            <a:avLst/>
          </a:prstGeom>
          <a:ln w="12700">
            <a:solidFill>
              <a:schemeClr val="accent1"/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直線コネクタ 26"/>
          <p:cNvCxnSpPr>
            <a:stCxn id="13" idx="6"/>
          </p:cNvCxnSpPr>
          <p:nvPr userDrawn="1"/>
        </p:nvCxnSpPr>
        <p:spPr>
          <a:xfrm>
            <a:off x="7362429" y="6650077"/>
            <a:ext cx="2421665" cy="0"/>
          </a:xfrm>
          <a:prstGeom prst="line">
            <a:avLst/>
          </a:prstGeom>
          <a:ln w="12700">
            <a:solidFill>
              <a:schemeClr val="accent1"/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直線コネクタ 29"/>
          <p:cNvCxnSpPr/>
          <p:nvPr userDrawn="1"/>
        </p:nvCxnSpPr>
        <p:spPr>
          <a:xfrm>
            <a:off x="5317781" y="8001317"/>
            <a:ext cx="4195490" cy="0"/>
          </a:xfrm>
          <a:prstGeom prst="line">
            <a:avLst/>
          </a:prstGeom>
          <a:ln w="12700">
            <a:solidFill>
              <a:schemeClr val="accent1"/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円/楕円 1"/>
          <p:cNvSpPr/>
          <p:nvPr userDrawn="1"/>
        </p:nvSpPr>
        <p:spPr>
          <a:xfrm>
            <a:off x="9233216" y="4288405"/>
            <a:ext cx="1260140" cy="1260140"/>
          </a:xfrm>
          <a:prstGeom prst="ellipse">
            <a:avLst/>
          </a:prstGeom>
          <a:solidFill>
            <a:schemeClr val="accent1"/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5" name="円/楕円 14"/>
          <p:cNvSpPr/>
          <p:nvPr userDrawn="1"/>
        </p:nvSpPr>
        <p:spPr>
          <a:xfrm>
            <a:off x="8422333" y="1025543"/>
            <a:ext cx="1260140" cy="1260140"/>
          </a:xfrm>
          <a:prstGeom prst="ellipse">
            <a:avLst/>
          </a:prstGeom>
          <a:solidFill>
            <a:schemeClr val="accent1"/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6" name="円/楕円 15"/>
          <p:cNvSpPr/>
          <p:nvPr userDrawn="1"/>
        </p:nvSpPr>
        <p:spPr>
          <a:xfrm>
            <a:off x="9143206" y="2668225"/>
            <a:ext cx="1260140" cy="1260140"/>
          </a:xfrm>
          <a:prstGeom prst="ellipse">
            <a:avLst/>
          </a:prstGeom>
          <a:solidFill>
            <a:schemeClr val="accent1"/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7" name="円/楕円 16"/>
          <p:cNvSpPr/>
          <p:nvPr userDrawn="1"/>
        </p:nvSpPr>
        <p:spPr>
          <a:xfrm>
            <a:off x="9142413" y="7663780"/>
            <a:ext cx="1260140" cy="1260140"/>
          </a:xfrm>
          <a:prstGeom prst="ellipse">
            <a:avLst/>
          </a:prstGeom>
          <a:solidFill>
            <a:schemeClr val="accent1"/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8" name="円/楕円 17"/>
          <p:cNvSpPr/>
          <p:nvPr userDrawn="1"/>
        </p:nvSpPr>
        <p:spPr>
          <a:xfrm>
            <a:off x="9143206" y="5818575"/>
            <a:ext cx="1260140" cy="1260140"/>
          </a:xfrm>
          <a:prstGeom prst="ellipse">
            <a:avLst/>
          </a:prstGeom>
          <a:solidFill>
            <a:schemeClr val="accent1"/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33" name="図プレースホルダー 7"/>
          <p:cNvSpPr>
            <a:spLocks noGrp="1"/>
          </p:cNvSpPr>
          <p:nvPr userDrawn="1">
            <p:ph type="pic" sz="quarter" idx="16" hasCustomPrompt="1"/>
          </p:nvPr>
        </p:nvSpPr>
        <p:spPr>
          <a:xfrm>
            <a:off x="8744346" y="1347556"/>
            <a:ext cx="616114" cy="616114"/>
          </a:xfrm>
        </p:spPr>
        <p:txBody>
          <a:bodyPr>
            <a:normAutofit/>
          </a:bodyPr>
          <a:lstStyle>
            <a:lvl1pPr>
              <a:defRPr sz="1600"/>
            </a:lvl1pPr>
          </a:lstStyle>
          <a:p>
            <a:r>
              <a:rPr kumimoji="1" lang="en-US" altLang="ja-JP" dirty="0" smtClean="0"/>
              <a:t>ICON</a:t>
            </a:r>
            <a:endParaRPr kumimoji="1" lang="ja-JP" altLang="en-US" dirty="0"/>
          </a:p>
        </p:txBody>
      </p:sp>
      <p:sp>
        <p:nvSpPr>
          <p:cNvPr id="34" name="図プレースホルダー 7"/>
          <p:cNvSpPr>
            <a:spLocks noGrp="1"/>
          </p:cNvSpPr>
          <p:nvPr userDrawn="1">
            <p:ph type="pic" sz="quarter" idx="17" hasCustomPrompt="1"/>
          </p:nvPr>
        </p:nvSpPr>
        <p:spPr>
          <a:xfrm>
            <a:off x="9465219" y="2983260"/>
            <a:ext cx="616114" cy="616114"/>
          </a:xfrm>
        </p:spPr>
        <p:txBody>
          <a:bodyPr>
            <a:normAutofit/>
          </a:bodyPr>
          <a:lstStyle>
            <a:lvl1pPr>
              <a:defRPr sz="1600"/>
            </a:lvl1pPr>
          </a:lstStyle>
          <a:p>
            <a:r>
              <a:rPr kumimoji="1" lang="en-US" altLang="ja-JP" dirty="0" smtClean="0"/>
              <a:t>ICON</a:t>
            </a:r>
            <a:endParaRPr kumimoji="1" lang="ja-JP" altLang="en-US" dirty="0"/>
          </a:p>
        </p:txBody>
      </p:sp>
      <p:sp>
        <p:nvSpPr>
          <p:cNvPr id="35" name="図プレースホルダー 7"/>
          <p:cNvSpPr>
            <a:spLocks noGrp="1"/>
          </p:cNvSpPr>
          <p:nvPr userDrawn="1">
            <p:ph type="pic" sz="quarter" idx="18" hasCustomPrompt="1"/>
          </p:nvPr>
        </p:nvSpPr>
        <p:spPr>
          <a:xfrm>
            <a:off x="9555229" y="4565412"/>
            <a:ext cx="616114" cy="616114"/>
          </a:xfrm>
        </p:spPr>
        <p:txBody>
          <a:bodyPr>
            <a:normAutofit/>
          </a:bodyPr>
          <a:lstStyle>
            <a:lvl1pPr>
              <a:defRPr sz="1600"/>
            </a:lvl1pPr>
          </a:lstStyle>
          <a:p>
            <a:r>
              <a:rPr kumimoji="1" lang="en-US" altLang="ja-JP" dirty="0" smtClean="0"/>
              <a:t>ICON</a:t>
            </a:r>
            <a:endParaRPr kumimoji="1" lang="ja-JP" altLang="en-US" dirty="0"/>
          </a:p>
        </p:txBody>
      </p:sp>
      <p:sp>
        <p:nvSpPr>
          <p:cNvPr id="36" name="図プレースホルダー 7"/>
          <p:cNvSpPr>
            <a:spLocks noGrp="1"/>
          </p:cNvSpPr>
          <p:nvPr userDrawn="1">
            <p:ph type="pic" sz="quarter" idx="19" hasCustomPrompt="1"/>
          </p:nvPr>
        </p:nvSpPr>
        <p:spPr>
          <a:xfrm>
            <a:off x="9465219" y="6140588"/>
            <a:ext cx="616114" cy="616114"/>
          </a:xfrm>
        </p:spPr>
        <p:txBody>
          <a:bodyPr>
            <a:normAutofit/>
          </a:bodyPr>
          <a:lstStyle>
            <a:lvl1pPr>
              <a:defRPr sz="1600"/>
            </a:lvl1pPr>
          </a:lstStyle>
          <a:p>
            <a:r>
              <a:rPr kumimoji="1" lang="en-US" altLang="ja-JP" dirty="0" smtClean="0"/>
              <a:t>ICON</a:t>
            </a:r>
            <a:endParaRPr kumimoji="1" lang="ja-JP" altLang="en-US" dirty="0"/>
          </a:p>
        </p:txBody>
      </p:sp>
      <p:sp>
        <p:nvSpPr>
          <p:cNvPr id="37" name="図プレースホルダー 7"/>
          <p:cNvSpPr>
            <a:spLocks noGrp="1"/>
          </p:cNvSpPr>
          <p:nvPr userDrawn="1">
            <p:ph type="pic" sz="quarter" idx="20" hasCustomPrompt="1"/>
          </p:nvPr>
        </p:nvSpPr>
        <p:spPr>
          <a:xfrm>
            <a:off x="9464426" y="7985793"/>
            <a:ext cx="616114" cy="616114"/>
          </a:xfrm>
        </p:spPr>
        <p:txBody>
          <a:bodyPr>
            <a:normAutofit/>
          </a:bodyPr>
          <a:lstStyle>
            <a:lvl1pPr>
              <a:defRPr sz="1600"/>
            </a:lvl1pPr>
          </a:lstStyle>
          <a:p>
            <a:r>
              <a:rPr kumimoji="1" lang="en-US" altLang="ja-JP" dirty="0" smtClean="0"/>
              <a:t>ICON</a:t>
            </a:r>
            <a:endParaRPr kumimoji="1" lang="ja-JP" altLang="en-US" dirty="0"/>
          </a:p>
        </p:txBody>
      </p:sp>
    </p:spTree>
    <p:extLst>
      <p:ext uri="{BB962C8B-B14F-4D97-AF65-F5344CB8AC3E}">
        <p14:creationId xmlns:p14="http://schemas.microsoft.com/office/powerpoint/2010/main" val="276956150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22" presetClass="entr" presetSubtype="1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4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22" presetClass="entr" presetSubtype="8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500"/>
                            </p:stCondLst>
                            <p:childTnLst>
                              <p:par>
                                <p:cTn id="25" presetID="10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22" presetClass="entr" presetSubtype="8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0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2500"/>
                            </p:stCondLst>
                            <p:childTnLst>
                              <p:par>
                                <p:cTn id="38" presetID="10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22" presetClass="entr" presetSubtype="8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3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3500"/>
                            </p:stCondLst>
                            <p:childTnLst>
                              <p:par>
                                <p:cTn id="51" presetID="10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" presetID="22" presetClass="entr" presetSubtype="8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6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9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4500"/>
                            </p:stCondLst>
                            <p:childTnLst>
                              <p:par>
                                <p:cTn id="64" presetID="22" presetClass="entr" presetSubtype="8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6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9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2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3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5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3" grpId="0" animBg="1"/>
      <p:bldP spid="55" grpId="0" animBg="1"/>
      <p:bldP spid="10" grpId="0" animBg="1"/>
      <p:bldP spid="11" grpId="0" animBg="1"/>
      <p:bldP spid="12" grpId="0" animBg="1"/>
      <p:bldP spid="13" grpId="0" animBg="1"/>
      <p:bldP spid="14" grpId="0" animBg="1"/>
      <p:bldP spid="2" grpId="0" animBg="1"/>
      <p:bldP spid="15" grpId="0" animBg="1"/>
      <p:bldP spid="16" grpId="0" animBg="1"/>
      <p:bldP spid="17" grpId="0" animBg="1"/>
      <p:bldP spid="18" grpId="0" animBg="1"/>
      <p:bldP spid="33" grpId="0"/>
      <p:bldP spid="34" grpId="0"/>
      <p:bldP spid="35" grpId="0"/>
      <p:bldP spid="36" grpId="0"/>
      <p:bldP spid="37" grpId="0"/>
    </p:bldLst>
  </p:timing>
</p:sldLayout>
</file>

<file path=ppt/slideLayouts/slideLayout47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rrow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正方形/長方形 13"/>
          <p:cNvSpPr/>
          <p:nvPr userDrawn="1"/>
        </p:nvSpPr>
        <p:spPr>
          <a:xfrm rot="151728">
            <a:off x="10521331" y="3403659"/>
            <a:ext cx="807522" cy="2889715"/>
          </a:xfrm>
          <a:custGeom>
            <a:avLst/>
            <a:gdLst/>
            <a:ahLst/>
            <a:cxnLst/>
            <a:rect l="l" t="t" r="r" b="b"/>
            <a:pathLst>
              <a:path w="807522" h="2889715">
                <a:moveTo>
                  <a:pt x="0" y="0"/>
                </a:moveTo>
                <a:lnTo>
                  <a:pt x="716529" y="829386"/>
                </a:lnTo>
                <a:lnTo>
                  <a:pt x="807522" y="2889715"/>
                </a:lnTo>
                <a:lnTo>
                  <a:pt x="0" y="1956432"/>
                </a:lnTo>
                <a:close/>
              </a:path>
            </a:pathLst>
          </a:custGeom>
          <a:solidFill>
            <a:schemeClr val="bg2">
              <a:lumMod val="75000"/>
            </a:schemeClr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8" name="正方形/長方形 7"/>
          <p:cNvSpPr/>
          <p:nvPr userDrawn="1"/>
        </p:nvSpPr>
        <p:spPr>
          <a:xfrm rot="257370">
            <a:off x="5185260" y="5869919"/>
            <a:ext cx="735604" cy="2693452"/>
          </a:xfrm>
          <a:custGeom>
            <a:avLst/>
            <a:gdLst/>
            <a:ahLst/>
            <a:cxnLst/>
            <a:rect l="l" t="t" r="r" b="b"/>
            <a:pathLst>
              <a:path w="735604" h="2693452">
                <a:moveTo>
                  <a:pt x="1" y="0"/>
                </a:moveTo>
                <a:lnTo>
                  <a:pt x="581518" y="639162"/>
                </a:lnTo>
                <a:lnTo>
                  <a:pt x="735604" y="2693452"/>
                </a:lnTo>
                <a:lnTo>
                  <a:pt x="0" y="1884931"/>
                </a:lnTo>
                <a:close/>
              </a:path>
            </a:pathLst>
          </a:custGeom>
          <a:solidFill>
            <a:schemeClr val="bg2">
              <a:lumMod val="75000"/>
            </a:schemeClr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  <a:alpha val="70000"/>
                  </a:prstClr>
                </a:solidFill>
              </a:rPr>
              <a:t>The Power of PowerPoint | thepopp.com</a:t>
            </a:r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87164BF-D67A-46C0-81D2-5BAF67C00C80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  <p:sp>
        <p:nvSpPr>
          <p:cNvPr id="5" name="上矢印 4"/>
          <p:cNvSpPr/>
          <p:nvPr userDrawn="1"/>
        </p:nvSpPr>
        <p:spPr>
          <a:xfrm rot="3102645">
            <a:off x="12136692" y="687137"/>
            <a:ext cx="2477967" cy="6357058"/>
          </a:xfrm>
          <a:prstGeom prst="upArrow">
            <a:avLst/>
          </a:prstGeom>
          <a:solidFill>
            <a:schemeClr val="accent1"/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6" name="二等辺三角形 5"/>
          <p:cNvSpPr/>
          <p:nvPr userDrawn="1"/>
        </p:nvSpPr>
        <p:spPr>
          <a:xfrm rot="13925698">
            <a:off x="3105362" y="5193539"/>
            <a:ext cx="874064" cy="5122276"/>
          </a:xfrm>
          <a:prstGeom prst="triangle">
            <a:avLst/>
          </a:prstGeom>
          <a:solidFill>
            <a:schemeClr val="accent1">
              <a:lumMod val="40000"/>
              <a:lumOff val="60000"/>
            </a:schemeClr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7" name="正方形/長方形 6"/>
          <p:cNvSpPr/>
          <p:nvPr userDrawn="1"/>
        </p:nvSpPr>
        <p:spPr>
          <a:xfrm rot="19289162">
            <a:off x="4713645" y="5437249"/>
            <a:ext cx="6968744" cy="1093042"/>
          </a:xfrm>
          <a:prstGeom prst="rect">
            <a:avLst/>
          </a:prstGeom>
          <a:solidFill>
            <a:schemeClr val="accent1">
              <a:lumMod val="60000"/>
              <a:lumOff val="40000"/>
            </a:schemeClr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8" name="円/楕円 17"/>
          <p:cNvSpPr/>
          <p:nvPr userDrawn="1"/>
        </p:nvSpPr>
        <p:spPr>
          <a:xfrm>
            <a:off x="4257656" y="6155100"/>
            <a:ext cx="827903" cy="827903"/>
          </a:xfrm>
          <a:prstGeom prst="ellipse">
            <a:avLst/>
          </a:prstGeom>
          <a:solidFill>
            <a:schemeClr val="accent1"/>
          </a:solidFill>
          <a:ln w="76200" cmpd="sng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kumimoji="1" lang="en-US" altLang="ja-JP" dirty="0" smtClean="0">
                <a:solidFill>
                  <a:prstClr val="white"/>
                </a:solidFill>
              </a:rPr>
              <a:t>1</a:t>
            </a:r>
            <a:endParaRPr kumimoji="1" lang="ja-JP" altLang="en-US" dirty="0">
              <a:solidFill>
                <a:prstClr val="white"/>
              </a:solidFill>
            </a:endParaRPr>
          </a:p>
        </p:txBody>
      </p:sp>
      <p:sp>
        <p:nvSpPr>
          <p:cNvPr id="19" name="円/楕円 18"/>
          <p:cNvSpPr/>
          <p:nvPr userDrawn="1"/>
        </p:nvSpPr>
        <p:spPr>
          <a:xfrm>
            <a:off x="7370114" y="6322204"/>
            <a:ext cx="827903" cy="827903"/>
          </a:xfrm>
          <a:prstGeom prst="ellipse">
            <a:avLst/>
          </a:prstGeom>
          <a:solidFill>
            <a:schemeClr val="accent1"/>
          </a:solidFill>
          <a:ln w="76200" cmpd="sng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kumimoji="1" lang="en-US" altLang="ja-JP" dirty="0" smtClean="0">
                <a:solidFill>
                  <a:prstClr val="white"/>
                </a:solidFill>
              </a:rPr>
              <a:t>2</a:t>
            </a:r>
            <a:endParaRPr kumimoji="1" lang="ja-JP" altLang="en-US" dirty="0">
              <a:solidFill>
                <a:prstClr val="white"/>
              </a:solidFill>
            </a:endParaRPr>
          </a:p>
        </p:txBody>
      </p:sp>
      <p:sp>
        <p:nvSpPr>
          <p:cNvPr id="20" name="円/楕円 19"/>
          <p:cNvSpPr/>
          <p:nvPr userDrawn="1"/>
        </p:nvSpPr>
        <p:spPr>
          <a:xfrm>
            <a:off x="9555832" y="3685458"/>
            <a:ext cx="827903" cy="827903"/>
          </a:xfrm>
          <a:prstGeom prst="ellipse">
            <a:avLst/>
          </a:prstGeom>
          <a:solidFill>
            <a:schemeClr val="accent1"/>
          </a:solidFill>
          <a:ln w="76200" cmpd="sng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kumimoji="1" lang="en-US" altLang="ja-JP" dirty="0" smtClean="0">
                <a:solidFill>
                  <a:prstClr val="white"/>
                </a:solidFill>
              </a:rPr>
              <a:t>3</a:t>
            </a:r>
            <a:endParaRPr kumimoji="1" lang="ja-JP" altLang="en-US" dirty="0">
              <a:solidFill>
                <a:prstClr val="white"/>
              </a:solidFill>
            </a:endParaRPr>
          </a:p>
        </p:txBody>
      </p:sp>
      <p:sp>
        <p:nvSpPr>
          <p:cNvPr id="21" name="円/楕円 20"/>
          <p:cNvSpPr/>
          <p:nvPr userDrawn="1"/>
        </p:nvSpPr>
        <p:spPr>
          <a:xfrm>
            <a:off x="13375675" y="3608273"/>
            <a:ext cx="827903" cy="827903"/>
          </a:xfrm>
          <a:prstGeom prst="ellipse">
            <a:avLst/>
          </a:prstGeom>
          <a:solidFill>
            <a:schemeClr val="accent1"/>
          </a:solidFill>
          <a:ln w="76200" cmpd="sng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kumimoji="1" lang="en-US" altLang="ja-JP" dirty="0" smtClean="0">
                <a:solidFill>
                  <a:prstClr val="white"/>
                </a:solidFill>
              </a:rPr>
              <a:t>4</a:t>
            </a:r>
            <a:endParaRPr kumimoji="1" lang="ja-JP" altLang="en-US" dirty="0">
              <a:solidFill>
                <a:prstClr val="white"/>
              </a:solidFill>
            </a:endParaRPr>
          </a:p>
        </p:txBody>
      </p:sp>
      <p:sp>
        <p:nvSpPr>
          <p:cNvPr id="22" name="テキスト プレースホルダー 11"/>
          <p:cNvSpPr>
            <a:spLocks noGrp="1"/>
          </p:cNvSpPr>
          <p:nvPr>
            <p:ph type="body" sz="quarter" idx="18" hasCustomPrompt="1"/>
          </p:nvPr>
        </p:nvSpPr>
        <p:spPr>
          <a:xfrm>
            <a:off x="465695" y="4552800"/>
            <a:ext cx="4312026" cy="1625815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spcBef>
                <a:spcPts val="0"/>
              </a:spcBef>
              <a:defRPr sz="18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3" name="テキスト プレースホルダー 11"/>
          <p:cNvSpPr>
            <a:spLocks noGrp="1"/>
          </p:cNvSpPr>
          <p:nvPr>
            <p:ph type="body" sz="quarter" idx="19" hasCustomPrompt="1"/>
          </p:nvPr>
        </p:nvSpPr>
        <p:spPr>
          <a:xfrm>
            <a:off x="465695" y="4011540"/>
            <a:ext cx="4312026" cy="645023"/>
          </a:xfrm>
        </p:spPr>
        <p:txBody>
          <a:bodyPr anchor="b">
            <a:noAutofit/>
          </a:bodyPr>
          <a:lstStyle>
            <a:lvl1pPr algn="l">
              <a:lnSpc>
                <a:spcPct val="120000"/>
              </a:lnSpc>
              <a:defRPr sz="24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4" name="テキスト プレースホルダー 11"/>
          <p:cNvSpPr>
            <a:spLocks noGrp="1"/>
          </p:cNvSpPr>
          <p:nvPr>
            <p:ph type="body" sz="quarter" idx="20" hasCustomPrompt="1"/>
          </p:nvPr>
        </p:nvSpPr>
        <p:spPr>
          <a:xfrm>
            <a:off x="8333116" y="7110311"/>
            <a:ext cx="4312026" cy="1625815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spcBef>
                <a:spcPts val="0"/>
              </a:spcBef>
              <a:defRPr sz="18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5" name="テキスト プレースホルダー 11"/>
          <p:cNvSpPr>
            <a:spLocks noGrp="1"/>
          </p:cNvSpPr>
          <p:nvPr>
            <p:ph type="body" sz="quarter" idx="21" hasCustomPrompt="1"/>
          </p:nvPr>
        </p:nvSpPr>
        <p:spPr>
          <a:xfrm>
            <a:off x="8333116" y="6569051"/>
            <a:ext cx="4312026" cy="645023"/>
          </a:xfrm>
        </p:spPr>
        <p:txBody>
          <a:bodyPr anchor="b">
            <a:noAutofit/>
          </a:bodyPr>
          <a:lstStyle>
            <a:lvl1pPr algn="l">
              <a:lnSpc>
                <a:spcPct val="120000"/>
              </a:lnSpc>
              <a:defRPr sz="24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6" name="テキスト プレースホルダー 11"/>
          <p:cNvSpPr>
            <a:spLocks noGrp="1"/>
          </p:cNvSpPr>
          <p:nvPr>
            <p:ph type="body" sz="quarter" idx="22" hasCustomPrompt="1"/>
          </p:nvPr>
        </p:nvSpPr>
        <p:spPr>
          <a:xfrm>
            <a:off x="8648151" y="1634310"/>
            <a:ext cx="4312026" cy="1625815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spcBef>
                <a:spcPts val="0"/>
              </a:spcBef>
              <a:defRPr sz="18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7" name="テキスト プレースホルダー 11"/>
          <p:cNvSpPr>
            <a:spLocks noGrp="1"/>
          </p:cNvSpPr>
          <p:nvPr>
            <p:ph type="body" sz="quarter" idx="23" hasCustomPrompt="1"/>
          </p:nvPr>
        </p:nvSpPr>
        <p:spPr>
          <a:xfrm>
            <a:off x="8648151" y="1093050"/>
            <a:ext cx="4312026" cy="645023"/>
          </a:xfrm>
        </p:spPr>
        <p:txBody>
          <a:bodyPr anchor="b">
            <a:noAutofit/>
          </a:bodyPr>
          <a:lstStyle>
            <a:lvl1pPr algn="l">
              <a:lnSpc>
                <a:spcPct val="120000"/>
              </a:lnSpc>
              <a:defRPr sz="24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8" name="テキスト プレースホルダー 11"/>
          <p:cNvSpPr>
            <a:spLocks noGrp="1"/>
          </p:cNvSpPr>
          <p:nvPr>
            <p:ph type="body" sz="quarter" idx="24" hasCustomPrompt="1"/>
          </p:nvPr>
        </p:nvSpPr>
        <p:spPr>
          <a:xfrm>
            <a:off x="13517145" y="5144700"/>
            <a:ext cx="4312026" cy="1625815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spcBef>
                <a:spcPts val="0"/>
              </a:spcBef>
              <a:defRPr sz="18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9" name="テキスト プレースホルダー 11"/>
          <p:cNvSpPr>
            <a:spLocks noGrp="1"/>
          </p:cNvSpPr>
          <p:nvPr>
            <p:ph type="body" sz="quarter" idx="25" hasCustomPrompt="1"/>
          </p:nvPr>
        </p:nvSpPr>
        <p:spPr>
          <a:xfrm>
            <a:off x="13517145" y="4603440"/>
            <a:ext cx="4312026" cy="645023"/>
          </a:xfrm>
        </p:spPr>
        <p:txBody>
          <a:bodyPr anchor="b">
            <a:noAutofit/>
          </a:bodyPr>
          <a:lstStyle>
            <a:lvl1pPr algn="l">
              <a:lnSpc>
                <a:spcPct val="120000"/>
              </a:lnSpc>
              <a:defRPr sz="24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cxnSp>
        <p:nvCxnSpPr>
          <p:cNvPr id="35" name="直線コネクタ 34"/>
          <p:cNvCxnSpPr/>
          <p:nvPr userDrawn="1"/>
        </p:nvCxnSpPr>
        <p:spPr>
          <a:xfrm flipH="1">
            <a:off x="7193" y="2791178"/>
            <a:ext cx="8012342" cy="0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6" name="テキスト プレースホルダー 11"/>
          <p:cNvSpPr>
            <a:spLocks noGrp="1"/>
          </p:cNvSpPr>
          <p:nvPr>
            <p:ph type="body" sz="quarter" idx="14" hasCustomPrompt="1"/>
          </p:nvPr>
        </p:nvSpPr>
        <p:spPr>
          <a:xfrm>
            <a:off x="586569" y="578034"/>
            <a:ext cx="6030670" cy="2213144"/>
          </a:xfrm>
        </p:spPr>
        <p:txBody>
          <a:bodyPr anchor="b">
            <a:noAutofit/>
          </a:bodyPr>
          <a:lstStyle>
            <a:lvl1pPr algn="l">
              <a:lnSpc>
                <a:spcPct val="100000"/>
              </a:lnSpc>
              <a:spcBef>
                <a:spcPts val="0"/>
              </a:spcBef>
              <a:defRPr sz="5400" spc="600" baseline="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42403833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5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050"/>
                            </p:stCondLst>
                            <p:childTnLst>
                              <p:par>
                                <p:cTn id="17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9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550"/>
                            </p:stCondLst>
                            <p:childTnLst>
                              <p:par>
                                <p:cTn id="2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050"/>
                            </p:stCondLst>
                            <p:childTnLst>
                              <p:par>
                                <p:cTn id="2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2550"/>
                            </p:stCondLst>
                            <p:childTnLst>
                              <p:par>
                                <p:cTn id="2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1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3050"/>
                            </p:stCondLst>
                            <p:childTnLst>
                              <p:par>
                                <p:cTn id="3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3550"/>
                            </p:stCondLst>
                            <p:childTnLst>
                              <p:par>
                                <p:cTn id="43" presetID="10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4550"/>
                            </p:stCondLst>
                            <p:childTnLst>
                              <p:par>
                                <p:cTn id="53" presetID="10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5550"/>
                            </p:stCondLst>
                            <p:childTnLst>
                              <p:par>
                                <p:cTn id="63" presetID="10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8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9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1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 animBg="1"/>
      <p:bldP spid="8" grpId="0" animBg="1"/>
      <p:bldP spid="5" grpId="0" animBg="1"/>
      <p:bldP spid="6" grpId="0" animBg="1"/>
      <p:bldP spid="7" grpId="0" animBg="1"/>
      <p:bldP spid="18" grpId="0" animBg="1"/>
      <p:bldP spid="19" grpId="0" animBg="1"/>
      <p:bldP spid="20" grpId="0" animBg="1"/>
      <p:bldP spid="21" grpId="0" animBg="1"/>
      <p:bldP spid="22" grpId="0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3" grpId="0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4" grpId="0">
        <p:tmplLst>
          <p:tmpl>
            <p:tnLst>
              <p:par>
                <p:cTn presetID="10" presetClass="entr" presetSubtype="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5" grpId="0">
        <p:tmplLst>
          <p:tmpl>
            <p:tnLst>
              <p:par>
                <p:cTn presetID="10" presetClass="entr" presetSubtype="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6" grpId="0">
        <p:tmplLst>
          <p:tmpl>
            <p:tnLst>
              <p:par>
                <p:cTn presetID="10" presetClass="entr" presetSubtype="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7" grpId="0">
        <p:tmplLst>
          <p:tmpl>
            <p:tnLst>
              <p:par>
                <p:cTn presetID="10" presetClass="entr" presetSubtype="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8" grpId="0">
        <p:tmplLst>
          <p:tmpl>
            <p:tnLst>
              <p:par>
                <p:cTn presetID="10" presetClass="entr" presetSubtype="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9" grpId="0">
        <p:tmplLst>
          <p:tmpl>
            <p:tnLst>
              <p:par>
                <p:cTn presetID="10" presetClass="entr" presetSubtype="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6" grpId="0">
        <p:tmplLst>
          <p:tmpl>
            <p:tnLst>
              <p:par>
                <p:cTn presetID="2" presetClass="entr" presetSubtype="8" decel="100000" fill="hold" nodeType="afterEffect">
                  <p:stCondLst>
                    <p:cond delay="0"/>
                  </p:stCondLst>
                  <p:iterate type="wd">
                    <p:tmPct val="10000"/>
                  </p:iterate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47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 Step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>
          <a:xfrm>
            <a:off x="9413236" y="9591367"/>
            <a:ext cx="7776864" cy="547688"/>
          </a:xfrm>
        </p:spPr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  <a:alpha val="70000"/>
                  </a:prstClr>
                </a:solidFill>
              </a:rPr>
              <a:t>The Power of PowerPoint | thepopp.com</a:t>
            </a:r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>
          <a:xfrm>
            <a:off x="17371930" y="9591367"/>
            <a:ext cx="907291" cy="547688"/>
          </a:xfrm>
        </p:spPr>
        <p:txBody>
          <a:bodyPr/>
          <a:lstStyle/>
          <a:p>
            <a:fld id="{387164BF-D67A-46C0-81D2-5BAF67C00C80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  <p:sp>
        <p:nvSpPr>
          <p:cNvPr id="20" name="フローチャート: データ 19"/>
          <p:cNvSpPr/>
          <p:nvPr userDrawn="1"/>
        </p:nvSpPr>
        <p:spPr>
          <a:xfrm>
            <a:off x="3424072" y="2668224"/>
            <a:ext cx="5482939" cy="542301"/>
          </a:xfrm>
          <a:prstGeom prst="flowChartInputOutput">
            <a:avLst/>
          </a:prstGeom>
          <a:solidFill>
            <a:schemeClr val="bg2">
              <a:lumMod val="90000"/>
            </a:schemeClr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7" name="平行四辺形 6"/>
          <p:cNvSpPr/>
          <p:nvPr userDrawn="1"/>
        </p:nvSpPr>
        <p:spPr>
          <a:xfrm flipH="1">
            <a:off x="405326" y="1093050"/>
            <a:ext cx="8487930" cy="1575175"/>
          </a:xfrm>
          <a:prstGeom prst="parallelogram">
            <a:avLst>
              <a:gd name="adj" fmla="val 45396"/>
            </a:avLst>
          </a:prstGeom>
          <a:solidFill>
            <a:schemeClr val="accent1">
              <a:lumMod val="20000"/>
              <a:lumOff val="80000"/>
            </a:schemeClr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26" name="平行四辺形 25"/>
          <p:cNvSpPr/>
          <p:nvPr userDrawn="1"/>
        </p:nvSpPr>
        <p:spPr>
          <a:xfrm flipH="1">
            <a:off x="3438677" y="3210525"/>
            <a:ext cx="8487930" cy="1575175"/>
          </a:xfrm>
          <a:prstGeom prst="parallelogram">
            <a:avLst>
              <a:gd name="adj" fmla="val 45396"/>
            </a:avLst>
          </a:prstGeom>
          <a:solidFill>
            <a:schemeClr val="accent1">
              <a:lumMod val="20000"/>
              <a:lumOff val="80000"/>
            </a:schemeClr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27" name="フローチャート: データ 26"/>
          <p:cNvSpPr/>
          <p:nvPr userDrawn="1"/>
        </p:nvSpPr>
        <p:spPr>
          <a:xfrm>
            <a:off x="6443668" y="4785700"/>
            <a:ext cx="5482939" cy="542301"/>
          </a:xfrm>
          <a:prstGeom prst="flowChartInputOutput">
            <a:avLst/>
          </a:prstGeom>
          <a:solidFill>
            <a:schemeClr val="bg2">
              <a:lumMod val="90000"/>
            </a:schemeClr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28" name="平行四辺形 27"/>
          <p:cNvSpPr/>
          <p:nvPr userDrawn="1"/>
        </p:nvSpPr>
        <p:spPr>
          <a:xfrm flipH="1">
            <a:off x="6465943" y="5328001"/>
            <a:ext cx="8487930" cy="1575175"/>
          </a:xfrm>
          <a:prstGeom prst="parallelogram">
            <a:avLst>
              <a:gd name="adj" fmla="val 45396"/>
            </a:avLst>
          </a:prstGeom>
          <a:solidFill>
            <a:schemeClr val="accent1">
              <a:lumMod val="20000"/>
              <a:lumOff val="80000"/>
            </a:schemeClr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29" name="フローチャート: データ 28"/>
          <p:cNvSpPr/>
          <p:nvPr userDrawn="1"/>
        </p:nvSpPr>
        <p:spPr>
          <a:xfrm>
            <a:off x="9470934" y="6903176"/>
            <a:ext cx="5482939" cy="542301"/>
          </a:xfrm>
          <a:prstGeom prst="flowChartInputOutput">
            <a:avLst/>
          </a:prstGeom>
          <a:solidFill>
            <a:schemeClr val="bg2">
              <a:lumMod val="90000"/>
            </a:schemeClr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30" name="平行四辺形 29"/>
          <p:cNvSpPr/>
          <p:nvPr userDrawn="1"/>
        </p:nvSpPr>
        <p:spPr>
          <a:xfrm flipH="1">
            <a:off x="9476256" y="7445477"/>
            <a:ext cx="8487930" cy="1575175"/>
          </a:xfrm>
          <a:prstGeom prst="parallelogram">
            <a:avLst>
              <a:gd name="adj" fmla="val 45396"/>
            </a:avLst>
          </a:prstGeom>
          <a:solidFill>
            <a:schemeClr val="accent1">
              <a:lumMod val="20000"/>
              <a:lumOff val="80000"/>
            </a:schemeClr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31" name="平行四辺形 30"/>
          <p:cNvSpPr/>
          <p:nvPr userDrawn="1"/>
        </p:nvSpPr>
        <p:spPr>
          <a:xfrm flipH="1">
            <a:off x="405326" y="1093050"/>
            <a:ext cx="2025226" cy="1575175"/>
          </a:xfrm>
          <a:prstGeom prst="parallelogram">
            <a:avLst>
              <a:gd name="adj" fmla="val 45396"/>
            </a:avLst>
          </a:prstGeom>
          <a:solidFill>
            <a:schemeClr val="accent1"/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32" name="平行四辺形 31"/>
          <p:cNvSpPr/>
          <p:nvPr userDrawn="1"/>
        </p:nvSpPr>
        <p:spPr>
          <a:xfrm flipH="1">
            <a:off x="3438677" y="3210524"/>
            <a:ext cx="2025226" cy="1575175"/>
          </a:xfrm>
          <a:prstGeom prst="parallelogram">
            <a:avLst>
              <a:gd name="adj" fmla="val 45396"/>
            </a:avLst>
          </a:prstGeom>
          <a:solidFill>
            <a:schemeClr val="accent1"/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33" name="平行四辺形 32"/>
          <p:cNvSpPr/>
          <p:nvPr userDrawn="1"/>
        </p:nvSpPr>
        <p:spPr>
          <a:xfrm flipH="1">
            <a:off x="6465943" y="5328000"/>
            <a:ext cx="2025226" cy="1575175"/>
          </a:xfrm>
          <a:prstGeom prst="parallelogram">
            <a:avLst>
              <a:gd name="adj" fmla="val 45396"/>
            </a:avLst>
          </a:prstGeom>
          <a:solidFill>
            <a:schemeClr val="accent1"/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34" name="平行四辺形 33"/>
          <p:cNvSpPr/>
          <p:nvPr userDrawn="1"/>
        </p:nvSpPr>
        <p:spPr>
          <a:xfrm flipH="1">
            <a:off x="9470934" y="7445476"/>
            <a:ext cx="2025226" cy="1575175"/>
          </a:xfrm>
          <a:prstGeom prst="parallelogram">
            <a:avLst>
              <a:gd name="adj" fmla="val 45396"/>
            </a:avLst>
          </a:prstGeom>
          <a:solidFill>
            <a:schemeClr val="accent1"/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35" name="テキスト プレースホルダー 11"/>
          <p:cNvSpPr>
            <a:spLocks noGrp="1"/>
          </p:cNvSpPr>
          <p:nvPr>
            <p:ph type="body" sz="quarter" idx="24" hasCustomPrompt="1"/>
          </p:nvPr>
        </p:nvSpPr>
        <p:spPr>
          <a:xfrm>
            <a:off x="960201" y="1269410"/>
            <a:ext cx="885286" cy="1215135"/>
          </a:xfrm>
        </p:spPr>
        <p:txBody>
          <a:bodyPr anchor="ctr">
            <a:noAutofit/>
          </a:bodyPr>
          <a:lstStyle>
            <a:lvl1pPr algn="ctr">
              <a:spcBef>
                <a:spcPts val="0"/>
              </a:spcBef>
              <a:defRPr sz="4800" spc="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0</a:t>
            </a:r>
            <a:endParaRPr lang="en-US" dirty="0"/>
          </a:p>
        </p:txBody>
      </p:sp>
      <p:sp>
        <p:nvSpPr>
          <p:cNvPr id="36" name="テキスト プレースホルダー 11"/>
          <p:cNvSpPr>
            <a:spLocks noGrp="1"/>
          </p:cNvSpPr>
          <p:nvPr>
            <p:ph type="body" sz="quarter" idx="25" hasCustomPrompt="1"/>
          </p:nvPr>
        </p:nvSpPr>
        <p:spPr>
          <a:xfrm>
            <a:off x="4008647" y="3383823"/>
            <a:ext cx="885286" cy="1215135"/>
          </a:xfrm>
        </p:spPr>
        <p:txBody>
          <a:bodyPr anchor="ctr">
            <a:noAutofit/>
          </a:bodyPr>
          <a:lstStyle>
            <a:lvl1pPr algn="ctr">
              <a:spcBef>
                <a:spcPts val="0"/>
              </a:spcBef>
              <a:defRPr sz="4800" spc="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0</a:t>
            </a:r>
            <a:endParaRPr lang="en-US" dirty="0"/>
          </a:p>
        </p:txBody>
      </p:sp>
      <p:sp>
        <p:nvSpPr>
          <p:cNvPr id="37" name="テキスト プレースホルダー 11"/>
          <p:cNvSpPr>
            <a:spLocks noGrp="1"/>
          </p:cNvSpPr>
          <p:nvPr>
            <p:ph type="body" sz="quarter" idx="26" hasCustomPrompt="1"/>
          </p:nvPr>
        </p:nvSpPr>
        <p:spPr>
          <a:xfrm>
            <a:off x="7035913" y="5501300"/>
            <a:ext cx="885286" cy="1215135"/>
          </a:xfrm>
        </p:spPr>
        <p:txBody>
          <a:bodyPr anchor="ctr">
            <a:noAutofit/>
          </a:bodyPr>
          <a:lstStyle>
            <a:lvl1pPr algn="ctr">
              <a:spcBef>
                <a:spcPts val="0"/>
              </a:spcBef>
              <a:defRPr sz="4800" spc="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0</a:t>
            </a:r>
            <a:endParaRPr lang="en-US" dirty="0"/>
          </a:p>
        </p:txBody>
      </p:sp>
      <p:sp>
        <p:nvSpPr>
          <p:cNvPr id="38" name="テキスト プレースホルダー 11"/>
          <p:cNvSpPr>
            <a:spLocks noGrp="1"/>
          </p:cNvSpPr>
          <p:nvPr>
            <p:ph type="body" sz="quarter" idx="27" hasCustomPrompt="1"/>
          </p:nvPr>
        </p:nvSpPr>
        <p:spPr>
          <a:xfrm>
            <a:off x="10040904" y="7618775"/>
            <a:ext cx="885286" cy="1215135"/>
          </a:xfrm>
        </p:spPr>
        <p:txBody>
          <a:bodyPr anchor="ctr">
            <a:noAutofit/>
          </a:bodyPr>
          <a:lstStyle>
            <a:lvl1pPr algn="ctr">
              <a:spcBef>
                <a:spcPts val="0"/>
              </a:spcBef>
              <a:defRPr sz="4800" spc="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0</a:t>
            </a:r>
            <a:endParaRPr lang="en-US" dirty="0"/>
          </a:p>
        </p:txBody>
      </p:sp>
      <p:sp>
        <p:nvSpPr>
          <p:cNvPr id="39" name="テキスト プレースホルダー 11"/>
          <p:cNvSpPr>
            <a:spLocks noGrp="1"/>
          </p:cNvSpPr>
          <p:nvPr>
            <p:ph type="body" sz="quarter" idx="28" hasCustomPrompt="1"/>
          </p:nvPr>
        </p:nvSpPr>
        <p:spPr>
          <a:xfrm>
            <a:off x="2167431" y="1002439"/>
            <a:ext cx="6120680" cy="848975"/>
          </a:xfrm>
        </p:spPr>
        <p:txBody>
          <a:bodyPr anchor="b">
            <a:noAutofit/>
          </a:bodyPr>
          <a:lstStyle>
            <a:lvl1pPr algn="l">
              <a:spcBef>
                <a:spcPts val="0"/>
              </a:spcBef>
              <a:defRPr sz="36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40" name="テキスト プレースホルダー 11"/>
          <p:cNvSpPr>
            <a:spLocks noGrp="1"/>
          </p:cNvSpPr>
          <p:nvPr>
            <p:ph type="body" sz="quarter" idx="29" hasCustomPrompt="1"/>
          </p:nvPr>
        </p:nvSpPr>
        <p:spPr>
          <a:xfrm>
            <a:off x="2438450" y="1723122"/>
            <a:ext cx="5972971" cy="945103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spcBef>
                <a:spcPts val="0"/>
              </a:spcBef>
              <a:defRPr sz="18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41" name="テキスト プレースホルダー 11"/>
          <p:cNvSpPr>
            <a:spLocks noGrp="1"/>
          </p:cNvSpPr>
          <p:nvPr>
            <p:ph type="body" sz="quarter" idx="30" hasCustomPrompt="1"/>
          </p:nvPr>
        </p:nvSpPr>
        <p:spPr>
          <a:xfrm>
            <a:off x="5219874" y="3119913"/>
            <a:ext cx="6120680" cy="848975"/>
          </a:xfrm>
        </p:spPr>
        <p:txBody>
          <a:bodyPr anchor="b">
            <a:noAutofit/>
          </a:bodyPr>
          <a:lstStyle>
            <a:lvl1pPr algn="l">
              <a:spcBef>
                <a:spcPts val="0"/>
              </a:spcBef>
              <a:defRPr sz="36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42" name="テキスト プレースホルダー 11"/>
          <p:cNvSpPr>
            <a:spLocks noGrp="1"/>
          </p:cNvSpPr>
          <p:nvPr>
            <p:ph type="body" sz="quarter" idx="31" hasCustomPrompt="1"/>
          </p:nvPr>
        </p:nvSpPr>
        <p:spPr>
          <a:xfrm>
            <a:off x="5490893" y="3840596"/>
            <a:ext cx="5972971" cy="945103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18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43" name="テキスト プレースホルダー 11"/>
          <p:cNvSpPr>
            <a:spLocks noGrp="1"/>
          </p:cNvSpPr>
          <p:nvPr>
            <p:ph type="body" sz="quarter" idx="32" hasCustomPrompt="1"/>
          </p:nvPr>
        </p:nvSpPr>
        <p:spPr>
          <a:xfrm>
            <a:off x="8206875" y="5237390"/>
            <a:ext cx="6120680" cy="848975"/>
          </a:xfrm>
        </p:spPr>
        <p:txBody>
          <a:bodyPr anchor="b">
            <a:noAutofit/>
          </a:bodyPr>
          <a:lstStyle>
            <a:lvl1pPr algn="l">
              <a:spcBef>
                <a:spcPts val="0"/>
              </a:spcBef>
              <a:defRPr sz="36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44" name="テキスト プレースホルダー 11"/>
          <p:cNvSpPr>
            <a:spLocks noGrp="1"/>
          </p:cNvSpPr>
          <p:nvPr>
            <p:ph type="body" sz="quarter" idx="33" hasCustomPrompt="1"/>
          </p:nvPr>
        </p:nvSpPr>
        <p:spPr>
          <a:xfrm>
            <a:off x="8477894" y="5958073"/>
            <a:ext cx="5972971" cy="945103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18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45" name="テキスト プレースホルダー 11"/>
          <p:cNvSpPr>
            <a:spLocks noGrp="1"/>
          </p:cNvSpPr>
          <p:nvPr>
            <p:ph type="body" sz="quarter" idx="34" hasCustomPrompt="1"/>
          </p:nvPr>
        </p:nvSpPr>
        <p:spPr>
          <a:xfrm>
            <a:off x="11225141" y="7354865"/>
            <a:ext cx="6120680" cy="848975"/>
          </a:xfrm>
        </p:spPr>
        <p:txBody>
          <a:bodyPr anchor="b">
            <a:noAutofit/>
          </a:bodyPr>
          <a:lstStyle>
            <a:lvl1pPr algn="l">
              <a:spcBef>
                <a:spcPts val="0"/>
              </a:spcBef>
              <a:defRPr sz="36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46" name="テキスト プレースホルダー 11"/>
          <p:cNvSpPr>
            <a:spLocks noGrp="1"/>
          </p:cNvSpPr>
          <p:nvPr>
            <p:ph type="body" sz="quarter" idx="35" hasCustomPrompt="1"/>
          </p:nvPr>
        </p:nvSpPr>
        <p:spPr>
          <a:xfrm>
            <a:off x="11496160" y="8075548"/>
            <a:ext cx="5972971" cy="945103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18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47" name="テキスト プレースホルダー 11"/>
          <p:cNvSpPr>
            <a:spLocks noGrp="1"/>
          </p:cNvSpPr>
          <p:nvPr>
            <p:ph type="body" sz="quarter" idx="14" hasCustomPrompt="1"/>
          </p:nvPr>
        </p:nvSpPr>
        <p:spPr>
          <a:xfrm>
            <a:off x="630069" y="5671751"/>
            <a:ext cx="6088231" cy="2090619"/>
          </a:xfrm>
        </p:spPr>
        <p:txBody>
          <a:bodyPr anchor="b">
            <a:noAutofit/>
          </a:bodyPr>
          <a:lstStyle>
            <a:lvl1pPr algn="l">
              <a:spcBef>
                <a:spcPts val="0"/>
              </a:spcBef>
              <a:defRPr sz="5400" spc="1500" baseline="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</a:p>
        </p:txBody>
      </p:sp>
      <p:sp>
        <p:nvSpPr>
          <p:cNvPr id="48" name="テキスト プレースホルダー 11"/>
          <p:cNvSpPr>
            <a:spLocks noGrp="1"/>
          </p:cNvSpPr>
          <p:nvPr>
            <p:ph type="body" sz="quarter" idx="15" hasCustomPrompt="1"/>
          </p:nvPr>
        </p:nvSpPr>
        <p:spPr>
          <a:xfrm>
            <a:off x="630069" y="7798795"/>
            <a:ext cx="7658042" cy="1575175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4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cxnSp>
        <p:nvCxnSpPr>
          <p:cNvPr id="49" name="直線コネクタ 48"/>
          <p:cNvCxnSpPr/>
          <p:nvPr userDrawn="1"/>
        </p:nvCxnSpPr>
        <p:spPr>
          <a:xfrm>
            <a:off x="0" y="7708785"/>
            <a:ext cx="8288111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61695056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50"/>
                            </p:stCondLst>
                            <p:childTnLst>
                              <p:par>
                                <p:cTn id="13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50"/>
                            </p:stCondLst>
                            <p:childTnLst>
                              <p:par>
                                <p:cTn id="18" presetID="22" presetClass="entr" presetSubtype="8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0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22" presetClass="entr" presetSubtype="8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9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22" presetClass="entr" presetSubtype="8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2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2050"/>
                            </p:stCondLst>
                            <p:childTnLst>
                              <p:par>
                                <p:cTn id="34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6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2550"/>
                            </p:stCondLst>
                            <p:childTnLst>
                              <p:par>
                                <p:cTn id="3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0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9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2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3050"/>
                            </p:stCondLst>
                            <p:childTnLst>
                              <p:par>
                                <p:cTn id="54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6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>
                            <p:stCondLst>
                              <p:cond delay="3550"/>
                            </p:stCondLst>
                            <p:childTnLst>
                              <p:par>
                                <p:cTn id="5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0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" dur="500"/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9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2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4050"/>
                            </p:stCondLst>
                            <p:childTnLst>
                              <p:par>
                                <p:cTn id="74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6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7" fill="hold">
                            <p:stCondLst>
                              <p:cond delay="4550"/>
                            </p:stCondLst>
                            <p:childTnLst>
                              <p:par>
                                <p:cTn id="7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0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3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6" dur="500"/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7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9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0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2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" grpId="0" animBg="1"/>
      <p:bldP spid="7" grpId="0" animBg="1"/>
      <p:bldP spid="26" grpId="0" animBg="1"/>
      <p:bldP spid="27" grpId="0" animBg="1"/>
      <p:bldP spid="28" grpId="0" animBg="1"/>
      <p:bldP spid="29" grpId="0" animBg="1"/>
      <p:bldP spid="30" grpId="0" animBg="1"/>
      <p:bldP spid="31" grpId="0" animBg="1"/>
      <p:bldP spid="32" grpId="0" animBg="1"/>
      <p:bldP spid="33" grpId="0" animBg="1"/>
      <p:bldP spid="34" grpId="0" animBg="1"/>
      <p:bldP spid="35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6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7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8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9" grpId="0">
        <p:tmplLst>
          <p:tmpl>
            <p:tnLst>
              <p:par>
                <p:cTn presetID="22" presetClass="entr" presetSubtype="8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3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0" grpId="0">
        <p:tmplLst>
          <p:tmpl>
            <p:tnLst>
              <p:par>
                <p:cTn presetID="22" presetClass="entr" presetSubtype="8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4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1" grpId="0">
        <p:tmplLst>
          <p:tmpl>
            <p:tnLst>
              <p:par>
                <p:cTn presetID="22" presetClass="entr" presetSubtype="8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4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2" grpId="0">
        <p:tmplLst>
          <p:tmpl>
            <p:tnLst>
              <p:par>
                <p:cTn presetID="22" presetClass="entr" presetSubtype="8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4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3" grpId="0">
        <p:tmplLst>
          <p:tmpl>
            <p:tnLst>
              <p:par>
                <p:cTn presetID="22" presetClass="entr" presetSubtype="8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4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4" grpId="0">
        <p:tmplLst>
          <p:tmpl>
            <p:tnLst>
              <p:par>
                <p:cTn presetID="22" presetClass="entr" presetSubtype="8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4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5" grpId="0">
        <p:tmplLst>
          <p:tmpl>
            <p:tnLst>
              <p:par>
                <p:cTn presetID="22" presetClass="entr" presetSubtype="8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4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6" grpId="0">
        <p:tmplLst>
          <p:tmpl>
            <p:tnLst>
              <p:par>
                <p:cTn presetID="22" presetClass="entr" presetSubtype="8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4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7" grpId="0">
        <p:tmplLst>
          <p:tmpl>
            <p:tnLst>
              <p:par>
                <p:cTn presetID="2" presetClass="entr" presetSubtype="8" decel="100000" fill="hold" nodeType="afterEffect">
                  <p:stCondLst>
                    <p:cond delay="0"/>
                  </p:stCondLst>
                  <p:iterate type="wd">
                    <p:tmPct val="10000"/>
                  </p:iterate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4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4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8" grpId="0">
        <p:tmplLst>
          <p:tmpl>
            <p:tnLst>
              <p:par>
                <p:cTn presetID="2" presetClass="entr" presetSubtype="8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4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4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47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 Poin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  <a:alpha val="70000"/>
                  </a:prstClr>
                </a:solidFill>
              </a:rPr>
              <a:t>The Power of PowerPoint | thepopp.com</a:t>
            </a:r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87164BF-D67A-46C0-81D2-5BAF67C00C80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  <p:sp>
        <p:nvSpPr>
          <p:cNvPr id="6" name="平行四辺形 5"/>
          <p:cNvSpPr/>
          <p:nvPr userDrawn="1"/>
        </p:nvSpPr>
        <p:spPr>
          <a:xfrm>
            <a:off x="852615" y="2488885"/>
            <a:ext cx="16852860" cy="2436785"/>
          </a:xfrm>
          <a:custGeom>
            <a:avLst/>
            <a:gdLst/>
            <a:ahLst/>
            <a:cxnLst/>
            <a:rect l="l" t="t" r="r" b="b"/>
            <a:pathLst>
              <a:path w="16852860" h="2436785">
                <a:moveTo>
                  <a:pt x="9379959" y="0"/>
                </a:moveTo>
                <a:lnTo>
                  <a:pt x="16852860" y="0"/>
                </a:lnTo>
                <a:lnTo>
                  <a:pt x="16852860" y="1305145"/>
                </a:lnTo>
                <a:lnTo>
                  <a:pt x="9387867" y="1305145"/>
                </a:lnTo>
                <a:lnTo>
                  <a:pt x="7129947" y="2436785"/>
                </a:lnTo>
                <a:lnTo>
                  <a:pt x="7029666" y="2436784"/>
                </a:lnTo>
                <a:lnTo>
                  <a:pt x="7029665" y="2436783"/>
                </a:lnTo>
                <a:lnTo>
                  <a:pt x="0" y="2436783"/>
                </a:lnTo>
                <a:lnTo>
                  <a:pt x="182937" y="2257589"/>
                </a:lnTo>
                <a:lnTo>
                  <a:pt x="7113947" y="2257589"/>
                </a:lnTo>
                <a:lnTo>
                  <a:pt x="9379959" y="8624"/>
                </a:lnTo>
                <a:close/>
              </a:path>
            </a:pathLst>
          </a:custGeom>
          <a:solidFill>
            <a:schemeClr val="accent1">
              <a:lumMod val="20000"/>
              <a:lumOff val="80000"/>
            </a:schemeClr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7" name="平行四辺形 6"/>
          <p:cNvSpPr/>
          <p:nvPr userDrawn="1"/>
        </p:nvSpPr>
        <p:spPr>
          <a:xfrm>
            <a:off x="617837" y="3856113"/>
            <a:ext cx="17087638" cy="1307555"/>
          </a:xfrm>
          <a:custGeom>
            <a:avLst/>
            <a:gdLst/>
            <a:ahLst/>
            <a:cxnLst/>
            <a:rect l="l" t="t" r="r" b="b"/>
            <a:pathLst>
              <a:path w="17087638" h="1307555">
                <a:moveTo>
                  <a:pt x="9617912" y="0"/>
                </a:moveTo>
                <a:lnTo>
                  <a:pt x="9617912" y="2410"/>
                </a:lnTo>
                <a:lnTo>
                  <a:pt x="17087638" y="2410"/>
                </a:lnTo>
                <a:lnTo>
                  <a:pt x="17087638" y="1307555"/>
                </a:lnTo>
                <a:lnTo>
                  <a:pt x="10542728" y="1307555"/>
                </a:lnTo>
                <a:lnTo>
                  <a:pt x="9614737" y="1307555"/>
                </a:lnTo>
                <a:lnTo>
                  <a:pt x="0" y="1307555"/>
                </a:lnTo>
                <a:lnTo>
                  <a:pt x="182937" y="1128361"/>
                </a:lnTo>
                <a:lnTo>
                  <a:pt x="7376830" y="1128361"/>
                </a:lnTo>
                <a:close/>
              </a:path>
            </a:pathLst>
          </a:custGeom>
          <a:solidFill>
            <a:schemeClr val="accent1">
              <a:lumMod val="40000"/>
              <a:lumOff val="60000"/>
            </a:schemeClr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0" name="平行四辺形 6"/>
          <p:cNvSpPr/>
          <p:nvPr userDrawn="1"/>
        </p:nvSpPr>
        <p:spPr>
          <a:xfrm flipV="1">
            <a:off x="617837" y="5219033"/>
            <a:ext cx="17087638" cy="1307555"/>
          </a:xfrm>
          <a:custGeom>
            <a:avLst/>
            <a:gdLst/>
            <a:ahLst/>
            <a:cxnLst/>
            <a:rect l="l" t="t" r="r" b="b"/>
            <a:pathLst>
              <a:path w="17087638" h="1307555">
                <a:moveTo>
                  <a:pt x="9617912" y="0"/>
                </a:moveTo>
                <a:lnTo>
                  <a:pt x="9617912" y="2410"/>
                </a:lnTo>
                <a:lnTo>
                  <a:pt x="17087638" y="2410"/>
                </a:lnTo>
                <a:lnTo>
                  <a:pt x="17087638" y="1307555"/>
                </a:lnTo>
                <a:lnTo>
                  <a:pt x="10542728" y="1307555"/>
                </a:lnTo>
                <a:lnTo>
                  <a:pt x="9614737" y="1307555"/>
                </a:lnTo>
                <a:lnTo>
                  <a:pt x="0" y="1307555"/>
                </a:lnTo>
                <a:lnTo>
                  <a:pt x="182937" y="1128361"/>
                </a:lnTo>
                <a:lnTo>
                  <a:pt x="7376830" y="1128361"/>
                </a:lnTo>
                <a:close/>
              </a:path>
            </a:pathLst>
          </a:custGeom>
          <a:solidFill>
            <a:schemeClr val="accent1">
              <a:lumMod val="20000"/>
              <a:lumOff val="80000"/>
            </a:schemeClr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2" name="平行四辺形 5"/>
          <p:cNvSpPr/>
          <p:nvPr userDrawn="1"/>
        </p:nvSpPr>
        <p:spPr>
          <a:xfrm flipV="1">
            <a:off x="852615" y="5458626"/>
            <a:ext cx="16852860" cy="2436785"/>
          </a:xfrm>
          <a:custGeom>
            <a:avLst/>
            <a:gdLst/>
            <a:ahLst/>
            <a:cxnLst/>
            <a:rect l="l" t="t" r="r" b="b"/>
            <a:pathLst>
              <a:path w="16852860" h="2436785">
                <a:moveTo>
                  <a:pt x="9379959" y="0"/>
                </a:moveTo>
                <a:lnTo>
                  <a:pt x="16852860" y="0"/>
                </a:lnTo>
                <a:lnTo>
                  <a:pt x="16852860" y="1305145"/>
                </a:lnTo>
                <a:lnTo>
                  <a:pt x="9387867" y="1305145"/>
                </a:lnTo>
                <a:lnTo>
                  <a:pt x="7129947" y="2436785"/>
                </a:lnTo>
                <a:lnTo>
                  <a:pt x="7029666" y="2436784"/>
                </a:lnTo>
                <a:lnTo>
                  <a:pt x="7029665" y="2436783"/>
                </a:lnTo>
                <a:lnTo>
                  <a:pt x="0" y="2436783"/>
                </a:lnTo>
                <a:lnTo>
                  <a:pt x="182937" y="2257589"/>
                </a:lnTo>
                <a:lnTo>
                  <a:pt x="7113947" y="2257589"/>
                </a:lnTo>
                <a:lnTo>
                  <a:pt x="9379959" y="8624"/>
                </a:lnTo>
                <a:close/>
              </a:path>
            </a:pathLst>
          </a:custGeom>
          <a:solidFill>
            <a:schemeClr val="accent1">
              <a:lumMod val="40000"/>
              <a:lumOff val="60000"/>
            </a:schemeClr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6" name="図プレースホルダー 7"/>
          <p:cNvSpPr>
            <a:spLocks noGrp="1"/>
          </p:cNvSpPr>
          <p:nvPr>
            <p:ph type="pic" sz="quarter" idx="16" hasCustomPrompt="1"/>
          </p:nvPr>
        </p:nvSpPr>
        <p:spPr>
          <a:xfrm>
            <a:off x="10448351" y="2753104"/>
            <a:ext cx="793284" cy="793284"/>
          </a:xfrm>
        </p:spPr>
        <p:txBody>
          <a:bodyPr>
            <a:normAutofit/>
          </a:bodyPr>
          <a:lstStyle>
            <a:lvl1pPr>
              <a:defRPr sz="1600"/>
            </a:lvl1pPr>
          </a:lstStyle>
          <a:p>
            <a:r>
              <a:rPr kumimoji="1" lang="en-US" altLang="ja-JP" dirty="0" smtClean="0"/>
              <a:t>ICON</a:t>
            </a:r>
            <a:endParaRPr kumimoji="1" lang="ja-JP" altLang="en-US" dirty="0"/>
          </a:p>
        </p:txBody>
      </p:sp>
      <p:sp>
        <p:nvSpPr>
          <p:cNvPr id="17" name="図プレースホルダー 7"/>
          <p:cNvSpPr>
            <a:spLocks noGrp="1"/>
          </p:cNvSpPr>
          <p:nvPr>
            <p:ph type="pic" sz="quarter" idx="17" hasCustomPrompt="1"/>
          </p:nvPr>
        </p:nvSpPr>
        <p:spPr>
          <a:xfrm>
            <a:off x="10448351" y="4104964"/>
            <a:ext cx="793284" cy="793284"/>
          </a:xfrm>
        </p:spPr>
        <p:txBody>
          <a:bodyPr>
            <a:normAutofit/>
          </a:bodyPr>
          <a:lstStyle>
            <a:lvl1pPr>
              <a:defRPr sz="1600"/>
            </a:lvl1pPr>
          </a:lstStyle>
          <a:p>
            <a:r>
              <a:rPr kumimoji="1" lang="en-US" altLang="ja-JP" dirty="0" smtClean="0"/>
              <a:t>ICON</a:t>
            </a:r>
            <a:endParaRPr kumimoji="1" lang="ja-JP" altLang="en-US" dirty="0"/>
          </a:p>
        </p:txBody>
      </p:sp>
      <p:sp>
        <p:nvSpPr>
          <p:cNvPr id="18" name="図プレースホルダー 7"/>
          <p:cNvSpPr>
            <a:spLocks noGrp="1"/>
          </p:cNvSpPr>
          <p:nvPr>
            <p:ph type="pic" sz="quarter" idx="18" hasCustomPrompt="1"/>
          </p:nvPr>
        </p:nvSpPr>
        <p:spPr>
          <a:xfrm>
            <a:off x="10448351" y="5456824"/>
            <a:ext cx="793284" cy="793284"/>
          </a:xfrm>
        </p:spPr>
        <p:txBody>
          <a:bodyPr>
            <a:normAutofit/>
          </a:bodyPr>
          <a:lstStyle>
            <a:lvl1pPr>
              <a:defRPr sz="1600"/>
            </a:lvl1pPr>
          </a:lstStyle>
          <a:p>
            <a:r>
              <a:rPr kumimoji="1" lang="en-US" altLang="ja-JP" dirty="0" smtClean="0"/>
              <a:t>ICON</a:t>
            </a:r>
            <a:endParaRPr kumimoji="1" lang="ja-JP" altLang="en-US" dirty="0"/>
          </a:p>
        </p:txBody>
      </p:sp>
      <p:sp>
        <p:nvSpPr>
          <p:cNvPr id="19" name="図プレースホルダー 7"/>
          <p:cNvSpPr>
            <a:spLocks noGrp="1"/>
          </p:cNvSpPr>
          <p:nvPr>
            <p:ph type="pic" sz="quarter" idx="19" hasCustomPrompt="1"/>
          </p:nvPr>
        </p:nvSpPr>
        <p:spPr>
          <a:xfrm>
            <a:off x="10448351" y="6808685"/>
            <a:ext cx="793284" cy="793284"/>
          </a:xfrm>
        </p:spPr>
        <p:txBody>
          <a:bodyPr>
            <a:normAutofit/>
          </a:bodyPr>
          <a:lstStyle>
            <a:lvl1pPr>
              <a:defRPr sz="1600"/>
            </a:lvl1pPr>
          </a:lstStyle>
          <a:p>
            <a:r>
              <a:rPr kumimoji="1" lang="en-US" altLang="ja-JP" dirty="0" smtClean="0"/>
              <a:t>ICON</a:t>
            </a:r>
            <a:endParaRPr kumimoji="1" lang="ja-JP" altLang="en-US" dirty="0"/>
          </a:p>
        </p:txBody>
      </p:sp>
      <p:sp>
        <p:nvSpPr>
          <p:cNvPr id="20" name="テキスト プレースホルダー 11"/>
          <p:cNvSpPr>
            <a:spLocks noGrp="1"/>
          </p:cNvSpPr>
          <p:nvPr>
            <p:ph type="body" sz="quarter" idx="31" hasCustomPrompt="1"/>
          </p:nvPr>
        </p:nvSpPr>
        <p:spPr>
          <a:xfrm>
            <a:off x="11316140" y="2566146"/>
            <a:ext cx="5972971" cy="1182197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18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1" name="テキスト プレースホルダー 11"/>
          <p:cNvSpPr>
            <a:spLocks noGrp="1"/>
          </p:cNvSpPr>
          <p:nvPr>
            <p:ph type="body" sz="quarter" idx="32" hasCustomPrompt="1"/>
          </p:nvPr>
        </p:nvSpPr>
        <p:spPr>
          <a:xfrm>
            <a:off x="11316140" y="3935259"/>
            <a:ext cx="5972971" cy="1182197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18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2" name="テキスト プレースホルダー 11"/>
          <p:cNvSpPr>
            <a:spLocks noGrp="1"/>
          </p:cNvSpPr>
          <p:nvPr>
            <p:ph type="body" sz="quarter" idx="33" hasCustomPrompt="1"/>
          </p:nvPr>
        </p:nvSpPr>
        <p:spPr>
          <a:xfrm>
            <a:off x="11316140" y="5298179"/>
            <a:ext cx="5972971" cy="1182197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18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3" name="テキスト プレースホルダー 11"/>
          <p:cNvSpPr>
            <a:spLocks noGrp="1"/>
          </p:cNvSpPr>
          <p:nvPr>
            <p:ph type="body" sz="quarter" idx="34" hasCustomPrompt="1"/>
          </p:nvPr>
        </p:nvSpPr>
        <p:spPr>
          <a:xfrm>
            <a:off x="11316140" y="6661603"/>
            <a:ext cx="5972971" cy="1182197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18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4" name="テキスト プレースホルダー 11"/>
          <p:cNvSpPr>
            <a:spLocks noGrp="1"/>
          </p:cNvSpPr>
          <p:nvPr>
            <p:ph type="body" sz="quarter" idx="14" hasCustomPrompt="1"/>
          </p:nvPr>
        </p:nvSpPr>
        <p:spPr>
          <a:xfrm>
            <a:off x="1042306" y="2488886"/>
            <a:ext cx="6840760" cy="2213144"/>
          </a:xfrm>
        </p:spPr>
        <p:txBody>
          <a:bodyPr anchor="b">
            <a:noAutofit/>
          </a:bodyPr>
          <a:lstStyle>
            <a:lvl1pPr algn="l">
              <a:lnSpc>
                <a:spcPct val="100000"/>
              </a:lnSpc>
              <a:spcBef>
                <a:spcPts val="0"/>
              </a:spcBef>
              <a:defRPr sz="5400" spc="600" baseline="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5" name="テキスト プレースホルダー 11"/>
          <p:cNvSpPr>
            <a:spLocks noGrp="1"/>
          </p:cNvSpPr>
          <p:nvPr>
            <p:ph type="body" sz="quarter" idx="15" hasCustomPrompt="1"/>
          </p:nvPr>
        </p:nvSpPr>
        <p:spPr>
          <a:xfrm>
            <a:off x="1042306" y="5784005"/>
            <a:ext cx="6840760" cy="2554850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4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57417106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75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250"/>
                            </p:stCondLst>
                            <p:childTnLst>
                              <p:par>
                                <p:cTn id="16" presetID="22" presetClass="entr" presetSubtype="8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8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000"/>
                            </p:stCondLst>
                            <p:childTnLst>
                              <p:par>
                                <p:cTn id="2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2500"/>
                            </p:stCondLst>
                            <p:childTnLst>
                              <p:par>
                                <p:cTn id="27" presetID="22" presetClass="entr" presetSubtype="8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9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3250"/>
                            </p:stCondLst>
                            <p:childTnLst>
                              <p:par>
                                <p:cTn id="3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3750"/>
                            </p:stCondLst>
                            <p:childTnLst>
                              <p:par>
                                <p:cTn id="38" presetID="22" presetClass="entr" presetSubtype="8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0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4500"/>
                            </p:stCondLst>
                            <p:childTnLst>
                              <p:par>
                                <p:cTn id="4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5000"/>
                            </p:stCondLst>
                            <p:childTnLst>
                              <p:par>
                                <p:cTn id="49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5550"/>
                            </p:stCondLst>
                            <p:childTnLst>
                              <p:par>
                                <p:cTn id="54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7" grpId="0" animBg="1"/>
      <p:bldP spid="10" grpId="0" animBg="1"/>
      <p:bldP spid="12" grpId="0" animBg="1"/>
      <p:bldP spid="16" grpId="0"/>
      <p:bldP spid="17" grpId="0"/>
      <p:bldP spid="18" grpId="0"/>
      <p:bldP spid="19" grpId="0"/>
      <p:bldP spid="20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1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2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3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4" grpId="0" build="p">
        <p:tmplLst>
          <p:tmpl lvl="1">
            <p:tnLst>
              <p:par>
                <p:cTn presetID="2" presetClass="entr" presetSubtype="8" decel="100000" fill="hold" nodeType="afterEffect">
                  <p:stCondLst>
                    <p:cond delay="0"/>
                  </p:stCondLst>
                  <p:iterate type="wd">
                    <p:tmPct val="10000"/>
                  </p:iterate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5" grpId="0" build="p">
        <p:tmplLst>
          <p:tmpl lvl="1">
            <p:tnLst>
              <p:par>
                <p:cTn presetID="2" presetClass="entr" presetSubtype="8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47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tep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3" name="直線コネクタ 32"/>
          <p:cNvCxnSpPr/>
          <p:nvPr userDrawn="1"/>
        </p:nvCxnSpPr>
        <p:spPr>
          <a:xfrm flipH="1">
            <a:off x="7192" y="7631705"/>
            <a:ext cx="9259471" cy="0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" name="正方形/長方形 5"/>
          <p:cNvSpPr/>
          <p:nvPr userDrawn="1"/>
        </p:nvSpPr>
        <p:spPr>
          <a:xfrm rot="18000000">
            <a:off x="7641771" y="8548321"/>
            <a:ext cx="2942561" cy="1447590"/>
          </a:xfrm>
          <a:custGeom>
            <a:avLst/>
            <a:gdLst/>
            <a:ahLst/>
            <a:cxnLst/>
            <a:rect l="l" t="t" r="r" b="b"/>
            <a:pathLst>
              <a:path w="2942561" h="1447590">
                <a:moveTo>
                  <a:pt x="2942561" y="0"/>
                </a:moveTo>
                <a:lnTo>
                  <a:pt x="2942561" y="1447590"/>
                </a:lnTo>
                <a:lnTo>
                  <a:pt x="2024614" y="1447590"/>
                </a:lnTo>
                <a:cubicBezTo>
                  <a:pt x="1725966" y="1164530"/>
                  <a:pt x="1322349" y="991867"/>
                  <a:pt x="878406" y="991867"/>
                </a:cubicBezTo>
                <a:cubicBezTo>
                  <a:pt x="741840" y="991867"/>
                  <a:pt x="609089" y="1008206"/>
                  <a:pt x="482485" y="1040920"/>
                </a:cubicBezTo>
                <a:lnTo>
                  <a:pt x="0" y="205230"/>
                </a:lnTo>
                <a:cubicBezTo>
                  <a:pt x="254597" y="364578"/>
                  <a:pt x="555858" y="455722"/>
                  <a:pt x="878406" y="455722"/>
                </a:cubicBezTo>
                <a:cubicBezTo>
                  <a:pt x="1322350" y="455722"/>
                  <a:pt x="1725965" y="283060"/>
                  <a:pt x="2024613" y="0"/>
                </a:cubicBezTo>
                <a:close/>
              </a:path>
            </a:pathLst>
          </a:custGeom>
          <a:solidFill>
            <a:schemeClr val="accent1"/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0" name="正方形/長方形 5"/>
          <p:cNvSpPr/>
          <p:nvPr userDrawn="1"/>
        </p:nvSpPr>
        <p:spPr>
          <a:xfrm rot="8100000">
            <a:off x="7041556" y="3905431"/>
            <a:ext cx="2869913" cy="1006333"/>
          </a:xfrm>
          <a:custGeom>
            <a:avLst/>
            <a:gdLst/>
            <a:ahLst/>
            <a:cxnLst/>
            <a:rect l="l" t="t" r="r" b="b"/>
            <a:pathLst>
              <a:path w="3465385" h="1215135">
                <a:moveTo>
                  <a:pt x="0" y="0"/>
                </a:moveTo>
                <a:lnTo>
                  <a:pt x="770545" y="0"/>
                </a:lnTo>
                <a:cubicBezTo>
                  <a:pt x="1021235" y="237606"/>
                  <a:pt x="1360038" y="382542"/>
                  <a:pt x="1732693" y="382542"/>
                </a:cubicBezTo>
                <a:cubicBezTo>
                  <a:pt x="2105348" y="382542"/>
                  <a:pt x="2444151" y="237606"/>
                  <a:pt x="2694841" y="0"/>
                </a:cubicBezTo>
                <a:lnTo>
                  <a:pt x="3465385" y="0"/>
                </a:lnTo>
                <a:lnTo>
                  <a:pt x="3465385" y="1215135"/>
                </a:lnTo>
                <a:lnTo>
                  <a:pt x="2694842" y="1215135"/>
                </a:lnTo>
                <a:cubicBezTo>
                  <a:pt x="2444152" y="977529"/>
                  <a:pt x="2105348" y="832592"/>
                  <a:pt x="1732693" y="832592"/>
                </a:cubicBezTo>
                <a:cubicBezTo>
                  <a:pt x="1360038" y="832592"/>
                  <a:pt x="1021234" y="977529"/>
                  <a:pt x="770544" y="1215135"/>
                </a:cubicBezTo>
                <a:lnTo>
                  <a:pt x="0" y="1215135"/>
                </a:lnTo>
                <a:close/>
              </a:path>
            </a:pathLst>
          </a:custGeom>
          <a:solidFill>
            <a:schemeClr val="accent1">
              <a:lumMod val="40000"/>
              <a:lumOff val="60000"/>
            </a:schemeClr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9" name="正方形/長方形 5"/>
          <p:cNvSpPr/>
          <p:nvPr userDrawn="1"/>
        </p:nvSpPr>
        <p:spPr>
          <a:xfrm rot="2864116">
            <a:off x="7402105" y="2013750"/>
            <a:ext cx="2402012" cy="842264"/>
          </a:xfrm>
          <a:custGeom>
            <a:avLst/>
            <a:gdLst/>
            <a:ahLst/>
            <a:cxnLst/>
            <a:rect l="l" t="t" r="r" b="b"/>
            <a:pathLst>
              <a:path w="3465385" h="1215135">
                <a:moveTo>
                  <a:pt x="0" y="0"/>
                </a:moveTo>
                <a:lnTo>
                  <a:pt x="770545" y="0"/>
                </a:lnTo>
                <a:cubicBezTo>
                  <a:pt x="1021235" y="237606"/>
                  <a:pt x="1360038" y="382542"/>
                  <a:pt x="1732693" y="382542"/>
                </a:cubicBezTo>
                <a:cubicBezTo>
                  <a:pt x="2105348" y="382542"/>
                  <a:pt x="2444151" y="237606"/>
                  <a:pt x="2694841" y="0"/>
                </a:cubicBezTo>
                <a:lnTo>
                  <a:pt x="3465385" y="0"/>
                </a:lnTo>
                <a:lnTo>
                  <a:pt x="3465385" y="1215135"/>
                </a:lnTo>
                <a:lnTo>
                  <a:pt x="2694842" y="1215135"/>
                </a:lnTo>
                <a:cubicBezTo>
                  <a:pt x="2444152" y="977529"/>
                  <a:pt x="2105348" y="832592"/>
                  <a:pt x="1732693" y="832592"/>
                </a:cubicBezTo>
                <a:cubicBezTo>
                  <a:pt x="1360038" y="832592"/>
                  <a:pt x="1021234" y="977529"/>
                  <a:pt x="770544" y="1215135"/>
                </a:cubicBezTo>
                <a:lnTo>
                  <a:pt x="0" y="1215135"/>
                </a:lnTo>
                <a:close/>
              </a:path>
            </a:pathLst>
          </a:custGeom>
          <a:solidFill>
            <a:schemeClr val="accent1">
              <a:lumMod val="20000"/>
              <a:lumOff val="80000"/>
            </a:schemeClr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2" name="円/楕円 1"/>
          <p:cNvSpPr/>
          <p:nvPr userDrawn="1"/>
        </p:nvSpPr>
        <p:spPr>
          <a:xfrm>
            <a:off x="8642661" y="2531946"/>
            <a:ext cx="1726122" cy="1726122"/>
          </a:xfrm>
          <a:prstGeom prst="ellipse">
            <a:avLst/>
          </a:prstGeom>
          <a:solidFill>
            <a:schemeClr val="bg1">
              <a:lumMod val="95000"/>
            </a:schemeClr>
          </a:solidFill>
          <a:ln w="127000" cmpd="sng">
            <a:solidFill>
              <a:schemeClr val="accent1">
                <a:lumMod val="40000"/>
                <a:lumOff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5" name="円/楕円 4"/>
          <p:cNvSpPr/>
          <p:nvPr userDrawn="1"/>
        </p:nvSpPr>
        <p:spPr>
          <a:xfrm>
            <a:off x="7002116" y="824546"/>
            <a:ext cx="1474395" cy="1474395"/>
          </a:xfrm>
          <a:prstGeom prst="ellipse">
            <a:avLst/>
          </a:prstGeom>
          <a:solidFill>
            <a:schemeClr val="bg1">
              <a:lumMod val="95000"/>
            </a:schemeClr>
          </a:solidFill>
          <a:ln w="127000" cmpd="sng">
            <a:solidFill>
              <a:schemeClr val="accent1">
                <a:lumMod val="20000"/>
                <a:lumOff val="8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6" name="正方形/長方形 5"/>
          <p:cNvSpPr/>
          <p:nvPr userDrawn="1"/>
        </p:nvSpPr>
        <p:spPr>
          <a:xfrm rot="2700000">
            <a:off x="6865970" y="6128846"/>
            <a:ext cx="3248068" cy="1138933"/>
          </a:xfrm>
          <a:custGeom>
            <a:avLst/>
            <a:gdLst/>
            <a:ahLst/>
            <a:cxnLst/>
            <a:rect l="l" t="t" r="r" b="b"/>
            <a:pathLst>
              <a:path w="3465385" h="1215135">
                <a:moveTo>
                  <a:pt x="0" y="0"/>
                </a:moveTo>
                <a:lnTo>
                  <a:pt x="770545" y="0"/>
                </a:lnTo>
                <a:cubicBezTo>
                  <a:pt x="1021235" y="237606"/>
                  <a:pt x="1360038" y="382542"/>
                  <a:pt x="1732693" y="382542"/>
                </a:cubicBezTo>
                <a:cubicBezTo>
                  <a:pt x="2105348" y="382542"/>
                  <a:pt x="2444151" y="237606"/>
                  <a:pt x="2694841" y="0"/>
                </a:cubicBezTo>
                <a:lnTo>
                  <a:pt x="3465385" y="0"/>
                </a:lnTo>
                <a:lnTo>
                  <a:pt x="3465385" y="1215135"/>
                </a:lnTo>
                <a:lnTo>
                  <a:pt x="2694842" y="1215135"/>
                </a:lnTo>
                <a:cubicBezTo>
                  <a:pt x="2444152" y="977529"/>
                  <a:pt x="2105348" y="832592"/>
                  <a:pt x="1732693" y="832592"/>
                </a:cubicBezTo>
                <a:cubicBezTo>
                  <a:pt x="1360038" y="832592"/>
                  <a:pt x="1021234" y="977529"/>
                  <a:pt x="770544" y="1215135"/>
                </a:cubicBezTo>
                <a:lnTo>
                  <a:pt x="0" y="1215135"/>
                </a:lnTo>
                <a:close/>
              </a:path>
            </a:pathLst>
          </a:custGeom>
          <a:solidFill>
            <a:schemeClr val="accent1">
              <a:lumMod val="60000"/>
              <a:lumOff val="40000"/>
            </a:schemeClr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1" name="円/楕円 10"/>
          <p:cNvSpPr/>
          <p:nvPr userDrawn="1"/>
        </p:nvSpPr>
        <p:spPr>
          <a:xfrm>
            <a:off x="6307812" y="4514532"/>
            <a:ext cx="1978401" cy="1978401"/>
          </a:xfrm>
          <a:prstGeom prst="ellipse">
            <a:avLst/>
          </a:prstGeom>
          <a:solidFill>
            <a:schemeClr val="bg1">
              <a:lumMod val="95000"/>
            </a:schemeClr>
          </a:solidFill>
          <a:ln w="127000" cmpd="sng">
            <a:solidFill>
              <a:schemeClr val="accent1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2" name="円/楕円 11"/>
          <p:cNvSpPr/>
          <p:nvPr userDrawn="1"/>
        </p:nvSpPr>
        <p:spPr>
          <a:xfrm>
            <a:off x="8661660" y="6876764"/>
            <a:ext cx="2330114" cy="2330114"/>
          </a:xfrm>
          <a:prstGeom prst="ellipse">
            <a:avLst/>
          </a:prstGeom>
          <a:solidFill>
            <a:schemeClr val="bg1">
              <a:lumMod val="95000"/>
            </a:schemeClr>
          </a:solidFill>
          <a:ln w="127000" cmpd="sng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3" name="フッター プレースホルダー 2"/>
          <p:cNvSpPr>
            <a:spLocks noGrp="1"/>
          </p:cNvSpPr>
          <p:nvPr userDrawn="1">
            <p:ph type="ftr" sz="quarter" idx="10"/>
          </p:nvPr>
        </p:nvSpPr>
        <p:spPr/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  <a:alpha val="70000"/>
                  </a:prstClr>
                </a:solidFill>
              </a:rPr>
              <a:t>The Power of PowerPoint | thepopp.com</a:t>
            </a:r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 userDrawn="1">
            <p:ph type="sldNum" sz="quarter" idx="11"/>
          </p:nvPr>
        </p:nvSpPr>
        <p:spPr/>
        <p:txBody>
          <a:bodyPr/>
          <a:lstStyle/>
          <a:p>
            <a:fld id="{387164BF-D67A-46C0-81D2-5BAF67C00C80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  <p:sp>
        <p:nvSpPr>
          <p:cNvPr id="17" name="円弧 16"/>
          <p:cNvSpPr/>
          <p:nvPr userDrawn="1"/>
        </p:nvSpPr>
        <p:spPr>
          <a:xfrm rot="2700000">
            <a:off x="8595702" y="2404897"/>
            <a:ext cx="1980219" cy="1980219"/>
          </a:xfrm>
          <a:prstGeom prst="arc">
            <a:avLst>
              <a:gd name="adj1" fmla="val 16200000"/>
              <a:gd name="adj2" fmla="val 20392033"/>
            </a:avLst>
          </a:prstGeom>
          <a:ln w="12700">
            <a:solidFill>
              <a:schemeClr val="accent1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black"/>
              </a:solidFill>
            </a:endParaRPr>
          </a:p>
        </p:txBody>
      </p:sp>
      <p:sp>
        <p:nvSpPr>
          <p:cNvPr id="18" name="円弧 17"/>
          <p:cNvSpPr/>
          <p:nvPr userDrawn="1"/>
        </p:nvSpPr>
        <p:spPr>
          <a:xfrm rot="2700000">
            <a:off x="6822804" y="627945"/>
            <a:ext cx="1883035" cy="1883035"/>
          </a:xfrm>
          <a:prstGeom prst="arc">
            <a:avLst>
              <a:gd name="adj1" fmla="val 16200000"/>
              <a:gd name="adj2" fmla="val 19583222"/>
            </a:avLst>
          </a:prstGeom>
          <a:ln w="12700">
            <a:solidFill>
              <a:schemeClr val="accent1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black"/>
              </a:solidFill>
            </a:endParaRPr>
          </a:p>
        </p:txBody>
      </p:sp>
      <p:sp>
        <p:nvSpPr>
          <p:cNvPr id="19" name="円弧 18"/>
          <p:cNvSpPr/>
          <p:nvPr userDrawn="1"/>
        </p:nvSpPr>
        <p:spPr>
          <a:xfrm rot="2700000">
            <a:off x="8457163" y="6669875"/>
            <a:ext cx="2766089" cy="2766089"/>
          </a:xfrm>
          <a:prstGeom prst="arc">
            <a:avLst>
              <a:gd name="adj1" fmla="val 16200000"/>
              <a:gd name="adj2" fmla="val 19583222"/>
            </a:avLst>
          </a:prstGeom>
          <a:ln w="12700">
            <a:solidFill>
              <a:schemeClr val="accent1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black"/>
              </a:solidFill>
            </a:endParaRPr>
          </a:p>
        </p:txBody>
      </p:sp>
      <p:sp>
        <p:nvSpPr>
          <p:cNvPr id="20" name="円弧 19"/>
          <p:cNvSpPr/>
          <p:nvPr userDrawn="1"/>
        </p:nvSpPr>
        <p:spPr>
          <a:xfrm rot="2700000">
            <a:off x="6126781" y="4311196"/>
            <a:ext cx="2385072" cy="2385072"/>
          </a:xfrm>
          <a:prstGeom prst="arc">
            <a:avLst>
              <a:gd name="adj1" fmla="val 16200000"/>
              <a:gd name="adj2" fmla="val 19583222"/>
            </a:avLst>
          </a:prstGeom>
          <a:ln w="12700">
            <a:solidFill>
              <a:schemeClr val="accent1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black"/>
              </a:solidFill>
            </a:endParaRPr>
          </a:p>
        </p:txBody>
      </p:sp>
      <p:cxnSp>
        <p:nvCxnSpPr>
          <p:cNvPr id="22" name="直線コネクタ 21"/>
          <p:cNvCxnSpPr/>
          <p:nvPr userDrawn="1"/>
        </p:nvCxnSpPr>
        <p:spPr>
          <a:xfrm>
            <a:off x="8420753" y="869551"/>
            <a:ext cx="1620291" cy="0"/>
          </a:xfrm>
          <a:prstGeom prst="line">
            <a:avLst/>
          </a:prstGeom>
          <a:ln w="12700">
            <a:solidFill>
              <a:schemeClr val="accent1"/>
            </a:solidFill>
            <a:prstDash val="dash"/>
            <a:tailEnd type="oval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" name="直線コネクタ 22"/>
          <p:cNvCxnSpPr/>
          <p:nvPr userDrawn="1"/>
        </p:nvCxnSpPr>
        <p:spPr>
          <a:xfrm>
            <a:off x="10297470" y="2669751"/>
            <a:ext cx="840525" cy="0"/>
          </a:xfrm>
          <a:prstGeom prst="line">
            <a:avLst/>
          </a:prstGeom>
          <a:ln w="12700">
            <a:solidFill>
              <a:schemeClr val="accent1"/>
            </a:solidFill>
            <a:prstDash val="dash"/>
            <a:tailEnd type="oval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" name="直線コネクタ 23"/>
          <p:cNvCxnSpPr/>
          <p:nvPr userDrawn="1"/>
        </p:nvCxnSpPr>
        <p:spPr>
          <a:xfrm>
            <a:off x="8185585" y="4649971"/>
            <a:ext cx="2532147" cy="0"/>
          </a:xfrm>
          <a:prstGeom prst="line">
            <a:avLst/>
          </a:prstGeom>
          <a:ln w="12700">
            <a:solidFill>
              <a:schemeClr val="accent1"/>
            </a:solidFill>
            <a:prstDash val="dash"/>
            <a:tailEnd type="oval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直線コネクタ 24"/>
          <p:cNvCxnSpPr/>
          <p:nvPr userDrawn="1"/>
        </p:nvCxnSpPr>
        <p:spPr>
          <a:xfrm>
            <a:off x="10851023" y="7035236"/>
            <a:ext cx="472552" cy="0"/>
          </a:xfrm>
          <a:prstGeom prst="line">
            <a:avLst/>
          </a:prstGeom>
          <a:ln w="12700">
            <a:solidFill>
              <a:schemeClr val="accent1"/>
            </a:solidFill>
            <a:prstDash val="dash"/>
            <a:tailEnd type="oval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0" name="テキスト プレースホルダー 11"/>
          <p:cNvSpPr>
            <a:spLocks noGrp="1"/>
          </p:cNvSpPr>
          <p:nvPr userDrawn="1">
            <p:ph type="body" sz="quarter" idx="26" hasCustomPrompt="1"/>
          </p:nvPr>
        </p:nvSpPr>
        <p:spPr>
          <a:xfrm>
            <a:off x="10088311" y="327965"/>
            <a:ext cx="6120680" cy="848975"/>
          </a:xfrm>
        </p:spPr>
        <p:txBody>
          <a:bodyPr anchor="b">
            <a:noAutofit/>
          </a:bodyPr>
          <a:lstStyle>
            <a:lvl1pPr algn="l">
              <a:spcBef>
                <a:spcPts val="0"/>
              </a:spcBef>
              <a:defRPr sz="32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1" name="テキスト プレースホルダー 11"/>
          <p:cNvSpPr>
            <a:spLocks noGrp="1"/>
          </p:cNvSpPr>
          <p:nvPr userDrawn="1">
            <p:ph type="body" sz="quarter" idx="28" hasCustomPrompt="1"/>
          </p:nvPr>
        </p:nvSpPr>
        <p:spPr>
          <a:xfrm>
            <a:off x="10088311" y="1048045"/>
            <a:ext cx="6165685" cy="1035116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18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2" name="テキスト プレースホルダー 11"/>
          <p:cNvSpPr>
            <a:spLocks noGrp="1"/>
          </p:cNvSpPr>
          <p:nvPr userDrawn="1">
            <p:ph type="body" sz="quarter" idx="14" hasCustomPrompt="1"/>
          </p:nvPr>
        </p:nvSpPr>
        <p:spPr>
          <a:xfrm>
            <a:off x="586569" y="5418561"/>
            <a:ext cx="6030670" cy="2213144"/>
          </a:xfrm>
        </p:spPr>
        <p:txBody>
          <a:bodyPr anchor="b">
            <a:noAutofit/>
          </a:bodyPr>
          <a:lstStyle>
            <a:lvl1pPr algn="l">
              <a:lnSpc>
                <a:spcPct val="100000"/>
              </a:lnSpc>
              <a:spcBef>
                <a:spcPts val="0"/>
              </a:spcBef>
              <a:defRPr sz="5400" spc="600" baseline="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5" name="テキスト プレースホルダー 11"/>
          <p:cNvSpPr>
            <a:spLocks noGrp="1"/>
          </p:cNvSpPr>
          <p:nvPr userDrawn="1">
            <p:ph type="body" sz="quarter" idx="15" hasCustomPrompt="1"/>
          </p:nvPr>
        </p:nvSpPr>
        <p:spPr>
          <a:xfrm>
            <a:off x="620583" y="7676465"/>
            <a:ext cx="7397498" cy="1967535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4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6" name="テキスト プレースホルダー 11"/>
          <p:cNvSpPr>
            <a:spLocks noGrp="1"/>
          </p:cNvSpPr>
          <p:nvPr userDrawn="1">
            <p:ph type="body" sz="quarter" idx="29" hasCustomPrompt="1"/>
          </p:nvPr>
        </p:nvSpPr>
        <p:spPr>
          <a:xfrm>
            <a:off x="11168431" y="2128165"/>
            <a:ext cx="6120680" cy="848975"/>
          </a:xfrm>
        </p:spPr>
        <p:txBody>
          <a:bodyPr anchor="b">
            <a:noAutofit/>
          </a:bodyPr>
          <a:lstStyle>
            <a:lvl1pPr algn="l">
              <a:spcBef>
                <a:spcPts val="0"/>
              </a:spcBef>
              <a:defRPr sz="32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7" name="テキスト プレースホルダー 11"/>
          <p:cNvSpPr>
            <a:spLocks noGrp="1"/>
          </p:cNvSpPr>
          <p:nvPr userDrawn="1">
            <p:ph type="body" sz="quarter" idx="30" hasCustomPrompt="1"/>
          </p:nvPr>
        </p:nvSpPr>
        <p:spPr>
          <a:xfrm>
            <a:off x="11168431" y="2848245"/>
            <a:ext cx="6120680" cy="1035116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18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9" name="テキスト プレースホルダー 11"/>
          <p:cNvSpPr>
            <a:spLocks noGrp="1"/>
          </p:cNvSpPr>
          <p:nvPr userDrawn="1">
            <p:ph type="body" sz="quarter" idx="31" hasCustomPrompt="1"/>
          </p:nvPr>
        </p:nvSpPr>
        <p:spPr>
          <a:xfrm>
            <a:off x="10763386" y="4108385"/>
            <a:ext cx="6120680" cy="848975"/>
          </a:xfrm>
        </p:spPr>
        <p:txBody>
          <a:bodyPr anchor="b">
            <a:noAutofit/>
          </a:bodyPr>
          <a:lstStyle>
            <a:lvl1pPr algn="l">
              <a:spcBef>
                <a:spcPts val="0"/>
              </a:spcBef>
              <a:defRPr sz="32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40" name="テキスト プレースホルダー 11"/>
          <p:cNvSpPr>
            <a:spLocks noGrp="1"/>
          </p:cNvSpPr>
          <p:nvPr userDrawn="1">
            <p:ph type="body" sz="quarter" idx="32" hasCustomPrompt="1"/>
          </p:nvPr>
        </p:nvSpPr>
        <p:spPr>
          <a:xfrm>
            <a:off x="10763386" y="4828465"/>
            <a:ext cx="6120680" cy="1035116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18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43" name="テキスト プレースホルダー 11"/>
          <p:cNvSpPr>
            <a:spLocks noGrp="1"/>
          </p:cNvSpPr>
          <p:nvPr userDrawn="1">
            <p:ph type="body" sz="quarter" idx="33" hasCustomPrompt="1"/>
          </p:nvPr>
        </p:nvSpPr>
        <p:spPr>
          <a:xfrm>
            <a:off x="11438461" y="6493650"/>
            <a:ext cx="6120680" cy="848975"/>
          </a:xfrm>
        </p:spPr>
        <p:txBody>
          <a:bodyPr anchor="b">
            <a:noAutofit/>
          </a:bodyPr>
          <a:lstStyle>
            <a:lvl1pPr algn="l">
              <a:spcBef>
                <a:spcPts val="0"/>
              </a:spcBef>
              <a:defRPr sz="32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44" name="テキスト プレースホルダー 11"/>
          <p:cNvSpPr>
            <a:spLocks noGrp="1"/>
          </p:cNvSpPr>
          <p:nvPr userDrawn="1">
            <p:ph type="body" sz="quarter" idx="34" hasCustomPrompt="1"/>
          </p:nvPr>
        </p:nvSpPr>
        <p:spPr>
          <a:xfrm>
            <a:off x="11438461" y="7213730"/>
            <a:ext cx="6120680" cy="1035116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18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46" name="図プレースホルダー 7"/>
          <p:cNvSpPr>
            <a:spLocks noGrp="1"/>
          </p:cNvSpPr>
          <p:nvPr userDrawn="1">
            <p:ph type="pic" sz="quarter" idx="16" hasCustomPrompt="1"/>
          </p:nvPr>
        </p:nvSpPr>
        <p:spPr>
          <a:xfrm>
            <a:off x="7395177" y="1183060"/>
            <a:ext cx="712914" cy="712914"/>
          </a:xfrm>
        </p:spPr>
        <p:txBody>
          <a:bodyPr>
            <a:normAutofit/>
          </a:bodyPr>
          <a:lstStyle>
            <a:lvl1pPr>
              <a:defRPr sz="1600"/>
            </a:lvl1pPr>
          </a:lstStyle>
          <a:p>
            <a:r>
              <a:rPr kumimoji="1" lang="en-US" altLang="ja-JP" dirty="0" smtClean="0"/>
              <a:t>ICON</a:t>
            </a:r>
            <a:endParaRPr kumimoji="1" lang="ja-JP" altLang="en-US" dirty="0"/>
          </a:p>
        </p:txBody>
      </p:sp>
      <p:sp>
        <p:nvSpPr>
          <p:cNvPr id="48" name="図プレースホルダー 7"/>
          <p:cNvSpPr>
            <a:spLocks noGrp="1"/>
          </p:cNvSpPr>
          <p:nvPr userDrawn="1">
            <p:ph type="pic" sz="quarter" idx="35" hasCustomPrompt="1"/>
          </p:nvPr>
        </p:nvSpPr>
        <p:spPr>
          <a:xfrm>
            <a:off x="9089200" y="2978484"/>
            <a:ext cx="833044" cy="833044"/>
          </a:xfrm>
        </p:spPr>
        <p:txBody>
          <a:bodyPr>
            <a:normAutofit/>
          </a:bodyPr>
          <a:lstStyle>
            <a:lvl1pPr>
              <a:defRPr sz="1600"/>
            </a:lvl1pPr>
          </a:lstStyle>
          <a:p>
            <a:r>
              <a:rPr kumimoji="1" lang="en-US" altLang="ja-JP" dirty="0" smtClean="0"/>
              <a:t>ICON</a:t>
            </a:r>
            <a:endParaRPr kumimoji="1" lang="ja-JP" altLang="en-US" dirty="0"/>
          </a:p>
        </p:txBody>
      </p:sp>
      <p:sp>
        <p:nvSpPr>
          <p:cNvPr id="49" name="図プレースホルダー 7"/>
          <p:cNvSpPr>
            <a:spLocks noGrp="1"/>
          </p:cNvSpPr>
          <p:nvPr userDrawn="1">
            <p:ph type="pic" sz="quarter" idx="36" hasCustomPrompt="1"/>
          </p:nvPr>
        </p:nvSpPr>
        <p:spPr>
          <a:xfrm>
            <a:off x="6783267" y="4988806"/>
            <a:ext cx="1009789" cy="1009789"/>
          </a:xfrm>
        </p:spPr>
        <p:txBody>
          <a:bodyPr>
            <a:normAutofit/>
          </a:bodyPr>
          <a:lstStyle>
            <a:lvl1pPr>
              <a:defRPr sz="1600"/>
            </a:lvl1pPr>
          </a:lstStyle>
          <a:p>
            <a:r>
              <a:rPr kumimoji="1" lang="en-US" altLang="ja-JP" dirty="0" smtClean="0"/>
              <a:t>ICON</a:t>
            </a:r>
            <a:endParaRPr kumimoji="1" lang="ja-JP" altLang="en-US" dirty="0"/>
          </a:p>
        </p:txBody>
      </p:sp>
      <p:sp>
        <p:nvSpPr>
          <p:cNvPr id="50" name="図プレースホルダー 7"/>
          <p:cNvSpPr>
            <a:spLocks noGrp="1"/>
          </p:cNvSpPr>
          <p:nvPr userDrawn="1">
            <p:ph type="pic" sz="quarter" idx="37" hasCustomPrompt="1"/>
          </p:nvPr>
        </p:nvSpPr>
        <p:spPr>
          <a:xfrm>
            <a:off x="9188211" y="7438755"/>
            <a:ext cx="1222868" cy="1222868"/>
          </a:xfrm>
        </p:spPr>
        <p:txBody>
          <a:bodyPr>
            <a:normAutofit/>
          </a:bodyPr>
          <a:lstStyle>
            <a:lvl1pPr>
              <a:defRPr sz="1600"/>
            </a:lvl1pPr>
          </a:lstStyle>
          <a:p>
            <a:r>
              <a:rPr kumimoji="1" lang="en-US" altLang="ja-JP" dirty="0" smtClean="0"/>
              <a:t>ICON</a:t>
            </a:r>
            <a:endParaRPr kumimoji="1" lang="ja-JP" altLang="en-US" dirty="0"/>
          </a:p>
        </p:txBody>
      </p:sp>
    </p:spTree>
    <p:extLst>
      <p:ext uri="{BB962C8B-B14F-4D97-AF65-F5344CB8AC3E}">
        <p14:creationId xmlns:p14="http://schemas.microsoft.com/office/powerpoint/2010/main" val="226021543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50"/>
                            </p:stCondLst>
                            <p:childTnLst>
                              <p:par>
                                <p:cTn id="13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50"/>
                            </p:stCondLst>
                            <p:childTnLst>
                              <p:par>
                                <p:cTn id="1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550"/>
                            </p:stCondLst>
                            <p:childTnLst>
                              <p:par>
                                <p:cTn id="25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2050"/>
                            </p:stCondLst>
                            <p:childTnLst>
                              <p:par>
                                <p:cTn id="29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1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2" presetClass="entr" presetSubtype="2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6" presetID="2" presetClass="entr" presetSubtype="2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2550"/>
                            </p:stCondLst>
                            <p:childTnLst>
                              <p:par>
                                <p:cTn id="41" presetID="10" presetClass="entr" presetSubtype="0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3300"/>
                            </p:stCondLst>
                            <p:childTnLst>
                              <p:par>
                                <p:cTn id="4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0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3800"/>
                            </p:stCondLst>
                            <p:childTnLst>
                              <p:par>
                                <p:cTn id="52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4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4300"/>
                            </p:stCondLst>
                            <p:childTnLst>
                              <p:par>
                                <p:cTn id="56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8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2" presetClass="entr" presetSubtype="2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3" presetID="2" presetClass="entr" presetSubtype="2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5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6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4800"/>
                            </p:stCondLst>
                            <p:childTnLst>
                              <p:par>
                                <p:cTn id="68" presetID="10" presetClass="entr" presetSubtype="0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0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3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4" fill="hold">
                            <p:stCondLst>
                              <p:cond delay="5550"/>
                            </p:stCondLst>
                            <p:childTnLst>
                              <p:par>
                                <p:cTn id="7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8" fill="hold">
                            <p:stCondLst>
                              <p:cond delay="6050"/>
                            </p:stCondLst>
                            <p:childTnLst>
                              <p:par>
                                <p:cTn id="79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1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6550"/>
                            </p:stCondLst>
                            <p:childTnLst>
                              <p:par>
                                <p:cTn id="83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5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6" presetID="2" presetClass="entr" presetSubtype="2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8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9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0" presetID="2" presetClass="entr" presetSubtype="2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2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3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7050"/>
                            </p:stCondLst>
                            <p:childTnLst>
                              <p:par>
                                <p:cTn id="95" presetID="10" presetClass="entr" presetSubtype="0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8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0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1" fill="hold">
                            <p:stCondLst>
                              <p:cond delay="7800"/>
                            </p:stCondLst>
                            <p:childTnLst>
                              <p:par>
                                <p:cTn id="10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4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5" fill="hold">
                            <p:stCondLst>
                              <p:cond delay="8300"/>
                            </p:stCondLst>
                            <p:childTnLst>
                              <p:par>
                                <p:cTn id="106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8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>
                            <p:stCondLst>
                              <p:cond delay="8800"/>
                            </p:stCondLst>
                            <p:childTnLst>
                              <p:par>
                                <p:cTn id="110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2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3" presetID="2" presetClass="entr" presetSubtype="2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5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6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7" presetID="2" presetClass="entr" presetSubtype="2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9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0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1" fill="hold">
                            <p:stCondLst>
                              <p:cond delay="9300"/>
                            </p:stCondLst>
                            <p:childTnLst>
                              <p:par>
                                <p:cTn id="122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4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 animBg="1"/>
      <p:bldP spid="10" grpId="0" animBg="1"/>
      <p:bldP spid="9" grpId="0" animBg="1"/>
      <p:bldP spid="2" grpId="0" animBg="1"/>
      <p:bldP spid="5" grpId="0" animBg="1"/>
      <p:bldP spid="6" grpId="0" animBg="1"/>
      <p:bldP spid="11" grpId="0" animBg="1"/>
      <p:bldP spid="12" grpId="0" animBg="1"/>
      <p:bldP spid="17" grpId="0" animBg="1"/>
      <p:bldP spid="18" grpId="0" animBg="1"/>
      <p:bldP spid="19" grpId="0" animBg="1"/>
      <p:bldP spid="20" grpId="0" animBg="1"/>
      <p:bldP spid="30" grpId="0">
        <p:tmplLst>
          <p:tmpl>
            <p:tnLst>
              <p:par>
                <p:cTn presetID="2" presetClass="entr" presetSubtype="2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1" grpId="0">
        <p:tmplLst>
          <p:tmpl>
            <p:tnLst>
              <p:par>
                <p:cTn presetID="2" presetClass="entr" presetSubtype="2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2" grpId="0">
        <p:tmplLst>
          <p:tmpl>
            <p:tnLst>
              <p:par>
                <p:cTn presetID="2" presetClass="entr" presetSubtype="8" decel="100000" fill="hold" nodeType="afterEffect">
                  <p:stCondLst>
                    <p:cond delay="0"/>
                  </p:stCondLst>
                  <p:iterate type="wd">
                    <p:tmPct val="10000"/>
                  </p:iterate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5" grpId="0">
        <p:tmplLst>
          <p:tmpl>
            <p:tnLst>
              <p:par>
                <p:cTn presetID="2" presetClass="entr" presetSubtype="8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6" grpId="0">
        <p:tmplLst>
          <p:tmpl>
            <p:tnLst>
              <p:par>
                <p:cTn presetID="2" presetClass="entr" presetSubtype="2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7" grpId="0">
        <p:tmplLst>
          <p:tmpl>
            <p:tnLst>
              <p:par>
                <p:cTn presetID="2" presetClass="entr" presetSubtype="2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9" grpId="0">
        <p:tmplLst>
          <p:tmpl>
            <p:tnLst>
              <p:par>
                <p:cTn presetID="2" presetClass="entr" presetSubtype="2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0" grpId="0">
        <p:tmplLst>
          <p:tmpl>
            <p:tnLst>
              <p:par>
                <p:cTn presetID="2" presetClass="entr" presetSubtype="2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4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4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3" grpId="0">
        <p:tmplLst>
          <p:tmpl>
            <p:tnLst>
              <p:par>
                <p:cTn presetID="2" presetClass="entr" presetSubtype="2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4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4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4" grpId="0">
        <p:tmplLst>
          <p:tmpl>
            <p:tnLst>
              <p:par>
                <p:cTn presetID="2" presetClass="entr" presetSubtype="2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4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4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6" grpId="0"/>
      <p:bldP spid="48" grpId="0"/>
      <p:bldP spid="49" grpId="0"/>
      <p:bldP spid="50" grpId="0"/>
    </p:bldLst>
  </p:timing>
</p:sldLayout>
</file>

<file path=ppt/slideLayouts/slideLayout47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 Step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68" name="直線コネクタ 67"/>
          <p:cNvCxnSpPr/>
          <p:nvPr userDrawn="1"/>
        </p:nvCxnSpPr>
        <p:spPr>
          <a:xfrm>
            <a:off x="-135015" y="1003040"/>
            <a:ext cx="18594256" cy="7661476"/>
          </a:xfrm>
          <a:prstGeom prst="line">
            <a:avLst/>
          </a:prstGeom>
          <a:ln w="76200">
            <a:solidFill>
              <a:schemeClr val="accent1">
                <a:lumMod val="20000"/>
                <a:lumOff val="8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円/楕円 6"/>
          <p:cNvSpPr/>
          <p:nvPr userDrawn="1"/>
        </p:nvSpPr>
        <p:spPr>
          <a:xfrm>
            <a:off x="3876495" y="1825616"/>
            <a:ext cx="3002849" cy="3002849"/>
          </a:xfrm>
          <a:prstGeom prst="ellipse">
            <a:avLst/>
          </a:prstGeom>
          <a:solidFill>
            <a:schemeClr val="bg1"/>
          </a:solidFill>
          <a:ln w="57150" cmpd="sng">
            <a:solidFill>
              <a:schemeClr val="accent1">
                <a:lumMod val="40000"/>
                <a:lumOff val="60000"/>
              </a:schemeClr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  <a:alpha val="70000"/>
                  </a:prstClr>
                </a:solidFill>
              </a:rPr>
              <a:t>The Power of PowerPoint | thepopp.com</a:t>
            </a:r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87164BF-D67A-46C0-81D2-5BAF67C00C80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  <p:sp>
        <p:nvSpPr>
          <p:cNvPr id="64" name="円/楕円 63"/>
          <p:cNvSpPr/>
          <p:nvPr userDrawn="1"/>
        </p:nvSpPr>
        <p:spPr>
          <a:xfrm>
            <a:off x="443629" y="417975"/>
            <a:ext cx="3002849" cy="3002849"/>
          </a:xfrm>
          <a:prstGeom prst="ellipse">
            <a:avLst/>
          </a:prstGeom>
          <a:solidFill>
            <a:schemeClr val="bg1"/>
          </a:solidFill>
          <a:ln w="57150" cmpd="sng">
            <a:solidFill>
              <a:schemeClr val="accent1">
                <a:lumMod val="40000"/>
                <a:lumOff val="60000"/>
              </a:schemeClr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63" name="円/楕円 62"/>
          <p:cNvSpPr/>
          <p:nvPr userDrawn="1"/>
        </p:nvSpPr>
        <p:spPr>
          <a:xfrm>
            <a:off x="3041432" y="749270"/>
            <a:ext cx="990110" cy="990110"/>
          </a:xfrm>
          <a:prstGeom prst="ellipse">
            <a:avLst/>
          </a:prstGeom>
          <a:solidFill>
            <a:schemeClr val="accent1"/>
          </a:solidFill>
          <a:ln w="76200" cmpd="sng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69" name="円/楕円 68"/>
          <p:cNvSpPr/>
          <p:nvPr userDrawn="1"/>
        </p:nvSpPr>
        <p:spPr>
          <a:xfrm>
            <a:off x="7341880" y="3253290"/>
            <a:ext cx="3002849" cy="3002849"/>
          </a:xfrm>
          <a:prstGeom prst="ellipse">
            <a:avLst/>
          </a:prstGeom>
          <a:solidFill>
            <a:schemeClr val="bg1"/>
          </a:solidFill>
          <a:ln w="57150" cmpd="sng">
            <a:solidFill>
              <a:schemeClr val="accent1">
                <a:lumMod val="40000"/>
                <a:lumOff val="60000"/>
              </a:schemeClr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70" name="円/楕円 69"/>
          <p:cNvSpPr/>
          <p:nvPr userDrawn="1"/>
        </p:nvSpPr>
        <p:spPr>
          <a:xfrm>
            <a:off x="10839784" y="4705936"/>
            <a:ext cx="3002849" cy="3002849"/>
          </a:xfrm>
          <a:prstGeom prst="ellipse">
            <a:avLst/>
          </a:prstGeom>
          <a:solidFill>
            <a:schemeClr val="bg1"/>
          </a:solidFill>
          <a:ln w="57150" cmpd="sng">
            <a:solidFill>
              <a:schemeClr val="accent1">
                <a:lumMod val="40000"/>
                <a:lumOff val="60000"/>
              </a:schemeClr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71" name="円/楕円 70"/>
          <p:cNvSpPr/>
          <p:nvPr userDrawn="1"/>
        </p:nvSpPr>
        <p:spPr>
          <a:xfrm>
            <a:off x="14376272" y="6088605"/>
            <a:ext cx="3002849" cy="3002849"/>
          </a:xfrm>
          <a:prstGeom prst="ellipse">
            <a:avLst/>
          </a:prstGeom>
          <a:solidFill>
            <a:schemeClr val="bg1"/>
          </a:solidFill>
          <a:ln w="57150" cmpd="sng">
            <a:solidFill>
              <a:schemeClr val="accent1">
                <a:lumMod val="40000"/>
                <a:lumOff val="60000"/>
              </a:schemeClr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72" name="円/楕円 71"/>
          <p:cNvSpPr/>
          <p:nvPr userDrawn="1"/>
        </p:nvSpPr>
        <p:spPr>
          <a:xfrm>
            <a:off x="6487910" y="2173171"/>
            <a:ext cx="990110" cy="990110"/>
          </a:xfrm>
          <a:prstGeom prst="ellipse">
            <a:avLst/>
          </a:prstGeom>
          <a:solidFill>
            <a:schemeClr val="accent1"/>
          </a:solidFill>
          <a:ln w="76200" cmpd="sng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73" name="円/楕円 72"/>
          <p:cNvSpPr/>
          <p:nvPr userDrawn="1"/>
        </p:nvSpPr>
        <p:spPr>
          <a:xfrm>
            <a:off x="9953295" y="3613331"/>
            <a:ext cx="990110" cy="990110"/>
          </a:xfrm>
          <a:prstGeom prst="ellipse">
            <a:avLst/>
          </a:prstGeom>
          <a:solidFill>
            <a:schemeClr val="accent1"/>
          </a:solidFill>
          <a:ln w="76200" cmpd="sng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74" name="円/楕円 73"/>
          <p:cNvSpPr/>
          <p:nvPr userDrawn="1"/>
        </p:nvSpPr>
        <p:spPr>
          <a:xfrm>
            <a:off x="13463686" y="5098495"/>
            <a:ext cx="990110" cy="990110"/>
          </a:xfrm>
          <a:prstGeom prst="ellipse">
            <a:avLst/>
          </a:prstGeom>
          <a:solidFill>
            <a:schemeClr val="accent1"/>
          </a:solidFill>
          <a:ln w="76200" cmpd="sng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75" name="円/楕円 74"/>
          <p:cNvSpPr/>
          <p:nvPr userDrawn="1"/>
        </p:nvSpPr>
        <p:spPr>
          <a:xfrm>
            <a:off x="16974075" y="6493651"/>
            <a:ext cx="990110" cy="990110"/>
          </a:xfrm>
          <a:prstGeom prst="ellipse">
            <a:avLst/>
          </a:prstGeom>
          <a:solidFill>
            <a:schemeClr val="accent1"/>
          </a:solidFill>
          <a:ln w="76200" cmpd="sng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77" name="テキスト プレースホルダー 11"/>
          <p:cNvSpPr>
            <a:spLocks noGrp="1"/>
          </p:cNvSpPr>
          <p:nvPr>
            <p:ph type="body" sz="quarter" idx="14" hasCustomPrompt="1"/>
          </p:nvPr>
        </p:nvSpPr>
        <p:spPr>
          <a:xfrm>
            <a:off x="586569" y="5418561"/>
            <a:ext cx="6757660" cy="2213144"/>
          </a:xfrm>
        </p:spPr>
        <p:txBody>
          <a:bodyPr anchor="b">
            <a:noAutofit/>
          </a:bodyPr>
          <a:lstStyle>
            <a:lvl1pPr algn="l">
              <a:lnSpc>
                <a:spcPct val="100000"/>
              </a:lnSpc>
              <a:spcBef>
                <a:spcPts val="0"/>
              </a:spcBef>
              <a:defRPr sz="5400" spc="600" baseline="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78" name="テキスト プレースホルダー 11"/>
          <p:cNvSpPr>
            <a:spLocks noGrp="1"/>
          </p:cNvSpPr>
          <p:nvPr>
            <p:ph type="body" sz="quarter" idx="15" hasCustomPrompt="1"/>
          </p:nvPr>
        </p:nvSpPr>
        <p:spPr>
          <a:xfrm>
            <a:off x="620582" y="7676465"/>
            <a:ext cx="8792653" cy="1697505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4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cxnSp>
        <p:nvCxnSpPr>
          <p:cNvPr id="79" name="直線コネクタ 78"/>
          <p:cNvCxnSpPr/>
          <p:nvPr userDrawn="1"/>
        </p:nvCxnSpPr>
        <p:spPr>
          <a:xfrm flipH="1">
            <a:off x="7193" y="7631705"/>
            <a:ext cx="9406043" cy="0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2" name="直角三角形 81"/>
          <p:cNvSpPr/>
          <p:nvPr userDrawn="1"/>
        </p:nvSpPr>
        <p:spPr>
          <a:xfrm rot="14829042">
            <a:off x="-60390" y="-726067"/>
            <a:ext cx="401178" cy="401178"/>
          </a:xfrm>
          <a:prstGeom prst="rtTriangle">
            <a:avLst/>
          </a:prstGeom>
          <a:solidFill>
            <a:schemeClr val="accent1"/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83" name="直角三角形 82"/>
          <p:cNvSpPr/>
          <p:nvPr userDrawn="1"/>
        </p:nvSpPr>
        <p:spPr>
          <a:xfrm rot="14829042">
            <a:off x="801897" y="-726067"/>
            <a:ext cx="401178" cy="401178"/>
          </a:xfrm>
          <a:prstGeom prst="rtTriangle">
            <a:avLst/>
          </a:prstGeom>
          <a:solidFill>
            <a:schemeClr val="accent1"/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84" name="直角三角形 83"/>
          <p:cNvSpPr/>
          <p:nvPr userDrawn="1"/>
        </p:nvSpPr>
        <p:spPr>
          <a:xfrm rot="14829042">
            <a:off x="1596010" y="-726067"/>
            <a:ext cx="401178" cy="401178"/>
          </a:xfrm>
          <a:prstGeom prst="rtTriangle">
            <a:avLst/>
          </a:prstGeom>
          <a:solidFill>
            <a:schemeClr val="accent1"/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85" name="直角三角形 84"/>
          <p:cNvSpPr/>
          <p:nvPr userDrawn="1"/>
        </p:nvSpPr>
        <p:spPr>
          <a:xfrm rot="14829042">
            <a:off x="2364596" y="-726068"/>
            <a:ext cx="401178" cy="401178"/>
          </a:xfrm>
          <a:prstGeom prst="rtTriangle">
            <a:avLst/>
          </a:prstGeom>
          <a:solidFill>
            <a:schemeClr val="accent1"/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86" name="テキスト ボックス 85"/>
          <p:cNvSpPr txBox="1"/>
          <p:nvPr userDrawn="1"/>
        </p:nvSpPr>
        <p:spPr>
          <a:xfrm>
            <a:off x="3337561" y="951937"/>
            <a:ext cx="412292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kumimoji="1" lang="en-US" altLang="ja-JP" dirty="0" smtClean="0">
                <a:solidFill>
                  <a:prstClr val="white"/>
                </a:solidFill>
              </a:rPr>
              <a:t>1</a:t>
            </a:r>
            <a:endParaRPr kumimoji="1" lang="ja-JP" altLang="en-US" dirty="0">
              <a:solidFill>
                <a:prstClr val="white"/>
              </a:solidFill>
            </a:endParaRPr>
          </a:p>
        </p:txBody>
      </p:sp>
      <p:sp>
        <p:nvSpPr>
          <p:cNvPr id="87" name="テキスト ボックス 86"/>
          <p:cNvSpPr txBox="1"/>
          <p:nvPr userDrawn="1"/>
        </p:nvSpPr>
        <p:spPr>
          <a:xfrm>
            <a:off x="6776819" y="2375838"/>
            <a:ext cx="412292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kumimoji="1" lang="en-US" altLang="ja-JP" dirty="0" smtClean="0">
                <a:solidFill>
                  <a:prstClr val="white"/>
                </a:solidFill>
              </a:rPr>
              <a:t>2</a:t>
            </a:r>
            <a:endParaRPr kumimoji="1" lang="ja-JP" altLang="en-US" dirty="0">
              <a:solidFill>
                <a:prstClr val="white"/>
              </a:solidFill>
            </a:endParaRPr>
          </a:p>
        </p:txBody>
      </p:sp>
      <p:sp>
        <p:nvSpPr>
          <p:cNvPr id="88" name="テキスト ボックス 87"/>
          <p:cNvSpPr txBox="1"/>
          <p:nvPr userDrawn="1"/>
        </p:nvSpPr>
        <p:spPr>
          <a:xfrm>
            <a:off x="10242204" y="3815997"/>
            <a:ext cx="412292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kumimoji="1" lang="en-US" altLang="ja-JP" dirty="0" smtClean="0">
                <a:solidFill>
                  <a:prstClr val="white"/>
                </a:solidFill>
              </a:rPr>
              <a:t>3</a:t>
            </a:r>
            <a:endParaRPr kumimoji="1" lang="ja-JP" altLang="en-US" dirty="0">
              <a:solidFill>
                <a:prstClr val="white"/>
              </a:solidFill>
            </a:endParaRPr>
          </a:p>
        </p:txBody>
      </p:sp>
      <p:sp>
        <p:nvSpPr>
          <p:cNvPr id="89" name="テキスト ボックス 88"/>
          <p:cNvSpPr txBox="1"/>
          <p:nvPr userDrawn="1"/>
        </p:nvSpPr>
        <p:spPr>
          <a:xfrm>
            <a:off x="13752595" y="5301162"/>
            <a:ext cx="412292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kumimoji="1" lang="en-US" altLang="ja-JP" dirty="0" smtClean="0">
                <a:solidFill>
                  <a:prstClr val="white"/>
                </a:solidFill>
              </a:rPr>
              <a:t>4</a:t>
            </a:r>
            <a:endParaRPr kumimoji="1" lang="ja-JP" altLang="en-US" dirty="0">
              <a:solidFill>
                <a:prstClr val="white"/>
              </a:solidFill>
            </a:endParaRPr>
          </a:p>
        </p:txBody>
      </p:sp>
      <p:sp>
        <p:nvSpPr>
          <p:cNvPr id="90" name="テキスト ボックス 89"/>
          <p:cNvSpPr txBox="1"/>
          <p:nvPr userDrawn="1"/>
        </p:nvSpPr>
        <p:spPr>
          <a:xfrm>
            <a:off x="17262984" y="6696318"/>
            <a:ext cx="412292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kumimoji="1" lang="en-US" altLang="ja-JP" dirty="0" smtClean="0">
                <a:solidFill>
                  <a:prstClr val="white"/>
                </a:solidFill>
              </a:rPr>
              <a:t>5</a:t>
            </a:r>
            <a:endParaRPr kumimoji="1" lang="ja-JP" altLang="en-US" dirty="0">
              <a:solidFill>
                <a:prstClr val="white"/>
              </a:solidFill>
            </a:endParaRPr>
          </a:p>
        </p:txBody>
      </p:sp>
      <p:sp>
        <p:nvSpPr>
          <p:cNvPr id="99" name="テキスト プレースホルダー 11"/>
          <p:cNvSpPr>
            <a:spLocks noGrp="1"/>
          </p:cNvSpPr>
          <p:nvPr>
            <p:ph type="body" sz="quarter" idx="30" hasCustomPrompt="1"/>
          </p:nvPr>
        </p:nvSpPr>
        <p:spPr>
          <a:xfrm>
            <a:off x="816155" y="823020"/>
            <a:ext cx="2225277" cy="2091686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18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00" name="テキスト プレースホルダー 11"/>
          <p:cNvSpPr>
            <a:spLocks noGrp="1"/>
          </p:cNvSpPr>
          <p:nvPr>
            <p:ph type="body" sz="quarter" idx="31" hasCustomPrompt="1"/>
          </p:nvPr>
        </p:nvSpPr>
        <p:spPr>
          <a:xfrm>
            <a:off x="4265280" y="2254210"/>
            <a:ext cx="2225277" cy="2091686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18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01" name="テキスト プレースホルダー 11"/>
          <p:cNvSpPr>
            <a:spLocks noGrp="1"/>
          </p:cNvSpPr>
          <p:nvPr>
            <p:ph type="body" sz="quarter" idx="32" hasCustomPrompt="1"/>
          </p:nvPr>
        </p:nvSpPr>
        <p:spPr>
          <a:xfrm>
            <a:off x="7728018" y="3698760"/>
            <a:ext cx="2225277" cy="2091686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18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02" name="テキスト プレースホルダー 11"/>
          <p:cNvSpPr>
            <a:spLocks noGrp="1"/>
          </p:cNvSpPr>
          <p:nvPr>
            <p:ph type="body" sz="quarter" idx="33" hasCustomPrompt="1"/>
          </p:nvPr>
        </p:nvSpPr>
        <p:spPr>
          <a:xfrm>
            <a:off x="11228569" y="5134530"/>
            <a:ext cx="2225277" cy="2091686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18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03" name="テキスト プレースホルダー 11"/>
          <p:cNvSpPr>
            <a:spLocks noGrp="1"/>
          </p:cNvSpPr>
          <p:nvPr>
            <p:ph type="body" sz="quarter" idx="34" hasCustomPrompt="1"/>
          </p:nvPr>
        </p:nvSpPr>
        <p:spPr>
          <a:xfrm>
            <a:off x="14748798" y="6517199"/>
            <a:ext cx="2225277" cy="2091686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18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29845911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7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7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7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7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0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500"/>
                            </p:stCondLst>
                            <p:childTnLst>
                              <p:par>
                                <p:cTn id="2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9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49" presetClass="entr" presetSubtype="0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49" presetClass="entr" presetSubtype="0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2000"/>
                            </p:stCondLst>
                            <p:childTnLst>
                              <p:par>
                                <p:cTn id="41" presetID="42" presetClass="path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10077 0.08735 L 0.18751 0.2966 " pathEditMode="fixed" rAng="0" ptsTypes="AA">
                                      <p:cBhvr>
                                        <p:cTn id="42" dur="5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4410" y="10463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2500"/>
                            </p:stCondLst>
                            <p:childTnLst>
                              <p:par>
                                <p:cTn id="44" presetID="10" presetClass="entr" presetSubtype="0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10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49" presetClass="entr" presetSubtype="0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49" presetClass="entr" presetSubtype="0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8" dur="5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5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3250"/>
                            </p:stCondLst>
                            <p:childTnLst>
                              <p:par>
                                <p:cTn id="63" presetID="42" presetClass="path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12578 0.10478 L 0.32908 0.43364 " pathEditMode="fixed" rAng="0" ptsTypes="AA">
                                      <p:cBhvr>
                                        <p:cTn id="64" dur="50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2743" y="16435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5" fill="hold">
                            <p:stCondLst>
                              <p:cond delay="3750"/>
                            </p:stCondLst>
                            <p:childTnLst>
                              <p:par>
                                <p:cTn id="66" presetID="10" presetClass="entr" presetSubtype="0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8" dur="500"/>
                                        <p:tgtEl>
                                          <p:spTgt spid="10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9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1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2" presetID="49" presetClass="entr" presetSubtype="0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4" dur="5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" dur="5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5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7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8" presetID="49" presetClass="entr" presetSubtype="0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0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3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4500"/>
                            </p:stCondLst>
                            <p:childTnLst>
                              <p:par>
                                <p:cTn id="85" presetID="42" presetClass="path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14948 0.1179 L 0.47517 0.57361 " pathEditMode="fixed" rAng="0" ptsTypes="AA">
                                      <p:cBhvr>
                                        <p:cTn id="86" dur="5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1233" y="22778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5000"/>
                            </p:stCondLst>
                            <p:childTnLst>
                              <p:par>
                                <p:cTn id="88" presetID="10" presetClass="entr" presetSubtype="0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0" dur="500"/>
                                        <p:tgtEl>
                                          <p:spTgt spid="10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1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3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4" presetID="49" presetClass="entr" presetSubtype="0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6" dur="5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7" dur="5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" dur="5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9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0" presetID="49" presetClass="entr" presetSubtype="0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2" dur="50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3" dur="50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4" dur="50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5" dur="5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6" fill="hold">
                            <p:stCondLst>
                              <p:cond delay="5750"/>
                            </p:stCondLst>
                            <p:childTnLst>
                              <p:par>
                                <p:cTn id="107" presetID="42" presetClass="path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16945 0.13549 L 0.625 0.71358 " pathEditMode="fixed" rAng="0" ptsTypes="AA">
                                      <p:cBhvr>
                                        <p:cTn id="108" dur="50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9722" y="2890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>
                            <p:stCondLst>
                              <p:cond delay="6250"/>
                            </p:stCondLst>
                            <p:childTnLst>
                              <p:par>
                                <p:cTn id="110" presetID="10" presetClass="entr" presetSubtype="0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2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3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5" dur="500"/>
                                        <p:tgtEl>
                                          <p:spTgt spid="10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6" presetID="49" presetClass="entr" presetSubtype="0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8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9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0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1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2" presetID="49" presetClass="entr" presetSubtype="0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4" dur="500" fill="hold"/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5" dur="500" fill="hold"/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6" dur="500" fill="hold"/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7" dur="5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64" grpId="0" animBg="1"/>
      <p:bldP spid="63" grpId="0" animBg="1"/>
      <p:bldP spid="69" grpId="0" animBg="1"/>
      <p:bldP spid="70" grpId="0" animBg="1"/>
      <p:bldP spid="71" grpId="0" animBg="1"/>
      <p:bldP spid="72" grpId="0" animBg="1"/>
      <p:bldP spid="73" grpId="0" animBg="1"/>
      <p:bldP spid="74" grpId="0" animBg="1"/>
      <p:bldP spid="75" grpId="0" animBg="1"/>
      <p:bldP spid="77" grpId="0" build="p">
        <p:tmplLst>
          <p:tmpl lvl="1">
            <p:tnLst>
              <p:par>
                <p:cTn presetID="2" presetClass="entr" presetSubtype="8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7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7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78" grpId="0" build="p">
        <p:tmplLst>
          <p:tmpl lvl="1">
            <p:tnLst>
              <p:par>
                <p:cTn presetID="2" presetClass="entr" presetSubtype="8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7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7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82" grpId="0" animBg="1"/>
      <p:bldP spid="83" grpId="0" animBg="1"/>
      <p:bldP spid="84" grpId="0" animBg="1"/>
      <p:bldP spid="85" grpId="0" animBg="1"/>
      <p:bldP spid="86" grpId="0"/>
      <p:bldP spid="87" grpId="0"/>
      <p:bldP spid="88" grpId="0"/>
      <p:bldP spid="89" grpId="0"/>
      <p:bldP spid="90" grpId="0"/>
      <p:bldP spid="99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9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9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00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0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0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01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0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0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02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0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0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03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0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03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47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 Imag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" name="平行四辺形 40"/>
          <p:cNvSpPr/>
          <p:nvPr userDrawn="1"/>
        </p:nvSpPr>
        <p:spPr>
          <a:xfrm flipH="1">
            <a:off x="5569508" y="4810212"/>
            <a:ext cx="10992880" cy="1528805"/>
          </a:xfrm>
          <a:prstGeom prst="parallelogram">
            <a:avLst>
              <a:gd name="adj" fmla="val 51895"/>
            </a:avLst>
          </a:prstGeom>
          <a:solidFill>
            <a:schemeClr val="bg1">
              <a:lumMod val="95000"/>
            </a:schemeClr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40" name="平行四辺形 39"/>
          <p:cNvSpPr/>
          <p:nvPr userDrawn="1"/>
        </p:nvSpPr>
        <p:spPr>
          <a:xfrm flipH="1">
            <a:off x="4527421" y="2791941"/>
            <a:ext cx="10992880" cy="1545282"/>
          </a:xfrm>
          <a:prstGeom prst="parallelogram">
            <a:avLst>
              <a:gd name="adj" fmla="val 51895"/>
            </a:avLst>
          </a:prstGeom>
          <a:solidFill>
            <a:schemeClr val="bg1">
              <a:lumMod val="95000"/>
            </a:schemeClr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39" name="平行四辺形 38"/>
          <p:cNvSpPr/>
          <p:nvPr userDrawn="1"/>
        </p:nvSpPr>
        <p:spPr>
          <a:xfrm flipH="1">
            <a:off x="3460621" y="786028"/>
            <a:ext cx="10992880" cy="1549400"/>
          </a:xfrm>
          <a:prstGeom prst="parallelogram">
            <a:avLst>
              <a:gd name="adj" fmla="val 51895"/>
            </a:avLst>
          </a:prstGeom>
          <a:solidFill>
            <a:schemeClr val="bg1">
              <a:lumMod val="95000"/>
            </a:schemeClr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34" name="平行四辺形 33"/>
          <p:cNvSpPr/>
          <p:nvPr userDrawn="1"/>
        </p:nvSpPr>
        <p:spPr>
          <a:xfrm flipH="1">
            <a:off x="2806700" y="0"/>
            <a:ext cx="4330700" cy="7645400"/>
          </a:xfrm>
          <a:prstGeom prst="parallelogram">
            <a:avLst>
              <a:gd name="adj" fmla="val 92507"/>
            </a:avLst>
          </a:prstGeom>
          <a:solidFill>
            <a:schemeClr val="accent1"/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22" name="図プレースホルダー 21"/>
          <p:cNvSpPr>
            <a:spLocks noGrp="1"/>
          </p:cNvSpPr>
          <p:nvPr>
            <p:ph type="pic" sz="quarter" idx="12" hasCustomPrompt="1"/>
          </p:nvPr>
        </p:nvSpPr>
        <p:spPr>
          <a:xfrm>
            <a:off x="791263" y="659441"/>
            <a:ext cx="3489313" cy="1530170"/>
          </a:xfrm>
          <a:custGeom>
            <a:avLst/>
            <a:gdLst/>
            <a:ahLst/>
            <a:cxnLst/>
            <a:rect l="l" t="t" r="r" b="b"/>
            <a:pathLst>
              <a:path w="3489313" h="1530170">
                <a:moveTo>
                  <a:pt x="0" y="0"/>
                </a:moveTo>
                <a:lnTo>
                  <a:pt x="2685530" y="0"/>
                </a:lnTo>
                <a:lnTo>
                  <a:pt x="3489313" y="1530170"/>
                </a:lnTo>
                <a:lnTo>
                  <a:pt x="803783" y="1530170"/>
                </a:lnTo>
                <a:close/>
              </a:path>
            </a:pathLst>
          </a:custGeom>
        </p:spPr>
        <p:txBody>
          <a:bodyPr/>
          <a:lstStyle>
            <a:lvl1pPr>
              <a:defRPr baseline="0"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/>
          </a:p>
        </p:txBody>
      </p: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  <a:alpha val="70000"/>
                  </a:prstClr>
                </a:solidFill>
              </a:rPr>
              <a:t>The Power of PowerPoint | thepopp.com</a:t>
            </a:r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87164BF-D67A-46C0-81D2-5BAF67C00C80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  <p:cxnSp>
        <p:nvCxnSpPr>
          <p:cNvPr id="9" name="直線コネクタ 8"/>
          <p:cNvCxnSpPr/>
          <p:nvPr userDrawn="1"/>
        </p:nvCxnSpPr>
        <p:spPr>
          <a:xfrm flipH="1">
            <a:off x="7129650" y="7631705"/>
            <a:ext cx="11156763" cy="0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" name="図プレースホルダー 21"/>
          <p:cNvSpPr>
            <a:spLocks noGrp="1"/>
          </p:cNvSpPr>
          <p:nvPr>
            <p:ph type="pic" sz="quarter" idx="13" hasCustomPrompt="1"/>
          </p:nvPr>
        </p:nvSpPr>
        <p:spPr>
          <a:xfrm>
            <a:off x="1827501" y="2662163"/>
            <a:ext cx="3489313" cy="1530170"/>
          </a:xfrm>
          <a:custGeom>
            <a:avLst/>
            <a:gdLst/>
            <a:ahLst/>
            <a:cxnLst/>
            <a:rect l="l" t="t" r="r" b="b"/>
            <a:pathLst>
              <a:path w="3489313" h="1530170">
                <a:moveTo>
                  <a:pt x="0" y="0"/>
                </a:moveTo>
                <a:lnTo>
                  <a:pt x="2685530" y="0"/>
                </a:lnTo>
                <a:lnTo>
                  <a:pt x="3489313" y="1530170"/>
                </a:lnTo>
                <a:lnTo>
                  <a:pt x="803783" y="1530170"/>
                </a:lnTo>
                <a:close/>
              </a:path>
            </a:pathLst>
          </a:custGeom>
        </p:spPr>
        <p:txBody>
          <a:bodyPr/>
          <a:lstStyle>
            <a:lvl1pPr>
              <a:defRPr baseline="0"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/>
          </a:p>
        </p:txBody>
      </p:sp>
      <p:sp>
        <p:nvSpPr>
          <p:cNvPr id="24" name="図プレースホルダー 21"/>
          <p:cNvSpPr>
            <a:spLocks noGrp="1"/>
          </p:cNvSpPr>
          <p:nvPr>
            <p:ph type="pic" sz="quarter" idx="14" hasCustomPrompt="1"/>
          </p:nvPr>
        </p:nvSpPr>
        <p:spPr>
          <a:xfrm>
            <a:off x="2883835" y="4664886"/>
            <a:ext cx="3489313" cy="1530170"/>
          </a:xfrm>
          <a:custGeom>
            <a:avLst/>
            <a:gdLst/>
            <a:ahLst/>
            <a:cxnLst/>
            <a:rect l="l" t="t" r="r" b="b"/>
            <a:pathLst>
              <a:path w="3489313" h="1530170">
                <a:moveTo>
                  <a:pt x="0" y="0"/>
                </a:moveTo>
                <a:lnTo>
                  <a:pt x="2685530" y="0"/>
                </a:lnTo>
                <a:lnTo>
                  <a:pt x="3489313" y="1530170"/>
                </a:lnTo>
                <a:lnTo>
                  <a:pt x="803783" y="1530170"/>
                </a:lnTo>
                <a:close/>
              </a:path>
            </a:pathLst>
          </a:custGeom>
        </p:spPr>
        <p:txBody>
          <a:bodyPr/>
          <a:lstStyle>
            <a:lvl1pPr>
              <a:defRPr baseline="0"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/>
          </a:p>
        </p:txBody>
      </p:sp>
      <p:sp>
        <p:nvSpPr>
          <p:cNvPr id="27" name="テキスト プレースホルダー 11"/>
          <p:cNvSpPr>
            <a:spLocks noGrp="1"/>
          </p:cNvSpPr>
          <p:nvPr>
            <p:ph type="body" sz="quarter" idx="15" hasCustomPrompt="1"/>
          </p:nvPr>
        </p:nvSpPr>
        <p:spPr>
          <a:xfrm>
            <a:off x="7252996" y="6535716"/>
            <a:ext cx="10081120" cy="1088019"/>
          </a:xfrm>
        </p:spPr>
        <p:txBody>
          <a:bodyPr anchor="b">
            <a:noAutofit/>
          </a:bodyPr>
          <a:lstStyle>
            <a:lvl1pPr algn="l">
              <a:lnSpc>
                <a:spcPct val="100000"/>
              </a:lnSpc>
              <a:spcBef>
                <a:spcPts val="0"/>
              </a:spcBef>
              <a:defRPr sz="5400" spc="600" baseline="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8" name="テキスト プレースホルダー 11"/>
          <p:cNvSpPr>
            <a:spLocks noGrp="1"/>
          </p:cNvSpPr>
          <p:nvPr>
            <p:ph type="body" sz="quarter" idx="16" hasCustomPrompt="1"/>
          </p:nvPr>
        </p:nvSpPr>
        <p:spPr>
          <a:xfrm>
            <a:off x="7252996" y="7761288"/>
            <a:ext cx="10081120" cy="1519734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spcBef>
                <a:spcPts val="0"/>
              </a:spcBef>
              <a:defRPr sz="24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</a:p>
          <a:p>
            <a:pPr lvl="0"/>
            <a:endParaRPr lang="en-US" altLang="ja-JP" dirty="0" smtClean="0"/>
          </a:p>
        </p:txBody>
      </p:sp>
      <p:sp>
        <p:nvSpPr>
          <p:cNvPr id="31" name="テキスト プレースホルダー 11"/>
          <p:cNvSpPr>
            <a:spLocks noGrp="1"/>
          </p:cNvSpPr>
          <p:nvPr>
            <p:ph type="body" sz="quarter" idx="32" hasCustomPrompt="1"/>
          </p:nvPr>
        </p:nvSpPr>
        <p:spPr>
          <a:xfrm>
            <a:off x="4233238" y="872448"/>
            <a:ext cx="9254338" cy="1395154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spcBef>
                <a:spcPts val="0"/>
              </a:spcBef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</a:p>
        </p:txBody>
      </p:sp>
      <p:sp>
        <p:nvSpPr>
          <p:cNvPr id="32" name="テキスト プレースホルダー 11"/>
          <p:cNvSpPr>
            <a:spLocks noGrp="1"/>
          </p:cNvSpPr>
          <p:nvPr>
            <p:ph type="body" sz="quarter" idx="33" hasCustomPrompt="1"/>
          </p:nvPr>
        </p:nvSpPr>
        <p:spPr>
          <a:xfrm>
            <a:off x="5285045" y="2852669"/>
            <a:ext cx="9254338" cy="1395154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spcBef>
                <a:spcPts val="0"/>
              </a:spcBef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</a:p>
        </p:txBody>
      </p:sp>
      <p:sp>
        <p:nvSpPr>
          <p:cNvPr id="33" name="テキスト プレースホルダー 11"/>
          <p:cNvSpPr>
            <a:spLocks noGrp="1"/>
          </p:cNvSpPr>
          <p:nvPr>
            <p:ph type="body" sz="quarter" idx="34" hasCustomPrompt="1"/>
          </p:nvPr>
        </p:nvSpPr>
        <p:spPr>
          <a:xfrm>
            <a:off x="6348473" y="4877894"/>
            <a:ext cx="9254338" cy="1395154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spcBef>
                <a:spcPts val="0"/>
              </a:spcBef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</a:p>
        </p:txBody>
      </p:sp>
    </p:spTree>
    <p:extLst>
      <p:ext uri="{BB962C8B-B14F-4D97-AF65-F5344CB8AC3E}">
        <p14:creationId xmlns:p14="http://schemas.microsoft.com/office/powerpoint/2010/main" val="144324320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8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10" presetClass="entr" presetSubtype="0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2250"/>
                            </p:stCondLst>
                            <p:childTnLst>
                              <p:par>
                                <p:cTn id="24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6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9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2750"/>
                            </p:stCondLst>
                            <p:childTnLst>
                              <p:par>
                                <p:cTn id="31" presetID="10" presetClass="entr" presetSubtype="0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3500"/>
                            </p:stCondLst>
                            <p:childTnLst>
                              <p:par>
                                <p:cTn id="3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7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0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4000"/>
                            </p:stCondLst>
                            <p:childTnLst>
                              <p:par>
                                <p:cTn id="42" presetID="2" presetClass="entr" presetSubtype="2" decel="100000" fill="hold" grpId="0" nodeType="afterEffect">
                                  <p:stCondLst>
                                    <p:cond delay="25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6" presetID="22" presetClass="entr" presetSubtype="8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8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2" presetClass="entr" presetSubtype="2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1" grpId="0" animBg="1"/>
      <p:bldP spid="40" grpId="0" animBg="1"/>
      <p:bldP spid="39" grpId="0" animBg="1"/>
      <p:bldP spid="34" grpId="0" animBg="1"/>
      <p:bldP spid="22" grpId="0"/>
      <p:bldP spid="23" grpId="0"/>
      <p:bldP spid="24" grpId="0"/>
      <p:bldP spid="27" grpId="0">
        <p:tmplLst>
          <p:tmpl>
            <p:tnLst>
              <p:par>
                <p:cTn presetID="2" presetClass="entr" presetSubtype="2" decel="100000" fill="hold" nodeType="afterEffect">
                  <p:stCondLst>
                    <p:cond delay="250"/>
                  </p:stCondLst>
                  <p:iterate type="wd">
                    <p:tmPct val="10000"/>
                  </p:iterate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8" grpId="0">
        <p:tmplLst>
          <p:tmpl>
            <p:tnLst>
              <p:par>
                <p:cTn presetID="2" presetClass="entr" presetSubtype="2" decel="10000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1" grpId="0">
        <p:tmplLst>
          <p:tmpl>
            <p:tnLst>
              <p:par>
                <p:cTn presetID="22" presetClass="entr" presetSubtype="8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3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2" grpId="0">
        <p:tmplLst>
          <p:tmpl>
            <p:tnLst>
              <p:par>
                <p:cTn presetID="22" presetClass="entr" presetSubtype="8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3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3" grpId="0">
        <p:tmplLst>
          <p:tmpl>
            <p:tnLst>
              <p:par>
                <p:cTn presetID="22" presetClass="entr" presetSubtype="8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33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47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obile 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25" name="直線コネクタ 24"/>
          <p:cNvCxnSpPr/>
          <p:nvPr userDrawn="1"/>
        </p:nvCxnSpPr>
        <p:spPr>
          <a:xfrm flipH="1">
            <a:off x="0" y="2414064"/>
            <a:ext cx="18286413" cy="0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  <a:alpha val="70000"/>
                  </a:prstClr>
                </a:solidFill>
              </a:rPr>
              <a:t>The Power of PowerPoint | thepopp.com</a:t>
            </a:r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87164BF-D67A-46C0-81D2-5BAF67C00C80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  <p:pic>
        <p:nvPicPr>
          <p:cNvPr id="22" name="図 21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01348" y="951470"/>
            <a:ext cx="3894306" cy="7956932"/>
          </a:xfrm>
          <a:prstGeom prst="rect">
            <a:avLst/>
          </a:prstGeom>
        </p:spPr>
      </p:pic>
      <p:sp>
        <p:nvSpPr>
          <p:cNvPr id="24" name="図プレースホルダー 23"/>
          <p:cNvSpPr>
            <a:spLocks noGrp="1"/>
          </p:cNvSpPr>
          <p:nvPr>
            <p:ph type="pic" sz="quarter" idx="12" hasCustomPrompt="1"/>
          </p:nvPr>
        </p:nvSpPr>
        <p:spPr>
          <a:xfrm>
            <a:off x="2280575" y="1976438"/>
            <a:ext cx="3335852" cy="5956300"/>
          </a:xfrm>
        </p:spPr>
        <p:txBody>
          <a:bodyPr/>
          <a:lstStyle>
            <a:lvl1pPr>
              <a:defRPr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/>
          </a:p>
        </p:txBody>
      </p:sp>
      <p:sp>
        <p:nvSpPr>
          <p:cNvPr id="26" name="テキスト プレースホルダー 11"/>
          <p:cNvSpPr>
            <a:spLocks noGrp="1"/>
          </p:cNvSpPr>
          <p:nvPr>
            <p:ph type="body" sz="quarter" idx="15" hasCustomPrompt="1"/>
          </p:nvPr>
        </p:nvSpPr>
        <p:spPr>
          <a:xfrm>
            <a:off x="6142789" y="1318075"/>
            <a:ext cx="10081120" cy="1088019"/>
          </a:xfrm>
        </p:spPr>
        <p:txBody>
          <a:bodyPr anchor="b">
            <a:noAutofit/>
          </a:bodyPr>
          <a:lstStyle>
            <a:lvl1pPr algn="l">
              <a:lnSpc>
                <a:spcPct val="100000"/>
              </a:lnSpc>
              <a:spcBef>
                <a:spcPts val="0"/>
              </a:spcBef>
              <a:defRPr sz="5400" spc="600" baseline="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9" name="テキスト プレースホルダー 11"/>
          <p:cNvSpPr>
            <a:spLocks noGrp="1"/>
          </p:cNvSpPr>
          <p:nvPr>
            <p:ph type="body" sz="quarter" idx="16" hasCustomPrompt="1"/>
          </p:nvPr>
        </p:nvSpPr>
        <p:spPr>
          <a:xfrm>
            <a:off x="6787588" y="3273388"/>
            <a:ext cx="9541060" cy="1350150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0" name="テキスト プレースホルダー 11"/>
          <p:cNvSpPr>
            <a:spLocks noGrp="1"/>
          </p:cNvSpPr>
          <p:nvPr>
            <p:ph type="body" sz="quarter" idx="17" hasCustomPrompt="1"/>
          </p:nvPr>
        </p:nvSpPr>
        <p:spPr>
          <a:xfrm>
            <a:off x="6787588" y="2693958"/>
            <a:ext cx="9541060" cy="773203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32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2" name="テキスト プレースホルダー 11"/>
          <p:cNvSpPr>
            <a:spLocks noGrp="1"/>
          </p:cNvSpPr>
          <p:nvPr>
            <p:ph type="body" sz="quarter" idx="18" hasCustomPrompt="1"/>
          </p:nvPr>
        </p:nvSpPr>
        <p:spPr>
          <a:xfrm>
            <a:off x="6787588" y="5266996"/>
            <a:ext cx="9541060" cy="1350150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3" name="テキスト プレースホルダー 11"/>
          <p:cNvSpPr>
            <a:spLocks noGrp="1"/>
          </p:cNvSpPr>
          <p:nvPr>
            <p:ph type="body" sz="quarter" idx="19" hasCustomPrompt="1"/>
          </p:nvPr>
        </p:nvSpPr>
        <p:spPr>
          <a:xfrm>
            <a:off x="6787588" y="4687566"/>
            <a:ext cx="9541060" cy="773203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32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5" name="テキスト プレースホルダー 11"/>
          <p:cNvSpPr>
            <a:spLocks noGrp="1"/>
          </p:cNvSpPr>
          <p:nvPr>
            <p:ph type="body" sz="quarter" idx="20" hasCustomPrompt="1"/>
          </p:nvPr>
        </p:nvSpPr>
        <p:spPr>
          <a:xfrm>
            <a:off x="6787588" y="7303740"/>
            <a:ext cx="9541060" cy="1350150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6" name="テキスト プレースホルダー 11"/>
          <p:cNvSpPr>
            <a:spLocks noGrp="1"/>
          </p:cNvSpPr>
          <p:nvPr>
            <p:ph type="body" sz="quarter" idx="21" hasCustomPrompt="1"/>
          </p:nvPr>
        </p:nvSpPr>
        <p:spPr>
          <a:xfrm>
            <a:off x="6787588" y="6724310"/>
            <a:ext cx="9541060" cy="773203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32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8" name="ホームベース 27"/>
          <p:cNvSpPr/>
          <p:nvPr userDrawn="1"/>
        </p:nvSpPr>
        <p:spPr>
          <a:xfrm>
            <a:off x="6307891" y="2890043"/>
            <a:ext cx="479695" cy="359473"/>
          </a:xfrm>
          <a:prstGeom prst="homePlate">
            <a:avLst/>
          </a:prstGeom>
          <a:solidFill>
            <a:schemeClr val="accent1"/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31" name="ホームベース 30"/>
          <p:cNvSpPr/>
          <p:nvPr userDrawn="1"/>
        </p:nvSpPr>
        <p:spPr>
          <a:xfrm>
            <a:off x="6307891" y="4883651"/>
            <a:ext cx="479695" cy="359473"/>
          </a:xfrm>
          <a:prstGeom prst="homePlate">
            <a:avLst/>
          </a:prstGeom>
          <a:solidFill>
            <a:schemeClr val="accent1"/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34" name="ホームベース 33"/>
          <p:cNvSpPr/>
          <p:nvPr userDrawn="1"/>
        </p:nvSpPr>
        <p:spPr>
          <a:xfrm>
            <a:off x="6307891" y="6920395"/>
            <a:ext cx="479695" cy="359473"/>
          </a:xfrm>
          <a:prstGeom prst="homePlate">
            <a:avLst/>
          </a:prstGeom>
          <a:solidFill>
            <a:schemeClr val="accent1"/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3806171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22" presetClass="entr" presetSubtype="2" fill="hold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4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250"/>
                            </p:stCondLst>
                            <p:childTnLst>
                              <p:par>
                                <p:cTn id="16" presetID="2" presetClass="entr" presetSubtype="2" decel="100000" fill="hold" grpId="0" nodeType="after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800"/>
                            </p:stCondLst>
                            <p:childTnLst>
                              <p:par>
                                <p:cTn id="21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2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2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2300"/>
                            </p:stCondLst>
                            <p:childTnLst>
                              <p:par>
                                <p:cTn id="34" presetID="2" presetClass="entr" presetSubtype="8" decel="10000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8" presetID="2" presetClass="entr" presetSubtype="2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2" presetID="2" presetClass="entr" presetSubtype="2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3300"/>
                            </p:stCondLst>
                            <p:childTnLst>
                              <p:par>
                                <p:cTn id="47" presetID="2" presetClass="entr" presetSubtype="8" decel="10000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2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" presetID="2" presetClass="entr" presetSubtype="2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" grpId="0"/>
      <p:bldP spid="26" grpId="0">
        <p:tmplLst>
          <p:tmpl>
            <p:tnLst>
              <p:par>
                <p:cTn presetID="2" presetClass="entr" presetSubtype="2" decel="100000" fill="hold" nodeType="afterEffect">
                  <p:stCondLst>
                    <p:cond delay="0"/>
                  </p:stCondLst>
                  <p:iterate type="wd">
                    <p:tmPct val="10000"/>
                  </p:iterate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9" grpId="0">
        <p:tmplLst>
          <p:tmpl>
            <p:tnLst>
              <p:par>
                <p:cTn presetID="2" presetClass="entr" presetSubtype="2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0" grpId="0">
        <p:tmplLst>
          <p:tmpl>
            <p:tnLst>
              <p:par>
                <p:cTn presetID="2" presetClass="entr" presetSubtype="2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2" grpId="0">
        <p:tmplLst>
          <p:tmpl>
            <p:tnLst>
              <p:par>
                <p:cTn presetID="2" presetClass="entr" presetSubtype="2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3" grpId="0">
        <p:tmplLst>
          <p:tmpl>
            <p:tnLst>
              <p:par>
                <p:cTn presetID="2" presetClass="entr" presetSubtype="2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5" grpId="0">
        <p:tmplLst>
          <p:tmpl>
            <p:tnLst>
              <p:par>
                <p:cTn presetID="2" presetClass="entr" presetSubtype="2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6" grpId="0">
        <p:tmplLst>
          <p:tmpl>
            <p:tnLst>
              <p:par>
                <p:cTn presetID="2" presetClass="entr" presetSubtype="2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8" grpId="0" animBg="1"/>
      <p:bldP spid="31" grpId="0" animBg="1"/>
      <p:bldP spid="34" grpId="0" animBg="1"/>
    </p:bldLst>
  </p:timing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low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en-US" altLang="ja-JP" dirty="0" smtClean="0"/>
              <a:t>SLIDE TITLE HERE</a:t>
            </a:r>
            <a:endParaRPr kumimoji="1" lang="ja-JP" altLang="en-US" dirty="0"/>
          </a:p>
        </p:txBody>
      </p: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 smtClean="0"/>
              <a:t>The Power of PowerPoint | thepopp.com</a:t>
            </a:r>
            <a:endParaRPr lang="en-US" dirty="0"/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87164BF-D67A-46C0-81D2-5BAF67C00C80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5" name="山形 4"/>
          <p:cNvSpPr/>
          <p:nvPr userDrawn="1"/>
        </p:nvSpPr>
        <p:spPr>
          <a:xfrm>
            <a:off x="660400" y="4386533"/>
            <a:ext cx="3530600" cy="469900"/>
          </a:xfrm>
          <a:prstGeom prst="chevron">
            <a:avLst/>
          </a:prstGeom>
          <a:solidFill>
            <a:schemeClr val="accent1">
              <a:lumMod val="60000"/>
              <a:lumOff val="40000"/>
            </a:schemeClr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schemeClr val="tx1"/>
              </a:solidFill>
            </a:endParaRPr>
          </a:p>
        </p:txBody>
      </p:sp>
      <p:sp>
        <p:nvSpPr>
          <p:cNvPr id="6" name="山形 5"/>
          <p:cNvSpPr/>
          <p:nvPr userDrawn="1"/>
        </p:nvSpPr>
        <p:spPr>
          <a:xfrm>
            <a:off x="4035425" y="4386533"/>
            <a:ext cx="3530600" cy="469900"/>
          </a:xfrm>
          <a:prstGeom prst="chevron">
            <a:avLst/>
          </a:prstGeom>
          <a:solidFill>
            <a:schemeClr val="accent1">
              <a:lumMod val="60000"/>
              <a:lumOff val="40000"/>
            </a:schemeClr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schemeClr val="tx1"/>
              </a:solidFill>
            </a:endParaRPr>
          </a:p>
        </p:txBody>
      </p:sp>
      <p:sp>
        <p:nvSpPr>
          <p:cNvPr id="7" name="山形 6"/>
          <p:cNvSpPr/>
          <p:nvPr userDrawn="1"/>
        </p:nvSpPr>
        <p:spPr>
          <a:xfrm>
            <a:off x="7410450" y="4386533"/>
            <a:ext cx="3530600" cy="469900"/>
          </a:xfrm>
          <a:prstGeom prst="chevron">
            <a:avLst/>
          </a:prstGeom>
          <a:solidFill>
            <a:schemeClr val="accent1">
              <a:lumMod val="60000"/>
              <a:lumOff val="40000"/>
            </a:schemeClr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schemeClr val="tx1"/>
              </a:solidFill>
            </a:endParaRPr>
          </a:p>
        </p:txBody>
      </p:sp>
      <p:sp>
        <p:nvSpPr>
          <p:cNvPr id="8" name="山形 7"/>
          <p:cNvSpPr/>
          <p:nvPr userDrawn="1"/>
        </p:nvSpPr>
        <p:spPr>
          <a:xfrm>
            <a:off x="10785475" y="4386533"/>
            <a:ext cx="3530600" cy="469900"/>
          </a:xfrm>
          <a:prstGeom prst="chevron">
            <a:avLst/>
          </a:prstGeom>
          <a:solidFill>
            <a:schemeClr val="accent1">
              <a:lumMod val="60000"/>
              <a:lumOff val="40000"/>
            </a:schemeClr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schemeClr val="tx1"/>
              </a:solidFill>
            </a:endParaRPr>
          </a:p>
        </p:txBody>
      </p:sp>
      <p:sp>
        <p:nvSpPr>
          <p:cNvPr id="9" name="山形 8"/>
          <p:cNvSpPr/>
          <p:nvPr userDrawn="1"/>
        </p:nvSpPr>
        <p:spPr>
          <a:xfrm>
            <a:off x="14160500" y="4386533"/>
            <a:ext cx="3530600" cy="469900"/>
          </a:xfrm>
          <a:prstGeom prst="chevron">
            <a:avLst/>
          </a:prstGeom>
          <a:solidFill>
            <a:schemeClr val="accent1">
              <a:lumMod val="60000"/>
              <a:lumOff val="40000"/>
            </a:schemeClr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schemeClr val="tx1"/>
              </a:solidFill>
            </a:endParaRPr>
          </a:p>
        </p:txBody>
      </p:sp>
      <p:sp>
        <p:nvSpPr>
          <p:cNvPr id="10" name="円/楕円 9"/>
          <p:cNvSpPr/>
          <p:nvPr userDrawn="1"/>
        </p:nvSpPr>
        <p:spPr>
          <a:xfrm>
            <a:off x="1750625" y="3946408"/>
            <a:ext cx="1350150" cy="1350150"/>
          </a:xfrm>
          <a:prstGeom prst="ellipse">
            <a:avLst/>
          </a:prstGeom>
          <a:solidFill>
            <a:schemeClr val="accent1"/>
          </a:solidFill>
          <a:ln w="76200" cmpd="sng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" name="図プレースホルダー 7"/>
          <p:cNvSpPr>
            <a:spLocks noGrp="1"/>
          </p:cNvSpPr>
          <p:nvPr>
            <p:ph type="pic" sz="quarter" idx="42" hasCustomPrompt="1"/>
          </p:nvPr>
        </p:nvSpPr>
        <p:spPr>
          <a:xfrm>
            <a:off x="2099657" y="4262080"/>
            <a:ext cx="684364" cy="684364"/>
          </a:xfrm>
        </p:spPr>
        <p:txBody>
          <a:bodyPr>
            <a:normAutofit/>
          </a:bodyPr>
          <a:lstStyle>
            <a:lvl1pPr>
              <a:defRPr sz="1600"/>
            </a:lvl1pPr>
          </a:lstStyle>
          <a:p>
            <a:r>
              <a:rPr kumimoji="1" lang="en-US" altLang="ja-JP" dirty="0" smtClean="0"/>
              <a:t>ICON</a:t>
            </a:r>
            <a:endParaRPr kumimoji="1" lang="ja-JP" altLang="en-US" dirty="0"/>
          </a:p>
        </p:txBody>
      </p:sp>
      <p:sp>
        <p:nvSpPr>
          <p:cNvPr id="12" name="円/楕円 11"/>
          <p:cNvSpPr/>
          <p:nvPr userDrawn="1"/>
        </p:nvSpPr>
        <p:spPr>
          <a:xfrm>
            <a:off x="5092756" y="3946408"/>
            <a:ext cx="1350150" cy="1350150"/>
          </a:xfrm>
          <a:prstGeom prst="ellipse">
            <a:avLst/>
          </a:prstGeom>
          <a:solidFill>
            <a:schemeClr val="accent1"/>
          </a:solidFill>
          <a:ln w="76200" cmpd="sng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" name="図プレースホルダー 7"/>
          <p:cNvSpPr>
            <a:spLocks noGrp="1"/>
          </p:cNvSpPr>
          <p:nvPr>
            <p:ph type="pic" sz="quarter" idx="43" hasCustomPrompt="1"/>
          </p:nvPr>
        </p:nvSpPr>
        <p:spPr>
          <a:xfrm>
            <a:off x="5441788" y="4262080"/>
            <a:ext cx="684364" cy="684364"/>
          </a:xfrm>
        </p:spPr>
        <p:txBody>
          <a:bodyPr>
            <a:normAutofit/>
          </a:bodyPr>
          <a:lstStyle>
            <a:lvl1pPr>
              <a:defRPr sz="1600"/>
            </a:lvl1pPr>
          </a:lstStyle>
          <a:p>
            <a:r>
              <a:rPr kumimoji="1" lang="en-US" altLang="ja-JP" dirty="0" smtClean="0"/>
              <a:t>ICON</a:t>
            </a:r>
            <a:endParaRPr kumimoji="1" lang="ja-JP" altLang="en-US" dirty="0"/>
          </a:p>
        </p:txBody>
      </p:sp>
      <p:sp>
        <p:nvSpPr>
          <p:cNvPr id="14" name="円/楕円 13"/>
          <p:cNvSpPr/>
          <p:nvPr userDrawn="1"/>
        </p:nvSpPr>
        <p:spPr>
          <a:xfrm>
            <a:off x="8467338" y="3946408"/>
            <a:ext cx="1350150" cy="1350150"/>
          </a:xfrm>
          <a:prstGeom prst="ellipse">
            <a:avLst/>
          </a:prstGeom>
          <a:solidFill>
            <a:schemeClr val="accent1"/>
          </a:solidFill>
          <a:ln w="76200" cmpd="sng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" name="図プレースホルダー 7"/>
          <p:cNvSpPr>
            <a:spLocks noGrp="1"/>
          </p:cNvSpPr>
          <p:nvPr>
            <p:ph type="pic" sz="quarter" idx="44" hasCustomPrompt="1"/>
          </p:nvPr>
        </p:nvSpPr>
        <p:spPr>
          <a:xfrm>
            <a:off x="8816370" y="4262080"/>
            <a:ext cx="684364" cy="684364"/>
          </a:xfrm>
        </p:spPr>
        <p:txBody>
          <a:bodyPr>
            <a:normAutofit/>
          </a:bodyPr>
          <a:lstStyle>
            <a:lvl1pPr>
              <a:defRPr sz="1600"/>
            </a:lvl1pPr>
          </a:lstStyle>
          <a:p>
            <a:r>
              <a:rPr kumimoji="1" lang="en-US" altLang="ja-JP" dirty="0" smtClean="0"/>
              <a:t>ICON</a:t>
            </a:r>
            <a:endParaRPr kumimoji="1" lang="ja-JP" altLang="en-US" dirty="0"/>
          </a:p>
        </p:txBody>
      </p:sp>
      <p:sp>
        <p:nvSpPr>
          <p:cNvPr id="16" name="円/楕円 15"/>
          <p:cNvSpPr/>
          <p:nvPr userDrawn="1"/>
        </p:nvSpPr>
        <p:spPr>
          <a:xfrm>
            <a:off x="11875700" y="3946408"/>
            <a:ext cx="1350150" cy="1350150"/>
          </a:xfrm>
          <a:prstGeom prst="ellipse">
            <a:avLst/>
          </a:prstGeom>
          <a:solidFill>
            <a:schemeClr val="accent1"/>
          </a:solidFill>
          <a:ln w="76200" cmpd="sng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" name="図プレースホルダー 7"/>
          <p:cNvSpPr>
            <a:spLocks noGrp="1"/>
          </p:cNvSpPr>
          <p:nvPr>
            <p:ph type="pic" sz="quarter" idx="45" hasCustomPrompt="1"/>
          </p:nvPr>
        </p:nvSpPr>
        <p:spPr>
          <a:xfrm>
            <a:off x="12224732" y="4262080"/>
            <a:ext cx="684364" cy="684364"/>
          </a:xfrm>
        </p:spPr>
        <p:txBody>
          <a:bodyPr>
            <a:normAutofit/>
          </a:bodyPr>
          <a:lstStyle>
            <a:lvl1pPr>
              <a:defRPr sz="1600"/>
            </a:lvl1pPr>
          </a:lstStyle>
          <a:p>
            <a:r>
              <a:rPr kumimoji="1" lang="en-US" altLang="ja-JP" dirty="0" smtClean="0"/>
              <a:t>ICON</a:t>
            </a:r>
            <a:endParaRPr kumimoji="1" lang="ja-JP" altLang="en-US" dirty="0"/>
          </a:p>
        </p:txBody>
      </p:sp>
      <p:sp>
        <p:nvSpPr>
          <p:cNvPr id="18" name="円/楕円 17"/>
          <p:cNvSpPr/>
          <p:nvPr userDrawn="1"/>
        </p:nvSpPr>
        <p:spPr>
          <a:xfrm>
            <a:off x="15250725" y="3946408"/>
            <a:ext cx="1350150" cy="1350150"/>
          </a:xfrm>
          <a:prstGeom prst="ellipse">
            <a:avLst/>
          </a:prstGeom>
          <a:solidFill>
            <a:schemeClr val="accent1"/>
          </a:solidFill>
          <a:ln w="76200" cmpd="sng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" name="図プレースホルダー 7"/>
          <p:cNvSpPr>
            <a:spLocks noGrp="1"/>
          </p:cNvSpPr>
          <p:nvPr>
            <p:ph type="pic" sz="quarter" idx="46" hasCustomPrompt="1"/>
          </p:nvPr>
        </p:nvSpPr>
        <p:spPr>
          <a:xfrm>
            <a:off x="15599757" y="4262080"/>
            <a:ext cx="684364" cy="684364"/>
          </a:xfrm>
        </p:spPr>
        <p:txBody>
          <a:bodyPr>
            <a:normAutofit/>
          </a:bodyPr>
          <a:lstStyle>
            <a:lvl1pPr>
              <a:defRPr sz="1600"/>
            </a:lvl1pPr>
          </a:lstStyle>
          <a:p>
            <a:r>
              <a:rPr kumimoji="1" lang="en-US" altLang="ja-JP" dirty="0" smtClean="0"/>
              <a:t>ICON</a:t>
            </a:r>
            <a:endParaRPr kumimoji="1" lang="ja-JP" altLang="en-US" dirty="0"/>
          </a:p>
        </p:txBody>
      </p:sp>
      <p:sp>
        <p:nvSpPr>
          <p:cNvPr id="20" name="テキスト プレースホルダー 11"/>
          <p:cNvSpPr>
            <a:spLocks noGrp="1"/>
          </p:cNvSpPr>
          <p:nvPr>
            <p:ph type="body" sz="quarter" idx="36" hasCustomPrompt="1"/>
          </p:nvPr>
        </p:nvSpPr>
        <p:spPr>
          <a:xfrm>
            <a:off x="817281" y="2360141"/>
            <a:ext cx="3240360" cy="1531337"/>
          </a:xfrm>
        </p:spPr>
        <p:txBody>
          <a:bodyPr anchor="b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28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1" name="テキスト プレースホルダー 11"/>
          <p:cNvSpPr>
            <a:spLocks noGrp="1"/>
          </p:cNvSpPr>
          <p:nvPr>
            <p:ph type="body" sz="quarter" idx="47" hasCustomPrompt="1"/>
          </p:nvPr>
        </p:nvSpPr>
        <p:spPr>
          <a:xfrm>
            <a:off x="4147651" y="2360141"/>
            <a:ext cx="3240360" cy="1531337"/>
          </a:xfrm>
        </p:spPr>
        <p:txBody>
          <a:bodyPr anchor="b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28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2" name="テキスト プレースホルダー 11"/>
          <p:cNvSpPr>
            <a:spLocks noGrp="1"/>
          </p:cNvSpPr>
          <p:nvPr>
            <p:ph type="body" sz="quarter" idx="48" hasCustomPrompt="1"/>
          </p:nvPr>
        </p:nvSpPr>
        <p:spPr>
          <a:xfrm>
            <a:off x="7523026" y="2360141"/>
            <a:ext cx="3240360" cy="1531337"/>
          </a:xfrm>
        </p:spPr>
        <p:txBody>
          <a:bodyPr anchor="b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28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3" name="テキスト プレースホルダー 11"/>
          <p:cNvSpPr>
            <a:spLocks noGrp="1"/>
          </p:cNvSpPr>
          <p:nvPr>
            <p:ph type="body" sz="quarter" idx="49" hasCustomPrompt="1"/>
          </p:nvPr>
        </p:nvSpPr>
        <p:spPr>
          <a:xfrm>
            <a:off x="10853396" y="2360141"/>
            <a:ext cx="3240360" cy="1531337"/>
          </a:xfrm>
        </p:spPr>
        <p:txBody>
          <a:bodyPr anchor="b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28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4" name="テキスト プレースホルダー 11"/>
          <p:cNvSpPr>
            <a:spLocks noGrp="1"/>
          </p:cNvSpPr>
          <p:nvPr>
            <p:ph type="body" sz="quarter" idx="50" hasCustomPrompt="1"/>
          </p:nvPr>
        </p:nvSpPr>
        <p:spPr>
          <a:xfrm>
            <a:off x="14305620" y="2360141"/>
            <a:ext cx="3240360" cy="1531337"/>
          </a:xfrm>
        </p:spPr>
        <p:txBody>
          <a:bodyPr anchor="b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28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5" name="テキスト プレースホルダー 11"/>
          <p:cNvSpPr>
            <a:spLocks noGrp="1"/>
          </p:cNvSpPr>
          <p:nvPr>
            <p:ph type="body" sz="quarter" idx="35" hasCustomPrompt="1"/>
          </p:nvPr>
        </p:nvSpPr>
        <p:spPr>
          <a:xfrm>
            <a:off x="817281" y="5386080"/>
            <a:ext cx="3218144" cy="2907769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6" name="テキスト プレースホルダー 11"/>
          <p:cNvSpPr>
            <a:spLocks noGrp="1"/>
          </p:cNvSpPr>
          <p:nvPr>
            <p:ph type="body" sz="quarter" idx="51" hasCustomPrompt="1"/>
          </p:nvPr>
        </p:nvSpPr>
        <p:spPr>
          <a:xfrm>
            <a:off x="4192656" y="5386080"/>
            <a:ext cx="3218144" cy="2907769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7" name="テキスト プレースホルダー 11"/>
          <p:cNvSpPr>
            <a:spLocks noGrp="1"/>
          </p:cNvSpPr>
          <p:nvPr>
            <p:ph type="body" sz="quarter" idx="52" hasCustomPrompt="1"/>
          </p:nvPr>
        </p:nvSpPr>
        <p:spPr>
          <a:xfrm>
            <a:off x="7568031" y="5386080"/>
            <a:ext cx="3218144" cy="2907769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8" name="テキスト プレースホルダー 11"/>
          <p:cNvSpPr>
            <a:spLocks noGrp="1"/>
          </p:cNvSpPr>
          <p:nvPr>
            <p:ph type="body" sz="quarter" idx="53" hasCustomPrompt="1"/>
          </p:nvPr>
        </p:nvSpPr>
        <p:spPr>
          <a:xfrm>
            <a:off x="10943406" y="5386080"/>
            <a:ext cx="3218144" cy="2907769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9" name="テキスト プレースホルダー 11"/>
          <p:cNvSpPr>
            <a:spLocks noGrp="1"/>
          </p:cNvSpPr>
          <p:nvPr>
            <p:ph type="body" sz="quarter" idx="54" hasCustomPrompt="1"/>
          </p:nvPr>
        </p:nvSpPr>
        <p:spPr>
          <a:xfrm>
            <a:off x="14318781" y="5386080"/>
            <a:ext cx="3218144" cy="2907769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4438039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2" presetClass="entr" presetSubtype="1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4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22" presetClass="entr" presetSubtype="8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6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750"/>
                            </p:stCondLst>
                            <p:childTnLst>
                              <p:par>
                                <p:cTn id="2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2" presetClass="entr" presetSubtype="1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8" presetID="2" presetClass="entr" presetSubtype="4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2250"/>
                            </p:stCondLst>
                            <p:childTnLst>
                              <p:par>
                                <p:cTn id="43" presetID="22" presetClass="entr" presetSubtype="8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5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3000"/>
                            </p:stCondLst>
                            <p:childTnLst>
                              <p:par>
                                <p:cTn id="4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2" presetClass="entr" presetSubtype="1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2" presetClass="entr" presetSubtype="4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3500"/>
                            </p:stCondLst>
                            <p:childTnLst>
                              <p:par>
                                <p:cTn id="62" presetID="22" presetClass="entr" presetSubtype="8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4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5" fill="hold">
                            <p:stCondLst>
                              <p:cond delay="4250"/>
                            </p:stCondLst>
                            <p:childTnLst>
                              <p:par>
                                <p:cTn id="6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8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1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2" presetID="2" presetClass="entr" presetSubtype="1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4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5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6" presetID="2" presetClass="entr" presetSubtype="4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8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9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0" fill="hold">
                            <p:stCondLst>
                              <p:cond delay="4750"/>
                            </p:stCondLst>
                            <p:childTnLst>
                              <p:par>
                                <p:cTn id="81" presetID="22" presetClass="entr" presetSubtype="8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3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5500"/>
                            </p:stCondLst>
                            <p:childTnLst>
                              <p:par>
                                <p:cTn id="8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0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1" presetID="2" presetClass="entr" presetSubtype="1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3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4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5" presetID="2" presetClass="entr" presetSubtype="4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7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8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6" grpId="0" animBg="1"/>
      <p:bldP spid="7" grpId="0" animBg="1"/>
      <p:bldP spid="8" grpId="0" animBg="1"/>
      <p:bldP spid="9" grpId="0" animBg="1"/>
      <p:bldP spid="10" grpId="0" animBg="1"/>
      <p:bldP spid="11" grpId="0"/>
      <p:bldP spid="12" grpId="0" animBg="1"/>
      <p:bldP spid="13" grpId="0"/>
      <p:bldP spid="14" grpId="0" animBg="1"/>
      <p:bldP spid="15" grpId="0"/>
      <p:bldP spid="16" grpId="0" animBg="1"/>
      <p:bldP spid="17" grpId="0"/>
      <p:bldP spid="18" grpId="0" animBg="1"/>
      <p:bldP spid="19" grpId="0"/>
      <p:bldP spid="20" grpId="0">
        <p:tmplLst>
          <p:tmpl>
            <p:tnLst>
              <p:par>
                <p:cTn presetID="2" presetClass="entr" presetSubtype="1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0-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1" grpId="0">
        <p:tmplLst>
          <p:tmpl>
            <p:tnLst>
              <p:par>
                <p:cTn presetID="2" presetClass="entr" presetSubtype="1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0-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2" grpId="0">
        <p:tmplLst>
          <p:tmpl>
            <p:tnLst>
              <p:par>
                <p:cTn presetID="2" presetClass="entr" presetSubtype="1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0-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3" grpId="0">
        <p:tmplLst>
          <p:tmpl>
            <p:tnLst>
              <p:par>
                <p:cTn presetID="2" presetClass="entr" presetSubtype="1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0-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4" grpId="0">
        <p:tmplLst>
          <p:tmpl>
            <p:tnLst>
              <p:par>
                <p:cTn presetID="2" presetClass="entr" presetSubtype="1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0-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5" grpId="0">
        <p:tmplLst>
          <p:tmpl>
            <p:tnLst>
              <p:par>
                <p:cTn presetID="2" presetClass="entr" presetSubtype="4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6" grpId="0">
        <p:tmplLst>
          <p:tmpl>
            <p:tnLst>
              <p:par>
                <p:cTn presetID="2" presetClass="entr" presetSubtype="4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7" grpId="0">
        <p:tmplLst>
          <p:tmpl>
            <p:tnLst>
              <p:par>
                <p:cTn presetID="2" presetClass="entr" presetSubtype="4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8" grpId="0">
        <p:tmplLst>
          <p:tmpl>
            <p:tnLst>
              <p:par>
                <p:cTn presetID="2" presetClass="entr" presetSubtype="4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9" grpId="0">
        <p:tmplLst>
          <p:tmpl>
            <p:tnLst>
              <p:par>
                <p:cTn presetID="2" presetClass="entr" presetSubtype="4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48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obile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正方形/長方形 1"/>
          <p:cNvSpPr/>
          <p:nvPr userDrawn="1"/>
        </p:nvSpPr>
        <p:spPr>
          <a:xfrm>
            <a:off x="0" y="5323520"/>
            <a:ext cx="18286413" cy="13501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  <a:alpha val="70000"/>
                  </a:prstClr>
                </a:solidFill>
              </a:rPr>
              <a:t>The Power of PowerPoint | thepopp.com</a:t>
            </a:r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87164BF-D67A-46C0-81D2-5BAF67C00C80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  <p:pic>
        <p:nvPicPr>
          <p:cNvPr id="22" name="図 21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01348" y="951470"/>
            <a:ext cx="3894306" cy="7956932"/>
          </a:xfrm>
          <a:prstGeom prst="rect">
            <a:avLst/>
          </a:prstGeom>
        </p:spPr>
      </p:pic>
      <p:sp>
        <p:nvSpPr>
          <p:cNvPr id="24" name="図プレースホルダー 23"/>
          <p:cNvSpPr>
            <a:spLocks noGrp="1"/>
          </p:cNvSpPr>
          <p:nvPr>
            <p:ph type="pic" sz="quarter" idx="12" hasCustomPrompt="1"/>
          </p:nvPr>
        </p:nvSpPr>
        <p:spPr>
          <a:xfrm>
            <a:off x="2280575" y="1976438"/>
            <a:ext cx="3335852" cy="5956300"/>
          </a:xfrm>
        </p:spPr>
        <p:txBody>
          <a:bodyPr/>
          <a:lstStyle>
            <a:lvl1pPr>
              <a:defRPr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/>
          </a:p>
        </p:txBody>
      </p:sp>
      <p:sp>
        <p:nvSpPr>
          <p:cNvPr id="26" name="テキスト プレースホルダー 11"/>
          <p:cNvSpPr>
            <a:spLocks noGrp="1"/>
          </p:cNvSpPr>
          <p:nvPr>
            <p:ph type="body" sz="quarter" idx="15" hasCustomPrompt="1"/>
          </p:nvPr>
        </p:nvSpPr>
        <p:spPr>
          <a:xfrm>
            <a:off x="6142789" y="5413530"/>
            <a:ext cx="10081120" cy="1088019"/>
          </a:xfrm>
        </p:spPr>
        <p:txBody>
          <a:bodyPr anchor="b">
            <a:noAutofit/>
          </a:bodyPr>
          <a:lstStyle>
            <a:lvl1pPr algn="l">
              <a:lnSpc>
                <a:spcPct val="100000"/>
              </a:lnSpc>
              <a:spcBef>
                <a:spcPts val="0"/>
              </a:spcBef>
              <a:defRPr sz="5400" spc="600" baseline="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8" name="テキスト プレースホルダー 11"/>
          <p:cNvSpPr>
            <a:spLocks noGrp="1"/>
          </p:cNvSpPr>
          <p:nvPr>
            <p:ph type="body" sz="quarter" idx="20" hasCustomPrompt="1"/>
          </p:nvPr>
        </p:nvSpPr>
        <p:spPr>
          <a:xfrm>
            <a:off x="6172876" y="6763679"/>
            <a:ext cx="10891210" cy="2025225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4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70285443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4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2" presetClass="entr" presetSubtype="2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2" presetClass="entr" presetSubtype="2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24" grpId="0"/>
      <p:bldP spid="26" grpId="0">
        <p:tmplLst>
          <p:tmpl>
            <p:tnLst>
              <p:par>
                <p:cTn presetID="2" presetClass="entr" presetSubtype="2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8" grpId="0">
        <p:tmplLst>
          <p:tmpl>
            <p:tnLst>
              <p:par>
                <p:cTn presetID="2" presetClass="entr" presetSubtype="2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48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obile 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平行四辺形 10"/>
          <p:cNvSpPr/>
          <p:nvPr userDrawn="1"/>
        </p:nvSpPr>
        <p:spPr>
          <a:xfrm>
            <a:off x="511092" y="6268625"/>
            <a:ext cx="8685965" cy="1710190"/>
          </a:xfrm>
          <a:prstGeom prst="parallelogram">
            <a:avLst>
              <a:gd name="adj" fmla="val 33670"/>
            </a:avLst>
          </a:prstGeom>
          <a:solidFill>
            <a:schemeClr val="accent1">
              <a:lumMod val="20000"/>
              <a:lumOff val="80000"/>
            </a:schemeClr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31" name="平行四辺形 30"/>
          <p:cNvSpPr/>
          <p:nvPr userDrawn="1"/>
        </p:nvSpPr>
        <p:spPr>
          <a:xfrm>
            <a:off x="293200" y="6268625"/>
            <a:ext cx="859609" cy="1710189"/>
          </a:xfrm>
          <a:prstGeom prst="parallelogram">
            <a:avLst>
              <a:gd name="adj" fmla="val 67641"/>
            </a:avLst>
          </a:prstGeom>
          <a:solidFill>
            <a:schemeClr val="accent1"/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5" name="平行四辺形 4"/>
          <p:cNvSpPr/>
          <p:nvPr userDrawn="1"/>
        </p:nvSpPr>
        <p:spPr>
          <a:xfrm>
            <a:off x="1906247" y="2083160"/>
            <a:ext cx="6660739" cy="1710190"/>
          </a:xfrm>
          <a:prstGeom prst="parallelogram">
            <a:avLst>
              <a:gd name="adj" fmla="val 33670"/>
            </a:avLst>
          </a:prstGeom>
          <a:solidFill>
            <a:schemeClr val="accent1">
              <a:lumMod val="20000"/>
              <a:lumOff val="80000"/>
            </a:schemeClr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30" name="平行四辺形 29"/>
          <p:cNvSpPr/>
          <p:nvPr userDrawn="1"/>
        </p:nvSpPr>
        <p:spPr>
          <a:xfrm>
            <a:off x="1696178" y="2083160"/>
            <a:ext cx="859609" cy="1710189"/>
          </a:xfrm>
          <a:prstGeom prst="parallelogram">
            <a:avLst>
              <a:gd name="adj" fmla="val 67641"/>
            </a:avLst>
          </a:prstGeom>
          <a:solidFill>
            <a:schemeClr val="accent1"/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0" name="平行四辺形 9"/>
          <p:cNvSpPr/>
          <p:nvPr userDrawn="1"/>
        </p:nvSpPr>
        <p:spPr>
          <a:xfrm>
            <a:off x="1186167" y="4175893"/>
            <a:ext cx="7650850" cy="1710190"/>
          </a:xfrm>
          <a:prstGeom prst="parallelogram">
            <a:avLst>
              <a:gd name="adj" fmla="val 33670"/>
            </a:avLst>
          </a:prstGeom>
          <a:solidFill>
            <a:schemeClr val="accent1">
              <a:lumMod val="20000"/>
              <a:lumOff val="80000"/>
            </a:schemeClr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8" name="平行四辺形 7"/>
          <p:cNvSpPr/>
          <p:nvPr userDrawn="1"/>
        </p:nvSpPr>
        <p:spPr>
          <a:xfrm>
            <a:off x="976098" y="4175892"/>
            <a:ext cx="859609" cy="1710189"/>
          </a:xfrm>
          <a:prstGeom prst="parallelogram">
            <a:avLst>
              <a:gd name="adj" fmla="val 67641"/>
            </a:avLst>
          </a:prstGeom>
          <a:solidFill>
            <a:schemeClr val="accent1"/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cxnSp>
        <p:nvCxnSpPr>
          <p:cNvPr id="12" name="直線コネクタ 11"/>
          <p:cNvCxnSpPr/>
          <p:nvPr userDrawn="1"/>
        </p:nvCxnSpPr>
        <p:spPr>
          <a:xfrm flipH="1">
            <a:off x="9006996" y="4773424"/>
            <a:ext cx="9279417" cy="0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  <a:alpha val="70000"/>
                  </a:prstClr>
                </a:solidFill>
              </a:rPr>
              <a:t>The Power of PowerPoint | thepopp.com</a:t>
            </a:r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87164BF-D67A-46C0-81D2-5BAF67C00C80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  <p:pic>
        <p:nvPicPr>
          <p:cNvPr id="22" name="図 21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184115" y="951470"/>
            <a:ext cx="3894306" cy="7956932"/>
          </a:xfrm>
          <a:prstGeom prst="rect">
            <a:avLst/>
          </a:prstGeom>
        </p:spPr>
      </p:pic>
      <p:sp>
        <p:nvSpPr>
          <p:cNvPr id="24" name="図プレースホルダー 23"/>
          <p:cNvSpPr>
            <a:spLocks noGrp="1"/>
          </p:cNvSpPr>
          <p:nvPr>
            <p:ph type="pic" sz="quarter" idx="12" hasCustomPrompt="1"/>
          </p:nvPr>
        </p:nvSpPr>
        <p:spPr>
          <a:xfrm>
            <a:off x="7463342" y="1976438"/>
            <a:ext cx="3335852" cy="5956300"/>
          </a:xfrm>
        </p:spPr>
        <p:txBody>
          <a:bodyPr/>
          <a:lstStyle>
            <a:lvl1pPr>
              <a:defRPr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/>
          </a:p>
        </p:txBody>
      </p:sp>
      <p:sp>
        <p:nvSpPr>
          <p:cNvPr id="13" name="テキスト プレースホルダー 11"/>
          <p:cNvSpPr>
            <a:spLocks noGrp="1"/>
          </p:cNvSpPr>
          <p:nvPr>
            <p:ph type="body" sz="quarter" idx="15" hasCustomPrompt="1"/>
          </p:nvPr>
        </p:nvSpPr>
        <p:spPr>
          <a:xfrm>
            <a:off x="11258441" y="2038155"/>
            <a:ext cx="6750750" cy="2727300"/>
          </a:xfrm>
        </p:spPr>
        <p:txBody>
          <a:bodyPr anchor="b">
            <a:noAutofit/>
          </a:bodyPr>
          <a:lstStyle>
            <a:lvl1pPr algn="l">
              <a:lnSpc>
                <a:spcPct val="100000"/>
              </a:lnSpc>
              <a:spcBef>
                <a:spcPts val="0"/>
              </a:spcBef>
              <a:defRPr sz="5400" spc="600" baseline="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5" name="テキスト プレースホルダー 11"/>
          <p:cNvSpPr>
            <a:spLocks noGrp="1"/>
          </p:cNvSpPr>
          <p:nvPr>
            <p:ph type="body" sz="quarter" idx="16" hasCustomPrompt="1"/>
          </p:nvPr>
        </p:nvSpPr>
        <p:spPr>
          <a:xfrm>
            <a:off x="11258440" y="4929936"/>
            <a:ext cx="6480721" cy="3498929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spcBef>
                <a:spcPts val="0"/>
              </a:spcBef>
              <a:defRPr sz="24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</a:p>
          <a:p>
            <a:pPr lvl="0"/>
            <a:endParaRPr lang="en-US" altLang="ja-JP" dirty="0" smtClean="0"/>
          </a:p>
        </p:txBody>
      </p:sp>
      <p:sp>
        <p:nvSpPr>
          <p:cNvPr id="16" name="テキスト プレースホルダー 11"/>
          <p:cNvSpPr>
            <a:spLocks noGrp="1"/>
          </p:cNvSpPr>
          <p:nvPr>
            <p:ph type="body" sz="quarter" idx="17" hasCustomPrompt="1"/>
          </p:nvPr>
        </p:nvSpPr>
        <p:spPr>
          <a:xfrm>
            <a:off x="2543098" y="2263180"/>
            <a:ext cx="4583730" cy="1377130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spcBef>
                <a:spcPts val="0"/>
              </a:spcBef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</a:p>
        </p:txBody>
      </p:sp>
      <p:sp>
        <p:nvSpPr>
          <p:cNvPr id="17" name="テキスト プレースホルダー 11"/>
          <p:cNvSpPr>
            <a:spLocks noGrp="1"/>
          </p:cNvSpPr>
          <p:nvPr>
            <p:ph type="body" sz="quarter" idx="18" hasCustomPrompt="1"/>
          </p:nvPr>
        </p:nvSpPr>
        <p:spPr>
          <a:xfrm>
            <a:off x="1906247" y="4342423"/>
            <a:ext cx="5239692" cy="1377130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spcBef>
                <a:spcPts val="0"/>
              </a:spcBef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</a:p>
          <a:p>
            <a:pPr lvl="0"/>
            <a:endParaRPr lang="en-US" altLang="ja-JP" dirty="0" smtClean="0"/>
          </a:p>
        </p:txBody>
      </p:sp>
      <p:sp>
        <p:nvSpPr>
          <p:cNvPr id="19" name="テキスト プレースホルダー 11"/>
          <p:cNvSpPr>
            <a:spLocks noGrp="1"/>
          </p:cNvSpPr>
          <p:nvPr>
            <p:ph type="body" sz="quarter" idx="19" hasCustomPrompt="1"/>
          </p:nvPr>
        </p:nvSpPr>
        <p:spPr>
          <a:xfrm>
            <a:off x="1276177" y="6435155"/>
            <a:ext cx="5869762" cy="1377130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spcBef>
                <a:spcPts val="0"/>
              </a:spcBef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</a:p>
          <a:p>
            <a:pPr lvl="0"/>
            <a:endParaRPr lang="en-US" altLang="ja-JP" dirty="0" smtClean="0"/>
          </a:p>
        </p:txBody>
      </p:sp>
      <p:sp>
        <p:nvSpPr>
          <p:cNvPr id="20" name="涙形 19"/>
          <p:cNvSpPr/>
          <p:nvPr userDrawn="1"/>
        </p:nvSpPr>
        <p:spPr>
          <a:xfrm rot="5400000">
            <a:off x="1752351" y="1322658"/>
            <a:ext cx="848875" cy="848875"/>
          </a:xfrm>
          <a:prstGeom prst="teardrop">
            <a:avLst/>
          </a:prstGeom>
          <a:solidFill>
            <a:schemeClr val="accent1">
              <a:lumMod val="20000"/>
              <a:lumOff val="80000"/>
            </a:schemeClr>
          </a:solidFill>
          <a:ln w="76200" cmpd="sng">
            <a:solidFill>
              <a:schemeClr val="accent1">
                <a:lumMod val="40000"/>
                <a:lumOff val="60000"/>
              </a:schemeClr>
            </a:solidFill>
            <a:beve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21" name="テキスト ボックス 20"/>
          <p:cNvSpPr txBox="1"/>
          <p:nvPr userDrawn="1"/>
        </p:nvSpPr>
        <p:spPr>
          <a:xfrm>
            <a:off x="1970642" y="1466965"/>
            <a:ext cx="412292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kumimoji="1" lang="en-US" altLang="ja-JP" dirty="0" smtClean="0">
                <a:solidFill>
                  <a:srgbClr val="53548A"/>
                </a:solidFill>
              </a:rPr>
              <a:t>1</a:t>
            </a:r>
            <a:endParaRPr kumimoji="1" lang="ja-JP" altLang="en-US" dirty="0">
              <a:solidFill>
                <a:srgbClr val="53548A"/>
              </a:solidFill>
            </a:endParaRPr>
          </a:p>
        </p:txBody>
      </p:sp>
      <p:sp>
        <p:nvSpPr>
          <p:cNvPr id="23" name="涙形 22"/>
          <p:cNvSpPr/>
          <p:nvPr userDrawn="1"/>
        </p:nvSpPr>
        <p:spPr>
          <a:xfrm rot="5400000">
            <a:off x="1057372" y="3368912"/>
            <a:ext cx="848875" cy="848875"/>
          </a:xfrm>
          <a:prstGeom prst="teardrop">
            <a:avLst/>
          </a:prstGeom>
          <a:solidFill>
            <a:schemeClr val="accent1">
              <a:lumMod val="20000"/>
              <a:lumOff val="80000"/>
            </a:schemeClr>
          </a:solidFill>
          <a:ln w="76200" cmpd="sng">
            <a:solidFill>
              <a:schemeClr val="accent1">
                <a:lumMod val="40000"/>
                <a:lumOff val="60000"/>
              </a:schemeClr>
            </a:solidFill>
            <a:beve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25" name="テキスト ボックス 24"/>
          <p:cNvSpPr txBox="1"/>
          <p:nvPr userDrawn="1"/>
        </p:nvSpPr>
        <p:spPr>
          <a:xfrm>
            <a:off x="1275663" y="3513219"/>
            <a:ext cx="412292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kumimoji="1" lang="en-US" altLang="ja-JP" dirty="0" smtClean="0">
                <a:solidFill>
                  <a:srgbClr val="53548A"/>
                </a:solidFill>
              </a:rPr>
              <a:t>2</a:t>
            </a:r>
            <a:endParaRPr kumimoji="1" lang="ja-JP" altLang="en-US" dirty="0">
              <a:solidFill>
                <a:srgbClr val="53548A"/>
              </a:solidFill>
            </a:endParaRPr>
          </a:p>
        </p:txBody>
      </p:sp>
      <p:sp>
        <p:nvSpPr>
          <p:cNvPr id="27" name="涙形 26"/>
          <p:cNvSpPr/>
          <p:nvPr userDrawn="1"/>
        </p:nvSpPr>
        <p:spPr>
          <a:xfrm rot="5400000">
            <a:off x="382297" y="5461645"/>
            <a:ext cx="848875" cy="848875"/>
          </a:xfrm>
          <a:prstGeom prst="teardrop">
            <a:avLst/>
          </a:prstGeom>
          <a:solidFill>
            <a:schemeClr val="accent1">
              <a:lumMod val="20000"/>
              <a:lumOff val="80000"/>
            </a:schemeClr>
          </a:solidFill>
          <a:ln w="76200" cmpd="sng">
            <a:solidFill>
              <a:schemeClr val="accent1">
                <a:lumMod val="40000"/>
                <a:lumOff val="60000"/>
              </a:schemeClr>
            </a:solidFill>
            <a:beve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28" name="テキスト ボックス 27"/>
          <p:cNvSpPr txBox="1"/>
          <p:nvPr userDrawn="1"/>
        </p:nvSpPr>
        <p:spPr>
          <a:xfrm>
            <a:off x="600588" y="5605952"/>
            <a:ext cx="412292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kumimoji="1" lang="en-US" altLang="ja-JP" dirty="0" smtClean="0">
                <a:solidFill>
                  <a:srgbClr val="53548A"/>
                </a:solidFill>
              </a:rPr>
              <a:t>3</a:t>
            </a:r>
            <a:endParaRPr kumimoji="1" lang="ja-JP" altLang="en-US" dirty="0">
              <a:solidFill>
                <a:srgbClr val="53548A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5829909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2" presetClass="entr" presetSubtype="2" decel="100000" fill="hold" grpId="0" nodeType="after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" presetID="2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8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050"/>
                            </p:stCondLst>
                            <p:childTnLst>
                              <p:par>
                                <p:cTn id="20" presetID="2" presetClass="entr" presetSubtype="2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550"/>
                            </p:stCondLst>
                            <p:childTnLst>
                              <p:par>
                                <p:cTn id="25" presetID="10" presetClass="entr" presetSubtype="0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22" presetClass="entr" presetSubtype="8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0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22" presetClass="entr" presetSubtype="8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3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2" presetClass="entr" presetSubtype="1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8" presetID="2" presetClass="entr" presetSubtype="1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2300"/>
                            </p:stCondLst>
                            <p:childTnLst>
                              <p:par>
                                <p:cTn id="43" presetID="10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22" presetClass="entr" presetSubtype="8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8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22" presetClass="entr" presetSubtype="8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1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2" presetClass="entr" presetSubtype="1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6" presetID="2" presetClass="entr" presetSubtype="1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3300"/>
                            </p:stCondLst>
                            <p:childTnLst>
                              <p:par>
                                <p:cTn id="61" presetID="10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" presetID="22" presetClass="entr" presetSubtype="8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6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22" presetClass="entr" presetSubtype="8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9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2" presetClass="entr" presetSubtype="1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2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3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4" presetID="2" presetClass="entr" presetSubtype="1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6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7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 animBg="1"/>
      <p:bldP spid="31" grpId="0" animBg="1"/>
      <p:bldP spid="5" grpId="0" animBg="1"/>
      <p:bldP spid="30" grpId="0" animBg="1"/>
      <p:bldP spid="10" grpId="0" animBg="1"/>
      <p:bldP spid="8" grpId="0" animBg="1"/>
      <p:bldP spid="24" grpId="0"/>
      <p:bldP spid="13" grpId="0">
        <p:tmplLst>
          <p:tmpl>
            <p:tnLst>
              <p:par>
                <p:cTn presetID="2" presetClass="entr" presetSubtype="2" decel="100000" fill="hold" nodeType="afterEffect">
                  <p:stCondLst>
                    <p:cond delay="0"/>
                  </p:stCondLst>
                  <p:iterate type="wd">
                    <p:tmPct val="10000"/>
                  </p:iterate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5" grpId="0"/>
      <p:bldP spid="16" grpId="0">
        <p:tmplLst>
          <p:tmpl>
            <p:tnLst>
              <p:par>
                <p:cTn presetID="22" presetClass="entr" presetSubtype="8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1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7" grpId="0">
        <p:tmplLst>
          <p:tmpl>
            <p:tnLst>
              <p:par>
                <p:cTn presetID="22" presetClass="entr" presetSubtype="8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1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9" grpId="0">
        <p:tmplLst>
          <p:tmpl>
            <p:tnLst>
              <p:par>
                <p:cTn presetID="22" presetClass="entr" presetSubtype="8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1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0" grpId="0" animBg="1"/>
      <p:bldP spid="21" grpId="0"/>
      <p:bldP spid="23" grpId="0" animBg="1"/>
      <p:bldP spid="25" grpId="0"/>
      <p:bldP spid="27" grpId="0" animBg="1"/>
      <p:bldP spid="28" grpId="0"/>
    </p:bldLst>
  </p:timing>
</p:sldLayout>
</file>

<file path=ppt/slideLayouts/slideLayout48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obile 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正方形/長方形 14"/>
          <p:cNvSpPr/>
          <p:nvPr userDrawn="1"/>
        </p:nvSpPr>
        <p:spPr>
          <a:xfrm>
            <a:off x="0" y="5323520"/>
            <a:ext cx="18286413" cy="13501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pic>
        <p:nvPicPr>
          <p:cNvPr id="9" name="図 8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931284" y="510933"/>
            <a:ext cx="3820508" cy="9260434"/>
          </a:xfrm>
          <a:prstGeom prst="rect">
            <a:avLst/>
          </a:prstGeom>
        </p:spPr>
      </p:pic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  <a:alpha val="70000"/>
                  </a:prstClr>
                </a:solidFill>
              </a:rPr>
              <a:t>The Power of PowerPoint | thepopp.com</a:t>
            </a:r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87164BF-D67A-46C0-81D2-5BAF67C00C80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  <p:pic>
        <p:nvPicPr>
          <p:cNvPr id="22" name="図 21"/>
          <p:cNvPicPr>
            <a:picLocks noChangeAspect="1"/>
          </p:cNvPicPr>
          <p:nvPr userDrawn="1"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449044" y="1453090"/>
            <a:ext cx="3894306" cy="7956932"/>
          </a:xfrm>
          <a:prstGeom prst="rect">
            <a:avLst/>
          </a:prstGeom>
        </p:spPr>
      </p:pic>
      <p:sp>
        <p:nvSpPr>
          <p:cNvPr id="24" name="図プレースホルダー 23"/>
          <p:cNvSpPr>
            <a:spLocks noGrp="1"/>
          </p:cNvSpPr>
          <p:nvPr>
            <p:ph type="pic" sz="quarter" idx="12" hasCustomPrompt="1"/>
          </p:nvPr>
        </p:nvSpPr>
        <p:spPr>
          <a:xfrm>
            <a:off x="9728271" y="2478058"/>
            <a:ext cx="3335852" cy="5956300"/>
          </a:xfrm>
        </p:spPr>
        <p:txBody>
          <a:bodyPr/>
          <a:lstStyle>
            <a:lvl1pPr>
              <a:defRPr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/>
          </a:p>
        </p:txBody>
      </p:sp>
      <p:sp>
        <p:nvSpPr>
          <p:cNvPr id="16" name="テキスト プレースホルダー 11"/>
          <p:cNvSpPr>
            <a:spLocks noGrp="1"/>
          </p:cNvSpPr>
          <p:nvPr>
            <p:ph type="body" sz="quarter" idx="15" hasCustomPrompt="1"/>
          </p:nvPr>
        </p:nvSpPr>
        <p:spPr>
          <a:xfrm>
            <a:off x="547251" y="5413530"/>
            <a:ext cx="8595955" cy="1088019"/>
          </a:xfrm>
        </p:spPr>
        <p:txBody>
          <a:bodyPr anchor="b">
            <a:noAutofit/>
          </a:bodyPr>
          <a:lstStyle>
            <a:lvl1pPr algn="l">
              <a:lnSpc>
                <a:spcPct val="100000"/>
              </a:lnSpc>
              <a:spcBef>
                <a:spcPts val="0"/>
              </a:spcBef>
              <a:defRPr sz="5400" spc="600" baseline="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7" name="テキスト プレースホルダー 11"/>
          <p:cNvSpPr>
            <a:spLocks noGrp="1"/>
          </p:cNvSpPr>
          <p:nvPr>
            <p:ph type="body" sz="quarter" idx="20" hasCustomPrompt="1"/>
          </p:nvPr>
        </p:nvSpPr>
        <p:spPr>
          <a:xfrm>
            <a:off x="547250" y="6763679"/>
            <a:ext cx="8595955" cy="2025225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4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30203498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14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4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8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050"/>
                            </p:stCondLst>
                            <p:childTnLst>
                              <p:par>
                                <p:cTn id="25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" grpId="0" animBg="1"/>
      <p:bldP spid="24" grpId="0"/>
      <p:bldP spid="16" grpId="0">
        <p:tmplLst>
          <p:tmpl>
            <p:tnLst>
              <p:par>
                <p:cTn presetID="2" presetClass="entr" presetSubtype="8" decel="100000" fill="hold" nodeType="afterEffect">
                  <p:stCondLst>
                    <p:cond delay="0"/>
                  </p:stCondLst>
                  <p:iterate type="wd">
                    <p:tmPct val="10000"/>
                  </p:iterate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7" grpId="0">
        <p:tmplLst>
          <p:tmpl>
            <p:tnLst>
              <p:par>
                <p:cTn presetID="2" presetClass="entr" presetSubtype="8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48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obile Devices 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17" name="直線コネクタ 16"/>
          <p:cNvCxnSpPr/>
          <p:nvPr userDrawn="1"/>
        </p:nvCxnSpPr>
        <p:spPr>
          <a:xfrm flipH="1">
            <a:off x="0" y="3253290"/>
            <a:ext cx="18286413" cy="0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  <a:alpha val="70000"/>
                  </a:prstClr>
                </a:solidFill>
              </a:rPr>
              <a:t>The Power of PowerPoint | thepopp.com</a:t>
            </a:r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87164BF-D67A-46C0-81D2-5BAF67C00C80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  <p:pic>
        <p:nvPicPr>
          <p:cNvPr id="5" name="図 4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067531" y="868025"/>
            <a:ext cx="5715635" cy="8126678"/>
          </a:xfrm>
          <a:prstGeom prst="rect">
            <a:avLst/>
          </a:prstGeom>
        </p:spPr>
      </p:pic>
      <p:pic>
        <p:nvPicPr>
          <p:cNvPr id="6" name="図 5"/>
          <p:cNvPicPr>
            <a:picLocks noChangeAspect="1"/>
          </p:cNvPicPr>
          <p:nvPr userDrawn="1"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62286" y="3834097"/>
            <a:ext cx="2533388" cy="5160606"/>
          </a:xfrm>
          <a:prstGeom prst="rect">
            <a:avLst/>
          </a:prstGeom>
        </p:spPr>
      </p:pic>
      <p:sp>
        <p:nvSpPr>
          <p:cNvPr id="8" name="図プレースホルダー 7"/>
          <p:cNvSpPr>
            <a:spLocks noGrp="1"/>
          </p:cNvSpPr>
          <p:nvPr>
            <p:ph type="pic" sz="quarter" idx="12" hasCustomPrompt="1"/>
          </p:nvPr>
        </p:nvSpPr>
        <p:spPr>
          <a:xfrm>
            <a:off x="1048686" y="4501463"/>
            <a:ext cx="2160588" cy="3825875"/>
          </a:xfrm>
        </p:spPr>
        <p:txBody>
          <a:bodyPr/>
          <a:lstStyle>
            <a:lvl1pPr>
              <a:defRPr baseline="0"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/>
          </a:p>
        </p:txBody>
      </p:sp>
      <p:sp>
        <p:nvSpPr>
          <p:cNvPr id="12" name="図プレースホルダー 11"/>
          <p:cNvSpPr>
            <a:spLocks noGrp="1"/>
          </p:cNvSpPr>
          <p:nvPr>
            <p:ph type="pic" sz="quarter" idx="13" hasCustomPrompt="1"/>
          </p:nvPr>
        </p:nvSpPr>
        <p:spPr>
          <a:xfrm>
            <a:off x="3456428" y="1646033"/>
            <a:ext cx="4937841" cy="6570663"/>
          </a:xfrm>
        </p:spPr>
        <p:txBody>
          <a:bodyPr/>
          <a:lstStyle>
            <a:lvl1pPr>
              <a:defRPr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/>
          </a:p>
        </p:txBody>
      </p:sp>
      <p:sp>
        <p:nvSpPr>
          <p:cNvPr id="19" name="テキスト プレースホルダー 11"/>
          <p:cNvSpPr>
            <a:spLocks noGrp="1"/>
          </p:cNvSpPr>
          <p:nvPr>
            <p:ph type="body" sz="quarter" idx="15" hasCustomPrompt="1"/>
          </p:nvPr>
        </p:nvSpPr>
        <p:spPr>
          <a:xfrm>
            <a:off x="9098201" y="1273071"/>
            <a:ext cx="8730970" cy="1988119"/>
          </a:xfrm>
        </p:spPr>
        <p:txBody>
          <a:bodyPr anchor="b">
            <a:noAutofit/>
          </a:bodyPr>
          <a:lstStyle>
            <a:lvl1pPr algn="l">
              <a:lnSpc>
                <a:spcPct val="100000"/>
              </a:lnSpc>
              <a:spcBef>
                <a:spcPts val="0"/>
              </a:spcBef>
              <a:defRPr sz="5400" spc="600" baseline="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0" name="ホームベース 19"/>
          <p:cNvSpPr/>
          <p:nvPr userDrawn="1"/>
        </p:nvSpPr>
        <p:spPr>
          <a:xfrm>
            <a:off x="9158564" y="3719405"/>
            <a:ext cx="479695" cy="359473"/>
          </a:xfrm>
          <a:prstGeom prst="homePlate">
            <a:avLst/>
          </a:prstGeom>
          <a:solidFill>
            <a:schemeClr val="accent1"/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21" name="テキスト プレースホルダー 11"/>
          <p:cNvSpPr>
            <a:spLocks noGrp="1"/>
          </p:cNvSpPr>
          <p:nvPr>
            <p:ph type="body" sz="quarter" idx="16" hasCustomPrompt="1"/>
          </p:nvPr>
        </p:nvSpPr>
        <p:spPr>
          <a:xfrm>
            <a:off x="9638261" y="4102749"/>
            <a:ext cx="8190910" cy="1895845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spcBef>
                <a:spcPts val="0"/>
              </a:spcBef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3" name="テキスト プレースホルダー 11"/>
          <p:cNvSpPr>
            <a:spLocks noGrp="1"/>
          </p:cNvSpPr>
          <p:nvPr>
            <p:ph type="body" sz="quarter" idx="17" hasCustomPrompt="1"/>
          </p:nvPr>
        </p:nvSpPr>
        <p:spPr>
          <a:xfrm>
            <a:off x="9638261" y="3523320"/>
            <a:ext cx="8190910" cy="773203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32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5" name="ホームベース 24"/>
          <p:cNvSpPr/>
          <p:nvPr userDrawn="1"/>
        </p:nvSpPr>
        <p:spPr>
          <a:xfrm>
            <a:off x="9158564" y="6361320"/>
            <a:ext cx="479695" cy="359473"/>
          </a:xfrm>
          <a:prstGeom prst="homePlate">
            <a:avLst/>
          </a:prstGeom>
          <a:solidFill>
            <a:schemeClr val="accent1"/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27" name="テキスト プレースホルダー 11"/>
          <p:cNvSpPr>
            <a:spLocks noGrp="1"/>
          </p:cNvSpPr>
          <p:nvPr>
            <p:ph type="body" sz="quarter" idx="18" hasCustomPrompt="1"/>
          </p:nvPr>
        </p:nvSpPr>
        <p:spPr>
          <a:xfrm>
            <a:off x="9638261" y="6744664"/>
            <a:ext cx="8190910" cy="1895845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spcBef>
                <a:spcPts val="0"/>
              </a:spcBef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8" name="テキスト プレースホルダー 11"/>
          <p:cNvSpPr>
            <a:spLocks noGrp="1"/>
          </p:cNvSpPr>
          <p:nvPr>
            <p:ph type="body" sz="quarter" idx="19" hasCustomPrompt="1"/>
          </p:nvPr>
        </p:nvSpPr>
        <p:spPr>
          <a:xfrm>
            <a:off x="9638261" y="6165235"/>
            <a:ext cx="8190910" cy="773203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32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95670056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0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14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4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000"/>
                            </p:stCondLst>
                            <p:childTnLst>
                              <p:par>
                                <p:cTn id="19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1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500"/>
                            </p:stCondLst>
                            <p:childTnLst>
                              <p:par>
                                <p:cTn id="23" presetID="2" presetClass="entr" presetSubtype="2" decel="100000" fill="hold" grpId="0" nodeType="after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2050"/>
                            </p:stCondLst>
                            <p:childTnLst>
                              <p:par>
                                <p:cTn id="28" presetID="2" presetClass="entr" presetSubtype="8" decel="10000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2" presetID="2" presetClass="entr" presetSubtype="2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6" presetID="2" presetClass="entr" presetSubtype="2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3050"/>
                            </p:stCondLst>
                            <p:childTnLst>
                              <p:par>
                                <p:cTn id="41" presetID="2" presetClass="entr" presetSubtype="8" decel="10000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2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2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  <p:bldP spid="12" grpId="0"/>
      <p:bldP spid="19" grpId="0">
        <p:tmplLst>
          <p:tmpl>
            <p:tnLst>
              <p:par>
                <p:cTn presetID="2" presetClass="entr" presetSubtype="2" decel="100000" fill="hold" nodeType="afterEffect">
                  <p:stCondLst>
                    <p:cond delay="0"/>
                  </p:stCondLst>
                  <p:iterate type="wd">
                    <p:tmPct val="10000"/>
                  </p:iterate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0" grpId="0" animBg="1"/>
      <p:bldP spid="21" grpId="0">
        <p:tmplLst>
          <p:tmpl>
            <p:tnLst>
              <p:par>
                <p:cTn presetID="2" presetClass="entr" presetSubtype="2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3" grpId="0">
        <p:tmplLst>
          <p:tmpl>
            <p:tnLst>
              <p:par>
                <p:cTn presetID="2" presetClass="entr" presetSubtype="2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5" grpId="0" animBg="1"/>
      <p:bldP spid="27" grpId="0">
        <p:tmplLst>
          <p:tmpl>
            <p:tnLst>
              <p:par>
                <p:cTn presetID="2" presetClass="entr" presetSubtype="2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8" grpId="0">
        <p:tmplLst>
          <p:tmpl>
            <p:tnLst>
              <p:par>
                <p:cTn presetID="2" presetClass="entr" presetSubtype="2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48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obile Devices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正方形/長方形 15"/>
          <p:cNvSpPr/>
          <p:nvPr userDrawn="1"/>
        </p:nvSpPr>
        <p:spPr>
          <a:xfrm>
            <a:off x="0" y="5323520"/>
            <a:ext cx="18286413" cy="13501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  <a:alpha val="70000"/>
                  </a:prstClr>
                </a:solidFill>
              </a:rPr>
              <a:t>The Power of PowerPoint | thepopp.com</a:t>
            </a:r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87164BF-D67A-46C0-81D2-5BAF67C00C80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  <p:pic>
        <p:nvPicPr>
          <p:cNvPr id="5" name="図 4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067531" y="868025"/>
            <a:ext cx="5715635" cy="8126678"/>
          </a:xfrm>
          <a:prstGeom prst="rect">
            <a:avLst/>
          </a:prstGeom>
        </p:spPr>
      </p:pic>
      <p:pic>
        <p:nvPicPr>
          <p:cNvPr id="6" name="図 5"/>
          <p:cNvPicPr>
            <a:picLocks noChangeAspect="1"/>
          </p:cNvPicPr>
          <p:nvPr userDrawn="1"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62286" y="3834097"/>
            <a:ext cx="2533388" cy="5160606"/>
          </a:xfrm>
          <a:prstGeom prst="rect">
            <a:avLst/>
          </a:prstGeom>
        </p:spPr>
      </p:pic>
      <p:sp>
        <p:nvSpPr>
          <p:cNvPr id="8" name="図プレースホルダー 7"/>
          <p:cNvSpPr>
            <a:spLocks noGrp="1"/>
          </p:cNvSpPr>
          <p:nvPr>
            <p:ph type="pic" sz="quarter" idx="12" hasCustomPrompt="1"/>
          </p:nvPr>
        </p:nvSpPr>
        <p:spPr>
          <a:xfrm>
            <a:off x="1048686" y="4501463"/>
            <a:ext cx="2160588" cy="3825875"/>
          </a:xfrm>
        </p:spPr>
        <p:txBody>
          <a:bodyPr/>
          <a:lstStyle>
            <a:lvl1pPr>
              <a:defRPr baseline="0"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/>
          </a:p>
        </p:txBody>
      </p:sp>
      <p:sp>
        <p:nvSpPr>
          <p:cNvPr id="12" name="図プレースホルダー 11"/>
          <p:cNvSpPr>
            <a:spLocks noGrp="1"/>
          </p:cNvSpPr>
          <p:nvPr>
            <p:ph type="pic" sz="quarter" idx="13" hasCustomPrompt="1"/>
          </p:nvPr>
        </p:nvSpPr>
        <p:spPr>
          <a:xfrm>
            <a:off x="3456428" y="1646033"/>
            <a:ext cx="4937841" cy="6570663"/>
          </a:xfrm>
        </p:spPr>
        <p:txBody>
          <a:bodyPr/>
          <a:lstStyle>
            <a:lvl1pPr>
              <a:defRPr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/>
          </a:p>
        </p:txBody>
      </p:sp>
      <p:sp>
        <p:nvSpPr>
          <p:cNvPr id="18" name="テキスト プレースホルダー 11"/>
          <p:cNvSpPr>
            <a:spLocks noGrp="1"/>
          </p:cNvSpPr>
          <p:nvPr>
            <p:ph type="body" sz="quarter" idx="15" hasCustomPrompt="1"/>
          </p:nvPr>
        </p:nvSpPr>
        <p:spPr>
          <a:xfrm>
            <a:off x="9008191" y="5413530"/>
            <a:ext cx="8505945" cy="1088019"/>
          </a:xfrm>
        </p:spPr>
        <p:txBody>
          <a:bodyPr anchor="b">
            <a:noAutofit/>
          </a:bodyPr>
          <a:lstStyle>
            <a:lvl1pPr algn="l">
              <a:lnSpc>
                <a:spcPct val="100000"/>
              </a:lnSpc>
              <a:spcBef>
                <a:spcPts val="0"/>
              </a:spcBef>
              <a:defRPr sz="5400" spc="600" baseline="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2" name="テキスト プレースホルダー 11"/>
          <p:cNvSpPr>
            <a:spLocks noGrp="1"/>
          </p:cNvSpPr>
          <p:nvPr>
            <p:ph type="body" sz="quarter" idx="20" hasCustomPrompt="1"/>
          </p:nvPr>
        </p:nvSpPr>
        <p:spPr>
          <a:xfrm>
            <a:off x="9038278" y="6763679"/>
            <a:ext cx="8520863" cy="2025225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4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28989713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0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14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4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000"/>
                            </p:stCondLst>
                            <p:childTnLst>
                              <p:par>
                                <p:cTn id="19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1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500"/>
                            </p:stCondLst>
                            <p:childTnLst>
                              <p:par>
                                <p:cTn id="23" presetID="2" presetClass="entr" presetSubtype="2" decel="100000" fill="hold" grpId="0" nodeType="after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2050"/>
                            </p:stCondLst>
                            <p:childTnLst>
                              <p:par>
                                <p:cTn id="28" presetID="2" presetClass="entr" presetSubtype="2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 animBg="1"/>
      <p:bldP spid="8" grpId="0"/>
      <p:bldP spid="12" grpId="0"/>
      <p:bldP spid="18" grpId="0">
        <p:tmplLst>
          <p:tmpl>
            <p:tnLst>
              <p:par>
                <p:cTn presetID="2" presetClass="entr" presetSubtype="2" decel="100000" fill="hold" nodeType="afterEffect">
                  <p:stCondLst>
                    <p:cond delay="0"/>
                  </p:stCondLst>
                  <p:iterate type="wd">
                    <p:tmPct val="10000"/>
                  </p:iterate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2" grpId="0">
        <p:tmplLst>
          <p:tmpl>
            <p:tnLst>
              <p:par>
                <p:cTn presetID="2" presetClass="entr" presetSubtype="2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48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C and iPho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17" name="直線コネクタ 16"/>
          <p:cNvCxnSpPr/>
          <p:nvPr userDrawn="1"/>
        </p:nvCxnSpPr>
        <p:spPr>
          <a:xfrm flipH="1">
            <a:off x="0" y="4775560"/>
            <a:ext cx="18286413" cy="0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テキスト プレースホルダー 11"/>
          <p:cNvSpPr>
            <a:spLocks noGrp="1"/>
          </p:cNvSpPr>
          <p:nvPr>
            <p:ph type="body" sz="quarter" idx="15" hasCustomPrompt="1"/>
          </p:nvPr>
        </p:nvSpPr>
        <p:spPr>
          <a:xfrm>
            <a:off x="10988412" y="1993151"/>
            <a:ext cx="6840760" cy="2790310"/>
          </a:xfrm>
        </p:spPr>
        <p:txBody>
          <a:bodyPr anchor="b">
            <a:noAutofit/>
          </a:bodyPr>
          <a:lstStyle>
            <a:lvl1pPr algn="l">
              <a:lnSpc>
                <a:spcPct val="100000"/>
              </a:lnSpc>
              <a:spcBef>
                <a:spcPts val="0"/>
              </a:spcBef>
              <a:defRPr sz="5400" spc="600" baseline="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  <a:alpha val="70000"/>
                  </a:prstClr>
                </a:solidFill>
              </a:rPr>
              <a:t>The Power of PowerPoint | thepopp.com</a:t>
            </a:r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87164BF-D67A-46C0-81D2-5BAF67C00C80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  <p:pic>
        <p:nvPicPr>
          <p:cNvPr id="11" name="図 10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806763" y="1700461"/>
            <a:ext cx="7911618" cy="6409096"/>
          </a:xfrm>
          <a:prstGeom prst="rect">
            <a:avLst/>
          </a:prstGeom>
        </p:spPr>
      </p:pic>
      <p:sp>
        <p:nvSpPr>
          <p:cNvPr id="13" name="図プレースホルダー 8"/>
          <p:cNvSpPr>
            <a:spLocks noGrp="1"/>
          </p:cNvSpPr>
          <p:nvPr>
            <p:ph type="pic" sz="quarter" idx="13" hasCustomPrompt="1"/>
          </p:nvPr>
        </p:nvSpPr>
        <p:spPr>
          <a:xfrm>
            <a:off x="3097428" y="1970491"/>
            <a:ext cx="7335815" cy="4056234"/>
          </a:xfrm>
        </p:spPr>
        <p:txBody>
          <a:bodyPr/>
          <a:lstStyle>
            <a:lvl1pPr>
              <a:defRPr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/>
          </a:p>
        </p:txBody>
      </p:sp>
      <p:pic>
        <p:nvPicPr>
          <p:cNvPr id="14" name="図 13"/>
          <p:cNvPicPr>
            <a:picLocks noChangeAspect="1"/>
          </p:cNvPicPr>
          <p:nvPr userDrawn="1"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29413" y="4128186"/>
            <a:ext cx="2044962" cy="4165664"/>
          </a:xfrm>
          <a:prstGeom prst="rect">
            <a:avLst/>
          </a:prstGeom>
        </p:spPr>
      </p:pic>
      <p:sp>
        <p:nvSpPr>
          <p:cNvPr id="15" name="図プレースホルダー 8"/>
          <p:cNvSpPr>
            <a:spLocks noGrp="1"/>
          </p:cNvSpPr>
          <p:nvPr>
            <p:ph type="pic" sz="quarter" idx="12" hasCustomPrompt="1"/>
          </p:nvPr>
        </p:nvSpPr>
        <p:spPr>
          <a:xfrm>
            <a:off x="1097026" y="4658443"/>
            <a:ext cx="1709737" cy="3105150"/>
          </a:xfrm>
        </p:spPr>
        <p:txBody>
          <a:bodyPr/>
          <a:lstStyle>
            <a:lvl1pPr>
              <a:defRPr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/>
          </a:p>
        </p:txBody>
      </p:sp>
      <p:sp>
        <p:nvSpPr>
          <p:cNvPr id="20" name="テキスト プレースホルダー 11"/>
          <p:cNvSpPr>
            <a:spLocks noGrp="1"/>
          </p:cNvSpPr>
          <p:nvPr>
            <p:ph type="body" sz="quarter" idx="20" hasCustomPrompt="1"/>
          </p:nvPr>
        </p:nvSpPr>
        <p:spPr>
          <a:xfrm>
            <a:off x="10988411" y="4905010"/>
            <a:ext cx="6840759" cy="3523856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4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07348228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0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14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4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000"/>
                            </p:stCondLst>
                            <p:childTnLst>
                              <p:par>
                                <p:cTn id="19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1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500"/>
                            </p:stCondLst>
                            <p:childTnLst>
                              <p:par>
                                <p:cTn id="23" presetID="2" presetClass="entr" presetSubtype="2" decel="100000" fill="hold" grpId="0" nodeType="after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2050"/>
                            </p:stCondLst>
                            <p:childTnLst>
                              <p:par>
                                <p:cTn id="28" presetID="2" presetClass="entr" presetSubtype="2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" grpId="0">
        <p:tmplLst>
          <p:tmpl>
            <p:tnLst>
              <p:par>
                <p:cTn presetID="2" presetClass="entr" presetSubtype="2" decel="100000" fill="hold" nodeType="afterEffect">
                  <p:stCondLst>
                    <p:cond delay="0"/>
                  </p:stCondLst>
                  <p:iterate type="wd">
                    <p:tmPct val="10000"/>
                  </p:iterate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3" grpId="0"/>
      <p:bldP spid="15" grpId="0"/>
      <p:bldP spid="20" grpId="0">
        <p:tmplLst>
          <p:tmpl>
            <p:tnLst>
              <p:par>
                <p:cTn presetID="2" presetClass="entr" presetSubtype="2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48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ll Devic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正方形/長方形 15"/>
          <p:cNvSpPr/>
          <p:nvPr userDrawn="1"/>
        </p:nvSpPr>
        <p:spPr>
          <a:xfrm>
            <a:off x="0" y="6043600"/>
            <a:ext cx="18286413" cy="207023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  <a:alpha val="70000"/>
                  </a:prstClr>
                </a:solidFill>
              </a:rPr>
              <a:t>The Power of PowerPoint | thepopp.com</a:t>
            </a:r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87164BF-D67A-46C0-81D2-5BAF67C00C80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  <p:pic>
        <p:nvPicPr>
          <p:cNvPr id="5" name="図 4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667076" y="462980"/>
            <a:ext cx="7911618" cy="6409096"/>
          </a:xfrm>
          <a:prstGeom prst="rect">
            <a:avLst/>
          </a:prstGeom>
        </p:spPr>
      </p:pic>
      <p:pic>
        <p:nvPicPr>
          <p:cNvPr id="6" name="図 5"/>
          <p:cNvPicPr>
            <a:picLocks noChangeAspect="1"/>
          </p:cNvPicPr>
          <p:nvPr userDrawn="1"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468231" y="1425361"/>
            <a:ext cx="3830770" cy="5446715"/>
          </a:xfrm>
          <a:prstGeom prst="rect">
            <a:avLst/>
          </a:prstGeom>
        </p:spPr>
      </p:pic>
      <p:pic>
        <p:nvPicPr>
          <p:cNvPr id="7" name="図 6"/>
          <p:cNvPicPr>
            <a:picLocks noChangeAspect="1"/>
          </p:cNvPicPr>
          <p:nvPr userDrawn="1"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695226" y="2706412"/>
            <a:ext cx="2044962" cy="4165664"/>
          </a:xfrm>
          <a:prstGeom prst="rect">
            <a:avLst/>
          </a:prstGeom>
        </p:spPr>
      </p:pic>
      <p:sp>
        <p:nvSpPr>
          <p:cNvPr id="9" name="図プレースホルダー 8"/>
          <p:cNvSpPr>
            <a:spLocks noGrp="1"/>
          </p:cNvSpPr>
          <p:nvPr>
            <p:ph type="pic" sz="quarter" idx="12" hasCustomPrompt="1"/>
          </p:nvPr>
        </p:nvSpPr>
        <p:spPr>
          <a:xfrm>
            <a:off x="2862839" y="3236669"/>
            <a:ext cx="1709737" cy="3105150"/>
          </a:xfrm>
        </p:spPr>
        <p:txBody>
          <a:bodyPr/>
          <a:lstStyle>
            <a:lvl1pPr>
              <a:defRPr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/>
          </a:p>
        </p:txBody>
      </p:sp>
      <p:sp>
        <p:nvSpPr>
          <p:cNvPr id="10" name="図プレースホルダー 8"/>
          <p:cNvSpPr>
            <a:spLocks noGrp="1"/>
          </p:cNvSpPr>
          <p:nvPr>
            <p:ph type="pic" sz="quarter" idx="13" hasCustomPrompt="1"/>
          </p:nvPr>
        </p:nvSpPr>
        <p:spPr>
          <a:xfrm>
            <a:off x="4957741" y="733010"/>
            <a:ext cx="7335815" cy="4056234"/>
          </a:xfrm>
        </p:spPr>
        <p:txBody>
          <a:bodyPr/>
          <a:lstStyle>
            <a:lvl1pPr>
              <a:defRPr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/>
          </a:p>
        </p:txBody>
      </p:sp>
      <p:sp>
        <p:nvSpPr>
          <p:cNvPr id="11" name="図プレースホルダー 8"/>
          <p:cNvSpPr>
            <a:spLocks noGrp="1"/>
          </p:cNvSpPr>
          <p:nvPr>
            <p:ph type="pic" sz="quarter" idx="14" hasCustomPrompt="1"/>
          </p:nvPr>
        </p:nvSpPr>
        <p:spPr>
          <a:xfrm>
            <a:off x="12743606" y="1948145"/>
            <a:ext cx="3285365" cy="4410490"/>
          </a:xfrm>
        </p:spPr>
        <p:txBody>
          <a:bodyPr/>
          <a:lstStyle>
            <a:lvl1pPr>
              <a:defRPr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/>
          </a:p>
        </p:txBody>
      </p:sp>
      <p:sp>
        <p:nvSpPr>
          <p:cNvPr id="13" name="テキスト プレースホルダー 11"/>
          <p:cNvSpPr>
            <a:spLocks noGrp="1"/>
          </p:cNvSpPr>
          <p:nvPr>
            <p:ph type="body" sz="quarter" idx="15" hasCustomPrompt="1"/>
          </p:nvPr>
        </p:nvSpPr>
        <p:spPr>
          <a:xfrm>
            <a:off x="2048729" y="6980806"/>
            <a:ext cx="14188955" cy="1088019"/>
          </a:xfrm>
        </p:spPr>
        <p:txBody>
          <a:bodyPr anchor="b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5400" spc="600" baseline="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4" name="テキスト プレースホルダー 11"/>
          <p:cNvSpPr>
            <a:spLocks noGrp="1"/>
          </p:cNvSpPr>
          <p:nvPr>
            <p:ph type="body" sz="quarter" idx="20" hasCustomPrompt="1"/>
          </p:nvPr>
        </p:nvSpPr>
        <p:spPr>
          <a:xfrm>
            <a:off x="1514859" y="8248845"/>
            <a:ext cx="15256695" cy="1170130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defRPr sz="24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17097485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0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14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4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000"/>
                            </p:stCondLst>
                            <p:childTnLst>
                              <p:par>
                                <p:cTn id="19" presetID="14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1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4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1500"/>
                            </p:stCondLst>
                            <p:childTnLst>
                              <p:par>
                                <p:cTn id="26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8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2000"/>
                            </p:stCondLst>
                            <p:childTnLst>
                              <p:par>
                                <p:cTn id="30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50"/>
                            </p:stCondLst>
                            <p:childTnLst>
                              <p:par>
                                <p:cTn id="35" presetID="2" presetClass="entr" presetSubtype="4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 animBg="1"/>
      <p:bldP spid="9" grpId="0"/>
      <p:bldP spid="10" grpId="0"/>
      <p:bldP spid="11" grpId="0"/>
      <p:bldP spid="13" grpId="0">
        <p:tmplLst>
          <p:tmpl>
            <p:tnLst>
              <p:par>
                <p:cTn presetID="2" presetClass="entr" presetSubtype="8" decel="100000" fill="hold" nodeType="afterEffect">
                  <p:stCondLst>
                    <p:cond delay="0"/>
                  </p:stCondLst>
                  <p:iterate type="wd">
                    <p:tmPct val="10000"/>
                  </p:iterate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4" grpId="0">
        <p:tmplLst>
          <p:tmpl>
            <p:tnLst>
              <p:par>
                <p:cTn presetID="2" presetClass="entr" presetSubtype="4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48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Tiles 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  <a:alpha val="70000"/>
                  </a:prstClr>
                </a:solidFill>
              </a:rPr>
              <a:t>The Power of PowerPoint | thepopp.com</a:t>
            </a:r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87164BF-D67A-46C0-81D2-5BAF67C00C80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  <p:sp>
        <p:nvSpPr>
          <p:cNvPr id="9" name="図プレースホルダー 4"/>
          <p:cNvSpPr>
            <a:spLocks noGrp="1"/>
          </p:cNvSpPr>
          <p:nvPr>
            <p:ph type="pic" sz="quarter" idx="16" hasCustomPrompt="1"/>
          </p:nvPr>
        </p:nvSpPr>
        <p:spPr>
          <a:xfrm>
            <a:off x="2932154" y="3883722"/>
            <a:ext cx="2474913" cy="2474913"/>
          </a:xfrm>
          <a:solidFill>
            <a:schemeClr val="accent1">
              <a:lumMod val="60000"/>
              <a:lumOff val="40000"/>
            </a:schemeClr>
          </a:solidFill>
        </p:spPr>
        <p:txBody>
          <a:bodyPr/>
          <a:lstStyle>
            <a:lvl1pPr marL="0" marR="0" indent="0" algn="l" defTabSz="1632753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 smtClean="0"/>
          </a:p>
          <a:p>
            <a:endParaRPr kumimoji="1" lang="ja-JP" altLang="en-US" dirty="0"/>
          </a:p>
        </p:txBody>
      </p:sp>
      <p:sp>
        <p:nvSpPr>
          <p:cNvPr id="10" name="図プレースホルダー 4"/>
          <p:cNvSpPr>
            <a:spLocks noGrp="1"/>
          </p:cNvSpPr>
          <p:nvPr>
            <p:ph type="pic" sz="quarter" idx="17" hasCustomPrompt="1"/>
          </p:nvPr>
        </p:nvSpPr>
        <p:spPr>
          <a:xfrm>
            <a:off x="5407429" y="3883722"/>
            <a:ext cx="2474913" cy="2474913"/>
          </a:xfrm>
          <a:solidFill>
            <a:schemeClr val="accent1"/>
          </a:solidFill>
        </p:spPr>
        <p:txBody>
          <a:bodyPr/>
          <a:lstStyle>
            <a:lvl1pPr marL="0" marR="0" indent="0" algn="l" defTabSz="1632753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 smtClean="0"/>
          </a:p>
          <a:p>
            <a:endParaRPr kumimoji="1" lang="ja-JP" altLang="en-US" dirty="0"/>
          </a:p>
        </p:txBody>
      </p:sp>
      <p:sp>
        <p:nvSpPr>
          <p:cNvPr id="15" name="図プレースホルダー 4"/>
          <p:cNvSpPr>
            <a:spLocks noGrp="1"/>
          </p:cNvSpPr>
          <p:nvPr>
            <p:ph type="pic" sz="quarter" idx="22" hasCustomPrompt="1"/>
          </p:nvPr>
        </p:nvSpPr>
        <p:spPr>
          <a:xfrm>
            <a:off x="7882704" y="6358635"/>
            <a:ext cx="2474913" cy="2474913"/>
          </a:xfrm>
          <a:solidFill>
            <a:schemeClr val="accent1"/>
          </a:solidFill>
        </p:spPr>
        <p:txBody>
          <a:bodyPr/>
          <a:lstStyle>
            <a:lvl1pPr marL="0" marR="0" indent="0" algn="l" defTabSz="1632753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 smtClean="0"/>
          </a:p>
          <a:p>
            <a:endParaRPr kumimoji="1" lang="ja-JP" altLang="en-US" dirty="0"/>
          </a:p>
        </p:txBody>
      </p:sp>
      <p:sp>
        <p:nvSpPr>
          <p:cNvPr id="19" name="図プレースホルダー 4"/>
          <p:cNvSpPr>
            <a:spLocks noGrp="1"/>
          </p:cNvSpPr>
          <p:nvPr>
            <p:ph type="pic" sz="quarter" idx="26" hasCustomPrompt="1"/>
          </p:nvPr>
        </p:nvSpPr>
        <p:spPr>
          <a:xfrm>
            <a:off x="457241" y="3883360"/>
            <a:ext cx="2474913" cy="2474913"/>
          </a:xfrm>
          <a:solidFill>
            <a:schemeClr val="accent1"/>
          </a:solidFill>
        </p:spPr>
        <p:txBody>
          <a:bodyPr/>
          <a:lstStyle>
            <a:lvl1pPr>
              <a:defRPr baseline="0"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/>
          </a:p>
        </p:txBody>
      </p:sp>
      <p:sp>
        <p:nvSpPr>
          <p:cNvPr id="20" name="図プレースホルダー 4"/>
          <p:cNvSpPr>
            <a:spLocks noGrp="1"/>
          </p:cNvSpPr>
          <p:nvPr>
            <p:ph type="pic" sz="quarter" idx="27" hasCustomPrompt="1"/>
          </p:nvPr>
        </p:nvSpPr>
        <p:spPr>
          <a:xfrm>
            <a:off x="2932516" y="1408085"/>
            <a:ext cx="2474913" cy="2474913"/>
          </a:xfrm>
          <a:solidFill>
            <a:schemeClr val="accent1">
              <a:lumMod val="40000"/>
              <a:lumOff val="60000"/>
            </a:schemeClr>
          </a:solidFill>
        </p:spPr>
        <p:txBody>
          <a:bodyPr/>
          <a:lstStyle>
            <a:lvl1pPr marL="0" marR="0" indent="0" algn="l" defTabSz="1632753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lvl1pPr>
          </a:lstStyle>
          <a:p>
            <a:r>
              <a:rPr kumimoji="1" lang="en-US" altLang="ja-JP" dirty="0" smtClean="0"/>
              <a:t>Add an image</a:t>
            </a:r>
          </a:p>
          <a:p>
            <a:r>
              <a:rPr kumimoji="1" lang="en-US" altLang="ja-JP" dirty="0" smtClean="0"/>
              <a:t>(or blank)</a:t>
            </a:r>
            <a:endParaRPr kumimoji="1" lang="ja-JP" altLang="en-US" dirty="0" smtClean="0"/>
          </a:p>
          <a:p>
            <a:endParaRPr kumimoji="1" lang="ja-JP" altLang="en-US" dirty="0"/>
          </a:p>
        </p:txBody>
      </p:sp>
      <p:sp>
        <p:nvSpPr>
          <p:cNvPr id="21" name="図プレースホルダー 4"/>
          <p:cNvSpPr>
            <a:spLocks noGrp="1"/>
          </p:cNvSpPr>
          <p:nvPr>
            <p:ph type="pic" sz="quarter" idx="28" hasCustomPrompt="1"/>
          </p:nvPr>
        </p:nvSpPr>
        <p:spPr>
          <a:xfrm>
            <a:off x="5407791" y="1408085"/>
            <a:ext cx="2474913" cy="2474913"/>
          </a:xfrm>
          <a:solidFill>
            <a:schemeClr val="accent1">
              <a:lumMod val="60000"/>
              <a:lumOff val="40000"/>
            </a:schemeClr>
          </a:solidFill>
        </p:spPr>
        <p:txBody>
          <a:bodyPr/>
          <a:lstStyle>
            <a:lvl1pPr marL="0" marR="0" indent="0" algn="l" defTabSz="1632753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 smtClean="0"/>
          </a:p>
          <a:p>
            <a:endParaRPr kumimoji="1" lang="ja-JP" altLang="en-US" dirty="0"/>
          </a:p>
        </p:txBody>
      </p:sp>
      <p:sp>
        <p:nvSpPr>
          <p:cNvPr id="22" name="図プレースホルダー 4"/>
          <p:cNvSpPr>
            <a:spLocks noGrp="1"/>
          </p:cNvSpPr>
          <p:nvPr>
            <p:ph type="pic" sz="quarter" idx="29" hasCustomPrompt="1"/>
          </p:nvPr>
        </p:nvSpPr>
        <p:spPr>
          <a:xfrm>
            <a:off x="7883066" y="1408085"/>
            <a:ext cx="2474913" cy="2474913"/>
          </a:xfrm>
          <a:solidFill>
            <a:schemeClr val="accent1">
              <a:lumMod val="75000"/>
            </a:schemeClr>
          </a:solidFill>
        </p:spPr>
        <p:txBody>
          <a:bodyPr/>
          <a:lstStyle>
            <a:lvl1pPr marL="0" marR="0" indent="0" algn="l" defTabSz="1632753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 smtClean="0"/>
          </a:p>
          <a:p>
            <a:endParaRPr kumimoji="1" lang="ja-JP" altLang="en-US" dirty="0"/>
          </a:p>
        </p:txBody>
      </p:sp>
      <p:sp>
        <p:nvSpPr>
          <p:cNvPr id="23" name="図プレースホルダー 4"/>
          <p:cNvSpPr>
            <a:spLocks noGrp="1"/>
          </p:cNvSpPr>
          <p:nvPr>
            <p:ph type="pic" sz="quarter" idx="30" hasCustomPrompt="1"/>
          </p:nvPr>
        </p:nvSpPr>
        <p:spPr>
          <a:xfrm>
            <a:off x="10358341" y="1408447"/>
            <a:ext cx="2474913" cy="2474913"/>
          </a:xfrm>
          <a:solidFill>
            <a:schemeClr val="accent1">
              <a:lumMod val="60000"/>
              <a:lumOff val="40000"/>
            </a:schemeClr>
          </a:solidFill>
        </p:spPr>
        <p:txBody>
          <a:bodyPr/>
          <a:lstStyle>
            <a:lvl1pPr marL="0" marR="0" indent="0" algn="l" defTabSz="1632753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 smtClean="0"/>
          </a:p>
          <a:p>
            <a:endParaRPr kumimoji="1" lang="ja-JP" altLang="en-US" dirty="0"/>
          </a:p>
        </p:txBody>
      </p:sp>
      <p:sp>
        <p:nvSpPr>
          <p:cNvPr id="27" name="テキスト プレースホルダー 11"/>
          <p:cNvSpPr>
            <a:spLocks noGrp="1"/>
          </p:cNvSpPr>
          <p:nvPr>
            <p:ph type="body" sz="quarter" idx="14" hasCustomPrompt="1"/>
          </p:nvPr>
        </p:nvSpPr>
        <p:spPr>
          <a:xfrm>
            <a:off x="8152734" y="4032082"/>
            <a:ext cx="9451050" cy="1106572"/>
          </a:xfrm>
        </p:spPr>
        <p:txBody>
          <a:bodyPr anchor="b">
            <a:noAutofit/>
          </a:bodyPr>
          <a:lstStyle>
            <a:lvl1pPr algn="l">
              <a:lnSpc>
                <a:spcPct val="100000"/>
              </a:lnSpc>
              <a:spcBef>
                <a:spcPts val="0"/>
              </a:spcBef>
              <a:defRPr sz="5400" spc="600" baseline="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8" name="テキスト プレースホルダー 11"/>
          <p:cNvSpPr>
            <a:spLocks noGrp="1"/>
          </p:cNvSpPr>
          <p:nvPr>
            <p:ph type="body" sz="quarter" idx="15" hasCustomPrompt="1"/>
          </p:nvPr>
        </p:nvSpPr>
        <p:spPr>
          <a:xfrm>
            <a:off x="8153096" y="5008485"/>
            <a:ext cx="9496055" cy="1080120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4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0" name="図プレースホルダー 4"/>
          <p:cNvSpPr>
            <a:spLocks noGrp="1"/>
          </p:cNvSpPr>
          <p:nvPr>
            <p:ph type="pic" sz="quarter" idx="33" hasCustomPrompt="1"/>
          </p:nvPr>
        </p:nvSpPr>
        <p:spPr>
          <a:xfrm>
            <a:off x="2932154" y="6358635"/>
            <a:ext cx="2474913" cy="2474913"/>
          </a:xfrm>
          <a:solidFill>
            <a:schemeClr val="accent1">
              <a:lumMod val="75000"/>
            </a:schemeClr>
          </a:solidFill>
        </p:spPr>
        <p:txBody>
          <a:bodyPr/>
          <a:lstStyle>
            <a:lvl1pPr marL="0" marR="0" indent="0" algn="l" defTabSz="1632753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 smtClean="0"/>
          </a:p>
          <a:p>
            <a:endParaRPr kumimoji="1" lang="ja-JP" altLang="en-US" dirty="0"/>
          </a:p>
        </p:txBody>
      </p:sp>
      <p:sp>
        <p:nvSpPr>
          <p:cNvPr id="31" name="図プレースホルダー 4"/>
          <p:cNvSpPr>
            <a:spLocks noGrp="1"/>
          </p:cNvSpPr>
          <p:nvPr>
            <p:ph type="pic" sz="quarter" idx="34" hasCustomPrompt="1"/>
          </p:nvPr>
        </p:nvSpPr>
        <p:spPr>
          <a:xfrm>
            <a:off x="5407429" y="6358635"/>
            <a:ext cx="2474913" cy="2474913"/>
          </a:xfrm>
          <a:solidFill>
            <a:schemeClr val="accent1">
              <a:lumMod val="40000"/>
              <a:lumOff val="60000"/>
            </a:schemeClr>
          </a:solidFill>
        </p:spPr>
        <p:txBody>
          <a:bodyPr/>
          <a:lstStyle>
            <a:lvl1pPr marL="0" marR="0" indent="0" algn="l" defTabSz="1632753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 smtClean="0"/>
          </a:p>
          <a:p>
            <a:endParaRPr kumimoji="1" lang="ja-JP" altLang="en-US" dirty="0"/>
          </a:p>
        </p:txBody>
      </p:sp>
      <p:sp>
        <p:nvSpPr>
          <p:cNvPr id="32" name="図プレースホルダー 4"/>
          <p:cNvSpPr>
            <a:spLocks noGrp="1"/>
          </p:cNvSpPr>
          <p:nvPr>
            <p:ph type="pic" sz="quarter" idx="35" hasCustomPrompt="1"/>
          </p:nvPr>
        </p:nvSpPr>
        <p:spPr>
          <a:xfrm>
            <a:off x="15308891" y="6358635"/>
            <a:ext cx="2474913" cy="2474913"/>
          </a:xfrm>
          <a:solidFill>
            <a:schemeClr val="accent1"/>
          </a:solidFill>
        </p:spPr>
        <p:txBody>
          <a:bodyPr/>
          <a:lstStyle>
            <a:lvl1pPr marL="0" marR="0" indent="0" algn="l" defTabSz="1632753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 smtClean="0"/>
          </a:p>
          <a:p>
            <a:endParaRPr kumimoji="1" lang="ja-JP" altLang="en-US" dirty="0"/>
          </a:p>
        </p:txBody>
      </p:sp>
      <p:sp>
        <p:nvSpPr>
          <p:cNvPr id="33" name="図プレースホルダー 4"/>
          <p:cNvSpPr>
            <a:spLocks noGrp="1"/>
          </p:cNvSpPr>
          <p:nvPr>
            <p:ph type="pic" sz="quarter" idx="36" hasCustomPrompt="1"/>
          </p:nvPr>
        </p:nvSpPr>
        <p:spPr>
          <a:xfrm>
            <a:off x="10358341" y="6358635"/>
            <a:ext cx="2474913" cy="2474913"/>
          </a:xfrm>
          <a:solidFill>
            <a:schemeClr val="accent1">
              <a:lumMod val="20000"/>
              <a:lumOff val="80000"/>
            </a:schemeClr>
          </a:solidFill>
        </p:spPr>
        <p:txBody>
          <a:bodyPr/>
          <a:lstStyle>
            <a:lvl1pPr marL="0" marR="0" indent="0" algn="l" defTabSz="1632753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 smtClean="0"/>
          </a:p>
          <a:p>
            <a:endParaRPr kumimoji="1" lang="ja-JP" altLang="en-US" dirty="0"/>
          </a:p>
        </p:txBody>
      </p:sp>
      <p:sp>
        <p:nvSpPr>
          <p:cNvPr id="34" name="図プレースホルダー 4"/>
          <p:cNvSpPr>
            <a:spLocks noGrp="1"/>
          </p:cNvSpPr>
          <p:nvPr>
            <p:ph type="pic" sz="quarter" idx="37" hasCustomPrompt="1"/>
          </p:nvPr>
        </p:nvSpPr>
        <p:spPr>
          <a:xfrm>
            <a:off x="12833616" y="6358635"/>
            <a:ext cx="2474913" cy="2474913"/>
          </a:xfrm>
          <a:solidFill>
            <a:schemeClr val="accent1">
              <a:lumMod val="40000"/>
              <a:lumOff val="60000"/>
            </a:schemeClr>
          </a:solidFill>
        </p:spPr>
        <p:txBody>
          <a:bodyPr/>
          <a:lstStyle>
            <a:lvl1pPr marL="0" marR="0" indent="0" algn="l" defTabSz="1632753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 smtClean="0"/>
          </a:p>
          <a:p>
            <a:endParaRPr kumimoji="1" lang="ja-JP" altLang="en-US" dirty="0"/>
          </a:p>
        </p:txBody>
      </p:sp>
    </p:spTree>
    <p:extLst>
      <p:ext uri="{BB962C8B-B14F-4D97-AF65-F5344CB8AC3E}">
        <p14:creationId xmlns:p14="http://schemas.microsoft.com/office/powerpoint/2010/main" val="228898730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0" presetClass="entr" presetSubtype="0" fill="hold" grpId="0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10" presetClass="entr" presetSubtype="0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10" presetClass="entr" presetSubtype="0" fill="hold" grpId="0" nodeType="withEffect">
                                  <p:stCondLst>
                                    <p:cond delay="110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1700"/>
                            </p:stCondLst>
                            <p:childTnLst>
                              <p:par>
                                <p:cTn id="45" presetID="2" presetClass="entr" presetSubtype="2" decel="100000" fill="hold" grpId="0" nodeType="afterEffect">
                                  <p:stCondLst>
                                    <p:cond delay="50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2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 animBg="1"/>
      <p:bldP spid="10" grpId="0" animBg="1"/>
      <p:bldP spid="15" grpId="0" animBg="1"/>
      <p:bldP spid="19" grpId="0" animBg="1"/>
      <p:bldP spid="20" grpId="0" animBg="1"/>
      <p:bldP spid="21" grpId="0" animBg="1"/>
      <p:bldP spid="22" grpId="0" animBg="1"/>
      <p:bldP spid="23" grpId="0" animBg="1"/>
      <p:bldP spid="27" grpId="0">
        <p:tmplLst>
          <p:tmpl>
            <p:tnLst>
              <p:par>
                <p:cTn presetID="2" presetClass="entr" presetSubtype="2" decel="100000" fill="hold" nodeType="afterEffect">
                  <p:stCondLst>
                    <p:cond delay="500"/>
                  </p:stCondLst>
                  <p:iterate type="wd">
                    <p:tmPct val="10000"/>
                  </p:iterate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8" grpId="0">
        <p:tmplLst>
          <p:tmpl>
            <p:tnLst>
              <p:par>
                <p:cTn presetID="2" presetClass="entr" presetSubtype="2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0" grpId="0" animBg="1"/>
      <p:bldP spid="31" grpId="0" animBg="1"/>
      <p:bldP spid="32" grpId="0" animBg="1"/>
      <p:bldP spid="33" grpId="0" animBg="1"/>
      <p:bldP spid="34" grpId="0" animBg="1"/>
    </p:bldLst>
  </p:timing>
</p:sldLayout>
</file>

<file path=ppt/slideLayouts/slideLayout48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ig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正方形/長方形 13"/>
          <p:cNvSpPr/>
          <p:nvPr userDrawn="1"/>
        </p:nvSpPr>
        <p:spPr>
          <a:xfrm>
            <a:off x="1" y="0"/>
            <a:ext cx="502246" cy="10287000"/>
          </a:xfrm>
          <a:prstGeom prst="rect">
            <a:avLst/>
          </a:prstGeom>
          <a:solidFill>
            <a:schemeClr val="accent1"/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  <a:alpha val="70000"/>
                  </a:prstClr>
                </a:solidFill>
              </a:rPr>
              <a:t>The Power of PowerPoint | thepopp.com</a:t>
            </a:r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87164BF-D67A-46C0-81D2-5BAF67C00C80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  <p:cxnSp>
        <p:nvCxnSpPr>
          <p:cNvPr id="10" name="直線コネクタ 9"/>
          <p:cNvCxnSpPr/>
          <p:nvPr userDrawn="1"/>
        </p:nvCxnSpPr>
        <p:spPr>
          <a:xfrm flipH="1">
            <a:off x="0" y="4775560"/>
            <a:ext cx="18286413" cy="0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" name="テキスト プレースホルダー 11"/>
          <p:cNvSpPr>
            <a:spLocks noGrp="1"/>
          </p:cNvSpPr>
          <p:nvPr>
            <p:ph type="body" sz="quarter" idx="15" hasCustomPrompt="1"/>
          </p:nvPr>
        </p:nvSpPr>
        <p:spPr>
          <a:xfrm>
            <a:off x="9430095" y="1993151"/>
            <a:ext cx="8399077" cy="2790310"/>
          </a:xfrm>
        </p:spPr>
        <p:txBody>
          <a:bodyPr anchor="b">
            <a:noAutofit/>
          </a:bodyPr>
          <a:lstStyle>
            <a:lvl1pPr algn="l">
              <a:lnSpc>
                <a:spcPct val="100000"/>
              </a:lnSpc>
              <a:spcBef>
                <a:spcPts val="0"/>
              </a:spcBef>
              <a:defRPr sz="5400" spc="600" baseline="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2" name="テキスト プレースホルダー 11"/>
          <p:cNvSpPr>
            <a:spLocks noGrp="1"/>
          </p:cNvSpPr>
          <p:nvPr>
            <p:ph type="body" sz="quarter" idx="20" hasCustomPrompt="1"/>
          </p:nvPr>
        </p:nvSpPr>
        <p:spPr>
          <a:xfrm>
            <a:off x="9430095" y="4905010"/>
            <a:ext cx="8399076" cy="3523856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4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7" name="図プレースホルダー 6"/>
          <p:cNvSpPr>
            <a:spLocks noGrp="1"/>
          </p:cNvSpPr>
          <p:nvPr>
            <p:ph type="pic" sz="quarter" idx="12" hasCustomPrompt="1"/>
          </p:nvPr>
        </p:nvSpPr>
        <p:spPr>
          <a:xfrm>
            <a:off x="412236" y="0"/>
            <a:ext cx="8730970" cy="10287000"/>
          </a:xfrm>
        </p:spPr>
        <p:txBody>
          <a:bodyPr/>
          <a:lstStyle>
            <a:lvl1pPr>
              <a:defRPr baseline="0"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/>
          </a:p>
        </p:txBody>
      </p:sp>
    </p:spTree>
    <p:extLst>
      <p:ext uri="{BB962C8B-B14F-4D97-AF65-F5344CB8AC3E}">
        <p14:creationId xmlns:p14="http://schemas.microsoft.com/office/powerpoint/2010/main" val="273960779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0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4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2" presetClass="entr" presetSubtype="2" decel="100000" fill="hold" grpId="0" nodeType="after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2" presetClass="entr" presetSubtype="2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 animBg="1"/>
      <p:bldP spid="11" grpId="0"/>
      <p:bldP spid="12" grpId="0">
        <p:tmplLst>
          <p:tmpl>
            <p:tnLst>
              <p:par>
                <p:cTn presetID="2" presetClass="entr" presetSubtype="2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7" grpId="0"/>
    </p:bldLst>
  </p:timing>
</p:sldLayout>
</file>

<file path=ppt/slideLayouts/slideLayout48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 Images and descri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図プレースホルダー 5"/>
          <p:cNvSpPr>
            <a:spLocks noGrp="1"/>
          </p:cNvSpPr>
          <p:nvPr>
            <p:ph type="pic" sz="quarter" idx="12" hasCustomPrompt="1"/>
          </p:nvPr>
        </p:nvSpPr>
        <p:spPr>
          <a:xfrm>
            <a:off x="38182" y="43542"/>
            <a:ext cx="3600000" cy="4615544"/>
          </a:xfrm>
        </p:spPr>
        <p:txBody>
          <a:bodyPr/>
          <a:lstStyle>
            <a:lvl1pPr>
              <a:defRPr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/>
          </a:p>
        </p:txBody>
      </p:sp>
      <p:sp>
        <p:nvSpPr>
          <p:cNvPr id="7" name="図プレースホルダー 5"/>
          <p:cNvSpPr>
            <a:spLocks noGrp="1"/>
          </p:cNvSpPr>
          <p:nvPr>
            <p:ph type="pic" sz="quarter" idx="13" hasCustomPrompt="1"/>
          </p:nvPr>
        </p:nvSpPr>
        <p:spPr>
          <a:xfrm>
            <a:off x="3687753" y="4706599"/>
            <a:ext cx="3600000" cy="4615544"/>
          </a:xfrm>
        </p:spPr>
        <p:txBody>
          <a:bodyPr/>
          <a:lstStyle>
            <a:lvl1pPr marL="0" marR="0" indent="0" algn="l" defTabSz="1632753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 smtClean="0"/>
          </a:p>
          <a:p>
            <a:endParaRPr kumimoji="1" lang="ja-JP" altLang="en-US" dirty="0"/>
          </a:p>
        </p:txBody>
      </p:sp>
      <p:sp>
        <p:nvSpPr>
          <p:cNvPr id="8" name="図プレースホルダー 5"/>
          <p:cNvSpPr>
            <a:spLocks noGrp="1"/>
          </p:cNvSpPr>
          <p:nvPr>
            <p:ph type="pic" sz="quarter" idx="14" hasCustomPrompt="1"/>
          </p:nvPr>
        </p:nvSpPr>
        <p:spPr>
          <a:xfrm>
            <a:off x="7337324" y="43542"/>
            <a:ext cx="3600000" cy="4615544"/>
          </a:xfrm>
        </p:spPr>
        <p:txBody>
          <a:bodyPr/>
          <a:lstStyle>
            <a:lvl1pPr marL="0" marR="0" indent="0" algn="l" defTabSz="1632753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 smtClean="0"/>
          </a:p>
          <a:p>
            <a:endParaRPr kumimoji="1" lang="ja-JP" altLang="en-US" dirty="0"/>
          </a:p>
        </p:txBody>
      </p:sp>
      <p:sp>
        <p:nvSpPr>
          <p:cNvPr id="9" name="図プレースホルダー 5"/>
          <p:cNvSpPr>
            <a:spLocks noGrp="1"/>
          </p:cNvSpPr>
          <p:nvPr>
            <p:ph type="pic" sz="quarter" idx="15" hasCustomPrompt="1"/>
          </p:nvPr>
        </p:nvSpPr>
        <p:spPr>
          <a:xfrm>
            <a:off x="10988185" y="4706943"/>
            <a:ext cx="3600000" cy="4615544"/>
          </a:xfrm>
        </p:spPr>
        <p:txBody>
          <a:bodyPr/>
          <a:lstStyle>
            <a:lvl1pPr marL="0" marR="0" indent="0" algn="l" defTabSz="1632753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 smtClean="0"/>
          </a:p>
          <a:p>
            <a:endParaRPr kumimoji="1" lang="ja-JP" altLang="en-US" dirty="0"/>
          </a:p>
        </p:txBody>
      </p:sp>
      <p:sp>
        <p:nvSpPr>
          <p:cNvPr id="10" name="図プレースホルダー 5"/>
          <p:cNvSpPr>
            <a:spLocks noGrp="1"/>
          </p:cNvSpPr>
          <p:nvPr>
            <p:ph type="pic" sz="quarter" idx="16" hasCustomPrompt="1"/>
          </p:nvPr>
        </p:nvSpPr>
        <p:spPr>
          <a:xfrm>
            <a:off x="14636467" y="43542"/>
            <a:ext cx="3600000" cy="4615544"/>
          </a:xfrm>
        </p:spPr>
        <p:txBody>
          <a:bodyPr/>
          <a:lstStyle>
            <a:lvl1pPr marL="0" marR="0" indent="0" algn="l" defTabSz="1632753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 smtClean="0"/>
          </a:p>
          <a:p>
            <a:endParaRPr kumimoji="1" lang="ja-JP" altLang="en-US" dirty="0"/>
          </a:p>
        </p:txBody>
      </p: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  <a:alpha val="70000"/>
                  </a:prstClr>
                </a:solidFill>
              </a:rPr>
              <a:t>The Power of PowerPoint | thepopp.com</a:t>
            </a:r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87164BF-D67A-46C0-81D2-5BAF67C00C80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  <p:sp>
        <p:nvSpPr>
          <p:cNvPr id="12" name="正方形/長方形 11"/>
          <p:cNvSpPr/>
          <p:nvPr userDrawn="1"/>
        </p:nvSpPr>
        <p:spPr>
          <a:xfrm>
            <a:off x="38182" y="4706943"/>
            <a:ext cx="3600000" cy="4615200"/>
          </a:xfrm>
          <a:prstGeom prst="rect">
            <a:avLst/>
          </a:prstGeom>
          <a:solidFill>
            <a:schemeClr val="accent1">
              <a:lumMod val="75000"/>
            </a:schemeClr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3" name="正方形/長方形 12"/>
          <p:cNvSpPr/>
          <p:nvPr userDrawn="1"/>
        </p:nvSpPr>
        <p:spPr>
          <a:xfrm>
            <a:off x="3687753" y="43886"/>
            <a:ext cx="3600000" cy="4615200"/>
          </a:xfrm>
          <a:prstGeom prst="rect">
            <a:avLst/>
          </a:prstGeom>
          <a:solidFill>
            <a:schemeClr val="accent1"/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4" name="正方形/長方形 13"/>
          <p:cNvSpPr/>
          <p:nvPr userDrawn="1"/>
        </p:nvSpPr>
        <p:spPr>
          <a:xfrm>
            <a:off x="7337324" y="4706943"/>
            <a:ext cx="3600000" cy="4615200"/>
          </a:xfrm>
          <a:prstGeom prst="rect">
            <a:avLst/>
          </a:prstGeom>
          <a:solidFill>
            <a:schemeClr val="accent1">
              <a:lumMod val="50000"/>
            </a:schemeClr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5" name="正方形/長方形 14"/>
          <p:cNvSpPr/>
          <p:nvPr userDrawn="1"/>
        </p:nvSpPr>
        <p:spPr>
          <a:xfrm>
            <a:off x="10988185" y="43886"/>
            <a:ext cx="3600000" cy="4615200"/>
          </a:xfrm>
          <a:prstGeom prst="rect">
            <a:avLst/>
          </a:prstGeom>
          <a:solidFill>
            <a:schemeClr val="accent1"/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6" name="正方形/長方形 15"/>
          <p:cNvSpPr/>
          <p:nvPr userDrawn="1"/>
        </p:nvSpPr>
        <p:spPr>
          <a:xfrm>
            <a:off x="14636467" y="4707287"/>
            <a:ext cx="3600000" cy="4615200"/>
          </a:xfrm>
          <a:prstGeom prst="rect">
            <a:avLst/>
          </a:prstGeom>
          <a:solidFill>
            <a:schemeClr val="accent1">
              <a:lumMod val="75000"/>
            </a:schemeClr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7" name="図プレースホルダー 7"/>
          <p:cNvSpPr>
            <a:spLocks noGrp="1"/>
          </p:cNvSpPr>
          <p:nvPr>
            <p:ph type="pic" sz="quarter" idx="17" hasCustomPrompt="1"/>
          </p:nvPr>
        </p:nvSpPr>
        <p:spPr>
          <a:xfrm>
            <a:off x="1367024" y="4977639"/>
            <a:ext cx="942317" cy="942317"/>
          </a:xfrm>
        </p:spPr>
        <p:txBody>
          <a:bodyPr>
            <a:normAutofit/>
          </a:bodyPr>
          <a:lstStyle>
            <a:lvl1pPr>
              <a:defRPr sz="1600"/>
            </a:lvl1pPr>
          </a:lstStyle>
          <a:p>
            <a:r>
              <a:rPr kumimoji="1" lang="en-US" altLang="ja-JP" dirty="0" smtClean="0"/>
              <a:t>ICON</a:t>
            </a:r>
            <a:endParaRPr kumimoji="1" lang="ja-JP" altLang="en-US" dirty="0"/>
          </a:p>
        </p:txBody>
      </p:sp>
      <p:sp>
        <p:nvSpPr>
          <p:cNvPr id="18" name="図プレースホルダー 7"/>
          <p:cNvSpPr>
            <a:spLocks noGrp="1"/>
          </p:cNvSpPr>
          <p:nvPr>
            <p:ph type="pic" sz="quarter" idx="18" hasCustomPrompt="1"/>
          </p:nvPr>
        </p:nvSpPr>
        <p:spPr>
          <a:xfrm>
            <a:off x="5016594" y="365037"/>
            <a:ext cx="942317" cy="942317"/>
          </a:xfrm>
        </p:spPr>
        <p:txBody>
          <a:bodyPr>
            <a:normAutofit/>
          </a:bodyPr>
          <a:lstStyle>
            <a:lvl1pPr>
              <a:defRPr sz="1600"/>
            </a:lvl1pPr>
          </a:lstStyle>
          <a:p>
            <a:r>
              <a:rPr kumimoji="1" lang="en-US" altLang="ja-JP" dirty="0" smtClean="0"/>
              <a:t>ICON</a:t>
            </a:r>
            <a:endParaRPr kumimoji="1" lang="ja-JP" altLang="en-US" dirty="0"/>
          </a:p>
        </p:txBody>
      </p:sp>
      <p:sp>
        <p:nvSpPr>
          <p:cNvPr id="19" name="図プレースホルダー 7"/>
          <p:cNvSpPr>
            <a:spLocks noGrp="1"/>
          </p:cNvSpPr>
          <p:nvPr>
            <p:ph type="pic" sz="quarter" idx="19" hasCustomPrompt="1"/>
          </p:nvPr>
        </p:nvSpPr>
        <p:spPr>
          <a:xfrm>
            <a:off x="8666165" y="4977639"/>
            <a:ext cx="942317" cy="942317"/>
          </a:xfrm>
        </p:spPr>
        <p:txBody>
          <a:bodyPr>
            <a:normAutofit/>
          </a:bodyPr>
          <a:lstStyle>
            <a:lvl1pPr>
              <a:defRPr sz="1600"/>
            </a:lvl1pPr>
          </a:lstStyle>
          <a:p>
            <a:r>
              <a:rPr kumimoji="1" lang="en-US" altLang="ja-JP" dirty="0" smtClean="0"/>
              <a:t>ICON</a:t>
            </a:r>
            <a:endParaRPr kumimoji="1" lang="ja-JP" altLang="en-US" dirty="0"/>
          </a:p>
        </p:txBody>
      </p:sp>
      <p:sp>
        <p:nvSpPr>
          <p:cNvPr id="20" name="図プレースホルダー 7"/>
          <p:cNvSpPr>
            <a:spLocks noGrp="1"/>
          </p:cNvSpPr>
          <p:nvPr>
            <p:ph type="pic" sz="quarter" idx="20" hasCustomPrompt="1"/>
          </p:nvPr>
        </p:nvSpPr>
        <p:spPr>
          <a:xfrm>
            <a:off x="15965308" y="4977639"/>
            <a:ext cx="942317" cy="942317"/>
          </a:xfrm>
        </p:spPr>
        <p:txBody>
          <a:bodyPr>
            <a:normAutofit/>
          </a:bodyPr>
          <a:lstStyle>
            <a:lvl1pPr>
              <a:defRPr sz="1600"/>
            </a:lvl1pPr>
          </a:lstStyle>
          <a:p>
            <a:r>
              <a:rPr kumimoji="1" lang="en-US" altLang="ja-JP" dirty="0" smtClean="0"/>
              <a:t>ICON</a:t>
            </a:r>
            <a:endParaRPr kumimoji="1" lang="ja-JP" altLang="en-US" dirty="0"/>
          </a:p>
        </p:txBody>
      </p:sp>
      <p:sp>
        <p:nvSpPr>
          <p:cNvPr id="21" name="図プレースホルダー 7"/>
          <p:cNvSpPr>
            <a:spLocks noGrp="1"/>
          </p:cNvSpPr>
          <p:nvPr>
            <p:ph type="pic" sz="quarter" idx="21" hasCustomPrompt="1"/>
          </p:nvPr>
        </p:nvSpPr>
        <p:spPr>
          <a:xfrm>
            <a:off x="12317027" y="365037"/>
            <a:ext cx="942317" cy="942317"/>
          </a:xfrm>
        </p:spPr>
        <p:txBody>
          <a:bodyPr>
            <a:normAutofit/>
          </a:bodyPr>
          <a:lstStyle>
            <a:lvl1pPr>
              <a:defRPr sz="1600"/>
            </a:lvl1pPr>
          </a:lstStyle>
          <a:p>
            <a:r>
              <a:rPr kumimoji="1" lang="en-US" altLang="ja-JP" dirty="0" smtClean="0"/>
              <a:t>ICON</a:t>
            </a:r>
            <a:endParaRPr kumimoji="1" lang="ja-JP" altLang="en-US" dirty="0"/>
          </a:p>
        </p:txBody>
      </p:sp>
      <p:sp>
        <p:nvSpPr>
          <p:cNvPr id="23" name="テキスト プレースホルダー 11"/>
          <p:cNvSpPr>
            <a:spLocks noGrp="1"/>
          </p:cNvSpPr>
          <p:nvPr>
            <p:ph type="body" sz="quarter" idx="22" hasCustomPrompt="1"/>
          </p:nvPr>
        </p:nvSpPr>
        <p:spPr>
          <a:xfrm>
            <a:off x="41589" y="6038946"/>
            <a:ext cx="3538537" cy="598397"/>
          </a:xfrm>
        </p:spPr>
        <p:txBody>
          <a:bodyPr anchor="t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2800" spc="300" baseline="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5" name="テキスト プレースホルダー 11"/>
          <p:cNvSpPr>
            <a:spLocks noGrp="1"/>
          </p:cNvSpPr>
          <p:nvPr>
            <p:ph type="body" sz="quarter" idx="23" hasCustomPrompt="1"/>
          </p:nvPr>
        </p:nvSpPr>
        <p:spPr>
          <a:xfrm>
            <a:off x="213781" y="6535743"/>
            <a:ext cx="3182561" cy="2438400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180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6" name="テキスト プレースホルダー 11"/>
          <p:cNvSpPr>
            <a:spLocks noGrp="1"/>
          </p:cNvSpPr>
          <p:nvPr>
            <p:ph type="body" sz="quarter" idx="24" hasCustomPrompt="1"/>
          </p:nvPr>
        </p:nvSpPr>
        <p:spPr>
          <a:xfrm>
            <a:off x="3734702" y="1411831"/>
            <a:ext cx="3538537" cy="598397"/>
          </a:xfrm>
        </p:spPr>
        <p:txBody>
          <a:bodyPr anchor="t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2800" spc="300" baseline="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7" name="テキスト プレースホルダー 11"/>
          <p:cNvSpPr>
            <a:spLocks noGrp="1"/>
          </p:cNvSpPr>
          <p:nvPr>
            <p:ph type="body" sz="quarter" idx="25" hasCustomPrompt="1"/>
          </p:nvPr>
        </p:nvSpPr>
        <p:spPr>
          <a:xfrm>
            <a:off x="3906894" y="1908628"/>
            <a:ext cx="3182561" cy="2438400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180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0" name="テキスト プレースホルダー 11"/>
          <p:cNvSpPr>
            <a:spLocks noGrp="1"/>
          </p:cNvSpPr>
          <p:nvPr>
            <p:ph type="body" sz="quarter" idx="26" hasCustomPrompt="1"/>
          </p:nvPr>
        </p:nvSpPr>
        <p:spPr>
          <a:xfrm>
            <a:off x="11035134" y="1411832"/>
            <a:ext cx="3538537" cy="598397"/>
          </a:xfrm>
        </p:spPr>
        <p:txBody>
          <a:bodyPr anchor="t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2800" spc="300" baseline="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1" name="テキスト プレースホルダー 11"/>
          <p:cNvSpPr>
            <a:spLocks noGrp="1"/>
          </p:cNvSpPr>
          <p:nvPr>
            <p:ph type="body" sz="quarter" idx="27" hasCustomPrompt="1"/>
          </p:nvPr>
        </p:nvSpPr>
        <p:spPr>
          <a:xfrm>
            <a:off x="11207326" y="1908629"/>
            <a:ext cx="3182561" cy="2438400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180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2" name="テキスト プレースホルダー 11"/>
          <p:cNvSpPr>
            <a:spLocks noGrp="1"/>
          </p:cNvSpPr>
          <p:nvPr>
            <p:ph type="body" sz="quarter" idx="28" hasCustomPrompt="1"/>
          </p:nvPr>
        </p:nvSpPr>
        <p:spPr>
          <a:xfrm>
            <a:off x="7367934" y="6038946"/>
            <a:ext cx="3538537" cy="598397"/>
          </a:xfrm>
        </p:spPr>
        <p:txBody>
          <a:bodyPr anchor="t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2800" spc="300" baseline="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3" name="テキスト プレースホルダー 11"/>
          <p:cNvSpPr>
            <a:spLocks noGrp="1"/>
          </p:cNvSpPr>
          <p:nvPr>
            <p:ph type="body" sz="quarter" idx="29" hasCustomPrompt="1"/>
          </p:nvPr>
        </p:nvSpPr>
        <p:spPr>
          <a:xfrm>
            <a:off x="7540126" y="6535743"/>
            <a:ext cx="3182561" cy="2438400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180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4" name="テキスト プレースホルダー 11"/>
          <p:cNvSpPr>
            <a:spLocks noGrp="1"/>
          </p:cNvSpPr>
          <p:nvPr>
            <p:ph type="body" sz="quarter" idx="30" hasCustomPrompt="1"/>
          </p:nvPr>
        </p:nvSpPr>
        <p:spPr>
          <a:xfrm>
            <a:off x="14668366" y="6038947"/>
            <a:ext cx="3538537" cy="598397"/>
          </a:xfrm>
        </p:spPr>
        <p:txBody>
          <a:bodyPr anchor="t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2800" spc="300" baseline="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5" name="テキスト プレースホルダー 11"/>
          <p:cNvSpPr>
            <a:spLocks noGrp="1"/>
          </p:cNvSpPr>
          <p:nvPr>
            <p:ph type="body" sz="quarter" idx="31" hasCustomPrompt="1"/>
          </p:nvPr>
        </p:nvSpPr>
        <p:spPr>
          <a:xfrm>
            <a:off x="14840558" y="6535744"/>
            <a:ext cx="3182561" cy="2438400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180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8" name="図プレースホルダー 37"/>
          <p:cNvSpPr>
            <a:spLocks noGrp="1"/>
          </p:cNvSpPr>
          <p:nvPr>
            <p:ph type="pic" sz="quarter" idx="32" hasCustomPrompt="1"/>
          </p:nvPr>
        </p:nvSpPr>
        <p:spPr>
          <a:xfrm>
            <a:off x="1574657" y="4443762"/>
            <a:ext cx="527050" cy="527050"/>
          </a:xfrm>
          <a:prstGeom prst="triangle">
            <a:avLst/>
          </a:prstGeom>
          <a:solidFill>
            <a:schemeClr val="accent1">
              <a:lumMod val="75000"/>
            </a:schemeClr>
          </a:solidFill>
        </p:spPr>
        <p:txBody>
          <a:bodyPr/>
          <a:lstStyle/>
          <a:p>
            <a:r>
              <a:rPr kumimoji="1" lang="en-US" altLang="ja-JP" dirty="0" smtClean="0"/>
              <a:t> </a:t>
            </a:r>
            <a:endParaRPr kumimoji="1" lang="ja-JP" altLang="en-US" dirty="0"/>
          </a:p>
        </p:txBody>
      </p:sp>
      <p:sp>
        <p:nvSpPr>
          <p:cNvPr id="39" name="図プレースホルダー 37"/>
          <p:cNvSpPr>
            <a:spLocks noGrp="1"/>
          </p:cNvSpPr>
          <p:nvPr>
            <p:ph type="pic" sz="quarter" idx="33" hasCustomPrompt="1"/>
          </p:nvPr>
        </p:nvSpPr>
        <p:spPr>
          <a:xfrm>
            <a:off x="8878888" y="4443762"/>
            <a:ext cx="527050" cy="527050"/>
          </a:xfrm>
          <a:prstGeom prst="triangle">
            <a:avLst/>
          </a:prstGeom>
          <a:solidFill>
            <a:schemeClr val="accent1">
              <a:lumMod val="50000"/>
            </a:schemeClr>
          </a:solidFill>
        </p:spPr>
        <p:txBody>
          <a:bodyPr/>
          <a:lstStyle/>
          <a:p>
            <a:r>
              <a:rPr kumimoji="1" lang="en-US" altLang="ja-JP" dirty="0" smtClean="0"/>
              <a:t> </a:t>
            </a:r>
            <a:endParaRPr kumimoji="1" lang="ja-JP" altLang="en-US" dirty="0"/>
          </a:p>
        </p:txBody>
      </p:sp>
      <p:sp>
        <p:nvSpPr>
          <p:cNvPr id="40" name="図プレースホルダー 37"/>
          <p:cNvSpPr>
            <a:spLocks noGrp="1"/>
          </p:cNvSpPr>
          <p:nvPr>
            <p:ph type="pic" sz="quarter" idx="34" hasCustomPrompt="1"/>
          </p:nvPr>
        </p:nvSpPr>
        <p:spPr>
          <a:xfrm>
            <a:off x="16172942" y="4443762"/>
            <a:ext cx="527050" cy="527050"/>
          </a:xfrm>
          <a:prstGeom prst="triangle">
            <a:avLst/>
          </a:prstGeom>
          <a:solidFill>
            <a:schemeClr val="accent1">
              <a:lumMod val="75000"/>
            </a:schemeClr>
          </a:solidFill>
        </p:spPr>
        <p:txBody>
          <a:bodyPr/>
          <a:lstStyle/>
          <a:p>
            <a:r>
              <a:rPr kumimoji="1" lang="en-US" altLang="ja-JP" dirty="0" smtClean="0"/>
              <a:t> </a:t>
            </a:r>
            <a:endParaRPr kumimoji="1" lang="ja-JP" altLang="en-US" dirty="0"/>
          </a:p>
        </p:txBody>
      </p:sp>
      <p:sp>
        <p:nvSpPr>
          <p:cNvPr id="41" name="図プレースホルダー 37"/>
          <p:cNvSpPr>
            <a:spLocks noGrp="1"/>
          </p:cNvSpPr>
          <p:nvPr>
            <p:ph type="pic" sz="quarter" idx="35" hasCustomPrompt="1"/>
          </p:nvPr>
        </p:nvSpPr>
        <p:spPr>
          <a:xfrm rot="10800000">
            <a:off x="5224228" y="4378415"/>
            <a:ext cx="527050" cy="527050"/>
          </a:xfrm>
          <a:prstGeom prst="triangle">
            <a:avLst/>
          </a:prstGeom>
          <a:solidFill>
            <a:schemeClr val="accent1"/>
          </a:solidFill>
        </p:spPr>
        <p:txBody>
          <a:bodyPr/>
          <a:lstStyle/>
          <a:p>
            <a:r>
              <a:rPr kumimoji="1" lang="en-US" altLang="ja-JP" dirty="0" smtClean="0"/>
              <a:t> </a:t>
            </a:r>
            <a:endParaRPr kumimoji="1" lang="ja-JP" altLang="en-US" dirty="0"/>
          </a:p>
        </p:txBody>
      </p:sp>
      <p:sp>
        <p:nvSpPr>
          <p:cNvPr id="42" name="図プレースホルダー 37"/>
          <p:cNvSpPr>
            <a:spLocks noGrp="1"/>
          </p:cNvSpPr>
          <p:nvPr>
            <p:ph type="pic" sz="quarter" idx="36" hasCustomPrompt="1"/>
          </p:nvPr>
        </p:nvSpPr>
        <p:spPr>
          <a:xfrm rot="10800000">
            <a:off x="12524660" y="4436430"/>
            <a:ext cx="527050" cy="527050"/>
          </a:xfrm>
          <a:prstGeom prst="triangle">
            <a:avLst/>
          </a:prstGeom>
          <a:solidFill>
            <a:schemeClr val="accent1"/>
          </a:solidFill>
        </p:spPr>
        <p:txBody>
          <a:bodyPr/>
          <a:lstStyle/>
          <a:p>
            <a:r>
              <a:rPr kumimoji="1" lang="en-US" altLang="ja-JP" dirty="0" smtClean="0"/>
              <a:t> </a:t>
            </a:r>
            <a:endParaRPr kumimoji="1" lang="ja-JP" altLang="en-US" dirty="0"/>
          </a:p>
        </p:txBody>
      </p:sp>
    </p:spTree>
    <p:extLst>
      <p:ext uri="{BB962C8B-B14F-4D97-AF65-F5344CB8AC3E}">
        <p14:creationId xmlns:p14="http://schemas.microsoft.com/office/powerpoint/2010/main" val="397877309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22" presetClass="entr" presetSubtype="4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4" dur="1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500"/>
                            </p:stCondLst>
                            <p:childTnLst>
                              <p:par>
                                <p:cTn id="25" presetID="22" presetClass="entr" presetSubtype="4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2250"/>
                            </p:stCondLst>
                            <p:childTnLst>
                              <p:par>
                                <p:cTn id="2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1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2750"/>
                            </p:stCondLst>
                            <p:childTnLst>
                              <p:par>
                                <p:cTn id="33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5" dur="1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3250"/>
                            </p:stCondLst>
                            <p:childTnLst>
                              <p:par>
                                <p:cTn id="46" presetID="22" presetClass="entr" presetSubtype="1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8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4000"/>
                            </p:stCondLst>
                            <p:childTnLst>
                              <p:par>
                                <p:cTn id="50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4500"/>
                            </p:stCondLst>
                            <p:childTnLst>
                              <p:par>
                                <p:cTn id="54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6" dur="1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9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6" fill="hold">
                            <p:stCondLst>
                              <p:cond delay="5000"/>
                            </p:stCondLst>
                            <p:childTnLst>
                              <p:par>
                                <p:cTn id="67" presetID="22" presetClass="entr" presetSubtype="4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9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5750"/>
                            </p:stCondLst>
                            <p:childTnLst>
                              <p:par>
                                <p:cTn id="71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3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4" fill="hold">
                            <p:stCondLst>
                              <p:cond delay="6250"/>
                            </p:stCondLst>
                            <p:childTnLst>
                              <p:par>
                                <p:cTn id="7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7" dur="1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0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3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6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6750"/>
                            </p:stCondLst>
                            <p:childTnLst>
                              <p:par>
                                <p:cTn id="88" presetID="22" presetClass="entr" presetSubtype="1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90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7500"/>
                            </p:stCondLst>
                            <p:childTnLst>
                              <p:par>
                                <p:cTn id="92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4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8000"/>
                            </p:stCondLst>
                            <p:childTnLst>
                              <p:par>
                                <p:cTn id="96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8" dur="1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1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4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7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7" grpId="0"/>
      <p:bldP spid="8" grpId="0"/>
      <p:bldP spid="9" grpId="0"/>
      <p:bldP spid="10" grpId="0"/>
      <p:bldP spid="12" grpId="0" animBg="1"/>
      <p:bldP spid="13" grpId="0" animBg="1"/>
      <p:bldP spid="14" grpId="0" animBg="1"/>
      <p:bldP spid="15" grpId="0" animBg="1"/>
      <p:bldP spid="16" grpId="0" animBg="1"/>
      <p:bldP spid="17" grpId="0"/>
      <p:bldP spid="18" grpId="0"/>
      <p:bldP spid="19" grpId="0"/>
      <p:bldP spid="20" grpId="0"/>
      <p:bldP spid="21" grpId="0"/>
      <p:bldP spid="23" grpId="0">
        <p:tmplLst>
          <p:tmpl>
            <p:tnLst>
              <p:par>
                <p:cTn presetID="10" presetClass="entr" presetSubtype="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5" grpId="0">
        <p:tmplLst>
          <p:tmpl>
            <p:tnLst>
              <p:par>
                <p:cTn presetID="10" presetClass="entr" presetSubtype="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6" grpId="0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7" grpId="0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0" grpId="0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1" grpId="0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2" grpId="0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3" grpId="0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4" grpId="0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5" grpId="0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8" grpId="0" animBg="1"/>
      <p:bldP spid="39" grpId="0" animBg="1"/>
      <p:bldP spid="40" grpId="0" animBg="1"/>
      <p:bldP spid="41" grpId="0" animBg="1"/>
      <p:bldP spid="42" grpId="0" animBg="1"/>
    </p:bldLst>
  </p:timing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ユーザー設定レイアウ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en-US" altLang="ja-JP" dirty="0" smtClean="0"/>
              <a:t>SLIDE TITLE HERE</a:t>
            </a:r>
            <a:endParaRPr kumimoji="1" lang="ja-JP" altLang="en-US" dirty="0"/>
          </a:p>
        </p:txBody>
      </p: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 smtClean="0"/>
              <a:t>The Power of PowerPoint | thepopp.com</a:t>
            </a:r>
            <a:endParaRPr lang="en-US" dirty="0"/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87164BF-D67A-46C0-81D2-5BAF67C00C80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6" name="図プレースホルダー 5"/>
          <p:cNvSpPr>
            <a:spLocks noGrp="1"/>
          </p:cNvSpPr>
          <p:nvPr>
            <p:ph type="pic" sz="quarter" idx="12" hasCustomPrompt="1"/>
          </p:nvPr>
        </p:nvSpPr>
        <p:spPr>
          <a:xfrm>
            <a:off x="-794" y="1903140"/>
            <a:ext cx="18286413" cy="4545506"/>
          </a:xfrm>
        </p:spPr>
        <p:txBody>
          <a:bodyPr/>
          <a:lstStyle>
            <a:lvl1pPr>
              <a:defRPr baseline="0"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/>
          </a:p>
        </p:txBody>
      </p:sp>
      <p:sp>
        <p:nvSpPr>
          <p:cNvPr id="10" name="テキスト プレースホルダー 9"/>
          <p:cNvSpPr>
            <a:spLocks noGrp="1"/>
          </p:cNvSpPr>
          <p:nvPr>
            <p:ph type="body" sz="quarter" idx="13" hasCustomPrompt="1"/>
          </p:nvPr>
        </p:nvSpPr>
        <p:spPr>
          <a:xfrm>
            <a:off x="9142413" y="1903413"/>
            <a:ext cx="9144000" cy="4545012"/>
          </a:xfrm>
          <a:solidFill>
            <a:schemeClr val="tx2">
              <a:alpha val="80000"/>
            </a:schemeClr>
          </a:solidFill>
        </p:spPr>
        <p:txBody>
          <a:bodyPr/>
          <a:lstStyle>
            <a:lvl1pPr>
              <a:defRPr baseline="0"/>
            </a:lvl1pPr>
          </a:lstStyle>
          <a:p>
            <a:pPr lvl="0"/>
            <a:r>
              <a:rPr kumimoji="1" lang="en-US" altLang="ja-JP" dirty="0" smtClean="0"/>
              <a:t> </a:t>
            </a:r>
            <a:endParaRPr kumimoji="1" lang="ja-JP" altLang="en-US" dirty="0"/>
          </a:p>
        </p:txBody>
      </p:sp>
      <p:sp>
        <p:nvSpPr>
          <p:cNvPr id="11" name="テキスト プレースホルダー 11"/>
          <p:cNvSpPr>
            <a:spLocks noGrp="1"/>
          </p:cNvSpPr>
          <p:nvPr>
            <p:ph type="body" sz="quarter" idx="16" hasCustomPrompt="1"/>
          </p:nvPr>
        </p:nvSpPr>
        <p:spPr>
          <a:xfrm>
            <a:off x="3157541" y="7568135"/>
            <a:ext cx="11926325" cy="1625815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spcBef>
                <a:spcPts val="0"/>
              </a:spcBef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2" name="テキスト プレースホルダー 11"/>
          <p:cNvSpPr>
            <a:spLocks noGrp="1"/>
          </p:cNvSpPr>
          <p:nvPr>
            <p:ph type="body" sz="quarter" idx="17" hasCustomPrompt="1"/>
          </p:nvPr>
        </p:nvSpPr>
        <p:spPr>
          <a:xfrm>
            <a:off x="3157541" y="6898695"/>
            <a:ext cx="11926325" cy="773203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defRPr sz="32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3" name="テキスト プレースホルダー 11"/>
          <p:cNvSpPr>
            <a:spLocks noGrp="1"/>
          </p:cNvSpPr>
          <p:nvPr>
            <p:ph type="body" sz="quarter" idx="18" hasCustomPrompt="1"/>
          </p:nvPr>
        </p:nvSpPr>
        <p:spPr>
          <a:xfrm>
            <a:off x="9323226" y="2083160"/>
            <a:ext cx="900100" cy="1102622"/>
          </a:xfrm>
        </p:spPr>
        <p:txBody>
          <a:bodyPr anchor="ctr">
            <a:noAutofit/>
          </a:bodyPr>
          <a:lstStyle>
            <a:lvl1pPr algn="r">
              <a:lnSpc>
                <a:spcPct val="120000"/>
              </a:lnSpc>
              <a:defRPr sz="4400" spc="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0</a:t>
            </a:r>
            <a:endParaRPr lang="en-US" dirty="0"/>
          </a:p>
        </p:txBody>
      </p:sp>
      <p:sp>
        <p:nvSpPr>
          <p:cNvPr id="14" name="テキスト プレースホルダー 9"/>
          <p:cNvSpPr>
            <a:spLocks noGrp="1"/>
          </p:cNvSpPr>
          <p:nvPr>
            <p:ph type="body" sz="quarter" idx="19" hasCustomPrompt="1"/>
          </p:nvPr>
        </p:nvSpPr>
        <p:spPr>
          <a:xfrm>
            <a:off x="10268331" y="2199732"/>
            <a:ext cx="90010" cy="900100"/>
          </a:xfrm>
          <a:solidFill>
            <a:schemeClr val="accent1">
              <a:alpha val="69000"/>
            </a:schemeClr>
          </a:solidFill>
        </p:spPr>
        <p:txBody>
          <a:bodyPr/>
          <a:lstStyle>
            <a:lvl1pPr>
              <a:defRPr baseline="0"/>
            </a:lvl1pPr>
          </a:lstStyle>
          <a:p>
            <a:pPr lvl="0"/>
            <a:r>
              <a:rPr kumimoji="1" lang="en-US" altLang="ja-JP" dirty="0" smtClean="0"/>
              <a:t> </a:t>
            </a:r>
            <a:endParaRPr kumimoji="1" lang="ja-JP" altLang="en-US" dirty="0"/>
          </a:p>
        </p:txBody>
      </p:sp>
      <p:sp>
        <p:nvSpPr>
          <p:cNvPr id="15" name="テキスト プレースホルダー 11"/>
          <p:cNvSpPr>
            <a:spLocks noGrp="1"/>
          </p:cNvSpPr>
          <p:nvPr>
            <p:ph type="body" sz="quarter" idx="20" hasCustomPrompt="1"/>
          </p:nvPr>
        </p:nvSpPr>
        <p:spPr>
          <a:xfrm>
            <a:off x="10403346" y="2173170"/>
            <a:ext cx="7290810" cy="945105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6" name="テキスト プレースホルダー 11"/>
          <p:cNvSpPr>
            <a:spLocks noGrp="1"/>
          </p:cNvSpPr>
          <p:nvPr>
            <p:ph type="body" sz="quarter" idx="21" hasCustomPrompt="1"/>
          </p:nvPr>
        </p:nvSpPr>
        <p:spPr>
          <a:xfrm>
            <a:off x="9323226" y="3091713"/>
            <a:ext cx="900100" cy="1102622"/>
          </a:xfrm>
        </p:spPr>
        <p:txBody>
          <a:bodyPr anchor="ctr">
            <a:noAutofit/>
          </a:bodyPr>
          <a:lstStyle>
            <a:lvl1pPr algn="r">
              <a:lnSpc>
                <a:spcPct val="120000"/>
              </a:lnSpc>
              <a:defRPr sz="4400" spc="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0</a:t>
            </a:r>
            <a:endParaRPr lang="en-US" dirty="0"/>
          </a:p>
        </p:txBody>
      </p:sp>
      <p:sp>
        <p:nvSpPr>
          <p:cNvPr id="17" name="テキスト プレースホルダー 9"/>
          <p:cNvSpPr>
            <a:spLocks noGrp="1"/>
          </p:cNvSpPr>
          <p:nvPr>
            <p:ph type="body" sz="quarter" idx="22" hasCustomPrompt="1"/>
          </p:nvPr>
        </p:nvSpPr>
        <p:spPr>
          <a:xfrm>
            <a:off x="10268331" y="3208285"/>
            <a:ext cx="90010" cy="900100"/>
          </a:xfrm>
          <a:solidFill>
            <a:schemeClr val="accent1">
              <a:alpha val="69000"/>
            </a:schemeClr>
          </a:solidFill>
        </p:spPr>
        <p:txBody>
          <a:bodyPr/>
          <a:lstStyle>
            <a:lvl1pPr>
              <a:defRPr baseline="0"/>
            </a:lvl1pPr>
          </a:lstStyle>
          <a:p>
            <a:pPr lvl="0"/>
            <a:r>
              <a:rPr kumimoji="1" lang="en-US" altLang="ja-JP" dirty="0" smtClean="0"/>
              <a:t> </a:t>
            </a:r>
            <a:endParaRPr kumimoji="1" lang="ja-JP" altLang="en-US" dirty="0"/>
          </a:p>
        </p:txBody>
      </p:sp>
      <p:sp>
        <p:nvSpPr>
          <p:cNvPr id="18" name="テキスト プレースホルダー 11"/>
          <p:cNvSpPr>
            <a:spLocks noGrp="1"/>
          </p:cNvSpPr>
          <p:nvPr>
            <p:ph type="body" sz="quarter" idx="23" hasCustomPrompt="1"/>
          </p:nvPr>
        </p:nvSpPr>
        <p:spPr>
          <a:xfrm>
            <a:off x="10403346" y="3181723"/>
            <a:ext cx="7290810" cy="945105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9" name="テキスト プレースホルダー 11"/>
          <p:cNvSpPr>
            <a:spLocks noGrp="1"/>
          </p:cNvSpPr>
          <p:nvPr>
            <p:ph type="body" sz="quarter" idx="24" hasCustomPrompt="1"/>
          </p:nvPr>
        </p:nvSpPr>
        <p:spPr>
          <a:xfrm>
            <a:off x="9323226" y="4108385"/>
            <a:ext cx="900100" cy="1102622"/>
          </a:xfrm>
        </p:spPr>
        <p:txBody>
          <a:bodyPr anchor="ctr">
            <a:noAutofit/>
          </a:bodyPr>
          <a:lstStyle>
            <a:lvl1pPr algn="r">
              <a:lnSpc>
                <a:spcPct val="120000"/>
              </a:lnSpc>
              <a:defRPr sz="4400" spc="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0</a:t>
            </a:r>
            <a:endParaRPr lang="en-US" dirty="0"/>
          </a:p>
        </p:txBody>
      </p:sp>
      <p:sp>
        <p:nvSpPr>
          <p:cNvPr id="20" name="テキスト プレースホルダー 9"/>
          <p:cNvSpPr>
            <a:spLocks noGrp="1"/>
          </p:cNvSpPr>
          <p:nvPr>
            <p:ph type="body" sz="quarter" idx="25" hasCustomPrompt="1"/>
          </p:nvPr>
        </p:nvSpPr>
        <p:spPr>
          <a:xfrm>
            <a:off x="10268331" y="4224957"/>
            <a:ext cx="90010" cy="900100"/>
          </a:xfrm>
          <a:solidFill>
            <a:schemeClr val="accent1">
              <a:alpha val="69000"/>
            </a:schemeClr>
          </a:solidFill>
        </p:spPr>
        <p:txBody>
          <a:bodyPr/>
          <a:lstStyle>
            <a:lvl1pPr>
              <a:defRPr baseline="0"/>
            </a:lvl1pPr>
          </a:lstStyle>
          <a:p>
            <a:pPr lvl="0"/>
            <a:r>
              <a:rPr kumimoji="1" lang="en-US" altLang="ja-JP" dirty="0" smtClean="0"/>
              <a:t> </a:t>
            </a:r>
            <a:endParaRPr kumimoji="1" lang="ja-JP" altLang="en-US" dirty="0"/>
          </a:p>
        </p:txBody>
      </p:sp>
      <p:sp>
        <p:nvSpPr>
          <p:cNvPr id="21" name="テキスト プレースホルダー 11"/>
          <p:cNvSpPr>
            <a:spLocks noGrp="1"/>
          </p:cNvSpPr>
          <p:nvPr>
            <p:ph type="body" sz="quarter" idx="26" hasCustomPrompt="1"/>
          </p:nvPr>
        </p:nvSpPr>
        <p:spPr>
          <a:xfrm>
            <a:off x="10403346" y="4198395"/>
            <a:ext cx="7290810" cy="945105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2" name="テキスト プレースホルダー 11"/>
          <p:cNvSpPr>
            <a:spLocks noGrp="1"/>
          </p:cNvSpPr>
          <p:nvPr>
            <p:ph type="body" sz="quarter" idx="27" hasCustomPrompt="1"/>
          </p:nvPr>
        </p:nvSpPr>
        <p:spPr>
          <a:xfrm>
            <a:off x="9323226" y="5098495"/>
            <a:ext cx="900100" cy="1102622"/>
          </a:xfrm>
        </p:spPr>
        <p:txBody>
          <a:bodyPr anchor="ctr">
            <a:noAutofit/>
          </a:bodyPr>
          <a:lstStyle>
            <a:lvl1pPr algn="r">
              <a:lnSpc>
                <a:spcPct val="120000"/>
              </a:lnSpc>
              <a:defRPr sz="4400" spc="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0</a:t>
            </a:r>
            <a:endParaRPr lang="en-US" dirty="0"/>
          </a:p>
        </p:txBody>
      </p:sp>
      <p:sp>
        <p:nvSpPr>
          <p:cNvPr id="23" name="テキスト プレースホルダー 9"/>
          <p:cNvSpPr>
            <a:spLocks noGrp="1"/>
          </p:cNvSpPr>
          <p:nvPr>
            <p:ph type="body" sz="quarter" idx="28" hasCustomPrompt="1"/>
          </p:nvPr>
        </p:nvSpPr>
        <p:spPr>
          <a:xfrm>
            <a:off x="10268331" y="5215067"/>
            <a:ext cx="90010" cy="900100"/>
          </a:xfrm>
          <a:solidFill>
            <a:schemeClr val="accent1">
              <a:alpha val="69000"/>
            </a:schemeClr>
          </a:solidFill>
        </p:spPr>
        <p:txBody>
          <a:bodyPr/>
          <a:lstStyle>
            <a:lvl1pPr>
              <a:defRPr baseline="0"/>
            </a:lvl1pPr>
          </a:lstStyle>
          <a:p>
            <a:pPr lvl="0"/>
            <a:r>
              <a:rPr kumimoji="1" lang="en-US" altLang="ja-JP" dirty="0" smtClean="0"/>
              <a:t> </a:t>
            </a:r>
            <a:endParaRPr kumimoji="1" lang="ja-JP" altLang="en-US" dirty="0"/>
          </a:p>
        </p:txBody>
      </p:sp>
      <p:sp>
        <p:nvSpPr>
          <p:cNvPr id="24" name="テキスト プレースホルダー 11"/>
          <p:cNvSpPr>
            <a:spLocks noGrp="1"/>
          </p:cNvSpPr>
          <p:nvPr>
            <p:ph type="body" sz="quarter" idx="29" hasCustomPrompt="1"/>
          </p:nvPr>
        </p:nvSpPr>
        <p:spPr>
          <a:xfrm>
            <a:off x="10403346" y="5188505"/>
            <a:ext cx="7290810" cy="945105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86688937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37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2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1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25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750"/>
                            </p:stCondLst>
                            <p:childTnLst>
                              <p:par>
                                <p:cTn id="23" presetID="10" presetClass="entr" presetSubtype="0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2500"/>
                            </p:stCondLst>
                            <p:childTnLst>
                              <p:par>
                                <p:cTn id="33" presetID="10" presetClass="entr" presetSubtype="0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3250"/>
                            </p:stCondLst>
                            <p:childTnLst>
                              <p:par>
                                <p:cTn id="43" presetID="10" presetClass="entr" presetSubtype="0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4000"/>
                            </p:stCondLst>
                            <p:childTnLst>
                              <p:par>
                                <p:cTn id="53" presetID="2" presetClass="entr" presetSubtype="4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2" presetClass="entr" presetSubtype="4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10" grpId="0" animBg="1">
        <p:tmplLst>
          <p:tmpl>
            <p:tnLst>
              <p:par>
                <p:cTn presetID="22" presetClass="entr" presetSubtype="2" fill="hold" nodeType="after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right)">
                      <p:cBhvr>
                        <p:cTn dur="500"/>
                        <p:tgtEl>
                          <p:spTgt spid="1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1" grpId="0">
        <p:tmplLst>
          <p:tmpl>
            <p:tnLst>
              <p:par>
                <p:cTn presetID="2" presetClass="entr" presetSubtype="4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2" grpId="0">
        <p:tmplLst>
          <p:tmpl>
            <p:tnLst>
              <p:par>
                <p:cTn presetID="2" presetClass="entr" presetSubtype="4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3" grpId="0">
        <p:tmplLst>
          <p:tmpl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4" grpId="0" animBg="1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5" grpId="0"/>
      <p:bldP spid="16" grpId="0">
        <p:tmplLst>
          <p:tmpl>
            <p:tnLst>
              <p:par>
                <p:cTn presetID="10" presetClass="entr" presetSubtype="0" fill="hold" nodeType="after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7" grpId="0" animBg="1">
        <p:tmplLst>
          <p:tmpl>
            <p:tnLst>
              <p:par>
                <p:cTn presetID="10" presetClass="entr" presetSubtype="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8" grpId="0"/>
      <p:bldP spid="19" grpId="0">
        <p:tmplLst>
          <p:tmpl>
            <p:tnLst>
              <p:par>
                <p:cTn presetID="10" presetClass="entr" presetSubtype="0" fill="hold" nodeType="after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0" grpId="0" animBg="1">
        <p:tmplLst>
          <p:tmpl>
            <p:tnLst>
              <p:par>
                <p:cTn presetID="10" presetClass="entr" presetSubtype="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1" grpId="0"/>
      <p:bldP spid="22" grpId="0">
        <p:tmplLst>
          <p:tmpl>
            <p:tnLst>
              <p:par>
                <p:cTn presetID="10" presetClass="entr" presetSubtype="0" fill="hold" nodeType="after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3" grpId="0" animBg="1">
        <p:tmplLst>
          <p:tmpl>
            <p:tnLst>
              <p:par>
                <p:cTn presetID="10" presetClass="entr" presetSubtype="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4" grpId="0"/>
    </p:bldLst>
  </p:timing>
</p:sldLayout>
</file>

<file path=ppt/slideLayouts/slideLayout49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Layer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  <a:alpha val="70000"/>
                  </a:prstClr>
                </a:solidFill>
              </a:rPr>
              <a:t>The Power of PowerPoint | thepopp.com</a:t>
            </a:r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87164BF-D67A-46C0-81D2-5BAF67C00C80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  <p:sp>
        <p:nvSpPr>
          <p:cNvPr id="32" name="六角形 31"/>
          <p:cNvSpPr/>
          <p:nvPr userDrawn="1"/>
        </p:nvSpPr>
        <p:spPr>
          <a:xfrm rot="5400000">
            <a:off x="5939381" y="2737528"/>
            <a:ext cx="6406062" cy="5522467"/>
          </a:xfrm>
          <a:prstGeom prst="hexagon">
            <a:avLst>
              <a:gd name="adj" fmla="val 28637"/>
              <a:gd name="vf" fmla="val 115470"/>
            </a:avLst>
          </a:prstGeom>
          <a:solidFill>
            <a:schemeClr val="accent1">
              <a:lumMod val="20000"/>
              <a:lumOff val="80000"/>
            </a:schemeClr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37" name="円/楕円 36"/>
          <p:cNvSpPr/>
          <p:nvPr userDrawn="1"/>
        </p:nvSpPr>
        <p:spPr>
          <a:xfrm>
            <a:off x="8120711" y="1395630"/>
            <a:ext cx="2025225" cy="2025225"/>
          </a:xfrm>
          <a:prstGeom prst="ellipse">
            <a:avLst/>
          </a:prstGeom>
          <a:solidFill>
            <a:schemeClr val="accent1"/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38" name="円/楕円 37"/>
          <p:cNvSpPr/>
          <p:nvPr userDrawn="1"/>
        </p:nvSpPr>
        <p:spPr>
          <a:xfrm>
            <a:off x="10853396" y="2880795"/>
            <a:ext cx="2025225" cy="2025225"/>
          </a:xfrm>
          <a:prstGeom prst="ellipse">
            <a:avLst/>
          </a:prstGeom>
          <a:solidFill>
            <a:schemeClr val="accent1"/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39" name="円/楕円 38"/>
          <p:cNvSpPr/>
          <p:nvPr userDrawn="1"/>
        </p:nvSpPr>
        <p:spPr>
          <a:xfrm>
            <a:off x="10853396" y="6031145"/>
            <a:ext cx="2025225" cy="2025225"/>
          </a:xfrm>
          <a:prstGeom prst="ellipse">
            <a:avLst/>
          </a:prstGeom>
          <a:solidFill>
            <a:schemeClr val="accent1"/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40" name="円/楕円 39"/>
          <p:cNvSpPr/>
          <p:nvPr userDrawn="1"/>
        </p:nvSpPr>
        <p:spPr>
          <a:xfrm>
            <a:off x="8120711" y="7561315"/>
            <a:ext cx="2025225" cy="2025225"/>
          </a:xfrm>
          <a:prstGeom prst="ellipse">
            <a:avLst/>
          </a:prstGeom>
          <a:solidFill>
            <a:schemeClr val="accent1"/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41" name="円/楕円 40"/>
          <p:cNvSpPr/>
          <p:nvPr userDrawn="1"/>
        </p:nvSpPr>
        <p:spPr>
          <a:xfrm>
            <a:off x="5368565" y="6031145"/>
            <a:ext cx="2025225" cy="2025225"/>
          </a:xfrm>
          <a:prstGeom prst="ellipse">
            <a:avLst/>
          </a:prstGeom>
          <a:solidFill>
            <a:schemeClr val="accent1"/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42" name="円/楕円 41"/>
          <p:cNvSpPr/>
          <p:nvPr userDrawn="1"/>
        </p:nvSpPr>
        <p:spPr>
          <a:xfrm>
            <a:off x="5368565" y="2872462"/>
            <a:ext cx="2025225" cy="2025225"/>
          </a:xfrm>
          <a:prstGeom prst="ellipse">
            <a:avLst/>
          </a:prstGeom>
          <a:solidFill>
            <a:schemeClr val="accent1"/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43" name="テキスト プレースホルダー 11"/>
          <p:cNvSpPr>
            <a:spLocks noGrp="1"/>
          </p:cNvSpPr>
          <p:nvPr>
            <p:ph type="body" sz="quarter" idx="21" hasCustomPrompt="1"/>
          </p:nvPr>
        </p:nvSpPr>
        <p:spPr>
          <a:xfrm>
            <a:off x="6982966" y="4950496"/>
            <a:ext cx="4275475" cy="990111"/>
          </a:xfrm>
        </p:spPr>
        <p:txBody>
          <a:bodyPr anchor="ctr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3600" spc="300" baseline="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44" name="テキスト プレースホルダー 11"/>
          <p:cNvSpPr>
            <a:spLocks noGrp="1"/>
          </p:cNvSpPr>
          <p:nvPr>
            <p:ph type="body" sz="quarter" idx="22" hasCustomPrompt="1"/>
          </p:nvPr>
        </p:nvSpPr>
        <p:spPr>
          <a:xfrm>
            <a:off x="5485100" y="3405437"/>
            <a:ext cx="1800201" cy="990111"/>
          </a:xfrm>
        </p:spPr>
        <p:txBody>
          <a:bodyPr anchor="ctr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2400" spc="0" baseline="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45" name="テキスト プレースホルダー 11"/>
          <p:cNvSpPr>
            <a:spLocks noGrp="1"/>
          </p:cNvSpPr>
          <p:nvPr>
            <p:ph type="body" sz="quarter" idx="23" hasCustomPrompt="1"/>
          </p:nvPr>
        </p:nvSpPr>
        <p:spPr>
          <a:xfrm>
            <a:off x="8216912" y="1882351"/>
            <a:ext cx="1800201" cy="990111"/>
          </a:xfrm>
        </p:spPr>
        <p:txBody>
          <a:bodyPr anchor="ctr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2400" spc="0" baseline="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46" name="テキスト プレースホルダー 11"/>
          <p:cNvSpPr>
            <a:spLocks noGrp="1"/>
          </p:cNvSpPr>
          <p:nvPr>
            <p:ph type="body" sz="quarter" idx="24" hasCustomPrompt="1"/>
          </p:nvPr>
        </p:nvSpPr>
        <p:spPr>
          <a:xfrm>
            <a:off x="10953207" y="3405437"/>
            <a:ext cx="1800201" cy="990111"/>
          </a:xfrm>
        </p:spPr>
        <p:txBody>
          <a:bodyPr anchor="ctr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2400" spc="0" baseline="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49" name="テキスト プレースホルダー 11"/>
          <p:cNvSpPr>
            <a:spLocks noGrp="1"/>
          </p:cNvSpPr>
          <p:nvPr>
            <p:ph type="body" sz="quarter" idx="25" hasCustomPrompt="1"/>
          </p:nvPr>
        </p:nvSpPr>
        <p:spPr>
          <a:xfrm>
            <a:off x="5468377" y="6548701"/>
            <a:ext cx="1800201" cy="990111"/>
          </a:xfrm>
        </p:spPr>
        <p:txBody>
          <a:bodyPr anchor="ctr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2400" spc="0" baseline="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50" name="テキスト プレースホルダー 11"/>
          <p:cNvSpPr>
            <a:spLocks noGrp="1"/>
          </p:cNvSpPr>
          <p:nvPr>
            <p:ph type="body" sz="quarter" idx="26" hasCustomPrompt="1"/>
          </p:nvPr>
        </p:nvSpPr>
        <p:spPr>
          <a:xfrm>
            <a:off x="10936484" y="6548701"/>
            <a:ext cx="1800201" cy="990111"/>
          </a:xfrm>
        </p:spPr>
        <p:txBody>
          <a:bodyPr anchor="ctr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2400" spc="0" baseline="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51" name="テキスト プレースホルダー 11"/>
          <p:cNvSpPr>
            <a:spLocks noGrp="1"/>
          </p:cNvSpPr>
          <p:nvPr>
            <p:ph type="body" sz="quarter" idx="27" hasCustomPrompt="1"/>
          </p:nvPr>
        </p:nvSpPr>
        <p:spPr>
          <a:xfrm>
            <a:off x="8216912" y="8078871"/>
            <a:ext cx="1800201" cy="990111"/>
          </a:xfrm>
        </p:spPr>
        <p:txBody>
          <a:bodyPr anchor="ctr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2400" spc="0" baseline="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52" name="円弧 51"/>
          <p:cNvSpPr/>
          <p:nvPr userDrawn="1"/>
        </p:nvSpPr>
        <p:spPr>
          <a:xfrm rot="2700000">
            <a:off x="7976000" y="1249736"/>
            <a:ext cx="2320588" cy="2320588"/>
          </a:xfrm>
          <a:prstGeom prst="arc">
            <a:avLst>
              <a:gd name="adj1" fmla="val 16200000"/>
              <a:gd name="adj2" fmla="val 20055362"/>
            </a:avLst>
          </a:prstGeom>
          <a:ln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black"/>
              </a:solidFill>
            </a:endParaRPr>
          </a:p>
        </p:txBody>
      </p:sp>
      <p:cxnSp>
        <p:nvCxnSpPr>
          <p:cNvPr id="54" name="直線コネクタ 53"/>
          <p:cNvCxnSpPr>
            <a:stCxn id="52" idx="0"/>
          </p:cNvCxnSpPr>
          <p:nvPr userDrawn="1"/>
        </p:nvCxnSpPr>
        <p:spPr>
          <a:xfrm>
            <a:off x="9956746" y="1589578"/>
            <a:ext cx="5651554" cy="0"/>
          </a:xfrm>
          <a:prstGeom prst="line">
            <a:avLst/>
          </a:prstGeom>
          <a:ln w="12700">
            <a:prstDash val="dash"/>
            <a:tailEnd type="oval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0" name="円弧 59"/>
          <p:cNvSpPr/>
          <p:nvPr userDrawn="1"/>
        </p:nvSpPr>
        <p:spPr>
          <a:xfrm rot="2700000">
            <a:off x="10706500" y="2712080"/>
            <a:ext cx="2320588" cy="2320588"/>
          </a:xfrm>
          <a:prstGeom prst="arc">
            <a:avLst>
              <a:gd name="adj1" fmla="val 16200000"/>
              <a:gd name="adj2" fmla="val 20055362"/>
            </a:avLst>
          </a:prstGeom>
          <a:ln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black"/>
              </a:solidFill>
            </a:endParaRPr>
          </a:p>
        </p:txBody>
      </p:sp>
      <p:cxnSp>
        <p:nvCxnSpPr>
          <p:cNvPr id="61" name="直線コネクタ 60"/>
          <p:cNvCxnSpPr>
            <a:stCxn id="60" idx="0"/>
          </p:cNvCxnSpPr>
          <p:nvPr userDrawn="1"/>
        </p:nvCxnSpPr>
        <p:spPr>
          <a:xfrm>
            <a:off x="12687246" y="3051922"/>
            <a:ext cx="5003854" cy="0"/>
          </a:xfrm>
          <a:prstGeom prst="line">
            <a:avLst/>
          </a:prstGeom>
          <a:ln w="12700">
            <a:prstDash val="dash"/>
            <a:tailEnd type="oval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3" name="円弧 62"/>
          <p:cNvSpPr/>
          <p:nvPr userDrawn="1"/>
        </p:nvSpPr>
        <p:spPr>
          <a:xfrm rot="2700000">
            <a:off x="10706500" y="5870763"/>
            <a:ext cx="2320588" cy="2320588"/>
          </a:xfrm>
          <a:prstGeom prst="arc">
            <a:avLst>
              <a:gd name="adj1" fmla="val 16200000"/>
              <a:gd name="adj2" fmla="val 20055362"/>
            </a:avLst>
          </a:prstGeom>
          <a:ln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black"/>
              </a:solidFill>
            </a:endParaRPr>
          </a:p>
        </p:txBody>
      </p:sp>
      <p:cxnSp>
        <p:nvCxnSpPr>
          <p:cNvPr id="64" name="直線コネクタ 63"/>
          <p:cNvCxnSpPr/>
          <p:nvPr userDrawn="1"/>
        </p:nvCxnSpPr>
        <p:spPr>
          <a:xfrm>
            <a:off x="12687246" y="6210605"/>
            <a:ext cx="5003854" cy="0"/>
          </a:xfrm>
          <a:prstGeom prst="line">
            <a:avLst/>
          </a:prstGeom>
          <a:ln w="12700">
            <a:prstDash val="dash"/>
            <a:tailEnd type="oval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0" name="円弧 69"/>
          <p:cNvSpPr/>
          <p:nvPr userDrawn="1"/>
        </p:nvSpPr>
        <p:spPr>
          <a:xfrm rot="18900000" flipH="1">
            <a:off x="5212902" y="2712080"/>
            <a:ext cx="2320588" cy="2320588"/>
          </a:xfrm>
          <a:prstGeom prst="arc">
            <a:avLst>
              <a:gd name="adj1" fmla="val 16200000"/>
              <a:gd name="adj2" fmla="val 20055362"/>
            </a:avLst>
          </a:prstGeom>
          <a:ln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black"/>
              </a:solidFill>
            </a:endParaRPr>
          </a:p>
        </p:txBody>
      </p:sp>
      <p:cxnSp>
        <p:nvCxnSpPr>
          <p:cNvPr id="71" name="直線コネクタ 70"/>
          <p:cNvCxnSpPr>
            <a:stCxn id="70" idx="0"/>
          </p:cNvCxnSpPr>
          <p:nvPr userDrawn="1"/>
        </p:nvCxnSpPr>
        <p:spPr>
          <a:xfrm flipH="1">
            <a:off x="520700" y="3051922"/>
            <a:ext cx="5032044" cy="0"/>
          </a:xfrm>
          <a:prstGeom prst="line">
            <a:avLst/>
          </a:prstGeom>
          <a:ln w="12700">
            <a:prstDash val="dash"/>
            <a:tailEnd type="oval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7" name="円弧 76"/>
          <p:cNvSpPr/>
          <p:nvPr userDrawn="1"/>
        </p:nvSpPr>
        <p:spPr>
          <a:xfrm rot="18900000" flipH="1">
            <a:off x="5212902" y="5870763"/>
            <a:ext cx="2320588" cy="2320588"/>
          </a:xfrm>
          <a:prstGeom prst="arc">
            <a:avLst>
              <a:gd name="adj1" fmla="val 16200000"/>
              <a:gd name="adj2" fmla="val 20055362"/>
            </a:avLst>
          </a:prstGeom>
          <a:ln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black"/>
              </a:solidFill>
            </a:endParaRPr>
          </a:p>
        </p:txBody>
      </p:sp>
      <p:cxnSp>
        <p:nvCxnSpPr>
          <p:cNvPr id="78" name="直線コネクタ 77"/>
          <p:cNvCxnSpPr>
            <a:stCxn id="77" idx="0"/>
          </p:cNvCxnSpPr>
          <p:nvPr userDrawn="1"/>
        </p:nvCxnSpPr>
        <p:spPr>
          <a:xfrm flipH="1">
            <a:off x="520700" y="6210605"/>
            <a:ext cx="5032044" cy="0"/>
          </a:xfrm>
          <a:prstGeom prst="line">
            <a:avLst/>
          </a:prstGeom>
          <a:ln w="12700">
            <a:prstDash val="dash"/>
            <a:tailEnd type="oval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0" name="円弧 79"/>
          <p:cNvSpPr/>
          <p:nvPr userDrawn="1"/>
        </p:nvSpPr>
        <p:spPr>
          <a:xfrm rot="2700000" flipH="1" flipV="1">
            <a:off x="7943402" y="7426333"/>
            <a:ext cx="2320588" cy="2320588"/>
          </a:xfrm>
          <a:prstGeom prst="arc">
            <a:avLst>
              <a:gd name="adj1" fmla="val 16200000"/>
              <a:gd name="adj2" fmla="val 20055362"/>
            </a:avLst>
          </a:prstGeom>
          <a:ln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black"/>
              </a:solidFill>
            </a:endParaRPr>
          </a:p>
        </p:txBody>
      </p:sp>
      <p:cxnSp>
        <p:nvCxnSpPr>
          <p:cNvPr id="81" name="直線コネクタ 80"/>
          <p:cNvCxnSpPr>
            <a:stCxn id="80" idx="0"/>
          </p:cNvCxnSpPr>
          <p:nvPr userDrawn="1"/>
        </p:nvCxnSpPr>
        <p:spPr>
          <a:xfrm flipH="1">
            <a:off x="2476500" y="9407079"/>
            <a:ext cx="5806744" cy="0"/>
          </a:xfrm>
          <a:prstGeom prst="line">
            <a:avLst/>
          </a:prstGeom>
          <a:ln w="12700">
            <a:prstDash val="dash"/>
            <a:tailEnd type="oval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2" name="テキスト プレースホルダー 11"/>
          <p:cNvSpPr>
            <a:spLocks noGrp="1"/>
          </p:cNvSpPr>
          <p:nvPr userDrawn="1">
            <p:ph type="body" sz="quarter" idx="28" hasCustomPrompt="1"/>
          </p:nvPr>
        </p:nvSpPr>
        <p:spPr>
          <a:xfrm>
            <a:off x="10405071" y="1702393"/>
            <a:ext cx="5203230" cy="847338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16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90" name="テキスト プレースホルダー 11"/>
          <p:cNvSpPr>
            <a:spLocks noGrp="1"/>
          </p:cNvSpPr>
          <p:nvPr userDrawn="1">
            <p:ph type="body" sz="quarter" idx="29" hasCustomPrompt="1"/>
          </p:nvPr>
        </p:nvSpPr>
        <p:spPr>
          <a:xfrm>
            <a:off x="13095883" y="3203596"/>
            <a:ext cx="4595217" cy="1381104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16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91" name="テキスト プレースホルダー 11"/>
          <p:cNvSpPr>
            <a:spLocks noGrp="1"/>
          </p:cNvSpPr>
          <p:nvPr userDrawn="1">
            <p:ph type="body" sz="quarter" idx="30" hasCustomPrompt="1"/>
          </p:nvPr>
        </p:nvSpPr>
        <p:spPr>
          <a:xfrm>
            <a:off x="13108583" y="6340505"/>
            <a:ext cx="4595217" cy="1381104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16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92" name="テキスト プレースホルダー 11"/>
          <p:cNvSpPr>
            <a:spLocks noGrp="1"/>
          </p:cNvSpPr>
          <p:nvPr userDrawn="1">
            <p:ph type="body" sz="quarter" idx="31" hasCustomPrompt="1"/>
          </p:nvPr>
        </p:nvSpPr>
        <p:spPr>
          <a:xfrm>
            <a:off x="496391" y="3202855"/>
            <a:ext cx="4595217" cy="1381104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16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95" name="テキスト プレースホルダー 11"/>
          <p:cNvSpPr>
            <a:spLocks noGrp="1"/>
          </p:cNvSpPr>
          <p:nvPr userDrawn="1">
            <p:ph type="body" sz="quarter" idx="32" hasCustomPrompt="1"/>
          </p:nvPr>
        </p:nvSpPr>
        <p:spPr>
          <a:xfrm>
            <a:off x="520700" y="6353205"/>
            <a:ext cx="4595217" cy="1381104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16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96" name="テキスト プレースホルダー 11"/>
          <p:cNvSpPr>
            <a:spLocks noGrp="1"/>
          </p:cNvSpPr>
          <p:nvPr userDrawn="1">
            <p:ph type="body" sz="quarter" idx="33" hasCustomPrompt="1"/>
          </p:nvPr>
        </p:nvSpPr>
        <p:spPr>
          <a:xfrm>
            <a:off x="2619971" y="8433393"/>
            <a:ext cx="5203230" cy="847338"/>
          </a:xfrm>
        </p:spPr>
        <p:txBody>
          <a:bodyPr anchor="b">
            <a:noAutofit/>
          </a:bodyPr>
          <a:lstStyle>
            <a:lvl1pPr algn="l">
              <a:lnSpc>
                <a:spcPct val="120000"/>
              </a:lnSpc>
              <a:defRPr sz="16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98" name="テキスト プレースホルダー 11"/>
          <p:cNvSpPr>
            <a:spLocks noGrp="1"/>
          </p:cNvSpPr>
          <p:nvPr userDrawn="1">
            <p:ph type="body" sz="quarter" idx="15" hasCustomPrompt="1"/>
          </p:nvPr>
        </p:nvSpPr>
        <p:spPr>
          <a:xfrm>
            <a:off x="457200" y="353667"/>
            <a:ext cx="6769100" cy="1983133"/>
          </a:xfrm>
        </p:spPr>
        <p:txBody>
          <a:bodyPr anchor="b">
            <a:noAutofit/>
          </a:bodyPr>
          <a:lstStyle>
            <a:lvl1pPr algn="l">
              <a:lnSpc>
                <a:spcPct val="100000"/>
              </a:lnSpc>
              <a:spcBef>
                <a:spcPts val="0"/>
              </a:spcBef>
              <a:defRPr sz="5400" spc="600" baseline="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cxnSp>
        <p:nvCxnSpPr>
          <p:cNvPr id="47" name="直線コネクタ 46"/>
          <p:cNvCxnSpPr/>
          <p:nvPr userDrawn="1"/>
        </p:nvCxnSpPr>
        <p:spPr>
          <a:xfrm flipH="1">
            <a:off x="-793" y="2372533"/>
            <a:ext cx="7463585" cy="0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13800973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9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9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5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4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50"/>
                            </p:stCondLst>
                            <p:childTnLst>
                              <p:par>
                                <p:cTn id="2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4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2050"/>
                            </p:stCondLst>
                            <p:childTnLst>
                              <p:par>
                                <p:cTn id="27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9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2550"/>
                            </p:stCondLst>
                            <p:childTnLst>
                              <p:par>
                                <p:cTn id="31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3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6" dur="5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3050"/>
                            </p:stCondLst>
                            <p:childTnLst>
                              <p:par>
                                <p:cTn id="3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3550"/>
                            </p:stCondLst>
                            <p:childTnLst>
                              <p:par>
                                <p:cTn id="45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7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4050"/>
                            </p:stCondLst>
                            <p:childTnLst>
                              <p:par>
                                <p:cTn id="49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1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4" dur="5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4550"/>
                            </p:stCondLst>
                            <p:childTnLst>
                              <p:par>
                                <p:cTn id="5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5050"/>
                            </p:stCondLst>
                            <p:childTnLst>
                              <p:par>
                                <p:cTn id="63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5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6" fill="hold">
                            <p:stCondLst>
                              <p:cond delay="5550"/>
                            </p:stCondLst>
                            <p:childTnLst>
                              <p:par>
                                <p:cTn id="67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9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2" dur="5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6050"/>
                            </p:stCondLst>
                            <p:childTnLst>
                              <p:par>
                                <p:cTn id="7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6" dur="500"/>
                                        <p:tgtEl>
                                          <p:spTgt spid="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9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0" fill="hold">
                            <p:stCondLst>
                              <p:cond delay="6550"/>
                            </p:stCondLst>
                            <p:childTnLst>
                              <p:par>
                                <p:cTn id="81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83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7050"/>
                            </p:stCondLst>
                            <p:childTnLst>
                              <p:par>
                                <p:cTn id="85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87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8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90" dur="5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7550"/>
                            </p:stCondLst>
                            <p:childTnLst>
                              <p:par>
                                <p:cTn id="9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4" dur="500"/>
                                        <p:tgtEl>
                                          <p:spTgt spid="4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7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8" fill="hold">
                            <p:stCondLst>
                              <p:cond delay="8050"/>
                            </p:stCondLst>
                            <p:childTnLst>
                              <p:par>
                                <p:cTn id="99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1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8550"/>
                            </p:stCondLst>
                            <p:childTnLst>
                              <p:par>
                                <p:cTn id="103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05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6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08" dur="5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>
                            <p:stCondLst>
                              <p:cond delay="9050"/>
                            </p:stCondLst>
                            <p:childTnLst>
                              <p:par>
                                <p:cTn id="11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2" dur="500"/>
                                        <p:tgtEl>
                                          <p:spTgt spid="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5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6" fill="hold">
                            <p:stCondLst>
                              <p:cond delay="9550"/>
                            </p:stCondLst>
                            <p:childTnLst>
                              <p:par>
                                <p:cTn id="117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9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0" fill="hold">
                            <p:stCondLst>
                              <p:cond delay="10050"/>
                            </p:stCondLst>
                            <p:childTnLst>
                              <p:par>
                                <p:cTn id="121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23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4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26" dur="5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2" grpId="0" animBg="1"/>
      <p:bldP spid="37" grpId="0" animBg="1"/>
      <p:bldP spid="38" grpId="0" animBg="1"/>
      <p:bldP spid="39" grpId="0" animBg="1"/>
      <p:bldP spid="40" grpId="0" animBg="1"/>
      <p:bldP spid="41" grpId="0" animBg="1"/>
      <p:bldP spid="42" grpId="0" animBg="1"/>
      <p:bldP spid="43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4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4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4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5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4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6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4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9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4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0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5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1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5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2" grpId="0" animBg="1"/>
      <p:bldP spid="60" grpId="0" animBg="1"/>
      <p:bldP spid="63" grpId="0" animBg="1"/>
      <p:bldP spid="70" grpId="0" animBg="1"/>
      <p:bldP spid="77" grpId="0" animBg="1"/>
      <p:bldP spid="80" grpId="0" animBg="1"/>
      <p:bldP spid="82" grpId="0">
        <p:tmplLst>
          <p:tmpl>
            <p:tnLst>
              <p:par>
                <p:cTn presetID="22" presetClass="entr" presetSubtype="8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8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90" grpId="0">
        <p:tmplLst>
          <p:tmpl>
            <p:tnLst>
              <p:par>
                <p:cTn presetID="22" presetClass="entr" presetSubtype="8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9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9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91" grpId="0">
        <p:tmplLst>
          <p:tmpl>
            <p:tnLst>
              <p:par>
                <p:cTn presetID="22" presetClass="entr" presetSubtype="8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9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9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92" grpId="0">
        <p:tmplLst>
          <p:tmpl>
            <p:tnLst>
              <p:par>
                <p:cTn presetID="22" presetClass="entr" presetSubtype="2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9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right)">
                      <p:cBhvr>
                        <p:cTn dur="500"/>
                        <p:tgtEl>
                          <p:spTgt spid="9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95" grpId="0">
        <p:tmplLst>
          <p:tmpl>
            <p:tnLst>
              <p:par>
                <p:cTn presetID="22" presetClass="entr" presetSubtype="2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9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right)">
                      <p:cBhvr>
                        <p:cTn dur="500"/>
                        <p:tgtEl>
                          <p:spTgt spid="9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96" grpId="0">
        <p:tmplLst>
          <p:tmpl>
            <p:tnLst>
              <p:par>
                <p:cTn presetID="22" presetClass="entr" presetSubtype="2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9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right)">
                      <p:cBhvr>
                        <p:cTn dur="500"/>
                        <p:tgtEl>
                          <p:spTgt spid="9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98" grpId="0" build="p">
        <p:tmplLst>
          <p:tmpl lvl="1">
            <p:tnLst>
              <p:par>
                <p:cTn presetID="2" presetClass="entr" presetSubtype="8" decel="100000" fill="hold" nodeType="afterEffect">
                  <p:stCondLst>
                    <p:cond delay="0"/>
                  </p:stCondLst>
                  <p:iterate type="wd">
                    <p:tmPct val="10000"/>
                  </p:iterate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9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9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9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49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ユーザー設定レイアウ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図プレースホルダー 5"/>
          <p:cNvSpPr>
            <a:spLocks noGrp="1"/>
          </p:cNvSpPr>
          <p:nvPr>
            <p:ph type="pic" sz="quarter" idx="12" hasCustomPrompt="1"/>
          </p:nvPr>
        </p:nvSpPr>
        <p:spPr>
          <a:xfrm>
            <a:off x="0" y="0"/>
            <a:ext cx="4572000" cy="3299254"/>
          </a:xfrm>
        </p:spPr>
        <p:txBody>
          <a:bodyPr/>
          <a:lstStyle>
            <a:lvl1pPr>
              <a:defRPr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/>
          </a:p>
        </p:txBody>
      </p: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  <a:alpha val="70000"/>
                  </a:prstClr>
                </a:solidFill>
              </a:rPr>
              <a:t>The Power of PowerPoint | thepopp.com</a:t>
            </a:r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87164BF-D67A-46C0-81D2-5BAF67C00C80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  <p:sp>
        <p:nvSpPr>
          <p:cNvPr id="6" name="図プレースホルダー 5"/>
          <p:cNvSpPr>
            <a:spLocks noGrp="1"/>
          </p:cNvSpPr>
          <p:nvPr>
            <p:ph type="pic" sz="quarter" idx="13" hasCustomPrompt="1"/>
          </p:nvPr>
        </p:nvSpPr>
        <p:spPr>
          <a:xfrm>
            <a:off x="4570413" y="0"/>
            <a:ext cx="4572000" cy="3299254"/>
          </a:xfrm>
        </p:spPr>
        <p:txBody>
          <a:bodyPr/>
          <a:lstStyle>
            <a:lvl1pPr>
              <a:defRPr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/>
          </a:p>
        </p:txBody>
      </p:sp>
      <p:sp>
        <p:nvSpPr>
          <p:cNvPr id="7" name="図プレースホルダー 5"/>
          <p:cNvSpPr>
            <a:spLocks noGrp="1"/>
          </p:cNvSpPr>
          <p:nvPr>
            <p:ph type="pic" sz="quarter" idx="14" hasCustomPrompt="1"/>
          </p:nvPr>
        </p:nvSpPr>
        <p:spPr>
          <a:xfrm>
            <a:off x="9144000" y="0"/>
            <a:ext cx="4572000" cy="3299254"/>
          </a:xfrm>
        </p:spPr>
        <p:txBody>
          <a:bodyPr/>
          <a:lstStyle>
            <a:lvl1pPr>
              <a:defRPr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/>
          </a:p>
        </p:txBody>
      </p:sp>
      <p:sp>
        <p:nvSpPr>
          <p:cNvPr id="8" name="図プレースホルダー 5"/>
          <p:cNvSpPr>
            <a:spLocks noGrp="1"/>
          </p:cNvSpPr>
          <p:nvPr>
            <p:ph type="pic" sz="quarter" idx="15" hasCustomPrompt="1"/>
          </p:nvPr>
        </p:nvSpPr>
        <p:spPr>
          <a:xfrm>
            <a:off x="13714413" y="0"/>
            <a:ext cx="4572000" cy="3299254"/>
          </a:xfrm>
        </p:spPr>
        <p:txBody>
          <a:bodyPr/>
          <a:lstStyle>
            <a:lvl1pPr>
              <a:defRPr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/>
          </a:p>
        </p:txBody>
      </p:sp>
      <p:sp>
        <p:nvSpPr>
          <p:cNvPr id="13" name="図プレースホルダー 5"/>
          <p:cNvSpPr>
            <a:spLocks noGrp="1"/>
          </p:cNvSpPr>
          <p:nvPr>
            <p:ph type="pic" sz="quarter" idx="16" hasCustomPrompt="1"/>
          </p:nvPr>
        </p:nvSpPr>
        <p:spPr>
          <a:xfrm>
            <a:off x="0" y="3284406"/>
            <a:ext cx="4572000" cy="3299254"/>
          </a:xfrm>
        </p:spPr>
        <p:txBody>
          <a:bodyPr/>
          <a:lstStyle>
            <a:lvl1pPr>
              <a:defRPr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/>
          </a:p>
        </p:txBody>
      </p:sp>
      <p:sp>
        <p:nvSpPr>
          <p:cNvPr id="14" name="図プレースホルダー 5"/>
          <p:cNvSpPr>
            <a:spLocks noGrp="1"/>
          </p:cNvSpPr>
          <p:nvPr>
            <p:ph type="pic" sz="quarter" idx="17" hasCustomPrompt="1"/>
          </p:nvPr>
        </p:nvSpPr>
        <p:spPr>
          <a:xfrm>
            <a:off x="4570413" y="3284406"/>
            <a:ext cx="4572000" cy="3299254"/>
          </a:xfrm>
        </p:spPr>
        <p:txBody>
          <a:bodyPr/>
          <a:lstStyle>
            <a:lvl1pPr>
              <a:defRPr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/>
          </a:p>
        </p:txBody>
      </p:sp>
      <p:sp>
        <p:nvSpPr>
          <p:cNvPr id="15" name="図プレースホルダー 5"/>
          <p:cNvSpPr>
            <a:spLocks noGrp="1"/>
          </p:cNvSpPr>
          <p:nvPr>
            <p:ph type="pic" sz="quarter" idx="18" hasCustomPrompt="1"/>
          </p:nvPr>
        </p:nvSpPr>
        <p:spPr>
          <a:xfrm>
            <a:off x="9144000" y="3284406"/>
            <a:ext cx="4572000" cy="3299254"/>
          </a:xfrm>
        </p:spPr>
        <p:txBody>
          <a:bodyPr/>
          <a:lstStyle>
            <a:lvl1pPr>
              <a:defRPr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/>
          </a:p>
        </p:txBody>
      </p:sp>
      <p:sp>
        <p:nvSpPr>
          <p:cNvPr id="16" name="図プレースホルダー 5"/>
          <p:cNvSpPr>
            <a:spLocks noGrp="1"/>
          </p:cNvSpPr>
          <p:nvPr>
            <p:ph type="pic" sz="quarter" idx="19" hasCustomPrompt="1"/>
          </p:nvPr>
        </p:nvSpPr>
        <p:spPr>
          <a:xfrm>
            <a:off x="13714413" y="3284406"/>
            <a:ext cx="4572000" cy="3299254"/>
          </a:xfrm>
        </p:spPr>
        <p:txBody>
          <a:bodyPr/>
          <a:lstStyle>
            <a:lvl1pPr>
              <a:defRPr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/>
          </a:p>
        </p:txBody>
      </p:sp>
      <p:sp>
        <p:nvSpPr>
          <p:cNvPr id="18" name="テキスト プレースホルダー 17"/>
          <p:cNvSpPr>
            <a:spLocks noGrp="1"/>
          </p:cNvSpPr>
          <p:nvPr>
            <p:ph type="body" sz="quarter" idx="20" hasCustomPrompt="1"/>
          </p:nvPr>
        </p:nvSpPr>
        <p:spPr>
          <a:xfrm>
            <a:off x="0" y="2714366"/>
            <a:ext cx="4572000" cy="581283"/>
          </a:xfrm>
          <a:solidFill>
            <a:schemeClr val="accent1">
              <a:alpha val="70000"/>
            </a:schemeClr>
          </a:solidFill>
        </p:spPr>
        <p:txBody>
          <a:bodyPr anchor="ctr"/>
          <a:lstStyle>
            <a:lvl1pPr algn="ctr">
              <a:defRPr>
                <a:solidFill>
                  <a:schemeClr val="bg1"/>
                </a:solidFill>
              </a:defRPr>
            </a:lvl1pPr>
          </a:lstStyle>
          <a:p>
            <a:pPr lvl="0"/>
            <a:r>
              <a:rPr kumimoji="1" lang="en-US" altLang="ja-JP" dirty="0" smtClean="0"/>
              <a:t>TEXT</a:t>
            </a:r>
            <a:endParaRPr kumimoji="1" lang="ja-JP" altLang="en-US" dirty="0"/>
          </a:p>
        </p:txBody>
      </p:sp>
      <p:sp>
        <p:nvSpPr>
          <p:cNvPr id="19" name="テキスト プレースホルダー 17"/>
          <p:cNvSpPr>
            <a:spLocks noGrp="1"/>
          </p:cNvSpPr>
          <p:nvPr>
            <p:ph type="body" sz="quarter" idx="21" hasCustomPrompt="1"/>
          </p:nvPr>
        </p:nvSpPr>
        <p:spPr>
          <a:xfrm>
            <a:off x="4570413" y="2714366"/>
            <a:ext cx="4572000" cy="581283"/>
          </a:xfrm>
          <a:solidFill>
            <a:schemeClr val="accent1">
              <a:alpha val="70000"/>
            </a:schemeClr>
          </a:solidFill>
        </p:spPr>
        <p:txBody>
          <a:bodyPr anchor="ctr"/>
          <a:lstStyle>
            <a:lvl1pPr algn="ctr">
              <a:defRPr>
                <a:solidFill>
                  <a:schemeClr val="bg1"/>
                </a:solidFill>
              </a:defRPr>
            </a:lvl1pPr>
          </a:lstStyle>
          <a:p>
            <a:pPr lvl="0"/>
            <a:r>
              <a:rPr kumimoji="1" lang="en-US" altLang="ja-JP" dirty="0" smtClean="0"/>
              <a:t>TEXT</a:t>
            </a:r>
            <a:endParaRPr kumimoji="1" lang="ja-JP" altLang="en-US" dirty="0"/>
          </a:p>
        </p:txBody>
      </p:sp>
      <p:sp>
        <p:nvSpPr>
          <p:cNvPr id="20" name="テキスト プレースホルダー 17"/>
          <p:cNvSpPr>
            <a:spLocks noGrp="1"/>
          </p:cNvSpPr>
          <p:nvPr>
            <p:ph type="body" sz="quarter" idx="22" hasCustomPrompt="1"/>
          </p:nvPr>
        </p:nvSpPr>
        <p:spPr>
          <a:xfrm>
            <a:off x="9142413" y="2714366"/>
            <a:ext cx="4572000" cy="581283"/>
          </a:xfrm>
          <a:solidFill>
            <a:schemeClr val="accent1">
              <a:alpha val="70000"/>
            </a:schemeClr>
          </a:solidFill>
        </p:spPr>
        <p:txBody>
          <a:bodyPr anchor="ctr"/>
          <a:lstStyle>
            <a:lvl1pPr algn="ctr">
              <a:defRPr>
                <a:solidFill>
                  <a:schemeClr val="bg1"/>
                </a:solidFill>
              </a:defRPr>
            </a:lvl1pPr>
          </a:lstStyle>
          <a:p>
            <a:pPr lvl="0"/>
            <a:r>
              <a:rPr kumimoji="1" lang="en-US" altLang="ja-JP" dirty="0" smtClean="0"/>
              <a:t>TEXT</a:t>
            </a:r>
            <a:endParaRPr kumimoji="1" lang="ja-JP" altLang="en-US" dirty="0"/>
          </a:p>
        </p:txBody>
      </p:sp>
      <p:sp>
        <p:nvSpPr>
          <p:cNvPr id="21" name="テキスト プレースホルダー 17"/>
          <p:cNvSpPr>
            <a:spLocks noGrp="1"/>
          </p:cNvSpPr>
          <p:nvPr>
            <p:ph type="body" sz="quarter" idx="23" hasCustomPrompt="1"/>
          </p:nvPr>
        </p:nvSpPr>
        <p:spPr>
          <a:xfrm>
            <a:off x="13712826" y="2714366"/>
            <a:ext cx="4572000" cy="581283"/>
          </a:xfrm>
          <a:solidFill>
            <a:schemeClr val="accent1">
              <a:alpha val="70000"/>
            </a:schemeClr>
          </a:solidFill>
        </p:spPr>
        <p:txBody>
          <a:bodyPr anchor="ctr"/>
          <a:lstStyle>
            <a:lvl1pPr algn="ctr">
              <a:defRPr>
                <a:solidFill>
                  <a:schemeClr val="bg1"/>
                </a:solidFill>
              </a:defRPr>
            </a:lvl1pPr>
          </a:lstStyle>
          <a:p>
            <a:pPr lvl="0"/>
            <a:r>
              <a:rPr kumimoji="1" lang="en-US" altLang="ja-JP" dirty="0" smtClean="0"/>
              <a:t>TEXT</a:t>
            </a:r>
            <a:endParaRPr kumimoji="1" lang="ja-JP" altLang="en-US" dirty="0"/>
          </a:p>
        </p:txBody>
      </p:sp>
      <p:sp>
        <p:nvSpPr>
          <p:cNvPr id="22" name="テキスト プレースホルダー 17"/>
          <p:cNvSpPr>
            <a:spLocks noGrp="1"/>
          </p:cNvSpPr>
          <p:nvPr>
            <p:ph type="body" sz="quarter" idx="24" hasCustomPrompt="1"/>
          </p:nvPr>
        </p:nvSpPr>
        <p:spPr>
          <a:xfrm>
            <a:off x="1587" y="5998772"/>
            <a:ext cx="4572000" cy="581283"/>
          </a:xfrm>
          <a:solidFill>
            <a:schemeClr val="accent1">
              <a:alpha val="70000"/>
            </a:schemeClr>
          </a:solidFill>
        </p:spPr>
        <p:txBody>
          <a:bodyPr anchor="ctr"/>
          <a:lstStyle>
            <a:lvl1pPr algn="ctr">
              <a:defRPr>
                <a:solidFill>
                  <a:schemeClr val="bg1"/>
                </a:solidFill>
              </a:defRPr>
            </a:lvl1pPr>
          </a:lstStyle>
          <a:p>
            <a:pPr lvl="0"/>
            <a:r>
              <a:rPr kumimoji="1" lang="en-US" altLang="ja-JP" dirty="0" smtClean="0"/>
              <a:t>TEXT</a:t>
            </a:r>
            <a:endParaRPr kumimoji="1" lang="ja-JP" altLang="en-US" dirty="0"/>
          </a:p>
        </p:txBody>
      </p:sp>
      <p:sp>
        <p:nvSpPr>
          <p:cNvPr id="23" name="テキスト プレースホルダー 17"/>
          <p:cNvSpPr>
            <a:spLocks noGrp="1"/>
          </p:cNvSpPr>
          <p:nvPr>
            <p:ph type="body" sz="quarter" idx="25" hasCustomPrompt="1"/>
          </p:nvPr>
        </p:nvSpPr>
        <p:spPr>
          <a:xfrm>
            <a:off x="4572000" y="5998772"/>
            <a:ext cx="4572000" cy="581283"/>
          </a:xfrm>
          <a:solidFill>
            <a:schemeClr val="accent1">
              <a:alpha val="70000"/>
            </a:schemeClr>
          </a:solidFill>
        </p:spPr>
        <p:txBody>
          <a:bodyPr anchor="ctr"/>
          <a:lstStyle>
            <a:lvl1pPr algn="ctr">
              <a:defRPr>
                <a:solidFill>
                  <a:schemeClr val="bg1"/>
                </a:solidFill>
              </a:defRPr>
            </a:lvl1pPr>
          </a:lstStyle>
          <a:p>
            <a:pPr lvl="0"/>
            <a:r>
              <a:rPr kumimoji="1" lang="en-US" altLang="ja-JP" dirty="0" smtClean="0"/>
              <a:t>TEXT</a:t>
            </a:r>
            <a:endParaRPr kumimoji="1" lang="ja-JP" altLang="en-US" dirty="0"/>
          </a:p>
        </p:txBody>
      </p:sp>
      <p:sp>
        <p:nvSpPr>
          <p:cNvPr id="24" name="テキスト プレースホルダー 17"/>
          <p:cNvSpPr>
            <a:spLocks noGrp="1"/>
          </p:cNvSpPr>
          <p:nvPr>
            <p:ph type="body" sz="quarter" idx="26" hasCustomPrompt="1"/>
          </p:nvPr>
        </p:nvSpPr>
        <p:spPr>
          <a:xfrm>
            <a:off x="9144000" y="5998772"/>
            <a:ext cx="4572000" cy="581283"/>
          </a:xfrm>
          <a:solidFill>
            <a:schemeClr val="accent1">
              <a:alpha val="70000"/>
            </a:schemeClr>
          </a:solidFill>
        </p:spPr>
        <p:txBody>
          <a:bodyPr anchor="ctr"/>
          <a:lstStyle>
            <a:lvl1pPr algn="ctr">
              <a:defRPr>
                <a:solidFill>
                  <a:schemeClr val="bg1"/>
                </a:solidFill>
              </a:defRPr>
            </a:lvl1pPr>
          </a:lstStyle>
          <a:p>
            <a:pPr lvl="0"/>
            <a:r>
              <a:rPr kumimoji="1" lang="en-US" altLang="ja-JP" dirty="0" smtClean="0"/>
              <a:t>TEXT</a:t>
            </a:r>
            <a:endParaRPr kumimoji="1" lang="ja-JP" altLang="en-US" dirty="0"/>
          </a:p>
        </p:txBody>
      </p:sp>
      <p:sp>
        <p:nvSpPr>
          <p:cNvPr id="25" name="テキスト プレースホルダー 17"/>
          <p:cNvSpPr>
            <a:spLocks noGrp="1"/>
          </p:cNvSpPr>
          <p:nvPr>
            <p:ph type="body" sz="quarter" idx="27" hasCustomPrompt="1"/>
          </p:nvPr>
        </p:nvSpPr>
        <p:spPr>
          <a:xfrm>
            <a:off x="13714413" y="5998772"/>
            <a:ext cx="4572000" cy="581283"/>
          </a:xfrm>
          <a:solidFill>
            <a:schemeClr val="accent1">
              <a:alpha val="70000"/>
            </a:schemeClr>
          </a:solidFill>
        </p:spPr>
        <p:txBody>
          <a:bodyPr anchor="ctr"/>
          <a:lstStyle>
            <a:lvl1pPr algn="ctr">
              <a:defRPr>
                <a:solidFill>
                  <a:schemeClr val="bg1"/>
                </a:solidFill>
              </a:defRPr>
            </a:lvl1pPr>
          </a:lstStyle>
          <a:p>
            <a:pPr lvl="0"/>
            <a:r>
              <a:rPr kumimoji="1" lang="en-US" altLang="ja-JP" dirty="0" smtClean="0"/>
              <a:t>TEXT</a:t>
            </a:r>
            <a:endParaRPr kumimoji="1" lang="ja-JP" altLang="en-US" dirty="0"/>
          </a:p>
        </p:txBody>
      </p:sp>
      <p:sp>
        <p:nvSpPr>
          <p:cNvPr id="26" name="テキスト プレースホルダー 11"/>
          <p:cNvSpPr>
            <a:spLocks noGrp="1"/>
          </p:cNvSpPr>
          <p:nvPr>
            <p:ph type="body" sz="quarter" idx="38" hasCustomPrompt="1"/>
          </p:nvPr>
        </p:nvSpPr>
        <p:spPr>
          <a:xfrm>
            <a:off x="2842148" y="6619890"/>
            <a:ext cx="12612643" cy="1224261"/>
          </a:xfrm>
        </p:spPr>
        <p:txBody>
          <a:bodyPr anchor="b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5400" spc="600" baseline="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cxnSp>
        <p:nvCxnSpPr>
          <p:cNvPr id="27" name="直線コネクタ 26"/>
          <p:cNvCxnSpPr/>
          <p:nvPr userDrawn="1"/>
        </p:nvCxnSpPr>
        <p:spPr>
          <a:xfrm flipH="1" flipV="1">
            <a:off x="3332956" y="7853145"/>
            <a:ext cx="11620500" cy="1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テキスト プレースホルダー 11"/>
          <p:cNvSpPr>
            <a:spLocks noGrp="1"/>
          </p:cNvSpPr>
          <p:nvPr>
            <p:ph type="body" sz="quarter" idx="39" hasCustomPrompt="1"/>
          </p:nvPr>
        </p:nvSpPr>
        <p:spPr>
          <a:xfrm>
            <a:off x="2097255" y="7975591"/>
            <a:ext cx="14102428" cy="1539112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spcBef>
                <a:spcPts val="0"/>
              </a:spcBef>
              <a:defRPr sz="24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06276840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1250"/>
                            </p:stCondLst>
                            <p:childTnLst>
                              <p:par>
                                <p:cTn id="12" presetID="14" presetClass="entr" presetSubtype="10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4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0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2500"/>
                            </p:stCondLst>
                            <p:childTnLst>
                              <p:par>
                                <p:cTn id="19" presetID="14" presetClass="entr" presetSubtype="10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1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10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3750"/>
                            </p:stCondLst>
                            <p:childTnLst>
                              <p:par>
                                <p:cTn id="26" presetID="14" presetClass="entr" presetSubtype="10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8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5000"/>
                            </p:stCondLst>
                            <p:childTnLst>
                              <p:par>
                                <p:cTn id="33" presetID="14" presetClass="entr" presetSubtype="10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5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10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6250"/>
                            </p:stCondLst>
                            <p:childTnLst>
                              <p:par>
                                <p:cTn id="40" presetID="14" presetClass="entr" presetSubtype="10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10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7500"/>
                            </p:stCondLst>
                            <p:childTnLst>
                              <p:par>
                                <p:cTn id="47" presetID="14" presetClass="entr" presetSubtype="10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9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10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8750"/>
                            </p:stCondLst>
                            <p:childTnLst>
                              <p:par>
                                <p:cTn id="54" presetID="14" presetClass="entr" presetSubtype="10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56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" presetID="10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9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10000"/>
                            </p:stCondLst>
                            <p:childTnLst>
                              <p:par>
                                <p:cTn id="61" presetID="2" presetClass="entr" presetSubtype="2" decel="100000" fill="hold" grpId="0" nodeType="afterEffect">
                                  <p:stCondLst>
                                    <p:cond delay="50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16" presetClass="entr" presetSubtype="37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67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11050"/>
                            </p:stCondLst>
                            <p:childTnLst>
                              <p:par>
                                <p:cTn id="69" presetID="2" presetClass="entr" presetSubtype="4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2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6" grpId="0"/>
      <p:bldP spid="7" grpId="0"/>
      <p:bldP spid="8" grpId="0"/>
      <p:bldP spid="13" grpId="0"/>
      <p:bldP spid="14" grpId="0"/>
      <p:bldP spid="15" grpId="0"/>
      <p:bldP spid="16" grpId="0"/>
      <p:bldP spid="18" grpId="0" animBg="1">
        <p:tmplLst>
          <p:tmpl>
            <p:tnLst>
              <p:par>
                <p:cTn presetID="10" presetClass="entr" presetSubtype="0" fill="hold" nodeType="withEffect">
                  <p:stCondLst>
                    <p:cond delay="7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9" grpId="0" animBg="1">
        <p:tmplLst>
          <p:tmpl>
            <p:tnLst>
              <p:par>
                <p:cTn presetID="10" presetClass="entr" presetSubtype="0" fill="hold" nodeType="withEffect">
                  <p:stCondLst>
                    <p:cond delay="7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0" grpId="0" animBg="1">
        <p:tmplLst>
          <p:tmpl>
            <p:tnLst>
              <p:par>
                <p:cTn presetID="10" presetClass="entr" presetSubtype="0" fill="hold" nodeType="withEffect">
                  <p:stCondLst>
                    <p:cond delay="7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1" grpId="0" animBg="1">
        <p:tmplLst>
          <p:tmpl>
            <p:tnLst>
              <p:par>
                <p:cTn presetID="10" presetClass="entr" presetSubtype="0" fill="hold" nodeType="withEffect">
                  <p:stCondLst>
                    <p:cond delay="7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2" grpId="0" animBg="1">
        <p:tmplLst>
          <p:tmpl>
            <p:tnLst>
              <p:par>
                <p:cTn presetID="10" presetClass="entr" presetSubtype="0" fill="hold" nodeType="withEffect">
                  <p:stCondLst>
                    <p:cond delay="7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3" grpId="0" animBg="1">
        <p:tmplLst>
          <p:tmpl>
            <p:tnLst>
              <p:par>
                <p:cTn presetID="10" presetClass="entr" presetSubtype="0" fill="hold" nodeType="withEffect">
                  <p:stCondLst>
                    <p:cond delay="7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4" grpId="0" animBg="1">
        <p:tmplLst>
          <p:tmpl>
            <p:tnLst>
              <p:par>
                <p:cTn presetID="10" presetClass="entr" presetSubtype="0" fill="hold" nodeType="withEffect">
                  <p:stCondLst>
                    <p:cond delay="7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5" grpId="0" animBg="1">
        <p:tmplLst>
          <p:tmpl>
            <p:tnLst>
              <p:par>
                <p:cTn presetID="10" presetClass="entr" presetSubtype="0" fill="hold" nodeType="withEffect">
                  <p:stCondLst>
                    <p:cond delay="7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6" grpId="0">
        <p:tmplLst>
          <p:tmpl>
            <p:tnLst>
              <p:par>
                <p:cTn presetID="2" presetClass="entr" presetSubtype="2" decel="100000" fill="hold" nodeType="afterEffect">
                  <p:stCondLst>
                    <p:cond delay="500"/>
                  </p:stCondLst>
                  <p:iterate type="wd">
                    <p:tmPct val="10000"/>
                  </p:iterate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8" grpId="0">
        <p:tmplLst>
          <p:tmpl>
            <p:tnLst>
              <p:par>
                <p:cTn presetID="2" presetClass="entr" presetSubtype="4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49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low 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" name="フリーフォーム 75"/>
          <p:cNvSpPr/>
          <p:nvPr userDrawn="1"/>
        </p:nvSpPr>
        <p:spPr>
          <a:xfrm>
            <a:off x="0" y="2628900"/>
            <a:ext cx="18351500" cy="2959100"/>
          </a:xfrm>
          <a:custGeom>
            <a:avLst/>
            <a:gdLst>
              <a:gd name="connsiteX0" fmla="*/ 0 w 18351500"/>
              <a:gd name="connsiteY0" fmla="*/ 2959100 h 2959100"/>
              <a:gd name="connsiteX1" fmla="*/ 3606800 w 18351500"/>
              <a:gd name="connsiteY1" fmla="*/ 2959100 h 2959100"/>
              <a:gd name="connsiteX2" fmla="*/ 3606800 w 18351500"/>
              <a:gd name="connsiteY2" fmla="*/ 0 h 2959100"/>
              <a:gd name="connsiteX3" fmla="*/ 7289800 w 18351500"/>
              <a:gd name="connsiteY3" fmla="*/ 0 h 2959100"/>
              <a:gd name="connsiteX4" fmla="*/ 7289800 w 18351500"/>
              <a:gd name="connsiteY4" fmla="*/ 2159000 h 2959100"/>
              <a:gd name="connsiteX5" fmla="*/ 10998200 w 18351500"/>
              <a:gd name="connsiteY5" fmla="*/ 2159000 h 2959100"/>
              <a:gd name="connsiteX6" fmla="*/ 10998200 w 18351500"/>
              <a:gd name="connsiteY6" fmla="*/ 850900 h 2959100"/>
              <a:gd name="connsiteX7" fmla="*/ 14668500 w 18351500"/>
              <a:gd name="connsiteY7" fmla="*/ 850900 h 2959100"/>
              <a:gd name="connsiteX8" fmla="*/ 14668500 w 18351500"/>
              <a:gd name="connsiteY8" fmla="*/ 2806700 h 2959100"/>
              <a:gd name="connsiteX9" fmla="*/ 18351500 w 18351500"/>
              <a:gd name="connsiteY9" fmla="*/ 2806700 h 2959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8351500" h="2959100">
                <a:moveTo>
                  <a:pt x="0" y="2959100"/>
                </a:moveTo>
                <a:lnTo>
                  <a:pt x="3606800" y="2959100"/>
                </a:lnTo>
                <a:lnTo>
                  <a:pt x="3606800" y="0"/>
                </a:lnTo>
                <a:lnTo>
                  <a:pt x="7289800" y="0"/>
                </a:lnTo>
                <a:lnTo>
                  <a:pt x="7289800" y="2159000"/>
                </a:lnTo>
                <a:lnTo>
                  <a:pt x="10998200" y="2159000"/>
                </a:lnTo>
                <a:lnTo>
                  <a:pt x="10998200" y="850900"/>
                </a:lnTo>
                <a:lnTo>
                  <a:pt x="14668500" y="850900"/>
                </a:lnTo>
                <a:lnTo>
                  <a:pt x="14668500" y="2806700"/>
                </a:lnTo>
                <a:lnTo>
                  <a:pt x="18351500" y="2806700"/>
                </a:lnTo>
              </a:path>
            </a:pathLst>
          </a:custGeom>
          <a:noFill/>
          <a:ln w="76200" cmpd="sng">
            <a:solidFill>
              <a:schemeClr val="accent1">
                <a:lumMod val="40000"/>
                <a:lumOff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grpSp>
        <p:nvGrpSpPr>
          <p:cNvPr id="2" name="グループ化 31"/>
          <p:cNvGrpSpPr/>
          <p:nvPr userDrawn="1"/>
        </p:nvGrpSpPr>
        <p:grpSpPr>
          <a:xfrm>
            <a:off x="874986" y="5956564"/>
            <a:ext cx="3420380" cy="1717950"/>
            <a:chOff x="187211" y="5765810"/>
            <a:chExt cx="3420380" cy="1717950"/>
          </a:xfrm>
        </p:grpSpPr>
        <p:sp>
          <p:nvSpPr>
            <p:cNvPr id="30" name="正方形/長方形 29"/>
            <p:cNvSpPr/>
            <p:nvPr userDrawn="1"/>
          </p:nvSpPr>
          <p:spPr>
            <a:xfrm>
              <a:off x="187211" y="5998595"/>
              <a:ext cx="3420380" cy="1485165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 w="762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  <p:sp>
          <p:nvSpPr>
            <p:cNvPr id="31" name="二等辺三角形 30"/>
            <p:cNvSpPr/>
            <p:nvPr userDrawn="1"/>
          </p:nvSpPr>
          <p:spPr>
            <a:xfrm>
              <a:off x="1627371" y="5765810"/>
              <a:ext cx="540060" cy="465569"/>
            </a:xfrm>
            <a:prstGeom prst="triangle">
              <a:avLst/>
            </a:prstGeom>
            <a:solidFill>
              <a:schemeClr val="accent1">
                <a:lumMod val="20000"/>
                <a:lumOff val="80000"/>
              </a:schemeClr>
            </a:solidFill>
            <a:ln w="762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</p:grpSp>
      <p:sp>
        <p:nvSpPr>
          <p:cNvPr id="67" name="円/楕円 66"/>
          <p:cNvSpPr/>
          <p:nvPr userDrawn="1"/>
        </p:nvSpPr>
        <p:spPr>
          <a:xfrm>
            <a:off x="295888" y="5742032"/>
            <a:ext cx="927891" cy="927891"/>
          </a:xfrm>
          <a:prstGeom prst="ellipse">
            <a:avLst/>
          </a:prstGeom>
          <a:solidFill>
            <a:schemeClr val="accent1"/>
          </a:solidFill>
          <a:ln w="76200" cmpd="sng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34" name="図プレースホルダー 33"/>
          <p:cNvSpPr>
            <a:spLocks noGrp="1"/>
          </p:cNvSpPr>
          <p:nvPr>
            <p:ph type="pic" sz="quarter" idx="25" hasCustomPrompt="1"/>
          </p:nvPr>
        </p:nvSpPr>
        <p:spPr>
          <a:xfrm>
            <a:off x="519121" y="5981964"/>
            <a:ext cx="446291" cy="446291"/>
          </a:xfrm>
        </p:spPr>
        <p:txBody>
          <a:bodyPr>
            <a:normAutofit/>
          </a:bodyPr>
          <a:lstStyle>
            <a:lvl1pPr>
              <a:defRPr sz="1000"/>
            </a:lvl1pPr>
          </a:lstStyle>
          <a:p>
            <a:r>
              <a:rPr kumimoji="1" lang="en-US" altLang="ja-JP" dirty="0" smtClean="0"/>
              <a:t>ICON</a:t>
            </a:r>
            <a:endParaRPr kumimoji="1" lang="ja-JP" altLang="en-US" dirty="0"/>
          </a:p>
        </p:txBody>
      </p: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  <a:alpha val="70000"/>
                  </a:prstClr>
                </a:solidFill>
              </a:rPr>
              <a:t>The Power of PowerPoint | thepopp.com</a:t>
            </a:r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87164BF-D67A-46C0-81D2-5BAF67C00C80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  <p:sp>
        <p:nvSpPr>
          <p:cNvPr id="22" name="テキスト プレースホルダー 11"/>
          <p:cNvSpPr>
            <a:spLocks noGrp="1"/>
          </p:cNvSpPr>
          <p:nvPr>
            <p:ph type="body" sz="quarter" idx="15" hasCustomPrompt="1"/>
          </p:nvPr>
        </p:nvSpPr>
        <p:spPr>
          <a:xfrm>
            <a:off x="43410" y="4537974"/>
            <a:ext cx="3538537" cy="990111"/>
          </a:xfrm>
        </p:spPr>
        <p:txBody>
          <a:bodyPr anchor="b">
            <a:noAutofit/>
          </a:bodyPr>
          <a:lstStyle>
            <a:lvl1pPr algn="r">
              <a:lnSpc>
                <a:spcPct val="100000"/>
              </a:lnSpc>
              <a:spcBef>
                <a:spcPts val="0"/>
              </a:spcBef>
              <a:defRPr sz="4800" spc="300" baseline="0">
                <a:solidFill>
                  <a:schemeClr val="tx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3" name="テキスト プレースホルダー 11"/>
          <p:cNvSpPr>
            <a:spLocks noGrp="1"/>
          </p:cNvSpPr>
          <p:nvPr>
            <p:ph type="body" sz="quarter" idx="20" hasCustomPrompt="1"/>
          </p:nvPr>
        </p:nvSpPr>
        <p:spPr>
          <a:xfrm>
            <a:off x="1223779" y="6279182"/>
            <a:ext cx="2846562" cy="1380411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16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4" name="テキスト プレースホルダー 11"/>
          <p:cNvSpPr>
            <a:spLocks noGrp="1"/>
          </p:cNvSpPr>
          <p:nvPr>
            <p:ph type="body" sz="quarter" idx="21" hasCustomPrompt="1"/>
          </p:nvPr>
        </p:nvSpPr>
        <p:spPr>
          <a:xfrm>
            <a:off x="3750679" y="2692769"/>
            <a:ext cx="3538537" cy="990111"/>
          </a:xfrm>
        </p:spPr>
        <p:txBody>
          <a:bodyPr anchor="t">
            <a:noAutofit/>
          </a:bodyPr>
          <a:lstStyle>
            <a:lvl1pPr algn="r">
              <a:lnSpc>
                <a:spcPct val="100000"/>
              </a:lnSpc>
              <a:spcBef>
                <a:spcPts val="0"/>
              </a:spcBef>
              <a:defRPr sz="4800" spc="300" baseline="0">
                <a:solidFill>
                  <a:schemeClr val="tx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7" name="テキスト プレースホルダー 11"/>
          <p:cNvSpPr>
            <a:spLocks noGrp="1"/>
          </p:cNvSpPr>
          <p:nvPr>
            <p:ph type="body" sz="quarter" idx="22" hasCustomPrompt="1"/>
          </p:nvPr>
        </p:nvSpPr>
        <p:spPr>
          <a:xfrm>
            <a:off x="11069636" y="3543982"/>
            <a:ext cx="3538537" cy="990111"/>
          </a:xfrm>
        </p:spPr>
        <p:txBody>
          <a:bodyPr anchor="t">
            <a:noAutofit/>
          </a:bodyPr>
          <a:lstStyle>
            <a:lvl1pPr algn="r">
              <a:lnSpc>
                <a:spcPct val="100000"/>
              </a:lnSpc>
              <a:spcBef>
                <a:spcPts val="0"/>
              </a:spcBef>
              <a:defRPr sz="4800" spc="300" baseline="0">
                <a:solidFill>
                  <a:schemeClr val="tx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8" name="テキスト プレースホルダー 11"/>
          <p:cNvSpPr>
            <a:spLocks noGrp="1"/>
          </p:cNvSpPr>
          <p:nvPr>
            <p:ph type="body" sz="quarter" idx="23" hasCustomPrompt="1"/>
          </p:nvPr>
        </p:nvSpPr>
        <p:spPr>
          <a:xfrm>
            <a:off x="7408026" y="3731562"/>
            <a:ext cx="3538537" cy="990111"/>
          </a:xfrm>
        </p:spPr>
        <p:txBody>
          <a:bodyPr anchor="b">
            <a:noAutofit/>
          </a:bodyPr>
          <a:lstStyle>
            <a:lvl1pPr algn="r">
              <a:lnSpc>
                <a:spcPct val="100000"/>
              </a:lnSpc>
              <a:spcBef>
                <a:spcPts val="0"/>
              </a:spcBef>
              <a:defRPr sz="4800" spc="300" baseline="0">
                <a:solidFill>
                  <a:schemeClr val="tx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9" name="テキスト プレースホルダー 11"/>
          <p:cNvSpPr>
            <a:spLocks noGrp="1"/>
          </p:cNvSpPr>
          <p:nvPr>
            <p:ph type="body" sz="quarter" idx="24" hasCustomPrompt="1"/>
          </p:nvPr>
        </p:nvSpPr>
        <p:spPr>
          <a:xfrm>
            <a:off x="14715041" y="4402958"/>
            <a:ext cx="3538537" cy="990111"/>
          </a:xfrm>
        </p:spPr>
        <p:txBody>
          <a:bodyPr anchor="b">
            <a:noAutofit/>
          </a:bodyPr>
          <a:lstStyle>
            <a:lvl1pPr algn="r">
              <a:lnSpc>
                <a:spcPct val="100000"/>
              </a:lnSpc>
              <a:spcBef>
                <a:spcPts val="0"/>
              </a:spcBef>
              <a:defRPr sz="4800" spc="300" baseline="0">
                <a:solidFill>
                  <a:schemeClr val="tx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grpSp>
        <p:nvGrpSpPr>
          <p:cNvPr id="5" name="グループ化 34"/>
          <p:cNvGrpSpPr/>
          <p:nvPr userDrawn="1"/>
        </p:nvGrpSpPr>
        <p:grpSpPr>
          <a:xfrm rot="10800000">
            <a:off x="3759991" y="757555"/>
            <a:ext cx="3420380" cy="1717950"/>
            <a:chOff x="187211" y="5765810"/>
            <a:chExt cx="3420380" cy="1717950"/>
          </a:xfrm>
        </p:grpSpPr>
        <p:sp>
          <p:nvSpPr>
            <p:cNvPr id="36" name="正方形/長方形 35"/>
            <p:cNvSpPr/>
            <p:nvPr userDrawn="1"/>
          </p:nvSpPr>
          <p:spPr>
            <a:xfrm>
              <a:off x="187211" y="5998595"/>
              <a:ext cx="3420380" cy="1485165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 w="762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  <p:sp>
          <p:nvSpPr>
            <p:cNvPr id="37" name="二等辺三角形 36"/>
            <p:cNvSpPr/>
            <p:nvPr userDrawn="1"/>
          </p:nvSpPr>
          <p:spPr>
            <a:xfrm>
              <a:off x="1627371" y="5765810"/>
              <a:ext cx="540060" cy="465569"/>
            </a:xfrm>
            <a:prstGeom prst="triangle">
              <a:avLst/>
            </a:prstGeom>
            <a:solidFill>
              <a:schemeClr val="accent1">
                <a:lumMod val="20000"/>
                <a:lumOff val="80000"/>
              </a:schemeClr>
            </a:solidFill>
            <a:ln w="762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</p:grpSp>
      <p:sp>
        <p:nvSpPr>
          <p:cNvPr id="38" name="テキスト プレースホルダー 11"/>
          <p:cNvSpPr>
            <a:spLocks noGrp="1"/>
          </p:cNvSpPr>
          <p:nvPr>
            <p:ph type="body" sz="quarter" idx="26" hasCustomPrompt="1"/>
          </p:nvPr>
        </p:nvSpPr>
        <p:spPr>
          <a:xfrm>
            <a:off x="4197180" y="810142"/>
            <a:ext cx="2758166" cy="1380411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16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grpSp>
        <p:nvGrpSpPr>
          <p:cNvPr id="6" name="グループ化 39"/>
          <p:cNvGrpSpPr/>
          <p:nvPr userDrawn="1"/>
        </p:nvGrpSpPr>
        <p:grpSpPr>
          <a:xfrm rot="10800000">
            <a:off x="11078421" y="1612650"/>
            <a:ext cx="3420380" cy="1717950"/>
            <a:chOff x="187211" y="5765810"/>
            <a:chExt cx="3420380" cy="1717950"/>
          </a:xfrm>
        </p:grpSpPr>
        <p:sp>
          <p:nvSpPr>
            <p:cNvPr id="41" name="正方形/長方形 40"/>
            <p:cNvSpPr/>
            <p:nvPr userDrawn="1"/>
          </p:nvSpPr>
          <p:spPr>
            <a:xfrm>
              <a:off x="187211" y="5998595"/>
              <a:ext cx="3420380" cy="1485165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 w="762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  <p:sp>
          <p:nvSpPr>
            <p:cNvPr id="42" name="二等辺三角形 41"/>
            <p:cNvSpPr/>
            <p:nvPr userDrawn="1"/>
          </p:nvSpPr>
          <p:spPr>
            <a:xfrm>
              <a:off x="1627371" y="5765810"/>
              <a:ext cx="540060" cy="465569"/>
            </a:xfrm>
            <a:prstGeom prst="triangle">
              <a:avLst/>
            </a:prstGeom>
            <a:solidFill>
              <a:schemeClr val="accent1">
                <a:lumMod val="20000"/>
                <a:lumOff val="80000"/>
              </a:schemeClr>
            </a:solidFill>
            <a:ln w="762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</p:grpSp>
      <p:sp>
        <p:nvSpPr>
          <p:cNvPr id="43" name="テキスト プレースホルダー 11"/>
          <p:cNvSpPr>
            <a:spLocks noGrp="1"/>
          </p:cNvSpPr>
          <p:nvPr>
            <p:ph type="body" sz="quarter" idx="28" hasCustomPrompt="1"/>
          </p:nvPr>
        </p:nvSpPr>
        <p:spPr>
          <a:xfrm>
            <a:off x="11542367" y="1665237"/>
            <a:ext cx="2731410" cy="1380411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16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grpSp>
        <p:nvGrpSpPr>
          <p:cNvPr id="7" name="グループ化 44"/>
          <p:cNvGrpSpPr/>
          <p:nvPr userDrawn="1"/>
        </p:nvGrpSpPr>
        <p:grpSpPr>
          <a:xfrm>
            <a:off x="7432223" y="5200545"/>
            <a:ext cx="3420380" cy="1717950"/>
            <a:chOff x="187211" y="5765810"/>
            <a:chExt cx="3420380" cy="1717950"/>
          </a:xfrm>
        </p:grpSpPr>
        <p:sp>
          <p:nvSpPr>
            <p:cNvPr id="46" name="正方形/長方形 45"/>
            <p:cNvSpPr/>
            <p:nvPr userDrawn="1"/>
          </p:nvSpPr>
          <p:spPr>
            <a:xfrm>
              <a:off x="187211" y="5998595"/>
              <a:ext cx="3420380" cy="1485165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 w="762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  <p:sp>
          <p:nvSpPr>
            <p:cNvPr id="47" name="二等辺三角形 46"/>
            <p:cNvSpPr/>
            <p:nvPr userDrawn="1"/>
          </p:nvSpPr>
          <p:spPr>
            <a:xfrm>
              <a:off x="1627371" y="5765810"/>
              <a:ext cx="540060" cy="465569"/>
            </a:xfrm>
            <a:prstGeom prst="triangle">
              <a:avLst/>
            </a:prstGeom>
            <a:solidFill>
              <a:schemeClr val="accent1">
                <a:lumMod val="20000"/>
                <a:lumOff val="80000"/>
              </a:schemeClr>
            </a:solidFill>
            <a:ln w="762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</p:grpSp>
      <p:sp>
        <p:nvSpPr>
          <p:cNvPr id="48" name="テキスト プレースホルダー 11"/>
          <p:cNvSpPr>
            <a:spLocks noGrp="1"/>
          </p:cNvSpPr>
          <p:nvPr>
            <p:ph type="body" sz="quarter" idx="30" hasCustomPrompt="1"/>
          </p:nvPr>
        </p:nvSpPr>
        <p:spPr>
          <a:xfrm>
            <a:off x="7904047" y="5523163"/>
            <a:ext cx="2723532" cy="1380411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16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grpSp>
        <p:nvGrpSpPr>
          <p:cNvPr id="8" name="グループ化 58"/>
          <p:cNvGrpSpPr/>
          <p:nvPr userDrawn="1"/>
        </p:nvGrpSpPr>
        <p:grpSpPr>
          <a:xfrm>
            <a:off x="14678821" y="5830920"/>
            <a:ext cx="3420380" cy="1717950"/>
            <a:chOff x="187211" y="5765810"/>
            <a:chExt cx="3420380" cy="1717950"/>
          </a:xfrm>
        </p:grpSpPr>
        <p:sp>
          <p:nvSpPr>
            <p:cNvPr id="60" name="正方形/長方形 59"/>
            <p:cNvSpPr/>
            <p:nvPr userDrawn="1"/>
          </p:nvSpPr>
          <p:spPr>
            <a:xfrm>
              <a:off x="187211" y="5998595"/>
              <a:ext cx="3420380" cy="1485165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 w="762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  <p:sp>
          <p:nvSpPr>
            <p:cNvPr id="61" name="二等辺三角形 60"/>
            <p:cNvSpPr/>
            <p:nvPr userDrawn="1"/>
          </p:nvSpPr>
          <p:spPr>
            <a:xfrm>
              <a:off x="1627371" y="5765810"/>
              <a:ext cx="540060" cy="465569"/>
            </a:xfrm>
            <a:prstGeom prst="triangle">
              <a:avLst/>
            </a:prstGeom>
            <a:solidFill>
              <a:schemeClr val="accent1">
                <a:lumMod val="20000"/>
                <a:lumOff val="80000"/>
              </a:schemeClr>
            </a:solidFill>
            <a:ln w="762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</p:grpSp>
      <p:sp>
        <p:nvSpPr>
          <p:cNvPr id="62" name="テキスト プレースホルダー 11"/>
          <p:cNvSpPr>
            <a:spLocks noGrp="1"/>
          </p:cNvSpPr>
          <p:nvPr>
            <p:ph type="body" sz="quarter" idx="32" hasCustomPrompt="1"/>
          </p:nvPr>
        </p:nvSpPr>
        <p:spPr>
          <a:xfrm>
            <a:off x="15142767" y="6102738"/>
            <a:ext cx="2731410" cy="1380411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16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64" name="直角三角形 63"/>
          <p:cNvSpPr/>
          <p:nvPr userDrawn="1"/>
        </p:nvSpPr>
        <p:spPr>
          <a:xfrm rot="8100000">
            <a:off x="3408293" y="4036796"/>
            <a:ext cx="405045" cy="405045"/>
          </a:xfrm>
          <a:prstGeom prst="rtTriangle">
            <a:avLst/>
          </a:prstGeom>
          <a:solidFill>
            <a:schemeClr val="accent1"/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65" name="直角三角形 64"/>
          <p:cNvSpPr/>
          <p:nvPr userDrawn="1"/>
        </p:nvSpPr>
        <p:spPr>
          <a:xfrm rot="18900000">
            <a:off x="14476298" y="4100467"/>
            <a:ext cx="405045" cy="405045"/>
          </a:xfrm>
          <a:prstGeom prst="rtTriangle">
            <a:avLst/>
          </a:prstGeom>
          <a:solidFill>
            <a:schemeClr val="accent1"/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68" name="円/楕円 67"/>
          <p:cNvSpPr/>
          <p:nvPr userDrawn="1"/>
        </p:nvSpPr>
        <p:spPr>
          <a:xfrm>
            <a:off x="3295854" y="293608"/>
            <a:ext cx="927891" cy="927891"/>
          </a:xfrm>
          <a:prstGeom prst="ellipse">
            <a:avLst/>
          </a:prstGeom>
          <a:solidFill>
            <a:schemeClr val="accent1"/>
          </a:solidFill>
          <a:ln w="76200" cmpd="sng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69" name="図プレースホルダー 33"/>
          <p:cNvSpPr>
            <a:spLocks noGrp="1"/>
          </p:cNvSpPr>
          <p:nvPr>
            <p:ph type="pic" sz="quarter" idx="34" hasCustomPrompt="1"/>
          </p:nvPr>
        </p:nvSpPr>
        <p:spPr>
          <a:xfrm>
            <a:off x="3519087" y="533540"/>
            <a:ext cx="446291" cy="446291"/>
          </a:xfrm>
        </p:spPr>
        <p:txBody>
          <a:bodyPr>
            <a:normAutofit/>
          </a:bodyPr>
          <a:lstStyle>
            <a:lvl1pPr>
              <a:defRPr sz="1000"/>
            </a:lvl1pPr>
          </a:lstStyle>
          <a:p>
            <a:r>
              <a:rPr kumimoji="1" lang="en-US" altLang="ja-JP" dirty="0" smtClean="0"/>
              <a:t>ICON</a:t>
            </a:r>
            <a:endParaRPr kumimoji="1" lang="ja-JP" altLang="en-US" dirty="0"/>
          </a:p>
        </p:txBody>
      </p:sp>
      <p:sp>
        <p:nvSpPr>
          <p:cNvPr id="70" name="円/楕円 69"/>
          <p:cNvSpPr/>
          <p:nvPr userDrawn="1"/>
        </p:nvSpPr>
        <p:spPr>
          <a:xfrm>
            <a:off x="6968277" y="4939206"/>
            <a:ext cx="927891" cy="927891"/>
          </a:xfrm>
          <a:prstGeom prst="ellipse">
            <a:avLst/>
          </a:prstGeom>
          <a:solidFill>
            <a:schemeClr val="accent1"/>
          </a:solidFill>
          <a:ln w="76200" cmpd="sng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71" name="図プレースホルダー 33"/>
          <p:cNvSpPr>
            <a:spLocks noGrp="1"/>
          </p:cNvSpPr>
          <p:nvPr>
            <p:ph type="pic" sz="quarter" idx="35" hasCustomPrompt="1"/>
          </p:nvPr>
        </p:nvSpPr>
        <p:spPr>
          <a:xfrm>
            <a:off x="7191510" y="5179138"/>
            <a:ext cx="446291" cy="446291"/>
          </a:xfrm>
        </p:spPr>
        <p:txBody>
          <a:bodyPr>
            <a:normAutofit/>
          </a:bodyPr>
          <a:lstStyle>
            <a:lvl1pPr>
              <a:defRPr sz="1000"/>
            </a:lvl1pPr>
          </a:lstStyle>
          <a:p>
            <a:r>
              <a:rPr kumimoji="1" lang="en-US" altLang="ja-JP" dirty="0" smtClean="0"/>
              <a:t>ICON</a:t>
            </a:r>
            <a:endParaRPr kumimoji="1" lang="ja-JP" altLang="en-US" dirty="0"/>
          </a:p>
        </p:txBody>
      </p:sp>
      <p:sp>
        <p:nvSpPr>
          <p:cNvPr id="72" name="円/楕円 71"/>
          <p:cNvSpPr/>
          <p:nvPr userDrawn="1"/>
        </p:nvSpPr>
        <p:spPr>
          <a:xfrm>
            <a:off x="10614476" y="1144705"/>
            <a:ext cx="927891" cy="927891"/>
          </a:xfrm>
          <a:prstGeom prst="ellipse">
            <a:avLst/>
          </a:prstGeom>
          <a:solidFill>
            <a:schemeClr val="accent1"/>
          </a:solidFill>
          <a:ln w="76200" cmpd="sng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73" name="図プレースホルダー 33"/>
          <p:cNvSpPr>
            <a:spLocks noGrp="1"/>
          </p:cNvSpPr>
          <p:nvPr>
            <p:ph type="pic" sz="quarter" idx="36" hasCustomPrompt="1"/>
          </p:nvPr>
        </p:nvSpPr>
        <p:spPr>
          <a:xfrm>
            <a:off x="10837709" y="1384637"/>
            <a:ext cx="446291" cy="446291"/>
          </a:xfrm>
        </p:spPr>
        <p:txBody>
          <a:bodyPr>
            <a:normAutofit/>
          </a:bodyPr>
          <a:lstStyle>
            <a:lvl1pPr>
              <a:defRPr sz="1000"/>
            </a:lvl1pPr>
          </a:lstStyle>
          <a:p>
            <a:r>
              <a:rPr kumimoji="1" lang="en-US" altLang="ja-JP" dirty="0" smtClean="0"/>
              <a:t>ICON</a:t>
            </a:r>
            <a:endParaRPr kumimoji="1" lang="ja-JP" altLang="en-US" dirty="0"/>
          </a:p>
        </p:txBody>
      </p:sp>
      <p:sp>
        <p:nvSpPr>
          <p:cNvPr id="74" name="円/楕円 73"/>
          <p:cNvSpPr/>
          <p:nvPr userDrawn="1"/>
        </p:nvSpPr>
        <p:spPr>
          <a:xfrm>
            <a:off x="14214876" y="5595760"/>
            <a:ext cx="927891" cy="927891"/>
          </a:xfrm>
          <a:prstGeom prst="ellipse">
            <a:avLst/>
          </a:prstGeom>
          <a:solidFill>
            <a:schemeClr val="accent1"/>
          </a:solidFill>
          <a:ln w="76200" cmpd="sng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75" name="図プレースホルダー 33"/>
          <p:cNvSpPr>
            <a:spLocks noGrp="1"/>
          </p:cNvSpPr>
          <p:nvPr>
            <p:ph type="pic" sz="quarter" idx="37" hasCustomPrompt="1"/>
          </p:nvPr>
        </p:nvSpPr>
        <p:spPr>
          <a:xfrm>
            <a:off x="14438109" y="5835692"/>
            <a:ext cx="446291" cy="446291"/>
          </a:xfrm>
        </p:spPr>
        <p:txBody>
          <a:bodyPr>
            <a:normAutofit/>
          </a:bodyPr>
          <a:lstStyle>
            <a:lvl1pPr>
              <a:defRPr sz="1000"/>
            </a:lvl1pPr>
          </a:lstStyle>
          <a:p>
            <a:r>
              <a:rPr kumimoji="1" lang="en-US" altLang="ja-JP" dirty="0" smtClean="0"/>
              <a:t>ICON</a:t>
            </a:r>
            <a:endParaRPr kumimoji="1" lang="ja-JP" altLang="en-US" dirty="0"/>
          </a:p>
        </p:txBody>
      </p:sp>
      <p:sp>
        <p:nvSpPr>
          <p:cNvPr id="77" name="テキスト プレースホルダー 11"/>
          <p:cNvSpPr>
            <a:spLocks noGrp="1"/>
          </p:cNvSpPr>
          <p:nvPr>
            <p:ph type="body" sz="quarter" idx="38" hasCustomPrompt="1"/>
          </p:nvPr>
        </p:nvSpPr>
        <p:spPr>
          <a:xfrm>
            <a:off x="4921595" y="7077099"/>
            <a:ext cx="8399077" cy="1224261"/>
          </a:xfrm>
        </p:spPr>
        <p:txBody>
          <a:bodyPr anchor="b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5400" spc="600" baseline="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cxnSp>
        <p:nvCxnSpPr>
          <p:cNvPr id="78" name="直線コネクタ 77"/>
          <p:cNvCxnSpPr/>
          <p:nvPr userDrawn="1"/>
        </p:nvCxnSpPr>
        <p:spPr>
          <a:xfrm flipH="1" flipV="1">
            <a:off x="3332956" y="8335059"/>
            <a:ext cx="11620500" cy="1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2" name="テキスト プレースホルダー 11"/>
          <p:cNvSpPr>
            <a:spLocks noGrp="1"/>
          </p:cNvSpPr>
          <p:nvPr>
            <p:ph type="body" sz="quarter" idx="39" hasCustomPrompt="1"/>
          </p:nvPr>
        </p:nvSpPr>
        <p:spPr>
          <a:xfrm>
            <a:off x="3332956" y="8432800"/>
            <a:ext cx="11632275" cy="1092200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spcBef>
                <a:spcPts val="0"/>
              </a:spcBef>
              <a:defRPr sz="24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75215827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75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750"/>
                            </p:stCondLst>
                            <p:childTnLst>
                              <p:par>
                                <p:cTn id="9" presetID="2" presetClass="entr" presetSubtype="1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250"/>
                            </p:stCondLst>
                            <p:childTnLst>
                              <p:par>
                                <p:cTn id="14" presetID="2" presetClass="entr" presetSubtype="4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" presetID="2" presetClass="entr" presetSubtype="4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750"/>
                            </p:stCondLst>
                            <p:childTnLst>
                              <p:par>
                                <p:cTn id="2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2250"/>
                            </p:stCondLst>
                            <p:childTnLst>
                              <p:par>
                                <p:cTn id="3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2750"/>
                            </p:stCondLst>
                            <p:childTnLst>
                              <p:par>
                                <p:cTn id="34" presetID="2" presetClass="entr" presetSubtype="4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3250"/>
                            </p:stCondLst>
                            <p:childTnLst>
                              <p:par>
                                <p:cTn id="39" presetID="2" presetClass="entr" presetSubtype="1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1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3750"/>
                            </p:stCondLst>
                            <p:childTnLst>
                              <p:par>
                                <p:cTn id="4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4250"/>
                            </p:stCondLst>
                            <p:childTnLst>
                              <p:par>
                                <p:cTn id="55" presetID="2" presetClass="entr" presetSubtype="1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4750"/>
                            </p:stCondLst>
                            <p:childTnLst>
                              <p:par>
                                <p:cTn id="60" presetID="2" presetClass="entr" presetSubtype="4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4" presetID="2" presetClass="entr" presetSubtype="4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6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5250"/>
                            </p:stCondLst>
                            <p:childTnLst>
                              <p:par>
                                <p:cTn id="6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1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4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5750"/>
                            </p:stCondLst>
                            <p:childTnLst>
                              <p:par>
                                <p:cTn id="76" presetID="2" presetClass="entr" presetSubtype="4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8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9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0" fill="hold">
                            <p:stCondLst>
                              <p:cond delay="6250"/>
                            </p:stCondLst>
                            <p:childTnLst>
                              <p:par>
                                <p:cTn id="81" presetID="2" presetClass="entr" presetSubtype="1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3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4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5" presetID="2" presetClass="entr" presetSubtype="1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9" fill="hold">
                            <p:stCondLst>
                              <p:cond delay="6750"/>
                            </p:stCondLst>
                            <p:childTnLst>
                              <p:par>
                                <p:cTn id="9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2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5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6" fill="hold">
                            <p:stCondLst>
                              <p:cond delay="7250"/>
                            </p:stCondLst>
                            <p:childTnLst>
                              <p:par>
                                <p:cTn id="9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9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>
                            <p:stCondLst>
                              <p:cond delay="7750"/>
                            </p:stCondLst>
                            <p:childTnLst>
                              <p:par>
                                <p:cTn id="101" presetID="2" presetClass="entr" presetSubtype="1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3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4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5" fill="hold">
                            <p:stCondLst>
                              <p:cond delay="8250"/>
                            </p:stCondLst>
                            <p:childTnLst>
                              <p:par>
                                <p:cTn id="106" presetID="2" presetClass="entr" presetSubtype="4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9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0" presetID="2" presetClass="entr" presetSubtype="4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2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3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4" fill="hold">
                            <p:stCondLst>
                              <p:cond delay="8750"/>
                            </p:stCondLst>
                            <p:childTnLst>
                              <p:par>
                                <p:cTn id="11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7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0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1" fill="hold">
                            <p:stCondLst>
                              <p:cond delay="9250"/>
                            </p:stCondLst>
                            <p:childTnLst>
                              <p:par>
                                <p:cTn id="122" presetID="2" presetClass="entr" presetSubtype="4" decel="100000" fill="hold" grpId="0" nodeType="after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4" dur="5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5" dur="5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6" fill="hold">
                            <p:stCondLst>
                              <p:cond delay="9800"/>
                            </p:stCondLst>
                            <p:childTnLst>
                              <p:par>
                                <p:cTn id="127" presetID="16" presetClass="entr" presetSubtype="37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29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0" fill="hold">
                            <p:stCondLst>
                              <p:cond delay="10300"/>
                            </p:stCondLst>
                            <p:childTnLst>
                              <p:par>
                                <p:cTn id="131" presetID="2" presetClass="entr" presetSubtype="4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3" dur="5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4" dur="5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6" grpId="0" animBg="1"/>
      <p:bldP spid="67" grpId="0" animBg="1"/>
      <p:bldP spid="34" grpId="0"/>
      <p:bldP spid="22" grpId="0">
        <p:tmplLst>
          <p:tmpl>
            <p:tnLst>
              <p:par>
                <p:cTn presetID="2" presetClass="entr" presetSubtype="1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0-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3" grpId="0">
        <p:tmplLst>
          <p:tmpl>
            <p:tnLst>
              <p:par>
                <p:cTn presetID="2" presetClass="entr" presetSubtype="4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4" grpId="0">
        <p:tmplLst>
          <p:tmpl>
            <p:tnLst>
              <p:par>
                <p:cTn presetID="2" presetClass="entr" presetSubtype="4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7" grpId="0">
        <p:tmplLst>
          <p:tmpl>
            <p:tnLst>
              <p:par>
                <p:cTn presetID="2" presetClass="entr" presetSubtype="4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8" grpId="0">
        <p:tmplLst>
          <p:tmpl>
            <p:tnLst>
              <p:par>
                <p:cTn presetID="2" presetClass="entr" presetSubtype="1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0-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9" grpId="0">
        <p:tmplLst>
          <p:tmpl>
            <p:tnLst>
              <p:par>
                <p:cTn presetID="2" presetClass="entr" presetSubtype="1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0-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8" grpId="0">
        <p:tmplLst>
          <p:tmpl>
            <p:tnLst>
              <p:par>
                <p:cTn presetID="2" presetClass="entr" presetSubtype="1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0-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3" grpId="0">
        <p:tmplLst>
          <p:tmpl>
            <p:tnLst>
              <p:par>
                <p:cTn presetID="2" presetClass="entr" presetSubtype="1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4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4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0-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8" grpId="0">
        <p:tmplLst>
          <p:tmpl>
            <p:tnLst>
              <p:par>
                <p:cTn presetID="2" presetClass="entr" presetSubtype="4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4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4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62" grpId="0">
        <p:tmplLst>
          <p:tmpl>
            <p:tnLst>
              <p:par>
                <p:cTn presetID="2" presetClass="entr" presetSubtype="4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6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6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64" grpId="0" animBg="1"/>
      <p:bldP spid="65" grpId="0" animBg="1"/>
      <p:bldP spid="68" grpId="0" animBg="1"/>
      <p:bldP spid="69" grpId="0"/>
      <p:bldP spid="70" grpId="0" animBg="1"/>
      <p:bldP spid="71" grpId="0"/>
      <p:bldP spid="72" grpId="0" animBg="1"/>
      <p:bldP spid="73" grpId="0"/>
      <p:bldP spid="74" grpId="0" animBg="1"/>
      <p:bldP spid="75" grpId="0"/>
      <p:bldP spid="77" grpId="0">
        <p:tmplLst>
          <p:tmpl>
            <p:tnLst>
              <p:par>
                <p:cTn presetID="2" presetClass="entr" presetSubtype="4" decel="100000" fill="hold" nodeType="afterEffect">
                  <p:stCondLst>
                    <p:cond delay="0"/>
                  </p:stCondLst>
                  <p:iterate type="wd">
                    <p:tmPct val="10000"/>
                  </p:iterate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7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7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82" grpId="0">
        <p:tmplLst>
          <p:tmpl>
            <p:tnLst>
              <p:par>
                <p:cTn presetID="2" presetClass="entr" presetSubtype="4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8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8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49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 Points and Tex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6" name="直線コネクタ 35"/>
          <p:cNvCxnSpPr/>
          <p:nvPr userDrawn="1"/>
        </p:nvCxnSpPr>
        <p:spPr>
          <a:xfrm flipH="1">
            <a:off x="-794" y="4079091"/>
            <a:ext cx="18286413" cy="0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" name="六角形 13"/>
          <p:cNvSpPr/>
          <p:nvPr userDrawn="1"/>
        </p:nvSpPr>
        <p:spPr>
          <a:xfrm rot="5400000">
            <a:off x="2000980" y="2470016"/>
            <a:ext cx="6406062" cy="5522467"/>
          </a:xfrm>
          <a:prstGeom prst="hexagon">
            <a:avLst>
              <a:gd name="adj" fmla="val 28637"/>
              <a:gd name="vf" fmla="val 115470"/>
            </a:avLst>
          </a:prstGeom>
          <a:solidFill>
            <a:schemeClr val="accent1">
              <a:lumMod val="20000"/>
              <a:lumOff val="80000"/>
            </a:schemeClr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  <a:alpha val="70000"/>
                  </a:prstClr>
                </a:solidFill>
              </a:rPr>
              <a:t>The Power of PowerPoint | thepopp.com</a:t>
            </a:r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87164BF-D67A-46C0-81D2-5BAF67C00C80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  <p:sp>
        <p:nvSpPr>
          <p:cNvPr id="5" name="涙形 4"/>
          <p:cNvSpPr/>
          <p:nvPr userDrawn="1"/>
        </p:nvSpPr>
        <p:spPr>
          <a:xfrm rot="8100000">
            <a:off x="3826253" y="803286"/>
            <a:ext cx="2713765" cy="2713765"/>
          </a:xfrm>
          <a:prstGeom prst="teardrop">
            <a:avLst/>
          </a:prstGeom>
          <a:solidFill>
            <a:schemeClr val="accent1"/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6" name="涙形 5"/>
          <p:cNvSpPr/>
          <p:nvPr userDrawn="1"/>
        </p:nvSpPr>
        <p:spPr>
          <a:xfrm rot="4500000">
            <a:off x="1288949" y="2233592"/>
            <a:ext cx="2713765" cy="2713765"/>
          </a:xfrm>
          <a:prstGeom prst="teardrop">
            <a:avLst/>
          </a:prstGeom>
          <a:solidFill>
            <a:schemeClr val="accent1"/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7" name="涙形 6"/>
          <p:cNvSpPr/>
          <p:nvPr userDrawn="1"/>
        </p:nvSpPr>
        <p:spPr>
          <a:xfrm rot="900000">
            <a:off x="1288949" y="5115944"/>
            <a:ext cx="2713765" cy="2713765"/>
          </a:xfrm>
          <a:prstGeom prst="teardrop">
            <a:avLst/>
          </a:prstGeom>
          <a:solidFill>
            <a:schemeClr val="accent1"/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8" name="涙形 7"/>
          <p:cNvSpPr/>
          <p:nvPr userDrawn="1"/>
        </p:nvSpPr>
        <p:spPr>
          <a:xfrm rot="18900000">
            <a:off x="3847130" y="6525190"/>
            <a:ext cx="2713765" cy="2713765"/>
          </a:xfrm>
          <a:prstGeom prst="teardrop">
            <a:avLst/>
          </a:prstGeom>
          <a:solidFill>
            <a:schemeClr val="accent1"/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9" name="涙形 8"/>
          <p:cNvSpPr/>
          <p:nvPr userDrawn="1"/>
        </p:nvSpPr>
        <p:spPr>
          <a:xfrm rot="15300000">
            <a:off x="6384434" y="5094884"/>
            <a:ext cx="2713765" cy="2713765"/>
          </a:xfrm>
          <a:prstGeom prst="teardrop">
            <a:avLst/>
          </a:prstGeom>
          <a:solidFill>
            <a:schemeClr val="accent1"/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0" name="涙形 9"/>
          <p:cNvSpPr/>
          <p:nvPr userDrawn="1"/>
        </p:nvSpPr>
        <p:spPr>
          <a:xfrm rot="11700000">
            <a:off x="6384434" y="2212531"/>
            <a:ext cx="2713765" cy="2713765"/>
          </a:xfrm>
          <a:prstGeom prst="teardrop">
            <a:avLst/>
          </a:prstGeom>
          <a:solidFill>
            <a:schemeClr val="accent1"/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5" name="テキスト プレースホルダー 11"/>
          <p:cNvSpPr>
            <a:spLocks noGrp="1"/>
          </p:cNvSpPr>
          <p:nvPr userDrawn="1">
            <p:ph type="body" sz="quarter" idx="23" hasCustomPrompt="1"/>
          </p:nvPr>
        </p:nvSpPr>
        <p:spPr>
          <a:xfrm>
            <a:off x="3922624" y="1633110"/>
            <a:ext cx="2475275" cy="585065"/>
          </a:xfrm>
        </p:spPr>
        <p:txBody>
          <a:bodyPr anchor="ctr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2400" spc="0" baseline="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6" name="図プレースホルダー 7"/>
          <p:cNvSpPr>
            <a:spLocks noGrp="1"/>
          </p:cNvSpPr>
          <p:nvPr userDrawn="1">
            <p:ph type="pic" sz="quarter" idx="18" hasCustomPrompt="1"/>
          </p:nvPr>
        </p:nvSpPr>
        <p:spPr>
          <a:xfrm>
            <a:off x="4801900" y="937211"/>
            <a:ext cx="785909" cy="785909"/>
          </a:xfrm>
        </p:spPr>
        <p:txBody>
          <a:bodyPr>
            <a:normAutofit/>
          </a:bodyPr>
          <a:lstStyle>
            <a:lvl1pPr>
              <a:defRPr sz="1600"/>
            </a:lvl1pPr>
          </a:lstStyle>
          <a:p>
            <a:r>
              <a:rPr kumimoji="1" lang="en-US" altLang="ja-JP" dirty="0" smtClean="0"/>
              <a:t>ICON</a:t>
            </a:r>
            <a:endParaRPr kumimoji="1" lang="ja-JP" altLang="en-US" dirty="0"/>
          </a:p>
        </p:txBody>
      </p:sp>
      <p:sp>
        <p:nvSpPr>
          <p:cNvPr id="17" name="テキスト プレースホルダー 11"/>
          <p:cNvSpPr>
            <a:spLocks noGrp="1"/>
          </p:cNvSpPr>
          <p:nvPr userDrawn="1">
            <p:ph type="body" sz="quarter" idx="29" hasCustomPrompt="1"/>
          </p:nvPr>
        </p:nvSpPr>
        <p:spPr>
          <a:xfrm>
            <a:off x="4048571" y="2083160"/>
            <a:ext cx="2241182" cy="1035115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defRPr sz="140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8" name="テキスト プレースホルダー 11"/>
          <p:cNvSpPr>
            <a:spLocks noGrp="1"/>
          </p:cNvSpPr>
          <p:nvPr userDrawn="1">
            <p:ph type="body" sz="quarter" idx="30" hasCustomPrompt="1"/>
          </p:nvPr>
        </p:nvSpPr>
        <p:spPr>
          <a:xfrm>
            <a:off x="6469085" y="3094094"/>
            <a:ext cx="2475275" cy="585065"/>
          </a:xfrm>
        </p:spPr>
        <p:txBody>
          <a:bodyPr anchor="ctr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2400" spc="0" baseline="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9" name="図プレースホルダー 7"/>
          <p:cNvSpPr>
            <a:spLocks noGrp="1"/>
          </p:cNvSpPr>
          <p:nvPr userDrawn="1">
            <p:ph type="pic" sz="quarter" idx="31" hasCustomPrompt="1"/>
          </p:nvPr>
        </p:nvSpPr>
        <p:spPr>
          <a:xfrm>
            <a:off x="7348361" y="2398195"/>
            <a:ext cx="785909" cy="785909"/>
          </a:xfrm>
        </p:spPr>
        <p:txBody>
          <a:bodyPr>
            <a:normAutofit/>
          </a:bodyPr>
          <a:lstStyle>
            <a:lvl1pPr>
              <a:defRPr sz="1600"/>
            </a:lvl1pPr>
          </a:lstStyle>
          <a:p>
            <a:r>
              <a:rPr kumimoji="1" lang="en-US" altLang="ja-JP" dirty="0" smtClean="0"/>
              <a:t>ICON</a:t>
            </a:r>
            <a:endParaRPr kumimoji="1" lang="ja-JP" altLang="en-US" dirty="0"/>
          </a:p>
        </p:txBody>
      </p:sp>
      <p:sp>
        <p:nvSpPr>
          <p:cNvPr id="20" name="テキスト プレースホルダー 11"/>
          <p:cNvSpPr>
            <a:spLocks noGrp="1"/>
          </p:cNvSpPr>
          <p:nvPr userDrawn="1">
            <p:ph type="body" sz="quarter" idx="32" hasCustomPrompt="1"/>
          </p:nvPr>
        </p:nvSpPr>
        <p:spPr>
          <a:xfrm>
            <a:off x="6595032" y="3544144"/>
            <a:ext cx="2241182" cy="1035115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defRPr sz="140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4" name="テキスト プレースホルダー 11"/>
          <p:cNvSpPr>
            <a:spLocks noGrp="1"/>
          </p:cNvSpPr>
          <p:nvPr userDrawn="1">
            <p:ph type="body" sz="quarter" idx="33" hasCustomPrompt="1"/>
          </p:nvPr>
        </p:nvSpPr>
        <p:spPr>
          <a:xfrm>
            <a:off x="1373600" y="3049089"/>
            <a:ext cx="2475275" cy="585065"/>
          </a:xfrm>
        </p:spPr>
        <p:txBody>
          <a:bodyPr anchor="ctr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2400" spc="0" baseline="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5" name="図プレースホルダー 7"/>
          <p:cNvSpPr>
            <a:spLocks noGrp="1"/>
          </p:cNvSpPr>
          <p:nvPr userDrawn="1">
            <p:ph type="pic" sz="quarter" idx="34" hasCustomPrompt="1"/>
          </p:nvPr>
        </p:nvSpPr>
        <p:spPr>
          <a:xfrm>
            <a:off x="2252876" y="2353190"/>
            <a:ext cx="785909" cy="785909"/>
          </a:xfrm>
        </p:spPr>
        <p:txBody>
          <a:bodyPr>
            <a:normAutofit/>
          </a:bodyPr>
          <a:lstStyle>
            <a:lvl1pPr>
              <a:defRPr sz="1600"/>
            </a:lvl1pPr>
          </a:lstStyle>
          <a:p>
            <a:r>
              <a:rPr kumimoji="1" lang="en-US" altLang="ja-JP" dirty="0" smtClean="0"/>
              <a:t>ICON</a:t>
            </a:r>
            <a:endParaRPr kumimoji="1" lang="ja-JP" altLang="en-US" dirty="0"/>
          </a:p>
        </p:txBody>
      </p:sp>
      <p:sp>
        <p:nvSpPr>
          <p:cNvPr id="26" name="テキスト プレースホルダー 11"/>
          <p:cNvSpPr>
            <a:spLocks noGrp="1"/>
          </p:cNvSpPr>
          <p:nvPr userDrawn="1">
            <p:ph type="body" sz="quarter" idx="35" hasCustomPrompt="1"/>
          </p:nvPr>
        </p:nvSpPr>
        <p:spPr>
          <a:xfrm>
            <a:off x="1499547" y="3499139"/>
            <a:ext cx="2241182" cy="1035115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defRPr sz="140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7" name="テキスト プレースホルダー 11"/>
          <p:cNvSpPr>
            <a:spLocks noGrp="1"/>
          </p:cNvSpPr>
          <p:nvPr userDrawn="1">
            <p:ph type="body" sz="quarter" idx="36" hasCustomPrompt="1"/>
          </p:nvPr>
        </p:nvSpPr>
        <p:spPr>
          <a:xfrm>
            <a:off x="1373600" y="5927148"/>
            <a:ext cx="2475275" cy="585065"/>
          </a:xfrm>
        </p:spPr>
        <p:txBody>
          <a:bodyPr anchor="ctr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2400" spc="0" baseline="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8" name="図プレースホルダー 7"/>
          <p:cNvSpPr>
            <a:spLocks noGrp="1"/>
          </p:cNvSpPr>
          <p:nvPr userDrawn="1">
            <p:ph type="pic" sz="quarter" idx="37" hasCustomPrompt="1"/>
          </p:nvPr>
        </p:nvSpPr>
        <p:spPr>
          <a:xfrm>
            <a:off x="2252876" y="5231249"/>
            <a:ext cx="785909" cy="785909"/>
          </a:xfrm>
        </p:spPr>
        <p:txBody>
          <a:bodyPr>
            <a:normAutofit/>
          </a:bodyPr>
          <a:lstStyle>
            <a:lvl1pPr>
              <a:defRPr sz="1600"/>
            </a:lvl1pPr>
          </a:lstStyle>
          <a:p>
            <a:r>
              <a:rPr kumimoji="1" lang="en-US" altLang="ja-JP" dirty="0" smtClean="0"/>
              <a:t>ICON</a:t>
            </a:r>
            <a:endParaRPr kumimoji="1" lang="ja-JP" altLang="en-US" dirty="0"/>
          </a:p>
        </p:txBody>
      </p:sp>
      <p:sp>
        <p:nvSpPr>
          <p:cNvPr id="29" name="テキスト プレースホルダー 11"/>
          <p:cNvSpPr>
            <a:spLocks noGrp="1"/>
          </p:cNvSpPr>
          <p:nvPr userDrawn="1">
            <p:ph type="body" sz="quarter" idx="38" hasCustomPrompt="1"/>
          </p:nvPr>
        </p:nvSpPr>
        <p:spPr>
          <a:xfrm>
            <a:off x="1499547" y="6377198"/>
            <a:ext cx="2241182" cy="1035115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defRPr sz="140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0" name="テキスト プレースホルダー 11"/>
          <p:cNvSpPr>
            <a:spLocks noGrp="1"/>
          </p:cNvSpPr>
          <p:nvPr userDrawn="1">
            <p:ph type="body" sz="quarter" idx="39" hasCustomPrompt="1"/>
          </p:nvPr>
        </p:nvSpPr>
        <p:spPr>
          <a:xfrm>
            <a:off x="6469085" y="5908585"/>
            <a:ext cx="2475275" cy="585065"/>
          </a:xfrm>
        </p:spPr>
        <p:txBody>
          <a:bodyPr anchor="ctr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2400" spc="0" baseline="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1" name="図プレースホルダー 7"/>
          <p:cNvSpPr>
            <a:spLocks noGrp="1"/>
          </p:cNvSpPr>
          <p:nvPr userDrawn="1">
            <p:ph type="pic" sz="quarter" idx="40" hasCustomPrompt="1"/>
          </p:nvPr>
        </p:nvSpPr>
        <p:spPr>
          <a:xfrm>
            <a:off x="7348361" y="5212686"/>
            <a:ext cx="785909" cy="785909"/>
          </a:xfrm>
        </p:spPr>
        <p:txBody>
          <a:bodyPr>
            <a:normAutofit/>
          </a:bodyPr>
          <a:lstStyle>
            <a:lvl1pPr>
              <a:defRPr sz="1600"/>
            </a:lvl1pPr>
          </a:lstStyle>
          <a:p>
            <a:r>
              <a:rPr kumimoji="1" lang="en-US" altLang="ja-JP" dirty="0" smtClean="0"/>
              <a:t>ICON</a:t>
            </a:r>
            <a:endParaRPr kumimoji="1" lang="ja-JP" altLang="en-US" dirty="0"/>
          </a:p>
        </p:txBody>
      </p:sp>
      <p:sp>
        <p:nvSpPr>
          <p:cNvPr id="32" name="テキスト プレースホルダー 11"/>
          <p:cNvSpPr>
            <a:spLocks noGrp="1"/>
          </p:cNvSpPr>
          <p:nvPr userDrawn="1">
            <p:ph type="body" sz="quarter" idx="41" hasCustomPrompt="1"/>
          </p:nvPr>
        </p:nvSpPr>
        <p:spPr>
          <a:xfrm>
            <a:off x="6595032" y="6358635"/>
            <a:ext cx="2241182" cy="1035115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defRPr sz="140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3" name="テキスト プレースホルダー 11"/>
          <p:cNvSpPr>
            <a:spLocks noGrp="1"/>
          </p:cNvSpPr>
          <p:nvPr userDrawn="1">
            <p:ph type="body" sz="quarter" idx="42" hasCustomPrompt="1"/>
          </p:nvPr>
        </p:nvSpPr>
        <p:spPr>
          <a:xfrm>
            <a:off x="3922624" y="7324564"/>
            <a:ext cx="2475275" cy="585065"/>
          </a:xfrm>
        </p:spPr>
        <p:txBody>
          <a:bodyPr anchor="ctr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2400" spc="0" baseline="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4" name="図プレースホルダー 7"/>
          <p:cNvSpPr>
            <a:spLocks noGrp="1"/>
          </p:cNvSpPr>
          <p:nvPr userDrawn="1">
            <p:ph type="pic" sz="quarter" idx="43" hasCustomPrompt="1"/>
          </p:nvPr>
        </p:nvSpPr>
        <p:spPr>
          <a:xfrm>
            <a:off x="4801900" y="6583660"/>
            <a:ext cx="785909" cy="785909"/>
          </a:xfrm>
        </p:spPr>
        <p:txBody>
          <a:bodyPr>
            <a:normAutofit/>
          </a:bodyPr>
          <a:lstStyle>
            <a:lvl1pPr>
              <a:defRPr sz="1600"/>
            </a:lvl1pPr>
          </a:lstStyle>
          <a:p>
            <a:r>
              <a:rPr kumimoji="1" lang="en-US" altLang="ja-JP" dirty="0" smtClean="0"/>
              <a:t>ICON</a:t>
            </a:r>
            <a:endParaRPr kumimoji="1" lang="ja-JP" altLang="en-US" dirty="0"/>
          </a:p>
        </p:txBody>
      </p:sp>
      <p:sp>
        <p:nvSpPr>
          <p:cNvPr id="35" name="テキスト プレースホルダー 11"/>
          <p:cNvSpPr>
            <a:spLocks noGrp="1"/>
          </p:cNvSpPr>
          <p:nvPr userDrawn="1">
            <p:ph type="body" sz="quarter" idx="44" hasCustomPrompt="1"/>
          </p:nvPr>
        </p:nvSpPr>
        <p:spPr>
          <a:xfrm>
            <a:off x="4048571" y="7729609"/>
            <a:ext cx="2241182" cy="1035115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defRPr sz="140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8" name="テキスト プレースホルダー 11"/>
          <p:cNvSpPr>
            <a:spLocks noGrp="1"/>
          </p:cNvSpPr>
          <p:nvPr userDrawn="1">
            <p:ph type="body" sz="quarter" idx="15" hasCustomPrompt="1"/>
          </p:nvPr>
        </p:nvSpPr>
        <p:spPr>
          <a:xfrm>
            <a:off x="9548249" y="1217284"/>
            <a:ext cx="7914915" cy="2790310"/>
          </a:xfrm>
        </p:spPr>
        <p:txBody>
          <a:bodyPr anchor="b">
            <a:noAutofit/>
          </a:bodyPr>
          <a:lstStyle>
            <a:lvl1pPr algn="l">
              <a:lnSpc>
                <a:spcPct val="100000"/>
              </a:lnSpc>
              <a:spcBef>
                <a:spcPts val="0"/>
              </a:spcBef>
              <a:defRPr sz="5400" spc="600" baseline="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41" name="ホームベース 40"/>
          <p:cNvSpPr/>
          <p:nvPr userDrawn="1"/>
        </p:nvSpPr>
        <p:spPr>
          <a:xfrm>
            <a:off x="9615805" y="4406587"/>
            <a:ext cx="479695" cy="359473"/>
          </a:xfrm>
          <a:prstGeom prst="homePlate">
            <a:avLst/>
          </a:prstGeom>
          <a:solidFill>
            <a:schemeClr val="accent1"/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42" name="テキスト プレースホルダー 11"/>
          <p:cNvSpPr>
            <a:spLocks noGrp="1"/>
          </p:cNvSpPr>
          <p:nvPr userDrawn="1">
            <p:ph type="body" sz="quarter" idx="16" hasCustomPrompt="1"/>
          </p:nvPr>
        </p:nvSpPr>
        <p:spPr>
          <a:xfrm>
            <a:off x="10095502" y="4779150"/>
            <a:ext cx="7328624" cy="1627089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spcBef>
                <a:spcPts val="0"/>
              </a:spcBef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43" name="テキスト プレースホルダー 11"/>
          <p:cNvSpPr>
            <a:spLocks noGrp="1"/>
          </p:cNvSpPr>
          <p:nvPr userDrawn="1">
            <p:ph type="body" sz="quarter" idx="17" hasCustomPrompt="1"/>
          </p:nvPr>
        </p:nvSpPr>
        <p:spPr>
          <a:xfrm>
            <a:off x="10095502" y="4199721"/>
            <a:ext cx="7328624" cy="773203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32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44" name="ホームベース 43"/>
          <p:cNvSpPr/>
          <p:nvPr userDrawn="1"/>
        </p:nvSpPr>
        <p:spPr>
          <a:xfrm>
            <a:off x="9615805" y="6824750"/>
            <a:ext cx="479695" cy="359473"/>
          </a:xfrm>
          <a:prstGeom prst="homePlate">
            <a:avLst/>
          </a:prstGeom>
          <a:solidFill>
            <a:schemeClr val="accent1"/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45" name="テキスト プレースホルダー 11"/>
          <p:cNvSpPr>
            <a:spLocks noGrp="1"/>
          </p:cNvSpPr>
          <p:nvPr userDrawn="1">
            <p:ph type="body" sz="quarter" idx="45" hasCustomPrompt="1"/>
          </p:nvPr>
        </p:nvSpPr>
        <p:spPr>
          <a:xfrm>
            <a:off x="10095502" y="7208094"/>
            <a:ext cx="7328624" cy="1627089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spcBef>
                <a:spcPts val="0"/>
              </a:spcBef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46" name="テキスト プレースホルダー 11"/>
          <p:cNvSpPr>
            <a:spLocks noGrp="1"/>
          </p:cNvSpPr>
          <p:nvPr userDrawn="1">
            <p:ph type="body" sz="quarter" idx="19" hasCustomPrompt="1"/>
          </p:nvPr>
        </p:nvSpPr>
        <p:spPr>
          <a:xfrm>
            <a:off x="10095502" y="6617884"/>
            <a:ext cx="7328624" cy="773203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32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12015504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1500"/>
                            </p:stCondLst>
                            <p:childTnLst>
                              <p:par>
                                <p:cTn id="3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2000"/>
                            </p:stCondLst>
                            <p:childTnLst>
                              <p:par>
                                <p:cTn id="4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9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2500"/>
                            </p:stCondLst>
                            <p:childTnLst>
                              <p:par>
                                <p:cTn id="6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9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3000"/>
                            </p:stCondLst>
                            <p:childTnLst>
                              <p:par>
                                <p:cTn id="7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6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9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2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5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6" fill="hold">
                            <p:stCondLst>
                              <p:cond delay="3500"/>
                            </p:stCondLst>
                            <p:childTnLst>
                              <p:par>
                                <p:cTn id="87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89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0" fill="hold">
                            <p:stCondLst>
                              <p:cond delay="4000"/>
                            </p:stCondLst>
                            <p:childTnLst>
                              <p:par>
                                <p:cTn id="91" presetID="2" presetClass="entr" presetSubtype="2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3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4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4500"/>
                            </p:stCondLst>
                            <p:childTnLst>
                              <p:par>
                                <p:cTn id="96" presetID="2" presetClass="entr" presetSubtype="8" decel="100000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8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9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0" presetID="2" presetClass="entr" presetSubtype="2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2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3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4" presetID="2" presetClass="entr" presetSubtype="2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6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7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8" fill="hold">
                            <p:stCondLst>
                              <p:cond delay="5250"/>
                            </p:stCondLst>
                            <p:childTnLst>
                              <p:par>
                                <p:cTn id="109" presetID="2" presetClass="entr" presetSubtype="8" decel="100000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1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2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3" presetID="2" presetClass="entr" presetSubtype="2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5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6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7" presetID="2" presetClass="entr" presetSubtype="2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9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0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 animBg="1"/>
      <p:bldP spid="5" grpId="0" animBg="1"/>
      <p:bldP spid="6" grpId="0" animBg="1"/>
      <p:bldP spid="7" grpId="0" animBg="1"/>
      <p:bldP spid="8" grpId="0" animBg="1"/>
      <p:bldP spid="9" grpId="0" animBg="1"/>
      <p:bldP spid="10" grpId="0" animBg="1"/>
      <p:bldP spid="15" grpId="0">
        <p:tmplLst>
          <p:tmpl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6" grpId="0"/>
      <p:bldP spid="17" grpId="0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8" grpId="0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9" grpId="0"/>
      <p:bldP spid="20" grpId="0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4" grpId="0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5" grpId="0"/>
      <p:bldP spid="26" grpId="0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7" grpId="0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8" grpId="0"/>
      <p:bldP spid="29" grpId="0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0" grpId="0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1" grpId="0"/>
      <p:bldP spid="32" grpId="0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3" grpId="0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4" grpId="0"/>
      <p:bldP spid="35" grpId="0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8" grpId="0">
        <p:tmplLst>
          <p:tmpl>
            <p:tnLst>
              <p:par>
                <p:cTn presetID="2" presetClass="entr" presetSubtype="2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1" grpId="0" animBg="1"/>
      <p:bldP spid="42" grpId="0">
        <p:tmplLst>
          <p:tmpl>
            <p:tnLst>
              <p:par>
                <p:cTn presetID="2" presetClass="entr" presetSubtype="2" decel="10000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4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4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3" grpId="0">
        <p:tmplLst>
          <p:tmpl>
            <p:tnLst>
              <p:par>
                <p:cTn presetID="2" presetClass="entr" presetSubtype="2" decel="10000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4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4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4" grpId="0" animBg="1"/>
      <p:bldP spid="45" grpId="0">
        <p:tmplLst>
          <p:tmpl>
            <p:tnLst>
              <p:par>
                <p:cTn presetID="2" presetClass="entr" presetSubtype="2" decel="10000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4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4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6" grpId="0">
        <p:tmplLst>
          <p:tmpl>
            <p:tnLst>
              <p:par>
                <p:cTn presetID="2" presetClass="entr" presetSubtype="2" decel="10000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4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4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49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oniter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正方形/長方形 4"/>
          <p:cNvSpPr/>
          <p:nvPr userDrawn="1"/>
        </p:nvSpPr>
        <p:spPr>
          <a:xfrm>
            <a:off x="-1" y="0"/>
            <a:ext cx="18286413" cy="6583660"/>
          </a:xfrm>
          <a:prstGeom prst="rect">
            <a:avLst/>
          </a:prstGeom>
          <a:solidFill>
            <a:schemeClr val="accent1">
              <a:lumMod val="60000"/>
              <a:lumOff val="40000"/>
            </a:schemeClr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  <a:alpha val="70000"/>
                  </a:prstClr>
                </a:solidFill>
              </a:rPr>
              <a:t>The Power of PowerPoint | thepopp.com</a:t>
            </a:r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87164BF-D67A-46C0-81D2-5BAF67C00C80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  <p:sp>
        <p:nvSpPr>
          <p:cNvPr id="9" name="テキスト プレースホルダー 7"/>
          <p:cNvSpPr>
            <a:spLocks noGrp="1"/>
          </p:cNvSpPr>
          <p:nvPr>
            <p:ph type="body" sz="quarter" idx="15" hasCustomPrompt="1"/>
          </p:nvPr>
        </p:nvSpPr>
        <p:spPr>
          <a:xfrm>
            <a:off x="412236" y="1208103"/>
            <a:ext cx="6221087" cy="5033903"/>
          </a:xfrm>
          <a:blipFill dpi="0" rotWithShape="1">
            <a:blip r:embed="rId2" cstate="print"/>
            <a:srcRect/>
            <a:stretch>
              <a:fillRect/>
            </a:stretch>
          </a:blipFill>
        </p:spPr>
        <p:txBody>
          <a:bodyPr/>
          <a:lstStyle/>
          <a:p>
            <a:pPr lvl="0"/>
            <a:r>
              <a:rPr kumimoji="1" lang="en-US" altLang="ja-JP" dirty="0" smtClean="0"/>
              <a:t> </a:t>
            </a:r>
            <a:endParaRPr kumimoji="1" lang="ja-JP" altLang="en-US" dirty="0"/>
          </a:p>
        </p:txBody>
      </p:sp>
      <p:sp>
        <p:nvSpPr>
          <p:cNvPr id="10" name="図プレースホルダー 8"/>
          <p:cNvSpPr>
            <a:spLocks noGrp="1"/>
          </p:cNvSpPr>
          <p:nvPr>
            <p:ph type="pic" sz="quarter" idx="16" hasCustomPrompt="1"/>
          </p:nvPr>
        </p:nvSpPr>
        <p:spPr>
          <a:xfrm>
            <a:off x="667031" y="1433128"/>
            <a:ext cx="5733348" cy="3150350"/>
          </a:xfrm>
        </p:spPr>
        <p:txBody>
          <a:bodyPr/>
          <a:lstStyle>
            <a:lvl1pPr>
              <a:defRPr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/>
          </a:p>
        </p:txBody>
      </p:sp>
      <p:sp>
        <p:nvSpPr>
          <p:cNvPr id="11" name="テキスト プレースホルダー 7"/>
          <p:cNvSpPr>
            <a:spLocks noGrp="1"/>
          </p:cNvSpPr>
          <p:nvPr>
            <p:ph type="body" sz="quarter" idx="17" hasCustomPrompt="1"/>
          </p:nvPr>
        </p:nvSpPr>
        <p:spPr>
          <a:xfrm>
            <a:off x="11588711" y="1201446"/>
            <a:ext cx="6221087" cy="5033903"/>
          </a:xfrm>
          <a:blipFill dpi="0" rotWithShape="1">
            <a:blip r:embed="rId2" cstate="print"/>
            <a:srcRect/>
            <a:stretch>
              <a:fillRect/>
            </a:stretch>
          </a:blipFill>
        </p:spPr>
        <p:txBody>
          <a:bodyPr/>
          <a:lstStyle/>
          <a:p>
            <a:pPr lvl="0"/>
            <a:r>
              <a:rPr kumimoji="1" lang="en-US" altLang="ja-JP" dirty="0" smtClean="0"/>
              <a:t> </a:t>
            </a:r>
            <a:endParaRPr kumimoji="1" lang="ja-JP" altLang="en-US" dirty="0"/>
          </a:p>
        </p:txBody>
      </p:sp>
      <p:sp>
        <p:nvSpPr>
          <p:cNvPr id="12" name="図プレースホルダー 8"/>
          <p:cNvSpPr>
            <a:spLocks noGrp="1"/>
          </p:cNvSpPr>
          <p:nvPr>
            <p:ph type="pic" sz="quarter" idx="18" hasCustomPrompt="1"/>
          </p:nvPr>
        </p:nvSpPr>
        <p:spPr>
          <a:xfrm>
            <a:off x="11843506" y="1426471"/>
            <a:ext cx="5733348" cy="3150350"/>
          </a:xfrm>
        </p:spPr>
        <p:txBody>
          <a:bodyPr/>
          <a:lstStyle>
            <a:lvl1pPr>
              <a:defRPr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/>
          </a:p>
        </p:txBody>
      </p:sp>
      <p:sp>
        <p:nvSpPr>
          <p:cNvPr id="8" name="テキスト プレースホルダー 7"/>
          <p:cNvSpPr>
            <a:spLocks noGrp="1"/>
          </p:cNvSpPr>
          <p:nvPr>
            <p:ph type="body" sz="quarter" idx="14" hasCustomPrompt="1"/>
          </p:nvPr>
        </p:nvSpPr>
        <p:spPr>
          <a:xfrm>
            <a:off x="5546049" y="958035"/>
            <a:ext cx="7197557" cy="5824031"/>
          </a:xfrm>
          <a:blipFill dpi="0" rotWithShape="1">
            <a:blip r:embed="rId2" cstate="print"/>
            <a:srcRect/>
            <a:stretch>
              <a:fillRect/>
            </a:stretch>
          </a:blipFill>
        </p:spPr>
        <p:txBody>
          <a:bodyPr/>
          <a:lstStyle/>
          <a:p>
            <a:pPr lvl="0"/>
            <a:r>
              <a:rPr kumimoji="1" lang="en-US" altLang="ja-JP" dirty="0" smtClean="0"/>
              <a:t> </a:t>
            </a:r>
            <a:endParaRPr kumimoji="1" lang="ja-JP" altLang="en-US" dirty="0"/>
          </a:p>
        </p:txBody>
      </p:sp>
      <p:sp>
        <p:nvSpPr>
          <p:cNvPr id="7" name="図プレースホルダー 8"/>
          <p:cNvSpPr>
            <a:spLocks noGrp="1"/>
          </p:cNvSpPr>
          <p:nvPr>
            <p:ph type="pic" sz="quarter" idx="13" hasCustomPrompt="1"/>
          </p:nvPr>
        </p:nvSpPr>
        <p:spPr>
          <a:xfrm>
            <a:off x="5814679" y="1201445"/>
            <a:ext cx="6660740" cy="3645405"/>
          </a:xfrm>
        </p:spPr>
        <p:txBody>
          <a:bodyPr/>
          <a:lstStyle>
            <a:lvl1pPr>
              <a:defRPr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/>
          </a:p>
        </p:txBody>
      </p:sp>
      <p:sp>
        <p:nvSpPr>
          <p:cNvPr id="13" name="テキスト プレースホルダー 11"/>
          <p:cNvSpPr>
            <a:spLocks noGrp="1"/>
          </p:cNvSpPr>
          <p:nvPr>
            <p:ph type="body" sz="quarter" idx="38" hasCustomPrompt="1"/>
          </p:nvPr>
        </p:nvSpPr>
        <p:spPr>
          <a:xfrm>
            <a:off x="2842148" y="6619890"/>
            <a:ext cx="12612643" cy="1224261"/>
          </a:xfrm>
        </p:spPr>
        <p:txBody>
          <a:bodyPr anchor="b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5400" spc="600" baseline="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cxnSp>
        <p:nvCxnSpPr>
          <p:cNvPr id="14" name="直線コネクタ 13"/>
          <p:cNvCxnSpPr/>
          <p:nvPr userDrawn="1"/>
        </p:nvCxnSpPr>
        <p:spPr>
          <a:xfrm flipH="1" flipV="1">
            <a:off x="3332956" y="7853145"/>
            <a:ext cx="11620500" cy="1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テキスト プレースホルダー 11"/>
          <p:cNvSpPr>
            <a:spLocks noGrp="1"/>
          </p:cNvSpPr>
          <p:nvPr>
            <p:ph type="body" sz="quarter" idx="39" hasCustomPrompt="1"/>
          </p:nvPr>
        </p:nvSpPr>
        <p:spPr>
          <a:xfrm>
            <a:off x="2097255" y="7975591"/>
            <a:ext cx="14102428" cy="1539112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spcBef>
                <a:spcPts val="0"/>
              </a:spcBef>
              <a:defRPr sz="24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78316353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1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4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8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1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500"/>
                            </p:stCondLst>
                            <p:childTnLst>
                              <p:par>
                                <p:cTn id="23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5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8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2000"/>
                            </p:stCondLst>
                            <p:childTnLst>
                              <p:par>
                                <p:cTn id="30" presetID="2" presetClass="entr" presetSubtype="4" decel="100000" fill="hold" grpId="0" nodeType="afterEffect">
                                  <p:stCondLst>
                                    <p:cond delay="50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3050"/>
                            </p:stCondLst>
                            <p:childTnLst>
                              <p:par>
                                <p:cTn id="35" presetID="16" presetClass="entr" presetSubtype="37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3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3550"/>
                            </p:stCondLst>
                            <p:childTnLst>
                              <p:par>
                                <p:cTn id="39" presetID="2" presetClass="entr" presetSubtype="4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9" grpId="0" animBg="1">
        <p:tmplLst>
          <p:tmpl>
            <p:tnLst>
              <p:par>
                <p:cTn presetID="14" presetClass="entr" presetSubtype="1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randombar(horizontal)">
                      <p:cBhvr>
                        <p:cTn dur="500"/>
                        <p:tgtEl>
                          <p:spTgt spid="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0" grpId="0"/>
      <p:bldP spid="11" grpId="0" animBg="1">
        <p:tmplLst>
          <p:tmpl>
            <p:tnLst>
              <p:par>
                <p:cTn presetID="14" presetClass="entr" presetSubtype="1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randombar(horizontal)">
                      <p:cBhvr>
                        <p:cTn dur="500"/>
                        <p:tgtEl>
                          <p:spTgt spid="1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2" grpId="0"/>
      <p:bldP spid="8" grpId="0" animBg="1">
        <p:tmplLst>
          <p:tmpl>
            <p:tnLst>
              <p:par>
                <p:cTn presetID="14" presetClass="entr" presetSubtype="1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randombar(horizontal)">
                      <p:cBhvr>
                        <p:cTn dur="500"/>
                        <p:tgtEl>
                          <p:spTgt spid="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7" grpId="0"/>
      <p:bldP spid="13" grpId="0">
        <p:tmplLst>
          <p:tmpl>
            <p:tnLst>
              <p:par>
                <p:cTn presetID="2" presetClass="entr" presetSubtype="4" decel="100000" fill="hold" nodeType="afterEffect">
                  <p:stCondLst>
                    <p:cond delay="500"/>
                  </p:stCondLst>
                  <p:iterate type="wd">
                    <p:tmPct val="10000"/>
                  </p:iterate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5" grpId="0">
        <p:tmplLst>
          <p:tmpl>
            <p:tnLst>
              <p:par>
                <p:cTn presetID="2" presetClass="entr" presetSubtype="4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49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 Points and Big Tit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  <a:alpha val="70000"/>
                  </a:prstClr>
                </a:solidFill>
              </a:rPr>
              <a:t>The Power of PowerPoint | thepopp.com</a:t>
            </a:r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87164BF-D67A-46C0-81D2-5BAF67C00C80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  <p:sp>
        <p:nvSpPr>
          <p:cNvPr id="32" name="正方形/長方形 31"/>
          <p:cNvSpPr/>
          <p:nvPr userDrawn="1"/>
        </p:nvSpPr>
        <p:spPr>
          <a:xfrm>
            <a:off x="0" y="0"/>
            <a:ext cx="18286413" cy="5143500"/>
          </a:xfrm>
          <a:prstGeom prst="rect">
            <a:avLst/>
          </a:prstGeom>
          <a:solidFill>
            <a:schemeClr val="accent1"/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33" name="テキスト プレースホルダー 11"/>
          <p:cNvSpPr>
            <a:spLocks noGrp="1"/>
          </p:cNvSpPr>
          <p:nvPr>
            <p:ph type="body" sz="quarter" idx="15" hasCustomPrompt="1"/>
          </p:nvPr>
        </p:nvSpPr>
        <p:spPr>
          <a:xfrm>
            <a:off x="727271" y="1228065"/>
            <a:ext cx="16831870" cy="2459238"/>
          </a:xfrm>
        </p:spPr>
        <p:txBody>
          <a:bodyPr anchor="b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15000" spc="600" baseline="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4" name="テキスト プレースホルダー 11"/>
          <p:cNvSpPr>
            <a:spLocks noGrp="1"/>
          </p:cNvSpPr>
          <p:nvPr>
            <p:ph type="body" sz="quarter" idx="22" hasCustomPrompt="1"/>
          </p:nvPr>
        </p:nvSpPr>
        <p:spPr>
          <a:xfrm>
            <a:off x="727272" y="3405437"/>
            <a:ext cx="16831870" cy="990111"/>
          </a:xfrm>
        </p:spPr>
        <p:txBody>
          <a:bodyPr anchor="ctr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3600" spc="1500" baseline="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5" name="図プレースホルダー 7"/>
          <p:cNvSpPr>
            <a:spLocks noGrp="1"/>
          </p:cNvSpPr>
          <p:nvPr>
            <p:ph type="pic" sz="quarter" idx="18" hasCustomPrompt="1"/>
          </p:nvPr>
        </p:nvSpPr>
        <p:spPr>
          <a:xfrm>
            <a:off x="3202547" y="5638555"/>
            <a:ext cx="1530170" cy="1530170"/>
          </a:xfrm>
        </p:spPr>
        <p:txBody>
          <a:bodyPr>
            <a:normAutofit/>
          </a:bodyPr>
          <a:lstStyle>
            <a:lvl1pPr>
              <a:defRPr sz="1600"/>
            </a:lvl1pPr>
          </a:lstStyle>
          <a:p>
            <a:r>
              <a:rPr kumimoji="1" lang="en-US" altLang="ja-JP" dirty="0" smtClean="0"/>
              <a:t>ICON</a:t>
            </a:r>
            <a:endParaRPr kumimoji="1" lang="ja-JP" altLang="en-US" dirty="0"/>
          </a:p>
        </p:txBody>
      </p:sp>
      <p:sp>
        <p:nvSpPr>
          <p:cNvPr id="36" name="テキスト プレースホルダー 11"/>
          <p:cNvSpPr>
            <a:spLocks noGrp="1"/>
          </p:cNvSpPr>
          <p:nvPr>
            <p:ph type="body" sz="quarter" idx="16" hasCustomPrompt="1"/>
          </p:nvPr>
        </p:nvSpPr>
        <p:spPr>
          <a:xfrm>
            <a:off x="1627371" y="7838165"/>
            <a:ext cx="4725525" cy="1580810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7" name="テキスト プレースホルダー 11"/>
          <p:cNvSpPr>
            <a:spLocks noGrp="1"/>
          </p:cNvSpPr>
          <p:nvPr>
            <p:ph type="body" sz="quarter" idx="17" hasCustomPrompt="1"/>
          </p:nvPr>
        </p:nvSpPr>
        <p:spPr>
          <a:xfrm>
            <a:off x="1627371" y="7258735"/>
            <a:ext cx="4725525" cy="773203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defRPr sz="32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8" name="図プレースホルダー 7"/>
          <p:cNvSpPr>
            <a:spLocks noGrp="1"/>
          </p:cNvSpPr>
          <p:nvPr>
            <p:ph type="pic" sz="quarter" idx="23" hasCustomPrompt="1"/>
          </p:nvPr>
        </p:nvSpPr>
        <p:spPr>
          <a:xfrm>
            <a:off x="8378122" y="5638555"/>
            <a:ext cx="1530170" cy="1530170"/>
          </a:xfrm>
        </p:spPr>
        <p:txBody>
          <a:bodyPr>
            <a:normAutofit/>
          </a:bodyPr>
          <a:lstStyle>
            <a:lvl1pPr>
              <a:defRPr sz="1600"/>
            </a:lvl1pPr>
          </a:lstStyle>
          <a:p>
            <a:r>
              <a:rPr kumimoji="1" lang="en-US" altLang="ja-JP" dirty="0" smtClean="0"/>
              <a:t>ICON</a:t>
            </a:r>
            <a:endParaRPr kumimoji="1" lang="ja-JP" altLang="en-US" dirty="0"/>
          </a:p>
        </p:txBody>
      </p:sp>
      <p:sp>
        <p:nvSpPr>
          <p:cNvPr id="39" name="テキスト プレースホルダー 11"/>
          <p:cNvSpPr>
            <a:spLocks noGrp="1"/>
          </p:cNvSpPr>
          <p:nvPr>
            <p:ph type="body" sz="quarter" idx="24" hasCustomPrompt="1"/>
          </p:nvPr>
        </p:nvSpPr>
        <p:spPr>
          <a:xfrm>
            <a:off x="6802946" y="7838165"/>
            <a:ext cx="4725525" cy="1580810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40" name="テキスト プレースホルダー 11"/>
          <p:cNvSpPr>
            <a:spLocks noGrp="1"/>
          </p:cNvSpPr>
          <p:nvPr>
            <p:ph type="body" sz="quarter" idx="25" hasCustomPrompt="1"/>
          </p:nvPr>
        </p:nvSpPr>
        <p:spPr>
          <a:xfrm>
            <a:off x="6802946" y="7258735"/>
            <a:ext cx="4725525" cy="773203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defRPr sz="32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41" name="図プレースホルダー 7"/>
          <p:cNvSpPr>
            <a:spLocks noGrp="1"/>
          </p:cNvSpPr>
          <p:nvPr>
            <p:ph type="pic" sz="quarter" idx="26" hasCustomPrompt="1"/>
          </p:nvPr>
        </p:nvSpPr>
        <p:spPr>
          <a:xfrm>
            <a:off x="13553697" y="5638555"/>
            <a:ext cx="1530170" cy="1530170"/>
          </a:xfrm>
        </p:spPr>
        <p:txBody>
          <a:bodyPr>
            <a:normAutofit/>
          </a:bodyPr>
          <a:lstStyle>
            <a:lvl1pPr>
              <a:defRPr sz="1600"/>
            </a:lvl1pPr>
          </a:lstStyle>
          <a:p>
            <a:r>
              <a:rPr kumimoji="1" lang="en-US" altLang="ja-JP" dirty="0" smtClean="0"/>
              <a:t>ICON</a:t>
            </a:r>
            <a:endParaRPr kumimoji="1" lang="ja-JP" altLang="en-US" dirty="0"/>
          </a:p>
        </p:txBody>
      </p:sp>
      <p:sp>
        <p:nvSpPr>
          <p:cNvPr id="42" name="テキスト プレースホルダー 11"/>
          <p:cNvSpPr>
            <a:spLocks noGrp="1"/>
          </p:cNvSpPr>
          <p:nvPr>
            <p:ph type="body" sz="quarter" idx="27" hasCustomPrompt="1"/>
          </p:nvPr>
        </p:nvSpPr>
        <p:spPr>
          <a:xfrm>
            <a:off x="11978521" y="7838165"/>
            <a:ext cx="4725525" cy="1580810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43" name="テキスト プレースホルダー 11"/>
          <p:cNvSpPr>
            <a:spLocks noGrp="1"/>
          </p:cNvSpPr>
          <p:nvPr>
            <p:ph type="body" sz="quarter" idx="28" hasCustomPrompt="1"/>
          </p:nvPr>
        </p:nvSpPr>
        <p:spPr>
          <a:xfrm>
            <a:off x="11978521" y="7258735"/>
            <a:ext cx="4725525" cy="773203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defRPr sz="32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16597230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" presetClass="entr" presetSubtype="9" decel="100000" fill="hold" grpId="0" nodeType="afterEffect">
                                  <p:stCondLst>
                                    <p:cond delay="50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850"/>
                            </p:stCondLst>
                            <p:childTnLst>
                              <p:par>
                                <p:cTn id="14" presetID="2" presetClass="entr" presetSubtype="2" decel="100000" fill="hold" grpId="0" nodeType="after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2400"/>
                            </p:stCondLst>
                            <p:childTnLst>
                              <p:par>
                                <p:cTn id="19" presetID="10" presetClass="entr" presetSubtype="0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2" presetClass="entr" presetSubtype="4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6" presetID="2" presetClass="entr" presetSubtype="4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3150"/>
                            </p:stCondLst>
                            <p:childTnLst>
                              <p:par>
                                <p:cTn id="31" presetID="10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2" presetClass="entr" presetSubtype="4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8" presetID="2" presetClass="entr" presetSubtype="4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4150"/>
                            </p:stCondLst>
                            <p:childTnLst>
                              <p:par>
                                <p:cTn id="43" presetID="10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2" presetClass="entr" presetSubtype="4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0" presetID="2" presetClass="entr" presetSubtype="4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2" grpId="0" animBg="1"/>
      <p:bldP spid="33" grpId="0">
        <p:tmplLst>
          <p:tmpl>
            <p:tnLst>
              <p:par>
                <p:cTn presetID="2" presetClass="entr" presetSubtype="9" decel="100000" fill="hold" nodeType="afterEffect">
                  <p:stCondLst>
                    <p:cond delay="500"/>
                  </p:stCondLst>
                  <p:iterate type="lt">
                    <p:tmPct val="10000"/>
                  </p:iterate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0-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4" grpId="0"/>
      <p:bldP spid="35" grpId="0"/>
      <p:bldP spid="36" grpId="0"/>
      <p:bldP spid="37" grpId="0"/>
      <p:bldP spid="38" grpId="0"/>
      <p:bldP spid="39" grpId="0"/>
      <p:bldP spid="40" grpId="0"/>
      <p:bldP spid="41" grpId="0"/>
      <p:bldP spid="42" grpId="0"/>
      <p:bldP spid="43" grpId="0"/>
    </p:bldLst>
  </p:timing>
</p:sldLayout>
</file>

<file path=ppt/slideLayouts/slideLayout49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ne and Pictu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  <a:alpha val="70000"/>
                  </a:prstClr>
                </a:solidFill>
              </a:rPr>
              <a:t>The Power of PowerPoint | thepopp.com</a:t>
            </a:r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87164BF-D67A-46C0-81D2-5BAF67C00C80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  <p:sp>
        <p:nvSpPr>
          <p:cNvPr id="9" name="図プレースホルダー 8"/>
          <p:cNvSpPr>
            <a:spLocks noGrp="1"/>
          </p:cNvSpPr>
          <p:nvPr>
            <p:ph type="pic" sz="quarter" idx="12" hasCustomPrompt="1"/>
          </p:nvPr>
        </p:nvSpPr>
        <p:spPr>
          <a:xfrm>
            <a:off x="0" y="-1"/>
            <a:ext cx="18286413" cy="6583661"/>
          </a:xfrm>
        </p:spPr>
        <p:txBody>
          <a:bodyPr/>
          <a:lstStyle>
            <a:lvl1pPr>
              <a:defRPr baseline="0"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/>
          </a:p>
        </p:txBody>
      </p:sp>
      <p:sp>
        <p:nvSpPr>
          <p:cNvPr id="13" name="テキスト プレースホルダー 12"/>
          <p:cNvSpPr>
            <a:spLocks noGrp="1"/>
          </p:cNvSpPr>
          <p:nvPr>
            <p:ph type="body" sz="quarter" idx="14" hasCustomPrompt="1"/>
          </p:nvPr>
        </p:nvSpPr>
        <p:spPr>
          <a:xfrm>
            <a:off x="0" y="4063290"/>
            <a:ext cx="18286413" cy="765175"/>
          </a:xfrm>
          <a:solidFill>
            <a:schemeClr val="accent1">
              <a:alpha val="69000"/>
            </a:schemeClr>
          </a:solidFill>
        </p:spPr>
        <p:txBody>
          <a:bodyPr/>
          <a:lstStyle/>
          <a:p>
            <a:pPr lvl="0"/>
            <a:r>
              <a:rPr kumimoji="1" lang="en-US" altLang="ja-JP" dirty="0" smtClean="0"/>
              <a:t> </a:t>
            </a:r>
            <a:endParaRPr kumimoji="1" lang="ja-JP" altLang="en-US" dirty="0"/>
          </a:p>
        </p:txBody>
      </p:sp>
      <p:sp>
        <p:nvSpPr>
          <p:cNvPr id="14" name="テキスト プレースホルダー 12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4828951"/>
            <a:ext cx="18286413" cy="1754709"/>
          </a:xfrm>
          <a:solidFill>
            <a:schemeClr val="tx2">
              <a:alpha val="69000"/>
            </a:schemeClr>
          </a:solidFill>
        </p:spPr>
        <p:txBody>
          <a:bodyPr/>
          <a:lstStyle/>
          <a:p>
            <a:pPr lvl="0"/>
            <a:r>
              <a:rPr kumimoji="1" lang="en-US" altLang="ja-JP" dirty="0" smtClean="0"/>
              <a:t> </a:t>
            </a:r>
            <a:endParaRPr kumimoji="1" lang="ja-JP" altLang="en-US" dirty="0"/>
          </a:p>
        </p:txBody>
      </p:sp>
      <p:sp>
        <p:nvSpPr>
          <p:cNvPr id="11" name="テキスト プレースホルダー 10"/>
          <p:cNvSpPr>
            <a:spLocks noGrp="1"/>
          </p:cNvSpPr>
          <p:nvPr>
            <p:ph type="body" sz="quarter" idx="13" hasCustomPrompt="1"/>
          </p:nvPr>
        </p:nvSpPr>
        <p:spPr>
          <a:xfrm>
            <a:off x="1311688" y="823020"/>
            <a:ext cx="3691058" cy="5757015"/>
          </a:xfrm>
          <a:blipFill dpi="0" rotWithShape="1">
            <a:blip r:embed="rId2" cstate="print"/>
            <a:srcRect/>
            <a:stretch>
              <a:fillRect b="-27424"/>
            </a:stretch>
          </a:blipFill>
        </p:spPr>
        <p:txBody>
          <a:bodyPr/>
          <a:lstStyle/>
          <a:p>
            <a:pPr lvl="0"/>
            <a:r>
              <a:rPr kumimoji="1" lang="en-US" altLang="ja-JP" dirty="0" smtClean="0"/>
              <a:t> </a:t>
            </a:r>
            <a:endParaRPr kumimoji="1" lang="ja-JP" altLang="en-US" dirty="0"/>
          </a:p>
        </p:txBody>
      </p:sp>
      <p:sp>
        <p:nvSpPr>
          <p:cNvPr id="15" name="テキスト プレースホルダー 11"/>
          <p:cNvSpPr>
            <a:spLocks noGrp="1"/>
          </p:cNvSpPr>
          <p:nvPr>
            <p:ph type="body" sz="quarter" idx="17" hasCustomPrompt="1"/>
          </p:nvPr>
        </p:nvSpPr>
        <p:spPr>
          <a:xfrm>
            <a:off x="5137761" y="4052646"/>
            <a:ext cx="12421380" cy="773203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3200" spc="3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6" name="テキスト プレースホルダー 11"/>
          <p:cNvSpPr>
            <a:spLocks noGrp="1"/>
          </p:cNvSpPr>
          <p:nvPr>
            <p:ph type="body" sz="quarter" idx="16" hasCustomPrompt="1"/>
          </p:nvPr>
        </p:nvSpPr>
        <p:spPr>
          <a:xfrm>
            <a:off x="5137761" y="4880358"/>
            <a:ext cx="12421380" cy="1658297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2" name="図プレースホルダー 21"/>
          <p:cNvSpPr>
            <a:spLocks noGrp="1"/>
          </p:cNvSpPr>
          <p:nvPr>
            <p:ph type="pic" sz="quarter" idx="40" hasCustomPrompt="1"/>
          </p:nvPr>
        </p:nvSpPr>
        <p:spPr>
          <a:xfrm>
            <a:off x="1582417" y="1767765"/>
            <a:ext cx="3149600" cy="4816475"/>
          </a:xfrm>
        </p:spPr>
        <p:txBody>
          <a:bodyPr/>
          <a:lstStyle>
            <a:lvl1pPr>
              <a:defRPr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/>
          </a:p>
        </p:txBody>
      </p:sp>
      <p:sp>
        <p:nvSpPr>
          <p:cNvPr id="24" name="テキスト プレースホルダー 11"/>
          <p:cNvSpPr>
            <a:spLocks noGrp="1"/>
          </p:cNvSpPr>
          <p:nvPr>
            <p:ph type="body" sz="quarter" idx="38" hasCustomPrompt="1"/>
          </p:nvPr>
        </p:nvSpPr>
        <p:spPr>
          <a:xfrm>
            <a:off x="2842148" y="6619890"/>
            <a:ext cx="12612643" cy="1224261"/>
          </a:xfrm>
        </p:spPr>
        <p:txBody>
          <a:bodyPr anchor="b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5400" spc="600" baseline="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cxnSp>
        <p:nvCxnSpPr>
          <p:cNvPr id="25" name="直線コネクタ 24"/>
          <p:cNvCxnSpPr/>
          <p:nvPr userDrawn="1"/>
        </p:nvCxnSpPr>
        <p:spPr>
          <a:xfrm flipH="1" flipV="1">
            <a:off x="3332956" y="7853145"/>
            <a:ext cx="11620500" cy="1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" name="テキスト プレースホルダー 11"/>
          <p:cNvSpPr>
            <a:spLocks noGrp="1"/>
          </p:cNvSpPr>
          <p:nvPr>
            <p:ph type="body" sz="quarter" idx="39" hasCustomPrompt="1"/>
          </p:nvPr>
        </p:nvSpPr>
        <p:spPr>
          <a:xfrm>
            <a:off x="2097255" y="7975591"/>
            <a:ext cx="14102428" cy="1539112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spcBef>
                <a:spcPts val="0"/>
              </a:spcBef>
              <a:defRPr sz="24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73578790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1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4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10" presetClass="entr" presetSubtype="0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750"/>
                            </p:stCondLst>
                            <p:childTnLst>
                              <p:par>
                                <p:cTn id="29" presetID="2" presetClass="entr" presetSubtype="4" decel="100000" fill="hold" grpId="0" nodeType="afterEffect">
                                  <p:stCondLst>
                                    <p:cond delay="50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2800"/>
                            </p:stCondLst>
                            <p:childTnLst>
                              <p:par>
                                <p:cTn id="34" presetID="16" presetClass="entr" presetSubtype="37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36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3300"/>
                            </p:stCondLst>
                            <p:childTnLst>
                              <p:par>
                                <p:cTn id="38" presetID="2" presetClass="entr" presetSubtype="4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  <p:bldP spid="13" grpId="0" animBg="1">
        <p:tmplLst>
          <p:tmpl>
            <p:tnLst>
              <p:par>
                <p:cTn presetID="10" presetClass="entr" presetSubtype="0" fill="hold" nodeType="after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4" grpId="0" animBg="1">
        <p:tmplLst>
          <p:tmpl>
            <p:tnLst>
              <p:par>
                <p:cTn presetID="10" presetClass="entr" presetSubtype="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1" grpId="0" animBg="1">
        <p:tmplLst>
          <p:tmpl>
            <p:tnLst>
              <p:par>
                <p:cTn presetID="14" presetClass="entr" presetSubtype="1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randombar(horizontal)">
                      <p:cBhvr>
                        <p:cTn dur="500"/>
                        <p:tgtEl>
                          <p:spTgt spid="1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5" grpId="0">
        <p:tmplLst>
          <p:tmpl>
            <p:tnLst>
              <p:par>
                <p:cTn presetID="10" presetClass="entr" presetSubtype="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6" grpId="0">
        <p:tmplLst>
          <p:tmpl>
            <p:tnLst>
              <p:par>
                <p:cTn presetID="10" presetClass="entr" presetSubtype="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2" grpId="0"/>
      <p:bldP spid="24" grpId="0">
        <p:tmplLst>
          <p:tmpl>
            <p:tnLst>
              <p:par>
                <p:cTn presetID="2" presetClass="entr" presetSubtype="4" decel="100000" fill="hold" nodeType="afterEffect">
                  <p:stCondLst>
                    <p:cond delay="500"/>
                  </p:stCondLst>
                  <p:iterate type="wd">
                    <p:tmPct val="10000"/>
                  </p:iterate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6" grpId="0">
        <p:tmplLst>
          <p:tmpl>
            <p:tnLst>
              <p:par>
                <p:cTn presetID="2" presetClass="entr" presetSubtype="4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49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 Imag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正方形/長方形 8"/>
          <p:cNvSpPr/>
          <p:nvPr userDrawn="1"/>
        </p:nvSpPr>
        <p:spPr>
          <a:xfrm>
            <a:off x="-14757" y="3291830"/>
            <a:ext cx="18286413" cy="329183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23" name="正方形/長方形 22"/>
          <p:cNvSpPr/>
          <p:nvPr userDrawn="1"/>
        </p:nvSpPr>
        <p:spPr>
          <a:xfrm>
            <a:off x="-7192" y="3722610"/>
            <a:ext cx="18286413" cy="243027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5" name="正方形/長方形 4"/>
          <p:cNvSpPr/>
          <p:nvPr userDrawn="1"/>
        </p:nvSpPr>
        <p:spPr>
          <a:xfrm>
            <a:off x="-1" y="0"/>
            <a:ext cx="18286413" cy="329183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22" name="正方形/長方形 21"/>
          <p:cNvSpPr/>
          <p:nvPr userDrawn="1"/>
        </p:nvSpPr>
        <p:spPr>
          <a:xfrm>
            <a:off x="0" y="417975"/>
            <a:ext cx="18271655" cy="243027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4" name="図プレースホルダー 13"/>
          <p:cNvSpPr>
            <a:spLocks noGrp="1"/>
          </p:cNvSpPr>
          <p:nvPr>
            <p:ph type="pic" sz="quarter" idx="13" hasCustomPrompt="1"/>
          </p:nvPr>
        </p:nvSpPr>
        <p:spPr>
          <a:xfrm>
            <a:off x="9143206" y="3291830"/>
            <a:ext cx="9139924" cy="3291830"/>
          </a:xfrm>
          <a:custGeom>
            <a:avLst/>
            <a:gdLst/>
            <a:ahLst/>
            <a:cxnLst/>
            <a:rect l="l" t="t" r="r" b="b"/>
            <a:pathLst>
              <a:path w="9139924" h="3291830">
                <a:moveTo>
                  <a:pt x="0" y="0"/>
                </a:moveTo>
                <a:lnTo>
                  <a:pt x="1305146" y="0"/>
                </a:lnTo>
                <a:lnTo>
                  <a:pt x="9139924" y="0"/>
                </a:lnTo>
                <a:lnTo>
                  <a:pt x="9139924" y="3291830"/>
                </a:lnTo>
                <a:lnTo>
                  <a:pt x="1305146" y="3291830"/>
                </a:lnTo>
                <a:close/>
              </a:path>
            </a:pathLst>
          </a:custGeom>
        </p:spPr>
        <p:txBody>
          <a:bodyPr/>
          <a:lstStyle>
            <a:lvl1pPr>
              <a:defRPr baseline="0"/>
            </a:lvl1pPr>
          </a:lstStyle>
          <a:p>
            <a:r>
              <a:rPr kumimoji="1" lang="en-US" altLang="ja-JP" dirty="0" smtClean="0"/>
              <a:t> Add an image</a:t>
            </a:r>
            <a:endParaRPr kumimoji="1" lang="ja-JP" altLang="en-US" dirty="0"/>
          </a:p>
        </p:txBody>
      </p:sp>
      <p:sp>
        <p:nvSpPr>
          <p:cNvPr id="11" name="図プレースホルダー 10"/>
          <p:cNvSpPr>
            <a:spLocks noGrp="1"/>
          </p:cNvSpPr>
          <p:nvPr>
            <p:ph type="pic" sz="quarter" idx="12" hasCustomPrompt="1"/>
          </p:nvPr>
        </p:nvSpPr>
        <p:spPr>
          <a:xfrm>
            <a:off x="1" y="0"/>
            <a:ext cx="9139924" cy="3291830"/>
          </a:xfrm>
          <a:custGeom>
            <a:avLst/>
            <a:gdLst/>
            <a:ahLst/>
            <a:cxnLst/>
            <a:rect l="l" t="t" r="r" b="b"/>
            <a:pathLst>
              <a:path w="9139924" h="3291830">
                <a:moveTo>
                  <a:pt x="0" y="0"/>
                </a:moveTo>
                <a:lnTo>
                  <a:pt x="7834778" y="0"/>
                </a:lnTo>
                <a:lnTo>
                  <a:pt x="9139924" y="3291830"/>
                </a:lnTo>
                <a:lnTo>
                  <a:pt x="7834778" y="3291830"/>
                </a:lnTo>
                <a:lnTo>
                  <a:pt x="0" y="3291830"/>
                </a:lnTo>
                <a:close/>
              </a:path>
            </a:pathLst>
          </a:custGeom>
        </p:spPr>
        <p:txBody>
          <a:bodyPr/>
          <a:lstStyle>
            <a:lvl1pPr marL="0" marR="0" indent="0" algn="l" defTabSz="1632753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lvl1pPr>
          </a:lstStyle>
          <a:p>
            <a:r>
              <a:rPr kumimoji="1" lang="en-US" altLang="ja-JP" dirty="0" smtClean="0"/>
              <a:t> Add an image</a:t>
            </a:r>
            <a:endParaRPr kumimoji="1" lang="ja-JP" altLang="en-US" dirty="0" smtClean="0"/>
          </a:p>
          <a:p>
            <a:endParaRPr kumimoji="1" lang="ja-JP" altLang="en-US" dirty="0"/>
          </a:p>
        </p:txBody>
      </p: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  <a:alpha val="70000"/>
                  </a:prstClr>
                </a:solidFill>
              </a:rPr>
              <a:t>The Power of PowerPoint | thepopp.com</a:t>
            </a:r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87164BF-D67A-46C0-81D2-5BAF67C00C80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  <p:sp>
        <p:nvSpPr>
          <p:cNvPr id="15" name="テキスト プレースホルダー 11"/>
          <p:cNvSpPr>
            <a:spLocks noGrp="1"/>
          </p:cNvSpPr>
          <p:nvPr>
            <p:ph type="body" sz="quarter" idx="38" hasCustomPrompt="1"/>
          </p:nvPr>
        </p:nvSpPr>
        <p:spPr>
          <a:xfrm>
            <a:off x="2842148" y="6619890"/>
            <a:ext cx="12612643" cy="1224261"/>
          </a:xfrm>
        </p:spPr>
        <p:txBody>
          <a:bodyPr anchor="b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5400" spc="600" baseline="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cxnSp>
        <p:nvCxnSpPr>
          <p:cNvPr id="16" name="直線コネクタ 15"/>
          <p:cNvCxnSpPr/>
          <p:nvPr userDrawn="1"/>
        </p:nvCxnSpPr>
        <p:spPr>
          <a:xfrm flipH="1" flipV="1">
            <a:off x="3332956" y="7853145"/>
            <a:ext cx="11620500" cy="1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" name="テキスト プレースホルダー 11"/>
          <p:cNvSpPr>
            <a:spLocks noGrp="1"/>
          </p:cNvSpPr>
          <p:nvPr>
            <p:ph type="body" sz="quarter" idx="39" hasCustomPrompt="1"/>
          </p:nvPr>
        </p:nvSpPr>
        <p:spPr>
          <a:xfrm>
            <a:off x="2097255" y="7975591"/>
            <a:ext cx="14102428" cy="1539112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spcBef>
                <a:spcPts val="0"/>
              </a:spcBef>
              <a:defRPr sz="24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8" name="テキスト プレースホルダー 11"/>
          <p:cNvSpPr>
            <a:spLocks noGrp="1"/>
          </p:cNvSpPr>
          <p:nvPr>
            <p:ph type="body" sz="quarter" idx="16" hasCustomPrompt="1"/>
          </p:nvPr>
        </p:nvSpPr>
        <p:spPr>
          <a:xfrm>
            <a:off x="9150226" y="1177425"/>
            <a:ext cx="8498925" cy="1445796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9" name="テキスト プレースホルダー 11"/>
          <p:cNvSpPr>
            <a:spLocks noGrp="1"/>
          </p:cNvSpPr>
          <p:nvPr>
            <p:ph type="body" sz="quarter" idx="17" hasCustomPrompt="1"/>
          </p:nvPr>
        </p:nvSpPr>
        <p:spPr>
          <a:xfrm>
            <a:off x="9150226" y="597995"/>
            <a:ext cx="8498925" cy="773203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32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0" name="テキスト プレースホルダー 11"/>
          <p:cNvSpPr>
            <a:spLocks noGrp="1"/>
          </p:cNvSpPr>
          <p:nvPr>
            <p:ph type="body" sz="quarter" idx="40" hasCustomPrompt="1"/>
          </p:nvPr>
        </p:nvSpPr>
        <p:spPr>
          <a:xfrm>
            <a:off x="599276" y="4513430"/>
            <a:ext cx="8498925" cy="1395156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1" name="テキスト プレースホルダー 11"/>
          <p:cNvSpPr>
            <a:spLocks noGrp="1"/>
          </p:cNvSpPr>
          <p:nvPr>
            <p:ph type="body" sz="quarter" idx="41" hasCustomPrompt="1"/>
          </p:nvPr>
        </p:nvSpPr>
        <p:spPr>
          <a:xfrm>
            <a:off x="599276" y="3934000"/>
            <a:ext cx="8498925" cy="773203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32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25397923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22" presetClass="entr" presetSubtype="8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8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750"/>
                            </p:stCondLst>
                            <p:childTnLst>
                              <p:par>
                                <p:cTn id="20" presetID="22" presetClass="entr" presetSubtype="2" fill="hold" grpId="0" nodeType="after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3000"/>
                            </p:stCondLst>
                            <p:childTnLst>
                              <p:par>
                                <p:cTn id="24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6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3500"/>
                            </p:stCondLst>
                            <p:childTnLst>
                              <p:par>
                                <p:cTn id="28" presetID="22" presetClass="entr" presetSubtype="2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0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22" presetClass="entr" presetSubtype="2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3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4250"/>
                            </p:stCondLst>
                            <p:childTnLst>
                              <p:par>
                                <p:cTn id="35" presetID="2" presetClass="entr" presetSubtype="4" decel="100000" fill="hold" grpId="0" nodeType="afterEffect">
                                  <p:stCondLst>
                                    <p:cond delay="50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5300"/>
                            </p:stCondLst>
                            <p:childTnLst>
                              <p:par>
                                <p:cTn id="40" presetID="16" presetClass="entr" presetSubtype="37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42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5800"/>
                            </p:stCondLst>
                            <p:childTnLst>
                              <p:par>
                                <p:cTn id="44" presetID="2" presetClass="entr" presetSubtype="4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" grpId="0" animBg="1"/>
      <p:bldP spid="22" grpId="0" animBg="1"/>
      <p:bldP spid="14" grpId="0"/>
      <p:bldP spid="11" grpId="0"/>
      <p:bldP spid="15" grpId="0">
        <p:tmplLst>
          <p:tmpl>
            <p:tnLst>
              <p:par>
                <p:cTn presetID="2" presetClass="entr" presetSubtype="4" decel="100000" fill="hold" nodeType="afterEffect">
                  <p:stCondLst>
                    <p:cond delay="500"/>
                  </p:stCondLst>
                  <p:iterate type="wd">
                    <p:tmPct val="10000"/>
                  </p:iterate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7" grpId="0">
        <p:tmplLst>
          <p:tmpl>
            <p:tnLst>
              <p:par>
                <p:cTn presetID="2" presetClass="entr" presetSubtype="4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8" grpId="0">
        <p:tmplLst>
          <p:tmpl>
            <p:tnLst>
              <p:par>
                <p:cTn presetID="22" presetClass="entr" presetSubtype="8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1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9" grpId="0">
        <p:tmplLst>
          <p:tmpl>
            <p:tnLst>
              <p:par>
                <p:cTn presetID="22" presetClass="entr" presetSubtype="8" fill="hold" nodeType="after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1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0" grpId="0">
        <p:tmplLst>
          <p:tmpl>
            <p:tnLst>
              <p:par>
                <p:cTn presetID="22" presetClass="entr" presetSubtype="2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right)">
                      <p:cBhvr>
                        <p:cTn dur="500"/>
                        <p:tgtEl>
                          <p:spTgt spid="2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1" grpId="0">
        <p:tmplLst>
          <p:tmpl>
            <p:tnLst>
              <p:par>
                <p:cTn presetID="22" presetClass="entr" presetSubtype="2" fill="hold" nodeType="after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right)">
                      <p:cBhvr>
                        <p:cTn dur="500"/>
                        <p:tgtEl>
                          <p:spTgt spid="21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49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 Big Imag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図プレースホルダー 7"/>
          <p:cNvSpPr>
            <a:spLocks noGrp="1"/>
          </p:cNvSpPr>
          <p:nvPr>
            <p:ph type="pic" sz="quarter" idx="12" hasCustomPrompt="1"/>
          </p:nvPr>
        </p:nvSpPr>
        <p:spPr>
          <a:xfrm>
            <a:off x="0" y="0"/>
            <a:ext cx="10425055" cy="6583660"/>
          </a:xfrm>
          <a:custGeom>
            <a:avLst/>
            <a:gdLst/>
            <a:ahLst/>
            <a:cxnLst/>
            <a:rect l="l" t="t" r="r" b="b"/>
            <a:pathLst>
              <a:path w="10425055" h="6583660">
                <a:moveTo>
                  <a:pt x="0" y="0"/>
                </a:moveTo>
                <a:lnTo>
                  <a:pt x="7859770" y="0"/>
                </a:lnTo>
                <a:lnTo>
                  <a:pt x="10425055" y="6583660"/>
                </a:lnTo>
                <a:lnTo>
                  <a:pt x="7859770" y="6583660"/>
                </a:lnTo>
                <a:lnTo>
                  <a:pt x="0" y="6583660"/>
                </a:lnTo>
                <a:close/>
              </a:path>
            </a:pathLst>
          </a:custGeom>
        </p:spPr>
        <p:txBody>
          <a:bodyPr/>
          <a:lstStyle>
            <a:lvl1pPr>
              <a:defRPr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/>
          </a:p>
        </p:txBody>
      </p:sp>
      <p:sp>
        <p:nvSpPr>
          <p:cNvPr id="22" name="図プレースホルダー 21"/>
          <p:cNvSpPr>
            <a:spLocks noGrp="1"/>
          </p:cNvSpPr>
          <p:nvPr>
            <p:ph type="pic" sz="quarter" idx="40" hasCustomPrompt="1"/>
          </p:nvPr>
        </p:nvSpPr>
        <p:spPr>
          <a:xfrm>
            <a:off x="5461000" y="3221875"/>
            <a:ext cx="3951609" cy="788150"/>
          </a:xfrm>
          <a:custGeom>
            <a:avLst/>
            <a:gdLst/>
            <a:ahLst/>
            <a:cxnLst/>
            <a:rect l="l" t="t" r="r" b="b"/>
            <a:pathLst>
              <a:path w="3951609" h="788150">
                <a:moveTo>
                  <a:pt x="0" y="0"/>
                </a:moveTo>
                <a:lnTo>
                  <a:pt x="3644829" y="0"/>
                </a:lnTo>
                <a:lnTo>
                  <a:pt x="3951609" y="788150"/>
                </a:lnTo>
                <a:lnTo>
                  <a:pt x="3644829" y="788150"/>
                </a:lnTo>
                <a:lnTo>
                  <a:pt x="306780" y="788150"/>
                </a:lnTo>
                <a:close/>
              </a:path>
            </a:pathLst>
          </a:custGeom>
          <a:solidFill>
            <a:schemeClr val="accent1">
              <a:alpha val="69000"/>
            </a:schemeClr>
          </a:solidFill>
        </p:spPr>
        <p:txBody>
          <a:bodyPr/>
          <a:lstStyle/>
          <a:p>
            <a:r>
              <a:rPr kumimoji="1" lang="en-US" altLang="ja-JP" dirty="0" smtClean="0"/>
              <a:t> </a:t>
            </a:r>
            <a:endParaRPr kumimoji="1" lang="ja-JP" altLang="en-US" dirty="0"/>
          </a:p>
        </p:txBody>
      </p:sp>
      <p:sp>
        <p:nvSpPr>
          <p:cNvPr id="12" name="図プレースホルダー 11"/>
          <p:cNvSpPr>
            <a:spLocks noGrp="1"/>
          </p:cNvSpPr>
          <p:nvPr>
            <p:ph type="pic" sz="quarter" idx="13" hasCustomPrompt="1"/>
          </p:nvPr>
        </p:nvSpPr>
        <p:spPr>
          <a:xfrm>
            <a:off x="7838062" y="-2"/>
            <a:ext cx="10448350" cy="6583660"/>
          </a:xfrm>
          <a:custGeom>
            <a:avLst/>
            <a:gdLst/>
            <a:ahLst/>
            <a:cxnLst/>
            <a:rect l="l" t="t" r="r" b="b"/>
            <a:pathLst>
              <a:path w="10448350" h="6583660">
                <a:moveTo>
                  <a:pt x="0" y="0"/>
                </a:moveTo>
                <a:lnTo>
                  <a:pt x="2565285" y="0"/>
                </a:lnTo>
                <a:lnTo>
                  <a:pt x="10425054" y="0"/>
                </a:lnTo>
                <a:lnTo>
                  <a:pt x="10425054" y="1"/>
                </a:lnTo>
                <a:lnTo>
                  <a:pt x="10448350" y="1"/>
                </a:lnTo>
                <a:lnTo>
                  <a:pt x="10448350" y="6583660"/>
                </a:lnTo>
                <a:lnTo>
                  <a:pt x="10425054" y="6583660"/>
                </a:lnTo>
                <a:lnTo>
                  <a:pt x="9000998" y="6583660"/>
                </a:lnTo>
                <a:lnTo>
                  <a:pt x="2565285" y="6583660"/>
                </a:lnTo>
                <a:close/>
              </a:path>
            </a:pathLst>
          </a:custGeom>
        </p:spPr>
        <p:txBody>
          <a:bodyPr/>
          <a:lstStyle>
            <a:lvl1pPr marL="0" marR="0" indent="0" algn="l" defTabSz="1632753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lvl1pPr>
          </a:lstStyle>
          <a:p>
            <a:r>
              <a:rPr kumimoji="1" lang="en-US" altLang="ja-JP" dirty="0" smtClean="0"/>
              <a:t> Add an image</a:t>
            </a:r>
            <a:endParaRPr kumimoji="1" lang="ja-JP" altLang="en-US" dirty="0" smtClean="0"/>
          </a:p>
          <a:p>
            <a:endParaRPr kumimoji="1" lang="ja-JP" altLang="en-US" dirty="0"/>
          </a:p>
        </p:txBody>
      </p: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  <a:alpha val="70000"/>
                  </a:prstClr>
                </a:solidFill>
              </a:rPr>
              <a:t>The Power of PowerPoint | thepopp.com</a:t>
            </a:r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87164BF-D67A-46C0-81D2-5BAF67C00C80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  <p:sp>
        <p:nvSpPr>
          <p:cNvPr id="13" name="テキスト プレースホルダー 11"/>
          <p:cNvSpPr>
            <a:spLocks noGrp="1"/>
          </p:cNvSpPr>
          <p:nvPr>
            <p:ph type="body" sz="quarter" idx="38" hasCustomPrompt="1"/>
          </p:nvPr>
        </p:nvSpPr>
        <p:spPr>
          <a:xfrm>
            <a:off x="2842148" y="6619890"/>
            <a:ext cx="12612643" cy="1224261"/>
          </a:xfrm>
        </p:spPr>
        <p:txBody>
          <a:bodyPr anchor="b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5400" spc="600" baseline="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cxnSp>
        <p:nvCxnSpPr>
          <p:cNvPr id="14" name="直線コネクタ 13"/>
          <p:cNvCxnSpPr/>
          <p:nvPr userDrawn="1"/>
        </p:nvCxnSpPr>
        <p:spPr>
          <a:xfrm flipH="1" flipV="1">
            <a:off x="3332956" y="7853145"/>
            <a:ext cx="11620500" cy="1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テキスト プレースホルダー 11"/>
          <p:cNvSpPr>
            <a:spLocks noGrp="1"/>
          </p:cNvSpPr>
          <p:nvPr>
            <p:ph type="body" sz="quarter" idx="39" hasCustomPrompt="1"/>
          </p:nvPr>
        </p:nvSpPr>
        <p:spPr>
          <a:xfrm>
            <a:off x="2097255" y="7975591"/>
            <a:ext cx="14102428" cy="1539112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spcBef>
                <a:spcPts val="0"/>
              </a:spcBef>
              <a:defRPr sz="24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3" name="テキスト プレースホルダー 11"/>
          <p:cNvSpPr>
            <a:spLocks noGrp="1"/>
          </p:cNvSpPr>
          <p:nvPr>
            <p:ph type="body" sz="quarter" idx="41" hasCustomPrompt="1"/>
          </p:nvPr>
        </p:nvSpPr>
        <p:spPr>
          <a:xfrm>
            <a:off x="5746750" y="3228975"/>
            <a:ext cx="3381375" cy="771525"/>
          </a:xfrm>
        </p:spPr>
        <p:txBody>
          <a:bodyPr anchor="ctr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2800" spc="300" baseline="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4" name="図プレースホルダー 21"/>
          <p:cNvSpPr>
            <a:spLocks noGrp="1"/>
          </p:cNvSpPr>
          <p:nvPr>
            <p:ph type="pic" sz="quarter" idx="42" hasCustomPrompt="1"/>
          </p:nvPr>
        </p:nvSpPr>
        <p:spPr>
          <a:xfrm>
            <a:off x="8777288" y="2424950"/>
            <a:ext cx="3951609" cy="788150"/>
          </a:xfrm>
          <a:custGeom>
            <a:avLst/>
            <a:gdLst/>
            <a:ahLst/>
            <a:cxnLst/>
            <a:rect l="l" t="t" r="r" b="b"/>
            <a:pathLst>
              <a:path w="3951609" h="788150">
                <a:moveTo>
                  <a:pt x="0" y="0"/>
                </a:moveTo>
                <a:lnTo>
                  <a:pt x="3644829" y="0"/>
                </a:lnTo>
                <a:lnTo>
                  <a:pt x="3951609" y="788150"/>
                </a:lnTo>
                <a:lnTo>
                  <a:pt x="3644829" y="788150"/>
                </a:lnTo>
                <a:lnTo>
                  <a:pt x="306780" y="788150"/>
                </a:lnTo>
                <a:close/>
              </a:path>
            </a:pathLst>
          </a:custGeom>
          <a:solidFill>
            <a:schemeClr val="accent1">
              <a:alpha val="69000"/>
            </a:schemeClr>
          </a:solidFill>
        </p:spPr>
        <p:txBody>
          <a:bodyPr/>
          <a:lstStyle/>
          <a:p>
            <a:r>
              <a:rPr kumimoji="1" lang="en-US" altLang="ja-JP" dirty="0" smtClean="0"/>
              <a:t> </a:t>
            </a:r>
            <a:endParaRPr kumimoji="1" lang="ja-JP" altLang="en-US" dirty="0"/>
          </a:p>
        </p:txBody>
      </p:sp>
      <p:sp>
        <p:nvSpPr>
          <p:cNvPr id="25" name="テキスト プレースホルダー 11"/>
          <p:cNvSpPr>
            <a:spLocks noGrp="1"/>
          </p:cNvSpPr>
          <p:nvPr>
            <p:ph type="body" sz="quarter" idx="43" hasCustomPrompt="1"/>
          </p:nvPr>
        </p:nvSpPr>
        <p:spPr>
          <a:xfrm>
            <a:off x="9063038" y="2432050"/>
            <a:ext cx="3381375" cy="771525"/>
          </a:xfrm>
        </p:spPr>
        <p:txBody>
          <a:bodyPr anchor="ctr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2800" spc="300" baseline="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21251958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1" dur="500"/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4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22" presetClass="entr" presetSubtype="2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8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000"/>
                            </p:stCondLst>
                            <p:childTnLst>
                              <p:par>
                                <p:cTn id="2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5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2500"/>
                            </p:stCondLst>
                            <p:childTnLst>
                              <p:par>
                                <p:cTn id="27" presetID="2" presetClass="entr" presetSubtype="4" decel="100000" fill="hold" grpId="0" nodeType="afterEffect">
                                  <p:stCondLst>
                                    <p:cond delay="50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3550"/>
                            </p:stCondLst>
                            <p:childTnLst>
                              <p:par>
                                <p:cTn id="32" presetID="16" presetClass="entr" presetSubtype="37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34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4050"/>
                            </p:stCondLst>
                            <p:childTnLst>
                              <p:par>
                                <p:cTn id="36" presetID="2" presetClass="entr" presetSubtype="4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  <p:bldP spid="22" grpId="0" animBg="1"/>
      <p:bldP spid="12" grpId="0"/>
      <p:bldP spid="13" grpId="0">
        <p:tmplLst>
          <p:tmpl>
            <p:tnLst>
              <p:par>
                <p:cTn presetID="2" presetClass="entr" presetSubtype="4" decel="100000" fill="hold" nodeType="afterEffect">
                  <p:stCondLst>
                    <p:cond delay="500"/>
                  </p:stCondLst>
                  <p:iterate type="wd">
                    <p:tmPct val="10000"/>
                  </p:iterate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5" grpId="0">
        <p:tmplLst>
          <p:tmpl>
            <p:tnLst>
              <p:par>
                <p:cTn presetID="2" presetClass="entr" presetSubtype="4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3" grpId="0" build="p">
        <p:tmplLst>
          <p:tmpl lvl="1">
            <p:tnLst>
              <p:par>
                <p:cTn presetID="22" presetClass="entr" presetSubtype="2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right)">
                      <p:cBhvr>
                        <p:cTn dur="500"/>
                        <p:tgtEl>
                          <p:spTgt spid="2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4" grpId="0" animBg="1"/>
      <p:bldP spid="25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5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49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World Map 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  <a:alpha val="70000"/>
                  </a:prstClr>
                </a:solidFill>
              </a:rPr>
              <a:t>The Power of PowerPoint | thepopp.com</a:t>
            </a:r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87164BF-D67A-46C0-81D2-5BAF67C00C80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  <p:pic>
        <p:nvPicPr>
          <p:cNvPr id="2" name="図 1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06843" y="1016929"/>
            <a:ext cx="13127849" cy="6236485"/>
          </a:xfrm>
          <a:prstGeom prst="rect">
            <a:avLst/>
          </a:prstGeom>
        </p:spPr>
      </p:pic>
      <p:sp>
        <p:nvSpPr>
          <p:cNvPr id="5" name="テキスト プレースホルダー 11"/>
          <p:cNvSpPr>
            <a:spLocks noGrp="1"/>
          </p:cNvSpPr>
          <p:nvPr>
            <p:ph type="body" sz="quarter" idx="38" hasCustomPrompt="1"/>
          </p:nvPr>
        </p:nvSpPr>
        <p:spPr>
          <a:xfrm>
            <a:off x="2842148" y="6619890"/>
            <a:ext cx="12612643" cy="1224261"/>
          </a:xfrm>
        </p:spPr>
        <p:txBody>
          <a:bodyPr anchor="b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5400" spc="600" baseline="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cxnSp>
        <p:nvCxnSpPr>
          <p:cNvPr id="6" name="直線コネクタ 5"/>
          <p:cNvCxnSpPr/>
          <p:nvPr userDrawn="1"/>
        </p:nvCxnSpPr>
        <p:spPr>
          <a:xfrm flipH="1" flipV="1">
            <a:off x="3332956" y="7853145"/>
            <a:ext cx="11620500" cy="1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テキスト プレースホルダー 11"/>
          <p:cNvSpPr>
            <a:spLocks noGrp="1"/>
          </p:cNvSpPr>
          <p:nvPr>
            <p:ph type="body" sz="quarter" idx="39" hasCustomPrompt="1"/>
          </p:nvPr>
        </p:nvSpPr>
        <p:spPr>
          <a:xfrm>
            <a:off x="2097255" y="7975591"/>
            <a:ext cx="14102428" cy="1539112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spcBef>
                <a:spcPts val="0"/>
              </a:spcBef>
              <a:defRPr sz="24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8" name="涙形 7"/>
          <p:cNvSpPr/>
          <p:nvPr userDrawn="1"/>
        </p:nvSpPr>
        <p:spPr>
          <a:xfrm rot="8100000">
            <a:off x="3189655" y="1155774"/>
            <a:ext cx="1396314" cy="1396314"/>
          </a:xfrm>
          <a:prstGeom prst="teardrop">
            <a:avLst/>
          </a:prstGeom>
          <a:solidFill>
            <a:schemeClr val="accent1">
              <a:alpha val="70000"/>
            </a:schemeClr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9" name="涙形 8"/>
          <p:cNvSpPr/>
          <p:nvPr userDrawn="1"/>
        </p:nvSpPr>
        <p:spPr>
          <a:xfrm rot="8100000">
            <a:off x="4761885" y="3760571"/>
            <a:ext cx="1396314" cy="1396314"/>
          </a:xfrm>
          <a:prstGeom prst="teardrop">
            <a:avLst/>
          </a:prstGeom>
          <a:solidFill>
            <a:schemeClr val="accent1">
              <a:alpha val="70000"/>
            </a:schemeClr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0" name="涙形 9"/>
          <p:cNvSpPr/>
          <p:nvPr userDrawn="1"/>
        </p:nvSpPr>
        <p:spPr>
          <a:xfrm rot="8100000">
            <a:off x="7802845" y="634312"/>
            <a:ext cx="1396314" cy="1396314"/>
          </a:xfrm>
          <a:prstGeom prst="teardrop">
            <a:avLst/>
          </a:prstGeom>
          <a:solidFill>
            <a:schemeClr val="accent1">
              <a:alpha val="70000"/>
            </a:schemeClr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1" name="涙形 10"/>
          <p:cNvSpPr/>
          <p:nvPr userDrawn="1"/>
        </p:nvSpPr>
        <p:spPr>
          <a:xfrm rot="8100000">
            <a:off x="11596370" y="1306115"/>
            <a:ext cx="1396314" cy="1396314"/>
          </a:xfrm>
          <a:prstGeom prst="teardrop">
            <a:avLst/>
          </a:prstGeom>
          <a:solidFill>
            <a:schemeClr val="accent1">
              <a:alpha val="70000"/>
            </a:schemeClr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2" name="涙形 11"/>
          <p:cNvSpPr/>
          <p:nvPr userDrawn="1"/>
        </p:nvSpPr>
        <p:spPr>
          <a:xfrm rot="8100000">
            <a:off x="8000551" y="3090913"/>
            <a:ext cx="1396314" cy="1396314"/>
          </a:xfrm>
          <a:prstGeom prst="teardrop">
            <a:avLst/>
          </a:prstGeom>
          <a:solidFill>
            <a:schemeClr val="accent1">
              <a:alpha val="70000"/>
            </a:schemeClr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3" name="涙形 12"/>
          <p:cNvSpPr/>
          <p:nvPr userDrawn="1"/>
        </p:nvSpPr>
        <p:spPr>
          <a:xfrm rot="8100000">
            <a:off x="13128605" y="4180702"/>
            <a:ext cx="1396314" cy="1396314"/>
          </a:xfrm>
          <a:prstGeom prst="teardrop">
            <a:avLst/>
          </a:prstGeom>
          <a:solidFill>
            <a:schemeClr val="accent1">
              <a:alpha val="70000"/>
            </a:schemeClr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4" name="テキスト プレースホルダー 11"/>
          <p:cNvSpPr>
            <a:spLocks noGrp="1"/>
          </p:cNvSpPr>
          <p:nvPr>
            <p:ph type="body" sz="quarter" idx="40" hasCustomPrompt="1"/>
          </p:nvPr>
        </p:nvSpPr>
        <p:spPr>
          <a:xfrm>
            <a:off x="611633" y="1652503"/>
            <a:ext cx="2440485" cy="1034754"/>
          </a:xfrm>
        </p:spPr>
        <p:txBody>
          <a:bodyPr anchor="ctr">
            <a:noAutofit/>
          </a:bodyPr>
          <a:lstStyle>
            <a:lvl1pPr algn="r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5" name="テキスト プレースホルダー 11"/>
          <p:cNvSpPr>
            <a:spLocks noGrp="1"/>
          </p:cNvSpPr>
          <p:nvPr>
            <p:ph type="body" sz="quarter" idx="41" hasCustomPrompt="1"/>
          </p:nvPr>
        </p:nvSpPr>
        <p:spPr>
          <a:xfrm>
            <a:off x="2112711" y="4108746"/>
            <a:ext cx="2440485" cy="1034754"/>
          </a:xfrm>
        </p:spPr>
        <p:txBody>
          <a:bodyPr anchor="ctr">
            <a:noAutofit/>
          </a:bodyPr>
          <a:lstStyle>
            <a:lvl1pPr algn="r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6" name="テキスト プレースホルダー 11"/>
          <p:cNvSpPr>
            <a:spLocks noGrp="1"/>
          </p:cNvSpPr>
          <p:nvPr>
            <p:ph type="body" sz="quarter" idx="42" hasCustomPrompt="1"/>
          </p:nvPr>
        </p:nvSpPr>
        <p:spPr>
          <a:xfrm>
            <a:off x="5227143" y="944025"/>
            <a:ext cx="2440485" cy="1034754"/>
          </a:xfrm>
        </p:spPr>
        <p:txBody>
          <a:bodyPr anchor="ctr">
            <a:noAutofit/>
          </a:bodyPr>
          <a:lstStyle>
            <a:lvl1pPr algn="r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7" name="テキスト プレースホルダー 11"/>
          <p:cNvSpPr>
            <a:spLocks noGrp="1"/>
          </p:cNvSpPr>
          <p:nvPr>
            <p:ph type="body" sz="quarter" idx="43" hasCustomPrompt="1"/>
          </p:nvPr>
        </p:nvSpPr>
        <p:spPr>
          <a:xfrm>
            <a:off x="9488346" y="3741660"/>
            <a:ext cx="2440485" cy="1034754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8" name="テキスト プレースホルダー 11"/>
          <p:cNvSpPr>
            <a:spLocks noGrp="1"/>
          </p:cNvSpPr>
          <p:nvPr>
            <p:ph type="body" sz="quarter" idx="44" hasCustomPrompt="1"/>
          </p:nvPr>
        </p:nvSpPr>
        <p:spPr>
          <a:xfrm>
            <a:off x="13082603" y="1595703"/>
            <a:ext cx="2440485" cy="1034754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9" name="テキスト プレースホルダー 11"/>
          <p:cNvSpPr>
            <a:spLocks noGrp="1"/>
          </p:cNvSpPr>
          <p:nvPr>
            <p:ph type="body" sz="quarter" idx="45" hasCustomPrompt="1"/>
          </p:nvPr>
        </p:nvSpPr>
        <p:spPr>
          <a:xfrm>
            <a:off x="14595806" y="4361482"/>
            <a:ext cx="2440485" cy="1034754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0" name="テキスト プレースホルダー 11"/>
          <p:cNvSpPr>
            <a:spLocks noGrp="1"/>
          </p:cNvSpPr>
          <p:nvPr>
            <p:ph type="body" sz="quarter" idx="46" hasCustomPrompt="1"/>
          </p:nvPr>
        </p:nvSpPr>
        <p:spPr>
          <a:xfrm>
            <a:off x="3314987" y="1076656"/>
            <a:ext cx="1157711" cy="1504721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44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00</a:t>
            </a:r>
            <a:endParaRPr lang="en-US" dirty="0"/>
          </a:p>
        </p:txBody>
      </p:sp>
      <p:sp>
        <p:nvSpPr>
          <p:cNvPr id="21" name="テキスト プレースホルダー 11"/>
          <p:cNvSpPr>
            <a:spLocks noGrp="1"/>
          </p:cNvSpPr>
          <p:nvPr>
            <p:ph type="body" sz="quarter" idx="47" hasCustomPrompt="1"/>
          </p:nvPr>
        </p:nvSpPr>
        <p:spPr>
          <a:xfrm>
            <a:off x="4875156" y="3681453"/>
            <a:ext cx="1157711" cy="1504721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44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00</a:t>
            </a:r>
            <a:endParaRPr lang="en-US" dirty="0"/>
          </a:p>
        </p:txBody>
      </p:sp>
      <p:sp>
        <p:nvSpPr>
          <p:cNvPr id="22" name="テキスト プレースホルダー 11"/>
          <p:cNvSpPr>
            <a:spLocks noGrp="1"/>
          </p:cNvSpPr>
          <p:nvPr>
            <p:ph type="body" sz="quarter" idx="48" hasCustomPrompt="1"/>
          </p:nvPr>
        </p:nvSpPr>
        <p:spPr>
          <a:xfrm>
            <a:off x="7922146" y="559279"/>
            <a:ext cx="1157711" cy="1504721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44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00</a:t>
            </a:r>
            <a:endParaRPr lang="en-US" dirty="0"/>
          </a:p>
        </p:txBody>
      </p:sp>
      <p:sp>
        <p:nvSpPr>
          <p:cNvPr id="23" name="テキスト プレースホルダー 11"/>
          <p:cNvSpPr>
            <a:spLocks noGrp="1"/>
          </p:cNvSpPr>
          <p:nvPr>
            <p:ph type="body" sz="quarter" idx="49" hasCustomPrompt="1"/>
          </p:nvPr>
        </p:nvSpPr>
        <p:spPr>
          <a:xfrm>
            <a:off x="8119852" y="3011795"/>
            <a:ext cx="1157711" cy="1504721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44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00</a:t>
            </a:r>
            <a:endParaRPr lang="en-US" dirty="0"/>
          </a:p>
        </p:txBody>
      </p:sp>
      <p:sp>
        <p:nvSpPr>
          <p:cNvPr id="24" name="テキスト プレースホルダー 11"/>
          <p:cNvSpPr>
            <a:spLocks noGrp="1"/>
          </p:cNvSpPr>
          <p:nvPr>
            <p:ph type="body" sz="quarter" idx="50" hasCustomPrompt="1"/>
          </p:nvPr>
        </p:nvSpPr>
        <p:spPr>
          <a:xfrm>
            <a:off x="11718778" y="1226997"/>
            <a:ext cx="1157711" cy="1504721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44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00</a:t>
            </a:r>
            <a:endParaRPr lang="en-US" dirty="0"/>
          </a:p>
        </p:txBody>
      </p:sp>
      <p:sp>
        <p:nvSpPr>
          <p:cNvPr id="25" name="テキスト プレースホルダー 11"/>
          <p:cNvSpPr>
            <a:spLocks noGrp="1"/>
          </p:cNvSpPr>
          <p:nvPr>
            <p:ph type="body" sz="quarter" idx="51" hasCustomPrompt="1"/>
          </p:nvPr>
        </p:nvSpPr>
        <p:spPr>
          <a:xfrm>
            <a:off x="13247906" y="4101584"/>
            <a:ext cx="1157711" cy="1504721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44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00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81974772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ntr" presetSubtype="3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" presetClass="entr" presetSubtype="4" decel="100000" fill="hold" grpId="0" nodeType="after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50"/>
                            </p:stCondLst>
                            <p:childTnLst>
                              <p:par>
                                <p:cTn id="14" presetID="16" presetClass="entr" presetSubtype="37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6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550"/>
                            </p:stCondLst>
                            <p:childTnLst>
                              <p:par>
                                <p:cTn id="18" presetID="2" presetClass="entr" presetSubtype="4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2050"/>
                            </p:stCondLst>
                            <p:childTnLst>
                              <p:par>
                                <p:cTn id="23" presetID="2" presetClass="entr" presetSubtype="1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1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550"/>
                            </p:stCondLst>
                            <p:childTnLst>
                              <p:par>
                                <p:cTn id="32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3050"/>
                            </p:stCondLst>
                            <p:childTnLst>
                              <p:par>
                                <p:cTn id="37" presetID="2" presetClass="entr" presetSubtype="1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1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3550"/>
                            </p:stCondLst>
                            <p:childTnLst>
                              <p:par>
                                <p:cTn id="46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4050"/>
                            </p:stCondLst>
                            <p:childTnLst>
                              <p:par>
                                <p:cTn id="51" presetID="2" presetClass="entr" presetSubtype="1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" presetID="2" presetClass="entr" presetSubtype="1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4550"/>
                            </p:stCondLst>
                            <p:childTnLst>
                              <p:par>
                                <p:cTn id="60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5050"/>
                            </p:stCondLst>
                            <p:childTnLst>
                              <p:par>
                                <p:cTn id="65" presetID="2" presetClass="entr" presetSubtype="1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9" presetID="2" presetClass="entr" presetSubtype="1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500" fill="hold"/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2" dur="500" fill="hold"/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5550"/>
                            </p:stCondLst>
                            <p:childTnLst>
                              <p:par>
                                <p:cTn id="74" presetID="2" presetClass="entr" presetSubtype="2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6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7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8" fill="hold">
                            <p:stCondLst>
                              <p:cond delay="6050"/>
                            </p:stCondLst>
                            <p:childTnLst>
                              <p:par>
                                <p:cTn id="79" presetID="2" presetClass="entr" presetSubtype="1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1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2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3" presetID="2" presetClass="entr" presetSubtype="1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5" dur="500" fill="hold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6" dur="500" fill="hold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6550"/>
                            </p:stCondLst>
                            <p:childTnLst>
                              <p:par>
                                <p:cTn id="88" presetID="2" presetClass="entr" presetSubtype="2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0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1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2" fill="hold">
                            <p:stCondLst>
                              <p:cond delay="7050"/>
                            </p:stCondLst>
                            <p:childTnLst>
                              <p:par>
                                <p:cTn id="93" presetID="2" presetClass="entr" presetSubtype="1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5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6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7" presetID="2" presetClass="entr" presetSubtype="1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9" dur="500" fill="hold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0" dur="500" fill="hold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1" fill="hold">
                            <p:stCondLst>
                              <p:cond delay="7550"/>
                            </p:stCondLst>
                            <p:childTnLst>
                              <p:par>
                                <p:cTn id="102" presetID="2" presetClass="entr" presetSubtype="2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4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5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>
        <p:tmplLst>
          <p:tmpl>
            <p:tnLst>
              <p:par>
                <p:cTn presetID="2" presetClass="entr" presetSubtype="4" decel="100000" fill="hold" nodeType="afterEffect">
                  <p:stCondLst>
                    <p:cond delay="0"/>
                  </p:stCondLst>
                  <p:iterate type="wd">
                    <p:tmPct val="10000"/>
                  </p:iterate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7" grpId="0">
        <p:tmplLst>
          <p:tmpl>
            <p:tnLst>
              <p:par>
                <p:cTn presetID="2" presetClass="entr" presetSubtype="4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8" grpId="0" animBg="1"/>
      <p:bldP spid="9" grpId="0" animBg="1"/>
      <p:bldP spid="10" grpId="0" animBg="1"/>
      <p:bldP spid="11" grpId="0" animBg="1"/>
      <p:bldP spid="12" grpId="0" animBg="1"/>
      <p:bldP spid="13" grpId="0" animBg="1"/>
      <p:bldP spid="14" grpId="0">
        <p:tmplLst>
          <p:tmpl>
            <p:tnLst>
              <p:par>
                <p:cTn presetID="2" presetClass="entr" presetSubtype="8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5" grpId="0">
        <p:tmplLst>
          <p:tmpl>
            <p:tnLst>
              <p:par>
                <p:cTn presetID="2" presetClass="entr" presetSubtype="8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6" grpId="0">
        <p:tmplLst>
          <p:tmpl>
            <p:tnLst>
              <p:par>
                <p:cTn presetID="2" presetClass="entr" presetSubtype="8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7" grpId="0">
        <p:tmplLst>
          <p:tmpl>
            <p:tnLst>
              <p:par>
                <p:cTn presetID="2" presetClass="entr" presetSubtype="2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8" grpId="0">
        <p:tmplLst>
          <p:tmpl>
            <p:tnLst>
              <p:par>
                <p:cTn presetID="2" presetClass="entr" presetSubtype="2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9" grpId="0">
        <p:tmplLst>
          <p:tmpl>
            <p:tnLst>
              <p:par>
                <p:cTn presetID="2" presetClass="entr" presetSubtype="2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0" grpId="0" build="p">
        <p:tmplLst>
          <p:tmpl lvl="1">
            <p:tnLst>
              <p:par>
                <p:cTn presetID="2" presetClass="entr" presetSubtype="1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0-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1" grpId="0" build="p">
        <p:tmplLst>
          <p:tmpl lvl="1">
            <p:tnLst>
              <p:par>
                <p:cTn presetID="2" presetClass="entr" presetSubtype="1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0-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2" grpId="0" build="p">
        <p:tmplLst>
          <p:tmpl lvl="1">
            <p:tnLst>
              <p:par>
                <p:cTn presetID="2" presetClass="entr" presetSubtype="1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0-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3" grpId="0" build="p">
        <p:tmplLst>
          <p:tmpl lvl="1">
            <p:tnLst>
              <p:par>
                <p:cTn presetID="2" presetClass="entr" presetSubtype="1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0-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4" grpId="0" build="p">
        <p:tmplLst>
          <p:tmpl lvl="1">
            <p:tnLst>
              <p:par>
                <p:cTn presetID="2" presetClass="entr" presetSubtype="1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0-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5" grpId="0" build="p">
        <p:tmplLst>
          <p:tmpl lvl="1">
            <p:tnLst>
              <p:par>
                <p:cTn presetID="2" presetClass="entr" presetSubtype="1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0-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ig Image and 3 Icon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正方形/長方形 8"/>
          <p:cNvSpPr/>
          <p:nvPr userDrawn="1"/>
        </p:nvSpPr>
        <p:spPr>
          <a:xfrm>
            <a:off x="0" y="7213730"/>
            <a:ext cx="18286413" cy="3073269"/>
          </a:xfrm>
          <a:prstGeom prst="rect">
            <a:avLst/>
          </a:prstGeom>
          <a:solidFill>
            <a:schemeClr val="accent1"/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/>
          </a:p>
        </p:txBody>
      </p:sp>
      <p:sp>
        <p:nvSpPr>
          <p:cNvPr id="7" name="図プレースホルダー 6"/>
          <p:cNvSpPr>
            <a:spLocks noGrp="1"/>
          </p:cNvSpPr>
          <p:nvPr>
            <p:ph type="pic" sz="quarter" idx="10" hasCustomPrompt="1"/>
          </p:nvPr>
        </p:nvSpPr>
        <p:spPr>
          <a:xfrm>
            <a:off x="0" y="0"/>
            <a:ext cx="18286413" cy="7213730"/>
          </a:xfrm>
        </p:spPr>
        <p:txBody>
          <a:bodyPr/>
          <a:lstStyle>
            <a:lvl1pPr>
              <a:defRPr baseline="0"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/>
          </a:p>
        </p:txBody>
      </p:sp>
      <p:sp>
        <p:nvSpPr>
          <p:cNvPr id="14" name="テキスト プレースホルダー 4"/>
          <p:cNvSpPr>
            <a:spLocks noGrp="1"/>
          </p:cNvSpPr>
          <p:nvPr>
            <p:ph type="body" sz="quarter" idx="25" hasCustomPrompt="1"/>
          </p:nvPr>
        </p:nvSpPr>
        <p:spPr>
          <a:xfrm>
            <a:off x="5957722" y="5162424"/>
            <a:ext cx="2295525" cy="2295525"/>
          </a:xfrm>
          <a:prstGeom prst="ellipse">
            <a:avLst/>
          </a:prstGeom>
          <a:solidFill>
            <a:schemeClr val="accent1">
              <a:lumMod val="75000"/>
            </a:schemeClr>
          </a:solidFill>
        </p:spPr>
        <p:txBody>
          <a:bodyPr/>
          <a:lstStyle>
            <a:lvl1pPr>
              <a:defRPr baseline="0"/>
            </a:lvl1pPr>
          </a:lstStyle>
          <a:p>
            <a:pPr lvl="0"/>
            <a:r>
              <a:rPr kumimoji="1" lang="en-US" altLang="ja-JP" dirty="0" smtClean="0"/>
              <a:t> </a:t>
            </a:r>
            <a:endParaRPr kumimoji="1" lang="ja-JP" altLang="en-US" dirty="0"/>
          </a:p>
        </p:txBody>
      </p:sp>
      <p:sp>
        <p:nvSpPr>
          <p:cNvPr id="15" name="図プレースホルダー 2"/>
          <p:cNvSpPr>
            <a:spLocks noGrp="1"/>
          </p:cNvSpPr>
          <p:nvPr>
            <p:ph type="pic" sz="quarter" idx="26" hasCustomPrompt="1"/>
          </p:nvPr>
        </p:nvSpPr>
        <p:spPr>
          <a:xfrm>
            <a:off x="6542922" y="5747489"/>
            <a:ext cx="1125125" cy="1125125"/>
          </a:xfrm>
        </p:spPr>
        <p:txBody>
          <a:bodyPr/>
          <a:lstStyle>
            <a:lvl1pPr>
              <a:defRPr/>
            </a:lvl1pPr>
          </a:lstStyle>
          <a:p>
            <a:r>
              <a:rPr kumimoji="1" lang="en-US" altLang="ja-JP" dirty="0" smtClean="0"/>
              <a:t>ICON</a:t>
            </a:r>
            <a:endParaRPr kumimoji="1" lang="ja-JP" altLang="en-US" dirty="0"/>
          </a:p>
        </p:txBody>
      </p:sp>
      <p:sp>
        <p:nvSpPr>
          <p:cNvPr id="16" name="テキスト プレースホルダー 11"/>
          <p:cNvSpPr>
            <a:spLocks noGrp="1"/>
          </p:cNvSpPr>
          <p:nvPr>
            <p:ph type="body" sz="quarter" idx="27" hasCustomPrompt="1"/>
          </p:nvPr>
        </p:nvSpPr>
        <p:spPr>
          <a:xfrm>
            <a:off x="5507942" y="8153201"/>
            <a:ext cx="3323699" cy="1429086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defRPr sz="180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7" name="テキスト プレースホルダー 11"/>
          <p:cNvSpPr>
            <a:spLocks noGrp="1"/>
          </p:cNvSpPr>
          <p:nvPr>
            <p:ph type="body" sz="quarter" idx="28" hasCustomPrompt="1"/>
          </p:nvPr>
        </p:nvSpPr>
        <p:spPr>
          <a:xfrm>
            <a:off x="5507942" y="7573770"/>
            <a:ext cx="3323699" cy="773203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defRPr sz="3200" spc="3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8" name="テキスト プレースホルダー 4"/>
          <p:cNvSpPr>
            <a:spLocks noGrp="1"/>
          </p:cNvSpPr>
          <p:nvPr>
            <p:ph type="body" sz="quarter" idx="29" hasCustomPrompt="1"/>
          </p:nvPr>
        </p:nvSpPr>
        <p:spPr>
          <a:xfrm>
            <a:off x="1987141" y="5160640"/>
            <a:ext cx="2295525" cy="2295525"/>
          </a:xfrm>
          <a:prstGeom prst="ellipse">
            <a:avLst/>
          </a:prstGeom>
          <a:solidFill>
            <a:schemeClr val="accent1">
              <a:lumMod val="75000"/>
            </a:schemeClr>
          </a:solidFill>
        </p:spPr>
        <p:txBody>
          <a:bodyPr/>
          <a:lstStyle>
            <a:lvl1pPr>
              <a:defRPr baseline="0"/>
            </a:lvl1pPr>
          </a:lstStyle>
          <a:p>
            <a:pPr lvl="0"/>
            <a:r>
              <a:rPr kumimoji="1" lang="en-US" altLang="ja-JP" dirty="0" smtClean="0"/>
              <a:t> </a:t>
            </a:r>
            <a:endParaRPr kumimoji="1" lang="ja-JP" altLang="en-US" dirty="0"/>
          </a:p>
        </p:txBody>
      </p:sp>
      <p:sp>
        <p:nvSpPr>
          <p:cNvPr id="19" name="図プレースホルダー 2"/>
          <p:cNvSpPr>
            <a:spLocks noGrp="1"/>
          </p:cNvSpPr>
          <p:nvPr>
            <p:ph type="pic" sz="quarter" idx="30" hasCustomPrompt="1"/>
          </p:nvPr>
        </p:nvSpPr>
        <p:spPr>
          <a:xfrm>
            <a:off x="2572341" y="5745705"/>
            <a:ext cx="1125125" cy="1125125"/>
          </a:xfrm>
        </p:spPr>
        <p:txBody>
          <a:bodyPr/>
          <a:lstStyle>
            <a:lvl1pPr>
              <a:defRPr/>
            </a:lvl1pPr>
          </a:lstStyle>
          <a:p>
            <a:r>
              <a:rPr kumimoji="1" lang="en-US" altLang="ja-JP" dirty="0" smtClean="0"/>
              <a:t>ICON</a:t>
            </a:r>
            <a:endParaRPr kumimoji="1" lang="ja-JP" altLang="en-US" dirty="0"/>
          </a:p>
        </p:txBody>
      </p:sp>
      <p:sp>
        <p:nvSpPr>
          <p:cNvPr id="20" name="テキスト プレースホルダー 11"/>
          <p:cNvSpPr>
            <a:spLocks noGrp="1"/>
          </p:cNvSpPr>
          <p:nvPr>
            <p:ph type="body" sz="quarter" idx="31" hasCustomPrompt="1"/>
          </p:nvPr>
        </p:nvSpPr>
        <p:spPr>
          <a:xfrm>
            <a:off x="1450821" y="8142315"/>
            <a:ext cx="3323699" cy="1429086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defRPr sz="180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1" name="テキスト プレースホルダー 11"/>
          <p:cNvSpPr>
            <a:spLocks noGrp="1"/>
          </p:cNvSpPr>
          <p:nvPr>
            <p:ph type="body" sz="quarter" idx="32" hasCustomPrompt="1"/>
          </p:nvPr>
        </p:nvSpPr>
        <p:spPr>
          <a:xfrm>
            <a:off x="1450821" y="7562884"/>
            <a:ext cx="3323699" cy="773203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defRPr sz="3200" spc="3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6" name="テキスト プレースホルダー 4"/>
          <p:cNvSpPr>
            <a:spLocks noGrp="1"/>
          </p:cNvSpPr>
          <p:nvPr>
            <p:ph type="body" sz="quarter" idx="33" hasCustomPrompt="1"/>
          </p:nvPr>
        </p:nvSpPr>
        <p:spPr>
          <a:xfrm>
            <a:off x="13920137" y="5145284"/>
            <a:ext cx="2295525" cy="2295525"/>
          </a:xfrm>
          <a:prstGeom prst="ellipse">
            <a:avLst/>
          </a:prstGeom>
          <a:solidFill>
            <a:schemeClr val="accent1">
              <a:lumMod val="75000"/>
            </a:schemeClr>
          </a:solidFill>
        </p:spPr>
        <p:txBody>
          <a:bodyPr/>
          <a:lstStyle>
            <a:lvl1pPr>
              <a:defRPr baseline="0"/>
            </a:lvl1pPr>
          </a:lstStyle>
          <a:p>
            <a:pPr lvl="0"/>
            <a:r>
              <a:rPr kumimoji="1" lang="en-US" altLang="ja-JP" dirty="0" smtClean="0"/>
              <a:t> </a:t>
            </a:r>
            <a:endParaRPr kumimoji="1" lang="ja-JP" altLang="en-US" dirty="0"/>
          </a:p>
        </p:txBody>
      </p:sp>
      <p:sp>
        <p:nvSpPr>
          <p:cNvPr id="27" name="図プレースホルダー 2"/>
          <p:cNvSpPr>
            <a:spLocks noGrp="1"/>
          </p:cNvSpPr>
          <p:nvPr>
            <p:ph type="pic" sz="quarter" idx="34" hasCustomPrompt="1"/>
          </p:nvPr>
        </p:nvSpPr>
        <p:spPr>
          <a:xfrm>
            <a:off x="14505337" y="5730349"/>
            <a:ext cx="1125125" cy="1125125"/>
          </a:xfrm>
        </p:spPr>
        <p:txBody>
          <a:bodyPr/>
          <a:lstStyle>
            <a:lvl1pPr>
              <a:defRPr/>
            </a:lvl1pPr>
          </a:lstStyle>
          <a:p>
            <a:r>
              <a:rPr kumimoji="1" lang="en-US" altLang="ja-JP" dirty="0" smtClean="0"/>
              <a:t>ICON</a:t>
            </a:r>
            <a:endParaRPr kumimoji="1" lang="ja-JP" altLang="en-US" dirty="0"/>
          </a:p>
        </p:txBody>
      </p:sp>
      <p:sp>
        <p:nvSpPr>
          <p:cNvPr id="28" name="テキスト プレースホルダー 11"/>
          <p:cNvSpPr>
            <a:spLocks noGrp="1"/>
          </p:cNvSpPr>
          <p:nvPr>
            <p:ph type="body" sz="quarter" idx="35" hasCustomPrompt="1"/>
          </p:nvPr>
        </p:nvSpPr>
        <p:spPr>
          <a:xfrm>
            <a:off x="13470357" y="8136061"/>
            <a:ext cx="3323699" cy="1429086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defRPr sz="180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9" name="テキスト プレースホルダー 11"/>
          <p:cNvSpPr>
            <a:spLocks noGrp="1"/>
          </p:cNvSpPr>
          <p:nvPr>
            <p:ph type="body" sz="quarter" idx="36" hasCustomPrompt="1"/>
          </p:nvPr>
        </p:nvSpPr>
        <p:spPr>
          <a:xfrm>
            <a:off x="13470357" y="7556630"/>
            <a:ext cx="3323699" cy="773203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defRPr sz="3200" spc="3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0" name="テキスト プレースホルダー 4"/>
          <p:cNvSpPr>
            <a:spLocks noGrp="1"/>
          </p:cNvSpPr>
          <p:nvPr>
            <p:ph type="body" sz="quarter" idx="37" hasCustomPrompt="1"/>
          </p:nvPr>
        </p:nvSpPr>
        <p:spPr>
          <a:xfrm>
            <a:off x="10049707" y="5143500"/>
            <a:ext cx="2295525" cy="2295525"/>
          </a:xfrm>
          <a:prstGeom prst="ellipse">
            <a:avLst/>
          </a:prstGeom>
          <a:solidFill>
            <a:schemeClr val="accent1">
              <a:lumMod val="75000"/>
            </a:schemeClr>
          </a:solidFill>
        </p:spPr>
        <p:txBody>
          <a:bodyPr/>
          <a:lstStyle>
            <a:lvl1pPr>
              <a:defRPr baseline="0"/>
            </a:lvl1pPr>
          </a:lstStyle>
          <a:p>
            <a:pPr lvl="0"/>
            <a:r>
              <a:rPr kumimoji="1" lang="en-US" altLang="ja-JP" dirty="0" smtClean="0"/>
              <a:t> </a:t>
            </a:r>
            <a:endParaRPr kumimoji="1" lang="ja-JP" altLang="en-US" dirty="0"/>
          </a:p>
        </p:txBody>
      </p:sp>
      <p:sp>
        <p:nvSpPr>
          <p:cNvPr id="31" name="図プレースホルダー 2"/>
          <p:cNvSpPr>
            <a:spLocks noGrp="1"/>
          </p:cNvSpPr>
          <p:nvPr>
            <p:ph type="pic" sz="quarter" idx="38" hasCustomPrompt="1"/>
          </p:nvPr>
        </p:nvSpPr>
        <p:spPr>
          <a:xfrm>
            <a:off x="10634907" y="5728565"/>
            <a:ext cx="1125125" cy="1125125"/>
          </a:xfrm>
        </p:spPr>
        <p:txBody>
          <a:bodyPr/>
          <a:lstStyle>
            <a:lvl1pPr>
              <a:defRPr/>
            </a:lvl1pPr>
          </a:lstStyle>
          <a:p>
            <a:r>
              <a:rPr kumimoji="1" lang="en-US" altLang="ja-JP" dirty="0" smtClean="0"/>
              <a:t>ICON</a:t>
            </a:r>
            <a:endParaRPr kumimoji="1" lang="ja-JP" altLang="en-US" dirty="0"/>
          </a:p>
        </p:txBody>
      </p:sp>
      <p:sp>
        <p:nvSpPr>
          <p:cNvPr id="32" name="テキスト プレースホルダー 11"/>
          <p:cNvSpPr>
            <a:spLocks noGrp="1"/>
          </p:cNvSpPr>
          <p:nvPr>
            <p:ph type="body" sz="quarter" idx="39" hasCustomPrompt="1"/>
          </p:nvPr>
        </p:nvSpPr>
        <p:spPr>
          <a:xfrm>
            <a:off x="9513387" y="8125175"/>
            <a:ext cx="3323699" cy="1429086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defRPr sz="180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3" name="テキスト プレースホルダー 11"/>
          <p:cNvSpPr>
            <a:spLocks noGrp="1"/>
          </p:cNvSpPr>
          <p:nvPr>
            <p:ph type="body" sz="quarter" idx="40" hasCustomPrompt="1"/>
          </p:nvPr>
        </p:nvSpPr>
        <p:spPr>
          <a:xfrm>
            <a:off x="9513387" y="7545744"/>
            <a:ext cx="3323699" cy="773203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defRPr sz="3200" spc="3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69113118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4" dur="500"/>
                                        <p:tgtEl>
                                          <p:spTgt spid="18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7" dur="500"/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000"/>
                            </p:stCondLst>
                            <p:childTnLst>
                              <p:par>
                                <p:cTn id="19" presetID="2" presetClass="entr" presetSubtype="4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4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22" presetClass="entr" presetSubtype="1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0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22" presetClass="entr" presetSubtype="1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3" dur="500"/>
                                        <p:tgtEl>
                                          <p:spTgt spid="14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22" presetClass="entr" presetSubtype="1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6" dur="500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2250"/>
                            </p:stCondLst>
                            <p:childTnLst>
                              <p:par>
                                <p:cTn id="38" presetID="2" presetClass="entr" presetSubtype="4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2" presetID="2" presetClass="entr" presetSubtype="4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2750"/>
                            </p:stCondLst>
                            <p:childTnLst>
                              <p:par>
                                <p:cTn id="47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9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2" dur="500"/>
                                        <p:tgtEl>
                                          <p:spTgt spid="30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5" dur="500"/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3250"/>
                            </p:stCondLst>
                            <p:childTnLst>
                              <p:par>
                                <p:cTn id="57" presetID="2" presetClass="entr" presetSubtype="4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2" presetClass="entr" presetSubtype="4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500" fill="hold"/>
                                        <p:tgtEl>
                                          <p:spTgt spid="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5" fill="hold">
                            <p:stCondLst>
                              <p:cond delay="3750"/>
                            </p:stCondLst>
                            <p:childTnLst>
                              <p:par>
                                <p:cTn id="66" presetID="22" presetClass="entr" presetSubtype="1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8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9" presetID="22" presetClass="entr" presetSubtype="1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1" dur="500"/>
                                        <p:tgtEl>
                                          <p:spTgt spid="26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2" presetID="22" presetClass="entr" presetSubtype="1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4" dur="500"/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4500"/>
                            </p:stCondLst>
                            <p:childTnLst>
                              <p:par>
                                <p:cTn id="76" presetID="2" presetClass="entr" presetSubtype="4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8" dur="500" fill="hold"/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9" dur="500" fill="hold"/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0" presetID="2" presetClass="entr" presetSubtype="4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2" dur="500" fill="hold"/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3" dur="500" fill="hold"/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14" grpId="0" build="p" animBg="1">
        <p:tmplLst>
          <p:tmpl>
            <p:tnLst>
              <p:par>
                <p:cTn presetID="22" presetClass="entr" presetSubtype="1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up)">
                      <p:cBhvr>
                        <p:cTn dur="500"/>
                        <p:tgtEl>
                          <p:spTgt spid="14"/>
                        </p:tgtEl>
                      </p:cBhvr>
                    </p:animEffect>
                  </p:childTnLst>
                </p:cTn>
              </p:par>
            </p:tnLst>
          </p:tmpl>
          <p:tmpl lvl="1">
            <p:tnLst>
              <p:par>
                <p:cTn presetID="22" presetClass="entr" presetSubtype="1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up)">
                      <p:cBhvr>
                        <p:cTn dur="500"/>
                        <p:tgtEl>
                          <p:spTgt spid="1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5" grpId="0"/>
      <p:bldP spid="16" grpId="0" build="p">
        <p:tmplLst>
          <p:tmpl lvl="1">
            <p:tnLst>
              <p:par>
                <p:cTn presetID="2" presetClass="entr" presetSubtype="4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7" grpId="0" build="p">
        <p:tmplLst>
          <p:tmpl lvl="1">
            <p:tnLst>
              <p:par>
                <p:cTn presetID="2" presetClass="entr" presetSubtype="4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8" grpId="0" build="p" animBg="1">
        <p:tmplLst>
          <p:tmpl>
            <p:tnLst>
              <p:par>
                <p:cTn presetID="22" presetClass="entr" presetSubtype="1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up)">
                      <p:cBhvr>
                        <p:cTn dur="500"/>
                        <p:tgtEl>
                          <p:spTgt spid="18"/>
                        </p:tgtEl>
                      </p:cBhvr>
                    </p:animEffect>
                  </p:childTnLst>
                </p:cTn>
              </p:par>
            </p:tnLst>
          </p:tmpl>
          <p:tmpl lvl="1">
            <p:tnLst>
              <p:par>
                <p:cTn presetID="22" presetClass="entr" presetSubtype="1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up)">
                      <p:cBhvr>
                        <p:cTn dur="500"/>
                        <p:tgtEl>
                          <p:spTgt spid="1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9" grpId="0"/>
      <p:bldP spid="20" grpId="0" build="p">
        <p:tmplLst>
          <p:tmpl lvl="1">
            <p:tnLst>
              <p:par>
                <p:cTn presetID="2" presetClass="entr" presetSubtype="4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1" grpId="0" build="p">
        <p:tmplLst>
          <p:tmpl lvl="1">
            <p:tnLst>
              <p:par>
                <p:cTn presetID="2" presetClass="entr" presetSubtype="4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6" grpId="0" build="p" animBg="1">
        <p:tmplLst>
          <p:tmpl>
            <p:tnLst>
              <p:par>
                <p:cTn presetID="22" presetClass="entr" presetSubtype="1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up)">
                      <p:cBhvr>
                        <p:cTn dur="500"/>
                        <p:tgtEl>
                          <p:spTgt spid="26"/>
                        </p:tgtEl>
                      </p:cBhvr>
                    </p:animEffect>
                  </p:childTnLst>
                </p:cTn>
              </p:par>
            </p:tnLst>
          </p:tmpl>
          <p:tmpl lvl="1">
            <p:tnLst>
              <p:par>
                <p:cTn presetID="22" presetClass="entr" presetSubtype="1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up)">
                      <p:cBhvr>
                        <p:cTn dur="500"/>
                        <p:tgtEl>
                          <p:spTgt spid="2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7" grpId="0"/>
      <p:bldP spid="28" grpId="0" build="p">
        <p:tmplLst>
          <p:tmpl lvl="1">
            <p:tnLst>
              <p:par>
                <p:cTn presetID="2" presetClass="entr" presetSubtype="4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9" grpId="0" build="p">
        <p:tmplLst>
          <p:tmpl lvl="1">
            <p:tnLst>
              <p:par>
                <p:cTn presetID="2" presetClass="entr" presetSubtype="4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0" grpId="0" build="p" animBg="1">
        <p:tmplLst>
          <p:tmpl>
            <p:tnLst>
              <p:par>
                <p:cTn presetID="22" presetClass="entr" presetSubtype="1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up)">
                      <p:cBhvr>
                        <p:cTn dur="500"/>
                        <p:tgtEl>
                          <p:spTgt spid="30"/>
                        </p:tgtEl>
                      </p:cBhvr>
                    </p:animEffect>
                  </p:childTnLst>
                </p:cTn>
              </p:par>
            </p:tnLst>
          </p:tmpl>
          <p:tmpl lvl="1">
            <p:tnLst>
              <p:par>
                <p:cTn presetID="22" presetClass="entr" presetSubtype="1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up)">
                      <p:cBhvr>
                        <p:cTn dur="500"/>
                        <p:tgtEl>
                          <p:spTgt spid="3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1" grpId="0"/>
      <p:bldP spid="32" grpId="0" build="p">
        <p:tmplLst>
          <p:tmpl lvl="1">
            <p:tnLst>
              <p:par>
                <p:cTn presetID="2" presetClass="entr" presetSubtype="4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3" grpId="0" build="p">
        <p:tmplLst>
          <p:tmpl lvl="1">
            <p:tnLst>
              <p:par>
                <p:cTn presetID="2" presetClass="entr" presetSubtype="4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ユーザー設定レイアウ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en-US" altLang="ja-JP" dirty="0" smtClean="0"/>
              <a:t>SLIDE TITLE HERE</a:t>
            </a:r>
            <a:endParaRPr kumimoji="1" lang="ja-JP" altLang="en-US" dirty="0"/>
          </a:p>
        </p:txBody>
      </p: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 smtClean="0"/>
              <a:t>The Power of PowerPoint | thepopp.com</a:t>
            </a:r>
            <a:endParaRPr lang="en-US" dirty="0"/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87164BF-D67A-46C0-81D2-5BAF67C00C80}" type="slidenum">
              <a:rPr lang="en-US" smtClean="0"/>
              <a:pPr/>
              <a:t>‹#›</a:t>
            </a:fld>
            <a:endParaRPr lang="en-US" dirty="0"/>
          </a:p>
        </p:txBody>
      </p:sp>
      <p:grpSp>
        <p:nvGrpSpPr>
          <p:cNvPr id="26" name="グループ化 25"/>
          <p:cNvGrpSpPr/>
          <p:nvPr userDrawn="1"/>
        </p:nvGrpSpPr>
        <p:grpSpPr>
          <a:xfrm>
            <a:off x="7952769" y="2287309"/>
            <a:ext cx="3234708" cy="3259869"/>
            <a:chOff x="3775000" y="2576471"/>
            <a:chExt cx="5088444" cy="5128022"/>
          </a:xfrm>
          <a:solidFill>
            <a:schemeClr val="accent1">
              <a:lumMod val="60000"/>
              <a:lumOff val="40000"/>
            </a:schemeClr>
          </a:solidFill>
        </p:grpSpPr>
        <p:sp>
          <p:nvSpPr>
            <p:cNvPr id="5" name="ドーナツ 4"/>
            <p:cNvSpPr/>
            <p:nvPr userDrawn="1"/>
          </p:nvSpPr>
          <p:spPr>
            <a:xfrm>
              <a:off x="4282666" y="3118275"/>
              <a:ext cx="4050450" cy="4050450"/>
            </a:xfrm>
            <a:prstGeom prst="donut">
              <a:avLst>
                <a:gd name="adj" fmla="val 10789"/>
              </a:avLst>
            </a:prstGeom>
            <a:grpFill/>
            <a:ln w="98425" cmpd="thinThick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>
                <a:solidFill>
                  <a:schemeClr val="tx1"/>
                </a:solidFill>
              </a:endParaRPr>
            </a:p>
          </p:txBody>
        </p:sp>
        <p:sp>
          <p:nvSpPr>
            <p:cNvPr id="6" name="台形 5"/>
            <p:cNvSpPr/>
            <p:nvPr userDrawn="1"/>
          </p:nvSpPr>
          <p:spPr>
            <a:xfrm>
              <a:off x="5919624" y="2576471"/>
              <a:ext cx="776534" cy="898904"/>
            </a:xfrm>
            <a:prstGeom prst="trapezoid">
              <a:avLst/>
            </a:prstGeom>
            <a:grpFill/>
            <a:ln w="98425" cmpd="thinThick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" name="台形 9"/>
            <p:cNvSpPr/>
            <p:nvPr userDrawn="1"/>
          </p:nvSpPr>
          <p:spPr>
            <a:xfrm rot="10800000">
              <a:off x="5919624" y="6764875"/>
              <a:ext cx="776534" cy="898904"/>
            </a:xfrm>
            <a:prstGeom prst="trapezoid">
              <a:avLst/>
            </a:prstGeom>
            <a:grpFill/>
            <a:ln w="98425" cmpd="thinThick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grpSp>
          <p:nvGrpSpPr>
            <p:cNvPr id="13" name="グループ化 12"/>
            <p:cNvGrpSpPr/>
            <p:nvPr userDrawn="1"/>
          </p:nvGrpSpPr>
          <p:grpSpPr>
            <a:xfrm rot="8683707">
              <a:off x="5919624" y="2599846"/>
              <a:ext cx="776534" cy="5087308"/>
              <a:chOff x="9953296" y="2728871"/>
              <a:chExt cx="776534" cy="5087308"/>
            </a:xfrm>
            <a:grpFill/>
          </p:grpSpPr>
          <p:sp>
            <p:nvSpPr>
              <p:cNvPr id="11" name="台形 10"/>
              <p:cNvSpPr/>
              <p:nvPr userDrawn="1"/>
            </p:nvSpPr>
            <p:spPr>
              <a:xfrm>
                <a:off x="9953296" y="2728871"/>
                <a:ext cx="776534" cy="898904"/>
              </a:xfrm>
              <a:prstGeom prst="trapezoid">
                <a:avLst/>
              </a:prstGeom>
              <a:grpFill/>
              <a:ln w="98425" cmpd="thinThick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" name="台形 11"/>
              <p:cNvSpPr/>
              <p:nvPr userDrawn="1"/>
            </p:nvSpPr>
            <p:spPr>
              <a:xfrm rot="10800000">
                <a:off x="9953296" y="6917275"/>
                <a:ext cx="776534" cy="898904"/>
              </a:xfrm>
              <a:prstGeom prst="trapezoid">
                <a:avLst/>
              </a:prstGeom>
              <a:grpFill/>
              <a:ln w="98425" cmpd="thinThick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16" name="グループ化 15"/>
            <p:cNvGrpSpPr/>
            <p:nvPr userDrawn="1"/>
          </p:nvGrpSpPr>
          <p:grpSpPr>
            <a:xfrm rot="6486146">
              <a:off x="5930387" y="2598115"/>
              <a:ext cx="776534" cy="5087308"/>
              <a:chOff x="9953296" y="2728871"/>
              <a:chExt cx="776534" cy="5087308"/>
            </a:xfrm>
            <a:grpFill/>
          </p:grpSpPr>
          <p:sp>
            <p:nvSpPr>
              <p:cNvPr id="17" name="台形 16"/>
              <p:cNvSpPr/>
              <p:nvPr userDrawn="1"/>
            </p:nvSpPr>
            <p:spPr>
              <a:xfrm>
                <a:off x="9953296" y="2728871"/>
                <a:ext cx="776534" cy="898904"/>
              </a:xfrm>
              <a:prstGeom prst="trapezoid">
                <a:avLst/>
              </a:prstGeom>
              <a:grpFill/>
              <a:ln w="98425" cmpd="thinThick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" name="台形 17"/>
              <p:cNvSpPr/>
              <p:nvPr userDrawn="1"/>
            </p:nvSpPr>
            <p:spPr>
              <a:xfrm rot="10800000">
                <a:off x="9953296" y="6917275"/>
                <a:ext cx="776534" cy="898904"/>
              </a:xfrm>
              <a:prstGeom prst="trapezoid">
                <a:avLst/>
              </a:prstGeom>
              <a:grpFill/>
              <a:ln w="98425" cmpd="thinThick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19" name="グループ化 18"/>
            <p:cNvGrpSpPr/>
            <p:nvPr userDrawn="1"/>
          </p:nvGrpSpPr>
          <p:grpSpPr>
            <a:xfrm rot="4265237">
              <a:off x="5931523" y="2576485"/>
              <a:ext cx="776534" cy="5087308"/>
              <a:chOff x="9953296" y="2728871"/>
              <a:chExt cx="776534" cy="5087308"/>
            </a:xfrm>
            <a:grpFill/>
          </p:grpSpPr>
          <p:sp>
            <p:nvSpPr>
              <p:cNvPr id="20" name="台形 19"/>
              <p:cNvSpPr/>
              <p:nvPr userDrawn="1"/>
            </p:nvSpPr>
            <p:spPr>
              <a:xfrm>
                <a:off x="9953296" y="2728871"/>
                <a:ext cx="776534" cy="898904"/>
              </a:xfrm>
              <a:prstGeom prst="trapezoid">
                <a:avLst/>
              </a:prstGeom>
              <a:grpFill/>
              <a:ln w="98425" cmpd="thinThick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1" name="台形 20"/>
              <p:cNvSpPr/>
              <p:nvPr userDrawn="1"/>
            </p:nvSpPr>
            <p:spPr>
              <a:xfrm rot="10800000">
                <a:off x="9953296" y="6917275"/>
                <a:ext cx="776534" cy="898904"/>
              </a:xfrm>
              <a:prstGeom prst="trapezoid">
                <a:avLst/>
              </a:prstGeom>
              <a:grpFill/>
              <a:ln w="98425" cmpd="thinThick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22" name="グループ化 21"/>
            <p:cNvGrpSpPr/>
            <p:nvPr userDrawn="1"/>
          </p:nvGrpSpPr>
          <p:grpSpPr>
            <a:xfrm rot="2213029">
              <a:off x="5911663" y="2617185"/>
              <a:ext cx="776534" cy="5087308"/>
              <a:chOff x="9953296" y="2728871"/>
              <a:chExt cx="776534" cy="5087308"/>
            </a:xfrm>
            <a:grpFill/>
          </p:grpSpPr>
          <p:sp>
            <p:nvSpPr>
              <p:cNvPr id="23" name="台形 22"/>
              <p:cNvSpPr/>
              <p:nvPr userDrawn="1"/>
            </p:nvSpPr>
            <p:spPr>
              <a:xfrm>
                <a:off x="9953296" y="2728871"/>
                <a:ext cx="776534" cy="898904"/>
              </a:xfrm>
              <a:prstGeom prst="trapezoid">
                <a:avLst/>
              </a:prstGeom>
              <a:grpFill/>
              <a:ln w="98425" cmpd="thinThick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" name="台形 23"/>
              <p:cNvSpPr/>
              <p:nvPr userDrawn="1"/>
            </p:nvSpPr>
            <p:spPr>
              <a:xfrm rot="10800000">
                <a:off x="9953296" y="6917275"/>
                <a:ext cx="776534" cy="898904"/>
              </a:xfrm>
              <a:prstGeom prst="trapezoid">
                <a:avLst/>
              </a:prstGeom>
              <a:grpFill/>
              <a:ln w="98425" cmpd="thinThick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</p:grpSp>
      <p:grpSp>
        <p:nvGrpSpPr>
          <p:cNvPr id="27" name="グループ化 26"/>
          <p:cNvGrpSpPr/>
          <p:nvPr userDrawn="1"/>
        </p:nvGrpSpPr>
        <p:grpSpPr>
          <a:xfrm>
            <a:off x="10821438" y="4862070"/>
            <a:ext cx="1954027" cy="1969226"/>
            <a:chOff x="3775000" y="2576471"/>
            <a:chExt cx="5088444" cy="5128022"/>
          </a:xfrm>
          <a:solidFill>
            <a:schemeClr val="accent1">
              <a:lumMod val="60000"/>
              <a:lumOff val="40000"/>
            </a:schemeClr>
          </a:solidFill>
        </p:grpSpPr>
        <p:sp>
          <p:nvSpPr>
            <p:cNvPr id="28" name="ドーナツ 27"/>
            <p:cNvSpPr/>
            <p:nvPr userDrawn="1"/>
          </p:nvSpPr>
          <p:spPr>
            <a:xfrm>
              <a:off x="4282666" y="3118275"/>
              <a:ext cx="4050450" cy="4050450"/>
            </a:xfrm>
            <a:prstGeom prst="donut">
              <a:avLst>
                <a:gd name="adj" fmla="val 10789"/>
              </a:avLst>
            </a:prstGeom>
            <a:grpFill/>
            <a:ln w="98425" cmpd="thinThick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>
                <a:solidFill>
                  <a:schemeClr val="tx1"/>
                </a:solidFill>
              </a:endParaRPr>
            </a:p>
          </p:txBody>
        </p:sp>
        <p:sp>
          <p:nvSpPr>
            <p:cNvPr id="29" name="台形 28"/>
            <p:cNvSpPr/>
            <p:nvPr userDrawn="1"/>
          </p:nvSpPr>
          <p:spPr>
            <a:xfrm>
              <a:off x="5919624" y="2576471"/>
              <a:ext cx="776534" cy="898904"/>
            </a:xfrm>
            <a:prstGeom prst="trapezoid">
              <a:avLst/>
            </a:prstGeom>
            <a:grpFill/>
            <a:ln w="98425" cmpd="thinThick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0" name="台形 29"/>
            <p:cNvSpPr/>
            <p:nvPr userDrawn="1"/>
          </p:nvSpPr>
          <p:spPr>
            <a:xfrm rot="10800000">
              <a:off x="5919624" y="6764875"/>
              <a:ext cx="776534" cy="898904"/>
            </a:xfrm>
            <a:prstGeom prst="trapezoid">
              <a:avLst/>
            </a:prstGeom>
            <a:grpFill/>
            <a:ln w="98425" cmpd="thinThick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grpSp>
          <p:nvGrpSpPr>
            <p:cNvPr id="31" name="グループ化 30"/>
            <p:cNvGrpSpPr/>
            <p:nvPr userDrawn="1"/>
          </p:nvGrpSpPr>
          <p:grpSpPr>
            <a:xfrm rot="8683707">
              <a:off x="5919624" y="2599846"/>
              <a:ext cx="776534" cy="5087308"/>
              <a:chOff x="9953296" y="2728871"/>
              <a:chExt cx="776534" cy="5087308"/>
            </a:xfrm>
            <a:grpFill/>
          </p:grpSpPr>
          <p:sp>
            <p:nvSpPr>
              <p:cNvPr id="41" name="台形 40"/>
              <p:cNvSpPr/>
              <p:nvPr userDrawn="1"/>
            </p:nvSpPr>
            <p:spPr>
              <a:xfrm>
                <a:off x="9953296" y="2728871"/>
                <a:ext cx="776534" cy="898904"/>
              </a:xfrm>
              <a:prstGeom prst="trapezoid">
                <a:avLst/>
              </a:prstGeom>
              <a:grpFill/>
              <a:ln w="98425" cmpd="thinThick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2" name="台形 41"/>
              <p:cNvSpPr/>
              <p:nvPr userDrawn="1"/>
            </p:nvSpPr>
            <p:spPr>
              <a:xfrm rot="10800000">
                <a:off x="9953296" y="6917275"/>
                <a:ext cx="776534" cy="898904"/>
              </a:xfrm>
              <a:prstGeom prst="trapezoid">
                <a:avLst/>
              </a:prstGeom>
              <a:grpFill/>
              <a:ln w="98425" cmpd="thinThick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32" name="グループ化 31"/>
            <p:cNvGrpSpPr/>
            <p:nvPr userDrawn="1"/>
          </p:nvGrpSpPr>
          <p:grpSpPr>
            <a:xfrm rot="6486146">
              <a:off x="5930387" y="2598115"/>
              <a:ext cx="776534" cy="5087308"/>
              <a:chOff x="9953296" y="2728871"/>
              <a:chExt cx="776534" cy="5087308"/>
            </a:xfrm>
            <a:grpFill/>
          </p:grpSpPr>
          <p:sp>
            <p:nvSpPr>
              <p:cNvPr id="39" name="台形 38"/>
              <p:cNvSpPr/>
              <p:nvPr userDrawn="1"/>
            </p:nvSpPr>
            <p:spPr>
              <a:xfrm>
                <a:off x="9953296" y="2728871"/>
                <a:ext cx="776534" cy="898904"/>
              </a:xfrm>
              <a:prstGeom prst="trapezoid">
                <a:avLst/>
              </a:prstGeom>
              <a:grpFill/>
              <a:ln w="98425" cmpd="thinThick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0" name="台形 39"/>
              <p:cNvSpPr/>
              <p:nvPr userDrawn="1"/>
            </p:nvSpPr>
            <p:spPr>
              <a:xfrm rot="10800000">
                <a:off x="9953296" y="6917275"/>
                <a:ext cx="776534" cy="898904"/>
              </a:xfrm>
              <a:prstGeom prst="trapezoid">
                <a:avLst/>
              </a:prstGeom>
              <a:grpFill/>
              <a:ln w="98425" cmpd="thinThick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33" name="グループ化 32"/>
            <p:cNvGrpSpPr/>
            <p:nvPr userDrawn="1"/>
          </p:nvGrpSpPr>
          <p:grpSpPr>
            <a:xfrm rot="4265237">
              <a:off x="5931523" y="2576485"/>
              <a:ext cx="776534" cy="5087308"/>
              <a:chOff x="9953296" y="2728871"/>
              <a:chExt cx="776534" cy="5087308"/>
            </a:xfrm>
            <a:grpFill/>
          </p:grpSpPr>
          <p:sp>
            <p:nvSpPr>
              <p:cNvPr id="37" name="台形 36"/>
              <p:cNvSpPr/>
              <p:nvPr userDrawn="1"/>
            </p:nvSpPr>
            <p:spPr>
              <a:xfrm>
                <a:off x="9953296" y="2728871"/>
                <a:ext cx="776534" cy="898904"/>
              </a:xfrm>
              <a:prstGeom prst="trapezoid">
                <a:avLst/>
              </a:prstGeom>
              <a:grpFill/>
              <a:ln w="98425" cmpd="thinThick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8" name="台形 37"/>
              <p:cNvSpPr/>
              <p:nvPr userDrawn="1"/>
            </p:nvSpPr>
            <p:spPr>
              <a:xfrm rot="10800000">
                <a:off x="9953296" y="6917275"/>
                <a:ext cx="776534" cy="898904"/>
              </a:xfrm>
              <a:prstGeom prst="trapezoid">
                <a:avLst/>
              </a:prstGeom>
              <a:grpFill/>
              <a:ln w="98425" cmpd="thinThick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34" name="グループ化 33"/>
            <p:cNvGrpSpPr/>
            <p:nvPr userDrawn="1"/>
          </p:nvGrpSpPr>
          <p:grpSpPr>
            <a:xfrm rot="2213029">
              <a:off x="5911663" y="2617185"/>
              <a:ext cx="776534" cy="5087308"/>
              <a:chOff x="9953296" y="2728871"/>
              <a:chExt cx="776534" cy="5087308"/>
            </a:xfrm>
            <a:grpFill/>
          </p:grpSpPr>
          <p:sp>
            <p:nvSpPr>
              <p:cNvPr id="35" name="台形 34"/>
              <p:cNvSpPr/>
              <p:nvPr userDrawn="1"/>
            </p:nvSpPr>
            <p:spPr>
              <a:xfrm>
                <a:off x="9953296" y="2728871"/>
                <a:ext cx="776534" cy="898904"/>
              </a:xfrm>
              <a:prstGeom prst="trapezoid">
                <a:avLst/>
              </a:prstGeom>
              <a:grpFill/>
              <a:ln w="98425" cmpd="thinThick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6" name="台形 35"/>
              <p:cNvSpPr/>
              <p:nvPr userDrawn="1"/>
            </p:nvSpPr>
            <p:spPr>
              <a:xfrm rot="10800000">
                <a:off x="9953296" y="6917275"/>
                <a:ext cx="776534" cy="898904"/>
              </a:xfrm>
              <a:prstGeom prst="trapezoid">
                <a:avLst/>
              </a:prstGeom>
              <a:grpFill/>
              <a:ln w="98425" cmpd="thinThick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</p:grpSp>
      <p:grpSp>
        <p:nvGrpSpPr>
          <p:cNvPr id="43" name="グループ化 42"/>
          <p:cNvGrpSpPr/>
          <p:nvPr userDrawn="1"/>
        </p:nvGrpSpPr>
        <p:grpSpPr>
          <a:xfrm>
            <a:off x="6720664" y="5228491"/>
            <a:ext cx="2475236" cy="2494489"/>
            <a:chOff x="3775000" y="2576471"/>
            <a:chExt cx="5088444" cy="5128022"/>
          </a:xfrm>
          <a:solidFill>
            <a:schemeClr val="accent1">
              <a:lumMod val="60000"/>
              <a:lumOff val="40000"/>
            </a:schemeClr>
          </a:solidFill>
        </p:grpSpPr>
        <p:sp>
          <p:nvSpPr>
            <p:cNvPr id="44" name="ドーナツ 43"/>
            <p:cNvSpPr/>
            <p:nvPr userDrawn="1"/>
          </p:nvSpPr>
          <p:spPr>
            <a:xfrm>
              <a:off x="4282666" y="3118275"/>
              <a:ext cx="4050450" cy="4050450"/>
            </a:xfrm>
            <a:prstGeom prst="donut">
              <a:avLst>
                <a:gd name="adj" fmla="val 10789"/>
              </a:avLst>
            </a:prstGeom>
            <a:grpFill/>
            <a:ln w="98425" cmpd="thinThick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>
                <a:solidFill>
                  <a:schemeClr val="tx1"/>
                </a:solidFill>
              </a:endParaRPr>
            </a:p>
          </p:txBody>
        </p:sp>
        <p:sp>
          <p:nvSpPr>
            <p:cNvPr id="45" name="台形 44"/>
            <p:cNvSpPr/>
            <p:nvPr userDrawn="1"/>
          </p:nvSpPr>
          <p:spPr>
            <a:xfrm>
              <a:off x="5919624" y="2576471"/>
              <a:ext cx="776534" cy="898904"/>
            </a:xfrm>
            <a:prstGeom prst="trapezoid">
              <a:avLst/>
            </a:prstGeom>
            <a:grpFill/>
            <a:ln w="98425" cmpd="thinThick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6" name="台形 45"/>
            <p:cNvSpPr/>
            <p:nvPr userDrawn="1"/>
          </p:nvSpPr>
          <p:spPr>
            <a:xfrm rot="10800000">
              <a:off x="5919624" y="6764875"/>
              <a:ext cx="776534" cy="898904"/>
            </a:xfrm>
            <a:prstGeom prst="trapezoid">
              <a:avLst/>
            </a:prstGeom>
            <a:grpFill/>
            <a:ln w="98425" cmpd="thinThick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grpSp>
          <p:nvGrpSpPr>
            <p:cNvPr id="47" name="グループ化 46"/>
            <p:cNvGrpSpPr/>
            <p:nvPr userDrawn="1"/>
          </p:nvGrpSpPr>
          <p:grpSpPr>
            <a:xfrm rot="8683707">
              <a:off x="5919624" y="2599846"/>
              <a:ext cx="776534" cy="5087308"/>
              <a:chOff x="9953296" y="2728871"/>
              <a:chExt cx="776534" cy="5087308"/>
            </a:xfrm>
            <a:grpFill/>
          </p:grpSpPr>
          <p:sp>
            <p:nvSpPr>
              <p:cNvPr id="57" name="台形 56"/>
              <p:cNvSpPr/>
              <p:nvPr userDrawn="1"/>
            </p:nvSpPr>
            <p:spPr>
              <a:xfrm>
                <a:off x="9953296" y="2728871"/>
                <a:ext cx="776534" cy="898904"/>
              </a:xfrm>
              <a:prstGeom prst="trapezoid">
                <a:avLst/>
              </a:prstGeom>
              <a:grpFill/>
              <a:ln w="98425" cmpd="thinThick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8" name="台形 57"/>
              <p:cNvSpPr/>
              <p:nvPr userDrawn="1"/>
            </p:nvSpPr>
            <p:spPr>
              <a:xfrm rot="10800000">
                <a:off x="9953296" y="6917275"/>
                <a:ext cx="776534" cy="898904"/>
              </a:xfrm>
              <a:prstGeom prst="trapezoid">
                <a:avLst/>
              </a:prstGeom>
              <a:grpFill/>
              <a:ln w="98425" cmpd="thinThick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48" name="グループ化 47"/>
            <p:cNvGrpSpPr/>
            <p:nvPr userDrawn="1"/>
          </p:nvGrpSpPr>
          <p:grpSpPr>
            <a:xfrm rot="6486146">
              <a:off x="5930387" y="2598115"/>
              <a:ext cx="776534" cy="5087308"/>
              <a:chOff x="9953296" y="2728871"/>
              <a:chExt cx="776534" cy="5087308"/>
            </a:xfrm>
            <a:grpFill/>
          </p:grpSpPr>
          <p:sp>
            <p:nvSpPr>
              <p:cNvPr id="55" name="台形 54"/>
              <p:cNvSpPr/>
              <p:nvPr userDrawn="1"/>
            </p:nvSpPr>
            <p:spPr>
              <a:xfrm>
                <a:off x="9953296" y="2728871"/>
                <a:ext cx="776534" cy="898904"/>
              </a:xfrm>
              <a:prstGeom prst="trapezoid">
                <a:avLst/>
              </a:prstGeom>
              <a:grpFill/>
              <a:ln w="98425" cmpd="thinThick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6" name="台形 55"/>
              <p:cNvSpPr/>
              <p:nvPr userDrawn="1"/>
            </p:nvSpPr>
            <p:spPr>
              <a:xfrm rot="10800000">
                <a:off x="9953296" y="6917275"/>
                <a:ext cx="776534" cy="898904"/>
              </a:xfrm>
              <a:prstGeom prst="trapezoid">
                <a:avLst/>
              </a:prstGeom>
              <a:grpFill/>
              <a:ln w="98425" cmpd="thinThick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49" name="グループ化 48"/>
            <p:cNvGrpSpPr/>
            <p:nvPr userDrawn="1"/>
          </p:nvGrpSpPr>
          <p:grpSpPr>
            <a:xfrm rot="4265237">
              <a:off x="5931523" y="2576485"/>
              <a:ext cx="776534" cy="5087308"/>
              <a:chOff x="9953296" y="2728871"/>
              <a:chExt cx="776534" cy="5087308"/>
            </a:xfrm>
            <a:grpFill/>
          </p:grpSpPr>
          <p:sp>
            <p:nvSpPr>
              <p:cNvPr id="53" name="台形 52"/>
              <p:cNvSpPr/>
              <p:nvPr userDrawn="1"/>
            </p:nvSpPr>
            <p:spPr>
              <a:xfrm>
                <a:off x="9953296" y="2728871"/>
                <a:ext cx="776534" cy="898904"/>
              </a:xfrm>
              <a:prstGeom prst="trapezoid">
                <a:avLst/>
              </a:prstGeom>
              <a:grpFill/>
              <a:ln w="98425" cmpd="thinThick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4" name="台形 53"/>
              <p:cNvSpPr/>
              <p:nvPr userDrawn="1"/>
            </p:nvSpPr>
            <p:spPr>
              <a:xfrm rot="10800000">
                <a:off x="9953296" y="6917275"/>
                <a:ext cx="776534" cy="898904"/>
              </a:xfrm>
              <a:prstGeom prst="trapezoid">
                <a:avLst/>
              </a:prstGeom>
              <a:grpFill/>
              <a:ln w="98425" cmpd="thinThick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50" name="グループ化 49"/>
            <p:cNvGrpSpPr/>
            <p:nvPr userDrawn="1"/>
          </p:nvGrpSpPr>
          <p:grpSpPr>
            <a:xfrm rot="2213029">
              <a:off x="5911663" y="2617185"/>
              <a:ext cx="776534" cy="5087308"/>
              <a:chOff x="9953296" y="2728871"/>
              <a:chExt cx="776534" cy="5087308"/>
            </a:xfrm>
            <a:grpFill/>
          </p:grpSpPr>
          <p:sp>
            <p:nvSpPr>
              <p:cNvPr id="51" name="台形 50"/>
              <p:cNvSpPr/>
              <p:nvPr userDrawn="1"/>
            </p:nvSpPr>
            <p:spPr>
              <a:xfrm>
                <a:off x="9953296" y="2728871"/>
                <a:ext cx="776534" cy="898904"/>
              </a:xfrm>
              <a:prstGeom prst="trapezoid">
                <a:avLst/>
              </a:prstGeom>
              <a:grpFill/>
              <a:ln w="98425" cmpd="thinThick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2" name="台形 51"/>
              <p:cNvSpPr/>
              <p:nvPr userDrawn="1"/>
            </p:nvSpPr>
            <p:spPr>
              <a:xfrm rot="10800000">
                <a:off x="9953296" y="6917275"/>
                <a:ext cx="776534" cy="898904"/>
              </a:xfrm>
              <a:prstGeom prst="trapezoid">
                <a:avLst/>
              </a:prstGeom>
              <a:grpFill/>
              <a:ln w="98425" cmpd="thinThick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</p:grpSp>
      <p:grpSp>
        <p:nvGrpSpPr>
          <p:cNvPr id="59" name="グループ化 58"/>
          <p:cNvGrpSpPr/>
          <p:nvPr userDrawn="1"/>
        </p:nvGrpSpPr>
        <p:grpSpPr>
          <a:xfrm>
            <a:off x="4850094" y="3546320"/>
            <a:ext cx="2368323" cy="2386745"/>
            <a:chOff x="3775000" y="2576471"/>
            <a:chExt cx="5088444" cy="5128022"/>
          </a:xfrm>
          <a:solidFill>
            <a:schemeClr val="accent1">
              <a:lumMod val="60000"/>
              <a:lumOff val="40000"/>
            </a:schemeClr>
          </a:solidFill>
        </p:grpSpPr>
        <p:sp>
          <p:nvSpPr>
            <p:cNvPr id="60" name="ドーナツ 59"/>
            <p:cNvSpPr/>
            <p:nvPr userDrawn="1"/>
          </p:nvSpPr>
          <p:spPr>
            <a:xfrm>
              <a:off x="4282666" y="3118275"/>
              <a:ext cx="4050450" cy="4050450"/>
            </a:xfrm>
            <a:prstGeom prst="donut">
              <a:avLst>
                <a:gd name="adj" fmla="val 10789"/>
              </a:avLst>
            </a:prstGeom>
            <a:grpFill/>
            <a:ln w="98425" cmpd="thinThick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>
                <a:solidFill>
                  <a:schemeClr val="tx1"/>
                </a:solidFill>
              </a:endParaRPr>
            </a:p>
          </p:txBody>
        </p:sp>
        <p:sp>
          <p:nvSpPr>
            <p:cNvPr id="61" name="台形 60"/>
            <p:cNvSpPr/>
            <p:nvPr userDrawn="1"/>
          </p:nvSpPr>
          <p:spPr>
            <a:xfrm>
              <a:off x="5919624" y="2576471"/>
              <a:ext cx="776534" cy="898904"/>
            </a:xfrm>
            <a:prstGeom prst="trapezoid">
              <a:avLst/>
            </a:prstGeom>
            <a:grpFill/>
            <a:ln w="98425" cmpd="thinThick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2" name="台形 61"/>
            <p:cNvSpPr/>
            <p:nvPr userDrawn="1"/>
          </p:nvSpPr>
          <p:spPr>
            <a:xfrm rot="10800000">
              <a:off x="5919624" y="6764875"/>
              <a:ext cx="776534" cy="898904"/>
            </a:xfrm>
            <a:prstGeom prst="trapezoid">
              <a:avLst/>
            </a:prstGeom>
            <a:grpFill/>
            <a:ln w="98425" cmpd="thinThick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grpSp>
          <p:nvGrpSpPr>
            <p:cNvPr id="63" name="グループ化 62"/>
            <p:cNvGrpSpPr/>
            <p:nvPr userDrawn="1"/>
          </p:nvGrpSpPr>
          <p:grpSpPr>
            <a:xfrm rot="8683707">
              <a:off x="5919624" y="2599846"/>
              <a:ext cx="776534" cy="5087308"/>
              <a:chOff x="9953296" y="2728871"/>
              <a:chExt cx="776534" cy="5087308"/>
            </a:xfrm>
            <a:grpFill/>
          </p:grpSpPr>
          <p:sp>
            <p:nvSpPr>
              <p:cNvPr id="73" name="台形 72"/>
              <p:cNvSpPr/>
              <p:nvPr userDrawn="1"/>
            </p:nvSpPr>
            <p:spPr>
              <a:xfrm>
                <a:off x="9953296" y="2728871"/>
                <a:ext cx="776534" cy="898904"/>
              </a:xfrm>
              <a:prstGeom prst="trapezoid">
                <a:avLst/>
              </a:prstGeom>
              <a:grpFill/>
              <a:ln w="98425" cmpd="thinThick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4" name="台形 73"/>
              <p:cNvSpPr/>
              <p:nvPr userDrawn="1"/>
            </p:nvSpPr>
            <p:spPr>
              <a:xfrm rot="10800000">
                <a:off x="9953296" y="6917275"/>
                <a:ext cx="776534" cy="898904"/>
              </a:xfrm>
              <a:prstGeom prst="trapezoid">
                <a:avLst/>
              </a:prstGeom>
              <a:grpFill/>
              <a:ln w="98425" cmpd="thinThick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64" name="グループ化 63"/>
            <p:cNvGrpSpPr/>
            <p:nvPr userDrawn="1"/>
          </p:nvGrpSpPr>
          <p:grpSpPr>
            <a:xfrm rot="6486146">
              <a:off x="5930387" y="2598115"/>
              <a:ext cx="776534" cy="5087308"/>
              <a:chOff x="9953296" y="2728871"/>
              <a:chExt cx="776534" cy="5087308"/>
            </a:xfrm>
            <a:grpFill/>
          </p:grpSpPr>
          <p:sp>
            <p:nvSpPr>
              <p:cNvPr id="71" name="台形 70"/>
              <p:cNvSpPr/>
              <p:nvPr userDrawn="1"/>
            </p:nvSpPr>
            <p:spPr>
              <a:xfrm>
                <a:off x="9953296" y="2728871"/>
                <a:ext cx="776534" cy="898904"/>
              </a:xfrm>
              <a:prstGeom prst="trapezoid">
                <a:avLst/>
              </a:prstGeom>
              <a:grpFill/>
              <a:ln w="98425" cmpd="thinThick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2" name="台形 71"/>
              <p:cNvSpPr/>
              <p:nvPr userDrawn="1"/>
            </p:nvSpPr>
            <p:spPr>
              <a:xfrm rot="10800000">
                <a:off x="9953296" y="6917275"/>
                <a:ext cx="776534" cy="898904"/>
              </a:xfrm>
              <a:prstGeom prst="trapezoid">
                <a:avLst/>
              </a:prstGeom>
              <a:grpFill/>
              <a:ln w="98425" cmpd="thinThick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65" name="グループ化 64"/>
            <p:cNvGrpSpPr/>
            <p:nvPr userDrawn="1"/>
          </p:nvGrpSpPr>
          <p:grpSpPr>
            <a:xfrm rot="4265237">
              <a:off x="5931523" y="2576485"/>
              <a:ext cx="776534" cy="5087308"/>
              <a:chOff x="9953296" y="2728871"/>
              <a:chExt cx="776534" cy="5087308"/>
            </a:xfrm>
            <a:grpFill/>
          </p:grpSpPr>
          <p:sp>
            <p:nvSpPr>
              <p:cNvPr id="69" name="台形 68"/>
              <p:cNvSpPr/>
              <p:nvPr userDrawn="1"/>
            </p:nvSpPr>
            <p:spPr>
              <a:xfrm>
                <a:off x="9953296" y="2728871"/>
                <a:ext cx="776534" cy="898904"/>
              </a:xfrm>
              <a:prstGeom prst="trapezoid">
                <a:avLst/>
              </a:prstGeom>
              <a:grpFill/>
              <a:ln w="98425" cmpd="thinThick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0" name="台形 69"/>
              <p:cNvSpPr/>
              <p:nvPr userDrawn="1"/>
            </p:nvSpPr>
            <p:spPr>
              <a:xfrm rot="10800000">
                <a:off x="9953296" y="6917275"/>
                <a:ext cx="776534" cy="898904"/>
              </a:xfrm>
              <a:prstGeom prst="trapezoid">
                <a:avLst/>
              </a:prstGeom>
              <a:grpFill/>
              <a:ln w="98425" cmpd="thinThick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66" name="グループ化 65"/>
            <p:cNvGrpSpPr/>
            <p:nvPr userDrawn="1"/>
          </p:nvGrpSpPr>
          <p:grpSpPr>
            <a:xfrm rot="2213029">
              <a:off x="5911663" y="2617185"/>
              <a:ext cx="776534" cy="5087308"/>
              <a:chOff x="9953296" y="2728871"/>
              <a:chExt cx="776534" cy="5087308"/>
            </a:xfrm>
            <a:grpFill/>
          </p:grpSpPr>
          <p:sp>
            <p:nvSpPr>
              <p:cNvPr id="67" name="台形 66"/>
              <p:cNvSpPr/>
              <p:nvPr userDrawn="1"/>
            </p:nvSpPr>
            <p:spPr>
              <a:xfrm>
                <a:off x="9953296" y="2728871"/>
                <a:ext cx="776534" cy="898904"/>
              </a:xfrm>
              <a:prstGeom prst="trapezoid">
                <a:avLst/>
              </a:prstGeom>
              <a:grpFill/>
              <a:ln w="98425" cmpd="thinThick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8" name="台形 67"/>
              <p:cNvSpPr/>
              <p:nvPr userDrawn="1"/>
            </p:nvSpPr>
            <p:spPr>
              <a:xfrm rot="10800000">
                <a:off x="9953296" y="6917275"/>
                <a:ext cx="776534" cy="898904"/>
              </a:xfrm>
              <a:prstGeom prst="trapezoid">
                <a:avLst/>
              </a:prstGeom>
              <a:grpFill/>
              <a:ln w="98425" cmpd="thinThick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</p:grpSp>
      <p:grpSp>
        <p:nvGrpSpPr>
          <p:cNvPr id="75" name="グループ化 74"/>
          <p:cNvGrpSpPr/>
          <p:nvPr userDrawn="1"/>
        </p:nvGrpSpPr>
        <p:grpSpPr>
          <a:xfrm>
            <a:off x="3068709" y="4765313"/>
            <a:ext cx="2077973" cy="2094136"/>
            <a:chOff x="3775000" y="2576471"/>
            <a:chExt cx="5088444" cy="5128022"/>
          </a:xfrm>
          <a:solidFill>
            <a:schemeClr val="accent1">
              <a:lumMod val="60000"/>
              <a:lumOff val="40000"/>
            </a:schemeClr>
          </a:solidFill>
        </p:grpSpPr>
        <p:sp>
          <p:nvSpPr>
            <p:cNvPr id="76" name="ドーナツ 75"/>
            <p:cNvSpPr/>
            <p:nvPr userDrawn="1"/>
          </p:nvSpPr>
          <p:spPr>
            <a:xfrm>
              <a:off x="4282666" y="3118275"/>
              <a:ext cx="4050450" cy="4050450"/>
            </a:xfrm>
            <a:prstGeom prst="donut">
              <a:avLst>
                <a:gd name="adj" fmla="val 10789"/>
              </a:avLst>
            </a:prstGeom>
            <a:grpFill/>
            <a:ln w="98425" cmpd="thinThick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>
                <a:solidFill>
                  <a:schemeClr val="tx1"/>
                </a:solidFill>
              </a:endParaRPr>
            </a:p>
          </p:txBody>
        </p:sp>
        <p:sp>
          <p:nvSpPr>
            <p:cNvPr id="77" name="台形 76"/>
            <p:cNvSpPr/>
            <p:nvPr userDrawn="1"/>
          </p:nvSpPr>
          <p:spPr>
            <a:xfrm>
              <a:off x="5919624" y="2576471"/>
              <a:ext cx="776534" cy="898904"/>
            </a:xfrm>
            <a:prstGeom prst="trapezoid">
              <a:avLst/>
            </a:prstGeom>
            <a:grpFill/>
            <a:ln w="98425" cmpd="thinThick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8" name="台形 77"/>
            <p:cNvSpPr/>
            <p:nvPr userDrawn="1"/>
          </p:nvSpPr>
          <p:spPr>
            <a:xfrm rot="10800000">
              <a:off x="5919624" y="6764875"/>
              <a:ext cx="776534" cy="898904"/>
            </a:xfrm>
            <a:prstGeom prst="trapezoid">
              <a:avLst/>
            </a:prstGeom>
            <a:grpFill/>
            <a:ln w="98425" cmpd="thinThick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grpSp>
          <p:nvGrpSpPr>
            <p:cNvPr id="79" name="グループ化 78"/>
            <p:cNvGrpSpPr/>
            <p:nvPr userDrawn="1"/>
          </p:nvGrpSpPr>
          <p:grpSpPr>
            <a:xfrm rot="8683707">
              <a:off x="5919624" y="2599846"/>
              <a:ext cx="776534" cy="5087308"/>
              <a:chOff x="9953296" y="2728871"/>
              <a:chExt cx="776534" cy="5087308"/>
            </a:xfrm>
            <a:grpFill/>
          </p:grpSpPr>
          <p:sp>
            <p:nvSpPr>
              <p:cNvPr id="89" name="台形 88"/>
              <p:cNvSpPr/>
              <p:nvPr userDrawn="1"/>
            </p:nvSpPr>
            <p:spPr>
              <a:xfrm>
                <a:off x="9953296" y="2728871"/>
                <a:ext cx="776534" cy="898904"/>
              </a:xfrm>
              <a:prstGeom prst="trapezoid">
                <a:avLst/>
              </a:prstGeom>
              <a:grpFill/>
              <a:ln w="98425" cmpd="thinThick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0" name="台形 89"/>
              <p:cNvSpPr/>
              <p:nvPr userDrawn="1"/>
            </p:nvSpPr>
            <p:spPr>
              <a:xfrm rot="10800000">
                <a:off x="9953296" y="6917275"/>
                <a:ext cx="776534" cy="898904"/>
              </a:xfrm>
              <a:prstGeom prst="trapezoid">
                <a:avLst/>
              </a:prstGeom>
              <a:grpFill/>
              <a:ln w="98425" cmpd="thinThick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80" name="グループ化 79"/>
            <p:cNvGrpSpPr/>
            <p:nvPr userDrawn="1"/>
          </p:nvGrpSpPr>
          <p:grpSpPr>
            <a:xfrm rot="6486146">
              <a:off x="5930387" y="2598115"/>
              <a:ext cx="776534" cy="5087308"/>
              <a:chOff x="9953296" y="2728871"/>
              <a:chExt cx="776534" cy="5087308"/>
            </a:xfrm>
            <a:grpFill/>
          </p:grpSpPr>
          <p:sp>
            <p:nvSpPr>
              <p:cNvPr id="87" name="台形 86"/>
              <p:cNvSpPr/>
              <p:nvPr userDrawn="1"/>
            </p:nvSpPr>
            <p:spPr>
              <a:xfrm>
                <a:off x="9953296" y="2728871"/>
                <a:ext cx="776534" cy="898904"/>
              </a:xfrm>
              <a:prstGeom prst="trapezoid">
                <a:avLst/>
              </a:prstGeom>
              <a:grpFill/>
              <a:ln w="98425" cmpd="thinThick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8" name="台形 87"/>
              <p:cNvSpPr/>
              <p:nvPr userDrawn="1"/>
            </p:nvSpPr>
            <p:spPr>
              <a:xfrm rot="10800000">
                <a:off x="9953296" y="6917275"/>
                <a:ext cx="776534" cy="898904"/>
              </a:xfrm>
              <a:prstGeom prst="trapezoid">
                <a:avLst/>
              </a:prstGeom>
              <a:grpFill/>
              <a:ln w="98425" cmpd="thinThick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81" name="グループ化 80"/>
            <p:cNvGrpSpPr/>
            <p:nvPr userDrawn="1"/>
          </p:nvGrpSpPr>
          <p:grpSpPr>
            <a:xfrm rot="4265237">
              <a:off x="5931523" y="2576485"/>
              <a:ext cx="776534" cy="5087308"/>
              <a:chOff x="9953296" y="2728871"/>
              <a:chExt cx="776534" cy="5087308"/>
            </a:xfrm>
            <a:grpFill/>
          </p:grpSpPr>
          <p:sp>
            <p:nvSpPr>
              <p:cNvPr id="85" name="台形 84"/>
              <p:cNvSpPr/>
              <p:nvPr userDrawn="1"/>
            </p:nvSpPr>
            <p:spPr>
              <a:xfrm>
                <a:off x="9953296" y="2728871"/>
                <a:ext cx="776534" cy="898904"/>
              </a:xfrm>
              <a:prstGeom prst="trapezoid">
                <a:avLst/>
              </a:prstGeom>
              <a:grpFill/>
              <a:ln w="98425" cmpd="thinThick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6" name="台形 85"/>
              <p:cNvSpPr/>
              <p:nvPr userDrawn="1"/>
            </p:nvSpPr>
            <p:spPr>
              <a:xfrm rot="10800000">
                <a:off x="9953296" y="6917275"/>
                <a:ext cx="776534" cy="898904"/>
              </a:xfrm>
              <a:prstGeom prst="trapezoid">
                <a:avLst/>
              </a:prstGeom>
              <a:grpFill/>
              <a:ln w="98425" cmpd="thinThick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82" name="グループ化 81"/>
            <p:cNvGrpSpPr/>
            <p:nvPr userDrawn="1"/>
          </p:nvGrpSpPr>
          <p:grpSpPr>
            <a:xfrm rot="2213029">
              <a:off x="5911663" y="2617185"/>
              <a:ext cx="776534" cy="5087308"/>
              <a:chOff x="9953296" y="2728871"/>
              <a:chExt cx="776534" cy="5087308"/>
            </a:xfrm>
            <a:grpFill/>
          </p:grpSpPr>
          <p:sp>
            <p:nvSpPr>
              <p:cNvPr id="83" name="台形 82"/>
              <p:cNvSpPr/>
              <p:nvPr userDrawn="1"/>
            </p:nvSpPr>
            <p:spPr>
              <a:xfrm>
                <a:off x="9953296" y="2728871"/>
                <a:ext cx="776534" cy="898904"/>
              </a:xfrm>
              <a:prstGeom prst="trapezoid">
                <a:avLst/>
              </a:prstGeom>
              <a:grpFill/>
              <a:ln w="98425" cmpd="thinThick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4" name="台形 83"/>
              <p:cNvSpPr/>
              <p:nvPr userDrawn="1"/>
            </p:nvSpPr>
            <p:spPr>
              <a:xfrm rot="10800000">
                <a:off x="9953296" y="6917275"/>
                <a:ext cx="776534" cy="898904"/>
              </a:xfrm>
              <a:prstGeom prst="trapezoid">
                <a:avLst/>
              </a:prstGeom>
              <a:grpFill/>
              <a:ln w="98425" cmpd="thinThick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</p:grpSp>
      <p:sp>
        <p:nvSpPr>
          <p:cNvPr id="91" name="テキスト プレースホルダー 11"/>
          <p:cNvSpPr>
            <a:spLocks noGrp="1"/>
          </p:cNvSpPr>
          <p:nvPr>
            <p:ph type="body" sz="quarter" idx="16" hasCustomPrompt="1"/>
          </p:nvPr>
        </p:nvSpPr>
        <p:spPr>
          <a:xfrm>
            <a:off x="1057972" y="7777592"/>
            <a:ext cx="4294891" cy="1625815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spcBef>
                <a:spcPts val="0"/>
              </a:spcBef>
              <a:defRPr sz="18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92" name="テキスト プレースホルダー 11"/>
          <p:cNvSpPr>
            <a:spLocks noGrp="1"/>
          </p:cNvSpPr>
          <p:nvPr>
            <p:ph type="body" sz="quarter" idx="17" hasCustomPrompt="1"/>
          </p:nvPr>
        </p:nvSpPr>
        <p:spPr>
          <a:xfrm>
            <a:off x="1057972" y="7236332"/>
            <a:ext cx="4294891" cy="645023"/>
          </a:xfrm>
        </p:spPr>
        <p:txBody>
          <a:bodyPr anchor="b">
            <a:noAutofit/>
          </a:bodyPr>
          <a:lstStyle>
            <a:lvl1pPr algn="l">
              <a:lnSpc>
                <a:spcPct val="120000"/>
              </a:lnSpc>
              <a:defRPr sz="24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93" name="テキスト プレースホルダー 11"/>
          <p:cNvSpPr>
            <a:spLocks noGrp="1"/>
          </p:cNvSpPr>
          <p:nvPr>
            <p:ph type="body" sz="quarter" idx="18" hasCustomPrompt="1"/>
          </p:nvPr>
        </p:nvSpPr>
        <p:spPr>
          <a:xfrm>
            <a:off x="805021" y="2473401"/>
            <a:ext cx="4312026" cy="1625815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spcBef>
                <a:spcPts val="0"/>
              </a:spcBef>
              <a:defRPr sz="18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94" name="テキスト プレースホルダー 11"/>
          <p:cNvSpPr>
            <a:spLocks noGrp="1"/>
          </p:cNvSpPr>
          <p:nvPr>
            <p:ph type="body" sz="quarter" idx="19" hasCustomPrompt="1"/>
          </p:nvPr>
        </p:nvSpPr>
        <p:spPr>
          <a:xfrm>
            <a:off x="805021" y="1932141"/>
            <a:ext cx="4312026" cy="645023"/>
          </a:xfrm>
        </p:spPr>
        <p:txBody>
          <a:bodyPr anchor="b">
            <a:noAutofit/>
          </a:bodyPr>
          <a:lstStyle>
            <a:lvl1pPr algn="l">
              <a:lnSpc>
                <a:spcPct val="120000"/>
              </a:lnSpc>
              <a:defRPr sz="24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95" name="テキスト プレースホルダー 11"/>
          <p:cNvSpPr>
            <a:spLocks noGrp="1"/>
          </p:cNvSpPr>
          <p:nvPr>
            <p:ph type="body" sz="quarter" idx="20" hasCustomPrompt="1"/>
          </p:nvPr>
        </p:nvSpPr>
        <p:spPr>
          <a:xfrm>
            <a:off x="13103646" y="5342450"/>
            <a:ext cx="4905545" cy="1625815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spcBef>
                <a:spcPts val="0"/>
              </a:spcBef>
              <a:defRPr sz="18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96" name="テキスト プレースホルダー 11"/>
          <p:cNvSpPr>
            <a:spLocks noGrp="1"/>
          </p:cNvSpPr>
          <p:nvPr>
            <p:ph type="body" sz="quarter" idx="21" hasCustomPrompt="1"/>
          </p:nvPr>
        </p:nvSpPr>
        <p:spPr>
          <a:xfrm>
            <a:off x="13103646" y="4801190"/>
            <a:ext cx="4905545" cy="645023"/>
          </a:xfrm>
        </p:spPr>
        <p:txBody>
          <a:bodyPr anchor="b">
            <a:noAutofit/>
          </a:bodyPr>
          <a:lstStyle>
            <a:lvl1pPr algn="l">
              <a:lnSpc>
                <a:spcPct val="120000"/>
              </a:lnSpc>
              <a:defRPr sz="24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97" name="テキスト プレースホルダー 11"/>
          <p:cNvSpPr>
            <a:spLocks noGrp="1"/>
          </p:cNvSpPr>
          <p:nvPr>
            <p:ph type="body" sz="quarter" idx="22" hasCustomPrompt="1"/>
          </p:nvPr>
        </p:nvSpPr>
        <p:spPr>
          <a:xfrm>
            <a:off x="11667139" y="2506057"/>
            <a:ext cx="4905545" cy="1625815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spcBef>
                <a:spcPts val="0"/>
              </a:spcBef>
              <a:defRPr sz="18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98" name="テキスト プレースホルダー 11"/>
          <p:cNvSpPr>
            <a:spLocks noGrp="1"/>
          </p:cNvSpPr>
          <p:nvPr>
            <p:ph type="body" sz="quarter" idx="23" hasCustomPrompt="1"/>
          </p:nvPr>
        </p:nvSpPr>
        <p:spPr>
          <a:xfrm>
            <a:off x="11667139" y="1964797"/>
            <a:ext cx="4905545" cy="645023"/>
          </a:xfrm>
        </p:spPr>
        <p:txBody>
          <a:bodyPr anchor="b">
            <a:noAutofit/>
          </a:bodyPr>
          <a:lstStyle>
            <a:lvl1pPr algn="l">
              <a:lnSpc>
                <a:spcPct val="120000"/>
              </a:lnSpc>
              <a:defRPr sz="24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99" name="テキスト プレースホルダー 11"/>
          <p:cNvSpPr>
            <a:spLocks noGrp="1"/>
          </p:cNvSpPr>
          <p:nvPr>
            <p:ph type="body" sz="quarter" idx="24" hasCustomPrompt="1"/>
          </p:nvPr>
        </p:nvSpPr>
        <p:spPr>
          <a:xfrm>
            <a:off x="9341327" y="7815212"/>
            <a:ext cx="4905545" cy="1625815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spcBef>
                <a:spcPts val="0"/>
              </a:spcBef>
              <a:defRPr sz="18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00" name="テキスト プレースホルダー 11"/>
          <p:cNvSpPr>
            <a:spLocks noGrp="1"/>
          </p:cNvSpPr>
          <p:nvPr>
            <p:ph type="body" sz="quarter" idx="25" hasCustomPrompt="1"/>
          </p:nvPr>
        </p:nvSpPr>
        <p:spPr>
          <a:xfrm>
            <a:off x="9341327" y="7273952"/>
            <a:ext cx="4905545" cy="645023"/>
          </a:xfrm>
        </p:spPr>
        <p:txBody>
          <a:bodyPr anchor="b">
            <a:noAutofit/>
          </a:bodyPr>
          <a:lstStyle>
            <a:lvl1pPr algn="l">
              <a:lnSpc>
                <a:spcPct val="120000"/>
              </a:lnSpc>
              <a:defRPr sz="24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grpSp>
        <p:nvGrpSpPr>
          <p:cNvPr id="8" name="グループ化 7"/>
          <p:cNvGrpSpPr/>
          <p:nvPr userDrawn="1"/>
        </p:nvGrpSpPr>
        <p:grpSpPr>
          <a:xfrm>
            <a:off x="5214551" y="2965622"/>
            <a:ext cx="894445" cy="1824663"/>
            <a:chOff x="5214551" y="2965622"/>
            <a:chExt cx="894445" cy="1824663"/>
          </a:xfrm>
        </p:grpSpPr>
        <p:sp>
          <p:nvSpPr>
            <p:cNvPr id="108" name="円/楕円 107"/>
            <p:cNvSpPr/>
            <p:nvPr userDrawn="1"/>
          </p:nvSpPr>
          <p:spPr>
            <a:xfrm>
              <a:off x="5948968" y="4630257"/>
              <a:ext cx="160028" cy="160028"/>
            </a:xfrm>
            <a:prstGeom prst="ellipse">
              <a:avLst/>
            </a:prstGeom>
            <a:solidFill>
              <a:schemeClr val="accent1"/>
            </a:solidFill>
            <a:ln w="98425" cmpd="thinThick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7" name="フリーフォーム 116"/>
            <p:cNvSpPr/>
            <p:nvPr userDrawn="1"/>
          </p:nvSpPr>
          <p:spPr>
            <a:xfrm>
              <a:off x="5214551" y="2965622"/>
              <a:ext cx="853068" cy="1729946"/>
            </a:xfrm>
            <a:custGeom>
              <a:avLst/>
              <a:gdLst>
                <a:gd name="connsiteX0" fmla="*/ 803190 w 853068"/>
                <a:gd name="connsiteY0" fmla="*/ 2384854 h 2384854"/>
                <a:gd name="connsiteX1" fmla="*/ 766119 w 853068"/>
                <a:gd name="connsiteY1" fmla="*/ 877329 h 2384854"/>
                <a:gd name="connsiteX2" fmla="*/ 0 w 853068"/>
                <a:gd name="connsiteY2" fmla="*/ 0 h 2384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3068" h="2384854">
                  <a:moveTo>
                    <a:pt x="803190" y="2384854"/>
                  </a:moveTo>
                  <a:cubicBezTo>
                    <a:pt x="851587" y="1829829"/>
                    <a:pt x="899984" y="1274805"/>
                    <a:pt x="766119" y="877329"/>
                  </a:cubicBezTo>
                  <a:cubicBezTo>
                    <a:pt x="632254" y="479853"/>
                    <a:pt x="316127" y="239926"/>
                    <a:pt x="0" y="0"/>
                  </a:cubicBezTo>
                </a:path>
              </a:pathLst>
            </a:custGeom>
            <a:noFill/>
            <a:ln w="12700" cmpd="thinThick">
              <a:solidFill>
                <a:schemeClr val="accent1"/>
              </a:solidFill>
              <a:tailEnd type="triangle" w="lg" len="lg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grpSp>
        <p:nvGrpSpPr>
          <p:cNvPr id="14" name="グループ化 13"/>
          <p:cNvGrpSpPr/>
          <p:nvPr userDrawn="1"/>
        </p:nvGrpSpPr>
        <p:grpSpPr>
          <a:xfrm>
            <a:off x="9482906" y="2323070"/>
            <a:ext cx="2033591" cy="1655487"/>
            <a:chOff x="9482906" y="2323070"/>
            <a:chExt cx="2033591" cy="1655487"/>
          </a:xfrm>
        </p:grpSpPr>
        <p:sp>
          <p:nvSpPr>
            <p:cNvPr id="106" name="円/楕円 105"/>
            <p:cNvSpPr/>
            <p:nvPr userDrawn="1"/>
          </p:nvSpPr>
          <p:spPr>
            <a:xfrm>
              <a:off x="9482906" y="3818529"/>
              <a:ext cx="160028" cy="160028"/>
            </a:xfrm>
            <a:prstGeom prst="ellipse">
              <a:avLst/>
            </a:prstGeom>
            <a:solidFill>
              <a:schemeClr val="accent1"/>
            </a:solidFill>
            <a:ln w="98425" cmpd="thinThick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1" name="フリーフォーム 120"/>
            <p:cNvSpPr/>
            <p:nvPr userDrawn="1"/>
          </p:nvSpPr>
          <p:spPr>
            <a:xfrm>
              <a:off x="9564130" y="2323070"/>
              <a:ext cx="1952367" cy="1544595"/>
            </a:xfrm>
            <a:custGeom>
              <a:avLst/>
              <a:gdLst>
                <a:gd name="connsiteX0" fmla="*/ 0 w 1952367"/>
                <a:gd name="connsiteY0" fmla="*/ 1544595 h 1544595"/>
                <a:gd name="connsiteX1" fmla="*/ 642551 w 1952367"/>
                <a:gd name="connsiteY1" fmla="*/ 308919 h 1544595"/>
                <a:gd name="connsiteX2" fmla="*/ 1952367 w 1952367"/>
                <a:gd name="connsiteY2" fmla="*/ 0 h 1544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52367" h="1544595">
                  <a:moveTo>
                    <a:pt x="0" y="1544595"/>
                  </a:moveTo>
                  <a:cubicBezTo>
                    <a:pt x="158578" y="1055473"/>
                    <a:pt x="317157" y="566351"/>
                    <a:pt x="642551" y="308919"/>
                  </a:cubicBezTo>
                  <a:cubicBezTo>
                    <a:pt x="967945" y="51487"/>
                    <a:pt x="1460156" y="25743"/>
                    <a:pt x="1952367" y="0"/>
                  </a:cubicBezTo>
                </a:path>
              </a:pathLst>
            </a:custGeom>
            <a:noFill/>
            <a:ln w="12700" cmpd="thinThick">
              <a:solidFill>
                <a:schemeClr val="accent1"/>
              </a:solidFill>
              <a:tailEnd type="triangle" w="lg" len="lg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grpSp>
        <p:nvGrpSpPr>
          <p:cNvPr id="7" name="グループ化 6"/>
          <p:cNvGrpSpPr/>
          <p:nvPr userDrawn="1"/>
        </p:nvGrpSpPr>
        <p:grpSpPr>
          <a:xfrm>
            <a:off x="1977081" y="5726081"/>
            <a:ext cx="2206001" cy="1440838"/>
            <a:chOff x="1977081" y="5726081"/>
            <a:chExt cx="2206001" cy="1440838"/>
          </a:xfrm>
        </p:grpSpPr>
        <p:sp>
          <p:nvSpPr>
            <p:cNvPr id="103" name="円/楕円 102"/>
            <p:cNvSpPr/>
            <p:nvPr userDrawn="1"/>
          </p:nvSpPr>
          <p:spPr>
            <a:xfrm>
              <a:off x="4023054" y="5726081"/>
              <a:ext cx="160028" cy="160028"/>
            </a:xfrm>
            <a:prstGeom prst="ellipse">
              <a:avLst/>
            </a:prstGeom>
            <a:solidFill>
              <a:schemeClr val="accent1"/>
            </a:solidFill>
            <a:ln w="98425" cmpd="thinThick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2" name="フリーフォーム 121"/>
            <p:cNvSpPr/>
            <p:nvPr userDrawn="1"/>
          </p:nvSpPr>
          <p:spPr>
            <a:xfrm>
              <a:off x="1977081" y="5807676"/>
              <a:ext cx="2075935" cy="1359243"/>
            </a:xfrm>
            <a:custGeom>
              <a:avLst/>
              <a:gdLst>
                <a:gd name="connsiteX0" fmla="*/ 2075935 w 2075935"/>
                <a:gd name="connsiteY0" fmla="*/ 0 h 1359243"/>
                <a:gd name="connsiteX1" fmla="*/ 778476 w 2075935"/>
                <a:gd name="connsiteY1" fmla="*/ 358346 h 1359243"/>
                <a:gd name="connsiteX2" fmla="*/ 0 w 2075935"/>
                <a:gd name="connsiteY2" fmla="*/ 1359243 h 1359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75935" h="1359243">
                  <a:moveTo>
                    <a:pt x="2075935" y="0"/>
                  </a:moveTo>
                  <a:cubicBezTo>
                    <a:pt x="1600200" y="65903"/>
                    <a:pt x="1124465" y="131806"/>
                    <a:pt x="778476" y="358346"/>
                  </a:cubicBezTo>
                  <a:cubicBezTo>
                    <a:pt x="432487" y="584886"/>
                    <a:pt x="216243" y="972064"/>
                    <a:pt x="0" y="1359243"/>
                  </a:cubicBezTo>
                </a:path>
              </a:pathLst>
            </a:custGeom>
            <a:noFill/>
            <a:ln w="12700" cmpd="thinThick">
              <a:solidFill>
                <a:schemeClr val="accent1"/>
              </a:solidFill>
              <a:tailEnd type="triangle" w="lg" len="lg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grpSp>
        <p:nvGrpSpPr>
          <p:cNvPr id="9" name="グループ化 8"/>
          <p:cNvGrpSpPr/>
          <p:nvPr userDrawn="1"/>
        </p:nvGrpSpPr>
        <p:grpSpPr>
          <a:xfrm>
            <a:off x="7872755" y="6385186"/>
            <a:ext cx="1431883" cy="1214219"/>
            <a:chOff x="7872755" y="6385186"/>
            <a:chExt cx="1431883" cy="1214219"/>
          </a:xfrm>
        </p:grpSpPr>
        <p:sp>
          <p:nvSpPr>
            <p:cNvPr id="105" name="円/楕円 104"/>
            <p:cNvSpPr/>
            <p:nvPr userDrawn="1"/>
          </p:nvSpPr>
          <p:spPr>
            <a:xfrm>
              <a:off x="7872755" y="6385186"/>
              <a:ext cx="160028" cy="160028"/>
            </a:xfrm>
            <a:prstGeom prst="ellipse">
              <a:avLst/>
            </a:prstGeom>
            <a:solidFill>
              <a:schemeClr val="accent1"/>
            </a:solidFill>
            <a:ln w="98425" cmpd="thinThick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4" name="フリーフォーム 123"/>
            <p:cNvSpPr/>
            <p:nvPr userDrawn="1"/>
          </p:nvSpPr>
          <p:spPr>
            <a:xfrm>
              <a:off x="7970108" y="6524368"/>
              <a:ext cx="1334530" cy="1075037"/>
            </a:xfrm>
            <a:custGeom>
              <a:avLst/>
              <a:gdLst>
                <a:gd name="connsiteX0" fmla="*/ 0 w 1334530"/>
                <a:gd name="connsiteY0" fmla="*/ 0 h 1075037"/>
                <a:gd name="connsiteX1" fmla="*/ 494270 w 1334530"/>
                <a:gd name="connsiteY1" fmla="*/ 790832 h 1075037"/>
                <a:gd name="connsiteX2" fmla="*/ 1334530 w 1334530"/>
                <a:gd name="connsiteY2" fmla="*/ 1075037 h 1075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4530" h="1075037">
                  <a:moveTo>
                    <a:pt x="0" y="0"/>
                  </a:moveTo>
                  <a:cubicBezTo>
                    <a:pt x="135924" y="305829"/>
                    <a:pt x="271848" y="611659"/>
                    <a:pt x="494270" y="790832"/>
                  </a:cubicBezTo>
                  <a:cubicBezTo>
                    <a:pt x="716692" y="970005"/>
                    <a:pt x="1025611" y="1022521"/>
                    <a:pt x="1334530" y="1075037"/>
                  </a:cubicBezTo>
                </a:path>
              </a:pathLst>
            </a:custGeom>
            <a:noFill/>
            <a:ln w="12700" cmpd="thinThick">
              <a:solidFill>
                <a:schemeClr val="accent1"/>
              </a:solidFill>
              <a:tailEnd type="triangle" w="lg" len="lg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grpSp>
        <p:nvGrpSpPr>
          <p:cNvPr id="15" name="グループ化 14"/>
          <p:cNvGrpSpPr/>
          <p:nvPr userDrawn="1"/>
        </p:nvGrpSpPr>
        <p:grpSpPr>
          <a:xfrm>
            <a:off x="11714086" y="5075269"/>
            <a:ext cx="1322292" cy="852587"/>
            <a:chOff x="11714086" y="5075269"/>
            <a:chExt cx="1322292" cy="852587"/>
          </a:xfrm>
        </p:grpSpPr>
        <p:sp>
          <p:nvSpPr>
            <p:cNvPr id="107" name="円/楕円 106"/>
            <p:cNvSpPr/>
            <p:nvPr userDrawn="1"/>
          </p:nvSpPr>
          <p:spPr>
            <a:xfrm>
              <a:off x="11714086" y="5767828"/>
              <a:ext cx="160028" cy="160028"/>
            </a:xfrm>
            <a:prstGeom prst="ellipse">
              <a:avLst/>
            </a:prstGeom>
            <a:solidFill>
              <a:schemeClr val="accent1"/>
            </a:solidFill>
            <a:ln w="98425" cmpd="thinThick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5" name="フリーフォーム 124"/>
            <p:cNvSpPr/>
            <p:nvPr userDrawn="1"/>
          </p:nvSpPr>
          <p:spPr>
            <a:xfrm>
              <a:off x="11813059" y="5075269"/>
              <a:ext cx="1223319" cy="757120"/>
            </a:xfrm>
            <a:custGeom>
              <a:avLst/>
              <a:gdLst>
                <a:gd name="connsiteX0" fmla="*/ 0 w 1223319"/>
                <a:gd name="connsiteY0" fmla="*/ 757120 h 757120"/>
                <a:gd name="connsiteX1" fmla="*/ 593125 w 1223319"/>
                <a:gd name="connsiteY1" fmla="*/ 114569 h 757120"/>
                <a:gd name="connsiteX2" fmla="*/ 1223319 w 1223319"/>
                <a:gd name="connsiteY2" fmla="*/ 3358 h 7571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23319" h="757120">
                  <a:moveTo>
                    <a:pt x="0" y="757120"/>
                  </a:moveTo>
                  <a:cubicBezTo>
                    <a:pt x="194619" y="498658"/>
                    <a:pt x="389239" y="240196"/>
                    <a:pt x="593125" y="114569"/>
                  </a:cubicBezTo>
                  <a:cubicBezTo>
                    <a:pt x="797011" y="-11058"/>
                    <a:pt x="1010165" y="-3850"/>
                    <a:pt x="1223319" y="3358"/>
                  </a:cubicBezTo>
                </a:path>
              </a:pathLst>
            </a:custGeom>
            <a:noFill/>
            <a:ln w="12700" cmpd="thinThick">
              <a:solidFill>
                <a:schemeClr val="accent1"/>
              </a:solidFill>
              <a:tailEnd type="triangle" w="lg" len="lg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3887910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9" presetClass="entr" presetSubtype="0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3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49" presetClass="entr" presetSubtype="0" decel="100000" fill="hold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22" presetClass="entr" presetSubtype="4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0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750"/>
                            </p:stCondLst>
                            <p:childTnLst>
                              <p:par>
                                <p:cTn id="3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250"/>
                            </p:stCondLst>
                            <p:childTnLst>
                              <p:par>
                                <p:cTn id="39" presetID="49" presetClass="entr" presetSubtype="0" decel="100000" fill="hold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22" presetClass="entr" presetSubtype="1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3000"/>
                            </p:stCondLst>
                            <p:childTnLst>
                              <p:par>
                                <p:cTn id="4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3500"/>
                            </p:stCondLst>
                            <p:childTnLst>
                              <p:par>
                                <p:cTn id="56" presetID="49" presetClass="entr" presetSubtype="0" decel="100000" fill="hold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8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22" presetClass="entr" presetSubtype="8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4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5" fill="hold">
                            <p:stCondLst>
                              <p:cond delay="4250"/>
                            </p:stCondLst>
                            <p:childTnLst>
                              <p:par>
                                <p:cTn id="6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8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1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4750"/>
                            </p:stCondLst>
                            <p:childTnLst>
                              <p:par>
                                <p:cTn id="73" presetID="49" presetClass="entr" presetSubtype="0" decel="100000" fill="hold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5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8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9" presetID="22" presetClass="entr" presetSubtype="8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1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5500"/>
                            </p:stCondLst>
                            <p:childTnLst>
                              <p:par>
                                <p:cTn id="8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5" dur="5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8" dur="5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1" grpId="0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9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9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92" grpId="0">
        <p:tmplLst>
          <p:tmpl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9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9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93" grpId="0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9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9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94" grpId="0">
        <p:tmplLst>
          <p:tmpl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9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9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95" grpId="0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9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9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96" grpId="0">
        <p:tmplLst>
          <p:tmpl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9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9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97" grpId="0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9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9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98" grpId="0">
        <p:tmplLst>
          <p:tmpl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9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9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99" grpId="0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9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9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00" grpId="0">
        <p:tmplLst>
          <p:tmpl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0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00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50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World Map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  <a:alpha val="70000"/>
                  </a:prstClr>
                </a:solidFill>
              </a:rPr>
              <a:t>The Power of PowerPoint | thepopp.com</a:t>
            </a:r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87164BF-D67A-46C0-81D2-5BAF67C00C80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  <p:pic>
        <p:nvPicPr>
          <p:cNvPr id="2" name="図 1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06843" y="1016929"/>
            <a:ext cx="13127849" cy="6236485"/>
          </a:xfrm>
          <a:prstGeom prst="rect">
            <a:avLst/>
          </a:prstGeom>
        </p:spPr>
      </p:pic>
      <p:sp>
        <p:nvSpPr>
          <p:cNvPr id="5" name="テキスト プレースホルダー 11"/>
          <p:cNvSpPr>
            <a:spLocks noGrp="1"/>
          </p:cNvSpPr>
          <p:nvPr>
            <p:ph type="body" sz="quarter" idx="38" hasCustomPrompt="1"/>
          </p:nvPr>
        </p:nvSpPr>
        <p:spPr>
          <a:xfrm>
            <a:off x="2842148" y="6619890"/>
            <a:ext cx="12612643" cy="1224261"/>
          </a:xfrm>
        </p:spPr>
        <p:txBody>
          <a:bodyPr anchor="b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5400" spc="600" baseline="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cxnSp>
        <p:nvCxnSpPr>
          <p:cNvPr id="6" name="直線コネクタ 5"/>
          <p:cNvCxnSpPr/>
          <p:nvPr userDrawn="1"/>
        </p:nvCxnSpPr>
        <p:spPr>
          <a:xfrm flipH="1" flipV="1">
            <a:off x="3332956" y="7853145"/>
            <a:ext cx="11620500" cy="1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テキスト プレースホルダー 11"/>
          <p:cNvSpPr>
            <a:spLocks noGrp="1"/>
          </p:cNvSpPr>
          <p:nvPr>
            <p:ph type="body" sz="quarter" idx="39" hasCustomPrompt="1"/>
          </p:nvPr>
        </p:nvSpPr>
        <p:spPr>
          <a:xfrm>
            <a:off x="2097255" y="7975591"/>
            <a:ext cx="14102428" cy="1539112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spcBef>
                <a:spcPts val="0"/>
              </a:spcBef>
              <a:defRPr sz="24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55218225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ntr" presetSubtype="3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" presetClass="entr" presetSubtype="4" decel="100000" fill="hold" grpId="0" nodeType="after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50"/>
                            </p:stCondLst>
                            <p:childTnLst>
                              <p:par>
                                <p:cTn id="14" presetID="16" presetClass="entr" presetSubtype="37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6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550"/>
                            </p:stCondLst>
                            <p:childTnLst>
                              <p:par>
                                <p:cTn id="18" presetID="2" presetClass="entr" presetSubtype="4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>
        <p:tmplLst>
          <p:tmpl>
            <p:tnLst>
              <p:par>
                <p:cTn presetID="2" presetClass="entr" presetSubtype="4" decel="100000" fill="hold" nodeType="afterEffect">
                  <p:stCondLst>
                    <p:cond delay="0"/>
                  </p:stCondLst>
                  <p:iterate type="wd">
                    <p:tmPct val="10000"/>
                  </p:iterate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7" grpId="0">
        <p:tmplLst>
          <p:tmpl>
            <p:tnLst>
              <p:par>
                <p:cTn presetID="2" presetClass="entr" presetSubtype="4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50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con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  <a:alpha val="70000"/>
                  </a:prstClr>
                </a:solidFill>
              </a:rPr>
              <a:t>The Power of PowerPoint | thepopp.com</a:t>
            </a:r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87164BF-D67A-46C0-81D2-5BAF67C00C80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  <p:sp>
        <p:nvSpPr>
          <p:cNvPr id="5" name="テキスト プレースホルダー 11"/>
          <p:cNvSpPr>
            <a:spLocks noGrp="1"/>
          </p:cNvSpPr>
          <p:nvPr>
            <p:ph type="body" sz="quarter" idx="39" hasCustomPrompt="1"/>
          </p:nvPr>
        </p:nvSpPr>
        <p:spPr>
          <a:xfrm>
            <a:off x="2097255" y="4558434"/>
            <a:ext cx="14102428" cy="1935215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spcBef>
                <a:spcPts val="0"/>
              </a:spcBef>
              <a:defRPr sz="2400">
                <a:solidFill>
                  <a:schemeClr val="accent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6" name="図プレースホルダー 7"/>
          <p:cNvSpPr>
            <a:spLocks noGrp="1"/>
          </p:cNvSpPr>
          <p:nvPr>
            <p:ph type="pic" sz="quarter" idx="18" hasCustomPrompt="1"/>
          </p:nvPr>
        </p:nvSpPr>
        <p:spPr>
          <a:xfrm>
            <a:off x="8357297" y="2938255"/>
            <a:ext cx="1550994" cy="1550994"/>
          </a:xfrm>
        </p:spPr>
        <p:txBody>
          <a:bodyPr>
            <a:normAutofit/>
          </a:bodyPr>
          <a:lstStyle>
            <a:lvl1pPr>
              <a:defRPr sz="1600"/>
            </a:lvl1pPr>
          </a:lstStyle>
          <a:p>
            <a:r>
              <a:rPr kumimoji="1" lang="en-US" altLang="ja-JP" dirty="0" smtClean="0"/>
              <a:t>ICON</a:t>
            </a:r>
            <a:endParaRPr kumimoji="1" lang="ja-JP" altLang="en-US" dirty="0"/>
          </a:p>
        </p:txBody>
      </p:sp>
    </p:spTree>
    <p:extLst>
      <p:ext uri="{BB962C8B-B14F-4D97-AF65-F5344CB8AC3E}">
        <p14:creationId xmlns:p14="http://schemas.microsoft.com/office/powerpoint/2010/main" val="72241298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" presetClass="entr" presetSubtype="4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>
        <p:tmplLst>
          <p:tmpl>
            <p:tnLst>
              <p:par>
                <p:cTn presetID="2" presetClass="entr" presetSubtype="4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6" grpId="0"/>
    </p:bldLst>
  </p:timing>
</p:sldLayout>
</file>

<file path=ppt/slideLayouts/slideLayout50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Warnin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  <a:alpha val="70000"/>
                  </a:prstClr>
                </a:solidFill>
              </a:rPr>
              <a:t>The Power of PowerPoint | thepopp.com</a:t>
            </a:r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87164BF-D67A-46C0-81D2-5BAF67C00C80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  <p:sp>
        <p:nvSpPr>
          <p:cNvPr id="5" name="テキスト プレースホルダー 11"/>
          <p:cNvSpPr>
            <a:spLocks noGrp="1"/>
          </p:cNvSpPr>
          <p:nvPr>
            <p:ph type="body" sz="quarter" idx="39" hasCustomPrompt="1"/>
          </p:nvPr>
        </p:nvSpPr>
        <p:spPr>
          <a:xfrm>
            <a:off x="2097255" y="2623220"/>
            <a:ext cx="14102428" cy="6300700"/>
          </a:xfrm>
        </p:spPr>
        <p:txBody>
          <a:bodyPr anchor="t">
            <a:noAutofit/>
          </a:bodyPr>
          <a:lstStyle>
            <a:lvl1pPr marL="432000" indent="-432000" algn="l">
              <a:lnSpc>
                <a:spcPct val="120000"/>
              </a:lnSpc>
              <a:spcBef>
                <a:spcPts val="1200"/>
              </a:spcBef>
              <a:buFont typeface="Wingdings" panose="05000000000000000000" pitchFamily="2" charset="2"/>
              <a:buChar char="u"/>
              <a:defRPr sz="2400">
                <a:solidFill>
                  <a:schemeClr val="tx1"/>
                </a:solidFill>
                <a:latin typeface="+mn-lt"/>
              </a:defRPr>
            </a:lvl1pPr>
            <a:lvl2pPr marL="900000" indent="-432000">
              <a:buFont typeface="Wingdings" panose="05000000000000000000" pitchFamily="2" charset="2"/>
              <a:buChar char="l"/>
              <a:defRPr sz="2400">
                <a:solidFill>
                  <a:schemeClr val="tx1">
                    <a:lumMod val="60000"/>
                    <a:lumOff val="40000"/>
                  </a:schemeClr>
                </a:solidFill>
              </a:defRPr>
            </a:lvl2pPr>
          </a:lstStyle>
          <a:p>
            <a:pPr lvl="0"/>
            <a:r>
              <a:rPr lang="en-US" altLang="ja-JP" dirty="0" smtClean="0"/>
              <a:t>Text Here</a:t>
            </a:r>
          </a:p>
          <a:p>
            <a:pPr lvl="1"/>
            <a:r>
              <a:rPr lang="en-US" dirty="0" smtClean="0"/>
              <a:t>ssss</a:t>
            </a:r>
            <a:endParaRPr lang="en-US" dirty="0"/>
          </a:p>
        </p:txBody>
      </p:sp>
      <p:sp>
        <p:nvSpPr>
          <p:cNvPr id="6" name="図プレースホルダー 7"/>
          <p:cNvSpPr>
            <a:spLocks noGrp="1"/>
          </p:cNvSpPr>
          <p:nvPr>
            <p:ph type="pic" sz="quarter" idx="18" hasCustomPrompt="1"/>
          </p:nvPr>
        </p:nvSpPr>
        <p:spPr>
          <a:xfrm>
            <a:off x="8357297" y="1003040"/>
            <a:ext cx="1550994" cy="1550994"/>
          </a:xfrm>
        </p:spPr>
        <p:txBody>
          <a:bodyPr>
            <a:normAutofit/>
          </a:bodyPr>
          <a:lstStyle>
            <a:lvl1pPr>
              <a:defRPr sz="1600"/>
            </a:lvl1pPr>
          </a:lstStyle>
          <a:p>
            <a:r>
              <a:rPr kumimoji="1" lang="en-US" altLang="ja-JP" dirty="0" smtClean="0"/>
              <a:t>ICON</a:t>
            </a:r>
            <a:endParaRPr kumimoji="1" lang="ja-JP" altLang="en-US" dirty="0"/>
          </a:p>
        </p:txBody>
      </p:sp>
    </p:spTree>
    <p:extLst>
      <p:ext uri="{BB962C8B-B14F-4D97-AF65-F5344CB8AC3E}">
        <p14:creationId xmlns:p14="http://schemas.microsoft.com/office/powerpoint/2010/main" val="141597145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" presetClass="entr" presetSubtype="4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>
        <p:tmplLst>
          <p:tmpl>
            <p:tnLst>
              <p:par>
                <p:cTn presetID="2" presetClass="entr" presetSubtype="4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6" grpId="0"/>
    </p:bldLst>
  </p:timing>
</p:sldLayout>
</file>

<file path=ppt/slideLayouts/slideLayout50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ottom 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  <a:alpha val="70000"/>
                  </a:prstClr>
                </a:solidFill>
              </a:rPr>
              <a:t>The Power of PowerPoint | thepopp.com</a:t>
            </a:r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87164BF-D67A-46C0-81D2-5BAF67C00C80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  <p:sp>
        <p:nvSpPr>
          <p:cNvPr id="5" name="テキスト プレースホルダー 11"/>
          <p:cNvSpPr>
            <a:spLocks noGrp="1"/>
          </p:cNvSpPr>
          <p:nvPr>
            <p:ph type="body" sz="quarter" idx="38" hasCustomPrompt="1"/>
          </p:nvPr>
        </p:nvSpPr>
        <p:spPr>
          <a:xfrm>
            <a:off x="2842148" y="6619890"/>
            <a:ext cx="12612643" cy="1224261"/>
          </a:xfrm>
        </p:spPr>
        <p:txBody>
          <a:bodyPr anchor="b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5400" spc="600" baseline="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cxnSp>
        <p:nvCxnSpPr>
          <p:cNvPr id="6" name="直線コネクタ 5"/>
          <p:cNvCxnSpPr/>
          <p:nvPr userDrawn="1"/>
        </p:nvCxnSpPr>
        <p:spPr>
          <a:xfrm flipH="1" flipV="1">
            <a:off x="3332956" y="7853145"/>
            <a:ext cx="11620500" cy="1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テキスト プレースホルダー 11"/>
          <p:cNvSpPr>
            <a:spLocks noGrp="1"/>
          </p:cNvSpPr>
          <p:nvPr>
            <p:ph type="body" sz="quarter" idx="39" hasCustomPrompt="1"/>
          </p:nvPr>
        </p:nvSpPr>
        <p:spPr>
          <a:xfrm>
            <a:off x="2097255" y="7975591"/>
            <a:ext cx="14102428" cy="1539112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spcBef>
                <a:spcPts val="0"/>
              </a:spcBef>
              <a:defRPr sz="24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62802797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decel="100000" fill="hold" grpId="0" nodeType="after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50"/>
                            </p:stCondLst>
                            <p:childTnLst>
                              <p:par>
                                <p:cTn id="10" presetID="16" presetClass="entr" presetSubtype="37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2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50"/>
                            </p:stCondLst>
                            <p:childTnLst>
                              <p:par>
                                <p:cTn id="14" presetID="2" presetClass="entr" presetSubtype="4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>
        <p:tmplLst>
          <p:tmpl>
            <p:tnLst>
              <p:par>
                <p:cTn presetID="2" presetClass="entr" presetSubtype="4" decel="100000" fill="hold" nodeType="afterEffect">
                  <p:stCondLst>
                    <p:cond delay="0"/>
                  </p:stCondLst>
                  <p:iterate type="wd">
                    <p:tmPct val="10000"/>
                  </p:iterate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7" grpId="0">
        <p:tmplLst>
          <p:tmpl>
            <p:tnLst>
              <p:par>
                <p:cTn presetID="2" presetClass="entr" presetSubtype="4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50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No Conten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  <a:alpha val="70000"/>
                  </a:prstClr>
                </a:solidFill>
              </a:rPr>
              <a:t>The Power of PowerPoint | thepopp.com</a:t>
            </a:r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87164BF-D67A-46C0-81D2-5BAF67C00C80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9130110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0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Nothin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15933576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0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ctrTitle"/>
          </p:nvPr>
        </p:nvSpPr>
        <p:spPr>
          <a:xfrm>
            <a:off x="2285802" y="1683545"/>
            <a:ext cx="13714810" cy="3581400"/>
          </a:xfrm>
          <a:prstGeom prst="rect">
            <a:avLst/>
          </a:prstGeom>
        </p:spPr>
        <p:txBody>
          <a:bodyPr lIns="137151" tIns="68575" rIns="137151" bIns="68575" anchor="b"/>
          <a:lstStyle>
            <a:lvl1pPr algn="ctr">
              <a:defRPr sz="9000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Подзаголовок 2"/>
          <p:cNvSpPr>
            <a:spLocks noGrp="1"/>
          </p:cNvSpPr>
          <p:nvPr>
            <p:ph type="subTitle" idx="1"/>
          </p:nvPr>
        </p:nvSpPr>
        <p:spPr>
          <a:xfrm>
            <a:off x="2285802" y="5403057"/>
            <a:ext cx="13714810" cy="2483643"/>
          </a:xfrm>
        </p:spPr>
        <p:txBody>
          <a:bodyPr/>
          <a:lstStyle>
            <a:lvl1pPr marL="0" indent="0" algn="ctr">
              <a:buNone/>
              <a:defRPr sz="3600"/>
            </a:lvl1pPr>
            <a:lvl2pPr marL="685754" indent="0" algn="ctr">
              <a:buNone/>
              <a:defRPr sz="3000"/>
            </a:lvl2pPr>
            <a:lvl3pPr marL="1371509" indent="0" algn="ctr">
              <a:buNone/>
              <a:defRPr sz="2700"/>
            </a:lvl3pPr>
            <a:lvl4pPr marL="2057263" indent="0" algn="ctr">
              <a:buNone/>
              <a:defRPr sz="2400"/>
            </a:lvl4pPr>
            <a:lvl5pPr marL="2743017" indent="0" algn="ctr">
              <a:buNone/>
              <a:defRPr sz="2400"/>
            </a:lvl5pPr>
            <a:lvl6pPr marL="3428771" indent="0" algn="ctr">
              <a:buNone/>
              <a:defRPr sz="2400"/>
            </a:lvl6pPr>
            <a:lvl7pPr marL="4114526" indent="0" algn="ctr">
              <a:buNone/>
              <a:defRPr sz="2400"/>
            </a:lvl7pPr>
            <a:lvl8pPr marL="4800280" indent="0" algn="ctr">
              <a:buNone/>
              <a:defRPr sz="2400"/>
            </a:lvl8pPr>
            <a:lvl9pPr marL="5486034" indent="0" algn="ctr">
              <a:buNone/>
              <a:defRPr sz="2400"/>
            </a:lvl9pPr>
          </a:lstStyle>
          <a:p>
            <a:r>
              <a:rPr lang="ru-RU" smtClean="0"/>
              <a:t>Образец подзаголовка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>
          <a:xfrm>
            <a:off x="1257191" y="9534526"/>
            <a:ext cx="4114443" cy="547688"/>
          </a:xfrm>
          <a:prstGeom prst="rect">
            <a:avLst/>
          </a:prstGeom>
        </p:spPr>
        <p:txBody>
          <a:bodyPr lIns="137151" tIns="68575" rIns="137151" bIns="68575"/>
          <a:lstStyle/>
          <a:p>
            <a:fld id="{48A87A34-81AB-432B-8DAE-1953F412C126}" type="datetimeFigureOut">
              <a:rPr lang="en-US" smtClean="0">
                <a:solidFill>
                  <a:prstClr val="black"/>
                </a:solidFill>
              </a:rPr>
              <a:pPr/>
              <a:t>2/23/2022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D22F896-40B5-4ADD-8801-0D06FADFA095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35182149"/>
      </p:ext>
    </p:extLst>
  </p:cSld>
  <p:clrMapOvr>
    <a:masterClrMapping/>
  </p:clrMapOvr>
</p:sldLayout>
</file>

<file path=ppt/slideLayouts/slideLayout50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Welcom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 hasCustomPrompt="1"/>
          </p:nvPr>
        </p:nvSpPr>
        <p:spPr>
          <a:xfrm>
            <a:off x="862286" y="2758235"/>
            <a:ext cx="16741860" cy="1664619"/>
          </a:xfrm>
          <a:prstGeom prst="rect">
            <a:avLst/>
          </a:prstGeom>
        </p:spPr>
        <p:txBody>
          <a:bodyPr anchor="b"/>
          <a:lstStyle>
            <a:lvl1pPr algn="ctr">
              <a:defRPr sz="9600" spc="1500" baseline="0"/>
            </a:lvl1pPr>
          </a:lstStyle>
          <a:p>
            <a:r>
              <a:rPr lang="en-US" altLang="ja-JP" dirty="0" smtClean="0"/>
              <a:t>SLIDE TITLE HERE</a:t>
            </a:r>
            <a:endParaRPr kumimoji="1" lang="ja-JP" altLang="en-US" dirty="0"/>
          </a:p>
        </p:txBody>
      </p: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>
          <a:xfrm>
            <a:off x="9413236" y="9591367"/>
            <a:ext cx="7776864" cy="547688"/>
          </a:xfrm>
        </p:spPr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  <a:alpha val="70000"/>
                  </a:prstClr>
                </a:solidFill>
              </a:rPr>
              <a:t>The Power of PowerPoint | thepopp.com</a:t>
            </a:r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>
          <a:xfrm>
            <a:off x="17371930" y="9591367"/>
            <a:ext cx="907291" cy="547688"/>
          </a:xfrm>
        </p:spPr>
        <p:txBody>
          <a:bodyPr/>
          <a:lstStyle/>
          <a:p>
            <a:fld id="{387164BF-D67A-46C0-81D2-5BAF67C00C80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  <p:sp>
        <p:nvSpPr>
          <p:cNvPr id="5" name="テキスト プレースホルダー 11"/>
          <p:cNvSpPr>
            <a:spLocks noGrp="1"/>
          </p:cNvSpPr>
          <p:nvPr>
            <p:ph type="body" sz="quarter" idx="14" hasCustomPrompt="1"/>
          </p:nvPr>
        </p:nvSpPr>
        <p:spPr>
          <a:xfrm>
            <a:off x="1114314" y="4288405"/>
            <a:ext cx="16057784" cy="900100"/>
          </a:xfrm>
        </p:spPr>
        <p:txBody>
          <a:bodyPr anchor="t">
            <a:noAutofit/>
          </a:bodyPr>
          <a:lstStyle>
            <a:lvl1pPr algn="ctr">
              <a:defRPr sz="40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6" name="テキスト プレースホルダー 11"/>
          <p:cNvSpPr>
            <a:spLocks noGrp="1"/>
          </p:cNvSpPr>
          <p:nvPr>
            <p:ph type="body" sz="quarter" idx="15" hasCustomPrompt="1"/>
          </p:nvPr>
        </p:nvSpPr>
        <p:spPr>
          <a:xfrm>
            <a:off x="2104424" y="6133610"/>
            <a:ext cx="14077564" cy="2475275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defRPr sz="24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cxnSp>
        <p:nvCxnSpPr>
          <p:cNvPr id="10" name="直線コネクタ 9"/>
          <p:cNvCxnSpPr/>
          <p:nvPr userDrawn="1"/>
        </p:nvCxnSpPr>
        <p:spPr>
          <a:xfrm>
            <a:off x="2623107" y="5638555"/>
            <a:ext cx="13040199" cy="0"/>
          </a:xfrm>
          <a:prstGeom prst="line">
            <a:avLst/>
          </a:prstGeom>
          <a:ln w="12700">
            <a:solidFill>
              <a:schemeClr val="accent1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25891779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9" decel="100000" fill="hold" grpId="0" nodeType="after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2" decel="100000" fill="hold" grpId="0" nodeType="withEffect">
                                  <p:stCondLst>
                                    <p:cond delay="25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800"/>
                            </p:stCondLst>
                            <p:childTnLst>
                              <p:par>
                                <p:cTn id="14" presetID="16" presetClass="entr" presetSubtype="37" fill="hold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6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550"/>
                            </p:stCondLst>
                            <p:childTnLst>
                              <p:par>
                                <p:cTn id="18" presetID="2" presetClass="entr" presetSubtype="4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5" grpId="0" build="p">
        <p:tmplLst>
          <p:tmpl lvl="1">
            <p:tnLst>
              <p:par>
                <p:cTn presetID="2" presetClass="entr" presetSubtype="2" decel="100000" fill="hold" nodeType="withEffect">
                  <p:stCondLst>
                    <p:cond delay="250"/>
                  </p:stCondLst>
                  <p:iterate type="wd">
                    <p:tmPct val="10000"/>
                  </p:iterate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6" grpId="0">
        <p:tmplLst>
          <p:tmpl>
            <p:tnLst>
              <p:par>
                <p:cTn presetID="2" presetClass="entr" presetSubtype="4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50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resen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  <a:alpha val="70000"/>
                  </a:prstClr>
                </a:solidFill>
              </a:rPr>
              <a:t>The Power of PowerPoint | thepopp.com</a:t>
            </a:r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87164BF-D67A-46C0-81D2-5BAF67C00C80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  <p:sp>
        <p:nvSpPr>
          <p:cNvPr id="5" name="円/楕円 4"/>
          <p:cNvSpPr/>
          <p:nvPr userDrawn="1"/>
        </p:nvSpPr>
        <p:spPr>
          <a:xfrm>
            <a:off x="772276" y="2173170"/>
            <a:ext cx="5809079" cy="5809583"/>
          </a:xfrm>
          <a:prstGeom prst="ellipse">
            <a:avLst/>
          </a:prstGeom>
          <a:solidFill>
            <a:schemeClr val="accent1">
              <a:lumMod val="20000"/>
              <a:lumOff val="80000"/>
              <a:alpha val="14000"/>
            </a:schemeClr>
          </a:solidFill>
          <a:ln w="12700">
            <a:solidFill>
              <a:schemeClr val="accent1"/>
            </a:solidFill>
            <a:prstDash val="dash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 sz="2400" dirty="0" smtClean="0">
              <a:solidFill>
                <a:prstClr val="black"/>
              </a:solidFill>
              <a:latin typeface="Roboto Condensed Light"/>
            </a:endParaRPr>
          </a:p>
        </p:txBody>
      </p:sp>
      <p:sp>
        <p:nvSpPr>
          <p:cNvPr id="6" name="図プレースホルダー 9"/>
          <p:cNvSpPr>
            <a:spLocks noGrp="1"/>
          </p:cNvSpPr>
          <p:nvPr>
            <p:ph type="pic" sz="quarter" idx="12" hasCustomPrompt="1"/>
          </p:nvPr>
        </p:nvSpPr>
        <p:spPr>
          <a:xfrm>
            <a:off x="963207" y="2364118"/>
            <a:ext cx="5427217" cy="5427687"/>
          </a:xfrm>
          <a:prstGeom prst="ellipse">
            <a:avLst/>
          </a:prstGeom>
        </p:spPr>
        <p:txBody>
          <a:bodyPr/>
          <a:lstStyle>
            <a:lvl1pPr>
              <a:defRPr/>
            </a:lvl1pPr>
          </a:lstStyle>
          <a:p>
            <a:r>
              <a:rPr kumimoji="1" lang="en-US" altLang="ja-JP" dirty="0" smtClean="0"/>
              <a:t>Add Image</a:t>
            </a:r>
            <a:endParaRPr kumimoji="1" lang="ja-JP" altLang="en-US" dirty="0"/>
          </a:p>
        </p:txBody>
      </p:sp>
      <p:sp>
        <p:nvSpPr>
          <p:cNvPr id="7" name="タイトル 1"/>
          <p:cNvSpPr>
            <a:spLocks noGrp="1"/>
          </p:cNvSpPr>
          <p:nvPr>
            <p:ph type="title" hasCustomPrompt="1"/>
          </p:nvPr>
        </p:nvSpPr>
        <p:spPr>
          <a:xfrm>
            <a:off x="7117981" y="1768125"/>
            <a:ext cx="10351150" cy="1191125"/>
          </a:xfrm>
          <a:prstGeom prst="rect">
            <a:avLst/>
          </a:prstGeom>
        </p:spPr>
        <p:txBody>
          <a:bodyPr anchor="b"/>
          <a:lstStyle>
            <a:lvl1pPr algn="l">
              <a:defRPr sz="5400" spc="1500" baseline="0"/>
            </a:lvl1pPr>
          </a:lstStyle>
          <a:p>
            <a:r>
              <a:rPr lang="en-US" altLang="ja-JP" dirty="0" smtClean="0"/>
              <a:t>NAME HERE</a:t>
            </a:r>
            <a:endParaRPr kumimoji="1" lang="ja-JP" altLang="en-US" dirty="0"/>
          </a:p>
        </p:txBody>
      </p:sp>
      <p:sp>
        <p:nvSpPr>
          <p:cNvPr id="8" name="テキスト プレースホルダー 11"/>
          <p:cNvSpPr>
            <a:spLocks noGrp="1"/>
          </p:cNvSpPr>
          <p:nvPr>
            <p:ph type="body" sz="quarter" idx="15" hasCustomPrompt="1"/>
          </p:nvPr>
        </p:nvSpPr>
        <p:spPr>
          <a:xfrm>
            <a:off x="7072976" y="2983261"/>
            <a:ext cx="10351150" cy="2565284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29101908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49" presetClass="entr" presetSubtype="0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500"/>
                            </p:stCondLst>
                            <p:childTnLst>
                              <p:par>
                                <p:cTn id="18" presetID="2" presetClass="entr" presetSubtype="2" decel="100000" fill="hold" grpId="0" nodeType="after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2" presetClass="entr" presetSubtype="2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6" grpId="0"/>
      <p:bldP spid="7" grpId="0"/>
      <p:bldP spid="8" grpId="0"/>
    </p:bldLst>
  </p:timing>
</p:sldLayout>
</file>

<file path=ppt/slideLayouts/slideLayout50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resenter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正方形/長方形 13"/>
          <p:cNvSpPr/>
          <p:nvPr userDrawn="1"/>
        </p:nvSpPr>
        <p:spPr>
          <a:xfrm>
            <a:off x="0" y="0"/>
            <a:ext cx="3676815" cy="10287000"/>
          </a:xfrm>
          <a:prstGeom prst="rect">
            <a:avLst/>
          </a:prstGeom>
          <a:solidFill>
            <a:schemeClr val="accent1"/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  <a:alpha val="70000"/>
                  </a:prstClr>
                </a:solidFill>
              </a:rPr>
              <a:t>The Power of PowerPoint | thepopp.com</a:t>
            </a:r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87164BF-D67A-46C0-81D2-5BAF67C00C80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  <p:sp>
        <p:nvSpPr>
          <p:cNvPr id="5" name="円/楕円 4"/>
          <p:cNvSpPr/>
          <p:nvPr userDrawn="1"/>
        </p:nvSpPr>
        <p:spPr>
          <a:xfrm>
            <a:off x="772276" y="2173170"/>
            <a:ext cx="5809079" cy="5809583"/>
          </a:xfrm>
          <a:prstGeom prst="ellipse">
            <a:avLst/>
          </a:prstGeom>
          <a:solidFill>
            <a:schemeClr val="accent1">
              <a:lumMod val="20000"/>
              <a:lumOff val="80000"/>
              <a:alpha val="14000"/>
            </a:schemeClr>
          </a:solidFill>
          <a:ln w="12700">
            <a:solidFill>
              <a:schemeClr val="accent1"/>
            </a:solidFill>
            <a:prstDash val="dash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 sz="2400" dirty="0" smtClean="0">
              <a:solidFill>
                <a:prstClr val="black"/>
              </a:solidFill>
              <a:latin typeface="Roboto Condensed Light"/>
            </a:endParaRPr>
          </a:p>
        </p:txBody>
      </p:sp>
      <p:sp>
        <p:nvSpPr>
          <p:cNvPr id="6" name="図プレースホルダー 9"/>
          <p:cNvSpPr>
            <a:spLocks noGrp="1"/>
          </p:cNvSpPr>
          <p:nvPr>
            <p:ph type="pic" sz="quarter" idx="12" hasCustomPrompt="1"/>
          </p:nvPr>
        </p:nvSpPr>
        <p:spPr>
          <a:xfrm>
            <a:off x="963207" y="2364118"/>
            <a:ext cx="5427217" cy="5427687"/>
          </a:xfrm>
          <a:prstGeom prst="ellipse">
            <a:avLst/>
          </a:prstGeom>
        </p:spPr>
        <p:txBody>
          <a:bodyPr/>
          <a:lstStyle>
            <a:lvl1pPr>
              <a:defRPr/>
            </a:lvl1pPr>
          </a:lstStyle>
          <a:p>
            <a:r>
              <a:rPr kumimoji="1" lang="en-US" altLang="ja-JP" dirty="0" smtClean="0"/>
              <a:t>Add Image</a:t>
            </a:r>
            <a:endParaRPr kumimoji="1" lang="ja-JP" altLang="en-US" dirty="0"/>
          </a:p>
        </p:txBody>
      </p:sp>
      <p:sp>
        <p:nvSpPr>
          <p:cNvPr id="7" name="タイトル 1"/>
          <p:cNvSpPr>
            <a:spLocks noGrp="1"/>
          </p:cNvSpPr>
          <p:nvPr>
            <p:ph type="title" hasCustomPrompt="1"/>
          </p:nvPr>
        </p:nvSpPr>
        <p:spPr>
          <a:xfrm>
            <a:off x="7117981" y="1543100"/>
            <a:ext cx="10351150" cy="1169564"/>
          </a:xfrm>
          <a:prstGeom prst="rect">
            <a:avLst/>
          </a:prstGeom>
        </p:spPr>
        <p:txBody>
          <a:bodyPr anchor="b"/>
          <a:lstStyle>
            <a:lvl1pPr algn="l">
              <a:defRPr sz="5400" spc="1500" baseline="0"/>
            </a:lvl1pPr>
          </a:lstStyle>
          <a:p>
            <a:r>
              <a:rPr lang="en-US" altLang="ja-JP" dirty="0" smtClean="0"/>
              <a:t>NAME HERE</a:t>
            </a:r>
            <a:endParaRPr kumimoji="1" lang="ja-JP" altLang="en-US" dirty="0"/>
          </a:p>
        </p:txBody>
      </p:sp>
      <p:sp>
        <p:nvSpPr>
          <p:cNvPr id="2" name="ホームベース 1"/>
          <p:cNvSpPr/>
          <p:nvPr userDrawn="1"/>
        </p:nvSpPr>
        <p:spPr>
          <a:xfrm>
            <a:off x="7133339" y="3089335"/>
            <a:ext cx="479695" cy="359473"/>
          </a:xfrm>
          <a:prstGeom prst="homePlate">
            <a:avLst/>
          </a:prstGeom>
          <a:solidFill>
            <a:schemeClr val="accent1"/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9" name="テキスト プレースホルダー 11"/>
          <p:cNvSpPr>
            <a:spLocks noGrp="1"/>
          </p:cNvSpPr>
          <p:nvPr>
            <p:ph type="body" sz="quarter" idx="15" hasCustomPrompt="1"/>
          </p:nvPr>
        </p:nvSpPr>
        <p:spPr>
          <a:xfrm>
            <a:off x="7613036" y="3472680"/>
            <a:ext cx="9541060" cy="1035115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0" name="テキスト プレースホルダー 11"/>
          <p:cNvSpPr>
            <a:spLocks noGrp="1"/>
          </p:cNvSpPr>
          <p:nvPr>
            <p:ph type="body" sz="quarter" idx="16" hasCustomPrompt="1"/>
          </p:nvPr>
        </p:nvSpPr>
        <p:spPr>
          <a:xfrm>
            <a:off x="7613036" y="2893250"/>
            <a:ext cx="9541060" cy="773203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3200" spc="300">
                <a:solidFill>
                  <a:schemeClr val="tx2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1" name="ホームベース 10"/>
          <p:cNvSpPr/>
          <p:nvPr userDrawn="1"/>
        </p:nvSpPr>
        <p:spPr>
          <a:xfrm>
            <a:off x="7133339" y="4799525"/>
            <a:ext cx="479695" cy="359473"/>
          </a:xfrm>
          <a:prstGeom prst="homePlate">
            <a:avLst/>
          </a:prstGeom>
          <a:solidFill>
            <a:schemeClr val="accent1"/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2" name="テキスト プレースホルダー 11"/>
          <p:cNvSpPr>
            <a:spLocks noGrp="1"/>
          </p:cNvSpPr>
          <p:nvPr>
            <p:ph type="body" sz="quarter" idx="17" hasCustomPrompt="1"/>
          </p:nvPr>
        </p:nvSpPr>
        <p:spPr>
          <a:xfrm>
            <a:off x="7613036" y="5182870"/>
            <a:ext cx="9541060" cy="1035115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3" name="テキスト プレースホルダー 11"/>
          <p:cNvSpPr>
            <a:spLocks noGrp="1"/>
          </p:cNvSpPr>
          <p:nvPr>
            <p:ph type="body" sz="quarter" idx="18" hasCustomPrompt="1"/>
          </p:nvPr>
        </p:nvSpPr>
        <p:spPr>
          <a:xfrm>
            <a:off x="7613036" y="4603440"/>
            <a:ext cx="9541060" cy="773203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3200" spc="300">
                <a:solidFill>
                  <a:schemeClr val="tx2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altLang="ja-JP" dirty="0"/>
          </a:p>
        </p:txBody>
      </p:sp>
    </p:spTree>
    <p:extLst>
      <p:ext uri="{BB962C8B-B14F-4D97-AF65-F5344CB8AC3E}">
        <p14:creationId xmlns:p14="http://schemas.microsoft.com/office/powerpoint/2010/main" val="217555589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1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49" presetClass="entr" presetSubtype="0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000"/>
                            </p:stCondLst>
                            <p:childTnLst>
                              <p:par>
                                <p:cTn id="19" presetID="2" presetClass="entr" presetSubtype="2" decel="100000" fill="hold" grpId="0" nodeType="afterEffect">
                                  <p:stCondLst>
                                    <p:cond delay="25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800"/>
                            </p:stCondLst>
                            <p:childTnLst>
                              <p:par>
                                <p:cTn id="24" presetID="2" presetClass="entr" presetSubtype="8" decel="100000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8" presetID="2" presetClass="entr" presetSubtype="2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2" presetID="2" presetClass="entr" presetSubtype="2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2800"/>
                            </p:stCondLst>
                            <p:childTnLst>
                              <p:par>
                                <p:cTn id="37" presetID="2" presetClass="entr" presetSubtype="8" decel="100000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2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2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 animBg="1"/>
      <p:bldP spid="5" grpId="0" animBg="1"/>
      <p:bldP spid="6" grpId="0"/>
      <p:bldP spid="7" grpId="0"/>
      <p:bldP spid="2" grpId="0" animBg="1"/>
      <p:bldP spid="9" grpId="0">
        <p:tmplLst>
          <p:tmpl>
            <p:tnLst>
              <p:par>
                <p:cTn presetID="2" presetClass="entr" presetSubtype="2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0" grpId="0" build="p">
        <p:tmplLst>
          <p:tmpl lvl="1">
            <p:tnLst>
              <p:par>
                <p:cTn presetID="2" presetClass="entr" presetSubtype="2" decel="10000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1" grpId="0" animBg="1"/>
      <p:bldP spid="12" grpId="0">
        <p:tmplLst>
          <p:tmpl>
            <p:tnLst>
              <p:par>
                <p:cTn presetID="2" presetClass="entr" presetSubtype="2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3" grpId="0" build="p">
        <p:tmplLst>
          <p:tmpl lvl="1">
            <p:tnLst>
              <p:par>
                <p:cTn presetID="2" presetClass="entr" presetSubtype="2" decel="10000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lan Table 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en-US" altLang="ja-JP" dirty="0" smtClean="0"/>
              <a:t>SLIDE TITLE HERE</a:t>
            </a:r>
            <a:endParaRPr kumimoji="1" lang="ja-JP" altLang="en-US" dirty="0"/>
          </a:p>
        </p:txBody>
      </p: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 smtClean="0"/>
              <a:t>The Power of PowerPoint | thepopp.com</a:t>
            </a:r>
            <a:endParaRPr lang="en-US" dirty="0"/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87164BF-D67A-46C0-81D2-5BAF67C00C80}" type="slidenum">
              <a:rPr lang="en-US" smtClean="0"/>
              <a:pPr/>
              <a:t>‹#›</a:t>
            </a:fld>
            <a:endParaRPr lang="en-US" dirty="0"/>
          </a:p>
        </p:txBody>
      </p:sp>
      <p:grpSp>
        <p:nvGrpSpPr>
          <p:cNvPr id="13" name="グループ化 12"/>
          <p:cNvGrpSpPr/>
          <p:nvPr userDrawn="1"/>
        </p:nvGrpSpPr>
        <p:grpSpPr>
          <a:xfrm>
            <a:off x="1582365" y="1826282"/>
            <a:ext cx="4545506" cy="5621309"/>
            <a:chOff x="1582365" y="2308464"/>
            <a:chExt cx="4545506" cy="5621309"/>
          </a:xfrm>
        </p:grpSpPr>
        <p:sp>
          <p:nvSpPr>
            <p:cNvPr id="5" name="角丸四角形 4"/>
            <p:cNvSpPr/>
            <p:nvPr userDrawn="1"/>
          </p:nvSpPr>
          <p:spPr>
            <a:xfrm>
              <a:off x="1582366" y="2308464"/>
              <a:ext cx="4545505" cy="5621309"/>
            </a:xfrm>
            <a:prstGeom prst="roundRect">
              <a:avLst>
                <a:gd name="adj" fmla="val 2803"/>
              </a:avLst>
            </a:prstGeom>
            <a:solidFill>
              <a:schemeClr val="accent1"/>
            </a:solidFill>
            <a:ln w="12700" cmpd="thinThick">
              <a:noFill/>
              <a:tailEnd type="triangle" w="lg" len="lg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/>
            </a:p>
          </p:txBody>
        </p:sp>
        <p:sp>
          <p:nvSpPr>
            <p:cNvPr id="6" name="正方形/長方形 5"/>
            <p:cNvSpPr/>
            <p:nvPr userDrawn="1"/>
          </p:nvSpPr>
          <p:spPr>
            <a:xfrm>
              <a:off x="1582366" y="3073270"/>
              <a:ext cx="4545505" cy="1440160"/>
            </a:xfrm>
            <a:prstGeom prst="rect">
              <a:avLst/>
            </a:prstGeom>
            <a:solidFill>
              <a:schemeClr val="accent1">
                <a:lumMod val="60000"/>
                <a:lumOff val="40000"/>
              </a:schemeClr>
            </a:solidFill>
            <a:ln w="12700" cmpd="thinThick">
              <a:noFill/>
              <a:tailEnd type="triangle" w="lg" len="lg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/>
            </a:p>
          </p:txBody>
        </p:sp>
        <p:sp>
          <p:nvSpPr>
            <p:cNvPr id="7" name="正方形/長方形 6"/>
            <p:cNvSpPr/>
            <p:nvPr userDrawn="1"/>
          </p:nvSpPr>
          <p:spPr>
            <a:xfrm>
              <a:off x="1582365" y="4513430"/>
              <a:ext cx="4545505" cy="2876283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" cmpd="thinThick">
              <a:noFill/>
              <a:tailEnd type="triangle" w="lg" len="lg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/>
            </a:p>
          </p:txBody>
        </p:sp>
      </p:grpSp>
      <p:sp>
        <p:nvSpPr>
          <p:cNvPr id="14" name="テキスト プレースホルダー 11"/>
          <p:cNvSpPr>
            <a:spLocks noGrp="1"/>
          </p:cNvSpPr>
          <p:nvPr>
            <p:ph type="body" sz="quarter" idx="36" hasCustomPrompt="1"/>
          </p:nvPr>
        </p:nvSpPr>
        <p:spPr>
          <a:xfrm>
            <a:off x="1582365" y="1817885"/>
            <a:ext cx="4545505" cy="773203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800" spc="3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5" name="テキスト プレースホルダー 11"/>
          <p:cNvSpPr>
            <a:spLocks noGrp="1"/>
          </p:cNvSpPr>
          <p:nvPr>
            <p:ph type="body" sz="quarter" idx="37" hasCustomPrompt="1"/>
          </p:nvPr>
        </p:nvSpPr>
        <p:spPr>
          <a:xfrm>
            <a:off x="1582364" y="6907531"/>
            <a:ext cx="4545505" cy="540060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000" spc="3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6" name="テキスト プレースホルダー 11"/>
          <p:cNvSpPr>
            <a:spLocks noGrp="1"/>
          </p:cNvSpPr>
          <p:nvPr>
            <p:ph type="body" sz="quarter" idx="38" hasCustomPrompt="1"/>
          </p:nvPr>
        </p:nvSpPr>
        <p:spPr>
          <a:xfrm>
            <a:off x="1582366" y="2591088"/>
            <a:ext cx="4545505" cy="1440160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6600" spc="3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WORD</a:t>
            </a:r>
            <a:endParaRPr lang="en-US" dirty="0"/>
          </a:p>
        </p:txBody>
      </p:sp>
      <p:sp>
        <p:nvSpPr>
          <p:cNvPr id="17" name="ホームベース 16"/>
          <p:cNvSpPr/>
          <p:nvPr userDrawn="1"/>
        </p:nvSpPr>
        <p:spPr>
          <a:xfrm>
            <a:off x="1798874" y="4278776"/>
            <a:ext cx="405045" cy="315035"/>
          </a:xfrm>
          <a:prstGeom prst="homePlate">
            <a:avLst/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/>
          </a:p>
        </p:txBody>
      </p:sp>
      <p:sp>
        <p:nvSpPr>
          <p:cNvPr id="18" name="テキスト プレースホルダー 11"/>
          <p:cNvSpPr>
            <a:spLocks noGrp="1"/>
          </p:cNvSpPr>
          <p:nvPr>
            <p:ph type="body" sz="quarter" idx="39" hasCustomPrompt="1"/>
          </p:nvPr>
        </p:nvSpPr>
        <p:spPr>
          <a:xfrm>
            <a:off x="2158915" y="4166263"/>
            <a:ext cx="3780419" cy="540060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18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9" name="ホームベース 18"/>
          <p:cNvSpPr/>
          <p:nvPr userDrawn="1"/>
        </p:nvSpPr>
        <p:spPr>
          <a:xfrm>
            <a:off x="1798874" y="4973238"/>
            <a:ext cx="405045" cy="315035"/>
          </a:xfrm>
          <a:prstGeom prst="homePlate">
            <a:avLst/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/>
          </a:p>
        </p:txBody>
      </p:sp>
      <p:sp>
        <p:nvSpPr>
          <p:cNvPr id="20" name="テキスト プレースホルダー 11"/>
          <p:cNvSpPr>
            <a:spLocks noGrp="1"/>
          </p:cNvSpPr>
          <p:nvPr>
            <p:ph type="body" sz="quarter" idx="40" hasCustomPrompt="1"/>
          </p:nvPr>
        </p:nvSpPr>
        <p:spPr>
          <a:xfrm>
            <a:off x="2158915" y="4860725"/>
            <a:ext cx="3780419" cy="540060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18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1" name="ホームベース 20"/>
          <p:cNvSpPr/>
          <p:nvPr userDrawn="1"/>
        </p:nvSpPr>
        <p:spPr>
          <a:xfrm>
            <a:off x="1798874" y="5649061"/>
            <a:ext cx="405045" cy="315035"/>
          </a:xfrm>
          <a:prstGeom prst="homePlate">
            <a:avLst/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/>
          </a:p>
        </p:txBody>
      </p:sp>
      <p:sp>
        <p:nvSpPr>
          <p:cNvPr id="22" name="テキスト プレースホルダー 11"/>
          <p:cNvSpPr>
            <a:spLocks noGrp="1"/>
          </p:cNvSpPr>
          <p:nvPr>
            <p:ph type="body" sz="quarter" idx="41" hasCustomPrompt="1"/>
          </p:nvPr>
        </p:nvSpPr>
        <p:spPr>
          <a:xfrm>
            <a:off x="2158915" y="5536548"/>
            <a:ext cx="3780419" cy="540060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18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3" name="ホームベース 22"/>
          <p:cNvSpPr/>
          <p:nvPr userDrawn="1"/>
        </p:nvSpPr>
        <p:spPr>
          <a:xfrm>
            <a:off x="1798874" y="6326503"/>
            <a:ext cx="405045" cy="315035"/>
          </a:xfrm>
          <a:prstGeom prst="homePlate">
            <a:avLst/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/>
          </a:p>
        </p:txBody>
      </p:sp>
      <p:sp>
        <p:nvSpPr>
          <p:cNvPr id="24" name="テキスト プレースホルダー 11"/>
          <p:cNvSpPr>
            <a:spLocks noGrp="1"/>
          </p:cNvSpPr>
          <p:nvPr>
            <p:ph type="body" sz="quarter" idx="42" hasCustomPrompt="1"/>
          </p:nvPr>
        </p:nvSpPr>
        <p:spPr>
          <a:xfrm>
            <a:off x="2158915" y="6213990"/>
            <a:ext cx="3780419" cy="540060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18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grpSp>
        <p:nvGrpSpPr>
          <p:cNvPr id="25" name="グループ化 24"/>
          <p:cNvGrpSpPr/>
          <p:nvPr userDrawn="1"/>
        </p:nvGrpSpPr>
        <p:grpSpPr>
          <a:xfrm>
            <a:off x="6869660" y="1830319"/>
            <a:ext cx="4545506" cy="5621309"/>
            <a:chOff x="1582365" y="2308464"/>
            <a:chExt cx="4545506" cy="5621309"/>
          </a:xfrm>
        </p:grpSpPr>
        <p:sp>
          <p:nvSpPr>
            <p:cNvPr id="26" name="角丸四角形 25"/>
            <p:cNvSpPr/>
            <p:nvPr userDrawn="1"/>
          </p:nvSpPr>
          <p:spPr>
            <a:xfrm>
              <a:off x="1582366" y="2308464"/>
              <a:ext cx="4545505" cy="5621309"/>
            </a:xfrm>
            <a:prstGeom prst="roundRect">
              <a:avLst>
                <a:gd name="adj" fmla="val 2803"/>
              </a:avLst>
            </a:prstGeom>
            <a:solidFill>
              <a:schemeClr val="accent1">
                <a:lumMod val="75000"/>
              </a:schemeClr>
            </a:solidFill>
            <a:ln w="12700" cmpd="thinThick">
              <a:noFill/>
              <a:tailEnd type="triangle" w="lg" len="lg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/>
            </a:p>
          </p:txBody>
        </p:sp>
        <p:sp>
          <p:nvSpPr>
            <p:cNvPr id="27" name="正方形/長方形 26"/>
            <p:cNvSpPr/>
            <p:nvPr userDrawn="1"/>
          </p:nvSpPr>
          <p:spPr>
            <a:xfrm>
              <a:off x="1582366" y="3073270"/>
              <a:ext cx="4545505" cy="1440160"/>
            </a:xfrm>
            <a:prstGeom prst="rect">
              <a:avLst/>
            </a:prstGeom>
            <a:solidFill>
              <a:schemeClr val="accent1"/>
            </a:solidFill>
            <a:ln w="12700" cmpd="thinThick">
              <a:noFill/>
              <a:tailEnd type="triangle" w="lg" len="lg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/>
            </a:p>
          </p:txBody>
        </p:sp>
        <p:sp>
          <p:nvSpPr>
            <p:cNvPr id="28" name="正方形/長方形 27"/>
            <p:cNvSpPr/>
            <p:nvPr userDrawn="1"/>
          </p:nvSpPr>
          <p:spPr>
            <a:xfrm>
              <a:off x="1582365" y="4513430"/>
              <a:ext cx="4545505" cy="2876283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" cmpd="thinThick">
              <a:noFill/>
              <a:tailEnd type="triangle" w="lg" len="lg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/>
            </a:p>
          </p:txBody>
        </p:sp>
      </p:grpSp>
      <p:sp>
        <p:nvSpPr>
          <p:cNvPr id="29" name="テキスト プレースホルダー 11"/>
          <p:cNvSpPr>
            <a:spLocks noGrp="1"/>
          </p:cNvSpPr>
          <p:nvPr>
            <p:ph type="body" sz="quarter" idx="43" hasCustomPrompt="1"/>
          </p:nvPr>
        </p:nvSpPr>
        <p:spPr>
          <a:xfrm>
            <a:off x="6869660" y="1821922"/>
            <a:ext cx="4545505" cy="773203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800" spc="3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0" name="テキスト プレースホルダー 11"/>
          <p:cNvSpPr>
            <a:spLocks noGrp="1"/>
          </p:cNvSpPr>
          <p:nvPr>
            <p:ph type="body" sz="quarter" idx="44" hasCustomPrompt="1"/>
          </p:nvPr>
        </p:nvSpPr>
        <p:spPr>
          <a:xfrm>
            <a:off x="6869659" y="6911568"/>
            <a:ext cx="4545505" cy="540060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000" spc="3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1" name="テキスト プレースホルダー 11"/>
          <p:cNvSpPr>
            <a:spLocks noGrp="1"/>
          </p:cNvSpPr>
          <p:nvPr>
            <p:ph type="body" sz="quarter" idx="45" hasCustomPrompt="1"/>
          </p:nvPr>
        </p:nvSpPr>
        <p:spPr>
          <a:xfrm>
            <a:off x="6869661" y="2595125"/>
            <a:ext cx="4545505" cy="1440160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6600" spc="3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WORD</a:t>
            </a:r>
            <a:endParaRPr lang="en-US" dirty="0"/>
          </a:p>
        </p:txBody>
      </p:sp>
      <p:sp>
        <p:nvSpPr>
          <p:cNvPr id="32" name="ホームベース 31"/>
          <p:cNvSpPr/>
          <p:nvPr userDrawn="1"/>
        </p:nvSpPr>
        <p:spPr>
          <a:xfrm>
            <a:off x="7086169" y="4282813"/>
            <a:ext cx="405045" cy="315035"/>
          </a:xfrm>
          <a:prstGeom prst="homePlate">
            <a:avLst/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/>
          </a:p>
        </p:txBody>
      </p:sp>
      <p:sp>
        <p:nvSpPr>
          <p:cNvPr id="33" name="テキスト プレースホルダー 11"/>
          <p:cNvSpPr>
            <a:spLocks noGrp="1"/>
          </p:cNvSpPr>
          <p:nvPr>
            <p:ph type="body" sz="quarter" idx="46" hasCustomPrompt="1"/>
          </p:nvPr>
        </p:nvSpPr>
        <p:spPr>
          <a:xfrm>
            <a:off x="7446210" y="4170300"/>
            <a:ext cx="3780419" cy="540060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18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4" name="ホームベース 33"/>
          <p:cNvSpPr/>
          <p:nvPr userDrawn="1"/>
        </p:nvSpPr>
        <p:spPr>
          <a:xfrm>
            <a:off x="7086169" y="4977275"/>
            <a:ext cx="405045" cy="315035"/>
          </a:xfrm>
          <a:prstGeom prst="homePlate">
            <a:avLst/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/>
          </a:p>
        </p:txBody>
      </p:sp>
      <p:sp>
        <p:nvSpPr>
          <p:cNvPr id="35" name="テキスト プレースホルダー 11"/>
          <p:cNvSpPr>
            <a:spLocks noGrp="1"/>
          </p:cNvSpPr>
          <p:nvPr>
            <p:ph type="body" sz="quarter" idx="47" hasCustomPrompt="1"/>
          </p:nvPr>
        </p:nvSpPr>
        <p:spPr>
          <a:xfrm>
            <a:off x="7446210" y="4864762"/>
            <a:ext cx="3780419" cy="540060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18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6" name="ホームベース 35"/>
          <p:cNvSpPr/>
          <p:nvPr userDrawn="1"/>
        </p:nvSpPr>
        <p:spPr>
          <a:xfrm>
            <a:off x="7086169" y="5653098"/>
            <a:ext cx="405045" cy="315035"/>
          </a:xfrm>
          <a:prstGeom prst="homePlate">
            <a:avLst/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/>
          </a:p>
        </p:txBody>
      </p:sp>
      <p:sp>
        <p:nvSpPr>
          <p:cNvPr id="37" name="テキスト プレースホルダー 11"/>
          <p:cNvSpPr>
            <a:spLocks noGrp="1"/>
          </p:cNvSpPr>
          <p:nvPr>
            <p:ph type="body" sz="quarter" idx="48" hasCustomPrompt="1"/>
          </p:nvPr>
        </p:nvSpPr>
        <p:spPr>
          <a:xfrm>
            <a:off x="7446210" y="5540585"/>
            <a:ext cx="3780419" cy="540060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18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8" name="ホームベース 37"/>
          <p:cNvSpPr/>
          <p:nvPr userDrawn="1"/>
        </p:nvSpPr>
        <p:spPr>
          <a:xfrm>
            <a:off x="7086169" y="6330540"/>
            <a:ext cx="405045" cy="315035"/>
          </a:xfrm>
          <a:prstGeom prst="homePlate">
            <a:avLst/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/>
          </a:p>
        </p:txBody>
      </p:sp>
      <p:sp>
        <p:nvSpPr>
          <p:cNvPr id="39" name="テキスト プレースホルダー 11"/>
          <p:cNvSpPr>
            <a:spLocks noGrp="1"/>
          </p:cNvSpPr>
          <p:nvPr>
            <p:ph type="body" sz="quarter" idx="49" hasCustomPrompt="1"/>
          </p:nvPr>
        </p:nvSpPr>
        <p:spPr>
          <a:xfrm>
            <a:off x="7446210" y="6218027"/>
            <a:ext cx="3780419" cy="540060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18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grpSp>
        <p:nvGrpSpPr>
          <p:cNvPr id="40" name="グループ化 39"/>
          <p:cNvGrpSpPr/>
          <p:nvPr userDrawn="1"/>
        </p:nvGrpSpPr>
        <p:grpSpPr>
          <a:xfrm>
            <a:off x="12158542" y="1812181"/>
            <a:ext cx="4545506" cy="5621309"/>
            <a:chOff x="1582365" y="2308464"/>
            <a:chExt cx="4545506" cy="5621309"/>
          </a:xfrm>
        </p:grpSpPr>
        <p:sp>
          <p:nvSpPr>
            <p:cNvPr id="41" name="角丸四角形 40"/>
            <p:cNvSpPr/>
            <p:nvPr userDrawn="1"/>
          </p:nvSpPr>
          <p:spPr>
            <a:xfrm>
              <a:off x="1582366" y="2308464"/>
              <a:ext cx="4545505" cy="5621309"/>
            </a:xfrm>
            <a:prstGeom prst="roundRect">
              <a:avLst>
                <a:gd name="adj" fmla="val 2803"/>
              </a:avLst>
            </a:prstGeom>
            <a:solidFill>
              <a:schemeClr val="accent1"/>
            </a:solidFill>
            <a:ln w="12700" cmpd="thinThick">
              <a:noFill/>
              <a:tailEnd type="triangle" w="lg" len="lg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/>
            </a:p>
          </p:txBody>
        </p:sp>
        <p:sp>
          <p:nvSpPr>
            <p:cNvPr id="42" name="正方形/長方形 41"/>
            <p:cNvSpPr/>
            <p:nvPr userDrawn="1"/>
          </p:nvSpPr>
          <p:spPr>
            <a:xfrm>
              <a:off x="1582366" y="3073270"/>
              <a:ext cx="4545505" cy="1440160"/>
            </a:xfrm>
            <a:prstGeom prst="rect">
              <a:avLst/>
            </a:prstGeom>
            <a:solidFill>
              <a:schemeClr val="accent1">
                <a:lumMod val="60000"/>
                <a:lumOff val="40000"/>
              </a:schemeClr>
            </a:solidFill>
            <a:ln w="12700" cmpd="thinThick">
              <a:noFill/>
              <a:tailEnd type="triangle" w="lg" len="lg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/>
            </a:p>
          </p:txBody>
        </p:sp>
        <p:sp>
          <p:nvSpPr>
            <p:cNvPr id="43" name="正方形/長方形 42"/>
            <p:cNvSpPr/>
            <p:nvPr userDrawn="1"/>
          </p:nvSpPr>
          <p:spPr>
            <a:xfrm>
              <a:off x="1582365" y="4513430"/>
              <a:ext cx="4545505" cy="2876283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" cmpd="thinThick">
              <a:noFill/>
              <a:tailEnd type="triangle" w="lg" len="lg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/>
            </a:p>
          </p:txBody>
        </p:sp>
      </p:grpSp>
      <p:sp>
        <p:nvSpPr>
          <p:cNvPr id="44" name="テキスト プレースホルダー 11"/>
          <p:cNvSpPr>
            <a:spLocks noGrp="1"/>
          </p:cNvSpPr>
          <p:nvPr>
            <p:ph type="body" sz="quarter" idx="50" hasCustomPrompt="1"/>
          </p:nvPr>
        </p:nvSpPr>
        <p:spPr>
          <a:xfrm>
            <a:off x="12158542" y="1803784"/>
            <a:ext cx="4545505" cy="773203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800" spc="3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45" name="テキスト プレースホルダー 11"/>
          <p:cNvSpPr>
            <a:spLocks noGrp="1"/>
          </p:cNvSpPr>
          <p:nvPr>
            <p:ph type="body" sz="quarter" idx="51" hasCustomPrompt="1"/>
          </p:nvPr>
        </p:nvSpPr>
        <p:spPr>
          <a:xfrm>
            <a:off x="12158541" y="6893430"/>
            <a:ext cx="4545505" cy="540060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000" spc="3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46" name="テキスト プレースホルダー 11"/>
          <p:cNvSpPr>
            <a:spLocks noGrp="1"/>
          </p:cNvSpPr>
          <p:nvPr>
            <p:ph type="body" sz="quarter" idx="52" hasCustomPrompt="1"/>
          </p:nvPr>
        </p:nvSpPr>
        <p:spPr>
          <a:xfrm>
            <a:off x="12158543" y="2576987"/>
            <a:ext cx="4545505" cy="1440160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6600" spc="3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WORD</a:t>
            </a:r>
            <a:endParaRPr lang="en-US" dirty="0"/>
          </a:p>
        </p:txBody>
      </p:sp>
      <p:sp>
        <p:nvSpPr>
          <p:cNvPr id="47" name="ホームベース 46"/>
          <p:cNvSpPr/>
          <p:nvPr userDrawn="1"/>
        </p:nvSpPr>
        <p:spPr>
          <a:xfrm>
            <a:off x="12375051" y="4264675"/>
            <a:ext cx="405045" cy="315035"/>
          </a:xfrm>
          <a:prstGeom prst="homePlate">
            <a:avLst/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/>
          </a:p>
        </p:txBody>
      </p:sp>
      <p:sp>
        <p:nvSpPr>
          <p:cNvPr id="48" name="テキスト プレースホルダー 11"/>
          <p:cNvSpPr>
            <a:spLocks noGrp="1"/>
          </p:cNvSpPr>
          <p:nvPr>
            <p:ph type="body" sz="quarter" idx="53" hasCustomPrompt="1"/>
          </p:nvPr>
        </p:nvSpPr>
        <p:spPr>
          <a:xfrm>
            <a:off x="12735092" y="4152162"/>
            <a:ext cx="3780419" cy="540060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18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49" name="ホームベース 48"/>
          <p:cNvSpPr/>
          <p:nvPr userDrawn="1"/>
        </p:nvSpPr>
        <p:spPr>
          <a:xfrm>
            <a:off x="12375051" y="4959137"/>
            <a:ext cx="405045" cy="315035"/>
          </a:xfrm>
          <a:prstGeom prst="homePlate">
            <a:avLst/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/>
          </a:p>
        </p:txBody>
      </p:sp>
      <p:sp>
        <p:nvSpPr>
          <p:cNvPr id="50" name="テキスト プレースホルダー 11"/>
          <p:cNvSpPr>
            <a:spLocks noGrp="1"/>
          </p:cNvSpPr>
          <p:nvPr>
            <p:ph type="body" sz="quarter" idx="54" hasCustomPrompt="1"/>
          </p:nvPr>
        </p:nvSpPr>
        <p:spPr>
          <a:xfrm>
            <a:off x="12735092" y="4846624"/>
            <a:ext cx="3780419" cy="540060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18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51" name="ホームベース 50"/>
          <p:cNvSpPr/>
          <p:nvPr userDrawn="1"/>
        </p:nvSpPr>
        <p:spPr>
          <a:xfrm>
            <a:off x="12375051" y="5634960"/>
            <a:ext cx="405045" cy="315035"/>
          </a:xfrm>
          <a:prstGeom prst="homePlate">
            <a:avLst/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/>
          </a:p>
        </p:txBody>
      </p:sp>
      <p:sp>
        <p:nvSpPr>
          <p:cNvPr id="52" name="テキスト プレースホルダー 11"/>
          <p:cNvSpPr>
            <a:spLocks noGrp="1"/>
          </p:cNvSpPr>
          <p:nvPr>
            <p:ph type="body" sz="quarter" idx="55" hasCustomPrompt="1"/>
          </p:nvPr>
        </p:nvSpPr>
        <p:spPr>
          <a:xfrm>
            <a:off x="12735092" y="5522447"/>
            <a:ext cx="3780419" cy="540060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18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53" name="ホームベース 52"/>
          <p:cNvSpPr/>
          <p:nvPr userDrawn="1"/>
        </p:nvSpPr>
        <p:spPr>
          <a:xfrm>
            <a:off x="12375051" y="6312402"/>
            <a:ext cx="405045" cy="315035"/>
          </a:xfrm>
          <a:prstGeom prst="homePlate">
            <a:avLst/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/>
          </a:p>
        </p:txBody>
      </p:sp>
      <p:sp>
        <p:nvSpPr>
          <p:cNvPr id="54" name="テキスト プレースホルダー 11"/>
          <p:cNvSpPr>
            <a:spLocks noGrp="1"/>
          </p:cNvSpPr>
          <p:nvPr>
            <p:ph type="body" sz="quarter" idx="56" hasCustomPrompt="1"/>
          </p:nvPr>
        </p:nvSpPr>
        <p:spPr>
          <a:xfrm>
            <a:off x="12735092" y="6199889"/>
            <a:ext cx="3780419" cy="540060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18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cxnSp>
        <p:nvCxnSpPr>
          <p:cNvPr id="55" name="直線コネクタ 54"/>
          <p:cNvCxnSpPr/>
          <p:nvPr userDrawn="1"/>
        </p:nvCxnSpPr>
        <p:spPr>
          <a:xfrm flipH="1" flipV="1">
            <a:off x="3332956" y="7753789"/>
            <a:ext cx="11620500" cy="1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6" name="テキスト プレースホルダー 11"/>
          <p:cNvSpPr>
            <a:spLocks noGrp="1"/>
          </p:cNvSpPr>
          <p:nvPr>
            <p:ph type="body" sz="quarter" idx="57" hasCustomPrompt="1"/>
          </p:nvPr>
        </p:nvSpPr>
        <p:spPr>
          <a:xfrm>
            <a:off x="2097255" y="7975591"/>
            <a:ext cx="14102428" cy="1539112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spcBef>
                <a:spcPts val="0"/>
              </a:spcBef>
              <a:defRPr sz="24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91524618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500"/>
                            </p:stCondLst>
                            <p:childTnLst>
                              <p:par>
                                <p:cTn id="2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1000"/>
                            </p:stCondLst>
                            <p:childTnLst>
                              <p:par>
                                <p:cTn id="51" presetID="53" presetClass="entr" presetSubtype="16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8" dur="500" fill="hold"/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500" fill="hold"/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0" dur="500"/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500" fill="hold"/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8" dur="500" fill="hold"/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500" fill="hold"/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0" dur="500"/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2000"/>
                            </p:stCondLst>
                            <p:childTnLst>
                              <p:par>
                                <p:cTn id="7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4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7" dur="500"/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0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3" dur="500"/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6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9" dur="500"/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2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5" dur="500"/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6" fill="hold">
                            <p:stCondLst>
                              <p:cond delay="2500"/>
                            </p:stCondLst>
                            <p:childTnLst>
                              <p:par>
                                <p:cTn id="97" presetID="53" presetClass="entr" presetSubtype="16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9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1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2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4" dur="500" fill="hold"/>
                                        <p:tgtEl>
                                          <p:spTgt spid="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5" dur="500" fill="hold"/>
                                        <p:tgtEl>
                                          <p:spTgt spid="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6" dur="500"/>
                                        <p:tgtEl>
                                          <p:spTgt spid="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7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9" dur="500" fill="hold"/>
                                        <p:tgtEl>
                                          <p:spTgt spid="4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0" dur="500" fill="hold"/>
                                        <p:tgtEl>
                                          <p:spTgt spid="4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1" dur="500"/>
                                        <p:tgtEl>
                                          <p:spTgt spid="4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2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4" dur="500" fill="hold"/>
                                        <p:tgtEl>
                                          <p:spTgt spid="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5" dur="500" fill="hold"/>
                                        <p:tgtEl>
                                          <p:spTgt spid="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6" dur="500"/>
                                        <p:tgtEl>
                                          <p:spTgt spid="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7" fill="hold">
                            <p:stCondLst>
                              <p:cond delay="3500"/>
                            </p:stCondLst>
                            <p:childTnLst>
                              <p:par>
                                <p:cTn id="11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0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3" dur="500"/>
                                        <p:tgtEl>
                                          <p:spTgt spid="4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6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9" dur="500"/>
                                        <p:tgtEl>
                                          <p:spTgt spid="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2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5" dur="500"/>
                                        <p:tgtEl>
                                          <p:spTgt spid="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8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1" dur="500"/>
                                        <p:tgtEl>
                                          <p:spTgt spid="5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2" fill="hold">
                            <p:stCondLst>
                              <p:cond delay="4000"/>
                            </p:stCondLst>
                            <p:childTnLst>
                              <p:par>
                                <p:cTn id="143" presetID="16" presetClass="entr" presetSubtype="37" fill="hold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45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6" presetID="2" presetClass="entr" presetSubtype="4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8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9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 build="p">
        <p:tmplLst>
          <p:tmpl lvl="1">
            <p:tnLst>
              <p:par>
                <p:cTn presetID="53" presetClass="entr" presetSubtype="16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500" fill="hold"/>
                        <p:tgtEl>
                          <p:spTgt spid="14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14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500"/>
                        <p:tgtEl>
                          <p:spTgt spid="1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5" grpId="0" build="p">
        <p:tmplLst>
          <p:tmpl lvl="1">
            <p:tnLst>
              <p:par>
                <p:cTn presetID="53" presetClass="entr" presetSubtype="16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500" fill="hold"/>
                        <p:tgtEl>
                          <p:spTgt spid="15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15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500"/>
                        <p:tgtEl>
                          <p:spTgt spid="1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6" grpId="0" build="p">
        <p:tmplLst>
          <p:tmpl lvl="1">
            <p:tnLst>
              <p:par>
                <p:cTn presetID="53" presetClass="entr" presetSubtype="16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500" fill="hold"/>
                        <p:tgtEl>
                          <p:spTgt spid="16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16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500"/>
                        <p:tgtEl>
                          <p:spTgt spid="1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7" grpId="0" animBg="1"/>
      <p:bldP spid="18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9" grpId="0" animBg="1"/>
      <p:bldP spid="20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1" grpId="0" animBg="1"/>
      <p:bldP spid="22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3" grpId="0" animBg="1"/>
      <p:bldP spid="24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9" grpId="0" build="p">
        <p:tmplLst>
          <p:tmpl lvl="1">
            <p:tnLst>
              <p:par>
                <p:cTn presetID="53" presetClass="entr" presetSubtype="16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500" fill="hold"/>
                        <p:tgtEl>
                          <p:spTgt spid="29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29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500"/>
                        <p:tgtEl>
                          <p:spTgt spid="2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0" grpId="0" build="p">
        <p:tmplLst>
          <p:tmpl lvl="1">
            <p:tnLst>
              <p:par>
                <p:cTn presetID="53" presetClass="entr" presetSubtype="16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500" fill="hold"/>
                        <p:tgtEl>
                          <p:spTgt spid="30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30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500"/>
                        <p:tgtEl>
                          <p:spTgt spid="3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1" grpId="0" build="p">
        <p:tmplLst>
          <p:tmpl lvl="1">
            <p:tnLst>
              <p:par>
                <p:cTn presetID="53" presetClass="entr" presetSubtype="16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500" fill="hold"/>
                        <p:tgtEl>
                          <p:spTgt spid="31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31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500"/>
                        <p:tgtEl>
                          <p:spTgt spid="3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2" grpId="0" animBg="1"/>
      <p:bldP spid="33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4" grpId="0" animBg="1"/>
      <p:bldP spid="35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6" grpId="0" animBg="1"/>
      <p:bldP spid="37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8" grpId="0" animBg="1"/>
      <p:bldP spid="39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4" grpId="0" build="p">
        <p:tmplLst>
          <p:tmpl lvl="1">
            <p:tnLst>
              <p:par>
                <p:cTn presetID="53" presetClass="entr" presetSubtype="16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500" fill="hold"/>
                        <p:tgtEl>
                          <p:spTgt spid="44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44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500"/>
                        <p:tgtEl>
                          <p:spTgt spid="4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5" grpId="0" build="p">
        <p:tmplLst>
          <p:tmpl lvl="1">
            <p:tnLst>
              <p:par>
                <p:cTn presetID="53" presetClass="entr" presetSubtype="16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500" fill="hold"/>
                        <p:tgtEl>
                          <p:spTgt spid="45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45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500"/>
                        <p:tgtEl>
                          <p:spTgt spid="4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6" grpId="0" build="p">
        <p:tmplLst>
          <p:tmpl lvl="1">
            <p:tnLst>
              <p:par>
                <p:cTn presetID="53" presetClass="entr" presetSubtype="16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500" fill="hold"/>
                        <p:tgtEl>
                          <p:spTgt spid="46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46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500"/>
                        <p:tgtEl>
                          <p:spTgt spid="4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7" grpId="0" animBg="1"/>
      <p:bldP spid="48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4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9" grpId="0" animBg="1"/>
      <p:bldP spid="50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5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1" grpId="0" animBg="1"/>
      <p:bldP spid="52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5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3" grpId="0" animBg="1"/>
      <p:bldP spid="54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5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6" grpId="0">
        <p:tmplLst>
          <p:tmpl>
            <p:tnLst>
              <p:par>
                <p:cTn presetID="2" presetClass="entr" presetSubtype="4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5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5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5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resenter 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正方形/長方形 2"/>
          <p:cNvSpPr/>
          <p:nvPr userDrawn="1"/>
        </p:nvSpPr>
        <p:spPr>
          <a:xfrm>
            <a:off x="17065166" y="9251885"/>
            <a:ext cx="405045" cy="1035115"/>
          </a:xfrm>
          <a:prstGeom prst="rect">
            <a:avLst/>
          </a:prstGeom>
          <a:solidFill>
            <a:schemeClr val="bg1"/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en-US">
              <a:solidFill>
                <a:prstClr val="white"/>
              </a:solidFill>
            </a:endParaRPr>
          </a:p>
        </p:txBody>
      </p:sp>
      <p:sp>
        <p:nvSpPr>
          <p:cNvPr id="17" name="正方形/長方形 16"/>
          <p:cNvSpPr/>
          <p:nvPr userDrawn="1"/>
        </p:nvSpPr>
        <p:spPr>
          <a:xfrm>
            <a:off x="0" y="8204135"/>
            <a:ext cx="18286413" cy="2095500"/>
          </a:xfrm>
          <a:prstGeom prst="rect">
            <a:avLst/>
          </a:prstGeom>
          <a:solidFill>
            <a:schemeClr val="accent1"/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5" name="円/楕円 4"/>
          <p:cNvSpPr/>
          <p:nvPr userDrawn="1"/>
        </p:nvSpPr>
        <p:spPr>
          <a:xfrm>
            <a:off x="772276" y="1271022"/>
            <a:ext cx="5809079" cy="5809583"/>
          </a:xfrm>
          <a:prstGeom prst="ellipse">
            <a:avLst/>
          </a:prstGeom>
          <a:solidFill>
            <a:schemeClr val="accent1">
              <a:lumMod val="20000"/>
              <a:lumOff val="80000"/>
              <a:alpha val="14000"/>
            </a:schemeClr>
          </a:solidFill>
          <a:ln w="12700">
            <a:solidFill>
              <a:schemeClr val="accent1"/>
            </a:solidFill>
            <a:prstDash val="dash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 sz="2400" dirty="0" smtClean="0">
              <a:solidFill>
                <a:prstClr val="black"/>
              </a:solidFill>
              <a:latin typeface="Roboto Condensed Light"/>
            </a:endParaRPr>
          </a:p>
        </p:txBody>
      </p:sp>
      <p:sp>
        <p:nvSpPr>
          <p:cNvPr id="6" name="図プレースホルダー 9"/>
          <p:cNvSpPr>
            <a:spLocks noGrp="1"/>
          </p:cNvSpPr>
          <p:nvPr>
            <p:ph type="pic" sz="quarter" idx="12" hasCustomPrompt="1"/>
          </p:nvPr>
        </p:nvSpPr>
        <p:spPr>
          <a:xfrm>
            <a:off x="963207" y="1461970"/>
            <a:ext cx="5427217" cy="5427687"/>
          </a:xfrm>
          <a:prstGeom prst="ellipse">
            <a:avLst/>
          </a:prstGeom>
        </p:spPr>
        <p:txBody>
          <a:bodyPr/>
          <a:lstStyle>
            <a:lvl1pPr>
              <a:defRPr/>
            </a:lvl1pPr>
          </a:lstStyle>
          <a:p>
            <a:r>
              <a:rPr kumimoji="1" lang="en-US" altLang="ja-JP" dirty="0" smtClean="0"/>
              <a:t>Add Image</a:t>
            </a:r>
            <a:endParaRPr kumimoji="1" lang="ja-JP" altLang="en-US" dirty="0"/>
          </a:p>
        </p:txBody>
      </p:sp>
      <p:sp>
        <p:nvSpPr>
          <p:cNvPr id="7" name="タイトル 1"/>
          <p:cNvSpPr>
            <a:spLocks noGrp="1"/>
          </p:cNvSpPr>
          <p:nvPr>
            <p:ph type="title" hasCustomPrompt="1"/>
          </p:nvPr>
        </p:nvSpPr>
        <p:spPr>
          <a:xfrm>
            <a:off x="7117981" y="901252"/>
            <a:ext cx="10351150" cy="1814061"/>
          </a:xfrm>
          <a:prstGeom prst="rect">
            <a:avLst/>
          </a:prstGeom>
        </p:spPr>
        <p:txBody>
          <a:bodyPr anchor="b"/>
          <a:lstStyle>
            <a:lvl1pPr algn="l">
              <a:defRPr sz="9600" spc="600" baseline="0"/>
            </a:lvl1pPr>
          </a:lstStyle>
          <a:p>
            <a:r>
              <a:rPr lang="en-US" altLang="ja-JP" dirty="0" smtClean="0"/>
              <a:t>NAME HERE</a:t>
            </a:r>
            <a:endParaRPr kumimoji="1" lang="ja-JP" altLang="en-US" dirty="0"/>
          </a:p>
        </p:txBody>
      </p:sp>
      <p:sp>
        <p:nvSpPr>
          <p:cNvPr id="8" name="テキスト プレースホルダー 11"/>
          <p:cNvSpPr>
            <a:spLocks noGrp="1"/>
          </p:cNvSpPr>
          <p:nvPr>
            <p:ph type="body" sz="quarter" idx="15" hasCustomPrompt="1"/>
          </p:nvPr>
        </p:nvSpPr>
        <p:spPr>
          <a:xfrm>
            <a:off x="7123775" y="2387210"/>
            <a:ext cx="10345355" cy="990542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4400" spc="300">
                <a:solidFill>
                  <a:schemeClr val="tx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1" name="テキスト プレースホルダー 11"/>
          <p:cNvSpPr>
            <a:spLocks noGrp="1"/>
          </p:cNvSpPr>
          <p:nvPr>
            <p:ph type="body" sz="quarter" idx="16" hasCustomPrompt="1"/>
          </p:nvPr>
        </p:nvSpPr>
        <p:spPr>
          <a:xfrm>
            <a:off x="7085676" y="5714552"/>
            <a:ext cx="10351150" cy="1765748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</a:p>
          <a:p>
            <a:pPr lvl="0"/>
            <a:endParaRPr lang="en-US" dirty="0" smtClean="0"/>
          </a:p>
          <a:p>
            <a:pPr lvl="0"/>
            <a:endParaRPr lang="en-US" dirty="0"/>
          </a:p>
        </p:txBody>
      </p:sp>
      <p:sp>
        <p:nvSpPr>
          <p:cNvPr id="2" name="円/楕円 1"/>
          <p:cNvSpPr/>
          <p:nvPr userDrawn="1"/>
        </p:nvSpPr>
        <p:spPr>
          <a:xfrm>
            <a:off x="7150098" y="3515412"/>
            <a:ext cx="1966913" cy="1966913"/>
          </a:xfrm>
          <a:prstGeom prst="ellipse">
            <a:avLst/>
          </a:prstGeom>
          <a:solidFill>
            <a:schemeClr val="accent1"/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2" name="円/楕円 11"/>
          <p:cNvSpPr/>
          <p:nvPr userDrawn="1"/>
        </p:nvSpPr>
        <p:spPr>
          <a:xfrm>
            <a:off x="9639298" y="3515411"/>
            <a:ext cx="1966913" cy="1966913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3" name="円/楕円 12"/>
          <p:cNvSpPr/>
          <p:nvPr userDrawn="1"/>
        </p:nvSpPr>
        <p:spPr>
          <a:xfrm>
            <a:off x="12128498" y="3515411"/>
            <a:ext cx="1966913" cy="1966913"/>
          </a:xfrm>
          <a:prstGeom prst="ellipse">
            <a:avLst/>
          </a:prstGeom>
          <a:solidFill>
            <a:schemeClr val="accent1">
              <a:lumMod val="50000"/>
            </a:schemeClr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4" name="テキスト プレースホルダー 11"/>
          <p:cNvSpPr>
            <a:spLocks noGrp="1"/>
          </p:cNvSpPr>
          <p:nvPr>
            <p:ph type="body" sz="quarter" idx="17" hasCustomPrompt="1"/>
          </p:nvPr>
        </p:nvSpPr>
        <p:spPr>
          <a:xfrm>
            <a:off x="7276176" y="3996482"/>
            <a:ext cx="1726537" cy="990542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spcBef>
                <a:spcPts val="0"/>
              </a:spcBef>
              <a:defRPr sz="20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5" name="テキスト プレースホルダー 11"/>
          <p:cNvSpPr>
            <a:spLocks noGrp="1"/>
          </p:cNvSpPr>
          <p:nvPr>
            <p:ph type="body" sz="quarter" idx="18" hasCustomPrompt="1"/>
          </p:nvPr>
        </p:nvSpPr>
        <p:spPr>
          <a:xfrm>
            <a:off x="12248685" y="4003597"/>
            <a:ext cx="1726537" cy="990542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spcBef>
                <a:spcPts val="0"/>
              </a:spcBef>
              <a:defRPr sz="20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6" name="テキスト プレースホルダー 11"/>
          <p:cNvSpPr>
            <a:spLocks noGrp="1"/>
          </p:cNvSpPr>
          <p:nvPr>
            <p:ph type="body" sz="quarter" idx="19" hasCustomPrompt="1"/>
          </p:nvPr>
        </p:nvSpPr>
        <p:spPr>
          <a:xfrm>
            <a:off x="9759485" y="3998013"/>
            <a:ext cx="1726537" cy="990542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spcBef>
                <a:spcPts val="0"/>
              </a:spcBef>
              <a:defRPr sz="20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8" name="図プレースホルダー 7"/>
          <p:cNvSpPr>
            <a:spLocks noGrp="1"/>
          </p:cNvSpPr>
          <p:nvPr>
            <p:ph type="pic" sz="quarter" idx="20" hasCustomPrompt="1"/>
          </p:nvPr>
        </p:nvSpPr>
        <p:spPr>
          <a:xfrm>
            <a:off x="3286147" y="8711104"/>
            <a:ext cx="836737" cy="836737"/>
          </a:xfrm>
        </p:spPr>
        <p:txBody>
          <a:bodyPr>
            <a:normAutofit/>
          </a:bodyPr>
          <a:lstStyle>
            <a:lvl1pPr>
              <a:defRPr sz="1600"/>
            </a:lvl1pPr>
          </a:lstStyle>
          <a:p>
            <a:r>
              <a:rPr kumimoji="1" lang="en-US" altLang="ja-JP" dirty="0" smtClean="0"/>
              <a:t>ICON</a:t>
            </a:r>
            <a:endParaRPr kumimoji="1" lang="ja-JP" altLang="en-US" dirty="0"/>
          </a:p>
        </p:txBody>
      </p:sp>
      <p:sp>
        <p:nvSpPr>
          <p:cNvPr id="19" name="テキスト プレースホルダー 11"/>
          <p:cNvSpPr>
            <a:spLocks noGrp="1"/>
          </p:cNvSpPr>
          <p:nvPr>
            <p:ph type="body" sz="quarter" idx="28" hasCustomPrompt="1"/>
          </p:nvPr>
        </p:nvSpPr>
        <p:spPr>
          <a:xfrm>
            <a:off x="4120247" y="8622205"/>
            <a:ext cx="3169454" cy="1054100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spcBef>
                <a:spcPts val="0"/>
              </a:spcBef>
              <a:defRPr sz="180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0" name="図プレースホルダー 7"/>
          <p:cNvSpPr>
            <a:spLocks noGrp="1"/>
          </p:cNvSpPr>
          <p:nvPr>
            <p:ph type="pic" sz="quarter" idx="29" hasCustomPrompt="1"/>
          </p:nvPr>
        </p:nvSpPr>
        <p:spPr>
          <a:xfrm>
            <a:off x="7656617" y="8711104"/>
            <a:ext cx="836737" cy="836737"/>
          </a:xfrm>
        </p:spPr>
        <p:txBody>
          <a:bodyPr>
            <a:normAutofit/>
          </a:bodyPr>
          <a:lstStyle>
            <a:lvl1pPr>
              <a:defRPr sz="1600"/>
            </a:lvl1pPr>
          </a:lstStyle>
          <a:p>
            <a:r>
              <a:rPr kumimoji="1" lang="en-US" altLang="ja-JP" dirty="0" smtClean="0"/>
              <a:t>ICON</a:t>
            </a:r>
            <a:endParaRPr kumimoji="1" lang="ja-JP" altLang="en-US" dirty="0"/>
          </a:p>
        </p:txBody>
      </p:sp>
      <p:sp>
        <p:nvSpPr>
          <p:cNvPr id="21" name="テキスト プレースホルダー 11"/>
          <p:cNvSpPr>
            <a:spLocks noGrp="1"/>
          </p:cNvSpPr>
          <p:nvPr>
            <p:ph type="body" sz="quarter" idx="30" hasCustomPrompt="1"/>
          </p:nvPr>
        </p:nvSpPr>
        <p:spPr>
          <a:xfrm>
            <a:off x="8490717" y="8634905"/>
            <a:ext cx="3169454" cy="1054100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spcBef>
                <a:spcPts val="0"/>
              </a:spcBef>
              <a:defRPr sz="180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2" name="図プレースホルダー 7"/>
          <p:cNvSpPr>
            <a:spLocks noGrp="1"/>
          </p:cNvSpPr>
          <p:nvPr>
            <p:ph type="pic" sz="quarter" idx="31" hasCustomPrompt="1"/>
          </p:nvPr>
        </p:nvSpPr>
        <p:spPr>
          <a:xfrm>
            <a:off x="12025417" y="8711104"/>
            <a:ext cx="836737" cy="836737"/>
          </a:xfrm>
        </p:spPr>
        <p:txBody>
          <a:bodyPr>
            <a:normAutofit/>
          </a:bodyPr>
          <a:lstStyle>
            <a:lvl1pPr>
              <a:defRPr sz="1600"/>
            </a:lvl1pPr>
          </a:lstStyle>
          <a:p>
            <a:r>
              <a:rPr kumimoji="1" lang="en-US" altLang="ja-JP" dirty="0" smtClean="0"/>
              <a:t>ICON</a:t>
            </a:r>
            <a:endParaRPr kumimoji="1" lang="ja-JP" altLang="en-US" dirty="0"/>
          </a:p>
        </p:txBody>
      </p:sp>
      <p:sp>
        <p:nvSpPr>
          <p:cNvPr id="23" name="テキスト プレースホルダー 11"/>
          <p:cNvSpPr>
            <a:spLocks noGrp="1"/>
          </p:cNvSpPr>
          <p:nvPr>
            <p:ph type="body" sz="quarter" idx="32" hasCustomPrompt="1"/>
          </p:nvPr>
        </p:nvSpPr>
        <p:spPr>
          <a:xfrm>
            <a:off x="12859517" y="8622205"/>
            <a:ext cx="3169454" cy="1054100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spcBef>
                <a:spcPts val="0"/>
              </a:spcBef>
              <a:defRPr sz="180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04744868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49" presetClass="entr" presetSubtype="0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500"/>
                            </p:stCondLst>
                            <p:childTnLst>
                              <p:par>
                                <p:cTn id="18" presetID="2" presetClass="entr" presetSubtype="9" decel="100000" fill="hold" grpId="0" nodeType="after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2" presetClass="entr" presetSubtype="2" decel="100000" fill="hold" grpId="0" nodeType="with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050"/>
                            </p:stCondLst>
                            <p:childTnLst>
                              <p:par>
                                <p:cTn id="27" presetID="10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2050"/>
                            </p:stCondLst>
                            <p:childTnLst>
                              <p:par>
                                <p:cTn id="3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2550"/>
                            </p:stCondLst>
                            <p:childTnLst>
                              <p:par>
                                <p:cTn id="4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3050"/>
                            </p:stCondLst>
                            <p:childTnLst>
                              <p:par>
                                <p:cTn id="48" presetID="10" presetClass="entr" presetSubtype="0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3800"/>
                            </p:stCondLst>
                            <p:childTnLst>
                              <p:par>
                                <p:cTn id="52" presetID="22" presetClass="entr" presetSubtype="8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4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4550"/>
                            </p:stCondLst>
                            <p:childTnLst>
                              <p:par>
                                <p:cTn id="5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5050"/>
                            </p:stCondLst>
                            <p:childTnLst>
                              <p:par>
                                <p:cTn id="6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8" dur="500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9" fill="hold">
                            <p:stCondLst>
                              <p:cond delay="5550"/>
                            </p:stCondLst>
                            <p:childTnLst>
                              <p:par>
                                <p:cTn id="7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2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5" dur="500"/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" grpId="0" animBg="1"/>
      <p:bldP spid="5" grpId="0" animBg="1"/>
      <p:bldP spid="6" grpId="0"/>
      <p:bldP spid="7" grpId="0"/>
      <p:bldP spid="8" grpId="0" build="p">
        <p:tmplLst>
          <p:tmpl lvl="1">
            <p:tnLst>
              <p:par>
                <p:cTn presetID="2" presetClass="entr" presetSubtype="2" decel="100000" fill="hold" nodeType="withEffect">
                  <p:stCondLst>
                    <p:cond delay="0"/>
                  </p:stCondLst>
                  <p:iterate type="wd">
                    <p:tmPct val="10000"/>
                  </p:iterate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1" grpId="0">
        <p:tmplLst>
          <p:tmpl>
            <p:tnLst>
              <p:par>
                <p:cTn presetID="10" presetClass="entr" presetSubtype="0" fill="hold" nodeType="after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" grpId="0" animBg="1"/>
      <p:bldP spid="12" grpId="0" animBg="1"/>
      <p:bldP spid="13" grpId="0" animBg="1"/>
      <p:bldP spid="14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5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6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8" grpId="0"/>
      <p:bldP spid="19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0" grpId="0"/>
      <p:bldP spid="21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2" grpId="0"/>
      <p:bldP spid="23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3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5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resid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  <a:alpha val="70000"/>
                  </a:prstClr>
                </a:solidFill>
              </a:rPr>
              <a:t>The Power of PowerPoint | thepopp.com</a:t>
            </a:r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87164BF-D67A-46C0-81D2-5BAF67C00C80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  <p:sp>
        <p:nvSpPr>
          <p:cNvPr id="7" name="タイトル 1"/>
          <p:cNvSpPr>
            <a:spLocks noGrp="1"/>
          </p:cNvSpPr>
          <p:nvPr>
            <p:ph type="title" hasCustomPrompt="1"/>
          </p:nvPr>
        </p:nvSpPr>
        <p:spPr>
          <a:xfrm>
            <a:off x="862286" y="5593550"/>
            <a:ext cx="16606845" cy="1011105"/>
          </a:xfrm>
          <a:prstGeom prst="rect">
            <a:avLst/>
          </a:prstGeom>
        </p:spPr>
        <p:txBody>
          <a:bodyPr anchor="b"/>
          <a:lstStyle>
            <a:lvl1pPr algn="ctr">
              <a:defRPr sz="5400" spc="1500" baseline="0"/>
            </a:lvl1pPr>
          </a:lstStyle>
          <a:p>
            <a:r>
              <a:rPr lang="en-US" altLang="ja-JP" dirty="0" smtClean="0"/>
              <a:t>NAME HERE</a:t>
            </a:r>
            <a:endParaRPr kumimoji="1" lang="ja-JP" altLang="en-US" dirty="0"/>
          </a:p>
        </p:txBody>
      </p:sp>
      <p:sp>
        <p:nvSpPr>
          <p:cNvPr id="8" name="テキスト プレースホルダー 11"/>
          <p:cNvSpPr>
            <a:spLocks noGrp="1"/>
          </p:cNvSpPr>
          <p:nvPr>
            <p:ph type="body" sz="quarter" idx="15" hasCustomPrompt="1"/>
          </p:nvPr>
        </p:nvSpPr>
        <p:spPr>
          <a:xfrm>
            <a:off x="2623106" y="7573772"/>
            <a:ext cx="13040199" cy="1530168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9" name="円/楕円 8"/>
          <p:cNvSpPr/>
          <p:nvPr userDrawn="1"/>
        </p:nvSpPr>
        <p:spPr>
          <a:xfrm>
            <a:off x="6802946" y="777992"/>
            <a:ext cx="4631885" cy="4632286"/>
          </a:xfrm>
          <a:prstGeom prst="ellipse">
            <a:avLst/>
          </a:prstGeom>
          <a:solidFill>
            <a:schemeClr val="accent1">
              <a:lumMod val="20000"/>
              <a:lumOff val="80000"/>
              <a:alpha val="14000"/>
            </a:schemeClr>
          </a:solidFill>
          <a:ln w="12700">
            <a:solidFill>
              <a:schemeClr val="accent1"/>
            </a:solidFill>
            <a:prstDash val="dash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 sz="2400" dirty="0" smtClean="0">
              <a:solidFill>
                <a:prstClr val="black"/>
              </a:solidFill>
              <a:latin typeface="Roboto Condensed Light"/>
            </a:endParaRPr>
          </a:p>
        </p:txBody>
      </p:sp>
      <p:sp>
        <p:nvSpPr>
          <p:cNvPr id="10" name="図プレースホルダー 9"/>
          <p:cNvSpPr>
            <a:spLocks noGrp="1"/>
          </p:cNvSpPr>
          <p:nvPr>
            <p:ph type="pic" sz="quarter" idx="12" hasCustomPrompt="1"/>
          </p:nvPr>
        </p:nvSpPr>
        <p:spPr>
          <a:xfrm>
            <a:off x="7005046" y="980110"/>
            <a:ext cx="4227685" cy="4228051"/>
          </a:xfrm>
          <a:prstGeom prst="ellipse">
            <a:avLst/>
          </a:prstGeom>
        </p:spPr>
        <p:txBody>
          <a:bodyPr/>
          <a:lstStyle>
            <a:lvl1pPr>
              <a:defRPr/>
            </a:lvl1pPr>
          </a:lstStyle>
          <a:p>
            <a:r>
              <a:rPr kumimoji="1" lang="en-US" altLang="ja-JP" dirty="0" smtClean="0"/>
              <a:t>Add Image</a:t>
            </a:r>
            <a:endParaRPr kumimoji="1" lang="ja-JP" altLang="en-US" dirty="0"/>
          </a:p>
        </p:txBody>
      </p:sp>
      <p:sp>
        <p:nvSpPr>
          <p:cNvPr id="11" name="テキスト プレースホルダー 11"/>
          <p:cNvSpPr>
            <a:spLocks noGrp="1"/>
          </p:cNvSpPr>
          <p:nvPr>
            <p:ph type="body" sz="quarter" idx="16" hasCustomPrompt="1"/>
          </p:nvPr>
        </p:nvSpPr>
        <p:spPr>
          <a:xfrm>
            <a:off x="2594582" y="6493650"/>
            <a:ext cx="13097249" cy="773203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defRPr sz="3200" spc="300">
                <a:solidFill>
                  <a:schemeClr val="tx2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cxnSp>
        <p:nvCxnSpPr>
          <p:cNvPr id="12" name="直線コネクタ 11"/>
          <p:cNvCxnSpPr/>
          <p:nvPr userDrawn="1"/>
        </p:nvCxnSpPr>
        <p:spPr>
          <a:xfrm>
            <a:off x="2623107" y="7393750"/>
            <a:ext cx="13040199" cy="0"/>
          </a:xfrm>
          <a:prstGeom prst="line">
            <a:avLst/>
          </a:prstGeom>
          <a:ln w="12700">
            <a:solidFill>
              <a:schemeClr val="accent1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427140026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49" presetClass="entr" presetSubtype="0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500"/>
                            </p:stCondLst>
                            <p:childTnLst>
                              <p:par>
                                <p:cTn id="18" presetID="2" presetClass="entr" presetSubtype="9" decel="100000" fill="hold" grpId="0" nodeType="afterEffect">
                                  <p:stCondLst>
                                    <p:cond delay="25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2" presetClass="entr" presetSubtype="2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16" presetClass="entr" presetSubtype="37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29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2" presetClass="entr" presetSubtype="4" decel="100000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8" grpId="0">
        <p:tmplLst>
          <p:tmpl>
            <p:tnLst>
              <p:par>
                <p:cTn presetID="2" presetClass="entr" presetSubtype="4" decel="100000" fill="hold" nodeType="withEffect">
                  <p:stCondLst>
                    <p:cond delay="1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9" grpId="0" animBg="1"/>
      <p:bldP spid="10" grpId="0"/>
      <p:bldP spid="11" grpId="0" build="p">
        <p:tmplLst>
          <p:tmpl lvl="1">
            <p:tnLst>
              <p:par>
                <p:cTn presetID="2" presetClass="entr" presetSubtype="2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5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  <a:alpha val="70000"/>
                  </a:prstClr>
                </a:solidFill>
              </a:rPr>
              <a:t>The Power of PowerPoint | thepopp.com</a:t>
            </a:r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87164BF-D67A-46C0-81D2-5BAF67C00C80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  <p:sp>
        <p:nvSpPr>
          <p:cNvPr id="5" name="タイトル 1"/>
          <p:cNvSpPr>
            <a:spLocks noGrp="1"/>
          </p:cNvSpPr>
          <p:nvPr>
            <p:ph type="title" hasCustomPrompt="1"/>
          </p:nvPr>
        </p:nvSpPr>
        <p:spPr>
          <a:xfrm>
            <a:off x="547252" y="3343301"/>
            <a:ext cx="7470830" cy="3555394"/>
          </a:xfrm>
          <a:prstGeom prst="rect">
            <a:avLst/>
          </a:prstGeom>
        </p:spPr>
        <p:txBody>
          <a:bodyPr anchor="ctr"/>
          <a:lstStyle>
            <a:lvl1pPr algn="r">
              <a:lnSpc>
                <a:spcPts val="9000"/>
              </a:lnSpc>
              <a:defRPr sz="9600" spc="600" baseline="0"/>
            </a:lvl1pPr>
          </a:lstStyle>
          <a:p>
            <a:r>
              <a:rPr lang="en-US" altLang="ja-JP" dirty="0" smtClean="0"/>
              <a:t>SLIDE TITLE HERE</a:t>
            </a:r>
            <a:endParaRPr kumimoji="1" lang="ja-JP" altLang="en-US" dirty="0"/>
          </a:p>
        </p:txBody>
      </p:sp>
      <p:sp>
        <p:nvSpPr>
          <p:cNvPr id="6" name="正方形/長方形 5"/>
          <p:cNvSpPr/>
          <p:nvPr userDrawn="1"/>
        </p:nvSpPr>
        <p:spPr>
          <a:xfrm>
            <a:off x="8245165" y="3163280"/>
            <a:ext cx="90010" cy="3555395"/>
          </a:xfrm>
          <a:prstGeom prst="rect">
            <a:avLst/>
          </a:prstGeom>
          <a:solidFill>
            <a:schemeClr val="accent1"/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7" name="テキスト プレースホルダー 11"/>
          <p:cNvSpPr>
            <a:spLocks noGrp="1"/>
          </p:cNvSpPr>
          <p:nvPr>
            <p:ph type="body" sz="quarter" idx="15" hasCustomPrompt="1"/>
          </p:nvPr>
        </p:nvSpPr>
        <p:spPr>
          <a:xfrm>
            <a:off x="8513136" y="3320797"/>
            <a:ext cx="8505945" cy="3240360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24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43026841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9" decel="100000" fill="hold" grpId="0" nodeType="after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2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6" grpId="0" animBg="1"/>
      <p:bldP spid="7" grpId="0" build="p">
        <p:tmplLst>
          <p:tmpl lvl="1">
            <p:tnLst>
              <p:par>
                <p:cTn presetID="2" presetClass="entr" presetSubtype="2" decel="10000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5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 Column 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>
          <a:xfrm>
            <a:off x="9413236" y="9591367"/>
            <a:ext cx="7776864" cy="547688"/>
          </a:xfrm>
        </p:spPr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  <a:alpha val="70000"/>
                  </a:prstClr>
                </a:solidFill>
              </a:rPr>
              <a:t>The Power of PowerPoint | thepopp.com</a:t>
            </a:r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>
          <a:xfrm>
            <a:off x="17371930" y="9591367"/>
            <a:ext cx="907291" cy="547688"/>
          </a:xfrm>
        </p:spPr>
        <p:txBody>
          <a:bodyPr/>
          <a:lstStyle/>
          <a:p>
            <a:fld id="{387164BF-D67A-46C0-81D2-5BAF67C00C80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  <p:sp>
        <p:nvSpPr>
          <p:cNvPr id="5" name="テキスト プレースホルダー 11"/>
          <p:cNvSpPr>
            <a:spLocks noGrp="1"/>
          </p:cNvSpPr>
          <p:nvPr>
            <p:ph type="body" sz="quarter" idx="14" hasCustomPrompt="1"/>
          </p:nvPr>
        </p:nvSpPr>
        <p:spPr>
          <a:xfrm>
            <a:off x="1096312" y="2443200"/>
            <a:ext cx="16057784" cy="1763774"/>
          </a:xfrm>
        </p:spPr>
        <p:txBody>
          <a:bodyPr anchor="b">
            <a:noAutofit/>
          </a:bodyPr>
          <a:lstStyle>
            <a:lvl1pPr algn="ctr">
              <a:defRPr sz="5400" spc="1500" baseline="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6" name="テキスト プレースホルダー 11"/>
          <p:cNvSpPr>
            <a:spLocks noGrp="1"/>
          </p:cNvSpPr>
          <p:nvPr>
            <p:ph type="body" sz="quarter" idx="15" hasCustomPrompt="1"/>
          </p:nvPr>
        </p:nvSpPr>
        <p:spPr>
          <a:xfrm>
            <a:off x="1096312" y="4423420"/>
            <a:ext cx="16057784" cy="3240360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defRPr sz="24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8703269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9" decel="100000" fill="hold" grpId="0" nodeType="after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50"/>
                            </p:stCondLst>
                            <p:childTnLst>
                              <p:par>
                                <p:cTn id="10" presetID="2" presetClass="entr" presetSubtype="4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>
        <p:tmplLst>
          <p:tmpl>
            <p:tnLst>
              <p:par>
                <p:cTn presetID="2" presetClass="entr" presetSubtype="9" decel="100000" fill="hold" nodeType="afterEffect">
                  <p:stCondLst>
                    <p:cond delay="0"/>
                  </p:stCondLst>
                  <p:iterate type="wd">
                    <p:tmPct val="10000"/>
                  </p:iterate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0-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6" grpId="0">
        <p:tmplLst>
          <p:tmpl>
            <p:tnLst>
              <p:par>
                <p:cTn presetID="2" presetClass="entr" presetSubtype="4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5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 Word - 1 Colum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円/楕円 16"/>
          <p:cNvSpPr/>
          <p:nvPr userDrawn="1"/>
        </p:nvSpPr>
        <p:spPr>
          <a:xfrm>
            <a:off x="939800" y="1788632"/>
            <a:ext cx="6572725" cy="6572725"/>
          </a:xfrm>
          <a:prstGeom prst="ellipse">
            <a:avLst/>
          </a:prstGeom>
          <a:gradFill>
            <a:gsLst>
              <a:gs pos="100000">
                <a:schemeClr val="accent1">
                  <a:tint val="66000"/>
                  <a:satMod val="160000"/>
                  <a:alpha val="15000"/>
                </a:schemeClr>
              </a:gs>
              <a:gs pos="50000">
                <a:schemeClr val="accent1">
                  <a:tint val="44500"/>
                  <a:satMod val="160000"/>
                  <a:alpha val="14000"/>
                </a:schemeClr>
              </a:gs>
              <a:gs pos="0">
                <a:schemeClr val="bg1"/>
              </a:gs>
            </a:gsLst>
            <a:path path="circle">
              <a:fillToRect l="50000" t="50000" r="50000" b="50000"/>
            </a:path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black"/>
              </a:solidFill>
            </a:endParaRPr>
          </a:p>
        </p:txBody>
      </p:sp>
      <p:sp>
        <p:nvSpPr>
          <p:cNvPr id="18" name="円/楕円 17"/>
          <p:cNvSpPr/>
          <p:nvPr userDrawn="1"/>
        </p:nvSpPr>
        <p:spPr>
          <a:xfrm>
            <a:off x="1939273" y="2788105"/>
            <a:ext cx="4573781" cy="4573781"/>
          </a:xfrm>
          <a:prstGeom prst="ellipse">
            <a:avLst/>
          </a:prstGeom>
          <a:gradFill>
            <a:gsLst>
              <a:gs pos="100000">
                <a:schemeClr val="accent1">
                  <a:tint val="66000"/>
                  <a:satMod val="160000"/>
                  <a:alpha val="38000"/>
                </a:schemeClr>
              </a:gs>
              <a:gs pos="42000">
                <a:schemeClr val="accent1">
                  <a:tint val="44500"/>
                  <a:satMod val="160000"/>
                  <a:alpha val="24000"/>
                </a:schemeClr>
              </a:gs>
              <a:gs pos="0">
                <a:schemeClr val="bg1"/>
              </a:gs>
            </a:gsLst>
            <a:path path="circle">
              <a:fillToRect l="50000" t="50000" r="50000" b="50000"/>
            </a:path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black"/>
              </a:solidFill>
            </a:endParaRPr>
          </a:p>
        </p:txBody>
      </p:sp>
      <p:sp>
        <p:nvSpPr>
          <p:cNvPr id="3" name="フッター プレースホルダー 2"/>
          <p:cNvSpPr>
            <a:spLocks noGrp="1"/>
          </p:cNvSpPr>
          <p:nvPr userDrawn="1">
            <p:ph type="ftr" sz="quarter" idx="10"/>
          </p:nvPr>
        </p:nvSpPr>
        <p:spPr/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  <a:alpha val="70000"/>
                  </a:prstClr>
                </a:solidFill>
              </a:rPr>
              <a:t>The Power of PowerPoint | thepopp.com</a:t>
            </a:r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 userDrawn="1">
            <p:ph type="sldNum" sz="quarter" idx="11"/>
          </p:nvPr>
        </p:nvSpPr>
        <p:spPr/>
        <p:txBody>
          <a:bodyPr/>
          <a:lstStyle/>
          <a:p>
            <a:fld id="{387164BF-D67A-46C0-81D2-5BAF67C00C80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  <p:sp>
        <p:nvSpPr>
          <p:cNvPr id="7" name="テキスト プレースホルダー 11"/>
          <p:cNvSpPr>
            <a:spLocks noGrp="1"/>
          </p:cNvSpPr>
          <p:nvPr userDrawn="1">
            <p:ph type="body" sz="quarter" idx="15" hasCustomPrompt="1"/>
          </p:nvPr>
        </p:nvSpPr>
        <p:spPr>
          <a:xfrm>
            <a:off x="8108091" y="2983260"/>
            <a:ext cx="9451050" cy="4365485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24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9" name="タイトル 1"/>
          <p:cNvSpPr>
            <a:spLocks noGrp="1"/>
          </p:cNvSpPr>
          <p:nvPr userDrawn="1">
            <p:ph type="title" hasCustomPrompt="1"/>
          </p:nvPr>
        </p:nvSpPr>
        <p:spPr>
          <a:xfrm>
            <a:off x="1132316" y="3838355"/>
            <a:ext cx="6480720" cy="2655295"/>
          </a:xfrm>
          <a:prstGeom prst="rect">
            <a:avLst/>
          </a:prstGeom>
        </p:spPr>
        <p:txBody>
          <a:bodyPr anchor="ctr"/>
          <a:lstStyle>
            <a:lvl1pPr algn="ctr">
              <a:defRPr sz="6600" spc="1500" baseline="0"/>
            </a:lvl1pPr>
          </a:lstStyle>
          <a:p>
            <a:r>
              <a:rPr lang="en-US" altLang="ja-JP" dirty="0" smtClean="0"/>
              <a:t>WORD</a:t>
            </a:r>
            <a:endParaRPr kumimoji="1" lang="ja-JP" altLang="en-US" dirty="0"/>
          </a:p>
        </p:txBody>
      </p:sp>
    </p:spTree>
    <p:extLst>
      <p:ext uri="{BB962C8B-B14F-4D97-AF65-F5344CB8AC3E}">
        <p14:creationId xmlns:p14="http://schemas.microsoft.com/office/powerpoint/2010/main" val="312080384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2" presetClass="entr" presetSubtype="2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" grpId="0" animBg="1"/>
      <p:bldP spid="18" grpId="0" animBg="1"/>
      <p:bldP spid="7" grpId="0">
        <p:tmplLst>
          <p:tmpl>
            <p:tnLst>
              <p:par>
                <p:cTn presetID="2" presetClass="entr" presetSubtype="2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9" grpId="0"/>
    </p:bldLst>
  </p:timing>
</p:sldLayout>
</file>

<file path=ppt/slideLayouts/slideLayout5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ission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  <a:alpha val="70000"/>
                  </a:prstClr>
                </a:solidFill>
              </a:rPr>
              <a:t>The Power of PowerPoint | thepopp.com</a:t>
            </a:r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87164BF-D67A-46C0-81D2-5BAF67C00C80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  <p:cxnSp>
        <p:nvCxnSpPr>
          <p:cNvPr id="10" name="直線コネクタ 9"/>
          <p:cNvCxnSpPr/>
          <p:nvPr userDrawn="1"/>
        </p:nvCxnSpPr>
        <p:spPr>
          <a:xfrm flipV="1">
            <a:off x="2393174" y="1835920"/>
            <a:ext cx="12735697" cy="7216897"/>
          </a:xfrm>
          <a:prstGeom prst="line">
            <a:avLst/>
          </a:prstGeom>
          <a:ln w="12700"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2" name="図 11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3501904">
            <a:off x="-1694619" y="10183702"/>
            <a:ext cx="1434756" cy="1434756"/>
          </a:xfrm>
          <a:prstGeom prst="rect">
            <a:avLst/>
          </a:prstGeom>
        </p:spPr>
      </p:pic>
      <p:sp>
        <p:nvSpPr>
          <p:cNvPr id="13" name="テキスト プレースホルダー 11"/>
          <p:cNvSpPr>
            <a:spLocks noGrp="1"/>
          </p:cNvSpPr>
          <p:nvPr>
            <p:ph type="body" sz="quarter" idx="14" hasCustomPrompt="1"/>
          </p:nvPr>
        </p:nvSpPr>
        <p:spPr>
          <a:xfrm>
            <a:off x="8648151" y="5638555"/>
            <a:ext cx="8682531" cy="1808779"/>
          </a:xfrm>
        </p:spPr>
        <p:txBody>
          <a:bodyPr anchor="b">
            <a:noAutofit/>
          </a:bodyPr>
          <a:lstStyle>
            <a:lvl1pPr algn="l">
              <a:spcBef>
                <a:spcPts val="0"/>
              </a:spcBef>
              <a:defRPr sz="5400" spc="1500" baseline="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4" name="テキスト プレースホルダー 11"/>
          <p:cNvSpPr>
            <a:spLocks noGrp="1"/>
          </p:cNvSpPr>
          <p:nvPr>
            <p:ph type="body" sz="quarter" idx="15" hasCustomPrompt="1"/>
          </p:nvPr>
        </p:nvSpPr>
        <p:spPr>
          <a:xfrm>
            <a:off x="8648151" y="7483760"/>
            <a:ext cx="8682531" cy="1575175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4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grpSp>
        <p:nvGrpSpPr>
          <p:cNvPr id="2" name="グループ化 19"/>
          <p:cNvGrpSpPr/>
          <p:nvPr userDrawn="1"/>
        </p:nvGrpSpPr>
        <p:grpSpPr>
          <a:xfrm>
            <a:off x="2483247" y="6718675"/>
            <a:ext cx="3914654" cy="585065"/>
            <a:chOff x="4732716" y="5998594"/>
            <a:chExt cx="2970330" cy="443931"/>
          </a:xfrm>
        </p:grpSpPr>
        <p:sp>
          <p:nvSpPr>
            <p:cNvPr id="18" name="直角三角形 17"/>
            <p:cNvSpPr/>
            <p:nvPr userDrawn="1"/>
          </p:nvSpPr>
          <p:spPr>
            <a:xfrm rot="5400000">
              <a:off x="7098539" y="5838017"/>
              <a:ext cx="443930" cy="765085"/>
            </a:xfrm>
            <a:prstGeom prst="rtTriangle">
              <a:avLst/>
            </a:prstGeom>
            <a:solidFill>
              <a:schemeClr val="accent1"/>
            </a:solidFill>
            <a:ln w="127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  <p:sp>
          <p:nvSpPr>
            <p:cNvPr id="19" name="正方形/長方形 18"/>
            <p:cNvSpPr/>
            <p:nvPr userDrawn="1"/>
          </p:nvSpPr>
          <p:spPr>
            <a:xfrm>
              <a:off x="4732716" y="5998594"/>
              <a:ext cx="2205245" cy="443931"/>
            </a:xfrm>
            <a:prstGeom prst="rect">
              <a:avLst/>
            </a:prstGeom>
            <a:solidFill>
              <a:schemeClr val="accent1"/>
            </a:solidFill>
            <a:ln w="127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</p:grpSp>
      <p:sp>
        <p:nvSpPr>
          <p:cNvPr id="21" name="テキスト プレースホルダー 11"/>
          <p:cNvSpPr>
            <a:spLocks noGrp="1"/>
          </p:cNvSpPr>
          <p:nvPr>
            <p:ph type="body" sz="quarter" idx="21" hasCustomPrompt="1"/>
          </p:nvPr>
        </p:nvSpPr>
        <p:spPr>
          <a:xfrm>
            <a:off x="2572476" y="6690241"/>
            <a:ext cx="2817105" cy="585064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400" spc="6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grpSp>
        <p:nvGrpSpPr>
          <p:cNvPr id="5" name="グループ化 21"/>
          <p:cNvGrpSpPr/>
          <p:nvPr userDrawn="1"/>
        </p:nvGrpSpPr>
        <p:grpSpPr>
          <a:xfrm>
            <a:off x="6173657" y="4631875"/>
            <a:ext cx="3914654" cy="585065"/>
            <a:chOff x="4732716" y="5998594"/>
            <a:chExt cx="2970330" cy="443931"/>
          </a:xfrm>
        </p:grpSpPr>
        <p:sp>
          <p:nvSpPr>
            <p:cNvPr id="23" name="直角三角形 22"/>
            <p:cNvSpPr/>
            <p:nvPr userDrawn="1"/>
          </p:nvSpPr>
          <p:spPr>
            <a:xfrm rot="5400000">
              <a:off x="7098539" y="5838017"/>
              <a:ext cx="443930" cy="765085"/>
            </a:xfrm>
            <a:prstGeom prst="rtTriangle">
              <a:avLst/>
            </a:prstGeom>
            <a:solidFill>
              <a:schemeClr val="accent1"/>
            </a:solidFill>
            <a:ln w="127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  <p:sp>
          <p:nvSpPr>
            <p:cNvPr id="24" name="正方形/長方形 23"/>
            <p:cNvSpPr/>
            <p:nvPr userDrawn="1"/>
          </p:nvSpPr>
          <p:spPr>
            <a:xfrm>
              <a:off x="4732716" y="5998594"/>
              <a:ext cx="2205245" cy="443931"/>
            </a:xfrm>
            <a:prstGeom prst="rect">
              <a:avLst/>
            </a:prstGeom>
            <a:solidFill>
              <a:schemeClr val="accent1"/>
            </a:solidFill>
            <a:ln w="127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</p:grpSp>
      <p:sp>
        <p:nvSpPr>
          <p:cNvPr id="25" name="テキスト プレースホルダー 11"/>
          <p:cNvSpPr>
            <a:spLocks noGrp="1"/>
          </p:cNvSpPr>
          <p:nvPr>
            <p:ph type="body" sz="quarter" idx="22" hasCustomPrompt="1"/>
          </p:nvPr>
        </p:nvSpPr>
        <p:spPr>
          <a:xfrm>
            <a:off x="6262886" y="4603441"/>
            <a:ext cx="2817105" cy="585064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400" spc="6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grpSp>
        <p:nvGrpSpPr>
          <p:cNvPr id="6" name="グループ化 25"/>
          <p:cNvGrpSpPr/>
          <p:nvPr userDrawn="1"/>
        </p:nvGrpSpPr>
        <p:grpSpPr>
          <a:xfrm>
            <a:off x="9999082" y="2471634"/>
            <a:ext cx="3914654" cy="585065"/>
            <a:chOff x="4732716" y="5998594"/>
            <a:chExt cx="2970330" cy="443931"/>
          </a:xfrm>
        </p:grpSpPr>
        <p:sp>
          <p:nvSpPr>
            <p:cNvPr id="27" name="直角三角形 26"/>
            <p:cNvSpPr/>
            <p:nvPr userDrawn="1"/>
          </p:nvSpPr>
          <p:spPr>
            <a:xfrm rot="5400000">
              <a:off x="7098539" y="5838017"/>
              <a:ext cx="443930" cy="765085"/>
            </a:xfrm>
            <a:prstGeom prst="rtTriangle">
              <a:avLst/>
            </a:prstGeom>
            <a:solidFill>
              <a:schemeClr val="accent1"/>
            </a:solidFill>
            <a:ln w="127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  <p:sp>
          <p:nvSpPr>
            <p:cNvPr id="28" name="正方形/長方形 27"/>
            <p:cNvSpPr/>
            <p:nvPr userDrawn="1"/>
          </p:nvSpPr>
          <p:spPr>
            <a:xfrm>
              <a:off x="4732716" y="5998594"/>
              <a:ext cx="2205245" cy="443931"/>
            </a:xfrm>
            <a:prstGeom prst="rect">
              <a:avLst/>
            </a:prstGeom>
            <a:solidFill>
              <a:schemeClr val="accent1"/>
            </a:solidFill>
            <a:ln w="127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</p:grpSp>
      <p:sp>
        <p:nvSpPr>
          <p:cNvPr id="29" name="テキスト プレースホルダー 11"/>
          <p:cNvSpPr>
            <a:spLocks noGrp="1"/>
          </p:cNvSpPr>
          <p:nvPr>
            <p:ph type="body" sz="quarter" idx="23" hasCustomPrompt="1"/>
          </p:nvPr>
        </p:nvSpPr>
        <p:spPr>
          <a:xfrm>
            <a:off x="10088311" y="2443200"/>
            <a:ext cx="2817105" cy="585064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400" spc="6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1" name="テキスト プレースホルダー 11"/>
          <p:cNvSpPr>
            <a:spLocks noGrp="1"/>
          </p:cNvSpPr>
          <p:nvPr>
            <p:ph type="body" sz="quarter" idx="24" hasCustomPrompt="1"/>
          </p:nvPr>
        </p:nvSpPr>
        <p:spPr>
          <a:xfrm>
            <a:off x="1402345" y="5503951"/>
            <a:ext cx="5138397" cy="848975"/>
          </a:xfrm>
        </p:spPr>
        <p:txBody>
          <a:bodyPr anchor="b">
            <a:noAutofit/>
          </a:bodyPr>
          <a:lstStyle>
            <a:lvl1pPr algn="r">
              <a:spcBef>
                <a:spcPts val="0"/>
              </a:spcBef>
              <a:defRPr sz="36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2" name="テキスト プレースホルダー 11"/>
          <p:cNvSpPr>
            <a:spLocks noGrp="1"/>
          </p:cNvSpPr>
          <p:nvPr>
            <p:ph type="body" sz="quarter" idx="25" hasCustomPrompt="1"/>
          </p:nvPr>
        </p:nvSpPr>
        <p:spPr>
          <a:xfrm>
            <a:off x="5174939" y="3436958"/>
            <a:ext cx="5138397" cy="848975"/>
          </a:xfrm>
        </p:spPr>
        <p:txBody>
          <a:bodyPr anchor="b">
            <a:noAutofit/>
          </a:bodyPr>
          <a:lstStyle>
            <a:lvl1pPr algn="r">
              <a:spcBef>
                <a:spcPts val="0"/>
              </a:spcBef>
              <a:defRPr sz="36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3" name="テキスト プレースホルダー 11"/>
          <p:cNvSpPr>
            <a:spLocks noGrp="1"/>
          </p:cNvSpPr>
          <p:nvPr>
            <p:ph type="body" sz="quarter" idx="26" hasCustomPrompt="1"/>
          </p:nvPr>
        </p:nvSpPr>
        <p:spPr>
          <a:xfrm>
            <a:off x="9000364" y="1273070"/>
            <a:ext cx="5138397" cy="848975"/>
          </a:xfrm>
        </p:spPr>
        <p:txBody>
          <a:bodyPr anchor="b">
            <a:noAutofit/>
          </a:bodyPr>
          <a:lstStyle>
            <a:lvl1pPr algn="r">
              <a:spcBef>
                <a:spcPts val="0"/>
              </a:spcBef>
              <a:defRPr sz="36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5" name="テキスト プレースホルダー 11"/>
          <p:cNvSpPr>
            <a:spLocks noGrp="1"/>
          </p:cNvSpPr>
          <p:nvPr>
            <p:ph type="body" sz="quarter" idx="17" hasCustomPrompt="1"/>
          </p:nvPr>
        </p:nvSpPr>
        <p:spPr>
          <a:xfrm>
            <a:off x="367231" y="6133610"/>
            <a:ext cx="6120679" cy="585064"/>
          </a:xfrm>
        </p:spPr>
        <p:txBody>
          <a:bodyPr anchor="t">
            <a:noAutofit/>
          </a:bodyPr>
          <a:lstStyle>
            <a:lvl1pPr algn="r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6" name="テキスト プレースホルダー 11"/>
          <p:cNvSpPr>
            <a:spLocks noGrp="1"/>
          </p:cNvSpPr>
          <p:nvPr>
            <p:ph type="body" sz="quarter" idx="27" hasCustomPrompt="1"/>
          </p:nvPr>
        </p:nvSpPr>
        <p:spPr>
          <a:xfrm>
            <a:off x="4147651" y="4063381"/>
            <a:ext cx="6120679" cy="585064"/>
          </a:xfrm>
        </p:spPr>
        <p:txBody>
          <a:bodyPr anchor="t">
            <a:noAutofit/>
          </a:bodyPr>
          <a:lstStyle>
            <a:lvl1pPr algn="r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7" name="テキスト プレースホルダー 11"/>
          <p:cNvSpPr>
            <a:spLocks noGrp="1"/>
          </p:cNvSpPr>
          <p:nvPr>
            <p:ph type="body" sz="quarter" idx="28" hasCustomPrompt="1"/>
          </p:nvPr>
        </p:nvSpPr>
        <p:spPr>
          <a:xfrm>
            <a:off x="7973076" y="1903140"/>
            <a:ext cx="6120679" cy="585064"/>
          </a:xfrm>
        </p:spPr>
        <p:txBody>
          <a:bodyPr anchor="t">
            <a:noAutofit/>
          </a:bodyPr>
          <a:lstStyle>
            <a:lvl1pPr algn="r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cxnSp>
        <p:nvCxnSpPr>
          <p:cNvPr id="30" name="直線コネクタ 29"/>
          <p:cNvCxnSpPr/>
          <p:nvPr userDrawn="1"/>
        </p:nvCxnSpPr>
        <p:spPr>
          <a:xfrm>
            <a:off x="8603146" y="7393750"/>
            <a:ext cx="9683267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94775218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path" presetSubtype="0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92231 -0.927 L 0.09315 -0.0872 " pathEditMode="fixed" rAng="0" ptsTypes="AA">
                                      <p:cBhvr>
                                        <p:cTn id="6" dur="1000" spd="-100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1458" y="41991"/>
                                    </p:animMotion>
                                  </p:childTnLst>
                                </p:cTn>
                              </p:par>
                              <p:par>
                                <p:cTn id="7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2" presetClass="entr" presetSubtype="8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8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4" presetID="2" presetClass="entr" presetSubtype="8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2000"/>
                            </p:stCondLst>
                            <p:childTnLst>
                              <p:par>
                                <p:cTn id="29" presetID="2" presetClass="entr" presetSubtype="8" decel="10000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8" decel="100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3000"/>
                            </p:stCondLst>
                            <p:childTnLst>
                              <p:par>
                                <p:cTn id="38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2" presetID="2" presetClass="entr" presetSubtype="8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3500"/>
                            </p:stCondLst>
                            <p:childTnLst>
                              <p:par>
                                <p:cTn id="47" presetID="2" presetClass="entr" presetSubtype="8" decel="10000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8" decel="100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4500"/>
                            </p:stCondLst>
                            <p:childTnLst>
                              <p:par>
                                <p:cTn id="56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0" presetID="2" presetClass="entr" presetSubtype="8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5000"/>
                            </p:stCondLst>
                            <p:childTnLst>
                              <p:par>
                                <p:cTn id="65" presetID="2" presetClass="entr" presetSubtype="2" decel="10000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9" presetID="2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1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6000"/>
                            </p:stCondLst>
                            <p:childTnLst>
                              <p:par>
                                <p:cTn id="73" presetID="2" presetClass="entr" presetSubtype="2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5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6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>
        <p:tmplLst>
          <p:tmpl>
            <p:tnLst>
              <p:par>
                <p:cTn presetID="2" presetClass="entr" presetSubtype="2" decel="100000" fill="hold" nodeType="after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4" grpId="0">
        <p:tmplLst>
          <p:tmpl>
            <p:tnLst>
              <p:par>
                <p:cTn presetID="2" presetClass="entr" presetSubtype="2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1" grpId="0" build="p">
        <p:tmplLst>
          <p:tmpl lvl="1">
            <p:tnLst>
              <p:par>
                <p:cTn presetID="2" presetClass="entr" presetSubtype="8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5" grpId="0" build="p">
        <p:tmplLst>
          <p:tmpl lvl="1">
            <p:tnLst>
              <p:par>
                <p:cTn presetID="2" presetClass="entr" presetSubtype="8" decel="100000" fill="hold" nodeType="after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9" grpId="0" build="p">
        <p:tmplLst>
          <p:tmpl lvl="1">
            <p:tnLst>
              <p:par>
                <p:cTn presetID="2" presetClass="entr" presetSubtype="8" decel="100000" fill="hold" nodeType="after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1" grpId="0">
        <p:tmplLst>
          <p:tmpl>
            <p:tnLst>
              <p:par>
                <p:cTn presetID="2" presetClass="entr" presetSubtype="8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2" grpId="0">
        <p:tmplLst>
          <p:tmpl>
            <p:tnLst>
              <p:par>
                <p:cTn presetID="2" presetClass="entr" presetSubtype="8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3" grpId="0">
        <p:tmplLst>
          <p:tmpl>
            <p:tnLst>
              <p:par>
                <p:cTn presetID="2" presetClass="entr" presetSubtype="8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5" grpId="0">
        <p:tmplLst>
          <p:tmpl>
            <p:tnLst>
              <p:par>
                <p:cTn presetID="2" presetClass="entr" presetSubtype="8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6" grpId="0">
        <p:tmplLst>
          <p:tmpl>
            <p:tnLst>
              <p:par>
                <p:cTn presetID="2" presetClass="entr" presetSubtype="8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7" grpId="0">
        <p:tmplLst>
          <p:tmpl>
            <p:tnLst>
              <p:par>
                <p:cTn presetID="2" presetClass="entr" presetSubtype="8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5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 Word - 4 Lis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円/楕円 25"/>
          <p:cNvSpPr/>
          <p:nvPr userDrawn="1"/>
        </p:nvSpPr>
        <p:spPr>
          <a:xfrm>
            <a:off x="939800" y="1788632"/>
            <a:ext cx="6572725" cy="6572725"/>
          </a:xfrm>
          <a:prstGeom prst="ellipse">
            <a:avLst/>
          </a:prstGeom>
          <a:gradFill>
            <a:gsLst>
              <a:gs pos="100000">
                <a:schemeClr val="accent1">
                  <a:tint val="66000"/>
                  <a:satMod val="160000"/>
                  <a:alpha val="15000"/>
                </a:schemeClr>
              </a:gs>
              <a:gs pos="50000">
                <a:schemeClr val="accent1">
                  <a:tint val="44500"/>
                  <a:satMod val="160000"/>
                  <a:alpha val="14000"/>
                </a:schemeClr>
              </a:gs>
              <a:gs pos="0">
                <a:schemeClr val="bg1"/>
              </a:gs>
            </a:gsLst>
            <a:path path="circle">
              <a:fillToRect l="50000" t="50000" r="50000" b="50000"/>
            </a:path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black"/>
              </a:solidFill>
            </a:endParaRPr>
          </a:p>
        </p:txBody>
      </p:sp>
      <p:sp>
        <p:nvSpPr>
          <p:cNvPr id="27" name="円/楕円 26"/>
          <p:cNvSpPr/>
          <p:nvPr userDrawn="1"/>
        </p:nvSpPr>
        <p:spPr>
          <a:xfrm>
            <a:off x="1939273" y="2788105"/>
            <a:ext cx="4573781" cy="4573781"/>
          </a:xfrm>
          <a:prstGeom prst="ellipse">
            <a:avLst/>
          </a:prstGeom>
          <a:gradFill>
            <a:gsLst>
              <a:gs pos="100000">
                <a:schemeClr val="accent1">
                  <a:tint val="66000"/>
                  <a:satMod val="160000"/>
                  <a:alpha val="38000"/>
                </a:schemeClr>
              </a:gs>
              <a:gs pos="42000">
                <a:schemeClr val="accent1">
                  <a:tint val="44500"/>
                  <a:satMod val="160000"/>
                  <a:alpha val="24000"/>
                </a:schemeClr>
              </a:gs>
              <a:gs pos="0">
                <a:schemeClr val="bg1"/>
              </a:gs>
            </a:gsLst>
            <a:path path="circle">
              <a:fillToRect l="50000" t="50000" r="50000" b="50000"/>
            </a:path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black"/>
              </a:solidFill>
            </a:endParaRPr>
          </a:p>
        </p:txBody>
      </p:sp>
      <p:sp>
        <p:nvSpPr>
          <p:cNvPr id="3" name="フッター プレースホルダー 2"/>
          <p:cNvSpPr>
            <a:spLocks noGrp="1"/>
          </p:cNvSpPr>
          <p:nvPr userDrawn="1">
            <p:ph type="ftr" sz="quarter" idx="10"/>
          </p:nvPr>
        </p:nvSpPr>
        <p:spPr/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  <a:alpha val="70000"/>
                  </a:prstClr>
                </a:solidFill>
              </a:rPr>
              <a:t>The Power of PowerPoint | thepopp.com</a:t>
            </a:r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 userDrawn="1">
            <p:ph type="sldNum" sz="quarter" idx="11"/>
          </p:nvPr>
        </p:nvSpPr>
        <p:spPr/>
        <p:txBody>
          <a:bodyPr/>
          <a:lstStyle/>
          <a:p>
            <a:fld id="{387164BF-D67A-46C0-81D2-5BAF67C00C80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  <p:sp>
        <p:nvSpPr>
          <p:cNvPr id="7" name="テキスト プレースホルダー 11"/>
          <p:cNvSpPr>
            <a:spLocks noGrp="1"/>
          </p:cNvSpPr>
          <p:nvPr userDrawn="1">
            <p:ph type="body" sz="quarter" idx="15" hasCustomPrompt="1"/>
          </p:nvPr>
        </p:nvSpPr>
        <p:spPr>
          <a:xfrm>
            <a:off x="10088310" y="1543100"/>
            <a:ext cx="7470831" cy="1484881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cxnSp>
        <p:nvCxnSpPr>
          <p:cNvPr id="10" name="直線コネクタ 9"/>
          <p:cNvCxnSpPr/>
          <p:nvPr userDrawn="1"/>
        </p:nvCxnSpPr>
        <p:spPr>
          <a:xfrm>
            <a:off x="9953295" y="1453090"/>
            <a:ext cx="0" cy="1710190"/>
          </a:xfrm>
          <a:prstGeom prst="line">
            <a:avLst/>
          </a:prstGeom>
          <a:ln w="12700">
            <a:solidFill>
              <a:schemeClr val="accent1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" name="テキスト プレースホルダー 11"/>
          <p:cNvSpPr>
            <a:spLocks noGrp="1"/>
          </p:cNvSpPr>
          <p:nvPr userDrawn="1">
            <p:ph type="body" sz="quarter" idx="16" hasCustomPrompt="1"/>
          </p:nvPr>
        </p:nvSpPr>
        <p:spPr>
          <a:xfrm>
            <a:off x="7748051" y="1858135"/>
            <a:ext cx="2070230" cy="900100"/>
          </a:xfrm>
        </p:spPr>
        <p:txBody>
          <a:bodyPr anchor="ctr">
            <a:noAutofit/>
          </a:bodyPr>
          <a:lstStyle>
            <a:lvl1pPr algn="r">
              <a:lnSpc>
                <a:spcPct val="120000"/>
              </a:lnSpc>
              <a:defRPr sz="24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2" name="テキスト プレースホルダー 11"/>
          <p:cNvSpPr>
            <a:spLocks noGrp="1"/>
          </p:cNvSpPr>
          <p:nvPr userDrawn="1">
            <p:ph type="body" sz="quarter" idx="17" hasCustomPrompt="1"/>
          </p:nvPr>
        </p:nvSpPr>
        <p:spPr>
          <a:xfrm>
            <a:off x="10088310" y="3478315"/>
            <a:ext cx="7470831" cy="1484881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cxnSp>
        <p:nvCxnSpPr>
          <p:cNvPr id="13" name="直線コネクタ 12"/>
          <p:cNvCxnSpPr/>
          <p:nvPr userDrawn="1"/>
        </p:nvCxnSpPr>
        <p:spPr>
          <a:xfrm>
            <a:off x="9953295" y="3388305"/>
            <a:ext cx="0" cy="1710190"/>
          </a:xfrm>
          <a:prstGeom prst="line">
            <a:avLst/>
          </a:prstGeom>
          <a:ln w="12700">
            <a:solidFill>
              <a:schemeClr val="accent1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" name="テキスト プレースホルダー 11"/>
          <p:cNvSpPr>
            <a:spLocks noGrp="1"/>
          </p:cNvSpPr>
          <p:nvPr userDrawn="1">
            <p:ph type="body" sz="quarter" idx="18" hasCustomPrompt="1"/>
          </p:nvPr>
        </p:nvSpPr>
        <p:spPr>
          <a:xfrm>
            <a:off x="7748051" y="3793350"/>
            <a:ext cx="2070230" cy="900100"/>
          </a:xfrm>
        </p:spPr>
        <p:txBody>
          <a:bodyPr anchor="ctr">
            <a:noAutofit/>
          </a:bodyPr>
          <a:lstStyle>
            <a:lvl1pPr algn="r">
              <a:lnSpc>
                <a:spcPct val="120000"/>
              </a:lnSpc>
              <a:defRPr sz="24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5" name="テキスト プレースホルダー 11"/>
          <p:cNvSpPr>
            <a:spLocks noGrp="1"/>
          </p:cNvSpPr>
          <p:nvPr userDrawn="1">
            <p:ph type="body" sz="quarter" idx="19" hasCustomPrompt="1"/>
          </p:nvPr>
        </p:nvSpPr>
        <p:spPr>
          <a:xfrm>
            <a:off x="10088310" y="5413530"/>
            <a:ext cx="7470831" cy="1484881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cxnSp>
        <p:nvCxnSpPr>
          <p:cNvPr id="16" name="直線コネクタ 15"/>
          <p:cNvCxnSpPr/>
          <p:nvPr userDrawn="1"/>
        </p:nvCxnSpPr>
        <p:spPr>
          <a:xfrm>
            <a:off x="9953295" y="5323520"/>
            <a:ext cx="0" cy="1710190"/>
          </a:xfrm>
          <a:prstGeom prst="line">
            <a:avLst/>
          </a:prstGeom>
          <a:ln w="12700">
            <a:solidFill>
              <a:schemeClr val="accent1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" name="テキスト プレースホルダー 11"/>
          <p:cNvSpPr>
            <a:spLocks noGrp="1"/>
          </p:cNvSpPr>
          <p:nvPr userDrawn="1">
            <p:ph type="body" sz="quarter" idx="20" hasCustomPrompt="1"/>
          </p:nvPr>
        </p:nvSpPr>
        <p:spPr>
          <a:xfrm>
            <a:off x="7748051" y="5728565"/>
            <a:ext cx="2070230" cy="900100"/>
          </a:xfrm>
        </p:spPr>
        <p:txBody>
          <a:bodyPr anchor="ctr">
            <a:noAutofit/>
          </a:bodyPr>
          <a:lstStyle>
            <a:lvl1pPr algn="r">
              <a:lnSpc>
                <a:spcPct val="120000"/>
              </a:lnSpc>
              <a:defRPr sz="24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8" name="テキスト プレースホルダー 11"/>
          <p:cNvSpPr>
            <a:spLocks noGrp="1"/>
          </p:cNvSpPr>
          <p:nvPr userDrawn="1">
            <p:ph type="body" sz="quarter" idx="21" hasCustomPrompt="1"/>
          </p:nvPr>
        </p:nvSpPr>
        <p:spPr>
          <a:xfrm>
            <a:off x="10088310" y="7393466"/>
            <a:ext cx="7470831" cy="1484881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cxnSp>
        <p:nvCxnSpPr>
          <p:cNvPr id="19" name="直線コネクタ 18"/>
          <p:cNvCxnSpPr/>
          <p:nvPr userDrawn="1"/>
        </p:nvCxnSpPr>
        <p:spPr>
          <a:xfrm>
            <a:off x="9953295" y="7303456"/>
            <a:ext cx="0" cy="1710190"/>
          </a:xfrm>
          <a:prstGeom prst="line">
            <a:avLst/>
          </a:prstGeom>
          <a:ln w="12700">
            <a:solidFill>
              <a:schemeClr val="accent1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" name="テキスト プレースホルダー 11"/>
          <p:cNvSpPr>
            <a:spLocks noGrp="1"/>
          </p:cNvSpPr>
          <p:nvPr userDrawn="1">
            <p:ph type="body" sz="quarter" idx="22" hasCustomPrompt="1"/>
          </p:nvPr>
        </p:nvSpPr>
        <p:spPr>
          <a:xfrm>
            <a:off x="7748051" y="7708501"/>
            <a:ext cx="2070230" cy="900100"/>
          </a:xfrm>
        </p:spPr>
        <p:txBody>
          <a:bodyPr anchor="ctr">
            <a:noAutofit/>
          </a:bodyPr>
          <a:lstStyle>
            <a:lvl1pPr algn="r">
              <a:lnSpc>
                <a:spcPct val="120000"/>
              </a:lnSpc>
              <a:defRPr sz="24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1" name="タイトル 1"/>
          <p:cNvSpPr>
            <a:spLocks noGrp="1"/>
          </p:cNvSpPr>
          <p:nvPr userDrawn="1">
            <p:ph type="title" hasCustomPrompt="1"/>
          </p:nvPr>
        </p:nvSpPr>
        <p:spPr>
          <a:xfrm>
            <a:off x="1132316" y="3838355"/>
            <a:ext cx="6480720" cy="2655295"/>
          </a:xfrm>
          <a:prstGeom prst="rect">
            <a:avLst/>
          </a:prstGeom>
        </p:spPr>
        <p:txBody>
          <a:bodyPr anchor="ctr"/>
          <a:lstStyle>
            <a:lvl1pPr algn="ctr">
              <a:defRPr sz="6600" spc="1500" baseline="0"/>
            </a:lvl1pPr>
          </a:lstStyle>
          <a:p>
            <a:r>
              <a:rPr lang="en-US" altLang="ja-JP" dirty="0" smtClean="0"/>
              <a:t>WORD</a:t>
            </a:r>
            <a:endParaRPr kumimoji="1" lang="ja-JP" altLang="en-US" dirty="0"/>
          </a:p>
        </p:txBody>
      </p:sp>
    </p:spTree>
    <p:extLst>
      <p:ext uri="{BB962C8B-B14F-4D97-AF65-F5344CB8AC3E}">
        <p14:creationId xmlns:p14="http://schemas.microsoft.com/office/powerpoint/2010/main" val="187681481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4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2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2" presetClass="entr" presetSubtype="8" decel="100000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2" presetID="2" presetClass="entr" presetSubtype="2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6" presetID="2" presetClass="entr" presetSubtype="4" decel="10000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2250"/>
                            </p:stCondLst>
                            <p:childTnLst>
                              <p:par>
                                <p:cTn id="41" presetID="2" presetClass="entr" presetSubtype="8" decel="100000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2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4" decel="10000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3000"/>
                            </p:stCondLst>
                            <p:childTnLst>
                              <p:par>
                                <p:cTn id="54" presetID="2" presetClass="entr" presetSubtype="8" decel="100000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8" presetID="2" presetClass="entr" presetSubtype="2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2" presetID="2" presetClass="entr" presetSubtype="4" decel="10000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4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5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6" grpId="0" animBg="1"/>
      <p:bldP spid="27" grpId="0" animBg="1"/>
      <p:bldP spid="7" grpId="0"/>
      <p:bldP spid="11" grpId="0"/>
      <p:bldP spid="12" grpId="0"/>
      <p:bldP spid="14" grpId="0"/>
      <p:bldP spid="15" grpId="0"/>
      <p:bldP spid="17" grpId="0"/>
      <p:bldP spid="18" grpId="0"/>
      <p:bldP spid="20" grpId="0"/>
      <p:bldP spid="21" grpId="0"/>
    </p:bldLst>
  </p:timing>
</p:sldLayout>
</file>

<file path=ppt/slideLayouts/slideLayout5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ユーザー設定レイアウ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図プレースホルダー 9"/>
          <p:cNvSpPr>
            <a:spLocks noGrp="1"/>
          </p:cNvSpPr>
          <p:nvPr>
            <p:ph type="pic" sz="quarter" idx="12" hasCustomPrompt="1"/>
          </p:nvPr>
        </p:nvSpPr>
        <p:spPr>
          <a:xfrm>
            <a:off x="0" y="0"/>
            <a:ext cx="10500547" cy="10287000"/>
          </a:xfrm>
          <a:custGeom>
            <a:avLst/>
            <a:gdLst/>
            <a:ahLst/>
            <a:cxnLst/>
            <a:rect l="l" t="t" r="r" b="b"/>
            <a:pathLst>
              <a:path w="10500547" h="10287000">
                <a:moveTo>
                  <a:pt x="0" y="0"/>
                </a:moveTo>
                <a:lnTo>
                  <a:pt x="7928797" y="0"/>
                </a:lnTo>
                <a:lnTo>
                  <a:pt x="10500547" y="10287000"/>
                </a:lnTo>
                <a:lnTo>
                  <a:pt x="0" y="10287000"/>
                </a:lnTo>
                <a:close/>
              </a:path>
            </a:pathLst>
          </a:custGeom>
        </p:spPr>
        <p:txBody>
          <a:bodyPr/>
          <a:lstStyle>
            <a:lvl1pPr>
              <a:defRPr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/>
          </a:p>
        </p:txBody>
      </p:sp>
      <p:sp>
        <p:nvSpPr>
          <p:cNvPr id="15" name="図プレースホルダー 14"/>
          <p:cNvSpPr>
            <a:spLocks noGrp="1"/>
          </p:cNvSpPr>
          <p:nvPr>
            <p:ph type="pic" sz="quarter" idx="13" hasCustomPrompt="1"/>
          </p:nvPr>
        </p:nvSpPr>
        <p:spPr>
          <a:xfrm>
            <a:off x="8063086" y="3208285"/>
            <a:ext cx="1596469" cy="560002"/>
          </a:xfrm>
          <a:custGeom>
            <a:avLst/>
            <a:gdLst/>
            <a:ahLst/>
            <a:cxnLst/>
            <a:rect l="l" t="t" r="r" b="b"/>
            <a:pathLst>
              <a:path w="1596469" h="560002">
                <a:moveTo>
                  <a:pt x="0" y="0"/>
                </a:moveTo>
                <a:lnTo>
                  <a:pt x="515556" y="0"/>
                </a:lnTo>
                <a:lnTo>
                  <a:pt x="850109" y="0"/>
                </a:lnTo>
                <a:lnTo>
                  <a:pt x="1316468" y="0"/>
                </a:lnTo>
                <a:lnTo>
                  <a:pt x="1596469" y="280001"/>
                </a:lnTo>
                <a:lnTo>
                  <a:pt x="1316468" y="560002"/>
                </a:lnTo>
                <a:lnTo>
                  <a:pt x="990110" y="560002"/>
                </a:lnTo>
                <a:lnTo>
                  <a:pt x="515556" y="560002"/>
                </a:lnTo>
                <a:lnTo>
                  <a:pt x="140000" y="560002"/>
                </a:lnTo>
                <a:close/>
              </a:path>
            </a:pathLst>
          </a:custGeom>
          <a:solidFill>
            <a:schemeClr val="accent1"/>
          </a:solidFill>
        </p:spPr>
        <p:txBody>
          <a:bodyPr/>
          <a:lstStyle/>
          <a:p>
            <a:r>
              <a:rPr kumimoji="1" lang="en-US" altLang="ja-JP" dirty="0" smtClean="0"/>
              <a:t> </a:t>
            </a:r>
            <a:endParaRPr kumimoji="1" lang="ja-JP" altLang="en-US" dirty="0"/>
          </a:p>
        </p:txBody>
      </p: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  <a:alpha val="70000"/>
                  </a:prstClr>
                </a:solidFill>
              </a:rPr>
              <a:t>The Power of PowerPoint | thepopp.com</a:t>
            </a:r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87164BF-D67A-46C0-81D2-5BAF67C00C80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  <p:sp>
        <p:nvSpPr>
          <p:cNvPr id="16" name="テキスト プレースホルダー 11"/>
          <p:cNvSpPr>
            <a:spLocks noGrp="1"/>
          </p:cNvSpPr>
          <p:nvPr>
            <p:ph type="body" sz="quarter" idx="15" hasCustomPrompt="1"/>
          </p:nvPr>
        </p:nvSpPr>
        <p:spPr>
          <a:xfrm>
            <a:off x="8288111" y="3208285"/>
            <a:ext cx="1080120" cy="540060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8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00</a:t>
            </a:r>
            <a:endParaRPr lang="en-US" dirty="0"/>
          </a:p>
        </p:txBody>
      </p:sp>
      <p:sp>
        <p:nvSpPr>
          <p:cNvPr id="17" name="テキスト プレースホルダー 11"/>
          <p:cNvSpPr>
            <a:spLocks noGrp="1"/>
          </p:cNvSpPr>
          <p:nvPr>
            <p:ph type="body" sz="quarter" idx="14" hasCustomPrompt="1"/>
          </p:nvPr>
        </p:nvSpPr>
        <p:spPr>
          <a:xfrm>
            <a:off x="9683264" y="3163280"/>
            <a:ext cx="6885765" cy="683654"/>
          </a:xfrm>
        </p:spPr>
        <p:txBody>
          <a:bodyPr anchor="ctr">
            <a:noAutofit/>
          </a:bodyPr>
          <a:lstStyle>
            <a:lvl1pPr algn="l">
              <a:spcBef>
                <a:spcPts val="0"/>
              </a:spcBef>
              <a:defRPr sz="32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8" name="テキスト プレースホルダー 11"/>
          <p:cNvSpPr>
            <a:spLocks noGrp="1"/>
          </p:cNvSpPr>
          <p:nvPr>
            <p:ph type="body" sz="quarter" idx="17" hasCustomPrompt="1"/>
          </p:nvPr>
        </p:nvSpPr>
        <p:spPr>
          <a:xfrm>
            <a:off x="9863286" y="3658335"/>
            <a:ext cx="6885765" cy="585064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9" name="図プレースホルダー 14"/>
          <p:cNvSpPr>
            <a:spLocks noGrp="1"/>
          </p:cNvSpPr>
          <p:nvPr>
            <p:ph type="pic" sz="quarter" idx="18" hasCustomPrompt="1"/>
          </p:nvPr>
        </p:nvSpPr>
        <p:spPr>
          <a:xfrm>
            <a:off x="8423126" y="4648444"/>
            <a:ext cx="1596469" cy="560002"/>
          </a:xfrm>
          <a:custGeom>
            <a:avLst/>
            <a:gdLst/>
            <a:ahLst/>
            <a:cxnLst/>
            <a:rect l="l" t="t" r="r" b="b"/>
            <a:pathLst>
              <a:path w="1596469" h="560002">
                <a:moveTo>
                  <a:pt x="0" y="0"/>
                </a:moveTo>
                <a:lnTo>
                  <a:pt x="515556" y="0"/>
                </a:lnTo>
                <a:lnTo>
                  <a:pt x="850109" y="0"/>
                </a:lnTo>
                <a:lnTo>
                  <a:pt x="1316468" y="0"/>
                </a:lnTo>
                <a:lnTo>
                  <a:pt x="1596469" y="280001"/>
                </a:lnTo>
                <a:lnTo>
                  <a:pt x="1316468" y="560002"/>
                </a:lnTo>
                <a:lnTo>
                  <a:pt x="990110" y="560002"/>
                </a:lnTo>
                <a:lnTo>
                  <a:pt x="515556" y="560002"/>
                </a:lnTo>
                <a:lnTo>
                  <a:pt x="140000" y="560002"/>
                </a:lnTo>
                <a:close/>
              </a:path>
            </a:pathLst>
          </a:custGeom>
          <a:solidFill>
            <a:schemeClr val="accent1"/>
          </a:solidFill>
        </p:spPr>
        <p:txBody>
          <a:bodyPr/>
          <a:lstStyle/>
          <a:p>
            <a:r>
              <a:rPr kumimoji="1" lang="en-US" altLang="ja-JP" dirty="0" smtClean="0"/>
              <a:t> </a:t>
            </a:r>
            <a:endParaRPr kumimoji="1" lang="ja-JP" altLang="en-US" dirty="0"/>
          </a:p>
        </p:txBody>
      </p:sp>
      <p:sp>
        <p:nvSpPr>
          <p:cNvPr id="20" name="テキスト プレースホルダー 11"/>
          <p:cNvSpPr>
            <a:spLocks noGrp="1"/>
          </p:cNvSpPr>
          <p:nvPr>
            <p:ph type="body" sz="quarter" idx="19" hasCustomPrompt="1"/>
          </p:nvPr>
        </p:nvSpPr>
        <p:spPr>
          <a:xfrm>
            <a:off x="8648151" y="4648444"/>
            <a:ext cx="1080120" cy="540060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8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00</a:t>
            </a:r>
            <a:endParaRPr lang="en-US" dirty="0"/>
          </a:p>
        </p:txBody>
      </p:sp>
      <p:sp>
        <p:nvSpPr>
          <p:cNvPr id="21" name="テキスト プレースホルダー 11"/>
          <p:cNvSpPr>
            <a:spLocks noGrp="1"/>
          </p:cNvSpPr>
          <p:nvPr>
            <p:ph type="body" sz="quarter" idx="20" hasCustomPrompt="1"/>
          </p:nvPr>
        </p:nvSpPr>
        <p:spPr>
          <a:xfrm>
            <a:off x="10043304" y="4603439"/>
            <a:ext cx="6885765" cy="683654"/>
          </a:xfrm>
        </p:spPr>
        <p:txBody>
          <a:bodyPr anchor="ctr">
            <a:noAutofit/>
          </a:bodyPr>
          <a:lstStyle>
            <a:lvl1pPr algn="l">
              <a:spcBef>
                <a:spcPts val="0"/>
              </a:spcBef>
              <a:defRPr sz="32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2" name="テキスト プレースホルダー 11"/>
          <p:cNvSpPr>
            <a:spLocks noGrp="1"/>
          </p:cNvSpPr>
          <p:nvPr>
            <p:ph type="body" sz="quarter" idx="21" hasCustomPrompt="1"/>
          </p:nvPr>
        </p:nvSpPr>
        <p:spPr>
          <a:xfrm>
            <a:off x="10223326" y="5098494"/>
            <a:ext cx="6885765" cy="585064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4" name="図プレースホルダー 14"/>
          <p:cNvSpPr>
            <a:spLocks noGrp="1"/>
          </p:cNvSpPr>
          <p:nvPr>
            <p:ph type="pic" sz="quarter" idx="23" hasCustomPrompt="1"/>
          </p:nvPr>
        </p:nvSpPr>
        <p:spPr>
          <a:xfrm>
            <a:off x="8783166" y="6088606"/>
            <a:ext cx="1596469" cy="560002"/>
          </a:xfrm>
          <a:custGeom>
            <a:avLst/>
            <a:gdLst/>
            <a:ahLst/>
            <a:cxnLst/>
            <a:rect l="l" t="t" r="r" b="b"/>
            <a:pathLst>
              <a:path w="1596469" h="560002">
                <a:moveTo>
                  <a:pt x="0" y="0"/>
                </a:moveTo>
                <a:lnTo>
                  <a:pt x="515556" y="0"/>
                </a:lnTo>
                <a:lnTo>
                  <a:pt x="850109" y="0"/>
                </a:lnTo>
                <a:lnTo>
                  <a:pt x="1316468" y="0"/>
                </a:lnTo>
                <a:lnTo>
                  <a:pt x="1596469" y="280001"/>
                </a:lnTo>
                <a:lnTo>
                  <a:pt x="1316468" y="560002"/>
                </a:lnTo>
                <a:lnTo>
                  <a:pt x="990110" y="560002"/>
                </a:lnTo>
                <a:lnTo>
                  <a:pt x="515556" y="560002"/>
                </a:lnTo>
                <a:lnTo>
                  <a:pt x="140000" y="560002"/>
                </a:lnTo>
                <a:close/>
              </a:path>
            </a:pathLst>
          </a:custGeom>
          <a:solidFill>
            <a:schemeClr val="accent1"/>
          </a:solidFill>
        </p:spPr>
        <p:txBody>
          <a:bodyPr/>
          <a:lstStyle/>
          <a:p>
            <a:r>
              <a:rPr kumimoji="1" lang="en-US" altLang="ja-JP" dirty="0" smtClean="0"/>
              <a:t> </a:t>
            </a:r>
            <a:endParaRPr kumimoji="1" lang="ja-JP" altLang="en-US" dirty="0"/>
          </a:p>
        </p:txBody>
      </p:sp>
      <p:sp>
        <p:nvSpPr>
          <p:cNvPr id="25" name="テキスト プレースホルダー 11"/>
          <p:cNvSpPr>
            <a:spLocks noGrp="1"/>
          </p:cNvSpPr>
          <p:nvPr>
            <p:ph type="body" sz="quarter" idx="24" hasCustomPrompt="1"/>
          </p:nvPr>
        </p:nvSpPr>
        <p:spPr>
          <a:xfrm>
            <a:off x="9008191" y="6088606"/>
            <a:ext cx="1080120" cy="540060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8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00</a:t>
            </a:r>
            <a:endParaRPr lang="en-US" dirty="0"/>
          </a:p>
        </p:txBody>
      </p:sp>
      <p:sp>
        <p:nvSpPr>
          <p:cNvPr id="26" name="テキスト プレースホルダー 11"/>
          <p:cNvSpPr>
            <a:spLocks noGrp="1"/>
          </p:cNvSpPr>
          <p:nvPr>
            <p:ph type="body" sz="quarter" idx="25" hasCustomPrompt="1"/>
          </p:nvPr>
        </p:nvSpPr>
        <p:spPr>
          <a:xfrm>
            <a:off x="10403344" y="6043601"/>
            <a:ext cx="6885765" cy="683654"/>
          </a:xfrm>
        </p:spPr>
        <p:txBody>
          <a:bodyPr anchor="ctr">
            <a:noAutofit/>
          </a:bodyPr>
          <a:lstStyle>
            <a:lvl1pPr algn="l">
              <a:spcBef>
                <a:spcPts val="0"/>
              </a:spcBef>
              <a:defRPr sz="32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7" name="テキスト プレースホルダー 11"/>
          <p:cNvSpPr>
            <a:spLocks noGrp="1"/>
          </p:cNvSpPr>
          <p:nvPr>
            <p:ph type="body" sz="quarter" idx="26" hasCustomPrompt="1"/>
          </p:nvPr>
        </p:nvSpPr>
        <p:spPr>
          <a:xfrm>
            <a:off x="10583366" y="6538656"/>
            <a:ext cx="6885765" cy="585064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8" name="図プレースホルダー 14"/>
          <p:cNvSpPr>
            <a:spLocks noGrp="1"/>
          </p:cNvSpPr>
          <p:nvPr>
            <p:ph type="pic" sz="quarter" idx="27" hasCustomPrompt="1"/>
          </p:nvPr>
        </p:nvSpPr>
        <p:spPr>
          <a:xfrm>
            <a:off x="9143206" y="7528765"/>
            <a:ext cx="1596469" cy="560002"/>
          </a:xfrm>
          <a:custGeom>
            <a:avLst/>
            <a:gdLst/>
            <a:ahLst/>
            <a:cxnLst/>
            <a:rect l="l" t="t" r="r" b="b"/>
            <a:pathLst>
              <a:path w="1596469" h="560002">
                <a:moveTo>
                  <a:pt x="0" y="0"/>
                </a:moveTo>
                <a:lnTo>
                  <a:pt x="515556" y="0"/>
                </a:lnTo>
                <a:lnTo>
                  <a:pt x="850109" y="0"/>
                </a:lnTo>
                <a:lnTo>
                  <a:pt x="1316468" y="0"/>
                </a:lnTo>
                <a:lnTo>
                  <a:pt x="1596469" y="280001"/>
                </a:lnTo>
                <a:lnTo>
                  <a:pt x="1316468" y="560002"/>
                </a:lnTo>
                <a:lnTo>
                  <a:pt x="990110" y="560002"/>
                </a:lnTo>
                <a:lnTo>
                  <a:pt x="515556" y="560002"/>
                </a:lnTo>
                <a:lnTo>
                  <a:pt x="140000" y="560002"/>
                </a:lnTo>
                <a:close/>
              </a:path>
            </a:pathLst>
          </a:custGeom>
          <a:solidFill>
            <a:schemeClr val="accent1"/>
          </a:solidFill>
        </p:spPr>
        <p:txBody>
          <a:bodyPr/>
          <a:lstStyle/>
          <a:p>
            <a:r>
              <a:rPr kumimoji="1" lang="en-US" altLang="ja-JP" dirty="0" smtClean="0"/>
              <a:t> </a:t>
            </a:r>
            <a:endParaRPr kumimoji="1" lang="ja-JP" altLang="en-US" dirty="0"/>
          </a:p>
        </p:txBody>
      </p:sp>
      <p:sp>
        <p:nvSpPr>
          <p:cNvPr id="29" name="テキスト プレースホルダー 11"/>
          <p:cNvSpPr>
            <a:spLocks noGrp="1"/>
          </p:cNvSpPr>
          <p:nvPr>
            <p:ph type="body" sz="quarter" idx="28" hasCustomPrompt="1"/>
          </p:nvPr>
        </p:nvSpPr>
        <p:spPr>
          <a:xfrm>
            <a:off x="9368231" y="7528765"/>
            <a:ext cx="1080120" cy="540060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8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00</a:t>
            </a:r>
            <a:endParaRPr lang="en-US" dirty="0"/>
          </a:p>
        </p:txBody>
      </p:sp>
      <p:sp>
        <p:nvSpPr>
          <p:cNvPr id="30" name="テキスト プレースホルダー 11"/>
          <p:cNvSpPr>
            <a:spLocks noGrp="1"/>
          </p:cNvSpPr>
          <p:nvPr>
            <p:ph type="body" sz="quarter" idx="29" hasCustomPrompt="1"/>
          </p:nvPr>
        </p:nvSpPr>
        <p:spPr>
          <a:xfrm>
            <a:off x="10763384" y="7483760"/>
            <a:ext cx="6885765" cy="683654"/>
          </a:xfrm>
        </p:spPr>
        <p:txBody>
          <a:bodyPr anchor="ctr">
            <a:noAutofit/>
          </a:bodyPr>
          <a:lstStyle>
            <a:lvl1pPr algn="l">
              <a:spcBef>
                <a:spcPts val="0"/>
              </a:spcBef>
              <a:defRPr sz="32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1" name="テキスト プレースホルダー 11"/>
          <p:cNvSpPr>
            <a:spLocks noGrp="1"/>
          </p:cNvSpPr>
          <p:nvPr>
            <p:ph type="body" sz="quarter" idx="30" hasCustomPrompt="1"/>
          </p:nvPr>
        </p:nvSpPr>
        <p:spPr>
          <a:xfrm>
            <a:off x="10943406" y="7978815"/>
            <a:ext cx="6885765" cy="585064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3" name="テキスト プレースホルダー 11"/>
          <p:cNvSpPr>
            <a:spLocks noGrp="1"/>
          </p:cNvSpPr>
          <p:nvPr>
            <p:ph type="body" sz="quarter" idx="31" hasCustomPrompt="1"/>
          </p:nvPr>
        </p:nvSpPr>
        <p:spPr>
          <a:xfrm>
            <a:off x="8783166" y="507985"/>
            <a:ext cx="8865985" cy="1178709"/>
          </a:xfrm>
        </p:spPr>
        <p:txBody>
          <a:bodyPr anchor="b">
            <a:noAutofit/>
          </a:bodyPr>
          <a:lstStyle>
            <a:lvl1pPr algn="l">
              <a:defRPr sz="5400" spc="1500" baseline="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4" name="テキスト プレースホルダー 11"/>
          <p:cNvSpPr>
            <a:spLocks noGrp="1"/>
          </p:cNvSpPr>
          <p:nvPr>
            <p:ph type="body" sz="quarter" idx="32" hasCustomPrompt="1"/>
          </p:nvPr>
        </p:nvSpPr>
        <p:spPr>
          <a:xfrm>
            <a:off x="8783165" y="1633110"/>
            <a:ext cx="8865985" cy="1125125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9768444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" presetClass="entr" presetSubtype="2" decel="100000" fill="hold" grpId="0" nodeType="after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2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50"/>
                            </p:stCondLst>
                            <p:childTnLst>
                              <p:par>
                                <p:cTn id="18" presetID="10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2" presetClass="entr" presetSubtype="2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8" presetID="2" presetClass="entr" presetSubtype="2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2050"/>
                            </p:stCondLst>
                            <p:childTnLst>
                              <p:par>
                                <p:cTn id="33" presetID="10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2" presetClass="entr" presetSubtype="2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2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3050"/>
                            </p:stCondLst>
                            <p:childTnLst>
                              <p:par>
                                <p:cTn id="48" presetID="10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" presetID="2" presetClass="entr" presetSubtype="2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8" presetID="2" presetClass="entr" presetSubtype="2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4050"/>
                            </p:stCondLst>
                            <p:childTnLst>
                              <p:par>
                                <p:cTn id="63" presetID="10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8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9" presetID="2" presetClass="entr" presetSubtype="2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2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3" presetID="2" presetClass="entr" presetSubtype="2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5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6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/>
      <p:bldP spid="15" grpId="0" animBg="1"/>
      <p:bldP spid="16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7" grpId="0"/>
      <p:bldP spid="18" grpId="0"/>
      <p:bldP spid="19" grpId="0" animBg="1"/>
      <p:bldP spid="20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1" grpId="0"/>
      <p:bldP spid="22" grpId="0"/>
      <p:bldP spid="24" grpId="0" animBg="1"/>
      <p:bldP spid="25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6" grpId="0"/>
      <p:bldP spid="27" grpId="0"/>
      <p:bldP spid="28" grpId="0" animBg="1"/>
      <p:bldP spid="29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0" grpId="0"/>
      <p:bldP spid="31" grpId="0"/>
      <p:bldP spid="33" grpId="0"/>
      <p:bldP spid="34" grpId="0"/>
    </p:bldLst>
  </p:timing>
</p:sldLayout>
</file>

<file path=ppt/slideLayouts/slideLayout5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meline - Sta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  <a:alpha val="70000"/>
                  </a:prstClr>
                </a:solidFill>
              </a:rPr>
              <a:t>The Power of PowerPoint | thepopp.com</a:t>
            </a:r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87164BF-D67A-46C0-81D2-5BAF67C00C80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  <p:cxnSp>
        <p:nvCxnSpPr>
          <p:cNvPr id="8" name="直線コネクタ 7"/>
          <p:cNvCxnSpPr/>
          <p:nvPr userDrawn="1"/>
        </p:nvCxnSpPr>
        <p:spPr>
          <a:xfrm>
            <a:off x="9142412" y="0"/>
            <a:ext cx="1" cy="10287000"/>
          </a:xfrm>
          <a:prstGeom prst="line">
            <a:avLst/>
          </a:prstGeom>
          <a:ln w="12700">
            <a:solidFill>
              <a:schemeClr val="accent1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" name="円/楕円 9"/>
          <p:cNvSpPr/>
          <p:nvPr userDrawn="1"/>
        </p:nvSpPr>
        <p:spPr>
          <a:xfrm>
            <a:off x="8973504" y="2803240"/>
            <a:ext cx="360040" cy="360040"/>
          </a:xfrm>
          <a:prstGeom prst="ellipse">
            <a:avLst/>
          </a:prstGeom>
          <a:solidFill>
            <a:schemeClr val="accent1"/>
          </a:solidFill>
          <a:ln w="76200" cmpd="sng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grpSp>
        <p:nvGrpSpPr>
          <p:cNvPr id="2" name="グループ化 16"/>
          <p:cNvGrpSpPr/>
          <p:nvPr userDrawn="1"/>
        </p:nvGrpSpPr>
        <p:grpSpPr>
          <a:xfrm>
            <a:off x="9458241" y="2353190"/>
            <a:ext cx="6930769" cy="630070"/>
            <a:chOff x="9458241" y="1768125"/>
            <a:chExt cx="6930769" cy="630070"/>
          </a:xfrm>
        </p:grpSpPr>
        <p:sp>
          <p:nvSpPr>
            <p:cNvPr id="13" name="平行四辺形 12"/>
            <p:cNvSpPr/>
            <p:nvPr userDrawn="1"/>
          </p:nvSpPr>
          <p:spPr>
            <a:xfrm rot="10800000">
              <a:off x="9569958" y="1768125"/>
              <a:ext cx="6819052" cy="630070"/>
            </a:xfrm>
            <a:prstGeom prst="parallelogram">
              <a:avLst>
                <a:gd name="adj" fmla="val 75391"/>
              </a:avLst>
            </a:prstGeom>
            <a:solidFill>
              <a:schemeClr val="bg1">
                <a:lumMod val="95000"/>
              </a:schemeClr>
            </a:solidFill>
            <a:ln w="762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  <p:sp>
          <p:nvSpPr>
            <p:cNvPr id="12" name="平行四辺形 11"/>
            <p:cNvSpPr/>
            <p:nvPr userDrawn="1"/>
          </p:nvSpPr>
          <p:spPr>
            <a:xfrm rot="10800000">
              <a:off x="9458241" y="1768125"/>
              <a:ext cx="1395155" cy="630070"/>
            </a:xfrm>
            <a:prstGeom prst="parallelogram">
              <a:avLst>
                <a:gd name="adj" fmla="val 75391"/>
              </a:avLst>
            </a:prstGeom>
            <a:solidFill>
              <a:schemeClr val="accent1"/>
            </a:solidFill>
            <a:ln w="762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</p:grpSp>
      <p:sp>
        <p:nvSpPr>
          <p:cNvPr id="14" name="テキスト プレースホルダー 11"/>
          <p:cNvSpPr>
            <a:spLocks noGrp="1"/>
          </p:cNvSpPr>
          <p:nvPr>
            <p:ph type="body" sz="quarter" idx="27" hasCustomPrompt="1"/>
          </p:nvPr>
        </p:nvSpPr>
        <p:spPr>
          <a:xfrm>
            <a:off x="10763386" y="2249695"/>
            <a:ext cx="5175575" cy="848975"/>
          </a:xfrm>
        </p:spPr>
        <p:txBody>
          <a:bodyPr anchor="ctr">
            <a:noAutofit/>
          </a:bodyPr>
          <a:lstStyle>
            <a:lvl1pPr algn="l">
              <a:spcBef>
                <a:spcPts val="0"/>
              </a:spcBef>
              <a:defRPr sz="32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5" name="テキスト プレースホルダー 11"/>
          <p:cNvSpPr>
            <a:spLocks noGrp="1"/>
          </p:cNvSpPr>
          <p:nvPr>
            <p:ph type="body" sz="quarter" idx="28" hasCustomPrompt="1"/>
          </p:nvPr>
        </p:nvSpPr>
        <p:spPr>
          <a:xfrm>
            <a:off x="10718381" y="2983261"/>
            <a:ext cx="5120524" cy="1395154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spcBef>
                <a:spcPts val="0"/>
              </a:spcBef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</a:p>
          <a:p>
            <a:pPr lvl="0"/>
            <a:endParaRPr lang="en-US" altLang="ja-JP" dirty="0" smtClean="0"/>
          </a:p>
          <a:p>
            <a:pPr lvl="0"/>
            <a:endParaRPr lang="en-US" altLang="ja-JP" dirty="0" smtClean="0"/>
          </a:p>
        </p:txBody>
      </p:sp>
      <p:sp>
        <p:nvSpPr>
          <p:cNvPr id="16" name="円/楕円 15"/>
          <p:cNvSpPr/>
          <p:nvPr userDrawn="1"/>
        </p:nvSpPr>
        <p:spPr>
          <a:xfrm>
            <a:off x="8973504" y="5008485"/>
            <a:ext cx="360040" cy="360040"/>
          </a:xfrm>
          <a:prstGeom prst="ellipse">
            <a:avLst/>
          </a:prstGeom>
          <a:solidFill>
            <a:schemeClr val="accent1"/>
          </a:solidFill>
          <a:ln w="76200" cmpd="sng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grpSp>
        <p:nvGrpSpPr>
          <p:cNvPr id="7" name="グループ化 17"/>
          <p:cNvGrpSpPr/>
          <p:nvPr userDrawn="1"/>
        </p:nvGrpSpPr>
        <p:grpSpPr>
          <a:xfrm rot="10800000" flipV="1">
            <a:off x="1852397" y="4603440"/>
            <a:ext cx="6930769" cy="630070"/>
            <a:chOff x="9458241" y="1768125"/>
            <a:chExt cx="6930769" cy="630070"/>
          </a:xfrm>
        </p:grpSpPr>
        <p:sp>
          <p:nvSpPr>
            <p:cNvPr id="19" name="平行四辺形 18"/>
            <p:cNvSpPr/>
            <p:nvPr userDrawn="1"/>
          </p:nvSpPr>
          <p:spPr>
            <a:xfrm rot="10800000">
              <a:off x="9569958" y="1768125"/>
              <a:ext cx="6819052" cy="630070"/>
            </a:xfrm>
            <a:prstGeom prst="parallelogram">
              <a:avLst>
                <a:gd name="adj" fmla="val 75391"/>
              </a:avLst>
            </a:prstGeom>
            <a:solidFill>
              <a:schemeClr val="bg1">
                <a:lumMod val="95000"/>
              </a:schemeClr>
            </a:solidFill>
            <a:ln w="762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  <p:sp>
          <p:nvSpPr>
            <p:cNvPr id="20" name="平行四辺形 19"/>
            <p:cNvSpPr/>
            <p:nvPr userDrawn="1"/>
          </p:nvSpPr>
          <p:spPr>
            <a:xfrm rot="10800000">
              <a:off x="9458241" y="1768125"/>
              <a:ext cx="1395155" cy="630070"/>
            </a:xfrm>
            <a:prstGeom prst="parallelogram">
              <a:avLst>
                <a:gd name="adj" fmla="val 75391"/>
              </a:avLst>
            </a:prstGeom>
            <a:solidFill>
              <a:schemeClr val="accent1"/>
            </a:solidFill>
            <a:ln w="762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</p:grpSp>
      <p:sp>
        <p:nvSpPr>
          <p:cNvPr id="21" name="テキスト プレースホルダー 11"/>
          <p:cNvSpPr>
            <a:spLocks noGrp="1"/>
          </p:cNvSpPr>
          <p:nvPr>
            <p:ph type="body" sz="quarter" idx="29" hasCustomPrompt="1"/>
          </p:nvPr>
        </p:nvSpPr>
        <p:spPr>
          <a:xfrm>
            <a:off x="2257442" y="4513430"/>
            <a:ext cx="5175575" cy="848975"/>
          </a:xfrm>
        </p:spPr>
        <p:txBody>
          <a:bodyPr anchor="ctr">
            <a:noAutofit/>
          </a:bodyPr>
          <a:lstStyle>
            <a:lvl1pPr algn="r">
              <a:spcBef>
                <a:spcPts val="0"/>
              </a:spcBef>
              <a:defRPr sz="32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2" name="テキスト プレースホルダー 11"/>
          <p:cNvSpPr>
            <a:spLocks noGrp="1"/>
          </p:cNvSpPr>
          <p:nvPr>
            <p:ph type="body" sz="quarter" idx="30" hasCustomPrompt="1"/>
          </p:nvPr>
        </p:nvSpPr>
        <p:spPr>
          <a:xfrm>
            <a:off x="2302447" y="5246996"/>
            <a:ext cx="5085564" cy="1395154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spcBef>
                <a:spcPts val="0"/>
              </a:spcBef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</a:p>
          <a:p>
            <a:pPr lvl="0"/>
            <a:endParaRPr lang="en-US" altLang="ja-JP" dirty="0" smtClean="0"/>
          </a:p>
          <a:p>
            <a:pPr lvl="0"/>
            <a:endParaRPr lang="en-US" altLang="ja-JP" dirty="0" smtClean="0"/>
          </a:p>
        </p:txBody>
      </p:sp>
      <p:sp>
        <p:nvSpPr>
          <p:cNvPr id="23" name="円/楕円 22"/>
          <p:cNvSpPr/>
          <p:nvPr userDrawn="1"/>
        </p:nvSpPr>
        <p:spPr>
          <a:xfrm>
            <a:off x="8973504" y="7123720"/>
            <a:ext cx="360040" cy="360040"/>
          </a:xfrm>
          <a:prstGeom prst="ellipse">
            <a:avLst/>
          </a:prstGeom>
          <a:solidFill>
            <a:schemeClr val="accent1"/>
          </a:solidFill>
          <a:ln w="76200" cmpd="sng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grpSp>
        <p:nvGrpSpPr>
          <p:cNvPr id="9" name="グループ化 23"/>
          <p:cNvGrpSpPr/>
          <p:nvPr userDrawn="1"/>
        </p:nvGrpSpPr>
        <p:grpSpPr>
          <a:xfrm>
            <a:off x="9458241" y="6673670"/>
            <a:ext cx="6930769" cy="630070"/>
            <a:chOff x="9458241" y="1768125"/>
            <a:chExt cx="6930769" cy="630070"/>
          </a:xfrm>
        </p:grpSpPr>
        <p:sp>
          <p:nvSpPr>
            <p:cNvPr id="25" name="平行四辺形 24"/>
            <p:cNvSpPr/>
            <p:nvPr userDrawn="1"/>
          </p:nvSpPr>
          <p:spPr>
            <a:xfrm rot="10800000">
              <a:off x="9569958" y="1768125"/>
              <a:ext cx="6819052" cy="630070"/>
            </a:xfrm>
            <a:prstGeom prst="parallelogram">
              <a:avLst>
                <a:gd name="adj" fmla="val 75391"/>
              </a:avLst>
            </a:prstGeom>
            <a:solidFill>
              <a:schemeClr val="bg1">
                <a:lumMod val="95000"/>
              </a:schemeClr>
            </a:solidFill>
            <a:ln w="762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  <p:sp>
          <p:nvSpPr>
            <p:cNvPr id="26" name="平行四辺形 25"/>
            <p:cNvSpPr/>
            <p:nvPr userDrawn="1"/>
          </p:nvSpPr>
          <p:spPr>
            <a:xfrm rot="10800000">
              <a:off x="9458241" y="1768125"/>
              <a:ext cx="1395155" cy="630070"/>
            </a:xfrm>
            <a:prstGeom prst="parallelogram">
              <a:avLst>
                <a:gd name="adj" fmla="val 75391"/>
              </a:avLst>
            </a:prstGeom>
            <a:solidFill>
              <a:schemeClr val="accent1"/>
            </a:solidFill>
            <a:ln w="762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</p:grpSp>
      <p:sp>
        <p:nvSpPr>
          <p:cNvPr id="27" name="テキスト プレースホルダー 11"/>
          <p:cNvSpPr>
            <a:spLocks noGrp="1"/>
          </p:cNvSpPr>
          <p:nvPr>
            <p:ph type="body" sz="quarter" idx="31" hasCustomPrompt="1"/>
          </p:nvPr>
        </p:nvSpPr>
        <p:spPr>
          <a:xfrm>
            <a:off x="10763386" y="6570175"/>
            <a:ext cx="5175575" cy="848975"/>
          </a:xfrm>
        </p:spPr>
        <p:txBody>
          <a:bodyPr anchor="ctr">
            <a:noAutofit/>
          </a:bodyPr>
          <a:lstStyle>
            <a:lvl1pPr algn="l">
              <a:spcBef>
                <a:spcPts val="0"/>
              </a:spcBef>
              <a:defRPr sz="32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8" name="テキスト プレースホルダー 11"/>
          <p:cNvSpPr>
            <a:spLocks noGrp="1"/>
          </p:cNvSpPr>
          <p:nvPr>
            <p:ph type="body" sz="quarter" idx="32" hasCustomPrompt="1"/>
          </p:nvPr>
        </p:nvSpPr>
        <p:spPr>
          <a:xfrm>
            <a:off x="10718381" y="7303741"/>
            <a:ext cx="5120524" cy="1395154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spcBef>
                <a:spcPts val="0"/>
              </a:spcBef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</a:p>
          <a:p>
            <a:pPr lvl="0"/>
            <a:endParaRPr lang="en-US" altLang="ja-JP" dirty="0" smtClean="0"/>
          </a:p>
          <a:p>
            <a:pPr lvl="0"/>
            <a:endParaRPr lang="en-US" altLang="ja-JP" dirty="0" smtClean="0"/>
          </a:p>
        </p:txBody>
      </p:sp>
      <p:sp>
        <p:nvSpPr>
          <p:cNvPr id="29" name="テキスト プレースホルダー 11"/>
          <p:cNvSpPr>
            <a:spLocks noGrp="1"/>
          </p:cNvSpPr>
          <p:nvPr>
            <p:ph type="body" sz="quarter" idx="14" hasCustomPrompt="1"/>
          </p:nvPr>
        </p:nvSpPr>
        <p:spPr>
          <a:xfrm>
            <a:off x="637261" y="372970"/>
            <a:ext cx="7045907" cy="1358729"/>
          </a:xfrm>
        </p:spPr>
        <p:txBody>
          <a:bodyPr anchor="b">
            <a:noAutofit/>
          </a:bodyPr>
          <a:lstStyle>
            <a:lvl1pPr algn="l">
              <a:spcBef>
                <a:spcPts val="0"/>
              </a:spcBef>
              <a:defRPr sz="5400" spc="1500" baseline="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0" name="テキスト プレースホルダー 11"/>
          <p:cNvSpPr>
            <a:spLocks noGrp="1"/>
          </p:cNvSpPr>
          <p:nvPr>
            <p:ph type="body" sz="quarter" idx="15" hasCustomPrompt="1"/>
          </p:nvPr>
        </p:nvSpPr>
        <p:spPr>
          <a:xfrm>
            <a:off x="637261" y="1768125"/>
            <a:ext cx="7045907" cy="2250250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4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cxnSp>
        <p:nvCxnSpPr>
          <p:cNvPr id="31" name="直線コネクタ 30"/>
          <p:cNvCxnSpPr/>
          <p:nvPr userDrawn="1"/>
        </p:nvCxnSpPr>
        <p:spPr>
          <a:xfrm>
            <a:off x="0" y="1678115"/>
            <a:ext cx="7793056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3" name="円/楕円 32"/>
          <p:cNvSpPr/>
          <p:nvPr userDrawn="1"/>
        </p:nvSpPr>
        <p:spPr>
          <a:xfrm>
            <a:off x="8714865" y="8833910"/>
            <a:ext cx="855095" cy="855095"/>
          </a:xfrm>
          <a:prstGeom prst="ellipse">
            <a:avLst/>
          </a:prstGeom>
          <a:solidFill>
            <a:schemeClr val="accent1"/>
          </a:solidFill>
          <a:ln w="76200" cmpd="sng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34" name="テキスト プレースホルダー 11"/>
          <p:cNvSpPr>
            <a:spLocks noGrp="1"/>
          </p:cNvSpPr>
          <p:nvPr>
            <p:ph type="body" sz="quarter" idx="33" hasCustomPrompt="1"/>
          </p:nvPr>
        </p:nvSpPr>
        <p:spPr>
          <a:xfrm>
            <a:off x="8558141" y="8949482"/>
            <a:ext cx="1170130" cy="623950"/>
          </a:xfrm>
        </p:spPr>
        <p:txBody>
          <a:bodyPr anchor="ctr">
            <a:noAutofit/>
          </a:bodyPr>
          <a:lstStyle>
            <a:lvl1pPr algn="ctr">
              <a:spcBef>
                <a:spcPts val="0"/>
              </a:spcBef>
              <a:defRPr sz="2400" spc="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0000</a:t>
            </a:r>
            <a:endParaRPr lang="en-US" dirty="0"/>
          </a:p>
        </p:txBody>
      </p:sp>
      <p:sp>
        <p:nvSpPr>
          <p:cNvPr id="5" name="円/楕円 4"/>
          <p:cNvSpPr/>
          <p:nvPr userDrawn="1"/>
        </p:nvSpPr>
        <p:spPr>
          <a:xfrm>
            <a:off x="8714865" y="507985"/>
            <a:ext cx="855095" cy="855095"/>
          </a:xfrm>
          <a:prstGeom prst="ellipse">
            <a:avLst/>
          </a:prstGeom>
          <a:solidFill>
            <a:schemeClr val="accent1"/>
          </a:solidFill>
          <a:ln w="76200" cmpd="sng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6" name="テキスト プレースホルダー 11"/>
          <p:cNvSpPr>
            <a:spLocks noGrp="1"/>
          </p:cNvSpPr>
          <p:nvPr>
            <p:ph type="body" sz="quarter" idx="26" hasCustomPrompt="1"/>
          </p:nvPr>
        </p:nvSpPr>
        <p:spPr>
          <a:xfrm>
            <a:off x="8558141" y="623557"/>
            <a:ext cx="1170130" cy="623950"/>
          </a:xfrm>
        </p:spPr>
        <p:txBody>
          <a:bodyPr anchor="ctr">
            <a:noAutofit/>
          </a:bodyPr>
          <a:lstStyle>
            <a:lvl1pPr algn="ctr">
              <a:spcBef>
                <a:spcPts val="0"/>
              </a:spcBef>
              <a:defRPr sz="2400" spc="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0000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47063195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50"/>
                            </p:stCondLst>
                            <p:childTnLst>
                              <p:par>
                                <p:cTn id="13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50"/>
                            </p:stCondLst>
                            <p:childTnLst>
                              <p:par>
                                <p:cTn id="18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0" dur="75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800"/>
                            </p:stCondLst>
                            <p:childTnLst>
                              <p:par>
                                <p:cTn id="2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2300"/>
                            </p:stCondLst>
                            <p:childTnLst>
                              <p:par>
                                <p:cTn id="29" presetID="2" presetClass="entr" presetSubtype="1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2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2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2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2800"/>
                            </p:stCondLst>
                            <p:childTnLst>
                              <p:par>
                                <p:cTn id="46" presetID="2" presetClass="entr" presetSubtype="1" decel="10000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0" presetID="2" presetClass="entr" presetSubtype="8" decel="100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4" presetID="2" presetClass="entr" presetSubtype="8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8" presetID="2" presetClass="entr" presetSubtype="8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3800"/>
                            </p:stCondLst>
                            <p:childTnLst>
                              <p:par>
                                <p:cTn id="63" presetID="2" presetClass="entr" presetSubtype="1" decel="10000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5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6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7" presetID="2" presetClass="entr" presetSubtype="2" decel="100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9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0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1" presetID="2" presetClass="entr" presetSubtype="2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3" dur="500" fill="hold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4" dur="500" fill="hold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5" presetID="2" presetClass="entr" presetSubtype="2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7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8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4800"/>
                            </p:stCondLst>
                            <p:childTnLst>
                              <p:par>
                                <p:cTn id="80" presetID="2" presetClass="entr" presetSubtype="1" decel="10000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2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3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4" presetID="2" presetClass="entr" presetSubtype="1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6" dur="500" fill="hold"/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7" dur="500" fill="hold"/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  <p:bldP spid="14" grpId="0" build="p">
        <p:tmplLst>
          <p:tmpl lvl="1">
            <p:tnLst>
              <p:par>
                <p:cTn presetID="2" presetClass="entr" presetSubtype="2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5" grpId="0">
        <p:tmplLst>
          <p:tmpl>
            <p:tnLst>
              <p:par>
                <p:cTn presetID="2" presetClass="entr" presetSubtype="2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6" grpId="0" animBg="1"/>
      <p:bldP spid="21" grpId="0" build="p">
        <p:tmplLst>
          <p:tmpl lvl="1">
            <p:tnLst>
              <p:par>
                <p:cTn presetID="2" presetClass="entr" presetSubtype="8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2" grpId="0">
        <p:tmplLst>
          <p:tmpl>
            <p:tnLst>
              <p:par>
                <p:cTn presetID="2" presetClass="entr" presetSubtype="8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3" grpId="0" animBg="1"/>
      <p:bldP spid="27" grpId="0" build="p">
        <p:tmplLst>
          <p:tmpl lvl="1">
            <p:tnLst>
              <p:par>
                <p:cTn presetID="2" presetClass="entr" presetSubtype="2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8" grpId="0">
        <p:tmplLst>
          <p:tmpl>
            <p:tnLst>
              <p:par>
                <p:cTn presetID="2" presetClass="entr" presetSubtype="2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9" grpId="0">
        <p:tmplLst>
          <p:tmpl>
            <p:tnLst>
              <p:par>
                <p:cTn presetID="2" presetClass="entr" presetSubtype="8" decel="100000" fill="hold" nodeType="afterEffect">
                  <p:stCondLst>
                    <p:cond delay="0"/>
                  </p:stCondLst>
                  <p:iterate type="wd">
                    <p:tmPct val="10000"/>
                  </p:iterate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0" grpId="0">
        <p:tmplLst>
          <p:tmpl>
            <p:tnLst>
              <p:par>
                <p:cTn presetID="2" presetClass="entr" presetSubtype="8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3" grpId="0" animBg="1"/>
      <p:bldP spid="34" grpId="0" build="p">
        <p:tmplLst>
          <p:tmpl lvl="1">
            <p:tnLst>
              <p:par>
                <p:cTn presetID="2" presetClass="entr" presetSubtype="1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0-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5" grpId="0" animBg="1"/>
      <p:bldP spid="6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6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5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meline - Midd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  <a:alpha val="70000"/>
                  </a:prstClr>
                </a:solidFill>
              </a:rPr>
              <a:t>The Power of PowerPoint | thepopp.com</a:t>
            </a:r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87164BF-D67A-46C0-81D2-5BAF67C00C80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  <p:sp>
        <p:nvSpPr>
          <p:cNvPr id="5" name="円/楕円 4"/>
          <p:cNvSpPr/>
          <p:nvPr userDrawn="1"/>
        </p:nvSpPr>
        <p:spPr>
          <a:xfrm>
            <a:off x="8714865" y="507985"/>
            <a:ext cx="855095" cy="855095"/>
          </a:xfrm>
          <a:prstGeom prst="ellipse">
            <a:avLst/>
          </a:prstGeom>
          <a:solidFill>
            <a:schemeClr val="accent1"/>
          </a:solidFill>
          <a:ln w="76200" cmpd="sng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6" name="テキスト プレースホルダー 11"/>
          <p:cNvSpPr>
            <a:spLocks noGrp="1"/>
          </p:cNvSpPr>
          <p:nvPr>
            <p:ph type="body" sz="quarter" idx="26" hasCustomPrompt="1"/>
          </p:nvPr>
        </p:nvSpPr>
        <p:spPr>
          <a:xfrm>
            <a:off x="8558141" y="623557"/>
            <a:ext cx="1170130" cy="623950"/>
          </a:xfrm>
        </p:spPr>
        <p:txBody>
          <a:bodyPr anchor="ctr">
            <a:noAutofit/>
          </a:bodyPr>
          <a:lstStyle>
            <a:lvl1pPr algn="ctr">
              <a:spcBef>
                <a:spcPts val="0"/>
              </a:spcBef>
              <a:defRPr sz="2400" spc="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0000</a:t>
            </a:r>
            <a:endParaRPr lang="en-US" dirty="0"/>
          </a:p>
        </p:txBody>
      </p:sp>
      <p:cxnSp>
        <p:nvCxnSpPr>
          <p:cNvPr id="8" name="直線コネクタ 7"/>
          <p:cNvCxnSpPr/>
          <p:nvPr userDrawn="1"/>
        </p:nvCxnSpPr>
        <p:spPr>
          <a:xfrm>
            <a:off x="9142412" y="0"/>
            <a:ext cx="1" cy="10287000"/>
          </a:xfrm>
          <a:prstGeom prst="line">
            <a:avLst/>
          </a:prstGeom>
          <a:ln w="12700">
            <a:solidFill>
              <a:schemeClr val="accent1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" name="円/楕円 9"/>
          <p:cNvSpPr/>
          <p:nvPr userDrawn="1"/>
        </p:nvSpPr>
        <p:spPr>
          <a:xfrm>
            <a:off x="8973504" y="2803240"/>
            <a:ext cx="360040" cy="360040"/>
          </a:xfrm>
          <a:prstGeom prst="ellipse">
            <a:avLst/>
          </a:prstGeom>
          <a:solidFill>
            <a:schemeClr val="accent1"/>
          </a:solidFill>
          <a:ln w="76200" cmpd="sng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grpSp>
        <p:nvGrpSpPr>
          <p:cNvPr id="2" name="グループ化 16"/>
          <p:cNvGrpSpPr/>
          <p:nvPr userDrawn="1"/>
        </p:nvGrpSpPr>
        <p:grpSpPr>
          <a:xfrm>
            <a:off x="9458241" y="4558435"/>
            <a:ext cx="6930769" cy="630070"/>
            <a:chOff x="9458241" y="1768125"/>
            <a:chExt cx="6930769" cy="630070"/>
          </a:xfrm>
        </p:grpSpPr>
        <p:sp>
          <p:nvSpPr>
            <p:cNvPr id="13" name="平行四辺形 12"/>
            <p:cNvSpPr/>
            <p:nvPr userDrawn="1"/>
          </p:nvSpPr>
          <p:spPr>
            <a:xfrm rot="10800000">
              <a:off x="9569958" y="1768125"/>
              <a:ext cx="6819052" cy="630070"/>
            </a:xfrm>
            <a:prstGeom prst="parallelogram">
              <a:avLst>
                <a:gd name="adj" fmla="val 75391"/>
              </a:avLst>
            </a:prstGeom>
            <a:solidFill>
              <a:schemeClr val="bg1">
                <a:lumMod val="95000"/>
              </a:schemeClr>
            </a:solidFill>
            <a:ln w="762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  <p:sp>
          <p:nvSpPr>
            <p:cNvPr id="12" name="平行四辺形 11"/>
            <p:cNvSpPr/>
            <p:nvPr userDrawn="1"/>
          </p:nvSpPr>
          <p:spPr>
            <a:xfrm rot="10800000">
              <a:off x="9458241" y="1768125"/>
              <a:ext cx="1395155" cy="630070"/>
            </a:xfrm>
            <a:prstGeom prst="parallelogram">
              <a:avLst>
                <a:gd name="adj" fmla="val 75391"/>
              </a:avLst>
            </a:prstGeom>
            <a:solidFill>
              <a:schemeClr val="accent1"/>
            </a:solidFill>
            <a:ln w="762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</p:grpSp>
      <p:sp>
        <p:nvSpPr>
          <p:cNvPr id="14" name="テキスト プレースホルダー 11"/>
          <p:cNvSpPr>
            <a:spLocks noGrp="1"/>
          </p:cNvSpPr>
          <p:nvPr>
            <p:ph type="body" sz="quarter" idx="27" hasCustomPrompt="1"/>
          </p:nvPr>
        </p:nvSpPr>
        <p:spPr>
          <a:xfrm>
            <a:off x="10763386" y="4454940"/>
            <a:ext cx="5175575" cy="848975"/>
          </a:xfrm>
        </p:spPr>
        <p:txBody>
          <a:bodyPr anchor="ctr">
            <a:noAutofit/>
          </a:bodyPr>
          <a:lstStyle>
            <a:lvl1pPr algn="l">
              <a:spcBef>
                <a:spcPts val="0"/>
              </a:spcBef>
              <a:defRPr sz="32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5" name="テキスト プレースホルダー 11"/>
          <p:cNvSpPr>
            <a:spLocks noGrp="1"/>
          </p:cNvSpPr>
          <p:nvPr>
            <p:ph type="body" sz="quarter" idx="28" hasCustomPrompt="1"/>
          </p:nvPr>
        </p:nvSpPr>
        <p:spPr>
          <a:xfrm>
            <a:off x="10718381" y="5188506"/>
            <a:ext cx="5120524" cy="1395154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spcBef>
                <a:spcPts val="0"/>
              </a:spcBef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</a:p>
          <a:p>
            <a:pPr lvl="0"/>
            <a:endParaRPr lang="en-US" altLang="ja-JP" dirty="0" smtClean="0"/>
          </a:p>
          <a:p>
            <a:pPr lvl="0"/>
            <a:endParaRPr lang="en-US" altLang="ja-JP" dirty="0" smtClean="0"/>
          </a:p>
        </p:txBody>
      </p:sp>
      <p:sp>
        <p:nvSpPr>
          <p:cNvPr id="16" name="円/楕円 15"/>
          <p:cNvSpPr/>
          <p:nvPr userDrawn="1"/>
        </p:nvSpPr>
        <p:spPr>
          <a:xfrm>
            <a:off x="8973504" y="5008485"/>
            <a:ext cx="360040" cy="360040"/>
          </a:xfrm>
          <a:prstGeom prst="ellipse">
            <a:avLst/>
          </a:prstGeom>
          <a:solidFill>
            <a:schemeClr val="accent1"/>
          </a:solidFill>
          <a:ln w="76200" cmpd="sng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grpSp>
        <p:nvGrpSpPr>
          <p:cNvPr id="7" name="グループ化 17"/>
          <p:cNvGrpSpPr/>
          <p:nvPr userDrawn="1"/>
        </p:nvGrpSpPr>
        <p:grpSpPr>
          <a:xfrm rot="10800000" flipV="1">
            <a:off x="1852397" y="6700850"/>
            <a:ext cx="6930769" cy="630070"/>
            <a:chOff x="9458241" y="1768125"/>
            <a:chExt cx="6930769" cy="630070"/>
          </a:xfrm>
        </p:grpSpPr>
        <p:sp>
          <p:nvSpPr>
            <p:cNvPr id="19" name="平行四辺形 18"/>
            <p:cNvSpPr/>
            <p:nvPr userDrawn="1"/>
          </p:nvSpPr>
          <p:spPr>
            <a:xfrm rot="10800000">
              <a:off x="9569958" y="1768125"/>
              <a:ext cx="6819052" cy="630070"/>
            </a:xfrm>
            <a:prstGeom prst="parallelogram">
              <a:avLst>
                <a:gd name="adj" fmla="val 75391"/>
              </a:avLst>
            </a:prstGeom>
            <a:solidFill>
              <a:schemeClr val="bg1">
                <a:lumMod val="95000"/>
              </a:schemeClr>
            </a:solidFill>
            <a:ln w="762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  <p:sp>
          <p:nvSpPr>
            <p:cNvPr id="20" name="平行四辺形 19"/>
            <p:cNvSpPr/>
            <p:nvPr userDrawn="1"/>
          </p:nvSpPr>
          <p:spPr>
            <a:xfrm rot="10800000">
              <a:off x="9458241" y="1768125"/>
              <a:ext cx="1395155" cy="630070"/>
            </a:xfrm>
            <a:prstGeom prst="parallelogram">
              <a:avLst>
                <a:gd name="adj" fmla="val 75391"/>
              </a:avLst>
            </a:prstGeom>
            <a:solidFill>
              <a:schemeClr val="accent1"/>
            </a:solidFill>
            <a:ln w="762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</p:grpSp>
      <p:sp>
        <p:nvSpPr>
          <p:cNvPr id="21" name="テキスト プレースホルダー 11"/>
          <p:cNvSpPr>
            <a:spLocks noGrp="1"/>
          </p:cNvSpPr>
          <p:nvPr>
            <p:ph type="body" sz="quarter" idx="29" hasCustomPrompt="1"/>
          </p:nvPr>
        </p:nvSpPr>
        <p:spPr>
          <a:xfrm>
            <a:off x="2257442" y="6597355"/>
            <a:ext cx="5175575" cy="848975"/>
          </a:xfrm>
        </p:spPr>
        <p:txBody>
          <a:bodyPr anchor="ctr">
            <a:noAutofit/>
          </a:bodyPr>
          <a:lstStyle>
            <a:lvl1pPr algn="r">
              <a:spcBef>
                <a:spcPts val="0"/>
              </a:spcBef>
              <a:defRPr sz="32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2" name="テキスト プレースホルダー 11"/>
          <p:cNvSpPr>
            <a:spLocks noGrp="1"/>
          </p:cNvSpPr>
          <p:nvPr>
            <p:ph type="body" sz="quarter" idx="30" hasCustomPrompt="1"/>
          </p:nvPr>
        </p:nvSpPr>
        <p:spPr>
          <a:xfrm>
            <a:off x="2302447" y="7330921"/>
            <a:ext cx="5085564" cy="1395154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spcBef>
                <a:spcPts val="0"/>
              </a:spcBef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</a:p>
          <a:p>
            <a:pPr lvl="0"/>
            <a:endParaRPr lang="en-US" altLang="ja-JP" dirty="0" smtClean="0"/>
          </a:p>
          <a:p>
            <a:pPr lvl="0"/>
            <a:endParaRPr lang="en-US" altLang="ja-JP" dirty="0" smtClean="0"/>
          </a:p>
        </p:txBody>
      </p:sp>
      <p:sp>
        <p:nvSpPr>
          <p:cNvPr id="23" name="円/楕円 22"/>
          <p:cNvSpPr/>
          <p:nvPr userDrawn="1"/>
        </p:nvSpPr>
        <p:spPr>
          <a:xfrm>
            <a:off x="8973504" y="7123720"/>
            <a:ext cx="360040" cy="360040"/>
          </a:xfrm>
          <a:prstGeom prst="ellipse">
            <a:avLst/>
          </a:prstGeom>
          <a:solidFill>
            <a:schemeClr val="accent1"/>
          </a:solidFill>
          <a:ln w="76200" cmpd="sng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33" name="円/楕円 32"/>
          <p:cNvSpPr/>
          <p:nvPr userDrawn="1"/>
        </p:nvSpPr>
        <p:spPr>
          <a:xfrm>
            <a:off x="8714865" y="8833910"/>
            <a:ext cx="855095" cy="855095"/>
          </a:xfrm>
          <a:prstGeom prst="ellipse">
            <a:avLst/>
          </a:prstGeom>
          <a:solidFill>
            <a:schemeClr val="accent1"/>
          </a:solidFill>
          <a:ln w="76200" cmpd="sng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34" name="テキスト プレースホルダー 11"/>
          <p:cNvSpPr>
            <a:spLocks noGrp="1"/>
          </p:cNvSpPr>
          <p:nvPr>
            <p:ph type="body" sz="quarter" idx="33" hasCustomPrompt="1"/>
          </p:nvPr>
        </p:nvSpPr>
        <p:spPr>
          <a:xfrm>
            <a:off x="8558141" y="8949482"/>
            <a:ext cx="1170130" cy="623950"/>
          </a:xfrm>
        </p:spPr>
        <p:txBody>
          <a:bodyPr anchor="ctr">
            <a:noAutofit/>
          </a:bodyPr>
          <a:lstStyle>
            <a:lvl1pPr algn="ctr">
              <a:spcBef>
                <a:spcPts val="0"/>
              </a:spcBef>
              <a:defRPr sz="2400" spc="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0000</a:t>
            </a:r>
            <a:endParaRPr lang="en-US" dirty="0"/>
          </a:p>
        </p:txBody>
      </p:sp>
      <p:grpSp>
        <p:nvGrpSpPr>
          <p:cNvPr id="9" name="グループ化 34"/>
          <p:cNvGrpSpPr/>
          <p:nvPr userDrawn="1"/>
        </p:nvGrpSpPr>
        <p:grpSpPr>
          <a:xfrm rot="10800000" flipV="1">
            <a:off x="1852397" y="2366675"/>
            <a:ext cx="6930769" cy="630070"/>
            <a:chOff x="9458241" y="1768125"/>
            <a:chExt cx="6930769" cy="630070"/>
          </a:xfrm>
        </p:grpSpPr>
        <p:sp>
          <p:nvSpPr>
            <p:cNvPr id="36" name="平行四辺形 35"/>
            <p:cNvSpPr/>
            <p:nvPr userDrawn="1"/>
          </p:nvSpPr>
          <p:spPr>
            <a:xfrm rot="10800000">
              <a:off x="9569958" y="1768125"/>
              <a:ext cx="6819052" cy="630070"/>
            </a:xfrm>
            <a:prstGeom prst="parallelogram">
              <a:avLst>
                <a:gd name="adj" fmla="val 75391"/>
              </a:avLst>
            </a:prstGeom>
            <a:solidFill>
              <a:schemeClr val="bg1">
                <a:lumMod val="95000"/>
              </a:schemeClr>
            </a:solidFill>
            <a:ln w="762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  <p:sp>
          <p:nvSpPr>
            <p:cNvPr id="37" name="平行四辺形 36"/>
            <p:cNvSpPr/>
            <p:nvPr userDrawn="1"/>
          </p:nvSpPr>
          <p:spPr>
            <a:xfrm rot="10800000">
              <a:off x="9458241" y="1768125"/>
              <a:ext cx="1395155" cy="630070"/>
            </a:xfrm>
            <a:prstGeom prst="parallelogram">
              <a:avLst>
                <a:gd name="adj" fmla="val 75391"/>
              </a:avLst>
            </a:prstGeom>
            <a:solidFill>
              <a:schemeClr val="accent1"/>
            </a:solidFill>
            <a:ln w="762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</p:grpSp>
      <p:sp>
        <p:nvSpPr>
          <p:cNvPr id="38" name="テキスト プレースホルダー 11"/>
          <p:cNvSpPr>
            <a:spLocks noGrp="1"/>
          </p:cNvSpPr>
          <p:nvPr>
            <p:ph type="body" sz="quarter" idx="34" hasCustomPrompt="1"/>
          </p:nvPr>
        </p:nvSpPr>
        <p:spPr>
          <a:xfrm>
            <a:off x="2257442" y="2263180"/>
            <a:ext cx="5175575" cy="848975"/>
          </a:xfrm>
        </p:spPr>
        <p:txBody>
          <a:bodyPr anchor="ctr">
            <a:noAutofit/>
          </a:bodyPr>
          <a:lstStyle>
            <a:lvl1pPr algn="r">
              <a:spcBef>
                <a:spcPts val="0"/>
              </a:spcBef>
              <a:defRPr sz="32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9" name="テキスト プレースホルダー 11"/>
          <p:cNvSpPr>
            <a:spLocks noGrp="1"/>
          </p:cNvSpPr>
          <p:nvPr>
            <p:ph type="body" sz="quarter" idx="35" hasCustomPrompt="1"/>
          </p:nvPr>
        </p:nvSpPr>
        <p:spPr>
          <a:xfrm>
            <a:off x="2302447" y="2996746"/>
            <a:ext cx="5085564" cy="1395154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spcBef>
                <a:spcPts val="0"/>
              </a:spcBef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</a:p>
          <a:p>
            <a:pPr lvl="0"/>
            <a:endParaRPr lang="en-US" altLang="ja-JP" dirty="0" smtClean="0"/>
          </a:p>
          <a:p>
            <a:pPr lvl="0"/>
            <a:endParaRPr lang="en-US" altLang="ja-JP" dirty="0" smtClean="0"/>
          </a:p>
        </p:txBody>
      </p:sp>
    </p:spTree>
    <p:extLst>
      <p:ext uri="{BB962C8B-B14F-4D97-AF65-F5344CB8AC3E}">
        <p14:creationId xmlns:p14="http://schemas.microsoft.com/office/powerpoint/2010/main" val="368220861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75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750"/>
                            </p:stCondLst>
                            <p:childTnLst>
                              <p:par>
                                <p:cTn id="9" presetID="2" presetClass="entr" presetSubtype="1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1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250"/>
                            </p:stCondLst>
                            <p:childTnLst>
                              <p:par>
                                <p:cTn id="18" presetID="2" presetClass="entr" presetSubtype="1" decel="10000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2" presetClass="entr" presetSubtype="8" decel="100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6" presetID="2" presetClass="entr" presetSubtype="8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" presetID="2" presetClass="entr" presetSubtype="8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250"/>
                            </p:stCondLst>
                            <p:childTnLst>
                              <p:par>
                                <p:cTn id="35" presetID="2" presetClass="entr" presetSubtype="1" decel="10000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2" decel="100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2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2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3250"/>
                            </p:stCondLst>
                            <p:childTnLst>
                              <p:par>
                                <p:cTn id="52" presetID="2" presetClass="entr" presetSubtype="1" decel="10000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6" presetID="2" presetClass="entr" presetSubtype="8" decel="100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0" presetID="2" presetClass="entr" presetSubtype="8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4" presetID="2" presetClass="entr" presetSubtype="8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6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4250"/>
                            </p:stCondLst>
                            <p:childTnLst>
                              <p:par>
                                <p:cTn id="69" presetID="2" presetClass="entr" presetSubtype="1" decel="10000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2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3" presetID="2" presetClass="entr" presetSubtype="1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5" dur="500" fill="hold"/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6" dur="500" fill="hold"/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6" grpId="0" build="p">
        <p:tmplLst>
          <p:tmpl lvl="1">
            <p:tnLst>
              <p:par>
                <p:cTn presetID="2" presetClass="entr" presetSubtype="1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0-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0" grpId="0" animBg="1"/>
      <p:bldP spid="14" grpId="0" build="p">
        <p:tmplLst>
          <p:tmpl lvl="1">
            <p:tnLst>
              <p:par>
                <p:cTn presetID="2" presetClass="entr" presetSubtype="2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5" grpId="0">
        <p:tmplLst>
          <p:tmpl>
            <p:tnLst>
              <p:par>
                <p:cTn presetID="2" presetClass="entr" presetSubtype="2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6" grpId="0" animBg="1"/>
      <p:bldP spid="21" grpId="0" build="p">
        <p:tmplLst>
          <p:tmpl lvl="1">
            <p:tnLst>
              <p:par>
                <p:cTn presetID="2" presetClass="entr" presetSubtype="8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2" grpId="0">
        <p:tmplLst>
          <p:tmpl>
            <p:tnLst>
              <p:par>
                <p:cTn presetID="2" presetClass="entr" presetSubtype="8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3" grpId="0" animBg="1"/>
      <p:bldP spid="33" grpId="0" animBg="1"/>
      <p:bldP spid="34" grpId="0" build="p">
        <p:tmplLst>
          <p:tmpl lvl="1">
            <p:tnLst>
              <p:par>
                <p:cTn presetID="2" presetClass="entr" presetSubtype="1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0-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8" grpId="0" build="p">
        <p:tmplLst>
          <p:tmpl lvl="1">
            <p:tnLst>
              <p:par>
                <p:cTn presetID="2" presetClass="entr" presetSubtype="8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9" grpId="0">
        <p:tmplLst>
          <p:tmpl>
            <p:tnLst>
              <p:par>
                <p:cTn presetID="2" presetClass="entr" presetSubtype="8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Plan Table 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en-US" altLang="ja-JP" dirty="0" smtClean="0"/>
              <a:t>SLIDE TITLE HERE</a:t>
            </a:r>
            <a:endParaRPr kumimoji="1" lang="ja-JP" altLang="en-US" dirty="0"/>
          </a:p>
        </p:txBody>
      </p: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 smtClean="0"/>
              <a:t>The Power of PowerPoint | thepopp.com</a:t>
            </a:r>
            <a:endParaRPr lang="en-US" dirty="0"/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87164BF-D67A-46C0-81D2-5BAF67C00C80}" type="slidenum">
              <a:rPr lang="en-US" smtClean="0"/>
              <a:pPr/>
              <a:t>‹#›</a:t>
            </a:fld>
            <a:endParaRPr lang="en-US" dirty="0"/>
          </a:p>
        </p:txBody>
      </p:sp>
      <p:grpSp>
        <p:nvGrpSpPr>
          <p:cNvPr id="13" name="グループ化 12"/>
          <p:cNvGrpSpPr/>
          <p:nvPr userDrawn="1"/>
        </p:nvGrpSpPr>
        <p:grpSpPr>
          <a:xfrm>
            <a:off x="817282" y="1826282"/>
            <a:ext cx="3780420" cy="5621309"/>
            <a:chOff x="1582365" y="2308464"/>
            <a:chExt cx="4545506" cy="5621309"/>
          </a:xfrm>
        </p:grpSpPr>
        <p:sp>
          <p:nvSpPr>
            <p:cNvPr id="5" name="角丸四角形 4"/>
            <p:cNvSpPr/>
            <p:nvPr userDrawn="1"/>
          </p:nvSpPr>
          <p:spPr>
            <a:xfrm>
              <a:off x="1582366" y="2308464"/>
              <a:ext cx="4545505" cy="5621309"/>
            </a:xfrm>
            <a:prstGeom prst="roundRect">
              <a:avLst>
                <a:gd name="adj" fmla="val 2803"/>
              </a:avLst>
            </a:prstGeom>
            <a:solidFill>
              <a:schemeClr val="accent1"/>
            </a:solidFill>
            <a:ln w="12700" cmpd="thinThick">
              <a:noFill/>
              <a:tailEnd type="triangle" w="lg" len="lg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/>
            </a:p>
          </p:txBody>
        </p:sp>
        <p:sp>
          <p:nvSpPr>
            <p:cNvPr id="6" name="正方形/長方形 5"/>
            <p:cNvSpPr/>
            <p:nvPr userDrawn="1"/>
          </p:nvSpPr>
          <p:spPr>
            <a:xfrm>
              <a:off x="1582366" y="3073270"/>
              <a:ext cx="4545505" cy="1440160"/>
            </a:xfrm>
            <a:prstGeom prst="rect">
              <a:avLst/>
            </a:prstGeom>
            <a:solidFill>
              <a:schemeClr val="accent1">
                <a:lumMod val="60000"/>
                <a:lumOff val="40000"/>
              </a:schemeClr>
            </a:solidFill>
            <a:ln w="12700" cmpd="thinThick">
              <a:noFill/>
              <a:tailEnd type="triangle" w="lg" len="lg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/>
            </a:p>
          </p:txBody>
        </p:sp>
        <p:sp>
          <p:nvSpPr>
            <p:cNvPr id="7" name="正方形/長方形 6"/>
            <p:cNvSpPr/>
            <p:nvPr userDrawn="1"/>
          </p:nvSpPr>
          <p:spPr>
            <a:xfrm>
              <a:off x="1582365" y="4513430"/>
              <a:ext cx="4545505" cy="2876283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" cmpd="thinThick">
              <a:noFill/>
              <a:tailEnd type="triangle" w="lg" len="lg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/>
            </a:p>
          </p:txBody>
        </p:sp>
      </p:grpSp>
      <p:sp>
        <p:nvSpPr>
          <p:cNvPr id="14" name="テキスト プレースホルダー 11"/>
          <p:cNvSpPr>
            <a:spLocks noGrp="1"/>
          </p:cNvSpPr>
          <p:nvPr>
            <p:ph type="body" sz="quarter" idx="36" hasCustomPrompt="1"/>
          </p:nvPr>
        </p:nvSpPr>
        <p:spPr>
          <a:xfrm>
            <a:off x="817282" y="1817885"/>
            <a:ext cx="3780419" cy="773203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800" spc="3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5" name="テキスト プレースホルダー 11"/>
          <p:cNvSpPr>
            <a:spLocks noGrp="1"/>
          </p:cNvSpPr>
          <p:nvPr>
            <p:ph type="body" sz="quarter" idx="37" hasCustomPrompt="1"/>
          </p:nvPr>
        </p:nvSpPr>
        <p:spPr>
          <a:xfrm>
            <a:off x="817281" y="6907531"/>
            <a:ext cx="3780419" cy="540060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000" spc="3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6" name="テキスト プレースホルダー 11"/>
          <p:cNvSpPr>
            <a:spLocks noGrp="1"/>
          </p:cNvSpPr>
          <p:nvPr>
            <p:ph type="body" sz="quarter" idx="38" hasCustomPrompt="1"/>
          </p:nvPr>
        </p:nvSpPr>
        <p:spPr>
          <a:xfrm>
            <a:off x="817283" y="2591088"/>
            <a:ext cx="3780419" cy="1440160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6600" spc="3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WORD</a:t>
            </a:r>
            <a:endParaRPr lang="en-US" dirty="0"/>
          </a:p>
        </p:txBody>
      </p:sp>
      <p:sp>
        <p:nvSpPr>
          <p:cNvPr id="17" name="ホームベース 16"/>
          <p:cNvSpPr/>
          <p:nvPr userDrawn="1"/>
        </p:nvSpPr>
        <p:spPr>
          <a:xfrm>
            <a:off x="1042305" y="4278776"/>
            <a:ext cx="405045" cy="315035"/>
          </a:xfrm>
          <a:prstGeom prst="homePlate">
            <a:avLst/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/>
          </a:p>
        </p:txBody>
      </p:sp>
      <p:sp>
        <p:nvSpPr>
          <p:cNvPr id="18" name="テキスト プレースホルダー 11"/>
          <p:cNvSpPr>
            <a:spLocks noGrp="1"/>
          </p:cNvSpPr>
          <p:nvPr>
            <p:ph type="body" sz="quarter" idx="39" hasCustomPrompt="1"/>
          </p:nvPr>
        </p:nvSpPr>
        <p:spPr>
          <a:xfrm>
            <a:off x="1357342" y="4166263"/>
            <a:ext cx="3051823" cy="540060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18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9" name="ホームベース 18"/>
          <p:cNvSpPr/>
          <p:nvPr userDrawn="1"/>
        </p:nvSpPr>
        <p:spPr>
          <a:xfrm>
            <a:off x="1033788" y="4973238"/>
            <a:ext cx="405045" cy="315035"/>
          </a:xfrm>
          <a:prstGeom prst="homePlate">
            <a:avLst/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/>
          </a:p>
        </p:txBody>
      </p:sp>
      <p:sp>
        <p:nvSpPr>
          <p:cNvPr id="20" name="テキスト プレースホルダー 11"/>
          <p:cNvSpPr>
            <a:spLocks noGrp="1"/>
          </p:cNvSpPr>
          <p:nvPr>
            <p:ph type="body" sz="quarter" idx="40" hasCustomPrompt="1"/>
          </p:nvPr>
        </p:nvSpPr>
        <p:spPr>
          <a:xfrm>
            <a:off x="1357342" y="4860725"/>
            <a:ext cx="3051823" cy="540060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18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1" name="ホームベース 20"/>
          <p:cNvSpPr/>
          <p:nvPr userDrawn="1"/>
        </p:nvSpPr>
        <p:spPr>
          <a:xfrm>
            <a:off x="1042305" y="5649061"/>
            <a:ext cx="405045" cy="315035"/>
          </a:xfrm>
          <a:prstGeom prst="homePlate">
            <a:avLst/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/>
          </a:p>
        </p:txBody>
      </p:sp>
      <p:sp>
        <p:nvSpPr>
          <p:cNvPr id="22" name="テキスト プレースホルダー 11"/>
          <p:cNvSpPr>
            <a:spLocks noGrp="1"/>
          </p:cNvSpPr>
          <p:nvPr>
            <p:ph type="body" sz="quarter" idx="41" hasCustomPrompt="1"/>
          </p:nvPr>
        </p:nvSpPr>
        <p:spPr>
          <a:xfrm>
            <a:off x="1357342" y="5536548"/>
            <a:ext cx="3051823" cy="540060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18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3" name="ホームベース 22"/>
          <p:cNvSpPr/>
          <p:nvPr userDrawn="1"/>
        </p:nvSpPr>
        <p:spPr>
          <a:xfrm>
            <a:off x="1042305" y="6326503"/>
            <a:ext cx="405045" cy="315035"/>
          </a:xfrm>
          <a:prstGeom prst="homePlate">
            <a:avLst/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/>
          </a:p>
        </p:txBody>
      </p:sp>
      <p:sp>
        <p:nvSpPr>
          <p:cNvPr id="24" name="テキスト プレースホルダー 11"/>
          <p:cNvSpPr>
            <a:spLocks noGrp="1"/>
          </p:cNvSpPr>
          <p:nvPr>
            <p:ph type="body" sz="quarter" idx="42" hasCustomPrompt="1"/>
          </p:nvPr>
        </p:nvSpPr>
        <p:spPr>
          <a:xfrm>
            <a:off x="1357342" y="6213990"/>
            <a:ext cx="3051823" cy="540060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18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grpSp>
        <p:nvGrpSpPr>
          <p:cNvPr id="25" name="グループ化 24"/>
          <p:cNvGrpSpPr/>
          <p:nvPr userDrawn="1"/>
        </p:nvGrpSpPr>
        <p:grpSpPr>
          <a:xfrm>
            <a:off x="5101276" y="1830319"/>
            <a:ext cx="3780420" cy="5621309"/>
            <a:chOff x="1582365" y="2308464"/>
            <a:chExt cx="4545506" cy="5621309"/>
          </a:xfrm>
        </p:grpSpPr>
        <p:sp>
          <p:nvSpPr>
            <p:cNvPr id="26" name="角丸四角形 25"/>
            <p:cNvSpPr/>
            <p:nvPr userDrawn="1"/>
          </p:nvSpPr>
          <p:spPr>
            <a:xfrm>
              <a:off x="1582366" y="2308464"/>
              <a:ext cx="4545505" cy="5621309"/>
            </a:xfrm>
            <a:prstGeom prst="roundRect">
              <a:avLst>
                <a:gd name="adj" fmla="val 2803"/>
              </a:avLst>
            </a:prstGeom>
            <a:solidFill>
              <a:schemeClr val="accent1">
                <a:lumMod val="75000"/>
              </a:schemeClr>
            </a:solidFill>
            <a:ln w="12700" cmpd="thinThick">
              <a:noFill/>
              <a:tailEnd type="triangle" w="lg" len="lg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/>
            </a:p>
          </p:txBody>
        </p:sp>
        <p:sp>
          <p:nvSpPr>
            <p:cNvPr id="27" name="正方形/長方形 26"/>
            <p:cNvSpPr/>
            <p:nvPr userDrawn="1"/>
          </p:nvSpPr>
          <p:spPr>
            <a:xfrm>
              <a:off x="1582366" y="3073270"/>
              <a:ext cx="4545505" cy="1440160"/>
            </a:xfrm>
            <a:prstGeom prst="rect">
              <a:avLst/>
            </a:prstGeom>
            <a:solidFill>
              <a:schemeClr val="accent1"/>
            </a:solidFill>
            <a:ln w="12700" cmpd="thinThick">
              <a:noFill/>
              <a:tailEnd type="triangle" w="lg" len="lg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/>
            </a:p>
          </p:txBody>
        </p:sp>
        <p:sp>
          <p:nvSpPr>
            <p:cNvPr id="28" name="正方形/長方形 27"/>
            <p:cNvSpPr/>
            <p:nvPr userDrawn="1"/>
          </p:nvSpPr>
          <p:spPr>
            <a:xfrm>
              <a:off x="1582365" y="4513430"/>
              <a:ext cx="4545505" cy="2876283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" cmpd="thinThick">
              <a:noFill/>
              <a:tailEnd type="triangle" w="lg" len="lg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/>
            </a:p>
          </p:txBody>
        </p:sp>
      </p:grpSp>
      <p:sp>
        <p:nvSpPr>
          <p:cNvPr id="29" name="テキスト プレースホルダー 11"/>
          <p:cNvSpPr>
            <a:spLocks noGrp="1"/>
          </p:cNvSpPr>
          <p:nvPr>
            <p:ph type="body" sz="quarter" idx="43" hasCustomPrompt="1"/>
          </p:nvPr>
        </p:nvSpPr>
        <p:spPr>
          <a:xfrm>
            <a:off x="5101276" y="1821922"/>
            <a:ext cx="3780419" cy="773203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800" spc="3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0" name="テキスト プレースホルダー 11"/>
          <p:cNvSpPr>
            <a:spLocks noGrp="1"/>
          </p:cNvSpPr>
          <p:nvPr>
            <p:ph type="body" sz="quarter" idx="44" hasCustomPrompt="1"/>
          </p:nvPr>
        </p:nvSpPr>
        <p:spPr>
          <a:xfrm>
            <a:off x="5101275" y="6911568"/>
            <a:ext cx="3780419" cy="540060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000" spc="3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1" name="テキスト プレースホルダー 11"/>
          <p:cNvSpPr>
            <a:spLocks noGrp="1"/>
          </p:cNvSpPr>
          <p:nvPr>
            <p:ph type="body" sz="quarter" idx="45" hasCustomPrompt="1"/>
          </p:nvPr>
        </p:nvSpPr>
        <p:spPr>
          <a:xfrm>
            <a:off x="5101277" y="2595125"/>
            <a:ext cx="3780419" cy="1440160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6600" spc="3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WORD</a:t>
            </a:r>
            <a:endParaRPr lang="en-US" dirty="0"/>
          </a:p>
        </p:txBody>
      </p:sp>
      <p:sp>
        <p:nvSpPr>
          <p:cNvPr id="32" name="ホームベース 31"/>
          <p:cNvSpPr/>
          <p:nvPr userDrawn="1"/>
        </p:nvSpPr>
        <p:spPr>
          <a:xfrm>
            <a:off x="5317782" y="4282813"/>
            <a:ext cx="405045" cy="315035"/>
          </a:xfrm>
          <a:prstGeom prst="homePlate">
            <a:avLst/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/>
          </a:p>
        </p:txBody>
      </p:sp>
      <p:sp>
        <p:nvSpPr>
          <p:cNvPr id="33" name="テキスト プレースホルダー 11"/>
          <p:cNvSpPr>
            <a:spLocks noGrp="1"/>
          </p:cNvSpPr>
          <p:nvPr>
            <p:ph type="body" sz="quarter" idx="46" hasCustomPrompt="1"/>
          </p:nvPr>
        </p:nvSpPr>
        <p:spPr>
          <a:xfrm>
            <a:off x="5641336" y="4170300"/>
            <a:ext cx="3051823" cy="540060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18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4" name="ホームベース 33"/>
          <p:cNvSpPr/>
          <p:nvPr userDrawn="1"/>
        </p:nvSpPr>
        <p:spPr>
          <a:xfrm>
            <a:off x="5317782" y="4977275"/>
            <a:ext cx="405045" cy="315035"/>
          </a:xfrm>
          <a:prstGeom prst="homePlate">
            <a:avLst/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/>
          </a:p>
        </p:txBody>
      </p:sp>
      <p:sp>
        <p:nvSpPr>
          <p:cNvPr id="35" name="テキスト プレースホルダー 11"/>
          <p:cNvSpPr>
            <a:spLocks noGrp="1"/>
          </p:cNvSpPr>
          <p:nvPr>
            <p:ph type="body" sz="quarter" idx="47" hasCustomPrompt="1"/>
          </p:nvPr>
        </p:nvSpPr>
        <p:spPr>
          <a:xfrm>
            <a:off x="5641336" y="4864762"/>
            <a:ext cx="3051823" cy="540060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18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6" name="ホームベース 35"/>
          <p:cNvSpPr/>
          <p:nvPr userDrawn="1"/>
        </p:nvSpPr>
        <p:spPr>
          <a:xfrm>
            <a:off x="5317782" y="5653098"/>
            <a:ext cx="405045" cy="315035"/>
          </a:xfrm>
          <a:prstGeom prst="homePlate">
            <a:avLst/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/>
          </a:p>
        </p:txBody>
      </p:sp>
      <p:sp>
        <p:nvSpPr>
          <p:cNvPr id="37" name="テキスト プレースホルダー 11"/>
          <p:cNvSpPr>
            <a:spLocks noGrp="1"/>
          </p:cNvSpPr>
          <p:nvPr>
            <p:ph type="body" sz="quarter" idx="48" hasCustomPrompt="1"/>
          </p:nvPr>
        </p:nvSpPr>
        <p:spPr>
          <a:xfrm>
            <a:off x="5641336" y="5540585"/>
            <a:ext cx="3051823" cy="540060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18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8" name="ホームベース 37"/>
          <p:cNvSpPr/>
          <p:nvPr userDrawn="1"/>
        </p:nvSpPr>
        <p:spPr>
          <a:xfrm>
            <a:off x="5317782" y="6330540"/>
            <a:ext cx="405045" cy="315035"/>
          </a:xfrm>
          <a:prstGeom prst="homePlate">
            <a:avLst/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/>
          </a:p>
        </p:txBody>
      </p:sp>
      <p:sp>
        <p:nvSpPr>
          <p:cNvPr id="39" name="テキスト プレースホルダー 11"/>
          <p:cNvSpPr>
            <a:spLocks noGrp="1"/>
          </p:cNvSpPr>
          <p:nvPr>
            <p:ph type="body" sz="quarter" idx="49" hasCustomPrompt="1"/>
          </p:nvPr>
        </p:nvSpPr>
        <p:spPr>
          <a:xfrm>
            <a:off x="5641336" y="6218027"/>
            <a:ext cx="3051823" cy="540060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18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cxnSp>
        <p:nvCxnSpPr>
          <p:cNvPr id="55" name="直線コネクタ 54"/>
          <p:cNvCxnSpPr/>
          <p:nvPr userDrawn="1"/>
        </p:nvCxnSpPr>
        <p:spPr>
          <a:xfrm flipH="1" flipV="1">
            <a:off x="3476491" y="7753789"/>
            <a:ext cx="11620500" cy="1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6" name="テキスト プレースホルダー 11"/>
          <p:cNvSpPr>
            <a:spLocks noGrp="1"/>
          </p:cNvSpPr>
          <p:nvPr>
            <p:ph type="body" sz="quarter" idx="57" hasCustomPrompt="1"/>
          </p:nvPr>
        </p:nvSpPr>
        <p:spPr>
          <a:xfrm>
            <a:off x="2097255" y="7975591"/>
            <a:ext cx="14102428" cy="1539112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spcBef>
                <a:spcPts val="0"/>
              </a:spcBef>
              <a:defRPr sz="24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grpSp>
        <p:nvGrpSpPr>
          <p:cNvPr id="72" name="グループ化 71"/>
          <p:cNvGrpSpPr/>
          <p:nvPr userDrawn="1"/>
        </p:nvGrpSpPr>
        <p:grpSpPr>
          <a:xfrm>
            <a:off x="9368232" y="1832544"/>
            <a:ext cx="3780420" cy="5621309"/>
            <a:chOff x="1582365" y="2308464"/>
            <a:chExt cx="4545506" cy="5621309"/>
          </a:xfrm>
        </p:grpSpPr>
        <p:sp>
          <p:nvSpPr>
            <p:cNvPr id="73" name="角丸四角形 72"/>
            <p:cNvSpPr/>
            <p:nvPr userDrawn="1"/>
          </p:nvSpPr>
          <p:spPr>
            <a:xfrm>
              <a:off x="1582366" y="2308464"/>
              <a:ext cx="4545505" cy="5621309"/>
            </a:xfrm>
            <a:prstGeom prst="roundRect">
              <a:avLst>
                <a:gd name="adj" fmla="val 2803"/>
              </a:avLst>
            </a:prstGeom>
            <a:solidFill>
              <a:schemeClr val="accent1"/>
            </a:solidFill>
            <a:ln w="12700" cmpd="thinThick">
              <a:noFill/>
              <a:tailEnd type="triangle" w="lg" len="lg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/>
            </a:p>
          </p:txBody>
        </p:sp>
        <p:sp>
          <p:nvSpPr>
            <p:cNvPr id="74" name="正方形/長方形 73"/>
            <p:cNvSpPr/>
            <p:nvPr userDrawn="1"/>
          </p:nvSpPr>
          <p:spPr>
            <a:xfrm>
              <a:off x="1582366" y="3073270"/>
              <a:ext cx="4545505" cy="1440160"/>
            </a:xfrm>
            <a:prstGeom prst="rect">
              <a:avLst/>
            </a:prstGeom>
            <a:solidFill>
              <a:schemeClr val="accent1">
                <a:lumMod val="60000"/>
                <a:lumOff val="40000"/>
              </a:schemeClr>
            </a:solidFill>
            <a:ln w="12700" cmpd="thinThick">
              <a:noFill/>
              <a:tailEnd type="triangle" w="lg" len="lg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/>
            </a:p>
          </p:txBody>
        </p:sp>
        <p:sp>
          <p:nvSpPr>
            <p:cNvPr id="75" name="正方形/長方形 74"/>
            <p:cNvSpPr/>
            <p:nvPr userDrawn="1"/>
          </p:nvSpPr>
          <p:spPr>
            <a:xfrm>
              <a:off x="1582365" y="4513430"/>
              <a:ext cx="4545505" cy="2876283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" cmpd="thinThick">
              <a:noFill/>
              <a:tailEnd type="triangle" w="lg" len="lg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/>
            </a:p>
          </p:txBody>
        </p:sp>
      </p:grpSp>
      <p:sp>
        <p:nvSpPr>
          <p:cNvPr id="76" name="テキスト プレースホルダー 11"/>
          <p:cNvSpPr>
            <a:spLocks noGrp="1"/>
          </p:cNvSpPr>
          <p:nvPr>
            <p:ph type="body" sz="quarter" idx="58" hasCustomPrompt="1"/>
          </p:nvPr>
        </p:nvSpPr>
        <p:spPr>
          <a:xfrm>
            <a:off x="9368232" y="1824147"/>
            <a:ext cx="3780419" cy="773203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800" spc="3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77" name="テキスト プレースホルダー 11"/>
          <p:cNvSpPr>
            <a:spLocks noGrp="1"/>
          </p:cNvSpPr>
          <p:nvPr>
            <p:ph type="body" sz="quarter" idx="59" hasCustomPrompt="1"/>
          </p:nvPr>
        </p:nvSpPr>
        <p:spPr>
          <a:xfrm>
            <a:off x="9368231" y="6913793"/>
            <a:ext cx="3780419" cy="540060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000" spc="3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78" name="テキスト プレースホルダー 11"/>
          <p:cNvSpPr>
            <a:spLocks noGrp="1"/>
          </p:cNvSpPr>
          <p:nvPr>
            <p:ph type="body" sz="quarter" idx="60" hasCustomPrompt="1"/>
          </p:nvPr>
        </p:nvSpPr>
        <p:spPr>
          <a:xfrm>
            <a:off x="9368233" y="2597350"/>
            <a:ext cx="3780419" cy="1440160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6600" spc="3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WORD</a:t>
            </a:r>
            <a:endParaRPr lang="en-US" dirty="0"/>
          </a:p>
        </p:txBody>
      </p:sp>
      <p:sp>
        <p:nvSpPr>
          <p:cNvPr id="79" name="ホームベース 78"/>
          <p:cNvSpPr/>
          <p:nvPr userDrawn="1"/>
        </p:nvSpPr>
        <p:spPr>
          <a:xfrm>
            <a:off x="9584738" y="4285038"/>
            <a:ext cx="405045" cy="315035"/>
          </a:xfrm>
          <a:prstGeom prst="homePlate">
            <a:avLst/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/>
          </a:p>
        </p:txBody>
      </p:sp>
      <p:sp>
        <p:nvSpPr>
          <p:cNvPr id="80" name="テキスト プレースホルダー 11"/>
          <p:cNvSpPr>
            <a:spLocks noGrp="1"/>
          </p:cNvSpPr>
          <p:nvPr>
            <p:ph type="body" sz="quarter" idx="61" hasCustomPrompt="1"/>
          </p:nvPr>
        </p:nvSpPr>
        <p:spPr>
          <a:xfrm>
            <a:off x="9908292" y="4172525"/>
            <a:ext cx="3051823" cy="540060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18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81" name="ホームベース 80"/>
          <p:cNvSpPr/>
          <p:nvPr userDrawn="1"/>
        </p:nvSpPr>
        <p:spPr>
          <a:xfrm>
            <a:off x="9584738" y="4979500"/>
            <a:ext cx="405045" cy="315035"/>
          </a:xfrm>
          <a:prstGeom prst="homePlate">
            <a:avLst/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/>
          </a:p>
        </p:txBody>
      </p:sp>
      <p:sp>
        <p:nvSpPr>
          <p:cNvPr id="82" name="テキスト プレースホルダー 11"/>
          <p:cNvSpPr>
            <a:spLocks noGrp="1"/>
          </p:cNvSpPr>
          <p:nvPr>
            <p:ph type="body" sz="quarter" idx="62" hasCustomPrompt="1"/>
          </p:nvPr>
        </p:nvSpPr>
        <p:spPr>
          <a:xfrm>
            <a:off x="9908292" y="4866987"/>
            <a:ext cx="3051823" cy="540060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18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83" name="ホームベース 82"/>
          <p:cNvSpPr/>
          <p:nvPr userDrawn="1"/>
        </p:nvSpPr>
        <p:spPr>
          <a:xfrm>
            <a:off x="9584738" y="5655323"/>
            <a:ext cx="405045" cy="315035"/>
          </a:xfrm>
          <a:prstGeom prst="homePlate">
            <a:avLst/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/>
          </a:p>
        </p:txBody>
      </p:sp>
      <p:sp>
        <p:nvSpPr>
          <p:cNvPr id="84" name="テキスト プレースホルダー 11"/>
          <p:cNvSpPr>
            <a:spLocks noGrp="1"/>
          </p:cNvSpPr>
          <p:nvPr>
            <p:ph type="body" sz="quarter" idx="63" hasCustomPrompt="1"/>
          </p:nvPr>
        </p:nvSpPr>
        <p:spPr>
          <a:xfrm>
            <a:off x="9908292" y="5542810"/>
            <a:ext cx="3051823" cy="540060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18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85" name="ホームベース 84"/>
          <p:cNvSpPr/>
          <p:nvPr userDrawn="1"/>
        </p:nvSpPr>
        <p:spPr>
          <a:xfrm>
            <a:off x="9584738" y="6332765"/>
            <a:ext cx="405045" cy="315035"/>
          </a:xfrm>
          <a:prstGeom prst="homePlate">
            <a:avLst/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/>
          </a:p>
        </p:txBody>
      </p:sp>
      <p:sp>
        <p:nvSpPr>
          <p:cNvPr id="86" name="テキスト プレースホルダー 11"/>
          <p:cNvSpPr>
            <a:spLocks noGrp="1"/>
          </p:cNvSpPr>
          <p:nvPr>
            <p:ph type="body" sz="quarter" idx="64" hasCustomPrompt="1"/>
          </p:nvPr>
        </p:nvSpPr>
        <p:spPr>
          <a:xfrm>
            <a:off x="9908292" y="6220252"/>
            <a:ext cx="3051823" cy="540060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18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grpSp>
        <p:nvGrpSpPr>
          <p:cNvPr id="87" name="グループ化 86"/>
          <p:cNvGrpSpPr/>
          <p:nvPr userDrawn="1"/>
        </p:nvGrpSpPr>
        <p:grpSpPr>
          <a:xfrm>
            <a:off x="13652226" y="1836581"/>
            <a:ext cx="3780420" cy="5621309"/>
            <a:chOff x="1582365" y="2308464"/>
            <a:chExt cx="4545506" cy="5621309"/>
          </a:xfrm>
        </p:grpSpPr>
        <p:sp>
          <p:nvSpPr>
            <p:cNvPr id="88" name="角丸四角形 87"/>
            <p:cNvSpPr/>
            <p:nvPr userDrawn="1"/>
          </p:nvSpPr>
          <p:spPr>
            <a:xfrm>
              <a:off x="1582366" y="2308464"/>
              <a:ext cx="4545505" cy="5621309"/>
            </a:xfrm>
            <a:prstGeom prst="roundRect">
              <a:avLst>
                <a:gd name="adj" fmla="val 2803"/>
              </a:avLst>
            </a:prstGeom>
            <a:solidFill>
              <a:schemeClr val="accent1">
                <a:lumMod val="75000"/>
              </a:schemeClr>
            </a:solidFill>
            <a:ln w="12700" cmpd="thinThick">
              <a:noFill/>
              <a:tailEnd type="triangle" w="lg" len="lg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/>
            </a:p>
          </p:txBody>
        </p:sp>
        <p:sp>
          <p:nvSpPr>
            <p:cNvPr id="89" name="正方形/長方形 88"/>
            <p:cNvSpPr/>
            <p:nvPr userDrawn="1"/>
          </p:nvSpPr>
          <p:spPr>
            <a:xfrm>
              <a:off x="1582366" y="3073270"/>
              <a:ext cx="4545505" cy="1440160"/>
            </a:xfrm>
            <a:prstGeom prst="rect">
              <a:avLst/>
            </a:prstGeom>
            <a:solidFill>
              <a:schemeClr val="accent1"/>
            </a:solidFill>
            <a:ln w="12700" cmpd="thinThick">
              <a:noFill/>
              <a:tailEnd type="triangle" w="lg" len="lg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/>
            </a:p>
          </p:txBody>
        </p:sp>
        <p:sp>
          <p:nvSpPr>
            <p:cNvPr id="90" name="正方形/長方形 89"/>
            <p:cNvSpPr/>
            <p:nvPr userDrawn="1"/>
          </p:nvSpPr>
          <p:spPr>
            <a:xfrm>
              <a:off x="1582365" y="4513430"/>
              <a:ext cx="4545505" cy="2876283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" cmpd="thinThick">
              <a:noFill/>
              <a:tailEnd type="triangle" w="lg" len="lg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/>
            </a:p>
          </p:txBody>
        </p:sp>
      </p:grpSp>
      <p:sp>
        <p:nvSpPr>
          <p:cNvPr id="91" name="テキスト プレースホルダー 11"/>
          <p:cNvSpPr>
            <a:spLocks noGrp="1"/>
          </p:cNvSpPr>
          <p:nvPr>
            <p:ph type="body" sz="quarter" idx="65" hasCustomPrompt="1"/>
          </p:nvPr>
        </p:nvSpPr>
        <p:spPr>
          <a:xfrm>
            <a:off x="13652226" y="1828184"/>
            <a:ext cx="3780419" cy="773203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800" spc="3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92" name="テキスト プレースホルダー 11"/>
          <p:cNvSpPr>
            <a:spLocks noGrp="1"/>
          </p:cNvSpPr>
          <p:nvPr>
            <p:ph type="body" sz="quarter" idx="66" hasCustomPrompt="1"/>
          </p:nvPr>
        </p:nvSpPr>
        <p:spPr>
          <a:xfrm>
            <a:off x="13652225" y="6917830"/>
            <a:ext cx="3780419" cy="540060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000" spc="3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93" name="テキスト プレースホルダー 11"/>
          <p:cNvSpPr>
            <a:spLocks noGrp="1"/>
          </p:cNvSpPr>
          <p:nvPr>
            <p:ph type="body" sz="quarter" idx="67" hasCustomPrompt="1"/>
          </p:nvPr>
        </p:nvSpPr>
        <p:spPr>
          <a:xfrm>
            <a:off x="13652227" y="2601387"/>
            <a:ext cx="3780419" cy="1440160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6600" spc="3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WORD</a:t>
            </a:r>
            <a:endParaRPr lang="en-US" dirty="0"/>
          </a:p>
        </p:txBody>
      </p:sp>
      <p:sp>
        <p:nvSpPr>
          <p:cNvPr id="94" name="ホームベース 93"/>
          <p:cNvSpPr/>
          <p:nvPr userDrawn="1"/>
        </p:nvSpPr>
        <p:spPr>
          <a:xfrm>
            <a:off x="13868732" y="4289075"/>
            <a:ext cx="405045" cy="315035"/>
          </a:xfrm>
          <a:prstGeom prst="homePlate">
            <a:avLst/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/>
          </a:p>
        </p:txBody>
      </p:sp>
      <p:sp>
        <p:nvSpPr>
          <p:cNvPr id="95" name="テキスト プレースホルダー 11"/>
          <p:cNvSpPr>
            <a:spLocks noGrp="1"/>
          </p:cNvSpPr>
          <p:nvPr>
            <p:ph type="body" sz="quarter" idx="68" hasCustomPrompt="1"/>
          </p:nvPr>
        </p:nvSpPr>
        <p:spPr>
          <a:xfrm>
            <a:off x="14192286" y="4176562"/>
            <a:ext cx="3051823" cy="540060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18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96" name="ホームベース 95"/>
          <p:cNvSpPr/>
          <p:nvPr userDrawn="1"/>
        </p:nvSpPr>
        <p:spPr>
          <a:xfrm>
            <a:off x="13868732" y="4983537"/>
            <a:ext cx="405045" cy="315035"/>
          </a:xfrm>
          <a:prstGeom prst="homePlate">
            <a:avLst/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/>
          </a:p>
        </p:txBody>
      </p:sp>
      <p:sp>
        <p:nvSpPr>
          <p:cNvPr id="97" name="テキスト プレースホルダー 11"/>
          <p:cNvSpPr>
            <a:spLocks noGrp="1"/>
          </p:cNvSpPr>
          <p:nvPr>
            <p:ph type="body" sz="quarter" idx="69" hasCustomPrompt="1"/>
          </p:nvPr>
        </p:nvSpPr>
        <p:spPr>
          <a:xfrm>
            <a:off x="14192286" y="4871024"/>
            <a:ext cx="3051823" cy="540060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18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98" name="ホームベース 97"/>
          <p:cNvSpPr/>
          <p:nvPr userDrawn="1"/>
        </p:nvSpPr>
        <p:spPr>
          <a:xfrm>
            <a:off x="13868732" y="5659360"/>
            <a:ext cx="405045" cy="315035"/>
          </a:xfrm>
          <a:prstGeom prst="homePlate">
            <a:avLst/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/>
          </a:p>
        </p:txBody>
      </p:sp>
      <p:sp>
        <p:nvSpPr>
          <p:cNvPr id="99" name="テキスト プレースホルダー 11"/>
          <p:cNvSpPr>
            <a:spLocks noGrp="1"/>
          </p:cNvSpPr>
          <p:nvPr>
            <p:ph type="body" sz="quarter" idx="70" hasCustomPrompt="1"/>
          </p:nvPr>
        </p:nvSpPr>
        <p:spPr>
          <a:xfrm>
            <a:off x="14192286" y="5546847"/>
            <a:ext cx="3051823" cy="540060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18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00" name="ホームベース 99"/>
          <p:cNvSpPr/>
          <p:nvPr userDrawn="1"/>
        </p:nvSpPr>
        <p:spPr>
          <a:xfrm>
            <a:off x="13868732" y="6336802"/>
            <a:ext cx="405045" cy="315035"/>
          </a:xfrm>
          <a:prstGeom prst="homePlate">
            <a:avLst/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/>
          </a:p>
        </p:txBody>
      </p:sp>
      <p:sp>
        <p:nvSpPr>
          <p:cNvPr id="101" name="テキスト プレースホルダー 11"/>
          <p:cNvSpPr>
            <a:spLocks noGrp="1"/>
          </p:cNvSpPr>
          <p:nvPr>
            <p:ph type="body" sz="quarter" idx="71" hasCustomPrompt="1"/>
          </p:nvPr>
        </p:nvSpPr>
        <p:spPr>
          <a:xfrm>
            <a:off x="14192286" y="6224289"/>
            <a:ext cx="3051823" cy="540060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18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83837462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500"/>
                            </p:stCondLst>
                            <p:childTnLst>
                              <p:par>
                                <p:cTn id="42" presetID="10" presetClass="entr" presetSubtype="0" fill="hold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9" dur="500"/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3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8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9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1" dur="500"/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2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4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5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7" dur="500"/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8" fill="hold">
                            <p:stCondLst>
                              <p:cond delay="1250"/>
                            </p:stCondLst>
                            <p:childTnLst>
                              <p:par>
                                <p:cTn id="79" presetID="10" presetClass="entr" presetSubtype="0" fill="hold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1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2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4" dur="500"/>
                                        <p:tgtEl>
                                          <p:spTgt spid="7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5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7" dur="500"/>
                                        <p:tgtEl>
                                          <p:spTgt spid="7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8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0" dur="500"/>
                                        <p:tgtEl>
                                          <p:spTgt spid="7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1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3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4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6" dur="500"/>
                                        <p:tgtEl>
                                          <p:spTgt spid="8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7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9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0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2" dur="500"/>
                                        <p:tgtEl>
                                          <p:spTgt spid="8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3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6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8" dur="500"/>
                                        <p:tgtEl>
                                          <p:spTgt spid="8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9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1" dur="5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2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4" dur="500"/>
                                        <p:tgtEl>
                                          <p:spTgt spid="8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5" fill="hold">
                            <p:stCondLst>
                              <p:cond delay="2000"/>
                            </p:stCondLst>
                            <p:childTnLst>
                              <p:par>
                                <p:cTn id="116" presetID="10" presetClass="entr" presetSubtype="0" fill="hold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8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9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1" dur="500"/>
                                        <p:tgtEl>
                                          <p:spTgt spid="9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2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4" dur="500"/>
                                        <p:tgtEl>
                                          <p:spTgt spid="9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5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7" dur="500"/>
                                        <p:tgtEl>
                                          <p:spTgt spid="9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8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0" dur="500"/>
                                        <p:tgtEl>
                                          <p:spTgt spid="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1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3" dur="500"/>
                                        <p:tgtEl>
                                          <p:spTgt spid="9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4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6" dur="5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7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9" dur="500"/>
                                        <p:tgtEl>
                                          <p:spTgt spid="9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0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2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3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5" dur="500"/>
                                        <p:tgtEl>
                                          <p:spTgt spid="9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6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8" dur="50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9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1" dur="500"/>
                                        <p:tgtEl>
                                          <p:spTgt spid="10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2" fill="hold">
                            <p:stCondLst>
                              <p:cond delay="2750"/>
                            </p:stCondLst>
                            <p:childTnLst>
                              <p:par>
                                <p:cTn id="153" presetID="16" presetClass="entr" presetSubtype="37" fill="hold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55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6" presetID="2" presetClass="entr" presetSubtype="4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8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9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5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6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7" grpId="0" animBg="1"/>
      <p:bldP spid="18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9" grpId="0" animBg="1"/>
      <p:bldP spid="20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1" grpId="0" animBg="1"/>
      <p:bldP spid="22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3" grpId="0" animBg="1"/>
      <p:bldP spid="24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9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0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1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2" grpId="0" animBg="1"/>
      <p:bldP spid="33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4" grpId="0" animBg="1"/>
      <p:bldP spid="35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6" grpId="0" animBg="1"/>
      <p:bldP spid="37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8" grpId="0" animBg="1"/>
      <p:bldP spid="39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6" grpId="0"/>
      <p:bldP spid="76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7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77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7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78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7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79" grpId="0" animBg="1"/>
      <p:bldP spid="80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8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81" grpId="0" animBg="1"/>
      <p:bldP spid="82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8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83" grpId="0" animBg="1"/>
      <p:bldP spid="84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8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85" grpId="0" animBg="1"/>
      <p:bldP spid="86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8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91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9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9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92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9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9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93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9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9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94" grpId="0" animBg="1"/>
      <p:bldP spid="95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9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9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96" grpId="0" animBg="1"/>
      <p:bldP spid="97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9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9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98" grpId="0" animBg="1"/>
      <p:bldP spid="99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9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9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00" grpId="0" animBg="1"/>
      <p:bldP spid="101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0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01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5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meline - 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  <a:alpha val="70000"/>
                  </a:prstClr>
                </a:solidFill>
              </a:rPr>
              <a:t>The Power of PowerPoint | thepopp.com</a:t>
            </a:r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87164BF-D67A-46C0-81D2-5BAF67C00C80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  <p:sp>
        <p:nvSpPr>
          <p:cNvPr id="5" name="円/楕円 4"/>
          <p:cNvSpPr/>
          <p:nvPr userDrawn="1"/>
        </p:nvSpPr>
        <p:spPr>
          <a:xfrm>
            <a:off x="8714865" y="507985"/>
            <a:ext cx="855095" cy="855095"/>
          </a:xfrm>
          <a:prstGeom prst="ellipse">
            <a:avLst/>
          </a:prstGeom>
          <a:solidFill>
            <a:schemeClr val="accent1"/>
          </a:solidFill>
          <a:ln w="76200" cmpd="sng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6" name="テキスト プレースホルダー 11"/>
          <p:cNvSpPr>
            <a:spLocks noGrp="1"/>
          </p:cNvSpPr>
          <p:nvPr>
            <p:ph type="body" sz="quarter" idx="26" hasCustomPrompt="1"/>
          </p:nvPr>
        </p:nvSpPr>
        <p:spPr>
          <a:xfrm>
            <a:off x="8558141" y="623557"/>
            <a:ext cx="1170130" cy="623950"/>
          </a:xfrm>
        </p:spPr>
        <p:txBody>
          <a:bodyPr anchor="ctr">
            <a:noAutofit/>
          </a:bodyPr>
          <a:lstStyle>
            <a:lvl1pPr algn="ctr">
              <a:spcBef>
                <a:spcPts val="0"/>
              </a:spcBef>
              <a:defRPr sz="2400" spc="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0000</a:t>
            </a:r>
            <a:endParaRPr lang="en-US" dirty="0"/>
          </a:p>
        </p:txBody>
      </p:sp>
      <p:cxnSp>
        <p:nvCxnSpPr>
          <p:cNvPr id="8" name="直線コネクタ 7"/>
          <p:cNvCxnSpPr>
            <a:endCxn id="33" idx="4"/>
          </p:cNvCxnSpPr>
          <p:nvPr userDrawn="1"/>
        </p:nvCxnSpPr>
        <p:spPr>
          <a:xfrm>
            <a:off x="9142412" y="0"/>
            <a:ext cx="1" cy="9689005"/>
          </a:xfrm>
          <a:prstGeom prst="line">
            <a:avLst/>
          </a:prstGeom>
          <a:ln w="12700">
            <a:solidFill>
              <a:schemeClr val="accent1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" name="円/楕円 9"/>
          <p:cNvSpPr/>
          <p:nvPr userDrawn="1"/>
        </p:nvSpPr>
        <p:spPr>
          <a:xfrm>
            <a:off x="8973504" y="2803240"/>
            <a:ext cx="360040" cy="360040"/>
          </a:xfrm>
          <a:prstGeom prst="ellipse">
            <a:avLst/>
          </a:prstGeom>
          <a:solidFill>
            <a:schemeClr val="accent1"/>
          </a:solidFill>
          <a:ln w="76200" cmpd="sng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grpSp>
        <p:nvGrpSpPr>
          <p:cNvPr id="2" name="グループ化 16"/>
          <p:cNvGrpSpPr/>
          <p:nvPr userDrawn="1"/>
        </p:nvGrpSpPr>
        <p:grpSpPr>
          <a:xfrm>
            <a:off x="9458241" y="2353190"/>
            <a:ext cx="6930769" cy="630070"/>
            <a:chOff x="9458241" y="1768125"/>
            <a:chExt cx="6930769" cy="630070"/>
          </a:xfrm>
        </p:grpSpPr>
        <p:sp>
          <p:nvSpPr>
            <p:cNvPr id="13" name="平行四辺形 12"/>
            <p:cNvSpPr/>
            <p:nvPr userDrawn="1"/>
          </p:nvSpPr>
          <p:spPr>
            <a:xfrm rot="10800000">
              <a:off x="9569958" y="1768125"/>
              <a:ext cx="6819052" cy="630070"/>
            </a:xfrm>
            <a:prstGeom prst="parallelogram">
              <a:avLst>
                <a:gd name="adj" fmla="val 75391"/>
              </a:avLst>
            </a:prstGeom>
            <a:solidFill>
              <a:schemeClr val="bg1">
                <a:lumMod val="95000"/>
              </a:schemeClr>
            </a:solidFill>
            <a:ln w="762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  <p:sp>
          <p:nvSpPr>
            <p:cNvPr id="12" name="平行四辺形 11"/>
            <p:cNvSpPr/>
            <p:nvPr userDrawn="1"/>
          </p:nvSpPr>
          <p:spPr>
            <a:xfrm rot="10800000">
              <a:off x="9458241" y="1768125"/>
              <a:ext cx="1395155" cy="630070"/>
            </a:xfrm>
            <a:prstGeom prst="parallelogram">
              <a:avLst>
                <a:gd name="adj" fmla="val 75391"/>
              </a:avLst>
            </a:prstGeom>
            <a:solidFill>
              <a:schemeClr val="accent1"/>
            </a:solidFill>
            <a:ln w="762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</p:grpSp>
      <p:sp>
        <p:nvSpPr>
          <p:cNvPr id="14" name="テキスト プレースホルダー 11"/>
          <p:cNvSpPr>
            <a:spLocks noGrp="1"/>
          </p:cNvSpPr>
          <p:nvPr>
            <p:ph type="body" sz="quarter" idx="27" hasCustomPrompt="1"/>
          </p:nvPr>
        </p:nvSpPr>
        <p:spPr>
          <a:xfrm>
            <a:off x="10763386" y="2249695"/>
            <a:ext cx="5175575" cy="848975"/>
          </a:xfrm>
        </p:spPr>
        <p:txBody>
          <a:bodyPr anchor="ctr">
            <a:noAutofit/>
          </a:bodyPr>
          <a:lstStyle>
            <a:lvl1pPr algn="l">
              <a:spcBef>
                <a:spcPts val="0"/>
              </a:spcBef>
              <a:defRPr sz="32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5" name="テキスト プレースホルダー 11"/>
          <p:cNvSpPr>
            <a:spLocks noGrp="1"/>
          </p:cNvSpPr>
          <p:nvPr>
            <p:ph type="body" sz="quarter" idx="28" hasCustomPrompt="1"/>
          </p:nvPr>
        </p:nvSpPr>
        <p:spPr>
          <a:xfrm>
            <a:off x="10718381" y="2983261"/>
            <a:ext cx="5120524" cy="1395154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spcBef>
                <a:spcPts val="0"/>
              </a:spcBef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</a:p>
          <a:p>
            <a:pPr lvl="0"/>
            <a:endParaRPr lang="en-US" altLang="ja-JP" dirty="0" smtClean="0"/>
          </a:p>
          <a:p>
            <a:pPr lvl="0"/>
            <a:endParaRPr lang="en-US" altLang="ja-JP" dirty="0" smtClean="0"/>
          </a:p>
        </p:txBody>
      </p:sp>
      <p:sp>
        <p:nvSpPr>
          <p:cNvPr id="16" name="円/楕円 15"/>
          <p:cNvSpPr/>
          <p:nvPr userDrawn="1"/>
        </p:nvSpPr>
        <p:spPr>
          <a:xfrm>
            <a:off x="8973504" y="5008485"/>
            <a:ext cx="360040" cy="360040"/>
          </a:xfrm>
          <a:prstGeom prst="ellipse">
            <a:avLst/>
          </a:prstGeom>
          <a:solidFill>
            <a:schemeClr val="accent1"/>
          </a:solidFill>
          <a:ln w="76200" cmpd="sng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grpSp>
        <p:nvGrpSpPr>
          <p:cNvPr id="7" name="グループ化 17"/>
          <p:cNvGrpSpPr/>
          <p:nvPr userDrawn="1"/>
        </p:nvGrpSpPr>
        <p:grpSpPr>
          <a:xfrm rot="10800000" flipV="1">
            <a:off x="1852397" y="4571920"/>
            <a:ext cx="6930769" cy="630070"/>
            <a:chOff x="9458241" y="1768125"/>
            <a:chExt cx="6930769" cy="630070"/>
          </a:xfrm>
        </p:grpSpPr>
        <p:sp>
          <p:nvSpPr>
            <p:cNvPr id="19" name="平行四辺形 18"/>
            <p:cNvSpPr/>
            <p:nvPr userDrawn="1"/>
          </p:nvSpPr>
          <p:spPr>
            <a:xfrm rot="10800000">
              <a:off x="9569958" y="1768125"/>
              <a:ext cx="6819052" cy="630070"/>
            </a:xfrm>
            <a:prstGeom prst="parallelogram">
              <a:avLst>
                <a:gd name="adj" fmla="val 75391"/>
              </a:avLst>
            </a:prstGeom>
            <a:solidFill>
              <a:schemeClr val="bg1">
                <a:lumMod val="95000"/>
              </a:schemeClr>
            </a:solidFill>
            <a:ln w="762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  <p:sp>
          <p:nvSpPr>
            <p:cNvPr id="20" name="平行四辺形 19"/>
            <p:cNvSpPr/>
            <p:nvPr userDrawn="1"/>
          </p:nvSpPr>
          <p:spPr>
            <a:xfrm rot="10800000">
              <a:off x="9458241" y="1768125"/>
              <a:ext cx="1395155" cy="630070"/>
            </a:xfrm>
            <a:prstGeom prst="parallelogram">
              <a:avLst>
                <a:gd name="adj" fmla="val 75391"/>
              </a:avLst>
            </a:prstGeom>
            <a:solidFill>
              <a:schemeClr val="accent1"/>
            </a:solidFill>
            <a:ln w="762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</p:grpSp>
      <p:sp>
        <p:nvSpPr>
          <p:cNvPr id="21" name="テキスト プレースホルダー 11"/>
          <p:cNvSpPr>
            <a:spLocks noGrp="1"/>
          </p:cNvSpPr>
          <p:nvPr>
            <p:ph type="body" sz="quarter" idx="29" hasCustomPrompt="1"/>
          </p:nvPr>
        </p:nvSpPr>
        <p:spPr>
          <a:xfrm>
            <a:off x="2257442" y="4468425"/>
            <a:ext cx="5175575" cy="848975"/>
          </a:xfrm>
        </p:spPr>
        <p:txBody>
          <a:bodyPr anchor="ctr">
            <a:noAutofit/>
          </a:bodyPr>
          <a:lstStyle>
            <a:lvl1pPr algn="r">
              <a:spcBef>
                <a:spcPts val="0"/>
              </a:spcBef>
              <a:defRPr sz="32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2" name="テキスト プレースホルダー 11"/>
          <p:cNvSpPr>
            <a:spLocks noGrp="1"/>
          </p:cNvSpPr>
          <p:nvPr>
            <p:ph type="body" sz="quarter" idx="30" hasCustomPrompt="1"/>
          </p:nvPr>
        </p:nvSpPr>
        <p:spPr>
          <a:xfrm>
            <a:off x="2302447" y="5201991"/>
            <a:ext cx="5085564" cy="1395154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spcBef>
                <a:spcPts val="0"/>
              </a:spcBef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</a:p>
          <a:p>
            <a:pPr lvl="0"/>
            <a:endParaRPr lang="en-US" altLang="ja-JP" dirty="0" smtClean="0"/>
          </a:p>
          <a:p>
            <a:pPr lvl="0"/>
            <a:endParaRPr lang="en-US" altLang="ja-JP" dirty="0" smtClean="0"/>
          </a:p>
        </p:txBody>
      </p:sp>
      <p:sp>
        <p:nvSpPr>
          <p:cNvPr id="23" name="円/楕円 22"/>
          <p:cNvSpPr/>
          <p:nvPr userDrawn="1"/>
        </p:nvSpPr>
        <p:spPr>
          <a:xfrm>
            <a:off x="8973504" y="7123720"/>
            <a:ext cx="360040" cy="360040"/>
          </a:xfrm>
          <a:prstGeom prst="ellipse">
            <a:avLst/>
          </a:prstGeom>
          <a:solidFill>
            <a:schemeClr val="accent1"/>
          </a:solidFill>
          <a:ln w="76200" cmpd="sng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grpSp>
        <p:nvGrpSpPr>
          <p:cNvPr id="9" name="グループ化 23"/>
          <p:cNvGrpSpPr/>
          <p:nvPr userDrawn="1"/>
        </p:nvGrpSpPr>
        <p:grpSpPr>
          <a:xfrm>
            <a:off x="9458241" y="6673670"/>
            <a:ext cx="6930769" cy="630070"/>
            <a:chOff x="9458241" y="1768125"/>
            <a:chExt cx="6930769" cy="630070"/>
          </a:xfrm>
        </p:grpSpPr>
        <p:sp>
          <p:nvSpPr>
            <p:cNvPr id="25" name="平行四辺形 24"/>
            <p:cNvSpPr/>
            <p:nvPr userDrawn="1"/>
          </p:nvSpPr>
          <p:spPr>
            <a:xfrm rot="10800000">
              <a:off x="9569958" y="1768125"/>
              <a:ext cx="6819052" cy="630070"/>
            </a:xfrm>
            <a:prstGeom prst="parallelogram">
              <a:avLst>
                <a:gd name="adj" fmla="val 75391"/>
              </a:avLst>
            </a:prstGeom>
            <a:solidFill>
              <a:schemeClr val="bg1">
                <a:lumMod val="95000"/>
              </a:schemeClr>
            </a:solidFill>
            <a:ln w="762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  <p:sp>
          <p:nvSpPr>
            <p:cNvPr id="26" name="平行四辺形 25"/>
            <p:cNvSpPr/>
            <p:nvPr userDrawn="1"/>
          </p:nvSpPr>
          <p:spPr>
            <a:xfrm rot="10800000">
              <a:off x="9458241" y="1768125"/>
              <a:ext cx="1395155" cy="630070"/>
            </a:xfrm>
            <a:prstGeom prst="parallelogram">
              <a:avLst>
                <a:gd name="adj" fmla="val 75391"/>
              </a:avLst>
            </a:prstGeom>
            <a:solidFill>
              <a:schemeClr val="accent1"/>
            </a:solidFill>
            <a:ln w="762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</p:grpSp>
      <p:sp>
        <p:nvSpPr>
          <p:cNvPr id="27" name="テキスト プレースホルダー 11"/>
          <p:cNvSpPr>
            <a:spLocks noGrp="1"/>
          </p:cNvSpPr>
          <p:nvPr>
            <p:ph type="body" sz="quarter" idx="31" hasCustomPrompt="1"/>
          </p:nvPr>
        </p:nvSpPr>
        <p:spPr>
          <a:xfrm>
            <a:off x="10763386" y="6570175"/>
            <a:ext cx="5175575" cy="848975"/>
          </a:xfrm>
        </p:spPr>
        <p:txBody>
          <a:bodyPr anchor="ctr">
            <a:noAutofit/>
          </a:bodyPr>
          <a:lstStyle>
            <a:lvl1pPr algn="l">
              <a:spcBef>
                <a:spcPts val="0"/>
              </a:spcBef>
              <a:defRPr sz="32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8" name="テキスト プレースホルダー 11"/>
          <p:cNvSpPr>
            <a:spLocks noGrp="1"/>
          </p:cNvSpPr>
          <p:nvPr>
            <p:ph type="body" sz="quarter" idx="32" hasCustomPrompt="1"/>
          </p:nvPr>
        </p:nvSpPr>
        <p:spPr>
          <a:xfrm>
            <a:off x="10718381" y="7303741"/>
            <a:ext cx="5120524" cy="1395154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spcBef>
                <a:spcPts val="0"/>
              </a:spcBef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</a:p>
          <a:p>
            <a:pPr lvl="0"/>
            <a:endParaRPr lang="en-US" altLang="ja-JP" dirty="0" smtClean="0"/>
          </a:p>
          <a:p>
            <a:pPr lvl="0"/>
            <a:endParaRPr lang="en-US" altLang="ja-JP" dirty="0" smtClean="0"/>
          </a:p>
        </p:txBody>
      </p:sp>
      <p:sp>
        <p:nvSpPr>
          <p:cNvPr id="33" name="円/楕円 32"/>
          <p:cNvSpPr/>
          <p:nvPr userDrawn="1"/>
        </p:nvSpPr>
        <p:spPr>
          <a:xfrm>
            <a:off x="8714865" y="8833910"/>
            <a:ext cx="855095" cy="855095"/>
          </a:xfrm>
          <a:prstGeom prst="ellipse">
            <a:avLst/>
          </a:prstGeom>
          <a:solidFill>
            <a:schemeClr val="accent1"/>
          </a:solidFill>
          <a:ln w="76200" cmpd="sng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34" name="テキスト プレースホルダー 11"/>
          <p:cNvSpPr>
            <a:spLocks noGrp="1"/>
          </p:cNvSpPr>
          <p:nvPr>
            <p:ph type="body" sz="quarter" idx="33" hasCustomPrompt="1"/>
          </p:nvPr>
        </p:nvSpPr>
        <p:spPr>
          <a:xfrm>
            <a:off x="8558141" y="8949482"/>
            <a:ext cx="1170130" cy="623950"/>
          </a:xfrm>
        </p:spPr>
        <p:txBody>
          <a:bodyPr anchor="ctr">
            <a:noAutofit/>
          </a:bodyPr>
          <a:lstStyle>
            <a:lvl1pPr algn="ctr">
              <a:spcBef>
                <a:spcPts val="0"/>
              </a:spcBef>
              <a:defRPr sz="2400" spc="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0000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21285249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75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750"/>
                            </p:stCondLst>
                            <p:childTnLst>
                              <p:par>
                                <p:cTn id="9" presetID="2" presetClass="entr" presetSubtype="1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1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250"/>
                            </p:stCondLst>
                            <p:childTnLst>
                              <p:par>
                                <p:cTn id="18" presetID="2" presetClass="entr" presetSubtype="1" decel="10000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2" presetClass="entr" presetSubtype="2" decel="100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6" presetID="2" presetClass="entr" presetSubtype="2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" presetID="2" presetClass="entr" presetSubtype="2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250"/>
                            </p:stCondLst>
                            <p:childTnLst>
                              <p:par>
                                <p:cTn id="35" presetID="2" presetClass="entr" presetSubtype="1" decel="10000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decel="100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8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3250"/>
                            </p:stCondLst>
                            <p:childTnLst>
                              <p:par>
                                <p:cTn id="52" presetID="2" presetClass="entr" presetSubtype="1" decel="10000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6" presetID="2" presetClass="entr" presetSubtype="2" decel="100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0" presetID="2" presetClass="entr" presetSubtype="2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4" presetID="2" presetClass="entr" presetSubtype="2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6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4250"/>
                            </p:stCondLst>
                            <p:childTnLst>
                              <p:par>
                                <p:cTn id="69" presetID="2" presetClass="entr" presetSubtype="1" decel="10000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2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3" presetID="2" presetClass="entr" presetSubtype="1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5" dur="500" fill="hold"/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6" dur="500" fill="hold"/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6" grpId="0" build="p">
        <p:tmplLst>
          <p:tmpl lvl="1">
            <p:tnLst>
              <p:par>
                <p:cTn presetID="2" presetClass="entr" presetSubtype="1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0-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0" grpId="0" animBg="1"/>
      <p:bldP spid="14" grpId="0" build="p">
        <p:tmplLst>
          <p:tmpl lvl="1">
            <p:tnLst>
              <p:par>
                <p:cTn presetID="2" presetClass="entr" presetSubtype="2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5" grpId="0">
        <p:tmplLst>
          <p:tmpl>
            <p:tnLst>
              <p:par>
                <p:cTn presetID="2" presetClass="entr" presetSubtype="2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6" grpId="0" animBg="1"/>
      <p:bldP spid="21" grpId="0" build="p">
        <p:tmplLst>
          <p:tmpl lvl="1">
            <p:tnLst>
              <p:par>
                <p:cTn presetID="2" presetClass="entr" presetSubtype="8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2" grpId="0">
        <p:tmplLst>
          <p:tmpl>
            <p:tnLst>
              <p:par>
                <p:cTn presetID="2" presetClass="entr" presetSubtype="8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3" grpId="0" animBg="1"/>
      <p:bldP spid="27" grpId="0" build="p">
        <p:tmplLst>
          <p:tmpl lvl="1">
            <p:tnLst>
              <p:par>
                <p:cTn presetID="2" presetClass="entr" presetSubtype="2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8" grpId="0">
        <p:tmplLst>
          <p:tmpl>
            <p:tnLst>
              <p:par>
                <p:cTn presetID="2" presetClass="entr" presetSubtype="2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3" grpId="0" animBg="1"/>
      <p:bldP spid="34" grpId="0" build="p">
        <p:tmplLst>
          <p:tmpl lvl="1">
            <p:tnLst>
              <p:par>
                <p:cTn presetID="2" presetClass="entr" presetSubtype="1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0-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5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 Poin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" name="円/楕円 42"/>
          <p:cNvSpPr/>
          <p:nvPr userDrawn="1"/>
        </p:nvSpPr>
        <p:spPr>
          <a:xfrm>
            <a:off x="939800" y="1788632"/>
            <a:ext cx="6572725" cy="6572725"/>
          </a:xfrm>
          <a:prstGeom prst="ellipse">
            <a:avLst/>
          </a:prstGeom>
          <a:gradFill>
            <a:gsLst>
              <a:gs pos="100000">
                <a:schemeClr val="accent1">
                  <a:tint val="66000"/>
                  <a:satMod val="160000"/>
                  <a:alpha val="15000"/>
                </a:schemeClr>
              </a:gs>
              <a:gs pos="50000">
                <a:schemeClr val="accent1">
                  <a:tint val="44500"/>
                  <a:satMod val="160000"/>
                  <a:alpha val="14000"/>
                </a:schemeClr>
              </a:gs>
              <a:gs pos="0">
                <a:schemeClr val="bg1"/>
              </a:gs>
            </a:gsLst>
            <a:path path="circle">
              <a:fillToRect l="50000" t="50000" r="50000" b="50000"/>
            </a:path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black"/>
              </a:solidFill>
            </a:endParaRPr>
          </a:p>
        </p:txBody>
      </p:sp>
      <p:sp>
        <p:nvSpPr>
          <p:cNvPr id="55" name="アーチ 54"/>
          <p:cNvSpPr/>
          <p:nvPr userDrawn="1"/>
        </p:nvSpPr>
        <p:spPr>
          <a:xfrm rot="4322625">
            <a:off x="1095952" y="1904833"/>
            <a:ext cx="6532602" cy="6376707"/>
          </a:xfrm>
          <a:prstGeom prst="blockArc">
            <a:avLst>
              <a:gd name="adj1" fmla="val 12117957"/>
              <a:gd name="adj2" fmla="val 12320"/>
              <a:gd name="adj3" fmla="val 887"/>
            </a:avLst>
          </a:prstGeom>
          <a:solidFill>
            <a:schemeClr val="accent1">
              <a:lumMod val="40000"/>
              <a:lumOff val="60000"/>
            </a:schemeClr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 dirty="0">
              <a:solidFill>
                <a:prstClr val="black"/>
              </a:solidFill>
            </a:endParaRPr>
          </a:p>
        </p:txBody>
      </p:sp>
      <p:sp>
        <p:nvSpPr>
          <p:cNvPr id="10" name="円/楕円 9"/>
          <p:cNvSpPr/>
          <p:nvPr userDrawn="1"/>
        </p:nvSpPr>
        <p:spPr>
          <a:xfrm>
            <a:off x="7433809" y="4738455"/>
            <a:ext cx="360040" cy="360040"/>
          </a:xfrm>
          <a:prstGeom prst="ellipse">
            <a:avLst/>
          </a:prstGeom>
          <a:solidFill>
            <a:schemeClr val="accent1"/>
          </a:solidFill>
          <a:ln w="76200" cmpd="sng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1" name="円/楕円 10"/>
          <p:cNvSpPr/>
          <p:nvPr userDrawn="1"/>
        </p:nvSpPr>
        <p:spPr>
          <a:xfrm>
            <a:off x="6462329" y="2825743"/>
            <a:ext cx="360040" cy="360040"/>
          </a:xfrm>
          <a:prstGeom prst="ellipse">
            <a:avLst/>
          </a:prstGeom>
          <a:solidFill>
            <a:schemeClr val="accent1"/>
          </a:solidFill>
          <a:ln w="76200" cmpd="sng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2" name="円/楕円 11"/>
          <p:cNvSpPr/>
          <p:nvPr userDrawn="1"/>
        </p:nvSpPr>
        <p:spPr>
          <a:xfrm>
            <a:off x="4417681" y="1678115"/>
            <a:ext cx="360040" cy="360040"/>
          </a:xfrm>
          <a:prstGeom prst="ellipse">
            <a:avLst/>
          </a:prstGeom>
          <a:solidFill>
            <a:schemeClr val="accent1"/>
          </a:solidFill>
          <a:ln w="76200" cmpd="sng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3" name="円/楕円 12"/>
          <p:cNvSpPr/>
          <p:nvPr userDrawn="1"/>
        </p:nvSpPr>
        <p:spPr>
          <a:xfrm>
            <a:off x="7002389" y="6470057"/>
            <a:ext cx="360040" cy="360040"/>
          </a:xfrm>
          <a:prstGeom prst="ellipse">
            <a:avLst/>
          </a:prstGeom>
          <a:solidFill>
            <a:schemeClr val="accent1"/>
          </a:solidFill>
          <a:ln w="76200" cmpd="sng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4" name="円/楕円 13"/>
          <p:cNvSpPr/>
          <p:nvPr userDrawn="1"/>
        </p:nvSpPr>
        <p:spPr>
          <a:xfrm>
            <a:off x="5137761" y="7821297"/>
            <a:ext cx="360040" cy="360040"/>
          </a:xfrm>
          <a:prstGeom prst="ellipse">
            <a:avLst/>
          </a:prstGeom>
          <a:solidFill>
            <a:schemeClr val="accent1"/>
          </a:solidFill>
          <a:ln w="76200" cmpd="sng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cxnSp>
        <p:nvCxnSpPr>
          <p:cNvPr id="6" name="直線コネクタ 5"/>
          <p:cNvCxnSpPr>
            <a:stCxn id="12" idx="6"/>
          </p:cNvCxnSpPr>
          <p:nvPr userDrawn="1"/>
        </p:nvCxnSpPr>
        <p:spPr>
          <a:xfrm>
            <a:off x="4777721" y="1858135"/>
            <a:ext cx="3870430" cy="0"/>
          </a:xfrm>
          <a:prstGeom prst="line">
            <a:avLst/>
          </a:prstGeom>
          <a:ln w="12700">
            <a:solidFill>
              <a:schemeClr val="accent1"/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直線コネクタ 20"/>
          <p:cNvCxnSpPr>
            <a:stCxn id="11" idx="6"/>
          </p:cNvCxnSpPr>
          <p:nvPr userDrawn="1"/>
        </p:nvCxnSpPr>
        <p:spPr>
          <a:xfrm>
            <a:off x="6822369" y="3005763"/>
            <a:ext cx="2501650" cy="0"/>
          </a:xfrm>
          <a:prstGeom prst="line">
            <a:avLst/>
          </a:prstGeom>
          <a:ln w="12700">
            <a:solidFill>
              <a:schemeClr val="accent1"/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" name="直線コネクタ 23"/>
          <p:cNvCxnSpPr>
            <a:stCxn id="10" idx="6"/>
          </p:cNvCxnSpPr>
          <p:nvPr userDrawn="1"/>
        </p:nvCxnSpPr>
        <p:spPr>
          <a:xfrm>
            <a:off x="7793849" y="4918475"/>
            <a:ext cx="1810225" cy="0"/>
          </a:xfrm>
          <a:prstGeom prst="line">
            <a:avLst/>
          </a:prstGeom>
          <a:ln w="12700">
            <a:solidFill>
              <a:schemeClr val="accent1"/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直線コネクタ 26"/>
          <p:cNvCxnSpPr>
            <a:stCxn id="13" idx="6"/>
          </p:cNvCxnSpPr>
          <p:nvPr userDrawn="1"/>
        </p:nvCxnSpPr>
        <p:spPr>
          <a:xfrm>
            <a:off x="7362429" y="6650077"/>
            <a:ext cx="2421665" cy="0"/>
          </a:xfrm>
          <a:prstGeom prst="line">
            <a:avLst/>
          </a:prstGeom>
          <a:ln w="12700">
            <a:solidFill>
              <a:schemeClr val="accent1"/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直線コネクタ 29"/>
          <p:cNvCxnSpPr/>
          <p:nvPr userDrawn="1"/>
        </p:nvCxnSpPr>
        <p:spPr>
          <a:xfrm>
            <a:off x="5317781" y="8001317"/>
            <a:ext cx="4195490" cy="0"/>
          </a:xfrm>
          <a:prstGeom prst="line">
            <a:avLst/>
          </a:prstGeom>
          <a:ln w="12700">
            <a:solidFill>
              <a:schemeClr val="accent1"/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円/楕円 1"/>
          <p:cNvSpPr/>
          <p:nvPr userDrawn="1"/>
        </p:nvSpPr>
        <p:spPr>
          <a:xfrm>
            <a:off x="9233216" y="4288405"/>
            <a:ext cx="1260140" cy="1260140"/>
          </a:xfrm>
          <a:prstGeom prst="ellipse">
            <a:avLst/>
          </a:prstGeom>
          <a:solidFill>
            <a:schemeClr val="accent1"/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5" name="円/楕円 14"/>
          <p:cNvSpPr/>
          <p:nvPr userDrawn="1"/>
        </p:nvSpPr>
        <p:spPr>
          <a:xfrm>
            <a:off x="8422333" y="1025543"/>
            <a:ext cx="1260140" cy="1260140"/>
          </a:xfrm>
          <a:prstGeom prst="ellipse">
            <a:avLst/>
          </a:prstGeom>
          <a:solidFill>
            <a:schemeClr val="accent1"/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6" name="円/楕円 15"/>
          <p:cNvSpPr/>
          <p:nvPr userDrawn="1"/>
        </p:nvSpPr>
        <p:spPr>
          <a:xfrm>
            <a:off x="9143206" y="2668225"/>
            <a:ext cx="1260140" cy="1260140"/>
          </a:xfrm>
          <a:prstGeom prst="ellipse">
            <a:avLst/>
          </a:prstGeom>
          <a:solidFill>
            <a:schemeClr val="accent1"/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7" name="円/楕円 16"/>
          <p:cNvSpPr/>
          <p:nvPr userDrawn="1"/>
        </p:nvSpPr>
        <p:spPr>
          <a:xfrm>
            <a:off x="9142413" y="7663780"/>
            <a:ext cx="1260140" cy="1260140"/>
          </a:xfrm>
          <a:prstGeom prst="ellipse">
            <a:avLst/>
          </a:prstGeom>
          <a:solidFill>
            <a:schemeClr val="accent1"/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8" name="円/楕円 17"/>
          <p:cNvSpPr/>
          <p:nvPr userDrawn="1"/>
        </p:nvSpPr>
        <p:spPr>
          <a:xfrm>
            <a:off x="9143206" y="5818575"/>
            <a:ext cx="1260140" cy="1260140"/>
          </a:xfrm>
          <a:prstGeom prst="ellipse">
            <a:avLst/>
          </a:prstGeom>
          <a:solidFill>
            <a:schemeClr val="accent1"/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33" name="図プレースホルダー 7"/>
          <p:cNvSpPr>
            <a:spLocks noGrp="1"/>
          </p:cNvSpPr>
          <p:nvPr userDrawn="1">
            <p:ph type="pic" sz="quarter" idx="16" hasCustomPrompt="1"/>
          </p:nvPr>
        </p:nvSpPr>
        <p:spPr>
          <a:xfrm>
            <a:off x="8744346" y="1347556"/>
            <a:ext cx="616114" cy="616114"/>
          </a:xfrm>
        </p:spPr>
        <p:txBody>
          <a:bodyPr>
            <a:normAutofit/>
          </a:bodyPr>
          <a:lstStyle>
            <a:lvl1pPr>
              <a:defRPr sz="1600"/>
            </a:lvl1pPr>
          </a:lstStyle>
          <a:p>
            <a:r>
              <a:rPr kumimoji="1" lang="en-US" altLang="ja-JP" dirty="0" smtClean="0"/>
              <a:t>ICON</a:t>
            </a:r>
            <a:endParaRPr kumimoji="1" lang="ja-JP" altLang="en-US" dirty="0"/>
          </a:p>
        </p:txBody>
      </p:sp>
      <p:sp>
        <p:nvSpPr>
          <p:cNvPr id="34" name="図プレースホルダー 7"/>
          <p:cNvSpPr>
            <a:spLocks noGrp="1"/>
          </p:cNvSpPr>
          <p:nvPr userDrawn="1">
            <p:ph type="pic" sz="quarter" idx="17" hasCustomPrompt="1"/>
          </p:nvPr>
        </p:nvSpPr>
        <p:spPr>
          <a:xfrm>
            <a:off x="9465219" y="2983260"/>
            <a:ext cx="616114" cy="616114"/>
          </a:xfrm>
        </p:spPr>
        <p:txBody>
          <a:bodyPr>
            <a:normAutofit/>
          </a:bodyPr>
          <a:lstStyle>
            <a:lvl1pPr>
              <a:defRPr sz="1600"/>
            </a:lvl1pPr>
          </a:lstStyle>
          <a:p>
            <a:r>
              <a:rPr kumimoji="1" lang="en-US" altLang="ja-JP" dirty="0" smtClean="0"/>
              <a:t>ICON</a:t>
            </a:r>
            <a:endParaRPr kumimoji="1" lang="ja-JP" altLang="en-US" dirty="0"/>
          </a:p>
        </p:txBody>
      </p:sp>
      <p:sp>
        <p:nvSpPr>
          <p:cNvPr id="35" name="図プレースホルダー 7"/>
          <p:cNvSpPr>
            <a:spLocks noGrp="1"/>
          </p:cNvSpPr>
          <p:nvPr userDrawn="1">
            <p:ph type="pic" sz="quarter" idx="18" hasCustomPrompt="1"/>
          </p:nvPr>
        </p:nvSpPr>
        <p:spPr>
          <a:xfrm>
            <a:off x="9555229" y="4565412"/>
            <a:ext cx="616114" cy="616114"/>
          </a:xfrm>
        </p:spPr>
        <p:txBody>
          <a:bodyPr>
            <a:normAutofit/>
          </a:bodyPr>
          <a:lstStyle>
            <a:lvl1pPr>
              <a:defRPr sz="1600"/>
            </a:lvl1pPr>
          </a:lstStyle>
          <a:p>
            <a:r>
              <a:rPr kumimoji="1" lang="en-US" altLang="ja-JP" dirty="0" smtClean="0"/>
              <a:t>ICON</a:t>
            </a:r>
            <a:endParaRPr kumimoji="1" lang="ja-JP" altLang="en-US" dirty="0"/>
          </a:p>
        </p:txBody>
      </p:sp>
      <p:sp>
        <p:nvSpPr>
          <p:cNvPr id="36" name="図プレースホルダー 7"/>
          <p:cNvSpPr>
            <a:spLocks noGrp="1"/>
          </p:cNvSpPr>
          <p:nvPr userDrawn="1">
            <p:ph type="pic" sz="quarter" idx="19" hasCustomPrompt="1"/>
          </p:nvPr>
        </p:nvSpPr>
        <p:spPr>
          <a:xfrm>
            <a:off x="9465219" y="6140588"/>
            <a:ext cx="616114" cy="616114"/>
          </a:xfrm>
        </p:spPr>
        <p:txBody>
          <a:bodyPr>
            <a:normAutofit/>
          </a:bodyPr>
          <a:lstStyle>
            <a:lvl1pPr>
              <a:defRPr sz="1600"/>
            </a:lvl1pPr>
          </a:lstStyle>
          <a:p>
            <a:r>
              <a:rPr kumimoji="1" lang="en-US" altLang="ja-JP" dirty="0" smtClean="0"/>
              <a:t>ICON</a:t>
            </a:r>
            <a:endParaRPr kumimoji="1" lang="ja-JP" altLang="en-US" dirty="0"/>
          </a:p>
        </p:txBody>
      </p:sp>
      <p:sp>
        <p:nvSpPr>
          <p:cNvPr id="37" name="図プレースホルダー 7"/>
          <p:cNvSpPr>
            <a:spLocks noGrp="1"/>
          </p:cNvSpPr>
          <p:nvPr userDrawn="1">
            <p:ph type="pic" sz="quarter" idx="20" hasCustomPrompt="1"/>
          </p:nvPr>
        </p:nvSpPr>
        <p:spPr>
          <a:xfrm>
            <a:off x="9464426" y="7985793"/>
            <a:ext cx="616114" cy="616114"/>
          </a:xfrm>
        </p:spPr>
        <p:txBody>
          <a:bodyPr>
            <a:normAutofit/>
          </a:bodyPr>
          <a:lstStyle>
            <a:lvl1pPr>
              <a:defRPr sz="1600"/>
            </a:lvl1pPr>
          </a:lstStyle>
          <a:p>
            <a:r>
              <a:rPr kumimoji="1" lang="en-US" altLang="ja-JP" dirty="0" smtClean="0"/>
              <a:t>ICON</a:t>
            </a:r>
            <a:endParaRPr kumimoji="1" lang="ja-JP" altLang="en-US" dirty="0"/>
          </a:p>
        </p:txBody>
      </p:sp>
    </p:spTree>
    <p:extLst>
      <p:ext uri="{BB962C8B-B14F-4D97-AF65-F5344CB8AC3E}">
        <p14:creationId xmlns:p14="http://schemas.microsoft.com/office/powerpoint/2010/main" val="276956150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22" presetClass="entr" presetSubtype="1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4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22" presetClass="entr" presetSubtype="8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500"/>
                            </p:stCondLst>
                            <p:childTnLst>
                              <p:par>
                                <p:cTn id="25" presetID="10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22" presetClass="entr" presetSubtype="8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0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2500"/>
                            </p:stCondLst>
                            <p:childTnLst>
                              <p:par>
                                <p:cTn id="38" presetID="10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22" presetClass="entr" presetSubtype="8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3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3500"/>
                            </p:stCondLst>
                            <p:childTnLst>
                              <p:par>
                                <p:cTn id="51" presetID="10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" presetID="22" presetClass="entr" presetSubtype="8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6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9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4500"/>
                            </p:stCondLst>
                            <p:childTnLst>
                              <p:par>
                                <p:cTn id="64" presetID="22" presetClass="entr" presetSubtype="8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6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9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2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3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5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3" grpId="0" animBg="1"/>
      <p:bldP spid="55" grpId="0" animBg="1"/>
      <p:bldP spid="10" grpId="0" animBg="1"/>
      <p:bldP spid="11" grpId="0" animBg="1"/>
      <p:bldP spid="12" grpId="0" animBg="1"/>
      <p:bldP spid="13" grpId="0" animBg="1"/>
      <p:bldP spid="14" grpId="0" animBg="1"/>
      <p:bldP spid="2" grpId="0" animBg="1"/>
      <p:bldP spid="15" grpId="0" animBg="1"/>
      <p:bldP spid="16" grpId="0" animBg="1"/>
      <p:bldP spid="17" grpId="0" animBg="1"/>
      <p:bldP spid="18" grpId="0" animBg="1"/>
      <p:bldP spid="33" grpId="0"/>
      <p:bldP spid="34" grpId="0"/>
      <p:bldP spid="35" grpId="0"/>
      <p:bldP spid="36" grpId="0"/>
      <p:bldP spid="37" grpId="0"/>
    </p:bldLst>
  </p:timing>
</p:sldLayout>
</file>

<file path=ppt/slideLayouts/slideLayout5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rrow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正方形/長方形 13"/>
          <p:cNvSpPr/>
          <p:nvPr userDrawn="1"/>
        </p:nvSpPr>
        <p:spPr>
          <a:xfrm rot="151728">
            <a:off x="10521331" y="3403659"/>
            <a:ext cx="807522" cy="2889715"/>
          </a:xfrm>
          <a:custGeom>
            <a:avLst/>
            <a:gdLst/>
            <a:ahLst/>
            <a:cxnLst/>
            <a:rect l="l" t="t" r="r" b="b"/>
            <a:pathLst>
              <a:path w="807522" h="2889715">
                <a:moveTo>
                  <a:pt x="0" y="0"/>
                </a:moveTo>
                <a:lnTo>
                  <a:pt x="716529" y="829386"/>
                </a:lnTo>
                <a:lnTo>
                  <a:pt x="807522" y="2889715"/>
                </a:lnTo>
                <a:lnTo>
                  <a:pt x="0" y="1956432"/>
                </a:lnTo>
                <a:close/>
              </a:path>
            </a:pathLst>
          </a:custGeom>
          <a:solidFill>
            <a:schemeClr val="bg2">
              <a:lumMod val="75000"/>
            </a:schemeClr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8" name="正方形/長方形 7"/>
          <p:cNvSpPr/>
          <p:nvPr userDrawn="1"/>
        </p:nvSpPr>
        <p:spPr>
          <a:xfrm rot="257370">
            <a:off x="5185260" y="5869919"/>
            <a:ext cx="735604" cy="2693452"/>
          </a:xfrm>
          <a:custGeom>
            <a:avLst/>
            <a:gdLst/>
            <a:ahLst/>
            <a:cxnLst/>
            <a:rect l="l" t="t" r="r" b="b"/>
            <a:pathLst>
              <a:path w="735604" h="2693452">
                <a:moveTo>
                  <a:pt x="1" y="0"/>
                </a:moveTo>
                <a:lnTo>
                  <a:pt x="581518" y="639162"/>
                </a:lnTo>
                <a:lnTo>
                  <a:pt x="735604" y="2693452"/>
                </a:lnTo>
                <a:lnTo>
                  <a:pt x="0" y="1884931"/>
                </a:lnTo>
                <a:close/>
              </a:path>
            </a:pathLst>
          </a:custGeom>
          <a:solidFill>
            <a:schemeClr val="bg2">
              <a:lumMod val="75000"/>
            </a:schemeClr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  <a:alpha val="70000"/>
                  </a:prstClr>
                </a:solidFill>
              </a:rPr>
              <a:t>The Power of PowerPoint | thepopp.com</a:t>
            </a:r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87164BF-D67A-46C0-81D2-5BAF67C00C80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  <p:sp>
        <p:nvSpPr>
          <p:cNvPr id="5" name="上矢印 4"/>
          <p:cNvSpPr/>
          <p:nvPr userDrawn="1"/>
        </p:nvSpPr>
        <p:spPr>
          <a:xfrm rot="3102645">
            <a:off x="12136692" y="687137"/>
            <a:ext cx="2477967" cy="6357058"/>
          </a:xfrm>
          <a:prstGeom prst="upArrow">
            <a:avLst/>
          </a:prstGeom>
          <a:solidFill>
            <a:schemeClr val="accent1"/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6" name="二等辺三角形 5"/>
          <p:cNvSpPr/>
          <p:nvPr userDrawn="1"/>
        </p:nvSpPr>
        <p:spPr>
          <a:xfrm rot="13925698">
            <a:off x="3105362" y="5193539"/>
            <a:ext cx="874064" cy="5122276"/>
          </a:xfrm>
          <a:prstGeom prst="triangle">
            <a:avLst/>
          </a:prstGeom>
          <a:solidFill>
            <a:schemeClr val="accent1">
              <a:lumMod val="40000"/>
              <a:lumOff val="60000"/>
            </a:schemeClr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7" name="正方形/長方形 6"/>
          <p:cNvSpPr/>
          <p:nvPr userDrawn="1"/>
        </p:nvSpPr>
        <p:spPr>
          <a:xfrm rot="19289162">
            <a:off x="4713645" y="5437249"/>
            <a:ext cx="6968744" cy="1093042"/>
          </a:xfrm>
          <a:prstGeom prst="rect">
            <a:avLst/>
          </a:prstGeom>
          <a:solidFill>
            <a:schemeClr val="accent1">
              <a:lumMod val="60000"/>
              <a:lumOff val="40000"/>
            </a:schemeClr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8" name="円/楕円 17"/>
          <p:cNvSpPr/>
          <p:nvPr userDrawn="1"/>
        </p:nvSpPr>
        <p:spPr>
          <a:xfrm>
            <a:off x="4257656" y="6155100"/>
            <a:ext cx="827903" cy="827903"/>
          </a:xfrm>
          <a:prstGeom prst="ellipse">
            <a:avLst/>
          </a:prstGeom>
          <a:solidFill>
            <a:schemeClr val="accent1"/>
          </a:solidFill>
          <a:ln w="76200" cmpd="sng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kumimoji="1" lang="en-US" altLang="ja-JP" dirty="0" smtClean="0">
                <a:solidFill>
                  <a:prstClr val="white"/>
                </a:solidFill>
              </a:rPr>
              <a:t>1</a:t>
            </a:r>
            <a:endParaRPr kumimoji="1" lang="ja-JP" altLang="en-US" dirty="0">
              <a:solidFill>
                <a:prstClr val="white"/>
              </a:solidFill>
            </a:endParaRPr>
          </a:p>
        </p:txBody>
      </p:sp>
      <p:sp>
        <p:nvSpPr>
          <p:cNvPr id="19" name="円/楕円 18"/>
          <p:cNvSpPr/>
          <p:nvPr userDrawn="1"/>
        </p:nvSpPr>
        <p:spPr>
          <a:xfrm>
            <a:off x="7370114" y="6322204"/>
            <a:ext cx="827903" cy="827903"/>
          </a:xfrm>
          <a:prstGeom prst="ellipse">
            <a:avLst/>
          </a:prstGeom>
          <a:solidFill>
            <a:schemeClr val="accent1"/>
          </a:solidFill>
          <a:ln w="76200" cmpd="sng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kumimoji="1" lang="en-US" altLang="ja-JP" dirty="0" smtClean="0">
                <a:solidFill>
                  <a:prstClr val="white"/>
                </a:solidFill>
              </a:rPr>
              <a:t>2</a:t>
            </a:r>
            <a:endParaRPr kumimoji="1" lang="ja-JP" altLang="en-US" dirty="0">
              <a:solidFill>
                <a:prstClr val="white"/>
              </a:solidFill>
            </a:endParaRPr>
          </a:p>
        </p:txBody>
      </p:sp>
      <p:sp>
        <p:nvSpPr>
          <p:cNvPr id="20" name="円/楕円 19"/>
          <p:cNvSpPr/>
          <p:nvPr userDrawn="1"/>
        </p:nvSpPr>
        <p:spPr>
          <a:xfrm>
            <a:off x="9555832" y="3685458"/>
            <a:ext cx="827903" cy="827903"/>
          </a:xfrm>
          <a:prstGeom prst="ellipse">
            <a:avLst/>
          </a:prstGeom>
          <a:solidFill>
            <a:schemeClr val="accent1"/>
          </a:solidFill>
          <a:ln w="76200" cmpd="sng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kumimoji="1" lang="en-US" altLang="ja-JP" dirty="0" smtClean="0">
                <a:solidFill>
                  <a:prstClr val="white"/>
                </a:solidFill>
              </a:rPr>
              <a:t>3</a:t>
            </a:r>
            <a:endParaRPr kumimoji="1" lang="ja-JP" altLang="en-US" dirty="0">
              <a:solidFill>
                <a:prstClr val="white"/>
              </a:solidFill>
            </a:endParaRPr>
          </a:p>
        </p:txBody>
      </p:sp>
      <p:sp>
        <p:nvSpPr>
          <p:cNvPr id="21" name="円/楕円 20"/>
          <p:cNvSpPr/>
          <p:nvPr userDrawn="1"/>
        </p:nvSpPr>
        <p:spPr>
          <a:xfrm>
            <a:off x="13375675" y="3608273"/>
            <a:ext cx="827903" cy="827903"/>
          </a:xfrm>
          <a:prstGeom prst="ellipse">
            <a:avLst/>
          </a:prstGeom>
          <a:solidFill>
            <a:schemeClr val="accent1"/>
          </a:solidFill>
          <a:ln w="76200" cmpd="sng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kumimoji="1" lang="en-US" altLang="ja-JP" dirty="0" smtClean="0">
                <a:solidFill>
                  <a:prstClr val="white"/>
                </a:solidFill>
              </a:rPr>
              <a:t>4</a:t>
            </a:r>
            <a:endParaRPr kumimoji="1" lang="ja-JP" altLang="en-US" dirty="0">
              <a:solidFill>
                <a:prstClr val="white"/>
              </a:solidFill>
            </a:endParaRPr>
          </a:p>
        </p:txBody>
      </p:sp>
      <p:sp>
        <p:nvSpPr>
          <p:cNvPr id="22" name="テキスト プレースホルダー 11"/>
          <p:cNvSpPr>
            <a:spLocks noGrp="1"/>
          </p:cNvSpPr>
          <p:nvPr>
            <p:ph type="body" sz="quarter" idx="18" hasCustomPrompt="1"/>
          </p:nvPr>
        </p:nvSpPr>
        <p:spPr>
          <a:xfrm>
            <a:off x="465695" y="4552800"/>
            <a:ext cx="4312026" cy="1625815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spcBef>
                <a:spcPts val="0"/>
              </a:spcBef>
              <a:defRPr sz="18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3" name="テキスト プレースホルダー 11"/>
          <p:cNvSpPr>
            <a:spLocks noGrp="1"/>
          </p:cNvSpPr>
          <p:nvPr>
            <p:ph type="body" sz="quarter" idx="19" hasCustomPrompt="1"/>
          </p:nvPr>
        </p:nvSpPr>
        <p:spPr>
          <a:xfrm>
            <a:off x="465695" y="4011540"/>
            <a:ext cx="4312026" cy="645023"/>
          </a:xfrm>
        </p:spPr>
        <p:txBody>
          <a:bodyPr anchor="b">
            <a:noAutofit/>
          </a:bodyPr>
          <a:lstStyle>
            <a:lvl1pPr algn="l">
              <a:lnSpc>
                <a:spcPct val="120000"/>
              </a:lnSpc>
              <a:defRPr sz="24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4" name="テキスト プレースホルダー 11"/>
          <p:cNvSpPr>
            <a:spLocks noGrp="1"/>
          </p:cNvSpPr>
          <p:nvPr>
            <p:ph type="body" sz="quarter" idx="20" hasCustomPrompt="1"/>
          </p:nvPr>
        </p:nvSpPr>
        <p:spPr>
          <a:xfrm>
            <a:off x="8333116" y="7110311"/>
            <a:ext cx="4312026" cy="1625815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spcBef>
                <a:spcPts val="0"/>
              </a:spcBef>
              <a:defRPr sz="18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5" name="テキスト プレースホルダー 11"/>
          <p:cNvSpPr>
            <a:spLocks noGrp="1"/>
          </p:cNvSpPr>
          <p:nvPr>
            <p:ph type="body" sz="quarter" idx="21" hasCustomPrompt="1"/>
          </p:nvPr>
        </p:nvSpPr>
        <p:spPr>
          <a:xfrm>
            <a:off x="8333116" y="6569051"/>
            <a:ext cx="4312026" cy="645023"/>
          </a:xfrm>
        </p:spPr>
        <p:txBody>
          <a:bodyPr anchor="b">
            <a:noAutofit/>
          </a:bodyPr>
          <a:lstStyle>
            <a:lvl1pPr algn="l">
              <a:lnSpc>
                <a:spcPct val="120000"/>
              </a:lnSpc>
              <a:defRPr sz="24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6" name="テキスト プレースホルダー 11"/>
          <p:cNvSpPr>
            <a:spLocks noGrp="1"/>
          </p:cNvSpPr>
          <p:nvPr>
            <p:ph type="body" sz="quarter" idx="22" hasCustomPrompt="1"/>
          </p:nvPr>
        </p:nvSpPr>
        <p:spPr>
          <a:xfrm>
            <a:off x="8648151" y="1634310"/>
            <a:ext cx="4312026" cy="1625815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spcBef>
                <a:spcPts val="0"/>
              </a:spcBef>
              <a:defRPr sz="18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7" name="テキスト プレースホルダー 11"/>
          <p:cNvSpPr>
            <a:spLocks noGrp="1"/>
          </p:cNvSpPr>
          <p:nvPr>
            <p:ph type="body" sz="quarter" idx="23" hasCustomPrompt="1"/>
          </p:nvPr>
        </p:nvSpPr>
        <p:spPr>
          <a:xfrm>
            <a:off x="8648151" y="1093050"/>
            <a:ext cx="4312026" cy="645023"/>
          </a:xfrm>
        </p:spPr>
        <p:txBody>
          <a:bodyPr anchor="b">
            <a:noAutofit/>
          </a:bodyPr>
          <a:lstStyle>
            <a:lvl1pPr algn="l">
              <a:lnSpc>
                <a:spcPct val="120000"/>
              </a:lnSpc>
              <a:defRPr sz="24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8" name="テキスト プレースホルダー 11"/>
          <p:cNvSpPr>
            <a:spLocks noGrp="1"/>
          </p:cNvSpPr>
          <p:nvPr>
            <p:ph type="body" sz="quarter" idx="24" hasCustomPrompt="1"/>
          </p:nvPr>
        </p:nvSpPr>
        <p:spPr>
          <a:xfrm>
            <a:off x="13517145" y="5144700"/>
            <a:ext cx="4312026" cy="1625815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spcBef>
                <a:spcPts val="0"/>
              </a:spcBef>
              <a:defRPr sz="18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9" name="テキスト プレースホルダー 11"/>
          <p:cNvSpPr>
            <a:spLocks noGrp="1"/>
          </p:cNvSpPr>
          <p:nvPr>
            <p:ph type="body" sz="quarter" idx="25" hasCustomPrompt="1"/>
          </p:nvPr>
        </p:nvSpPr>
        <p:spPr>
          <a:xfrm>
            <a:off x="13517145" y="4603440"/>
            <a:ext cx="4312026" cy="645023"/>
          </a:xfrm>
        </p:spPr>
        <p:txBody>
          <a:bodyPr anchor="b">
            <a:noAutofit/>
          </a:bodyPr>
          <a:lstStyle>
            <a:lvl1pPr algn="l">
              <a:lnSpc>
                <a:spcPct val="120000"/>
              </a:lnSpc>
              <a:defRPr sz="24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cxnSp>
        <p:nvCxnSpPr>
          <p:cNvPr id="35" name="直線コネクタ 34"/>
          <p:cNvCxnSpPr/>
          <p:nvPr userDrawn="1"/>
        </p:nvCxnSpPr>
        <p:spPr>
          <a:xfrm flipH="1">
            <a:off x="7193" y="2791178"/>
            <a:ext cx="8012342" cy="0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6" name="テキスト プレースホルダー 11"/>
          <p:cNvSpPr>
            <a:spLocks noGrp="1"/>
          </p:cNvSpPr>
          <p:nvPr>
            <p:ph type="body" sz="quarter" idx="14" hasCustomPrompt="1"/>
          </p:nvPr>
        </p:nvSpPr>
        <p:spPr>
          <a:xfrm>
            <a:off x="586569" y="578034"/>
            <a:ext cx="6030670" cy="2213144"/>
          </a:xfrm>
        </p:spPr>
        <p:txBody>
          <a:bodyPr anchor="b">
            <a:noAutofit/>
          </a:bodyPr>
          <a:lstStyle>
            <a:lvl1pPr algn="l">
              <a:lnSpc>
                <a:spcPct val="100000"/>
              </a:lnSpc>
              <a:spcBef>
                <a:spcPts val="0"/>
              </a:spcBef>
              <a:defRPr sz="5400" spc="600" baseline="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42403833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5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050"/>
                            </p:stCondLst>
                            <p:childTnLst>
                              <p:par>
                                <p:cTn id="17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9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550"/>
                            </p:stCondLst>
                            <p:childTnLst>
                              <p:par>
                                <p:cTn id="2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050"/>
                            </p:stCondLst>
                            <p:childTnLst>
                              <p:par>
                                <p:cTn id="2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2550"/>
                            </p:stCondLst>
                            <p:childTnLst>
                              <p:par>
                                <p:cTn id="2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1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3050"/>
                            </p:stCondLst>
                            <p:childTnLst>
                              <p:par>
                                <p:cTn id="3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3550"/>
                            </p:stCondLst>
                            <p:childTnLst>
                              <p:par>
                                <p:cTn id="43" presetID="10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4550"/>
                            </p:stCondLst>
                            <p:childTnLst>
                              <p:par>
                                <p:cTn id="53" presetID="10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5550"/>
                            </p:stCondLst>
                            <p:childTnLst>
                              <p:par>
                                <p:cTn id="63" presetID="10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8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9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1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 animBg="1"/>
      <p:bldP spid="8" grpId="0" animBg="1"/>
      <p:bldP spid="5" grpId="0" animBg="1"/>
      <p:bldP spid="6" grpId="0" animBg="1"/>
      <p:bldP spid="7" grpId="0" animBg="1"/>
      <p:bldP spid="18" grpId="0" animBg="1"/>
      <p:bldP spid="19" grpId="0" animBg="1"/>
      <p:bldP spid="20" grpId="0" animBg="1"/>
      <p:bldP spid="21" grpId="0" animBg="1"/>
      <p:bldP spid="22" grpId="0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3" grpId="0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4" grpId="0">
        <p:tmplLst>
          <p:tmpl>
            <p:tnLst>
              <p:par>
                <p:cTn presetID="10" presetClass="entr" presetSubtype="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5" grpId="0">
        <p:tmplLst>
          <p:tmpl>
            <p:tnLst>
              <p:par>
                <p:cTn presetID="10" presetClass="entr" presetSubtype="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6" grpId="0">
        <p:tmplLst>
          <p:tmpl>
            <p:tnLst>
              <p:par>
                <p:cTn presetID="10" presetClass="entr" presetSubtype="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7" grpId="0">
        <p:tmplLst>
          <p:tmpl>
            <p:tnLst>
              <p:par>
                <p:cTn presetID="10" presetClass="entr" presetSubtype="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8" grpId="0">
        <p:tmplLst>
          <p:tmpl>
            <p:tnLst>
              <p:par>
                <p:cTn presetID="10" presetClass="entr" presetSubtype="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9" grpId="0">
        <p:tmplLst>
          <p:tmpl>
            <p:tnLst>
              <p:par>
                <p:cTn presetID="10" presetClass="entr" presetSubtype="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6" grpId="0">
        <p:tmplLst>
          <p:tmpl>
            <p:tnLst>
              <p:par>
                <p:cTn presetID="2" presetClass="entr" presetSubtype="8" decel="100000" fill="hold" nodeType="afterEffect">
                  <p:stCondLst>
                    <p:cond delay="0"/>
                  </p:stCondLst>
                  <p:iterate type="wd">
                    <p:tmPct val="10000"/>
                  </p:iterate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5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 Step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>
          <a:xfrm>
            <a:off x="9413236" y="9591367"/>
            <a:ext cx="7776864" cy="547688"/>
          </a:xfrm>
        </p:spPr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  <a:alpha val="70000"/>
                  </a:prstClr>
                </a:solidFill>
              </a:rPr>
              <a:t>The Power of PowerPoint | thepopp.com</a:t>
            </a:r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>
          <a:xfrm>
            <a:off x="17371930" y="9591367"/>
            <a:ext cx="907291" cy="547688"/>
          </a:xfrm>
        </p:spPr>
        <p:txBody>
          <a:bodyPr/>
          <a:lstStyle/>
          <a:p>
            <a:fld id="{387164BF-D67A-46C0-81D2-5BAF67C00C80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  <p:sp>
        <p:nvSpPr>
          <p:cNvPr id="20" name="フローチャート: データ 19"/>
          <p:cNvSpPr/>
          <p:nvPr userDrawn="1"/>
        </p:nvSpPr>
        <p:spPr>
          <a:xfrm>
            <a:off x="3424072" y="2668224"/>
            <a:ext cx="5482939" cy="542301"/>
          </a:xfrm>
          <a:prstGeom prst="flowChartInputOutput">
            <a:avLst/>
          </a:prstGeom>
          <a:solidFill>
            <a:schemeClr val="bg2">
              <a:lumMod val="90000"/>
            </a:schemeClr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7" name="平行四辺形 6"/>
          <p:cNvSpPr/>
          <p:nvPr userDrawn="1"/>
        </p:nvSpPr>
        <p:spPr>
          <a:xfrm flipH="1">
            <a:off x="405326" y="1093050"/>
            <a:ext cx="8487930" cy="1575175"/>
          </a:xfrm>
          <a:prstGeom prst="parallelogram">
            <a:avLst>
              <a:gd name="adj" fmla="val 45396"/>
            </a:avLst>
          </a:prstGeom>
          <a:solidFill>
            <a:schemeClr val="accent1">
              <a:lumMod val="20000"/>
              <a:lumOff val="80000"/>
            </a:schemeClr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26" name="平行四辺形 25"/>
          <p:cNvSpPr/>
          <p:nvPr userDrawn="1"/>
        </p:nvSpPr>
        <p:spPr>
          <a:xfrm flipH="1">
            <a:off x="3438677" y="3210525"/>
            <a:ext cx="8487930" cy="1575175"/>
          </a:xfrm>
          <a:prstGeom prst="parallelogram">
            <a:avLst>
              <a:gd name="adj" fmla="val 45396"/>
            </a:avLst>
          </a:prstGeom>
          <a:solidFill>
            <a:schemeClr val="accent1">
              <a:lumMod val="20000"/>
              <a:lumOff val="80000"/>
            </a:schemeClr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27" name="フローチャート: データ 26"/>
          <p:cNvSpPr/>
          <p:nvPr userDrawn="1"/>
        </p:nvSpPr>
        <p:spPr>
          <a:xfrm>
            <a:off x="6443668" y="4785700"/>
            <a:ext cx="5482939" cy="542301"/>
          </a:xfrm>
          <a:prstGeom prst="flowChartInputOutput">
            <a:avLst/>
          </a:prstGeom>
          <a:solidFill>
            <a:schemeClr val="bg2">
              <a:lumMod val="90000"/>
            </a:schemeClr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28" name="平行四辺形 27"/>
          <p:cNvSpPr/>
          <p:nvPr userDrawn="1"/>
        </p:nvSpPr>
        <p:spPr>
          <a:xfrm flipH="1">
            <a:off x="6465943" y="5328001"/>
            <a:ext cx="8487930" cy="1575175"/>
          </a:xfrm>
          <a:prstGeom prst="parallelogram">
            <a:avLst>
              <a:gd name="adj" fmla="val 45396"/>
            </a:avLst>
          </a:prstGeom>
          <a:solidFill>
            <a:schemeClr val="accent1">
              <a:lumMod val="20000"/>
              <a:lumOff val="80000"/>
            </a:schemeClr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29" name="フローチャート: データ 28"/>
          <p:cNvSpPr/>
          <p:nvPr userDrawn="1"/>
        </p:nvSpPr>
        <p:spPr>
          <a:xfrm>
            <a:off x="9470934" y="6903176"/>
            <a:ext cx="5482939" cy="542301"/>
          </a:xfrm>
          <a:prstGeom prst="flowChartInputOutput">
            <a:avLst/>
          </a:prstGeom>
          <a:solidFill>
            <a:schemeClr val="bg2">
              <a:lumMod val="90000"/>
            </a:schemeClr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30" name="平行四辺形 29"/>
          <p:cNvSpPr/>
          <p:nvPr userDrawn="1"/>
        </p:nvSpPr>
        <p:spPr>
          <a:xfrm flipH="1">
            <a:off x="9476256" y="7445477"/>
            <a:ext cx="8487930" cy="1575175"/>
          </a:xfrm>
          <a:prstGeom prst="parallelogram">
            <a:avLst>
              <a:gd name="adj" fmla="val 45396"/>
            </a:avLst>
          </a:prstGeom>
          <a:solidFill>
            <a:schemeClr val="accent1">
              <a:lumMod val="20000"/>
              <a:lumOff val="80000"/>
            </a:schemeClr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31" name="平行四辺形 30"/>
          <p:cNvSpPr/>
          <p:nvPr userDrawn="1"/>
        </p:nvSpPr>
        <p:spPr>
          <a:xfrm flipH="1">
            <a:off x="405326" y="1093050"/>
            <a:ext cx="2025226" cy="1575175"/>
          </a:xfrm>
          <a:prstGeom prst="parallelogram">
            <a:avLst>
              <a:gd name="adj" fmla="val 45396"/>
            </a:avLst>
          </a:prstGeom>
          <a:solidFill>
            <a:schemeClr val="accent1"/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32" name="平行四辺形 31"/>
          <p:cNvSpPr/>
          <p:nvPr userDrawn="1"/>
        </p:nvSpPr>
        <p:spPr>
          <a:xfrm flipH="1">
            <a:off x="3438677" y="3210524"/>
            <a:ext cx="2025226" cy="1575175"/>
          </a:xfrm>
          <a:prstGeom prst="parallelogram">
            <a:avLst>
              <a:gd name="adj" fmla="val 45396"/>
            </a:avLst>
          </a:prstGeom>
          <a:solidFill>
            <a:schemeClr val="accent1"/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33" name="平行四辺形 32"/>
          <p:cNvSpPr/>
          <p:nvPr userDrawn="1"/>
        </p:nvSpPr>
        <p:spPr>
          <a:xfrm flipH="1">
            <a:off x="6465943" y="5328000"/>
            <a:ext cx="2025226" cy="1575175"/>
          </a:xfrm>
          <a:prstGeom prst="parallelogram">
            <a:avLst>
              <a:gd name="adj" fmla="val 45396"/>
            </a:avLst>
          </a:prstGeom>
          <a:solidFill>
            <a:schemeClr val="accent1"/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34" name="平行四辺形 33"/>
          <p:cNvSpPr/>
          <p:nvPr userDrawn="1"/>
        </p:nvSpPr>
        <p:spPr>
          <a:xfrm flipH="1">
            <a:off x="9470934" y="7445476"/>
            <a:ext cx="2025226" cy="1575175"/>
          </a:xfrm>
          <a:prstGeom prst="parallelogram">
            <a:avLst>
              <a:gd name="adj" fmla="val 45396"/>
            </a:avLst>
          </a:prstGeom>
          <a:solidFill>
            <a:schemeClr val="accent1"/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35" name="テキスト プレースホルダー 11"/>
          <p:cNvSpPr>
            <a:spLocks noGrp="1"/>
          </p:cNvSpPr>
          <p:nvPr>
            <p:ph type="body" sz="quarter" idx="24" hasCustomPrompt="1"/>
          </p:nvPr>
        </p:nvSpPr>
        <p:spPr>
          <a:xfrm>
            <a:off x="960201" y="1269410"/>
            <a:ext cx="885286" cy="1215135"/>
          </a:xfrm>
        </p:spPr>
        <p:txBody>
          <a:bodyPr anchor="ctr">
            <a:noAutofit/>
          </a:bodyPr>
          <a:lstStyle>
            <a:lvl1pPr algn="ctr">
              <a:spcBef>
                <a:spcPts val="0"/>
              </a:spcBef>
              <a:defRPr sz="4800" spc="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0</a:t>
            </a:r>
            <a:endParaRPr lang="en-US" dirty="0"/>
          </a:p>
        </p:txBody>
      </p:sp>
      <p:sp>
        <p:nvSpPr>
          <p:cNvPr id="36" name="テキスト プレースホルダー 11"/>
          <p:cNvSpPr>
            <a:spLocks noGrp="1"/>
          </p:cNvSpPr>
          <p:nvPr>
            <p:ph type="body" sz="quarter" idx="25" hasCustomPrompt="1"/>
          </p:nvPr>
        </p:nvSpPr>
        <p:spPr>
          <a:xfrm>
            <a:off x="4008647" y="3383823"/>
            <a:ext cx="885286" cy="1215135"/>
          </a:xfrm>
        </p:spPr>
        <p:txBody>
          <a:bodyPr anchor="ctr">
            <a:noAutofit/>
          </a:bodyPr>
          <a:lstStyle>
            <a:lvl1pPr algn="ctr">
              <a:spcBef>
                <a:spcPts val="0"/>
              </a:spcBef>
              <a:defRPr sz="4800" spc="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0</a:t>
            </a:r>
            <a:endParaRPr lang="en-US" dirty="0"/>
          </a:p>
        </p:txBody>
      </p:sp>
      <p:sp>
        <p:nvSpPr>
          <p:cNvPr id="37" name="テキスト プレースホルダー 11"/>
          <p:cNvSpPr>
            <a:spLocks noGrp="1"/>
          </p:cNvSpPr>
          <p:nvPr>
            <p:ph type="body" sz="quarter" idx="26" hasCustomPrompt="1"/>
          </p:nvPr>
        </p:nvSpPr>
        <p:spPr>
          <a:xfrm>
            <a:off x="7035913" y="5501300"/>
            <a:ext cx="885286" cy="1215135"/>
          </a:xfrm>
        </p:spPr>
        <p:txBody>
          <a:bodyPr anchor="ctr">
            <a:noAutofit/>
          </a:bodyPr>
          <a:lstStyle>
            <a:lvl1pPr algn="ctr">
              <a:spcBef>
                <a:spcPts val="0"/>
              </a:spcBef>
              <a:defRPr sz="4800" spc="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0</a:t>
            </a:r>
            <a:endParaRPr lang="en-US" dirty="0"/>
          </a:p>
        </p:txBody>
      </p:sp>
      <p:sp>
        <p:nvSpPr>
          <p:cNvPr id="38" name="テキスト プレースホルダー 11"/>
          <p:cNvSpPr>
            <a:spLocks noGrp="1"/>
          </p:cNvSpPr>
          <p:nvPr>
            <p:ph type="body" sz="quarter" idx="27" hasCustomPrompt="1"/>
          </p:nvPr>
        </p:nvSpPr>
        <p:spPr>
          <a:xfrm>
            <a:off x="10040904" y="7618775"/>
            <a:ext cx="885286" cy="1215135"/>
          </a:xfrm>
        </p:spPr>
        <p:txBody>
          <a:bodyPr anchor="ctr">
            <a:noAutofit/>
          </a:bodyPr>
          <a:lstStyle>
            <a:lvl1pPr algn="ctr">
              <a:spcBef>
                <a:spcPts val="0"/>
              </a:spcBef>
              <a:defRPr sz="4800" spc="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0</a:t>
            </a:r>
            <a:endParaRPr lang="en-US" dirty="0"/>
          </a:p>
        </p:txBody>
      </p:sp>
      <p:sp>
        <p:nvSpPr>
          <p:cNvPr id="39" name="テキスト プレースホルダー 11"/>
          <p:cNvSpPr>
            <a:spLocks noGrp="1"/>
          </p:cNvSpPr>
          <p:nvPr>
            <p:ph type="body" sz="quarter" idx="28" hasCustomPrompt="1"/>
          </p:nvPr>
        </p:nvSpPr>
        <p:spPr>
          <a:xfrm>
            <a:off x="2167431" y="1002439"/>
            <a:ext cx="6120680" cy="848975"/>
          </a:xfrm>
        </p:spPr>
        <p:txBody>
          <a:bodyPr anchor="b">
            <a:noAutofit/>
          </a:bodyPr>
          <a:lstStyle>
            <a:lvl1pPr algn="l">
              <a:spcBef>
                <a:spcPts val="0"/>
              </a:spcBef>
              <a:defRPr sz="36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40" name="テキスト プレースホルダー 11"/>
          <p:cNvSpPr>
            <a:spLocks noGrp="1"/>
          </p:cNvSpPr>
          <p:nvPr>
            <p:ph type="body" sz="quarter" idx="29" hasCustomPrompt="1"/>
          </p:nvPr>
        </p:nvSpPr>
        <p:spPr>
          <a:xfrm>
            <a:off x="2438450" y="1723122"/>
            <a:ext cx="5972971" cy="945103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spcBef>
                <a:spcPts val="0"/>
              </a:spcBef>
              <a:defRPr sz="18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41" name="テキスト プレースホルダー 11"/>
          <p:cNvSpPr>
            <a:spLocks noGrp="1"/>
          </p:cNvSpPr>
          <p:nvPr>
            <p:ph type="body" sz="quarter" idx="30" hasCustomPrompt="1"/>
          </p:nvPr>
        </p:nvSpPr>
        <p:spPr>
          <a:xfrm>
            <a:off x="5219874" y="3119913"/>
            <a:ext cx="6120680" cy="848975"/>
          </a:xfrm>
        </p:spPr>
        <p:txBody>
          <a:bodyPr anchor="b">
            <a:noAutofit/>
          </a:bodyPr>
          <a:lstStyle>
            <a:lvl1pPr algn="l">
              <a:spcBef>
                <a:spcPts val="0"/>
              </a:spcBef>
              <a:defRPr sz="36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42" name="テキスト プレースホルダー 11"/>
          <p:cNvSpPr>
            <a:spLocks noGrp="1"/>
          </p:cNvSpPr>
          <p:nvPr>
            <p:ph type="body" sz="quarter" idx="31" hasCustomPrompt="1"/>
          </p:nvPr>
        </p:nvSpPr>
        <p:spPr>
          <a:xfrm>
            <a:off x="5490893" y="3840596"/>
            <a:ext cx="5972971" cy="945103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18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43" name="テキスト プレースホルダー 11"/>
          <p:cNvSpPr>
            <a:spLocks noGrp="1"/>
          </p:cNvSpPr>
          <p:nvPr>
            <p:ph type="body" sz="quarter" idx="32" hasCustomPrompt="1"/>
          </p:nvPr>
        </p:nvSpPr>
        <p:spPr>
          <a:xfrm>
            <a:off x="8206875" y="5237390"/>
            <a:ext cx="6120680" cy="848975"/>
          </a:xfrm>
        </p:spPr>
        <p:txBody>
          <a:bodyPr anchor="b">
            <a:noAutofit/>
          </a:bodyPr>
          <a:lstStyle>
            <a:lvl1pPr algn="l">
              <a:spcBef>
                <a:spcPts val="0"/>
              </a:spcBef>
              <a:defRPr sz="36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44" name="テキスト プレースホルダー 11"/>
          <p:cNvSpPr>
            <a:spLocks noGrp="1"/>
          </p:cNvSpPr>
          <p:nvPr>
            <p:ph type="body" sz="quarter" idx="33" hasCustomPrompt="1"/>
          </p:nvPr>
        </p:nvSpPr>
        <p:spPr>
          <a:xfrm>
            <a:off x="8477894" y="5958073"/>
            <a:ext cx="5972971" cy="945103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18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45" name="テキスト プレースホルダー 11"/>
          <p:cNvSpPr>
            <a:spLocks noGrp="1"/>
          </p:cNvSpPr>
          <p:nvPr>
            <p:ph type="body" sz="quarter" idx="34" hasCustomPrompt="1"/>
          </p:nvPr>
        </p:nvSpPr>
        <p:spPr>
          <a:xfrm>
            <a:off x="11225141" y="7354865"/>
            <a:ext cx="6120680" cy="848975"/>
          </a:xfrm>
        </p:spPr>
        <p:txBody>
          <a:bodyPr anchor="b">
            <a:noAutofit/>
          </a:bodyPr>
          <a:lstStyle>
            <a:lvl1pPr algn="l">
              <a:spcBef>
                <a:spcPts val="0"/>
              </a:spcBef>
              <a:defRPr sz="36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46" name="テキスト プレースホルダー 11"/>
          <p:cNvSpPr>
            <a:spLocks noGrp="1"/>
          </p:cNvSpPr>
          <p:nvPr>
            <p:ph type="body" sz="quarter" idx="35" hasCustomPrompt="1"/>
          </p:nvPr>
        </p:nvSpPr>
        <p:spPr>
          <a:xfrm>
            <a:off x="11496160" y="8075548"/>
            <a:ext cx="5972971" cy="945103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18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47" name="テキスト プレースホルダー 11"/>
          <p:cNvSpPr>
            <a:spLocks noGrp="1"/>
          </p:cNvSpPr>
          <p:nvPr>
            <p:ph type="body" sz="quarter" idx="14" hasCustomPrompt="1"/>
          </p:nvPr>
        </p:nvSpPr>
        <p:spPr>
          <a:xfrm>
            <a:off x="630069" y="5671751"/>
            <a:ext cx="6088231" cy="2090619"/>
          </a:xfrm>
        </p:spPr>
        <p:txBody>
          <a:bodyPr anchor="b">
            <a:noAutofit/>
          </a:bodyPr>
          <a:lstStyle>
            <a:lvl1pPr algn="l">
              <a:spcBef>
                <a:spcPts val="0"/>
              </a:spcBef>
              <a:defRPr sz="5400" spc="1500" baseline="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</a:p>
        </p:txBody>
      </p:sp>
      <p:sp>
        <p:nvSpPr>
          <p:cNvPr id="48" name="テキスト プレースホルダー 11"/>
          <p:cNvSpPr>
            <a:spLocks noGrp="1"/>
          </p:cNvSpPr>
          <p:nvPr>
            <p:ph type="body" sz="quarter" idx="15" hasCustomPrompt="1"/>
          </p:nvPr>
        </p:nvSpPr>
        <p:spPr>
          <a:xfrm>
            <a:off x="630069" y="7798795"/>
            <a:ext cx="7658042" cy="1575175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4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cxnSp>
        <p:nvCxnSpPr>
          <p:cNvPr id="49" name="直線コネクタ 48"/>
          <p:cNvCxnSpPr/>
          <p:nvPr userDrawn="1"/>
        </p:nvCxnSpPr>
        <p:spPr>
          <a:xfrm>
            <a:off x="0" y="7708785"/>
            <a:ext cx="8288111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61695056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50"/>
                            </p:stCondLst>
                            <p:childTnLst>
                              <p:par>
                                <p:cTn id="13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50"/>
                            </p:stCondLst>
                            <p:childTnLst>
                              <p:par>
                                <p:cTn id="18" presetID="22" presetClass="entr" presetSubtype="8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0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22" presetClass="entr" presetSubtype="8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9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22" presetClass="entr" presetSubtype="8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2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2050"/>
                            </p:stCondLst>
                            <p:childTnLst>
                              <p:par>
                                <p:cTn id="34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6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2550"/>
                            </p:stCondLst>
                            <p:childTnLst>
                              <p:par>
                                <p:cTn id="3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0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9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2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3050"/>
                            </p:stCondLst>
                            <p:childTnLst>
                              <p:par>
                                <p:cTn id="54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6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>
                            <p:stCondLst>
                              <p:cond delay="3550"/>
                            </p:stCondLst>
                            <p:childTnLst>
                              <p:par>
                                <p:cTn id="5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0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" dur="500"/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9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2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4050"/>
                            </p:stCondLst>
                            <p:childTnLst>
                              <p:par>
                                <p:cTn id="74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6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7" fill="hold">
                            <p:stCondLst>
                              <p:cond delay="4550"/>
                            </p:stCondLst>
                            <p:childTnLst>
                              <p:par>
                                <p:cTn id="7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0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3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6" dur="500"/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7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9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0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2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" grpId="0" animBg="1"/>
      <p:bldP spid="7" grpId="0" animBg="1"/>
      <p:bldP spid="26" grpId="0" animBg="1"/>
      <p:bldP spid="27" grpId="0" animBg="1"/>
      <p:bldP spid="28" grpId="0" animBg="1"/>
      <p:bldP spid="29" grpId="0" animBg="1"/>
      <p:bldP spid="30" grpId="0" animBg="1"/>
      <p:bldP spid="31" grpId="0" animBg="1"/>
      <p:bldP spid="32" grpId="0" animBg="1"/>
      <p:bldP spid="33" grpId="0" animBg="1"/>
      <p:bldP spid="34" grpId="0" animBg="1"/>
      <p:bldP spid="35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6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7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8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9" grpId="0">
        <p:tmplLst>
          <p:tmpl>
            <p:tnLst>
              <p:par>
                <p:cTn presetID="22" presetClass="entr" presetSubtype="8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3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0" grpId="0">
        <p:tmplLst>
          <p:tmpl>
            <p:tnLst>
              <p:par>
                <p:cTn presetID="22" presetClass="entr" presetSubtype="8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4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1" grpId="0">
        <p:tmplLst>
          <p:tmpl>
            <p:tnLst>
              <p:par>
                <p:cTn presetID="22" presetClass="entr" presetSubtype="8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4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2" grpId="0">
        <p:tmplLst>
          <p:tmpl>
            <p:tnLst>
              <p:par>
                <p:cTn presetID="22" presetClass="entr" presetSubtype="8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4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3" grpId="0">
        <p:tmplLst>
          <p:tmpl>
            <p:tnLst>
              <p:par>
                <p:cTn presetID="22" presetClass="entr" presetSubtype="8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4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4" grpId="0">
        <p:tmplLst>
          <p:tmpl>
            <p:tnLst>
              <p:par>
                <p:cTn presetID="22" presetClass="entr" presetSubtype="8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4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5" grpId="0">
        <p:tmplLst>
          <p:tmpl>
            <p:tnLst>
              <p:par>
                <p:cTn presetID="22" presetClass="entr" presetSubtype="8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4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6" grpId="0">
        <p:tmplLst>
          <p:tmpl>
            <p:tnLst>
              <p:par>
                <p:cTn presetID="22" presetClass="entr" presetSubtype="8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4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7" grpId="0">
        <p:tmplLst>
          <p:tmpl>
            <p:tnLst>
              <p:par>
                <p:cTn presetID="2" presetClass="entr" presetSubtype="8" decel="100000" fill="hold" nodeType="afterEffect">
                  <p:stCondLst>
                    <p:cond delay="0"/>
                  </p:stCondLst>
                  <p:iterate type="wd">
                    <p:tmPct val="10000"/>
                  </p:iterate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4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4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8" grpId="0">
        <p:tmplLst>
          <p:tmpl>
            <p:tnLst>
              <p:par>
                <p:cTn presetID="2" presetClass="entr" presetSubtype="8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4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4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5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 Poin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  <a:alpha val="70000"/>
                  </a:prstClr>
                </a:solidFill>
              </a:rPr>
              <a:t>The Power of PowerPoint | thepopp.com</a:t>
            </a:r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87164BF-D67A-46C0-81D2-5BAF67C00C80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  <p:sp>
        <p:nvSpPr>
          <p:cNvPr id="6" name="平行四辺形 5"/>
          <p:cNvSpPr/>
          <p:nvPr userDrawn="1"/>
        </p:nvSpPr>
        <p:spPr>
          <a:xfrm>
            <a:off x="852615" y="2488885"/>
            <a:ext cx="16852860" cy="2436785"/>
          </a:xfrm>
          <a:custGeom>
            <a:avLst/>
            <a:gdLst/>
            <a:ahLst/>
            <a:cxnLst/>
            <a:rect l="l" t="t" r="r" b="b"/>
            <a:pathLst>
              <a:path w="16852860" h="2436785">
                <a:moveTo>
                  <a:pt x="9379959" y="0"/>
                </a:moveTo>
                <a:lnTo>
                  <a:pt x="16852860" y="0"/>
                </a:lnTo>
                <a:lnTo>
                  <a:pt x="16852860" y="1305145"/>
                </a:lnTo>
                <a:lnTo>
                  <a:pt x="9387867" y="1305145"/>
                </a:lnTo>
                <a:lnTo>
                  <a:pt x="7129947" y="2436785"/>
                </a:lnTo>
                <a:lnTo>
                  <a:pt x="7029666" y="2436784"/>
                </a:lnTo>
                <a:lnTo>
                  <a:pt x="7029665" y="2436783"/>
                </a:lnTo>
                <a:lnTo>
                  <a:pt x="0" y="2436783"/>
                </a:lnTo>
                <a:lnTo>
                  <a:pt x="182937" y="2257589"/>
                </a:lnTo>
                <a:lnTo>
                  <a:pt x="7113947" y="2257589"/>
                </a:lnTo>
                <a:lnTo>
                  <a:pt x="9379959" y="8624"/>
                </a:lnTo>
                <a:close/>
              </a:path>
            </a:pathLst>
          </a:custGeom>
          <a:solidFill>
            <a:schemeClr val="accent1">
              <a:lumMod val="20000"/>
              <a:lumOff val="80000"/>
            </a:schemeClr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7" name="平行四辺形 6"/>
          <p:cNvSpPr/>
          <p:nvPr userDrawn="1"/>
        </p:nvSpPr>
        <p:spPr>
          <a:xfrm>
            <a:off x="617837" y="3856113"/>
            <a:ext cx="17087638" cy="1307555"/>
          </a:xfrm>
          <a:custGeom>
            <a:avLst/>
            <a:gdLst/>
            <a:ahLst/>
            <a:cxnLst/>
            <a:rect l="l" t="t" r="r" b="b"/>
            <a:pathLst>
              <a:path w="17087638" h="1307555">
                <a:moveTo>
                  <a:pt x="9617912" y="0"/>
                </a:moveTo>
                <a:lnTo>
                  <a:pt x="9617912" y="2410"/>
                </a:lnTo>
                <a:lnTo>
                  <a:pt x="17087638" y="2410"/>
                </a:lnTo>
                <a:lnTo>
                  <a:pt x="17087638" y="1307555"/>
                </a:lnTo>
                <a:lnTo>
                  <a:pt x="10542728" y="1307555"/>
                </a:lnTo>
                <a:lnTo>
                  <a:pt x="9614737" y="1307555"/>
                </a:lnTo>
                <a:lnTo>
                  <a:pt x="0" y="1307555"/>
                </a:lnTo>
                <a:lnTo>
                  <a:pt x="182937" y="1128361"/>
                </a:lnTo>
                <a:lnTo>
                  <a:pt x="7376830" y="1128361"/>
                </a:lnTo>
                <a:close/>
              </a:path>
            </a:pathLst>
          </a:custGeom>
          <a:solidFill>
            <a:schemeClr val="accent1">
              <a:lumMod val="40000"/>
              <a:lumOff val="60000"/>
            </a:schemeClr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0" name="平行四辺形 6"/>
          <p:cNvSpPr/>
          <p:nvPr userDrawn="1"/>
        </p:nvSpPr>
        <p:spPr>
          <a:xfrm flipV="1">
            <a:off x="617837" y="5219033"/>
            <a:ext cx="17087638" cy="1307555"/>
          </a:xfrm>
          <a:custGeom>
            <a:avLst/>
            <a:gdLst/>
            <a:ahLst/>
            <a:cxnLst/>
            <a:rect l="l" t="t" r="r" b="b"/>
            <a:pathLst>
              <a:path w="17087638" h="1307555">
                <a:moveTo>
                  <a:pt x="9617912" y="0"/>
                </a:moveTo>
                <a:lnTo>
                  <a:pt x="9617912" y="2410"/>
                </a:lnTo>
                <a:lnTo>
                  <a:pt x="17087638" y="2410"/>
                </a:lnTo>
                <a:lnTo>
                  <a:pt x="17087638" y="1307555"/>
                </a:lnTo>
                <a:lnTo>
                  <a:pt x="10542728" y="1307555"/>
                </a:lnTo>
                <a:lnTo>
                  <a:pt x="9614737" y="1307555"/>
                </a:lnTo>
                <a:lnTo>
                  <a:pt x="0" y="1307555"/>
                </a:lnTo>
                <a:lnTo>
                  <a:pt x="182937" y="1128361"/>
                </a:lnTo>
                <a:lnTo>
                  <a:pt x="7376830" y="1128361"/>
                </a:lnTo>
                <a:close/>
              </a:path>
            </a:pathLst>
          </a:custGeom>
          <a:solidFill>
            <a:schemeClr val="accent1">
              <a:lumMod val="20000"/>
              <a:lumOff val="80000"/>
            </a:schemeClr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2" name="平行四辺形 5"/>
          <p:cNvSpPr/>
          <p:nvPr userDrawn="1"/>
        </p:nvSpPr>
        <p:spPr>
          <a:xfrm flipV="1">
            <a:off x="852615" y="5458626"/>
            <a:ext cx="16852860" cy="2436785"/>
          </a:xfrm>
          <a:custGeom>
            <a:avLst/>
            <a:gdLst/>
            <a:ahLst/>
            <a:cxnLst/>
            <a:rect l="l" t="t" r="r" b="b"/>
            <a:pathLst>
              <a:path w="16852860" h="2436785">
                <a:moveTo>
                  <a:pt x="9379959" y="0"/>
                </a:moveTo>
                <a:lnTo>
                  <a:pt x="16852860" y="0"/>
                </a:lnTo>
                <a:lnTo>
                  <a:pt x="16852860" y="1305145"/>
                </a:lnTo>
                <a:lnTo>
                  <a:pt x="9387867" y="1305145"/>
                </a:lnTo>
                <a:lnTo>
                  <a:pt x="7129947" y="2436785"/>
                </a:lnTo>
                <a:lnTo>
                  <a:pt x="7029666" y="2436784"/>
                </a:lnTo>
                <a:lnTo>
                  <a:pt x="7029665" y="2436783"/>
                </a:lnTo>
                <a:lnTo>
                  <a:pt x="0" y="2436783"/>
                </a:lnTo>
                <a:lnTo>
                  <a:pt x="182937" y="2257589"/>
                </a:lnTo>
                <a:lnTo>
                  <a:pt x="7113947" y="2257589"/>
                </a:lnTo>
                <a:lnTo>
                  <a:pt x="9379959" y="8624"/>
                </a:lnTo>
                <a:close/>
              </a:path>
            </a:pathLst>
          </a:custGeom>
          <a:solidFill>
            <a:schemeClr val="accent1">
              <a:lumMod val="40000"/>
              <a:lumOff val="60000"/>
            </a:schemeClr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6" name="図プレースホルダー 7"/>
          <p:cNvSpPr>
            <a:spLocks noGrp="1"/>
          </p:cNvSpPr>
          <p:nvPr>
            <p:ph type="pic" sz="quarter" idx="16" hasCustomPrompt="1"/>
          </p:nvPr>
        </p:nvSpPr>
        <p:spPr>
          <a:xfrm>
            <a:off x="10448351" y="2753104"/>
            <a:ext cx="793284" cy="793284"/>
          </a:xfrm>
        </p:spPr>
        <p:txBody>
          <a:bodyPr>
            <a:normAutofit/>
          </a:bodyPr>
          <a:lstStyle>
            <a:lvl1pPr>
              <a:defRPr sz="1600"/>
            </a:lvl1pPr>
          </a:lstStyle>
          <a:p>
            <a:r>
              <a:rPr kumimoji="1" lang="en-US" altLang="ja-JP" dirty="0" smtClean="0"/>
              <a:t>ICON</a:t>
            </a:r>
            <a:endParaRPr kumimoji="1" lang="ja-JP" altLang="en-US" dirty="0"/>
          </a:p>
        </p:txBody>
      </p:sp>
      <p:sp>
        <p:nvSpPr>
          <p:cNvPr id="17" name="図プレースホルダー 7"/>
          <p:cNvSpPr>
            <a:spLocks noGrp="1"/>
          </p:cNvSpPr>
          <p:nvPr>
            <p:ph type="pic" sz="quarter" idx="17" hasCustomPrompt="1"/>
          </p:nvPr>
        </p:nvSpPr>
        <p:spPr>
          <a:xfrm>
            <a:off x="10448351" y="4104964"/>
            <a:ext cx="793284" cy="793284"/>
          </a:xfrm>
        </p:spPr>
        <p:txBody>
          <a:bodyPr>
            <a:normAutofit/>
          </a:bodyPr>
          <a:lstStyle>
            <a:lvl1pPr>
              <a:defRPr sz="1600"/>
            </a:lvl1pPr>
          </a:lstStyle>
          <a:p>
            <a:r>
              <a:rPr kumimoji="1" lang="en-US" altLang="ja-JP" dirty="0" smtClean="0"/>
              <a:t>ICON</a:t>
            </a:r>
            <a:endParaRPr kumimoji="1" lang="ja-JP" altLang="en-US" dirty="0"/>
          </a:p>
        </p:txBody>
      </p:sp>
      <p:sp>
        <p:nvSpPr>
          <p:cNvPr id="18" name="図プレースホルダー 7"/>
          <p:cNvSpPr>
            <a:spLocks noGrp="1"/>
          </p:cNvSpPr>
          <p:nvPr>
            <p:ph type="pic" sz="quarter" idx="18" hasCustomPrompt="1"/>
          </p:nvPr>
        </p:nvSpPr>
        <p:spPr>
          <a:xfrm>
            <a:off x="10448351" y="5456824"/>
            <a:ext cx="793284" cy="793284"/>
          </a:xfrm>
        </p:spPr>
        <p:txBody>
          <a:bodyPr>
            <a:normAutofit/>
          </a:bodyPr>
          <a:lstStyle>
            <a:lvl1pPr>
              <a:defRPr sz="1600"/>
            </a:lvl1pPr>
          </a:lstStyle>
          <a:p>
            <a:r>
              <a:rPr kumimoji="1" lang="en-US" altLang="ja-JP" dirty="0" smtClean="0"/>
              <a:t>ICON</a:t>
            </a:r>
            <a:endParaRPr kumimoji="1" lang="ja-JP" altLang="en-US" dirty="0"/>
          </a:p>
        </p:txBody>
      </p:sp>
      <p:sp>
        <p:nvSpPr>
          <p:cNvPr id="19" name="図プレースホルダー 7"/>
          <p:cNvSpPr>
            <a:spLocks noGrp="1"/>
          </p:cNvSpPr>
          <p:nvPr>
            <p:ph type="pic" sz="quarter" idx="19" hasCustomPrompt="1"/>
          </p:nvPr>
        </p:nvSpPr>
        <p:spPr>
          <a:xfrm>
            <a:off x="10448351" y="6808685"/>
            <a:ext cx="793284" cy="793284"/>
          </a:xfrm>
        </p:spPr>
        <p:txBody>
          <a:bodyPr>
            <a:normAutofit/>
          </a:bodyPr>
          <a:lstStyle>
            <a:lvl1pPr>
              <a:defRPr sz="1600"/>
            </a:lvl1pPr>
          </a:lstStyle>
          <a:p>
            <a:r>
              <a:rPr kumimoji="1" lang="en-US" altLang="ja-JP" dirty="0" smtClean="0"/>
              <a:t>ICON</a:t>
            </a:r>
            <a:endParaRPr kumimoji="1" lang="ja-JP" altLang="en-US" dirty="0"/>
          </a:p>
        </p:txBody>
      </p:sp>
      <p:sp>
        <p:nvSpPr>
          <p:cNvPr id="20" name="テキスト プレースホルダー 11"/>
          <p:cNvSpPr>
            <a:spLocks noGrp="1"/>
          </p:cNvSpPr>
          <p:nvPr>
            <p:ph type="body" sz="quarter" idx="31" hasCustomPrompt="1"/>
          </p:nvPr>
        </p:nvSpPr>
        <p:spPr>
          <a:xfrm>
            <a:off x="11316140" y="2566146"/>
            <a:ext cx="5972971" cy="1182197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18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1" name="テキスト プレースホルダー 11"/>
          <p:cNvSpPr>
            <a:spLocks noGrp="1"/>
          </p:cNvSpPr>
          <p:nvPr>
            <p:ph type="body" sz="quarter" idx="32" hasCustomPrompt="1"/>
          </p:nvPr>
        </p:nvSpPr>
        <p:spPr>
          <a:xfrm>
            <a:off x="11316140" y="3935259"/>
            <a:ext cx="5972971" cy="1182197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18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2" name="テキスト プレースホルダー 11"/>
          <p:cNvSpPr>
            <a:spLocks noGrp="1"/>
          </p:cNvSpPr>
          <p:nvPr>
            <p:ph type="body" sz="quarter" idx="33" hasCustomPrompt="1"/>
          </p:nvPr>
        </p:nvSpPr>
        <p:spPr>
          <a:xfrm>
            <a:off x="11316140" y="5298179"/>
            <a:ext cx="5972971" cy="1182197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18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3" name="テキスト プレースホルダー 11"/>
          <p:cNvSpPr>
            <a:spLocks noGrp="1"/>
          </p:cNvSpPr>
          <p:nvPr>
            <p:ph type="body" sz="quarter" idx="34" hasCustomPrompt="1"/>
          </p:nvPr>
        </p:nvSpPr>
        <p:spPr>
          <a:xfrm>
            <a:off x="11316140" y="6661603"/>
            <a:ext cx="5972971" cy="1182197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18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4" name="テキスト プレースホルダー 11"/>
          <p:cNvSpPr>
            <a:spLocks noGrp="1"/>
          </p:cNvSpPr>
          <p:nvPr>
            <p:ph type="body" sz="quarter" idx="14" hasCustomPrompt="1"/>
          </p:nvPr>
        </p:nvSpPr>
        <p:spPr>
          <a:xfrm>
            <a:off x="1042306" y="2488886"/>
            <a:ext cx="6840760" cy="2213144"/>
          </a:xfrm>
        </p:spPr>
        <p:txBody>
          <a:bodyPr anchor="b">
            <a:noAutofit/>
          </a:bodyPr>
          <a:lstStyle>
            <a:lvl1pPr algn="l">
              <a:lnSpc>
                <a:spcPct val="100000"/>
              </a:lnSpc>
              <a:spcBef>
                <a:spcPts val="0"/>
              </a:spcBef>
              <a:defRPr sz="5400" spc="600" baseline="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5" name="テキスト プレースホルダー 11"/>
          <p:cNvSpPr>
            <a:spLocks noGrp="1"/>
          </p:cNvSpPr>
          <p:nvPr>
            <p:ph type="body" sz="quarter" idx="15" hasCustomPrompt="1"/>
          </p:nvPr>
        </p:nvSpPr>
        <p:spPr>
          <a:xfrm>
            <a:off x="1042306" y="5784005"/>
            <a:ext cx="6840760" cy="2554850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4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57417106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75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250"/>
                            </p:stCondLst>
                            <p:childTnLst>
                              <p:par>
                                <p:cTn id="16" presetID="22" presetClass="entr" presetSubtype="8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8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000"/>
                            </p:stCondLst>
                            <p:childTnLst>
                              <p:par>
                                <p:cTn id="2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2500"/>
                            </p:stCondLst>
                            <p:childTnLst>
                              <p:par>
                                <p:cTn id="27" presetID="22" presetClass="entr" presetSubtype="8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9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3250"/>
                            </p:stCondLst>
                            <p:childTnLst>
                              <p:par>
                                <p:cTn id="3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3750"/>
                            </p:stCondLst>
                            <p:childTnLst>
                              <p:par>
                                <p:cTn id="38" presetID="22" presetClass="entr" presetSubtype="8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0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4500"/>
                            </p:stCondLst>
                            <p:childTnLst>
                              <p:par>
                                <p:cTn id="4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5000"/>
                            </p:stCondLst>
                            <p:childTnLst>
                              <p:par>
                                <p:cTn id="49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5550"/>
                            </p:stCondLst>
                            <p:childTnLst>
                              <p:par>
                                <p:cTn id="54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7" grpId="0" animBg="1"/>
      <p:bldP spid="10" grpId="0" animBg="1"/>
      <p:bldP spid="12" grpId="0" animBg="1"/>
      <p:bldP spid="16" grpId="0"/>
      <p:bldP spid="17" grpId="0"/>
      <p:bldP spid="18" grpId="0"/>
      <p:bldP spid="19" grpId="0"/>
      <p:bldP spid="20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1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2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3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4" grpId="0" build="p">
        <p:tmplLst>
          <p:tmpl lvl="1">
            <p:tnLst>
              <p:par>
                <p:cTn presetID="2" presetClass="entr" presetSubtype="8" decel="100000" fill="hold" nodeType="afterEffect">
                  <p:stCondLst>
                    <p:cond delay="0"/>
                  </p:stCondLst>
                  <p:iterate type="wd">
                    <p:tmPct val="10000"/>
                  </p:iterate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5" grpId="0" build="p">
        <p:tmplLst>
          <p:tmpl lvl="1">
            <p:tnLst>
              <p:par>
                <p:cTn presetID="2" presetClass="entr" presetSubtype="8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5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tep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3" name="直線コネクタ 32"/>
          <p:cNvCxnSpPr/>
          <p:nvPr userDrawn="1"/>
        </p:nvCxnSpPr>
        <p:spPr>
          <a:xfrm flipH="1">
            <a:off x="7192" y="7631705"/>
            <a:ext cx="9259471" cy="0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" name="正方形/長方形 5"/>
          <p:cNvSpPr/>
          <p:nvPr userDrawn="1"/>
        </p:nvSpPr>
        <p:spPr>
          <a:xfrm rot="18000000">
            <a:off x="7641771" y="8548321"/>
            <a:ext cx="2942561" cy="1447590"/>
          </a:xfrm>
          <a:custGeom>
            <a:avLst/>
            <a:gdLst/>
            <a:ahLst/>
            <a:cxnLst/>
            <a:rect l="l" t="t" r="r" b="b"/>
            <a:pathLst>
              <a:path w="2942561" h="1447590">
                <a:moveTo>
                  <a:pt x="2942561" y="0"/>
                </a:moveTo>
                <a:lnTo>
                  <a:pt x="2942561" y="1447590"/>
                </a:lnTo>
                <a:lnTo>
                  <a:pt x="2024614" y="1447590"/>
                </a:lnTo>
                <a:cubicBezTo>
                  <a:pt x="1725966" y="1164530"/>
                  <a:pt x="1322349" y="991867"/>
                  <a:pt x="878406" y="991867"/>
                </a:cubicBezTo>
                <a:cubicBezTo>
                  <a:pt x="741840" y="991867"/>
                  <a:pt x="609089" y="1008206"/>
                  <a:pt x="482485" y="1040920"/>
                </a:cubicBezTo>
                <a:lnTo>
                  <a:pt x="0" y="205230"/>
                </a:lnTo>
                <a:cubicBezTo>
                  <a:pt x="254597" y="364578"/>
                  <a:pt x="555858" y="455722"/>
                  <a:pt x="878406" y="455722"/>
                </a:cubicBezTo>
                <a:cubicBezTo>
                  <a:pt x="1322350" y="455722"/>
                  <a:pt x="1725965" y="283060"/>
                  <a:pt x="2024613" y="0"/>
                </a:cubicBezTo>
                <a:close/>
              </a:path>
            </a:pathLst>
          </a:custGeom>
          <a:solidFill>
            <a:schemeClr val="accent1"/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0" name="正方形/長方形 5"/>
          <p:cNvSpPr/>
          <p:nvPr userDrawn="1"/>
        </p:nvSpPr>
        <p:spPr>
          <a:xfrm rot="8100000">
            <a:off x="7041556" y="3905431"/>
            <a:ext cx="2869913" cy="1006333"/>
          </a:xfrm>
          <a:custGeom>
            <a:avLst/>
            <a:gdLst/>
            <a:ahLst/>
            <a:cxnLst/>
            <a:rect l="l" t="t" r="r" b="b"/>
            <a:pathLst>
              <a:path w="3465385" h="1215135">
                <a:moveTo>
                  <a:pt x="0" y="0"/>
                </a:moveTo>
                <a:lnTo>
                  <a:pt x="770545" y="0"/>
                </a:lnTo>
                <a:cubicBezTo>
                  <a:pt x="1021235" y="237606"/>
                  <a:pt x="1360038" y="382542"/>
                  <a:pt x="1732693" y="382542"/>
                </a:cubicBezTo>
                <a:cubicBezTo>
                  <a:pt x="2105348" y="382542"/>
                  <a:pt x="2444151" y="237606"/>
                  <a:pt x="2694841" y="0"/>
                </a:cubicBezTo>
                <a:lnTo>
                  <a:pt x="3465385" y="0"/>
                </a:lnTo>
                <a:lnTo>
                  <a:pt x="3465385" y="1215135"/>
                </a:lnTo>
                <a:lnTo>
                  <a:pt x="2694842" y="1215135"/>
                </a:lnTo>
                <a:cubicBezTo>
                  <a:pt x="2444152" y="977529"/>
                  <a:pt x="2105348" y="832592"/>
                  <a:pt x="1732693" y="832592"/>
                </a:cubicBezTo>
                <a:cubicBezTo>
                  <a:pt x="1360038" y="832592"/>
                  <a:pt x="1021234" y="977529"/>
                  <a:pt x="770544" y="1215135"/>
                </a:cubicBezTo>
                <a:lnTo>
                  <a:pt x="0" y="1215135"/>
                </a:lnTo>
                <a:close/>
              </a:path>
            </a:pathLst>
          </a:custGeom>
          <a:solidFill>
            <a:schemeClr val="accent1">
              <a:lumMod val="40000"/>
              <a:lumOff val="60000"/>
            </a:schemeClr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9" name="正方形/長方形 5"/>
          <p:cNvSpPr/>
          <p:nvPr userDrawn="1"/>
        </p:nvSpPr>
        <p:spPr>
          <a:xfrm rot="2864116">
            <a:off x="7402105" y="2013750"/>
            <a:ext cx="2402012" cy="842264"/>
          </a:xfrm>
          <a:custGeom>
            <a:avLst/>
            <a:gdLst/>
            <a:ahLst/>
            <a:cxnLst/>
            <a:rect l="l" t="t" r="r" b="b"/>
            <a:pathLst>
              <a:path w="3465385" h="1215135">
                <a:moveTo>
                  <a:pt x="0" y="0"/>
                </a:moveTo>
                <a:lnTo>
                  <a:pt x="770545" y="0"/>
                </a:lnTo>
                <a:cubicBezTo>
                  <a:pt x="1021235" y="237606"/>
                  <a:pt x="1360038" y="382542"/>
                  <a:pt x="1732693" y="382542"/>
                </a:cubicBezTo>
                <a:cubicBezTo>
                  <a:pt x="2105348" y="382542"/>
                  <a:pt x="2444151" y="237606"/>
                  <a:pt x="2694841" y="0"/>
                </a:cubicBezTo>
                <a:lnTo>
                  <a:pt x="3465385" y="0"/>
                </a:lnTo>
                <a:lnTo>
                  <a:pt x="3465385" y="1215135"/>
                </a:lnTo>
                <a:lnTo>
                  <a:pt x="2694842" y="1215135"/>
                </a:lnTo>
                <a:cubicBezTo>
                  <a:pt x="2444152" y="977529"/>
                  <a:pt x="2105348" y="832592"/>
                  <a:pt x="1732693" y="832592"/>
                </a:cubicBezTo>
                <a:cubicBezTo>
                  <a:pt x="1360038" y="832592"/>
                  <a:pt x="1021234" y="977529"/>
                  <a:pt x="770544" y="1215135"/>
                </a:cubicBezTo>
                <a:lnTo>
                  <a:pt x="0" y="1215135"/>
                </a:lnTo>
                <a:close/>
              </a:path>
            </a:pathLst>
          </a:custGeom>
          <a:solidFill>
            <a:schemeClr val="accent1">
              <a:lumMod val="20000"/>
              <a:lumOff val="80000"/>
            </a:schemeClr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2" name="円/楕円 1"/>
          <p:cNvSpPr/>
          <p:nvPr userDrawn="1"/>
        </p:nvSpPr>
        <p:spPr>
          <a:xfrm>
            <a:off x="8642661" y="2531946"/>
            <a:ext cx="1726122" cy="1726122"/>
          </a:xfrm>
          <a:prstGeom prst="ellipse">
            <a:avLst/>
          </a:prstGeom>
          <a:solidFill>
            <a:schemeClr val="bg1">
              <a:lumMod val="95000"/>
            </a:schemeClr>
          </a:solidFill>
          <a:ln w="127000" cmpd="sng">
            <a:solidFill>
              <a:schemeClr val="accent1">
                <a:lumMod val="40000"/>
                <a:lumOff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5" name="円/楕円 4"/>
          <p:cNvSpPr/>
          <p:nvPr userDrawn="1"/>
        </p:nvSpPr>
        <p:spPr>
          <a:xfrm>
            <a:off x="7002116" y="824546"/>
            <a:ext cx="1474395" cy="1474395"/>
          </a:xfrm>
          <a:prstGeom prst="ellipse">
            <a:avLst/>
          </a:prstGeom>
          <a:solidFill>
            <a:schemeClr val="bg1">
              <a:lumMod val="95000"/>
            </a:schemeClr>
          </a:solidFill>
          <a:ln w="127000" cmpd="sng">
            <a:solidFill>
              <a:schemeClr val="accent1">
                <a:lumMod val="20000"/>
                <a:lumOff val="8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6" name="正方形/長方形 5"/>
          <p:cNvSpPr/>
          <p:nvPr userDrawn="1"/>
        </p:nvSpPr>
        <p:spPr>
          <a:xfrm rot="2700000">
            <a:off x="6865970" y="6128846"/>
            <a:ext cx="3248068" cy="1138933"/>
          </a:xfrm>
          <a:custGeom>
            <a:avLst/>
            <a:gdLst/>
            <a:ahLst/>
            <a:cxnLst/>
            <a:rect l="l" t="t" r="r" b="b"/>
            <a:pathLst>
              <a:path w="3465385" h="1215135">
                <a:moveTo>
                  <a:pt x="0" y="0"/>
                </a:moveTo>
                <a:lnTo>
                  <a:pt x="770545" y="0"/>
                </a:lnTo>
                <a:cubicBezTo>
                  <a:pt x="1021235" y="237606"/>
                  <a:pt x="1360038" y="382542"/>
                  <a:pt x="1732693" y="382542"/>
                </a:cubicBezTo>
                <a:cubicBezTo>
                  <a:pt x="2105348" y="382542"/>
                  <a:pt x="2444151" y="237606"/>
                  <a:pt x="2694841" y="0"/>
                </a:cubicBezTo>
                <a:lnTo>
                  <a:pt x="3465385" y="0"/>
                </a:lnTo>
                <a:lnTo>
                  <a:pt x="3465385" y="1215135"/>
                </a:lnTo>
                <a:lnTo>
                  <a:pt x="2694842" y="1215135"/>
                </a:lnTo>
                <a:cubicBezTo>
                  <a:pt x="2444152" y="977529"/>
                  <a:pt x="2105348" y="832592"/>
                  <a:pt x="1732693" y="832592"/>
                </a:cubicBezTo>
                <a:cubicBezTo>
                  <a:pt x="1360038" y="832592"/>
                  <a:pt x="1021234" y="977529"/>
                  <a:pt x="770544" y="1215135"/>
                </a:cubicBezTo>
                <a:lnTo>
                  <a:pt x="0" y="1215135"/>
                </a:lnTo>
                <a:close/>
              </a:path>
            </a:pathLst>
          </a:custGeom>
          <a:solidFill>
            <a:schemeClr val="accent1">
              <a:lumMod val="60000"/>
              <a:lumOff val="40000"/>
            </a:schemeClr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1" name="円/楕円 10"/>
          <p:cNvSpPr/>
          <p:nvPr userDrawn="1"/>
        </p:nvSpPr>
        <p:spPr>
          <a:xfrm>
            <a:off x="6307812" y="4514532"/>
            <a:ext cx="1978401" cy="1978401"/>
          </a:xfrm>
          <a:prstGeom prst="ellipse">
            <a:avLst/>
          </a:prstGeom>
          <a:solidFill>
            <a:schemeClr val="bg1">
              <a:lumMod val="95000"/>
            </a:schemeClr>
          </a:solidFill>
          <a:ln w="127000" cmpd="sng">
            <a:solidFill>
              <a:schemeClr val="accent1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2" name="円/楕円 11"/>
          <p:cNvSpPr/>
          <p:nvPr userDrawn="1"/>
        </p:nvSpPr>
        <p:spPr>
          <a:xfrm>
            <a:off x="8661660" y="6876764"/>
            <a:ext cx="2330114" cy="2330114"/>
          </a:xfrm>
          <a:prstGeom prst="ellipse">
            <a:avLst/>
          </a:prstGeom>
          <a:solidFill>
            <a:schemeClr val="bg1">
              <a:lumMod val="95000"/>
            </a:schemeClr>
          </a:solidFill>
          <a:ln w="127000" cmpd="sng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3" name="フッター プレースホルダー 2"/>
          <p:cNvSpPr>
            <a:spLocks noGrp="1"/>
          </p:cNvSpPr>
          <p:nvPr userDrawn="1">
            <p:ph type="ftr" sz="quarter" idx="10"/>
          </p:nvPr>
        </p:nvSpPr>
        <p:spPr/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  <a:alpha val="70000"/>
                  </a:prstClr>
                </a:solidFill>
              </a:rPr>
              <a:t>The Power of PowerPoint | thepopp.com</a:t>
            </a:r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 userDrawn="1">
            <p:ph type="sldNum" sz="quarter" idx="11"/>
          </p:nvPr>
        </p:nvSpPr>
        <p:spPr/>
        <p:txBody>
          <a:bodyPr/>
          <a:lstStyle/>
          <a:p>
            <a:fld id="{387164BF-D67A-46C0-81D2-5BAF67C00C80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  <p:sp>
        <p:nvSpPr>
          <p:cNvPr id="17" name="円弧 16"/>
          <p:cNvSpPr/>
          <p:nvPr userDrawn="1"/>
        </p:nvSpPr>
        <p:spPr>
          <a:xfrm rot="2700000">
            <a:off x="8595702" y="2404897"/>
            <a:ext cx="1980219" cy="1980219"/>
          </a:xfrm>
          <a:prstGeom prst="arc">
            <a:avLst>
              <a:gd name="adj1" fmla="val 16200000"/>
              <a:gd name="adj2" fmla="val 20392033"/>
            </a:avLst>
          </a:prstGeom>
          <a:ln w="12700">
            <a:solidFill>
              <a:schemeClr val="accent1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black"/>
              </a:solidFill>
            </a:endParaRPr>
          </a:p>
        </p:txBody>
      </p:sp>
      <p:sp>
        <p:nvSpPr>
          <p:cNvPr id="18" name="円弧 17"/>
          <p:cNvSpPr/>
          <p:nvPr userDrawn="1"/>
        </p:nvSpPr>
        <p:spPr>
          <a:xfrm rot="2700000">
            <a:off x="6822804" y="627945"/>
            <a:ext cx="1883035" cy="1883035"/>
          </a:xfrm>
          <a:prstGeom prst="arc">
            <a:avLst>
              <a:gd name="adj1" fmla="val 16200000"/>
              <a:gd name="adj2" fmla="val 19583222"/>
            </a:avLst>
          </a:prstGeom>
          <a:ln w="12700">
            <a:solidFill>
              <a:schemeClr val="accent1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black"/>
              </a:solidFill>
            </a:endParaRPr>
          </a:p>
        </p:txBody>
      </p:sp>
      <p:sp>
        <p:nvSpPr>
          <p:cNvPr id="19" name="円弧 18"/>
          <p:cNvSpPr/>
          <p:nvPr userDrawn="1"/>
        </p:nvSpPr>
        <p:spPr>
          <a:xfrm rot="2700000">
            <a:off x="8457163" y="6669875"/>
            <a:ext cx="2766089" cy="2766089"/>
          </a:xfrm>
          <a:prstGeom prst="arc">
            <a:avLst>
              <a:gd name="adj1" fmla="val 16200000"/>
              <a:gd name="adj2" fmla="val 19583222"/>
            </a:avLst>
          </a:prstGeom>
          <a:ln w="12700">
            <a:solidFill>
              <a:schemeClr val="accent1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black"/>
              </a:solidFill>
            </a:endParaRPr>
          </a:p>
        </p:txBody>
      </p:sp>
      <p:sp>
        <p:nvSpPr>
          <p:cNvPr id="20" name="円弧 19"/>
          <p:cNvSpPr/>
          <p:nvPr userDrawn="1"/>
        </p:nvSpPr>
        <p:spPr>
          <a:xfrm rot="2700000">
            <a:off x="6126781" y="4311196"/>
            <a:ext cx="2385072" cy="2385072"/>
          </a:xfrm>
          <a:prstGeom prst="arc">
            <a:avLst>
              <a:gd name="adj1" fmla="val 16200000"/>
              <a:gd name="adj2" fmla="val 19583222"/>
            </a:avLst>
          </a:prstGeom>
          <a:ln w="12700">
            <a:solidFill>
              <a:schemeClr val="accent1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black"/>
              </a:solidFill>
            </a:endParaRPr>
          </a:p>
        </p:txBody>
      </p:sp>
      <p:cxnSp>
        <p:nvCxnSpPr>
          <p:cNvPr id="22" name="直線コネクタ 21"/>
          <p:cNvCxnSpPr/>
          <p:nvPr userDrawn="1"/>
        </p:nvCxnSpPr>
        <p:spPr>
          <a:xfrm>
            <a:off x="8420753" y="869551"/>
            <a:ext cx="1620291" cy="0"/>
          </a:xfrm>
          <a:prstGeom prst="line">
            <a:avLst/>
          </a:prstGeom>
          <a:ln w="12700">
            <a:solidFill>
              <a:schemeClr val="accent1"/>
            </a:solidFill>
            <a:prstDash val="dash"/>
            <a:tailEnd type="oval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" name="直線コネクタ 22"/>
          <p:cNvCxnSpPr/>
          <p:nvPr userDrawn="1"/>
        </p:nvCxnSpPr>
        <p:spPr>
          <a:xfrm>
            <a:off x="10297470" y="2669751"/>
            <a:ext cx="840525" cy="0"/>
          </a:xfrm>
          <a:prstGeom prst="line">
            <a:avLst/>
          </a:prstGeom>
          <a:ln w="12700">
            <a:solidFill>
              <a:schemeClr val="accent1"/>
            </a:solidFill>
            <a:prstDash val="dash"/>
            <a:tailEnd type="oval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" name="直線コネクタ 23"/>
          <p:cNvCxnSpPr/>
          <p:nvPr userDrawn="1"/>
        </p:nvCxnSpPr>
        <p:spPr>
          <a:xfrm>
            <a:off x="8185585" y="4649971"/>
            <a:ext cx="2532147" cy="0"/>
          </a:xfrm>
          <a:prstGeom prst="line">
            <a:avLst/>
          </a:prstGeom>
          <a:ln w="12700">
            <a:solidFill>
              <a:schemeClr val="accent1"/>
            </a:solidFill>
            <a:prstDash val="dash"/>
            <a:tailEnd type="oval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直線コネクタ 24"/>
          <p:cNvCxnSpPr/>
          <p:nvPr userDrawn="1"/>
        </p:nvCxnSpPr>
        <p:spPr>
          <a:xfrm>
            <a:off x="10851023" y="7035236"/>
            <a:ext cx="472552" cy="0"/>
          </a:xfrm>
          <a:prstGeom prst="line">
            <a:avLst/>
          </a:prstGeom>
          <a:ln w="12700">
            <a:solidFill>
              <a:schemeClr val="accent1"/>
            </a:solidFill>
            <a:prstDash val="dash"/>
            <a:tailEnd type="oval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0" name="テキスト プレースホルダー 11"/>
          <p:cNvSpPr>
            <a:spLocks noGrp="1"/>
          </p:cNvSpPr>
          <p:nvPr userDrawn="1">
            <p:ph type="body" sz="quarter" idx="26" hasCustomPrompt="1"/>
          </p:nvPr>
        </p:nvSpPr>
        <p:spPr>
          <a:xfrm>
            <a:off x="10088311" y="327965"/>
            <a:ext cx="6120680" cy="848975"/>
          </a:xfrm>
        </p:spPr>
        <p:txBody>
          <a:bodyPr anchor="b">
            <a:noAutofit/>
          </a:bodyPr>
          <a:lstStyle>
            <a:lvl1pPr algn="l">
              <a:spcBef>
                <a:spcPts val="0"/>
              </a:spcBef>
              <a:defRPr sz="32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1" name="テキスト プレースホルダー 11"/>
          <p:cNvSpPr>
            <a:spLocks noGrp="1"/>
          </p:cNvSpPr>
          <p:nvPr userDrawn="1">
            <p:ph type="body" sz="quarter" idx="28" hasCustomPrompt="1"/>
          </p:nvPr>
        </p:nvSpPr>
        <p:spPr>
          <a:xfrm>
            <a:off x="10088311" y="1048045"/>
            <a:ext cx="6165685" cy="1035116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18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2" name="テキスト プレースホルダー 11"/>
          <p:cNvSpPr>
            <a:spLocks noGrp="1"/>
          </p:cNvSpPr>
          <p:nvPr userDrawn="1">
            <p:ph type="body" sz="quarter" idx="14" hasCustomPrompt="1"/>
          </p:nvPr>
        </p:nvSpPr>
        <p:spPr>
          <a:xfrm>
            <a:off x="586569" y="5418561"/>
            <a:ext cx="6030670" cy="2213144"/>
          </a:xfrm>
        </p:spPr>
        <p:txBody>
          <a:bodyPr anchor="b">
            <a:noAutofit/>
          </a:bodyPr>
          <a:lstStyle>
            <a:lvl1pPr algn="l">
              <a:lnSpc>
                <a:spcPct val="100000"/>
              </a:lnSpc>
              <a:spcBef>
                <a:spcPts val="0"/>
              </a:spcBef>
              <a:defRPr sz="5400" spc="600" baseline="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5" name="テキスト プレースホルダー 11"/>
          <p:cNvSpPr>
            <a:spLocks noGrp="1"/>
          </p:cNvSpPr>
          <p:nvPr userDrawn="1">
            <p:ph type="body" sz="quarter" idx="15" hasCustomPrompt="1"/>
          </p:nvPr>
        </p:nvSpPr>
        <p:spPr>
          <a:xfrm>
            <a:off x="620583" y="7676465"/>
            <a:ext cx="7397498" cy="1967535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4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6" name="テキスト プレースホルダー 11"/>
          <p:cNvSpPr>
            <a:spLocks noGrp="1"/>
          </p:cNvSpPr>
          <p:nvPr userDrawn="1">
            <p:ph type="body" sz="quarter" idx="29" hasCustomPrompt="1"/>
          </p:nvPr>
        </p:nvSpPr>
        <p:spPr>
          <a:xfrm>
            <a:off x="11168431" y="2128165"/>
            <a:ext cx="6120680" cy="848975"/>
          </a:xfrm>
        </p:spPr>
        <p:txBody>
          <a:bodyPr anchor="b">
            <a:noAutofit/>
          </a:bodyPr>
          <a:lstStyle>
            <a:lvl1pPr algn="l">
              <a:spcBef>
                <a:spcPts val="0"/>
              </a:spcBef>
              <a:defRPr sz="32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7" name="テキスト プレースホルダー 11"/>
          <p:cNvSpPr>
            <a:spLocks noGrp="1"/>
          </p:cNvSpPr>
          <p:nvPr userDrawn="1">
            <p:ph type="body" sz="quarter" idx="30" hasCustomPrompt="1"/>
          </p:nvPr>
        </p:nvSpPr>
        <p:spPr>
          <a:xfrm>
            <a:off x="11168431" y="2848245"/>
            <a:ext cx="6120680" cy="1035116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18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9" name="テキスト プレースホルダー 11"/>
          <p:cNvSpPr>
            <a:spLocks noGrp="1"/>
          </p:cNvSpPr>
          <p:nvPr userDrawn="1">
            <p:ph type="body" sz="quarter" idx="31" hasCustomPrompt="1"/>
          </p:nvPr>
        </p:nvSpPr>
        <p:spPr>
          <a:xfrm>
            <a:off x="10763386" y="4108385"/>
            <a:ext cx="6120680" cy="848975"/>
          </a:xfrm>
        </p:spPr>
        <p:txBody>
          <a:bodyPr anchor="b">
            <a:noAutofit/>
          </a:bodyPr>
          <a:lstStyle>
            <a:lvl1pPr algn="l">
              <a:spcBef>
                <a:spcPts val="0"/>
              </a:spcBef>
              <a:defRPr sz="32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40" name="テキスト プレースホルダー 11"/>
          <p:cNvSpPr>
            <a:spLocks noGrp="1"/>
          </p:cNvSpPr>
          <p:nvPr userDrawn="1">
            <p:ph type="body" sz="quarter" idx="32" hasCustomPrompt="1"/>
          </p:nvPr>
        </p:nvSpPr>
        <p:spPr>
          <a:xfrm>
            <a:off x="10763386" y="4828465"/>
            <a:ext cx="6120680" cy="1035116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18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43" name="テキスト プレースホルダー 11"/>
          <p:cNvSpPr>
            <a:spLocks noGrp="1"/>
          </p:cNvSpPr>
          <p:nvPr userDrawn="1">
            <p:ph type="body" sz="quarter" idx="33" hasCustomPrompt="1"/>
          </p:nvPr>
        </p:nvSpPr>
        <p:spPr>
          <a:xfrm>
            <a:off x="11438461" y="6493650"/>
            <a:ext cx="6120680" cy="848975"/>
          </a:xfrm>
        </p:spPr>
        <p:txBody>
          <a:bodyPr anchor="b">
            <a:noAutofit/>
          </a:bodyPr>
          <a:lstStyle>
            <a:lvl1pPr algn="l">
              <a:spcBef>
                <a:spcPts val="0"/>
              </a:spcBef>
              <a:defRPr sz="32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44" name="テキスト プレースホルダー 11"/>
          <p:cNvSpPr>
            <a:spLocks noGrp="1"/>
          </p:cNvSpPr>
          <p:nvPr userDrawn="1">
            <p:ph type="body" sz="quarter" idx="34" hasCustomPrompt="1"/>
          </p:nvPr>
        </p:nvSpPr>
        <p:spPr>
          <a:xfrm>
            <a:off x="11438461" y="7213730"/>
            <a:ext cx="6120680" cy="1035116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18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46" name="図プレースホルダー 7"/>
          <p:cNvSpPr>
            <a:spLocks noGrp="1"/>
          </p:cNvSpPr>
          <p:nvPr userDrawn="1">
            <p:ph type="pic" sz="quarter" idx="16" hasCustomPrompt="1"/>
          </p:nvPr>
        </p:nvSpPr>
        <p:spPr>
          <a:xfrm>
            <a:off x="7395177" y="1183060"/>
            <a:ext cx="712914" cy="712914"/>
          </a:xfrm>
        </p:spPr>
        <p:txBody>
          <a:bodyPr>
            <a:normAutofit/>
          </a:bodyPr>
          <a:lstStyle>
            <a:lvl1pPr>
              <a:defRPr sz="1600"/>
            </a:lvl1pPr>
          </a:lstStyle>
          <a:p>
            <a:r>
              <a:rPr kumimoji="1" lang="en-US" altLang="ja-JP" dirty="0" smtClean="0"/>
              <a:t>ICON</a:t>
            </a:r>
            <a:endParaRPr kumimoji="1" lang="ja-JP" altLang="en-US" dirty="0"/>
          </a:p>
        </p:txBody>
      </p:sp>
      <p:sp>
        <p:nvSpPr>
          <p:cNvPr id="48" name="図プレースホルダー 7"/>
          <p:cNvSpPr>
            <a:spLocks noGrp="1"/>
          </p:cNvSpPr>
          <p:nvPr userDrawn="1">
            <p:ph type="pic" sz="quarter" idx="35" hasCustomPrompt="1"/>
          </p:nvPr>
        </p:nvSpPr>
        <p:spPr>
          <a:xfrm>
            <a:off x="9089200" y="2978484"/>
            <a:ext cx="833044" cy="833044"/>
          </a:xfrm>
        </p:spPr>
        <p:txBody>
          <a:bodyPr>
            <a:normAutofit/>
          </a:bodyPr>
          <a:lstStyle>
            <a:lvl1pPr>
              <a:defRPr sz="1600"/>
            </a:lvl1pPr>
          </a:lstStyle>
          <a:p>
            <a:r>
              <a:rPr kumimoji="1" lang="en-US" altLang="ja-JP" dirty="0" smtClean="0"/>
              <a:t>ICON</a:t>
            </a:r>
            <a:endParaRPr kumimoji="1" lang="ja-JP" altLang="en-US" dirty="0"/>
          </a:p>
        </p:txBody>
      </p:sp>
      <p:sp>
        <p:nvSpPr>
          <p:cNvPr id="49" name="図プレースホルダー 7"/>
          <p:cNvSpPr>
            <a:spLocks noGrp="1"/>
          </p:cNvSpPr>
          <p:nvPr userDrawn="1">
            <p:ph type="pic" sz="quarter" idx="36" hasCustomPrompt="1"/>
          </p:nvPr>
        </p:nvSpPr>
        <p:spPr>
          <a:xfrm>
            <a:off x="6783267" y="4988806"/>
            <a:ext cx="1009789" cy="1009789"/>
          </a:xfrm>
        </p:spPr>
        <p:txBody>
          <a:bodyPr>
            <a:normAutofit/>
          </a:bodyPr>
          <a:lstStyle>
            <a:lvl1pPr>
              <a:defRPr sz="1600"/>
            </a:lvl1pPr>
          </a:lstStyle>
          <a:p>
            <a:r>
              <a:rPr kumimoji="1" lang="en-US" altLang="ja-JP" dirty="0" smtClean="0"/>
              <a:t>ICON</a:t>
            </a:r>
            <a:endParaRPr kumimoji="1" lang="ja-JP" altLang="en-US" dirty="0"/>
          </a:p>
        </p:txBody>
      </p:sp>
      <p:sp>
        <p:nvSpPr>
          <p:cNvPr id="50" name="図プレースホルダー 7"/>
          <p:cNvSpPr>
            <a:spLocks noGrp="1"/>
          </p:cNvSpPr>
          <p:nvPr userDrawn="1">
            <p:ph type="pic" sz="quarter" idx="37" hasCustomPrompt="1"/>
          </p:nvPr>
        </p:nvSpPr>
        <p:spPr>
          <a:xfrm>
            <a:off x="9188211" y="7438755"/>
            <a:ext cx="1222868" cy="1222868"/>
          </a:xfrm>
        </p:spPr>
        <p:txBody>
          <a:bodyPr>
            <a:normAutofit/>
          </a:bodyPr>
          <a:lstStyle>
            <a:lvl1pPr>
              <a:defRPr sz="1600"/>
            </a:lvl1pPr>
          </a:lstStyle>
          <a:p>
            <a:r>
              <a:rPr kumimoji="1" lang="en-US" altLang="ja-JP" dirty="0" smtClean="0"/>
              <a:t>ICON</a:t>
            </a:r>
            <a:endParaRPr kumimoji="1" lang="ja-JP" altLang="en-US" dirty="0"/>
          </a:p>
        </p:txBody>
      </p:sp>
    </p:spTree>
    <p:extLst>
      <p:ext uri="{BB962C8B-B14F-4D97-AF65-F5344CB8AC3E}">
        <p14:creationId xmlns:p14="http://schemas.microsoft.com/office/powerpoint/2010/main" val="226021543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50"/>
                            </p:stCondLst>
                            <p:childTnLst>
                              <p:par>
                                <p:cTn id="13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50"/>
                            </p:stCondLst>
                            <p:childTnLst>
                              <p:par>
                                <p:cTn id="1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550"/>
                            </p:stCondLst>
                            <p:childTnLst>
                              <p:par>
                                <p:cTn id="25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2050"/>
                            </p:stCondLst>
                            <p:childTnLst>
                              <p:par>
                                <p:cTn id="29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1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2" presetClass="entr" presetSubtype="2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6" presetID="2" presetClass="entr" presetSubtype="2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2550"/>
                            </p:stCondLst>
                            <p:childTnLst>
                              <p:par>
                                <p:cTn id="41" presetID="10" presetClass="entr" presetSubtype="0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3300"/>
                            </p:stCondLst>
                            <p:childTnLst>
                              <p:par>
                                <p:cTn id="4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0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3800"/>
                            </p:stCondLst>
                            <p:childTnLst>
                              <p:par>
                                <p:cTn id="52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4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4300"/>
                            </p:stCondLst>
                            <p:childTnLst>
                              <p:par>
                                <p:cTn id="56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8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2" presetClass="entr" presetSubtype="2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3" presetID="2" presetClass="entr" presetSubtype="2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5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6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4800"/>
                            </p:stCondLst>
                            <p:childTnLst>
                              <p:par>
                                <p:cTn id="68" presetID="10" presetClass="entr" presetSubtype="0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0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3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4" fill="hold">
                            <p:stCondLst>
                              <p:cond delay="5550"/>
                            </p:stCondLst>
                            <p:childTnLst>
                              <p:par>
                                <p:cTn id="7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8" fill="hold">
                            <p:stCondLst>
                              <p:cond delay="6050"/>
                            </p:stCondLst>
                            <p:childTnLst>
                              <p:par>
                                <p:cTn id="79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1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6550"/>
                            </p:stCondLst>
                            <p:childTnLst>
                              <p:par>
                                <p:cTn id="83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5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6" presetID="2" presetClass="entr" presetSubtype="2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8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9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0" presetID="2" presetClass="entr" presetSubtype="2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2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3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7050"/>
                            </p:stCondLst>
                            <p:childTnLst>
                              <p:par>
                                <p:cTn id="95" presetID="10" presetClass="entr" presetSubtype="0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8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0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1" fill="hold">
                            <p:stCondLst>
                              <p:cond delay="7800"/>
                            </p:stCondLst>
                            <p:childTnLst>
                              <p:par>
                                <p:cTn id="10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4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5" fill="hold">
                            <p:stCondLst>
                              <p:cond delay="8300"/>
                            </p:stCondLst>
                            <p:childTnLst>
                              <p:par>
                                <p:cTn id="106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8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>
                            <p:stCondLst>
                              <p:cond delay="8800"/>
                            </p:stCondLst>
                            <p:childTnLst>
                              <p:par>
                                <p:cTn id="110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2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3" presetID="2" presetClass="entr" presetSubtype="2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5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6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7" presetID="2" presetClass="entr" presetSubtype="2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9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0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1" fill="hold">
                            <p:stCondLst>
                              <p:cond delay="9300"/>
                            </p:stCondLst>
                            <p:childTnLst>
                              <p:par>
                                <p:cTn id="122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4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 animBg="1"/>
      <p:bldP spid="10" grpId="0" animBg="1"/>
      <p:bldP spid="9" grpId="0" animBg="1"/>
      <p:bldP spid="2" grpId="0" animBg="1"/>
      <p:bldP spid="5" grpId="0" animBg="1"/>
      <p:bldP spid="6" grpId="0" animBg="1"/>
      <p:bldP spid="11" grpId="0" animBg="1"/>
      <p:bldP spid="12" grpId="0" animBg="1"/>
      <p:bldP spid="17" grpId="0" animBg="1"/>
      <p:bldP spid="18" grpId="0" animBg="1"/>
      <p:bldP spid="19" grpId="0" animBg="1"/>
      <p:bldP spid="20" grpId="0" animBg="1"/>
      <p:bldP spid="30" grpId="0">
        <p:tmplLst>
          <p:tmpl>
            <p:tnLst>
              <p:par>
                <p:cTn presetID="2" presetClass="entr" presetSubtype="2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1" grpId="0">
        <p:tmplLst>
          <p:tmpl>
            <p:tnLst>
              <p:par>
                <p:cTn presetID="2" presetClass="entr" presetSubtype="2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2" grpId="0">
        <p:tmplLst>
          <p:tmpl>
            <p:tnLst>
              <p:par>
                <p:cTn presetID="2" presetClass="entr" presetSubtype="8" decel="100000" fill="hold" nodeType="afterEffect">
                  <p:stCondLst>
                    <p:cond delay="0"/>
                  </p:stCondLst>
                  <p:iterate type="wd">
                    <p:tmPct val="10000"/>
                  </p:iterate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5" grpId="0">
        <p:tmplLst>
          <p:tmpl>
            <p:tnLst>
              <p:par>
                <p:cTn presetID="2" presetClass="entr" presetSubtype="8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6" grpId="0">
        <p:tmplLst>
          <p:tmpl>
            <p:tnLst>
              <p:par>
                <p:cTn presetID="2" presetClass="entr" presetSubtype="2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7" grpId="0">
        <p:tmplLst>
          <p:tmpl>
            <p:tnLst>
              <p:par>
                <p:cTn presetID="2" presetClass="entr" presetSubtype="2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9" grpId="0">
        <p:tmplLst>
          <p:tmpl>
            <p:tnLst>
              <p:par>
                <p:cTn presetID="2" presetClass="entr" presetSubtype="2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0" grpId="0">
        <p:tmplLst>
          <p:tmpl>
            <p:tnLst>
              <p:par>
                <p:cTn presetID="2" presetClass="entr" presetSubtype="2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4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4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3" grpId="0">
        <p:tmplLst>
          <p:tmpl>
            <p:tnLst>
              <p:par>
                <p:cTn presetID="2" presetClass="entr" presetSubtype="2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4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4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4" grpId="0">
        <p:tmplLst>
          <p:tmpl>
            <p:tnLst>
              <p:par>
                <p:cTn presetID="2" presetClass="entr" presetSubtype="2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4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4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6" grpId="0"/>
      <p:bldP spid="48" grpId="0"/>
      <p:bldP spid="49" grpId="0"/>
      <p:bldP spid="50" grpId="0"/>
    </p:bldLst>
  </p:timing>
</p:sldLayout>
</file>

<file path=ppt/slideLayouts/slideLayout5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 Step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68" name="直線コネクタ 67"/>
          <p:cNvCxnSpPr/>
          <p:nvPr userDrawn="1"/>
        </p:nvCxnSpPr>
        <p:spPr>
          <a:xfrm>
            <a:off x="-135015" y="1003040"/>
            <a:ext cx="18594256" cy="7661476"/>
          </a:xfrm>
          <a:prstGeom prst="line">
            <a:avLst/>
          </a:prstGeom>
          <a:ln w="76200">
            <a:solidFill>
              <a:schemeClr val="accent1">
                <a:lumMod val="20000"/>
                <a:lumOff val="8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円/楕円 6"/>
          <p:cNvSpPr/>
          <p:nvPr userDrawn="1"/>
        </p:nvSpPr>
        <p:spPr>
          <a:xfrm>
            <a:off x="3876495" y="1825616"/>
            <a:ext cx="3002849" cy="3002849"/>
          </a:xfrm>
          <a:prstGeom prst="ellipse">
            <a:avLst/>
          </a:prstGeom>
          <a:solidFill>
            <a:schemeClr val="bg1"/>
          </a:solidFill>
          <a:ln w="57150" cmpd="sng">
            <a:solidFill>
              <a:schemeClr val="accent1">
                <a:lumMod val="40000"/>
                <a:lumOff val="60000"/>
              </a:schemeClr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  <a:alpha val="70000"/>
                  </a:prstClr>
                </a:solidFill>
              </a:rPr>
              <a:t>The Power of PowerPoint | thepopp.com</a:t>
            </a:r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87164BF-D67A-46C0-81D2-5BAF67C00C80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  <p:sp>
        <p:nvSpPr>
          <p:cNvPr id="64" name="円/楕円 63"/>
          <p:cNvSpPr/>
          <p:nvPr userDrawn="1"/>
        </p:nvSpPr>
        <p:spPr>
          <a:xfrm>
            <a:off x="443629" y="417975"/>
            <a:ext cx="3002849" cy="3002849"/>
          </a:xfrm>
          <a:prstGeom prst="ellipse">
            <a:avLst/>
          </a:prstGeom>
          <a:solidFill>
            <a:schemeClr val="bg1"/>
          </a:solidFill>
          <a:ln w="57150" cmpd="sng">
            <a:solidFill>
              <a:schemeClr val="accent1">
                <a:lumMod val="40000"/>
                <a:lumOff val="60000"/>
              </a:schemeClr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63" name="円/楕円 62"/>
          <p:cNvSpPr/>
          <p:nvPr userDrawn="1"/>
        </p:nvSpPr>
        <p:spPr>
          <a:xfrm>
            <a:off x="3041432" y="749270"/>
            <a:ext cx="990110" cy="990110"/>
          </a:xfrm>
          <a:prstGeom prst="ellipse">
            <a:avLst/>
          </a:prstGeom>
          <a:solidFill>
            <a:schemeClr val="accent1"/>
          </a:solidFill>
          <a:ln w="76200" cmpd="sng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69" name="円/楕円 68"/>
          <p:cNvSpPr/>
          <p:nvPr userDrawn="1"/>
        </p:nvSpPr>
        <p:spPr>
          <a:xfrm>
            <a:off x="7341880" y="3253290"/>
            <a:ext cx="3002849" cy="3002849"/>
          </a:xfrm>
          <a:prstGeom prst="ellipse">
            <a:avLst/>
          </a:prstGeom>
          <a:solidFill>
            <a:schemeClr val="bg1"/>
          </a:solidFill>
          <a:ln w="57150" cmpd="sng">
            <a:solidFill>
              <a:schemeClr val="accent1">
                <a:lumMod val="40000"/>
                <a:lumOff val="60000"/>
              </a:schemeClr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70" name="円/楕円 69"/>
          <p:cNvSpPr/>
          <p:nvPr userDrawn="1"/>
        </p:nvSpPr>
        <p:spPr>
          <a:xfrm>
            <a:off x="10839784" y="4705936"/>
            <a:ext cx="3002849" cy="3002849"/>
          </a:xfrm>
          <a:prstGeom prst="ellipse">
            <a:avLst/>
          </a:prstGeom>
          <a:solidFill>
            <a:schemeClr val="bg1"/>
          </a:solidFill>
          <a:ln w="57150" cmpd="sng">
            <a:solidFill>
              <a:schemeClr val="accent1">
                <a:lumMod val="40000"/>
                <a:lumOff val="60000"/>
              </a:schemeClr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71" name="円/楕円 70"/>
          <p:cNvSpPr/>
          <p:nvPr userDrawn="1"/>
        </p:nvSpPr>
        <p:spPr>
          <a:xfrm>
            <a:off x="14376272" y="6088605"/>
            <a:ext cx="3002849" cy="3002849"/>
          </a:xfrm>
          <a:prstGeom prst="ellipse">
            <a:avLst/>
          </a:prstGeom>
          <a:solidFill>
            <a:schemeClr val="bg1"/>
          </a:solidFill>
          <a:ln w="57150" cmpd="sng">
            <a:solidFill>
              <a:schemeClr val="accent1">
                <a:lumMod val="40000"/>
                <a:lumOff val="60000"/>
              </a:schemeClr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72" name="円/楕円 71"/>
          <p:cNvSpPr/>
          <p:nvPr userDrawn="1"/>
        </p:nvSpPr>
        <p:spPr>
          <a:xfrm>
            <a:off x="6487910" y="2173171"/>
            <a:ext cx="990110" cy="990110"/>
          </a:xfrm>
          <a:prstGeom prst="ellipse">
            <a:avLst/>
          </a:prstGeom>
          <a:solidFill>
            <a:schemeClr val="accent1"/>
          </a:solidFill>
          <a:ln w="76200" cmpd="sng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73" name="円/楕円 72"/>
          <p:cNvSpPr/>
          <p:nvPr userDrawn="1"/>
        </p:nvSpPr>
        <p:spPr>
          <a:xfrm>
            <a:off x="9953295" y="3613331"/>
            <a:ext cx="990110" cy="990110"/>
          </a:xfrm>
          <a:prstGeom prst="ellipse">
            <a:avLst/>
          </a:prstGeom>
          <a:solidFill>
            <a:schemeClr val="accent1"/>
          </a:solidFill>
          <a:ln w="76200" cmpd="sng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74" name="円/楕円 73"/>
          <p:cNvSpPr/>
          <p:nvPr userDrawn="1"/>
        </p:nvSpPr>
        <p:spPr>
          <a:xfrm>
            <a:off x="13463686" y="5098495"/>
            <a:ext cx="990110" cy="990110"/>
          </a:xfrm>
          <a:prstGeom prst="ellipse">
            <a:avLst/>
          </a:prstGeom>
          <a:solidFill>
            <a:schemeClr val="accent1"/>
          </a:solidFill>
          <a:ln w="76200" cmpd="sng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75" name="円/楕円 74"/>
          <p:cNvSpPr/>
          <p:nvPr userDrawn="1"/>
        </p:nvSpPr>
        <p:spPr>
          <a:xfrm>
            <a:off x="16974075" y="6493651"/>
            <a:ext cx="990110" cy="990110"/>
          </a:xfrm>
          <a:prstGeom prst="ellipse">
            <a:avLst/>
          </a:prstGeom>
          <a:solidFill>
            <a:schemeClr val="accent1"/>
          </a:solidFill>
          <a:ln w="76200" cmpd="sng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77" name="テキスト プレースホルダー 11"/>
          <p:cNvSpPr>
            <a:spLocks noGrp="1"/>
          </p:cNvSpPr>
          <p:nvPr>
            <p:ph type="body" sz="quarter" idx="14" hasCustomPrompt="1"/>
          </p:nvPr>
        </p:nvSpPr>
        <p:spPr>
          <a:xfrm>
            <a:off x="586569" y="5418561"/>
            <a:ext cx="6757660" cy="2213144"/>
          </a:xfrm>
        </p:spPr>
        <p:txBody>
          <a:bodyPr anchor="b">
            <a:noAutofit/>
          </a:bodyPr>
          <a:lstStyle>
            <a:lvl1pPr algn="l">
              <a:lnSpc>
                <a:spcPct val="100000"/>
              </a:lnSpc>
              <a:spcBef>
                <a:spcPts val="0"/>
              </a:spcBef>
              <a:defRPr sz="5400" spc="600" baseline="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78" name="テキスト プレースホルダー 11"/>
          <p:cNvSpPr>
            <a:spLocks noGrp="1"/>
          </p:cNvSpPr>
          <p:nvPr>
            <p:ph type="body" sz="quarter" idx="15" hasCustomPrompt="1"/>
          </p:nvPr>
        </p:nvSpPr>
        <p:spPr>
          <a:xfrm>
            <a:off x="620582" y="7676465"/>
            <a:ext cx="8792653" cy="1697505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4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cxnSp>
        <p:nvCxnSpPr>
          <p:cNvPr id="79" name="直線コネクタ 78"/>
          <p:cNvCxnSpPr/>
          <p:nvPr userDrawn="1"/>
        </p:nvCxnSpPr>
        <p:spPr>
          <a:xfrm flipH="1">
            <a:off x="7193" y="7631705"/>
            <a:ext cx="9406043" cy="0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2" name="直角三角形 81"/>
          <p:cNvSpPr/>
          <p:nvPr userDrawn="1"/>
        </p:nvSpPr>
        <p:spPr>
          <a:xfrm rot="14829042">
            <a:off x="-60390" y="-726067"/>
            <a:ext cx="401178" cy="401178"/>
          </a:xfrm>
          <a:prstGeom prst="rtTriangle">
            <a:avLst/>
          </a:prstGeom>
          <a:solidFill>
            <a:schemeClr val="accent1"/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83" name="直角三角形 82"/>
          <p:cNvSpPr/>
          <p:nvPr userDrawn="1"/>
        </p:nvSpPr>
        <p:spPr>
          <a:xfrm rot="14829042">
            <a:off x="801897" y="-726067"/>
            <a:ext cx="401178" cy="401178"/>
          </a:xfrm>
          <a:prstGeom prst="rtTriangle">
            <a:avLst/>
          </a:prstGeom>
          <a:solidFill>
            <a:schemeClr val="accent1"/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84" name="直角三角形 83"/>
          <p:cNvSpPr/>
          <p:nvPr userDrawn="1"/>
        </p:nvSpPr>
        <p:spPr>
          <a:xfrm rot="14829042">
            <a:off x="1596010" y="-726067"/>
            <a:ext cx="401178" cy="401178"/>
          </a:xfrm>
          <a:prstGeom prst="rtTriangle">
            <a:avLst/>
          </a:prstGeom>
          <a:solidFill>
            <a:schemeClr val="accent1"/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85" name="直角三角形 84"/>
          <p:cNvSpPr/>
          <p:nvPr userDrawn="1"/>
        </p:nvSpPr>
        <p:spPr>
          <a:xfrm rot="14829042">
            <a:off x="2364596" y="-726068"/>
            <a:ext cx="401178" cy="401178"/>
          </a:xfrm>
          <a:prstGeom prst="rtTriangle">
            <a:avLst/>
          </a:prstGeom>
          <a:solidFill>
            <a:schemeClr val="accent1"/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86" name="テキスト ボックス 85"/>
          <p:cNvSpPr txBox="1"/>
          <p:nvPr userDrawn="1"/>
        </p:nvSpPr>
        <p:spPr>
          <a:xfrm>
            <a:off x="3337561" y="951937"/>
            <a:ext cx="412292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kumimoji="1" lang="en-US" altLang="ja-JP" dirty="0" smtClean="0">
                <a:solidFill>
                  <a:prstClr val="white"/>
                </a:solidFill>
              </a:rPr>
              <a:t>1</a:t>
            </a:r>
            <a:endParaRPr kumimoji="1" lang="ja-JP" altLang="en-US" dirty="0">
              <a:solidFill>
                <a:prstClr val="white"/>
              </a:solidFill>
            </a:endParaRPr>
          </a:p>
        </p:txBody>
      </p:sp>
      <p:sp>
        <p:nvSpPr>
          <p:cNvPr id="87" name="テキスト ボックス 86"/>
          <p:cNvSpPr txBox="1"/>
          <p:nvPr userDrawn="1"/>
        </p:nvSpPr>
        <p:spPr>
          <a:xfrm>
            <a:off x="6776819" y="2375838"/>
            <a:ext cx="412292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kumimoji="1" lang="en-US" altLang="ja-JP" dirty="0" smtClean="0">
                <a:solidFill>
                  <a:prstClr val="white"/>
                </a:solidFill>
              </a:rPr>
              <a:t>2</a:t>
            </a:r>
            <a:endParaRPr kumimoji="1" lang="ja-JP" altLang="en-US" dirty="0">
              <a:solidFill>
                <a:prstClr val="white"/>
              </a:solidFill>
            </a:endParaRPr>
          </a:p>
        </p:txBody>
      </p:sp>
      <p:sp>
        <p:nvSpPr>
          <p:cNvPr id="88" name="テキスト ボックス 87"/>
          <p:cNvSpPr txBox="1"/>
          <p:nvPr userDrawn="1"/>
        </p:nvSpPr>
        <p:spPr>
          <a:xfrm>
            <a:off x="10242204" y="3815997"/>
            <a:ext cx="412292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kumimoji="1" lang="en-US" altLang="ja-JP" dirty="0" smtClean="0">
                <a:solidFill>
                  <a:prstClr val="white"/>
                </a:solidFill>
              </a:rPr>
              <a:t>3</a:t>
            </a:r>
            <a:endParaRPr kumimoji="1" lang="ja-JP" altLang="en-US" dirty="0">
              <a:solidFill>
                <a:prstClr val="white"/>
              </a:solidFill>
            </a:endParaRPr>
          </a:p>
        </p:txBody>
      </p:sp>
      <p:sp>
        <p:nvSpPr>
          <p:cNvPr id="89" name="テキスト ボックス 88"/>
          <p:cNvSpPr txBox="1"/>
          <p:nvPr userDrawn="1"/>
        </p:nvSpPr>
        <p:spPr>
          <a:xfrm>
            <a:off x="13752595" y="5301162"/>
            <a:ext cx="412292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kumimoji="1" lang="en-US" altLang="ja-JP" dirty="0" smtClean="0">
                <a:solidFill>
                  <a:prstClr val="white"/>
                </a:solidFill>
              </a:rPr>
              <a:t>4</a:t>
            </a:r>
            <a:endParaRPr kumimoji="1" lang="ja-JP" altLang="en-US" dirty="0">
              <a:solidFill>
                <a:prstClr val="white"/>
              </a:solidFill>
            </a:endParaRPr>
          </a:p>
        </p:txBody>
      </p:sp>
      <p:sp>
        <p:nvSpPr>
          <p:cNvPr id="90" name="テキスト ボックス 89"/>
          <p:cNvSpPr txBox="1"/>
          <p:nvPr userDrawn="1"/>
        </p:nvSpPr>
        <p:spPr>
          <a:xfrm>
            <a:off x="17262984" y="6696318"/>
            <a:ext cx="412292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kumimoji="1" lang="en-US" altLang="ja-JP" dirty="0" smtClean="0">
                <a:solidFill>
                  <a:prstClr val="white"/>
                </a:solidFill>
              </a:rPr>
              <a:t>5</a:t>
            </a:r>
            <a:endParaRPr kumimoji="1" lang="ja-JP" altLang="en-US" dirty="0">
              <a:solidFill>
                <a:prstClr val="white"/>
              </a:solidFill>
            </a:endParaRPr>
          </a:p>
        </p:txBody>
      </p:sp>
      <p:sp>
        <p:nvSpPr>
          <p:cNvPr id="99" name="テキスト プレースホルダー 11"/>
          <p:cNvSpPr>
            <a:spLocks noGrp="1"/>
          </p:cNvSpPr>
          <p:nvPr>
            <p:ph type="body" sz="quarter" idx="30" hasCustomPrompt="1"/>
          </p:nvPr>
        </p:nvSpPr>
        <p:spPr>
          <a:xfrm>
            <a:off x="816155" y="823020"/>
            <a:ext cx="2225277" cy="2091686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18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00" name="テキスト プレースホルダー 11"/>
          <p:cNvSpPr>
            <a:spLocks noGrp="1"/>
          </p:cNvSpPr>
          <p:nvPr>
            <p:ph type="body" sz="quarter" idx="31" hasCustomPrompt="1"/>
          </p:nvPr>
        </p:nvSpPr>
        <p:spPr>
          <a:xfrm>
            <a:off x="4265280" y="2254210"/>
            <a:ext cx="2225277" cy="2091686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18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01" name="テキスト プレースホルダー 11"/>
          <p:cNvSpPr>
            <a:spLocks noGrp="1"/>
          </p:cNvSpPr>
          <p:nvPr>
            <p:ph type="body" sz="quarter" idx="32" hasCustomPrompt="1"/>
          </p:nvPr>
        </p:nvSpPr>
        <p:spPr>
          <a:xfrm>
            <a:off x="7728018" y="3698760"/>
            <a:ext cx="2225277" cy="2091686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18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02" name="テキスト プレースホルダー 11"/>
          <p:cNvSpPr>
            <a:spLocks noGrp="1"/>
          </p:cNvSpPr>
          <p:nvPr>
            <p:ph type="body" sz="quarter" idx="33" hasCustomPrompt="1"/>
          </p:nvPr>
        </p:nvSpPr>
        <p:spPr>
          <a:xfrm>
            <a:off x="11228569" y="5134530"/>
            <a:ext cx="2225277" cy="2091686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18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03" name="テキスト プレースホルダー 11"/>
          <p:cNvSpPr>
            <a:spLocks noGrp="1"/>
          </p:cNvSpPr>
          <p:nvPr>
            <p:ph type="body" sz="quarter" idx="34" hasCustomPrompt="1"/>
          </p:nvPr>
        </p:nvSpPr>
        <p:spPr>
          <a:xfrm>
            <a:off x="14748798" y="6517199"/>
            <a:ext cx="2225277" cy="2091686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18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29845911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7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7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7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7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0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500"/>
                            </p:stCondLst>
                            <p:childTnLst>
                              <p:par>
                                <p:cTn id="2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9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49" presetClass="entr" presetSubtype="0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49" presetClass="entr" presetSubtype="0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2000"/>
                            </p:stCondLst>
                            <p:childTnLst>
                              <p:par>
                                <p:cTn id="41" presetID="42" presetClass="path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10077 0.08735 L 0.18751 0.2966 " pathEditMode="fixed" rAng="0" ptsTypes="AA">
                                      <p:cBhvr>
                                        <p:cTn id="42" dur="5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4410" y="10463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2500"/>
                            </p:stCondLst>
                            <p:childTnLst>
                              <p:par>
                                <p:cTn id="44" presetID="10" presetClass="entr" presetSubtype="0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10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49" presetClass="entr" presetSubtype="0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49" presetClass="entr" presetSubtype="0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8" dur="5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5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3250"/>
                            </p:stCondLst>
                            <p:childTnLst>
                              <p:par>
                                <p:cTn id="63" presetID="42" presetClass="path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12578 0.10478 L 0.32908 0.43364 " pathEditMode="fixed" rAng="0" ptsTypes="AA">
                                      <p:cBhvr>
                                        <p:cTn id="64" dur="50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2743" y="16435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5" fill="hold">
                            <p:stCondLst>
                              <p:cond delay="3750"/>
                            </p:stCondLst>
                            <p:childTnLst>
                              <p:par>
                                <p:cTn id="66" presetID="10" presetClass="entr" presetSubtype="0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8" dur="500"/>
                                        <p:tgtEl>
                                          <p:spTgt spid="10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9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1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2" presetID="49" presetClass="entr" presetSubtype="0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4" dur="5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" dur="5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5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7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8" presetID="49" presetClass="entr" presetSubtype="0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0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3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4500"/>
                            </p:stCondLst>
                            <p:childTnLst>
                              <p:par>
                                <p:cTn id="85" presetID="42" presetClass="path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14948 0.1179 L 0.47517 0.57361 " pathEditMode="fixed" rAng="0" ptsTypes="AA">
                                      <p:cBhvr>
                                        <p:cTn id="86" dur="5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1233" y="22778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5000"/>
                            </p:stCondLst>
                            <p:childTnLst>
                              <p:par>
                                <p:cTn id="88" presetID="10" presetClass="entr" presetSubtype="0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0" dur="500"/>
                                        <p:tgtEl>
                                          <p:spTgt spid="10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1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3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4" presetID="49" presetClass="entr" presetSubtype="0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6" dur="5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7" dur="5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" dur="5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9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0" presetID="49" presetClass="entr" presetSubtype="0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2" dur="50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3" dur="50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4" dur="50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5" dur="5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6" fill="hold">
                            <p:stCondLst>
                              <p:cond delay="5750"/>
                            </p:stCondLst>
                            <p:childTnLst>
                              <p:par>
                                <p:cTn id="107" presetID="42" presetClass="path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16945 0.13549 L 0.625 0.71358 " pathEditMode="fixed" rAng="0" ptsTypes="AA">
                                      <p:cBhvr>
                                        <p:cTn id="108" dur="50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9722" y="2890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>
                            <p:stCondLst>
                              <p:cond delay="6250"/>
                            </p:stCondLst>
                            <p:childTnLst>
                              <p:par>
                                <p:cTn id="110" presetID="10" presetClass="entr" presetSubtype="0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2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3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5" dur="500"/>
                                        <p:tgtEl>
                                          <p:spTgt spid="10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6" presetID="49" presetClass="entr" presetSubtype="0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8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9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0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1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2" presetID="49" presetClass="entr" presetSubtype="0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4" dur="500" fill="hold"/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5" dur="500" fill="hold"/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6" dur="500" fill="hold"/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7" dur="5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64" grpId="0" animBg="1"/>
      <p:bldP spid="63" grpId="0" animBg="1"/>
      <p:bldP spid="69" grpId="0" animBg="1"/>
      <p:bldP spid="70" grpId="0" animBg="1"/>
      <p:bldP spid="71" grpId="0" animBg="1"/>
      <p:bldP spid="72" grpId="0" animBg="1"/>
      <p:bldP spid="73" grpId="0" animBg="1"/>
      <p:bldP spid="74" grpId="0" animBg="1"/>
      <p:bldP spid="75" grpId="0" animBg="1"/>
      <p:bldP spid="77" grpId="0" build="p">
        <p:tmplLst>
          <p:tmpl lvl="1">
            <p:tnLst>
              <p:par>
                <p:cTn presetID="2" presetClass="entr" presetSubtype="8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7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7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78" grpId="0" build="p">
        <p:tmplLst>
          <p:tmpl lvl="1">
            <p:tnLst>
              <p:par>
                <p:cTn presetID="2" presetClass="entr" presetSubtype="8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7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7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82" grpId="0" animBg="1"/>
      <p:bldP spid="83" grpId="0" animBg="1"/>
      <p:bldP spid="84" grpId="0" animBg="1"/>
      <p:bldP spid="85" grpId="0" animBg="1"/>
      <p:bldP spid="86" grpId="0"/>
      <p:bldP spid="87" grpId="0"/>
      <p:bldP spid="88" grpId="0"/>
      <p:bldP spid="89" grpId="0"/>
      <p:bldP spid="90" grpId="0"/>
      <p:bldP spid="99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9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9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00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0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0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01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0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0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02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0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0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03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0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03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5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 Imag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" name="平行四辺形 40"/>
          <p:cNvSpPr/>
          <p:nvPr userDrawn="1"/>
        </p:nvSpPr>
        <p:spPr>
          <a:xfrm flipH="1">
            <a:off x="5569508" y="4810212"/>
            <a:ext cx="10992880" cy="1528805"/>
          </a:xfrm>
          <a:prstGeom prst="parallelogram">
            <a:avLst>
              <a:gd name="adj" fmla="val 51895"/>
            </a:avLst>
          </a:prstGeom>
          <a:solidFill>
            <a:schemeClr val="bg1">
              <a:lumMod val="95000"/>
            </a:schemeClr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40" name="平行四辺形 39"/>
          <p:cNvSpPr/>
          <p:nvPr userDrawn="1"/>
        </p:nvSpPr>
        <p:spPr>
          <a:xfrm flipH="1">
            <a:off x="4527421" y="2791941"/>
            <a:ext cx="10992880" cy="1545282"/>
          </a:xfrm>
          <a:prstGeom prst="parallelogram">
            <a:avLst>
              <a:gd name="adj" fmla="val 51895"/>
            </a:avLst>
          </a:prstGeom>
          <a:solidFill>
            <a:schemeClr val="bg1">
              <a:lumMod val="95000"/>
            </a:schemeClr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39" name="平行四辺形 38"/>
          <p:cNvSpPr/>
          <p:nvPr userDrawn="1"/>
        </p:nvSpPr>
        <p:spPr>
          <a:xfrm flipH="1">
            <a:off x="3460621" y="786028"/>
            <a:ext cx="10992880" cy="1549400"/>
          </a:xfrm>
          <a:prstGeom prst="parallelogram">
            <a:avLst>
              <a:gd name="adj" fmla="val 51895"/>
            </a:avLst>
          </a:prstGeom>
          <a:solidFill>
            <a:schemeClr val="bg1">
              <a:lumMod val="95000"/>
            </a:schemeClr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34" name="平行四辺形 33"/>
          <p:cNvSpPr/>
          <p:nvPr userDrawn="1"/>
        </p:nvSpPr>
        <p:spPr>
          <a:xfrm flipH="1">
            <a:off x="2806700" y="0"/>
            <a:ext cx="4330700" cy="7645400"/>
          </a:xfrm>
          <a:prstGeom prst="parallelogram">
            <a:avLst>
              <a:gd name="adj" fmla="val 92507"/>
            </a:avLst>
          </a:prstGeom>
          <a:solidFill>
            <a:schemeClr val="accent1"/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22" name="図プレースホルダー 21"/>
          <p:cNvSpPr>
            <a:spLocks noGrp="1"/>
          </p:cNvSpPr>
          <p:nvPr>
            <p:ph type="pic" sz="quarter" idx="12" hasCustomPrompt="1"/>
          </p:nvPr>
        </p:nvSpPr>
        <p:spPr>
          <a:xfrm>
            <a:off x="791263" y="659441"/>
            <a:ext cx="3489313" cy="1530170"/>
          </a:xfrm>
          <a:custGeom>
            <a:avLst/>
            <a:gdLst/>
            <a:ahLst/>
            <a:cxnLst/>
            <a:rect l="l" t="t" r="r" b="b"/>
            <a:pathLst>
              <a:path w="3489313" h="1530170">
                <a:moveTo>
                  <a:pt x="0" y="0"/>
                </a:moveTo>
                <a:lnTo>
                  <a:pt x="2685530" y="0"/>
                </a:lnTo>
                <a:lnTo>
                  <a:pt x="3489313" y="1530170"/>
                </a:lnTo>
                <a:lnTo>
                  <a:pt x="803783" y="1530170"/>
                </a:lnTo>
                <a:close/>
              </a:path>
            </a:pathLst>
          </a:custGeom>
        </p:spPr>
        <p:txBody>
          <a:bodyPr/>
          <a:lstStyle>
            <a:lvl1pPr>
              <a:defRPr baseline="0"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/>
          </a:p>
        </p:txBody>
      </p: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  <a:alpha val="70000"/>
                  </a:prstClr>
                </a:solidFill>
              </a:rPr>
              <a:t>The Power of PowerPoint | thepopp.com</a:t>
            </a:r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87164BF-D67A-46C0-81D2-5BAF67C00C80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  <p:cxnSp>
        <p:nvCxnSpPr>
          <p:cNvPr id="9" name="直線コネクタ 8"/>
          <p:cNvCxnSpPr/>
          <p:nvPr userDrawn="1"/>
        </p:nvCxnSpPr>
        <p:spPr>
          <a:xfrm flipH="1">
            <a:off x="7129650" y="7631705"/>
            <a:ext cx="11156763" cy="0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" name="図プレースホルダー 21"/>
          <p:cNvSpPr>
            <a:spLocks noGrp="1"/>
          </p:cNvSpPr>
          <p:nvPr>
            <p:ph type="pic" sz="quarter" idx="13" hasCustomPrompt="1"/>
          </p:nvPr>
        </p:nvSpPr>
        <p:spPr>
          <a:xfrm>
            <a:off x="1827501" y="2662163"/>
            <a:ext cx="3489313" cy="1530170"/>
          </a:xfrm>
          <a:custGeom>
            <a:avLst/>
            <a:gdLst/>
            <a:ahLst/>
            <a:cxnLst/>
            <a:rect l="l" t="t" r="r" b="b"/>
            <a:pathLst>
              <a:path w="3489313" h="1530170">
                <a:moveTo>
                  <a:pt x="0" y="0"/>
                </a:moveTo>
                <a:lnTo>
                  <a:pt x="2685530" y="0"/>
                </a:lnTo>
                <a:lnTo>
                  <a:pt x="3489313" y="1530170"/>
                </a:lnTo>
                <a:lnTo>
                  <a:pt x="803783" y="1530170"/>
                </a:lnTo>
                <a:close/>
              </a:path>
            </a:pathLst>
          </a:custGeom>
        </p:spPr>
        <p:txBody>
          <a:bodyPr/>
          <a:lstStyle>
            <a:lvl1pPr>
              <a:defRPr baseline="0"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/>
          </a:p>
        </p:txBody>
      </p:sp>
      <p:sp>
        <p:nvSpPr>
          <p:cNvPr id="24" name="図プレースホルダー 21"/>
          <p:cNvSpPr>
            <a:spLocks noGrp="1"/>
          </p:cNvSpPr>
          <p:nvPr>
            <p:ph type="pic" sz="quarter" idx="14" hasCustomPrompt="1"/>
          </p:nvPr>
        </p:nvSpPr>
        <p:spPr>
          <a:xfrm>
            <a:off x="2883835" y="4664886"/>
            <a:ext cx="3489313" cy="1530170"/>
          </a:xfrm>
          <a:custGeom>
            <a:avLst/>
            <a:gdLst/>
            <a:ahLst/>
            <a:cxnLst/>
            <a:rect l="l" t="t" r="r" b="b"/>
            <a:pathLst>
              <a:path w="3489313" h="1530170">
                <a:moveTo>
                  <a:pt x="0" y="0"/>
                </a:moveTo>
                <a:lnTo>
                  <a:pt x="2685530" y="0"/>
                </a:lnTo>
                <a:lnTo>
                  <a:pt x="3489313" y="1530170"/>
                </a:lnTo>
                <a:lnTo>
                  <a:pt x="803783" y="1530170"/>
                </a:lnTo>
                <a:close/>
              </a:path>
            </a:pathLst>
          </a:custGeom>
        </p:spPr>
        <p:txBody>
          <a:bodyPr/>
          <a:lstStyle>
            <a:lvl1pPr>
              <a:defRPr baseline="0"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/>
          </a:p>
        </p:txBody>
      </p:sp>
      <p:sp>
        <p:nvSpPr>
          <p:cNvPr id="27" name="テキスト プレースホルダー 11"/>
          <p:cNvSpPr>
            <a:spLocks noGrp="1"/>
          </p:cNvSpPr>
          <p:nvPr>
            <p:ph type="body" sz="quarter" idx="15" hasCustomPrompt="1"/>
          </p:nvPr>
        </p:nvSpPr>
        <p:spPr>
          <a:xfrm>
            <a:off x="7252996" y="6535716"/>
            <a:ext cx="10081120" cy="1088019"/>
          </a:xfrm>
        </p:spPr>
        <p:txBody>
          <a:bodyPr anchor="b">
            <a:noAutofit/>
          </a:bodyPr>
          <a:lstStyle>
            <a:lvl1pPr algn="l">
              <a:lnSpc>
                <a:spcPct val="100000"/>
              </a:lnSpc>
              <a:spcBef>
                <a:spcPts val="0"/>
              </a:spcBef>
              <a:defRPr sz="5400" spc="600" baseline="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8" name="テキスト プレースホルダー 11"/>
          <p:cNvSpPr>
            <a:spLocks noGrp="1"/>
          </p:cNvSpPr>
          <p:nvPr>
            <p:ph type="body" sz="quarter" idx="16" hasCustomPrompt="1"/>
          </p:nvPr>
        </p:nvSpPr>
        <p:spPr>
          <a:xfrm>
            <a:off x="7252996" y="7761288"/>
            <a:ext cx="10081120" cy="1519734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spcBef>
                <a:spcPts val="0"/>
              </a:spcBef>
              <a:defRPr sz="24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</a:p>
          <a:p>
            <a:pPr lvl="0"/>
            <a:endParaRPr lang="en-US" altLang="ja-JP" dirty="0" smtClean="0"/>
          </a:p>
        </p:txBody>
      </p:sp>
      <p:sp>
        <p:nvSpPr>
          <p:cNvPr id="31" name="テキスト プレースホルダー 11"/>
          <p:cNvSpPr>
            <a:spLocks noGrp="1"/>
          </p:cNvSpPr>
          <p:nvPr>
            <p:ph type="body" sz="quarter" idx="32" hasCustomPrompt="1"/>
          </p:nvPr>
        </p:nvSpPr>
        <p:spPr>
          <a:xfrm>
            <a:off x="4233238" y="872448"/>
            <a:ext cx="9254338" cy="1395154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spcBef>
                <a:spcPts val="0"/>
              </a:spcBef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</a:p>
        </p:txBody>
      </p:sp>
      <p:sp>
        <p:nvSpPr>
          <p:cNvPr id="32" name="テキスト プレースホルダー 11"/>
          <p:cNvSpPr>
            <a:spLocks noGrp="1"/>
          </p:cNvSpPr>
          <p:nvPr>
            <p:ph type="body" sz="quarter" idx="33" hasCustomPrompt="1"/>
          </p:nvPr>
        </p:nvSpPr>
        <p:spPr>
          <a:xfrm>
            <a:off x="5285045" y="2852669"/>
            <a:ext cx="9254338" cy="1395154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spcBef>
                <a:spcPts val="0"/>
              </a:spcBef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</a:p>
        </p:txBody>
      </p:sp>
      <p:sp>
        <p:nvSpPr>
          <p:cNvPr id="33" name="テキスト プレースホルダー 11"/>
          <p:cNvSpPr>
            <a:spLocks noGrp="1"/>
          </p:cNvSpPr>
          <p:nvPr>
            <p:ph type="body" sz="quarter" idx="34" hasCustomPrompt="1"/>
          </p:nvPr>
        </p:nvSpPr>
        <p:spPr>
          <a:xfrm>
            <a:off x="6348473" y="4877894"/>
            <a:ext cx="9254338" cy="1395154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spcBef>
                <a:spcPts val="0"/>
              </a:spcBef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</a:p>
        </p:txBody>
      </p:sp>
    </p:spTree>
    <p:extLst>
      <p:ext uri="{BB962C8B-B14F-4D97-AF65-F5344CB8AC3E}">
        <p14:creationId xmlns:p14="http://schemas.microsoft.com/office/powerpoint/2010/main" val="144324320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8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10" presetClass="entr" presetSubtype="0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2250"/>
                            </p:stCondLst>
                            <p:childTnLst>
                              <p:par>
                                <p:cTn id="24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6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9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2750"/>
                            </p:stCondLst>
                            <p:childTnLst>
                              <p:par>
                                <p:cTn id="31" presetID="10" presetClass="entr" presetSubtype="0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3500"/>
                            </p:stCondLst>
                            <p:childTnLst>
                              <p:par>
                                <p:cTn id="3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7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0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4000"/>
                            </p:stCondLst>
                            <p:childTnLst>
                              <p:par>
                                <p:cTn id="42" presetID="2" presetClass="entr" presetSubtype="2" decel="100000" fill="hold" grpId="0" nodeType="afterEffect">
                                  <p:stCondLst>
                                    <p:cond delay="25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6" presetID="22" presetClass="entr" presetSubtype="8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8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2" presetClass="entr" presetSubtype="2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1" grpId="0" animBg="1"/>
      <p:bldP spid="40" grpId="0" animBg="1"/>
      <p:bldP spid="39" grpId="0" animBg="1"/>
      <p:bldP spid="34" grpId="0" animBg="1"/>
      <p:bldP spid="22" grpId="0"/>
      <p:bldP spid="23" grpId="0"/>
      <p:bldP spid="24" grpId="0"/>
      <p:bldP spid="27" grpId="0">
        <p:tmplLst>
          <p:tmpl>
            <p:tnLst>
              <p:par>
                <p:cTn presetID="2" presetClass="entr" presetSubtype="2" decel="100000" fill="hold" nodeType="afterEffect">
                  <p:stCondLst>
                    <p:cond delay="250"/>
                  </p:stCondLst>
                  <p:iterate type="wd">
                    <p:tmPct val="10000"/>
                  </p:iterate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8" grpId="0">
        <p:tmplLst>
          <p:tmpl>
            <p:tnLst>
              <p:par>
                <p:cTn presetID="2" presetClass="entr" presetSubtype="2" decel="10000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1" grpId="0">
        <p:tmplLst>
          <p:tmpl>
            <p:tnLst>
              <p:par>
                <p:cTn presetID="22" presetClass="entr" presetSubtype="8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3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2" grpId="0">
        <p:tmplLst>
          <p:tmpl>
            <p:tnLst>
              <p:par>
                <p:cTn presetID="22" presetClass="entr" presetSubtype="8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3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3" grpId="0">
        <p:tmplLst>
          <p:tmpl>
            <p:tnLst>
              <p:par>
                <p:cTn presetID="22" presetClass="entr" presetSubtype="8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33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5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obile 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25" name="直線コネクタ 24"/>
          <p:cNvCxnSpPr/>
          <p:nvPr userDrawn="1"/>
        </p:nvCxnSpPr>
        <p:spPr>
          <a:xfrm flipH="1">
            <a:off x="0" y="2414064"/>
            <a:ext cx="18286413" cy="0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  <a:alpha val="70000"/>
                  </a:prstClr>
                </a:solidFill>
              </a:rPr>
              <a:t>The Power of PowerPoint | thepopp.com</a:t>
            </a:r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87164BF-D67A-46C0-81D2-5BAF67C00C80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  <p:pic>
        <p:nvPicPr>
          <p:cNvPr id="22" name="図 21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01348" y="951470"/>
            <a:ext cx="3894306" cy="7956932"/>
          </a:xfrm>
          <a:prstGeom prst="rect">
            <a:avLst/>
          </a:prstGeom>
        </p:spPr>
      </p:pic>
      <p:sp>
        <p:nvSpPr>
          <p:cNvPr id="24" name="図プレースホルダー 23"/>
          <p:cNvSpPr>
            <a:spLocks noGrp="1"/>
          </p:cNvSpPr>
          <p:nvPr>
            <p:ph type="pic" sz="quarter" idx="12" hasCustomPrompt="1"/>
          </p:nvPr>
        </p:nvSpPr>
        <p:spPr>
          <a:xfrm>
            <a:off x="2280575" y="1976438"/>
            <a:ext cx="3335852" cy="5956300"/>
          </a:xfrm>
        </p:spPr>
        <p:txBody>
          <a:bodyPr/>
          <a:lstStyle>
            <a:lvl1pPr>
              <a:defRPr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/>
          </a:p>
        </p:txBody>
      </p:sp>
      <p:sp>
        <p:nvSpPr>
          <p:cNvPr id="26" name="テキスト プレースホルダー 11"/>
          <p:cNvSpPr>
            <a:spLocks noGrp="1"/>
          </p:cNvSpPr>
          <p:nvPr>
            <p:ph type="body" sz="quarter" idx="15" hasCustomPrompt="1"/>
          </p:nvPr>
        </p:nvSpPr>
        <p:spPr>
          <a:xfrm>
            <a:off x="6142789" y="1318075"/>
            <a:ext cx="10081120" cy="1088019"/>
          </a:xfrm>
        </p:spPr>
        <p:txBody>
          <a:bodyPr anchor="b">
            <a:noAutofit/>
          </a:bodyPr>
          <a:lstStyle>
            <a:lvl1pPr algn="l">
              <a:lnSpc>
                <a:spcPct val="100000"/>
              </a:lnSpc>
              <a:spcBef>
                <a:spcPts val="0"/>
              </a:spcBef>
              <a:defRPr sz="5400" spc="600" baseline="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9" name="テキスト プレースホルダー 11"/>
          <p:cNvSpPr>
            <a:spLocks noGrp="1"/>
          </p:cNvSpPr>
          <p:nvPr>
            <p:ph type="body" sz="quarter" idx="16" hasCustomPrompt="1"/>
          </p:nvPr>
        </p:nvSpPr>
        <p:spPr>
          <a:xfrm>
            <a:off x="6787588" y="3273388"/>
            <a:ext cx="9541060" cy="1350150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0" name="テキスト プレースホルダー 11"/>
          <p:cNvSpPr>
            <a:spLocks noGrp="1"/>
          </p:cNvSpPr>
          <p:nvPr>
            <p:ph type="body" sz="quarter" idx="17" hasCustomPrompt="1"/>
          </p:nvPr>
        </p:nvSpPr>
        <p:spPr>
          <a:xfrm>
            <a:off x="6787588" y="2693958"/>
            <a:ext cx="9541060" cy="773203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32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2" name="テキスト プレースホルダー 11"/>
          <p:cNvSpPr>
            <a:spLocks noGrp="1"/>
          </p:cNvSpPr>
          <p:nvPr>
            <p:ph type="body" sz="quarter" idx="18" hasCustomPrompt="1"/>
          </p:nvPr>
        </p:nvSpPr>
        <p:spPr>
          <a:xfrm>
            <a:off x="6787588" y="5266996"/>
            <a:ext cx="9541060" cy="1350150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3" name="テキスト プレースホルダー 11"/>
          <p:cNvSpPr>
            <a:spLocks noGrp="1"/>
          </p:cNvSpPr>
          <p:nvPr>
            <p:ph type="body" sz="quarter" idx="19" hasCustomPrompt="1"/>
          </p:nvPr>
        </p:nvSpPr>
        <p:spPr>
          <a:xfrm>
            <a:off x="6787588" y="4687566"/>
            <a:ext cx="9541060" cy="773203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32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5" name="テキスト プレースホルダー 11"/>
          <p:cNvSpPr>
            <a:spLocks noGrp="1"/>
          </p:cNvSpPr>
          <p:nvPr>
            <p:ph type="body" sz="quarter" idx="20" hasCustomPrompt="1"/>
          </p:nvPr>
        </p:nvSpPr>
        <p:spPr>
          <a:xfrm>
            <a:off x="6787588" y="7303740"/>
            <a:ext cx="9541060" cy="1350150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6" name="テキスト プレースホルダー 11"/>
          <p:cNvSpPr>
            <a:spLocks noGrp="1"/>
          </p:cNvSpPr>
          <p:nvPr>
            <p:ph type="body" sz="quarter" idx="21" hasCustomPrompt="1"/>
          </p:nvPr>
        </p:nvSpPr>
        <p:spPr>
          <a:xfrm>
            <a:off x="6787588" y="6724310"/>
            <a:ext cx="9541060" cy="773203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32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8" name="ホームベース 27"/>
          <p:cNvSpPr/>
          <p:nvPr userDrawn="1"/>
        </p:nvSpPr>
        <p:spPr>
          <a:xfrm>
            <a:off x="6307891" y="2890043"/>
            <a:ext cx="479695" cy="359473"/>
          </a:xfrm>
          <a:prstGeom prst="homePlate">
            <a:avLst/>
          </a:prstGeom>
          <a:solidFill>
            <a:schemeClr val="accent1"/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31" name="ホームベース 30"/>
          <p:cNvSpPr/>
          <p:nvPr userDrawn="1"/>
        </p:nvSpPr>
        <p:spPr>
          <a:xfrm>
            <a:off x="6307891" y="4883651"/>
            <a:ext cx="479695" cy="359473"/>
          </a:xfrm>
          <a:prstGeom prst="homePlate">
            <a:avLst/>
          </a:prstGeom>
          <a:solidFill>
            <a:schemeClr val="accent1"/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34" name="ホームベース 33"/>
          <p:cNvSpPr/>
          <p:nvPr userDrawn="1"/>
        </p:nvSpPr>
        <p:spPr>
          <a:xfrm>
            <a:off x="6307891" y="6920395"/>
            <a:ext cx="479695" cy="359473"/>
          </a:xfrm>
          <a:prstGeom prst="homePlate">
            <a:avLst/>
          </a:prstGeom>
          <a:solidFill>
            <a:schemeClr val="accent1"/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3806171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22" presetClass="entr" presetSubtype="2" fill="hold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4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250"/>
                            </p:stCondLst>
                            <p:childTnLst>
                              <p:par>
                                <p:cTn id="16" presetID="2" presetClass="entr" presetSubtype="2" decel="100000" fill="hold" grpId="0" nodeType="after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800"/>
                            </p:stCondLst>
                            <p:childTnLst>
                              <p:par>
                                <p:cTn id="21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2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2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2300"/>
                            </p:stCondLst>
                            <p:childTnLst>
                              <p:par>
                                <p:cTn id="34" presetID="2" presetClass="entr" presetSubtype="8" decel="10000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8" presetID="2" presetClass="entr" presetSubtype="2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2" presetID="2" presetClass="entr" presetSubtype="2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3300"/>
                            </p:stCondLst>
                            <p:childTnLst>
                              <p:par>
                                <p:cTn id="47" presetID="2" presetClass="entr" presetSubtype="8" decel="10000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2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" presetID="2" presetClass="entr" presetSubtype="2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" grpId="0"/>
      <p:bldP spid="26" grpId="0">
        <p:tmplLst>
          <p:tmpl>
            <p:tnLst>
              <p:par>
                <p:cTn presetID="2" presetClass="entr" presetSubtype="2" decel="100000" fill="hold" nodeType="afterEffect">
                  <p:stCondLst>
                    <p:cond delay="0"/>
                  </p:stCondLst>
                  <p:iterate type="wd">
                    <p:tmPct val="10000"/>
                  </p:iterate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9" grpId="0">
        <p:tmplLst>
          <p:tmpl>
            <p:tnLst>
              <p:par>
                <p:cTn presetID="2" presetClass="entr" presetSubtype="2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0" grpId="0">
        <p:tmplLst>
          <p:tmpl>
            <p:tnLst>
              <p:par>
                <p:cTn presetID="2" presetClass="entr" presetSubtype="2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2" grpId="0">
        <p:tmplLst>
          <p:tmpl>
            <p:tnLst>
              <p:par>
                <p:cTn presetID="2" presetClass="entr" presetSubtype="2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3" grpId="0">
        <p:tmplLst>
          <p:tmpl>
            <p:tnLst>
              <p:par>
                <p:cTn presetID="2" presetClass="entr" presetSubtype="2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5" grpId="0">
        <p:tmplLst>
          <p:tmpl>
            <p:tnLst>
              <p:par>
                <p:cTn presetID="2" presetClass="entr" presetSubtype="2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6" grpId="0">
        <p:tmplLst>
          <p:tmpl>
            <p:tnLst>
              <p:par>
                <p:cTn presetID="2" presetClass="entr" presetSubtype="2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8" grpId="0" animBg="1"/>
      <p:bldP spid="31" grpId="0" animBg="1"/>
      <p:bldP spid="34" grpId="0" animBg="1"/>
    </p:bldLst>
  </p:timing>
</p:sldLayout>
</file>

<file path=ppt/slideLayouts/slideLayout5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obile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正方形/長方形 1"/>
          <p:cNvSpPr/>
          <p:nvPr userDrawn="1"/>
        </p:nvSpPr>
        <p:spPr>
          <a:xfrm>
            <a:off x="0" y="5323520"/>
            <a:ext cx="18286413" cy="13501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  <a:alpha val="70000"/>
                  </a:prstClr>
                </a:solidFill>
              </a:rPr>
              <a:t>The Power of PowerPoint | thepopp.com</a:t>
            </a:r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87164BF-D67A-46C0-81D2-5BAF67C00C80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  <p:pic>
        <p:nvPicPr>
          <p:cNvPr id="22" name="図 21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01348" y="951470"/>
            <a:ext cx="3894306" cy="7956932"/>
          </a:xfrm>
          <a:prstGeom prst="rect">
            <a:avLst/>
          </a:prstGeom>
        </p:spPr>
      </p:pic>
      <p:sp>
        <p:nvSpPr>
          <p:cNvPr id="24" name="図プレースホルダー 23"/>
          <p:cNvSpPr>
            <a:spLocks noGrp="1"/>
          </p:cNvSpPr>
          <p:nvPr>
            <p:ph type="pic" sz="quarter" idx="12" hasCustomPrompt="1"/>
          </p:nvPr>
        </p:nvSpPr>
        <p:spPr>
          <a:xfrm>
            <a:off x="2280575" y="1976438"/>
            <a:ext cx="3335852" cy="5956300"/>
          </a:xfrm>
        </p:spPr>
        <p:txBody>
          <a:bodyPr/>
          <a:lstStyle>
            <a:lvl1pPr>
              <a:defRPr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/>
          </a:p>
        </p:txBody>
      </p:sp>
      <p:sp>
        <p:nvSpPr>
          <p:cNvPr id="26" name="テキスト プレースホルダー 11"/>
          <p:cNvSpPr>
            <a:spLocks noGrp="1"/>
          </p:cNvSpPr>
          <p:nvPr>
            <p:ph type="body" sz="quarter" idx="15" hasCustomPrompt="1"/>
          </p:nvPr>
        </p:nvSpPr>
        <p:spPr>
          <a:xfrm>
            <a:off x="6142789" y="5413530"/>
            <a:ext cx="10081120" cy="1088019"/>
          </a:xfrm>
        </p:spPr>
        <p:txBody>
          <a:bodyPr anchor="b">
            <a:noAutofit/>
          </a:bodyPr>
          <a:lstStyle>
            <a:lvl1pPr algn="l">
              <a:lnSpc>
                <a:spcPct val="100000"/>
              </a:lnSpc>
              <a:spcBef>
                <a:spcPts val="0"/>
              </a:spcBef>
              <a:defRPr sz="5400" spc="600" baseline="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8" name="テキスト プレースホルダー 11"/>
          <p:cNvSpPr>
            <a:spLocks noGrp="1"/>
          </p:cNvSpPr>
          <p:nvPr>
            <p:ph type="body" sz="quarter" idx="20" hasCustomPrompt="1"/>
          </p:nvPr>
        </p:nvSpPr>
        <p:spPr>
          <a:xfrm>
            <a:off x="6172876" y="6763679"/>
            <a:ext cx="10891210" cy="2025225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4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70285443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4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2" presetClass="entr" presetSubtype="2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2" presetClass="entr" presetSubtype="2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24" grpId="0"/>
      <p:bldP spid="26" grpId="0">
        <p:tmplLst>
          <p:tmpl>
            <p:tnLst>
              <p:par>
                <p:cTn presetID="2" presetClass="entr" presetSubtype="2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8" grpId="0">
        <p:tmplLst>
          <p:tmpl>
            <p:tnLst>
              <p:par>
                <p:cTn presetID="2" presetClass="entr" presetSubtype="2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Normal Table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en-US" altLang="ja-JP" dirty="0" smtClean="0"/>
              <a:t>SLIDE TITLE HERE</a:t>
            </a:r>
            <a:endParaRPr kumimoji="1" lang="ja-JP" altLang="en-US" dirty="0"/>
          </a:p>
        </p:txBody>
      </p: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 smtClean="0"/>
              <a:t>The Power of PowerPoint | thepopp.com</a:t>
            </a:r>
            <a:endParaRPr lang="en-US" dirty="0"/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87164BF-D67A-46C0-81D2-5BAF67C00C80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5" name="1 つの角を丸めた四角形 4"/>
          <p:cNvSpPr/>
          <p:nvPr userDrawn="1"/>
        </p:nvSpPr>
        <p:spPr>
          <a:xfrm flipH="1">
            <a:off x="1034618" y="2668225"/>
            <a:ext cx="3780420" cy="1048493"/>
          </a:xfrm>
          <a:prstGeom prst="round1Rect">
            <a:avLst/>
          </a:prstGeom>
          <a:solidFill>
            <a:schemeClr val="accent1">
              <a:lumMod val="75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/>
          </a:p>
        </p:txBody>
      </p:sp>
      <p:sp>
        <p:nvSpPr>
          <p:cNvPr id="6" name="正方形/長方形 5"/>
          <p:cNvSpPr/>
          <p:nvPr userDrawn="1"/>
        </p:nvSpPr>
        <p:spPr>
          <a:xfrm>
            <a:off x="4878870" y="2668225"/>
            <a:ext cx="4042080" cy="1048493"/>
          </a:xfrm>
          <a:prstGeom prst="rect">
            <a:avLst/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/>
          </a:p>
        </p:txBody>
      </p:sp>
      <p:sp>
        <p:nvSpPr>
          <p:cNvPr id="7" name="正方形/長方形 6"/>
          <p:cNvSpPr/>
          <p:nvPr userDrawn="1"/>
        </p:nvSpPr>
        <p:spPr>
          <a:xfrm>
            <a:off x="8989720" y="2668225"/>
            <a:ext cx="4042080" cy="1048493"/>
          </a:xfrm>
          <a:prstGeom prst="rect">
            <a:avLst/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/>
          </a:p>
        </p:txBody>
      </p:sp>
      <p:sp>
        <p:nvSpPr>
          <p:cNvPr id="8" name="1 つの角を丸めた四角形 7"/>
          <p:cNvSpPr/>
          <p:nvPr userDrawn="1"/>
        </p:nvSpPr>
        <p:spPr>
          <a:xfrm>
            <a:off x="13100571" y="2668225"/>
            <a:ext cx="4042080" cy="1048493"/>
          </a:xfrm>
          <a:prstGeom prst="round1Rect">
            <a:avLst/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/>
          </a:p>
        </p:txBody>
      </p:sp>
      <p:sp>
        <p:nvSpPr>
          <p:cNvPr id="9" name="正方形/長方形 8"/>
          <p:cNvSpPr/>
          <p:nvPr userDrawn="1"/>
        </p:nvSpPr>
        <p:spPr>
          <a:xfrm>
            <a:off x="1037960" y="3787309"/>
            <a:ext cx="3777078" cy="660290"/>
          </a:xfrm>
          <a:prstGeom prst="rect">
            <a:avLst/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/>
          </a:p>
        </p:txBody>
      </p:sp>
      <p:sp>
        <p:nvSpPr>
          <p:cNvPr id="10" name="正方形/長方形 9"/>
          <p:cNvSpPr/>
          <p:nvPr userDrawn="1"/>
        </p:nvSpPr>
        <p:spPr>
          <a:xfrm>
            <a:off x="1037960" y="4534003"/>
            <a:ext cx="3777078" cy="660290"/>
          </a:xfrm>
          <a:prstGeom prst="rect">
            <a:avLst/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/>
          </a:p>
        </p:txBody>
      </p:sp>
      <p:sp>
        <p:nvSpPr>
          <p:cNvPr id="11" name="正方形/長方形 10"/>
          <p:cNvSpPr/>
          <p:nvPr userDrawn="1"/>
        </p:nvSpPr>
        <p:spPr>
          <a:xfrm>
            <a:off x="1037960" y="5280697"/>
            <a:ext cx="3777078" cy="660290"/>
          </a:xfrm>
          <a:prstGeom prst="rect">
            <a:avLst/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/>
          </a:p>
        </p:txBody>
      </p:sp>
      <p:sp>
        <p:nvSpPr>
          <p:cNvPr id="14" name="1 つの角を丸めた四角形 13"/>
          <p:cNvSpPr/>
          <p:nvPr userDrawn="1"/>
        </p:nvSpPr>
        <p:spPr>
          <a:xfrm flipH="1" flipV="1">
            <a:off x="1037960" y="6011158"/>
            <a:ext cx="3777078" cy="660290"/>
          </a:xfrm>
          <a:prstGeom prst="round1Rect">
            <a:avLst>
              <a:gd name="adj" fmla="val 31639"/>
            </a:avLst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/>
          </a:p>
        </p:txBody>
      </p:sp>
      <p:sp>
        <p:nvSpPr>
          <p:cNvPr id="17" name="正方形/長方形 16"/>
          <p:cNvSpPr/>
          <p:nvPr userDrawn="1"/>
        </p:nvSpPr>
        <p:spPr>
          <a:xfrm>
            <a:off x="4878870" y="3787309"/>
            <a:ext cx="4042080" cy="66029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/>
          </a:p>
        </p:txBody>
      </p:sp>
      <p:sp>
        <p:nvSpPr>
          <p:cNvPr id="18" name="正方形/長方形 17"/>
          <p:cNvSpPr/>
          <p:nvPr userDrawn="1"/>
        </p:nvSpPr>
        <p:spPr>
          <a:xfrm>
            <a:off x="4878870" y="4534003"/>
            <a:ext cx="4042080" cy="66029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/>
          </a:p>
        </p:txBody>
      </p:sp>
      <p:sp>
        <p:nvSpPr>
          <p:cNvPr id="19" name="正方形/長方形 18"/>
          <p:cNvSpPr/>
          <p:nvPr userDrawn="1"/>
        </p:nvSpPr>
        <p:spPr>
          <a:xfrm>
            <a:off x="4878870" y="5280697"/>
            <a:ext cx="4042080" cy="66029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/>
          </a:p>
        </p:txBody>
      </p:sp>
      <p:sp>
        <p:nvSpPr>
          <p:cNvPr id="22" name="正方形/長方形 21"/>
          <p:cNvSpPr/>
          <p:nvPr userDrawn="1"/>
        </p:nvSpPr>
        <p:spPr>
          <a:xfrm>
            <a:off x="4878870" y="6011158"/>
            <a:ext cx="4042080" cy="66029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/>
          </a:p>
        </p:txBody>
      </p:sp>
      <p:sp>
        <p:nvSpPr>
          <p:cNvPr id="23" name="正方形/長方形 22"/>
          <p:cNvSpPr/>
          <p:nvPr userDrawn="1"/>
        </p:nvSpPr>
        <p:spPr>
          <a:xfrm>
            <a:off x="8989720" y="3787309"/>
            <a:ext cx="4042080" cy="66029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/>
          </a:p>
        </p:txBody>
      </p:sp>
      <p:sp>
        <p:nvSpPr>
          <p:cNvPr id="24" name="正方形/長方形 23"/>
          <p:cNvSpPr/>
          <p:nvPr userDrawn="1"/>
        </p:nvSpPr>
        <p:spPr>
          <a:xfrm>
            <a:off x="8989720" y="4534003"/>
            <a:ext cx="4042080" cy="66029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/>
          </a:p>
        </p:txBody>
      </p:sp>
      <p:sp>
        <p:nvSpPr>
          <p:cNvPr id="25" name="正方形/長方形 24"/>
          <p:cNvSpPr/>
          <p:nvPr userDrawn="1"/>
        </p:nvSpPr>
        <p:spPr>
          <a:xfrm>
            <a:off x="8989720" y="5280697"/>
            <a:ext cx="4042080" cy="66029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/>
          </a:p>
        </p:txBody>
      </p:sp>
      <p:sp>
        <p:nvSpPr>
          <p:cNvPr id="28" name="正方形/長方形 27"/>
          <p:cNvSpPr/>
          <p:nvPr userDrawn="1"/>
        </p:nvSpPr>
        <p:spPr>
          <a:xfrm>
            <a:off x="8989720" y="6011158"/>
            <a:ext cx="4042080" cy="66029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/>
          </a:p>
        </p:txBody>
      </p:sp>
      <p:sp>
        <p:nvSpPr>
          <p:cNvPr id="29" name="正方形/長方形 28"/>
          <p:cNvSpPr/>
          <p:nvPr userDrawn="1"/>
        </p:nvSpPr>
        <p:spPr>
          <a:xfrm>
            <a:off x="13100571" y="3787309"/>
            <a:ext cx="4042080" cy="66029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/>
          </a:p>
        </p:txBody>
      </p:sp>
      <p:sp>
        <p:nvSpPr>
          <p:cNvPr id="30" name="正方形/長方形 29"/>
          <p:cNvSpPr/>
          <p:nvPr userDrawn="1"/>
        </p:nvSpPr>
        <p:spPr>
          <a:xfrm>
            <a:off x="13100571" y="4534003"/>
            <a:ext cx="4042080" cy="66029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/>
          </a:p>
        </p:txBody>
      </p:sp>
      <p:sp>
        <p:nvSpPr>
          <p:cNvPr id="31" name="正方形/長方形 30"/>
          <p:cNvSpPr/>
          <p:nvPr userDrawn="1"/>
        </p:nvSpPr>
        <p:spPr>
          <a:xfrm>
            <a:off x="13100571" y="5280697"/>
            <a:ext cx="4042080" cy="66029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/>
          </a:p>
        </p:txBody>
      </p:sp>
      <p:sp>
        <p:nvSpPr>
          <p:cNvPr id="34" name="1 つの角を丸めた四角形 33"/>
          <p:cNvSpPr/>
          <p:nvPr userDrawn="1"/>
        </p:nvSpPr>
        <p:spPr>
          <a:xfrm flipV="1">
            <a:off x="13100571" y="6011158"/>
            <a:ext cx="4042080" cy="660290"/>
          </a:xfrm>
          <a:prstGeom prst="round1Rect">
            <a:avLst>
              <a:gd name="adj" fmla="val 33510"/>
            </a:avLst>
          </a:prstGeom>
          <a:solidFill>
            <a:schemeClr val="accent1">
              <a:lumMod val="40000"/>
              <a:lumOff val="6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/>
          </a:p>
        </p:txBody>
      </p:sp>
      <p:sp>
        <p:nvSpPr>
          <p:cNvPr id="35" name="テキスト プレースホルダー 11"/>
          <p:cNvSpPr>
            <a:spLocks noGrp="1"/>
          </p:cNvSpPr>
          <p:nvPr>
            <p:ph type="body" sz="quarter" idx="36" hasCustomPrompt="1"/>
          </p:nvPr>
        </p:nvSpPr>
        <p:spPr>
          <a:xfrm>
            <a:off x="4878871" y="2805869"/>
            <a:ext cx="4042080" cy="773203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400" spc="3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6" name="テキスト プレースホルダー 11"/>
          <p:cNvSpPr>
            <a:spLocks noGrp="1"/>
          </p:cNvSpPr>
          <p:nvPr>
            <p:ph type="body" sz="quarter" idx="37" hasCustomPrompt="1"/>
          </p:nvPr>
        </p:nvSpPr>
        <p:spPr>
          <a:xfrm>
            <a:off x="9000490" y="2805869"/>
            <a:ext cx="4042080" cy="773203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400" spc="3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7" name="テキスト プレースホルダー 11"/>
          <p:cNvSpPr>
            <a:spLocks noGrp="1"/>
          </p:cNvSpPr>
          <p:nvPr>
            <p:ph type="body" sz="quarter" idx="38" hasCustomPrompt="1"/>
          </p:nvPr>
        </p:nvSpPr>
        <p:spPr>
          <a:xfrm>
            <a:off x="13086627" y="2805869"/>
            <a:ext cx="4042080" cy="773203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400" spc="3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8" name="テキスト プレースホルダー 11"/>
          <p:cNvSpPr>
            <a:spLocks noGrp="1"/>
          </p:cNvSpPr>
          <p:nvPr>
            <p:ph type="body" sz="quarter" idx="39" hasCustomPrompt="1"/>
          </p:nvPr>
        </p:nvSpPr>
        <p:spPr>
          <a:xfrm>
            <a:off x="1037960" y="3805046"/>
            <a:ext cx="3777078" cy="624867"/>
          </a:xfrm>
        </p:spPr>
        <p:txBody>
          <a:bodyPr anchor="ctr">
            <a:noAutofit/>
          </a:bodyPr>
          <a:lstStyle>
            <a:lvl1pPr algn="r">
              <a:lnSpc>
                <a:spcPct val="120000"/>
              </a:lnSpc>
              <a:defRPr sz="2400" spc="3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9" name="テキスト プレースホルダー 11"/>
          <p:cNvSpPr>
            <a:spLocks noGrp="1"/>
          </p:cNvSpPr>
          <p:nvPr>
            <p:ph type="body" sz="quarter" idx="40" hasCustomPrompt="1"/>
          </p:nvPr>
        </p:nvSpPr>
        <p:spPr>
          <a:xfrm>
            <a:off x="1037960" y="4534003"/>
            <a:ext cx="3777078" cy="624867"/>
          </a:xfrm>
        </p:spPr>
        <p:txBody>
          <a:bodyPr anchor="ctr">
            <a:noAutofit/>
          </a:bodyPr>
          <a:lstStyle>
            <a:lvl1pPr algn="r">
              <a:lnSpc>
                <a:spcPct val="120000"/>
              </a:lnSpc>
              <a:defRPr sz="2400" spc="3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40" name="テキスト プレースホルダー 11"/>
          <p:cNvSpPr>
            <a:spLocks noGrp="1"/>
          </p:cNvSpPr>
          <p:nvPr>
            <p:ph type="body" sz="quarter" idx="41" hasCustomPrompt="1"/>
          </p:nvPr>
        </p:nvSpPr>
        <p:spPr>
          <a:xfrm>
            <a:off x="1037960" y="5280697"/>
            <a:ext cx="3777078" cy="624867"/>
          </a:xfrm>
        </p:spPr>
        <p:txBody>
          <a:bodyPr anchor="ctr">
            <a:noAutofit/>
          </a:bodyPr>
          <a:lstStyle>
            <a:lvl1pPr algn="r">
              <a:lnSpc>
                <a:spcPct val="120000"/>
              </a:lnSpc>
              <a:defRPr sz="2400" spc="3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43" name="テキスト プレースホルダー 11"/>
          <p:cNvSpPr>
            <a:spLocks noGrp="1"/>
          </p:cNvSpPr>
          <p:nvPr>
            <p:ph type="body" sz="quarter" idx="44" hasCustomPrompt="1"/>
          </p:nvPr>
        </p:nvSpPr>
        <p:spPr>
          <a:xfrm>
            <a:off x="1037960" y="6023515"/>
            <a:ext cx="3777078" cy="624867"/>
          </a:xfrm>
        </p:spPr>
        <p:txBody>
          <a:bodyPr anchor="ctr">
            <a:noAutofit/>
          </a:bodyPr>
          <a:lstStyle>
            <a:lvl1pPr algn="r">
              <a:lnSpc>
                <a:spcPct val="120000"/>
              </a:lnSpc>
              <a:defRPr sz="2400" spc="3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56" name="テキスト プレースホルダー 11"/>
          <p:cNvSpPr>
            <a:spLocks noGrp="1"/>
          </p:cNvSpPr>
          <p:nvPr>
            <p:ph type="body" sz="quarter" idx="45" hasCustomPrompt="1"/>
          </p:nvPr>
        </p:nvSpPr>
        <p:spPr>
          <a:xfrm>
            <a:off x="4878870" y="3822732"/>
            <a:ext cx="4042080" cy="624867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0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57" name="テキスト プレースホルダー 11"/>
          <p:cNvSpPr>
            <a:spLocks noGrp="1"/>
          </p:cNvSpPr>
          <p:nvPr>
            <p:ph type="body" sz="quarter" idx="46" hasCustomPrompt="1"/>
          </p:nvPr>
        </p:nvSpPr>
        <p:spPr>
          <a:xfrm>
            <a:off x="4875528" y="4551689"/>
            <a:ext cx="4042080" cy="624867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0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58" name="テキスト プレースホルダー 11"/>
          <p:cNvSpPr>
            <a:spLocks noGrp="1"/>
          </p:cNvSpPr>
          <p:nvPr>
            <p:ph type="body" sz="quarter" idx="47" hasCustomPrompt="1"/>
          </p:nvPr>
        </p:nvSpPr>
        <p:spPr>
          <a:xfrm>
            <a:off x="4875528" y="5298383"/>
            <a:ext cx="4042080" cy="624867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0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61" name="テキスト プレースホルダー 11"/>
          <p:cNvSpPr>
            <a:spLocks noGrp="1"/>
          </p:cNvSpPr>
          <p:nvPr>
            <p:ph type="body" sz="quarter" idx="50" hasCustomPrompt="1"/>
          </p:nvPr>
        </p:nvSpPr>
        <p:spPr>
          <a:xfrm>
            <a:off x="4871452" y="6041201"/>
            <a:ext cx="4042080" cy="624867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0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62" name="テキスト プレースホルダー 11"/>
          <p:cNvSpPr>
            <a:spLocks noGrp="1"/>
          </p:cNvSpPr>
          <p:nvPr>
            <p:ph type="body" sz="quarter" idx="51" hasCustomPrompt="1"/>
          </p:nvPr>
        </p:nvSpPr>
        <p:spPr>
          <a:xfrm>
            <a:off x="9007908" y="3822732"/>
            <a:ext cx="4042080" cy="624867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0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63" name="テキスト プレースホルダー 11"/>
          <p:cNvSpPr>
            <a:spLocks noGrp="1"/>
          </p:cNvSpPr>
          <p:nvPr>
            <p:ph type="body" sz="quarter" idx="52" hasCustomPrompt="1"/>
          </p:nvPr>
        </p:nvSpPr>
        <p:spPr>
          <a:xfrm>
            <a:off x="9004566" y="4551689"/>
            <a:ext cx="4042080" cy="624867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0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64" name="テキスト プレースホルダー 11"/>
          <p:cNvSpPr>
            <a:spLocks noGrp="1"/>
          </p:cNvSpPr>
          <p:nvPr>
            <p:ph type="body" sz="quarter" idx="53" hasCustomPrompt="1"/>
          </p:nvPr>
        </p:nvSpPr>
        <p:spPr>
          <a:xfrm>
            <a:off x="9004566" y="5298383"/>
            <a:ext cx="4042080" cy="624867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0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67" name="テキスト プレースホルダー 11"/>
          <p:cNvSpPr>
            <a:spLocks noGrp="1"/>
          </p:cNvSpPr>
          <p:nvPr>
            <p:ph type="body" sz="quarter" idx="56" hasCustomPrompt="1"/>
          </p:nvPr>
        </p:nvSpPr>
        <p:spPr>
          <a:xfrm>
            <a:off x="9000490" y="6041201"/>
            <a:ext cx="4042080" cy="624867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0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68" name="テキスト プレースホルダー 11"/>
          <p:cNvSpPr>
            <a:spLocks noGrp="1"/>
          </p:cNvSpPr>
          <p:nvPr>
            <p:ph type="body" sz="quarter" idx="57" hasCustomPrompt="1"/>
          </p:nvPr>
        </p:nvSpPr>
        <p:spPr>
          <a:xfrm>
            <a:off x="13100571" y="3822732"/>
            <a:ext cx="4042080" cy="624867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0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69" name="テキスト プレースホルダー 11"/>
          <p:cNvSpPr>
            <a:spLocks noGrp="1"/>
          </p:cNvSpPr>
          <p:nvPr>
            <p:ph type="body" sz="quarter" idx="58" hasCustomPrompt="1"/>
          </p:nvPr>
        </p:nvSpPr>
        <p:spPr>
          <a:xfrm>
            <a:off x="13097229" y="4551689"/>
            <a:ext cx="4042080" cy="624867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0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70" name="テキスト プレースホルダー 11"/>
          <p:cNvSpPr>
            <a:spLocks noGrp="1"/>
          </p:cNvSpPr>
          <p:nvPr>
            <p:ph type="body" sz="quarter" idx="59" hasCustomPrompt="1"/>
          </p:nvPr>
        </p:nvSpPr>
        <p:spPr>
          <a:xfrm>
            <a:off x="13097229" y="5298383"/>
            <a:ext cx="4042080" cy="624867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0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73" name="テキスト プレースホルダー 11"/>
          <p:cNvSpPr>
            <a:spLocks noGrp="1"/>
          </p:cNvSpPr>
          <p:nvPr>
            <p:ph type="body" sz="quarter" idx="62" hasCustomPrompt="1"/>
          </p:nvPr>
        </p:nvSpPr>
        <p:spPr>
          <a:xfrm>
            <a:off x="13093153" y="6041201"/>
            <a:ext cx="4042080" cy="624867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0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cxnSp>
        <p:nvCxnSpPr>
          <p:cNvPr id="74" name="直線コネクタ 73"/>
          <p:cNvCxnSpPr/>
          <p:nvPr userDrawn="1"/>
        </p:nvCxnSpPr>
        <p:spPr>
          <a:xfrm flipH="1" flipV="1">
            <a:off x="3332956" y="7753789"/>
            <a:ext cx="11620500" cy="1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5" name="テキスト プレースホルダー 11"/>
          <p:cNvSpPr>
            <a:spLocks noGrp="1"/>
          </p:cNvSpPr>
          <p:nvPr>
            <p:ph type="body" sz="quarter" idx="63" hasCustomPrompt="1"/>
          </p:nvPr>
        </p:nvSpPr>
        <p:spPr>
          <a:xfrm>
            <a:off x="2097255" y="7975591"/>
            <a:ext cx="14102428" cy="1539112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spcBef>
                <a:spcPts val="0"/>
              </a:spcBef>
              <a:defRPr sz="24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32739596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500"/>
                            </p:stCondLst>
                            <p:childTnLst>
                              <p:par>
                                <p:cTn id="2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5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6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6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1000"/>
                            </p:stCondLst>
                            <p:childTnLst>
                              <p:par>
                                <p:cTn id="5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" dur="500"/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9" dur="500"/>
                                        <p:tgtEl>
                                          <p:spTgt spid="5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2" dur="500"/>
                                        <p:tgtEl>
                                          <p:spTgt spid="6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5" dur="500"/>
                                        <p:tgtEl>
                                          <p:spTgt spid="6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1500"/>
                            </p:stCondLst>
                            <p:childTnLst>
                              <p:par>
                                <p:cTn id="7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9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2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5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8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1" dur="500"/>
                                        <p:tgtEl>
                                          <p:spTgt spid="4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4" dur="500"/>
                                        <p:tgtEl>
                                          <p:spTgt spid="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7" dur="500"/>
                                        <p:tgtEl>
                                          <p:spTgt spid="6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0" dur="500"/>
                                        <p:tgtEl>
                                          <p:spTgt spid="7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1" fill="hold">
                            <p:stCondLst>
                              <p:cond delay="2000"/>
                            </p:stCondLst>
                            <p:childTnLst>
                              <p:par>
                                <p:cTn id="10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4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7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0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3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6" dur="500"/>
                                        <p:tgtEl>
                                          <p:spTgt spid="4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9" dur="500"/>
                                        <p:tgtEl>
                                          <p:spTgt spid="6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2" dur="500"/>
                                        <p:tgtEl>
                                          <p:spTgt spid="6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5" dur="500"/>
                                        <p:tgtEl>
                                          <p:spTgt spid="7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6" fill="hold">
                            <p:stCondLst>
                              <p:cond delay="2500"/>
                            </p:stCondLst>
                            <p:childTnLst>
                              <p:par>
                                <p:cTn id="127" presetID="16" presetClass="entr" presetSubtype="37" fill="hold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29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0" presetID="2" presetClass="entr" presetSubtype="4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2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3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6" grpId="0" animBg="1"/>
      <p:bldP spid="7" grpId="0" animBg="1"/>
      <p:bldP spid="8" grpId="0" animBg="1"/>
      <p:bldP spid="9" grpId="0" animBg="1"/>
      <p:bldP spid="10" grpId="0" animBg="1"/>
      <p:bldP spid="11" grpId="0" animBg="1"/>
      <p:bldP spid="14" grpId="0" animBg="1"/>
      <p:bldP spid="17" grpId="0" animBg="1"/>
      <p:bldP spid="18" grpId="0" animBg="1"/>
      <p:bldP spid="19" grpId="0" animBg="1"/>
      <p:bldP spid="22" grpId="0" animBg="1"/>
      <p:bldP spid="23" grpId="0" animBg="1"/>
      <p:bldP spid="24" grpId="0" animBg="1"/>
      <p:bldP spid="25" grpId="0" animBg="1"/>
      <p:bldP spid="28" grpId="0" animBg="1"/>
      <p:bldP spid="29" grpId="0" animBg="1"/>
      <p:bldP spid="30" grpId="0" animBg="1"/>
      <p:bldP spid="31" grpId="0" animBg="1"/>
      <p:bldP spid="34" grpId="0" animBg="1"/>
      <p:bldP spid="35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6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7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8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9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0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4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3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4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6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5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7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5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8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5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1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6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2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6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3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6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4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6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7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6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8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6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9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6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70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7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73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7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75" grpId="0">
        <p:tmplLst>
          <p:tmpl>
            <p:tnLst>
              <p:par>
                <p:cTn presetID="2" presetClass="entr" presetSubtype="4" decel="10000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7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7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5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obile 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平行四辺形 10"/>
          <p:cNvSpPr/>
          <p:nvPr userDrawn="1"/>
        </p:nvSpPr>
        <p:spPr>
          <a:xfrm>
            <a:off x="511092" y="6268625"/>
            <a:ext cx="8685965" cy="1710190"/>
          </a:xfrm>
          <a:prstGeom prst="parallelogram">
            <a:avLst>
              <a:gd name="adj" fmla="val 33670"/>
            </a:avLst>
          </a:prstGeom>
          <a:solidFill>
            <a:schemeClr val="accent1">
              <a:lumMod val="20000"/>
              <a:lumOff val="80000"/>
            </a:schemeClr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31" name="平行四辺形 30"/>
          <p:cNvSpPr/>
          <p:nvPr userDrawn="1"/>
        </p:nvSpPr>
        <p:spPr>
          <a:xfrm>
            <a:off x="293200" y="6268625"/>
            <a:ext cx="859609" cy="1710189"/>
          </a:xfrm>
          <a:prstGeom prst="parallelogram">
            <a:avLst>
              <a:gd name="adj" fmla="val 67641"/>
            </a:avLst>
          </a:prstGeom>
          <a:solidFill>
            <a:schemeClr val="accent1"/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5" name="平行四辺形 4"/>
          <p:cNvSpPr/>
          <p:nvPr userDrawn="1"/>
        </p:nvSpPr>
        <p:spPr>
          <a:xfrm>
            <a:off x="1906247" y="2083160"/>
            <a:ext cx="6660739" cy="1710190"/>
          </a:xfrm>
          <a:prstGeom prst="parallelogram">
            <a:avLst>
              <a:gd name="adj" fmla="val 33670"/>
            </a:avLst>
          </a:prstGeom>
          <a:solidFill>
            <a:schemeClr val="accent1">
              <a:lumMod val="20000"/>
              <a:lumOff val="80000"/>
            </a:schemeClr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30" name="平行四辺形 29"/>
          <p:cNvSpPr/>
          <p:nvPr userDrawn="1"/>
        </p:nvSpPr>
        <p:spPr>
          <a:xfrm>
            <a:off x="1696178" y="2083160"/>
            <a:ext cx="859609" cy="1710189"/>
          </a:xfrm>
          <a:prstGeom prst="parallelogram">
            <a:avLst>
              <a:gd name="adj" fmla="val 67641"/>
            </a:avLst>
          </a:prstGeom>
          <a:solidFill>
            <a:schemeClr val="accent1"/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0" name="平行四辺形 9"/>
          <p:cNvSpPr/>
          <p:nvPr userDrawn="1"/>
        </p:nvSpPr>
        <p:spPr>
          <a:xfrm>
            <a:off x="1186167" y="4175893"/>
            <a:ext cx="7650850" cy="1710190"/>
          </a:xfrm>
          <a:prstGeom prst="parallelogram">
            <a:avLst>
              <a:gd name="adj" fmla="val 33670"/>
            </a:avLst>
          </a:prstGeom>
          <a:solidFill>
            <a:schemeClr val="accent1">
              <a:lumMod val="20000"/>
              <a:lumOff val="80000"/>
            </a:schemeClr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8" name="平行四辺形 7"/>
          <p:cNvSpPr/>
          <p:nvPr userDrawn="1"/>
        </p:nvSpPr>
        <p:spPr>
          <a:xfrm>
            <a:off x="976098" y="4175892"/>
            <a:ext cx="859609" cy="1710189"/>
          </a:xfrm>
          <a:prstGeom prst="parallelogram">
            <a:avLst>
              <a:gd name="adj" fmla="val 67641"/>
            </a:avLst>
          </a:prstGeom>
          <a:solidFill>
            <a:schemeClr val="accent1"/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cxnSp>
        <p:nvCxnSpPr>
          <p:cNvPr id="12" name="直線コネクタ 11"/>
          <p:cNvCxnSpPr/>
          <p:nvPr userDrawn="1"/>
        </p:nvCxnSpPr>
        <p:spPr>
          <a:xfrm flipH="1">
            <a:off x="9006996" y="4773424"/>
            <a:ext cx="9279417" cy="0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  <a:alpha val="70000"/>
                  </a:prstClr>
                </a:solidFill>
              </a:rPr>
              <a:t>The Power of PowerPoint | thepopp.com</a:t>
            </a:r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87164BF-D67A-46C0-81D2-5BAF67C00C80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  <p:pic>
        <p:nvPicPr>
          <p:cNvPr id="22" name="図 21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184115" y="951470"/>
            <a:ext cx="3894306" cy="7956932"/>
          </a:xfrm>
          <a:prstGeom prst="rect">
            <a:avLst/>
          </a:prstGeom>
        </p:spPr>
      </p:pic>
      <p:sp>
        <p:nvSpPr>
          <p:cNvPr id="24" name="図プレースホルダー 23"/>
          <p:cNvSpPr>
            <a:spLocks noGrp="1"/>
          </p:cNvSpPr>
          <p:nvPr>
            <p:ph type="pic" sz="quarter" idx="12" hasCustomPrompt="1"/>
          </p:nvPr>
        </p:nvSpPr>
        <p:spPr>
          <a:xfrm>
            <a:off x="7463342" y="1976438"/>
            <a:ext cx="3335852" cy="5956300"/>
          </a:xfrm>
        </p:spPr>
        <p:txBody>
          <a:bodyPr/>
          <a:lstStyle>
            <a:lvl1pPr>
              <a:defRPr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/>
          </a:p>
        </p:txBody>
      </p:sp>
      <p:sp>
        <p:nvSpPr>
          <p:cNvPr id="13" name="テキスト プレースホルダー 11"/>
          <p:cNvSpPr>
            <a:spLocks noGrp="1"/>
          </p:cNvSpPr>
          <p:nvPr>
            <p:ph type="body" sz="quarter" idx="15" hasCustomPrompt="1"/>
          </p:nvPr>
        </p:nvSpPr>
        <p:spPr>
          <a:xfrm>
            <a:off x="11258441" y="2038155"/>
            <a:ext cx="6750750" cy="2727300"/>
          </a:xfrm>
        </p:spPr>
        <p:txBody>
          <a:bodyPr anchor="b">
            <a:noAutofit/>
          </a:bodyPr>
          <a:lstStyle>
            <a:lvl1pPr algn="l">
              <a:lnSpc>
                <a:spcPct val="100000"/>
              </a:lnSpc>
              <a:spcBef>
                <a:spcPts val="0"/>
              </a:spcBef>
              <a:defRPr sz="5400" spc="600" baseline="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5" name="テキスト プレースホルダー 11"/>
          <p:cNvSpPr>
            <a:spLocks noGrp="1"/>
          </p:cNvSpPr>
          <p:nvPr>
            <p:ph type="body" sz="quarter" idx="16" hasCustomPrompt="1"/>
          </p:nvPr>
        </p:nvSpPr>
        <p:spPr>
          <a:xfrm>
            <a:off x="11258440" y="4929936"/>
            <a:ext cx="6480721" cy="3498929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spcBef>
                <a:spcPts val="0"/>
              </a:spcBef>
              <a:defRPr sz="24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</a:p>
          <a:p>
            <a:pPr lvl="0"/>
            <a:endParaRPr lang="en-US" altLang="ja-JP" dirty="0" smtClean="0"/>
          </a:p>
        </p:txBody>
      </p:sp>
      <p:sp>
        <p:nvSpPr>
          <p:cNvPr id="16" name="テキスト プレースホルダー 11"/>
          <p:cNvSpPr>
            <a:spLocks noGrp="1"/>
          </p:cNvSpPr>
          <p:nvPr>
            <p:ph type="body" sz="quarter" idx="17" hasCustomPrompt="1"/>
          </p:nvPr>
        </p:nvSpPr>
        <p:spPr>
          <a:xfrm>
            <a:off x="2543098" y="2263180"/>
            <a:ext cx="4583730" cy="1377130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spcBef>
                <a:spcPts val="0"/>
              </a:spcBef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</a:p>
        </p:txBody>
      </p:sp>
      <p:sp>
        <p:nvSpPr>
          <p:cNvPr id="17" name="テキスト プレースホルダー 11"/>
          <p:cNvSpPr>
            <a:spLocks noGrp="1"/>
          </p:cNvSpPr>
          <p:nvPr>
            <p:ph type="body" sz="quarter" idx="18" hasCustomPrompt="1"/>
          </p:nvPr>
        </p:nvSpPr>
        <p:spPr>
          <a:xfrm>
            <a:off x="1906247" y="4342423"/>
            <a:ext cx="5239692" cy="1377130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spcBef>
                <a:spcPts val="0"/>
              </a:spcBef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</a:p>
          <a:p>
            <a:pPr lvl="0"/>
            <a:endParaRPr lang="en-US" altLang="ja-JP" dirty="0" smtClean="0"/>
          </a:p>
        </p:txBody>
      </p:sp>
      <p:sp>
        <p:nvSpPr>
          <p:cNvPr id="19" name="テキスト プレースホルダー 11"/>
          <p:cNvSpPr>
            <a:spLocks noGrp="1"/>
          </p:cNvSpPr>
          <p:nvPr>
            <p:ph type="body" sz="quarter" idx="19" hasCustomPrompt="1"/>
          </p:nvPr>
        </p:nvSpPr>
        <p:spPr>
          <a:xfrm>
            <a:off x="1276177" y="6435155"/>
            <a:ext cx="5869762" cy="1377130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spcBef>
                <a:spcPts val="0"/>
              </a:spcBef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</a:p>
          <a:p>
            <a:pPr lvl="0"/>
            <a:endParaRPr lang="en-US" altLang="ja-JP" dirty="0" smtClean="0"/>
          </a:p>
        </p:txBody>
      </p:sp>
      <p:sp>
        <p:nvSpPr>
          <p:cNvPr id="20" name="涙形 19"/>
          <p:cNvSpPr/>
          <p:nvPr userDrawn="1"/>
        </p:nvSpPr>
        <p:spPr>
          <a:xfrm rot="5400000">
            <a:off x="1752351" y="1322658"/>
            <a:ext cx="848875" cy="848875"/>
          </a:xfrm>
          <a:prstGeom prst="teardrop">
            <a:avLst/>
          </a:prstGeom>
          <a:solidFill>
            <a:schemeClr val="accent1">
              <a:lumMod val="20000"/>
              <a:lumOff val="80000"/>
            </a:schemeClr>
          </a:solidFill>
          <a:ln w="76200" cmpd="sng">
            <a:solidFill>
              <a:schemeClr val="accent1">
                <a:lumMod val="40000"/>
                <a:lumOff val="60000"/>
              </a:schemeClr>
            </a:solidFill>
            <a:beve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21" name="テキスト ボックス 20"/>
          <p:cNvSpPr txBox="1"/>
          <p:nvPr userDrawn="1"/>
        </p:nvSpPr>
        <p:spPr>
          <a:xfrm>
            <a:off x="1970642" y="1466965"/>
            <a:ext cx="412292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kumimoji="1" lang="en-US" altLang="ja-JP" dirty="0" smtClean="0">
                <a:solidFill>
                  <a:srgbClr val="53548A"/>
                </a:solidFill>
              </a:rPr>
              <a:t>1</a:t>
            </a:r>
            <a:endParaRPr kumimoji="1" lang="ja-JP" altLang="en-US" dirty="0">
              <a:solidFill>
                <a:srgbClr val="53548A"/>
              </a:solidFill>
            </a:endParaRPr>
          </a:p>
        </p:txBody>
      </p:sp>
      <p:sp>
        <p:nvSpPr>
          <p:cNvPr id="23" name="涙形 22"/>
          <p:cNvSpPr/>
          <p:nvPr userDrawn="1"/>
        </p:nvSpPr>
        <p:spPr>
          <a:xfrm rot="5400000">
            <a:off x="1057372" y="3368912"/>
            <a:ext cx="848875" cy="848875"/>
          </a:xfrm>
          <a:prstGeom prst="teardrop">
            <a:avLst/>
          </a:prstGeom>
          <a:solidFill>
            <a:schemeClr val="accent1">
              <a:lumMod val="20000"/>
              <a:lumOff val="80000"/>
            </a:schemeClr>
          </a:solidFill>
          <a:ln w="76200" cmpd="sng">
            <a:solidFill>
              <a:schemeClr val="accent1">
                <a:lumMod val="40000"/>
                <a:lumOff val="60000"/>
              </a:schemeClr>
            </a:solidFill>
            <a:beve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25" name="テキスト ボックス 24"/>
          <p:cNvSpPr txBox="1"/>
          <p:nvPr userDrawn="1"/>
        </p:nvSpPr>
        <p:spPr>
          <a:xfrm>
            <a:off x="1275663" y="3513219"/>
            <a:ext cx="412292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kumimoji="1" lang="en-US" altLang="ja-JP" dirty="0" smtClean="0">
                <a:solidFill>
                  <a:srgbClr val="53548A"/>
                </a:solidFill>
              </a:rPr>
              <a:t>2</a:t>
            </a:r>
            <a:endParaRPr kumimoji="1" lang="ja-JP" altLang="en-US" dirty="0">
              <a:solidFill>
                <a:srgbClr val="53548A"/>
              </a:solidFill>
            </a:endParaRPr>
          </a:p>
        </p:txBody>
      </p:sp>
      <p:sp>
        <p:nvSpPr>
          <p:cNvPr id="27" name="涙形 26"/>
          <p:cNvSpPr/>
          <p:nvPr userDrawn="1"/>
        </p:nvSpPr>
        <p:spPr>
          <a:xfrm rot="5400000">
            <a:off x="382297" y="5461645"/>
            <a:ext cx="848875" cy="848875"/>
          </a:xfrm>
          <a:prstGeom prst="teardrop">
            <a:avLst/>
          </a:prstGeom>
          <a:solidFill>
            <a:schemeClr val="accent1">
              <a:lumMod val="20000"/>
              <a:lumOff val="80000"/>
            </a:schemeClr>
          </a:solidFill>
          <a:ln w="76200" cmpd="sng">
            <a:solidFill>
              <a:schemeClr val="accent1">
                <a:lumMod val="40000"/>
                <a:lumOff val="60000"/>
              </a:schemeClr>
            </a:solidFill>
            <a:beve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28" name="テキスト ボックス 27"/>
          <p:cNvSpPr txBox="1"/>
          <p:nvPr userDrawn="1"/>
        </p:nvSpPr>
        <p:spPr>
          <a:xfrm>
            <a:off x="600588" y="5605952"/>
            <a:ext cx="412292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kumimoji="1" lang="en-US" altLang="ja-JP" dirty="0" smtClean="0">
                <a:solidFill>
                  <a:srgbClr val="53548A"/>
                </a:solidFill>
              </a:rPr>
              <a:t>3</a:t>
            </a:r>
            <a:endParaRPr kumimoji="1" lang="ja-JP" altLang="en-US" dirty="0">
              <a:solidFill>
                <a:srgbClr val="53548A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5829909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2" presetClass="entr" presetSubtype="2" decel="100000" fill="hold" grpId="0" nodeType="after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" presetID="2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8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050"/>
                            </p:stCondLst>
                            <p:childTnLst>
                              <p:par>
                                <p:cTn id="20" presetID="2" presetClass="entr" presetSubtype="2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550"/>
                            </p:stCondLst>
                            <p:childTnLst>
                              <p:par>
                                <p:cTn id="25" presetID="10" presetClass="entr" presetSubtype="0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22" presetClass="entr" presetSubtype="8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0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22" presetClass="entr" presetSubtype="8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3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2" presetClass="entr" presetSubtype="1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8" presetID="2" presetClass="entr" presetSubtype="1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2300"/>
                            </p:stCondLst>
                            <p:childTnLst>
                              <p:par>
                                <p:cTn id="43" presetID="10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22" presetClass="entr" presetSubtype="8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8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22" presetClass="entr" presetSubtype="8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1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2" presetClass="entr" presetSubtype="1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6" presetID="2" presetClass="entr" presetSubtype="1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3300"/>
                            </p:stCondLst>
                            <p:childTnLst>
                              <p:par>
                                <p:cTn id="61" presetID="10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" presetID="22" presetClass="entr" presetSubtype="8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6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22" presetClass="entr" presetSubtype="8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9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2" presetClass="entr" presetSubtype="1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2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3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4" presetID="2" presetClass="entr" presetSubtype="1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6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7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 animBg="1"/>
      <p:bldP spid="31" grpId="0" animBg="1"/>
      <p:bldP spid="5" grpId="0" animBg="1"/>
      <p:bldP spid="30" grpId="0" animBg="1"/>
      <p:bldP spid="10" grpId="0" animBg="1"/>
      <p:bldP spid="8" grpId="0" animBg="1"/>
      <p:bldP spid="24" grpId="0"/>
      <p:bldP spid="13" grpId="0">
        <p:tmplLst>
          <p:tmpl>
            <p:tnLst>
              <p:par>
                <p:cTn presetID="2" presetClass="entr" presetSubtype="2" decel="100000" fill="hold" nodeType="afterEffect">
                  <p:stCondLst>
                    <p:cond delay="0"/>
                  </p:stCondLst>
                  <p:iterate type="wd">
                    <p:tmPct val="10000"/>
                  </p:iterate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5" grpId="0"/>
      <p:bldP spid="16" grpId="0">
        <p:tmplLst>
          <p:tmpl>
            <p:tnLst>
              <p:par>
                <p:cTn presetID="22" presetClass="entr" presetSubtype="8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1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7" grpId="0">
        <p:tmplLst>
          <p:tmpl>
            <p:tnLst>
              <p:par>
                <p:cTn presetID="22" presetClass="entr" presetSubtype="8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1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9" grpId="0">
        <p:tmplLst>
          <p:tmpl>
            <p:tnLst>
              <p:par>
                <p:cTn presetID="22" presetClass="entr" presetSubtype="8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1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0" grpId="0" animBg="1"/>
      <p:bldP spid="21" grpId="0"/>
      <p:bldP spid="23" grpId="0" animBg="1"/>
      <p:bldP spid="25" grpId="0"/>
      <p:bldP spid="27" grpId="0" animBg="1"/>
      <p:bldP spid="28" grpId="0"/>
    </p:bldLst>
  </p:timing>
</p:sldLayout>
</file>

<file path=ppt/slideLayouts/slideLayout5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obile 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正方形/長方形 14"/>
          <p:cNvSpPr/>
          <p:nvPr userDrawn="1"/>
        </p:nvSpPr>
        <p:spPr>
          <a:xfrm>
            <a:off x="0" y="5323520"/>
            <a:ext cx="18286413" cy="13501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pic>
        <p:nvPicPr>
          <p:cNvPr id="9" name="図 8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931284" y="510933"/>
            <a:ext cx="3820508" cy="9260434"/>
          </a:xfrm>
          <a:prstGeom prst="rect">
            <a:avLst/>
          </a:prstGeom>
        </p:spPr>
      </p:pic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  <a:alpha val="70000"/>
                  </a:prstClr>
                </a:solidFill>
              </a:rPr>
              <a:t>The Power of PowerPoint | thepopp.com</a:t>
            </a:r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87164BF-D67A-46C0-81D2-5BAF67C00C80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  <p:pic>
        <p:nvPicPr>
          <p:cNvPr id="22" name="図 21"/>
          <p:cNvPicPr>
            <a:picLocks noChangeAspect="1"/>
          </p:cNvPicPr>
          <p:nvPr userDrawn="1"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449044" y="1453090"/>
            <a:ext cx="3894306" cy="7956932"/>
          </a:xfrm>
          <a:prstGeom prst="rect">
            <a:avLst/>
          </a:prstGeom>
        </p:spPr>
      </p:pic>
      <p:sp>
        <p:nvSpPr>
          <p:cNvPr id="24" name="図プレースホルダー 23"/>
          <p:cNvSpPr>
            <a:spLocks noGrp="1"/>
          </p:cNvSpPr>
          <p:nvPr>
            <p:ph type="pic" sz="quarter" idx="12" hasCustomPrompt="1"/>
          </p:nvPr>
        </p:nvSpPr>
        <p:spPr>
          <a:xfrm>
            <a:off x="9728271" y="2478058"/>
            <a:ext cx="3335852" cy="5956300"/>
          </a:xfrm>
        </p:spPr>
        <p:txBody>
          <a:bodyPr/>
          <a:lstStyle>
            <a:lvl1pPr>
              <a:defRPr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/>
          </a:p>
        </p:txBody>
      </p:sp>
      <p:sp>
        <p:nvSpPr>
          <p:cNvPr id="16" name="テキスト プレースホルダー 11"/>
          <p:cNvSpPr>
            <a:spLocks noGrp="1"/>
          </p:cNvSpPr>
          <p:nvPr>
            <p:ph type="body" sz="quarter" idx="15" hasCustomPrompt="1"/>
          </p:nvPr>
        </p:nvSpPr>
        <p:spPr>
          <a:xfrm>
            <a:off x="547251" y="5413530"/>
            <a:ext cx="8595955" cy="1088019"/>
          </a:xfrm>
        </p:spPr>
        <p:txBody>
          <a:bodyPr anchor="b">
            <a:noAutofit/>
          </a:bodyPr>
          <a:lstStyle>
            <a:lvl1pPr algn="l">
              <a:lnSpc>
                <a:spcPct val="100000"/>
              </a:lnSpc>
              <a:spcBef>
                <a:spcPts val="0"/>
              </a:spcBef>
              <a:defRPr sz="5400" spc="600" baseline="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7" name="テキスト プレースホルダー 11"/>
          <p:cNvSpPr>
            <a:spLocks noGrp="1"/>
          </p:cNvSpPr>
          <p:nvPr>
            <p:ph type="body" sz="quarter" idx="20" hasCustomPrompt="1"/>
          </p:nvPr>
        </p:nvSpPr>
        <p:spPr>
          <a:xfrm>
            <a:off x="547250" y="6763679"/>
            <a:ext cx="8595955" cy="2025225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4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30203498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14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4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8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050"/>
                            </p:stCondLst>
                            <p:childTnLst>
                              <p:par>
                                <p:cTn id="25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" grpId="0" animBg="1"/>
      <p:bldP spid="24" grpId="0"/>
      <p:bldP spid="16" grpId="0">
        <p:tmplLst>
          <p:tmpl>
            <p:tnLst>
              <p:par>
                <p:cTn presetID="2" presetClass="entr" presetSubtype="8" decel="100000" fill="hold" nodeType="afterEffect">
                  <p:stCondLst>
                    <p:cond delay="0"/>
                  </p:stCondLst>
                  <p:iterate type="wd">
                    <p:tmPct val="10000"/>
                  </p:iterate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7" grpId="0">
        <p:tmplLst>
          <p:tmpl>
            <p:tnLst>
              <p:par>
                <p:cTn presetID="2" presetClass="entr" presetSubtype="8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5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obile Devices 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17" name="直線コネクタ 16"/>
          <p:cNvCxnSpPr/>
          <p:nvPr userDrawn="1"/>
        </p:nvCxnSpPr>
        <p:spPr>
          <a:xfrm flipH="1">
            <a:off x="0" y="3253290"/>
            <a:ext cx="18286413" cy="0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  <a:alpha val="70000"/>
                  </a:prstClr>
                </a:solidFill>
              </a:rPr>
              <a:t>The Power of PowerPoint | thepopp.com</a:t>
            </a:r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87164BF-D67A-46C0-81D2-5BAF67C00C80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  <p:pic>
        <p:nvPicPr>
          <p:cNvPr id="5" name="図 4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067531" y="868025"/>
            <a:ext cx="5715635" cy="8126678"/>
          </a:xfrm>
          <a:prstGeom prst="rect">
            <a:avLst/>
          </a:prstGeom>
        </p:spPr>
      </p:pic>
      <p:pic>
        <p:nvPicPr>
          <p:cNvPr id="6" name="図 5"/>
          <p:cNvPicPr>
            <a:picLocks noChangeAspect="1"/>
          </p:cNvPicPr>
          <p:nvPr userDrawn="1"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62286" y="3834097"/>
            <a:ext cx="2533388" cy="5160606"/>
          </a:xfrm>
          <a:prstGeom prst="rect">
            <a:avLst/>
          </a:prstGeom>
        </p:spPr>
      </p:pic>
      <p:sp>
        <p:nvSpPr>
          <p:cNvPr id="8" name="図プレースホルダー 7"/>
          <p:cNvSpPr>
            <a:spLocks noGrp="1"/>
          </p:cNvSpPr>
          <p:nvPr>
            <p:ph type="pic" sz="quarter" idx="12" hasCustomPrompt="1"/>
          </p:nvPr>
        </p:nvSpPr>
        <p:spPr>
          <a:xfrm>
            <a:off x="1048686" y="4501463"/>
            <a:ext cx="2160588" cy="3825875"/>
          </a:xfrm>
        </p:spPr>
        <p:txBody>
          <a:bodyPr/>
          <a:lstStyle>
            <a:lvl1pPr>
              <a:defRPr baseline="0"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/>
          </a:p>
        </p:txBody>
      </p:sp>
      <p:sp>
        <p:nvSpPr>
          <p:cNvPr id="12" name="図プレースホルダー 11"/>
          <p:cNvSpPr>
            <a:spLocks noGrp="1"/>
          </p:cNvSpPr>
          <p:nvPr>
            <p:ph type="pic" sz="quarter" idx="13" hasCustomPrompt="1"/>
          </p:nvPr>
        </p:nvSpPr>
        <p:spPr>
          <a:xfrm>
            <a:off x="3456428" y="1646033"/>
            <a:ext cx="4937841" cy="6570663"/>
          </a:xfrm>
        </p:spPr>
        <p:txBody>
          <a:bodyPr/>
          <a:lstStyle>
            <a:lvl1pPr>
              <a:defRPr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/>
          </a:p>
        </p:txBody>
      </p:sp>
      <p:sp>
        <p:nvSpPr>
          <p:cNvPr id="19" name="テキスト プレースホルダー 11"/>
          <p:cNvSpPr>
            <a:spLocks noGrp="1"/>
          </p:cNvSpPr>
          <p:nvPr>
            <p:ph type="body" sz="quarter" idx="15" hasCustomPrompt="1"/>
          </p:nvPr>
        </p:nvSpPr>
        <p:spPr>
          <a:xfrm>
            <a:off x="9098201" y="1273071"/>
            <a:ext cx="8730970" cy="1988119"/>
          </a:xfrm>
        </p:spPr>
        <p:txBody>
          <a:bodyPr anchor="b">
            <a:noAutofit/>
          </a:bodyPr>
          <a:lstStyle>
            <a:lvl1pPr algn="l">
              <a:lnSpc>
                <a:spcPct val="100000"/>
              </a:lnSpc>
              <a:spcBef>
                <a:spcPts val="0"/>
              </a:spcBef>
              <a:defRPr sz="5400" spc="600" baseline="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0" name="ホームベース 19"/>
          <p:cNvSpPr/>
          <p:nvPr userDrawn="1"/>
        </p:nvSpPr>
        <p:spPr>
          <a:xfrm>
            <a:off x="9158564" y="3719405"/>
            <a:ext cx="479695" cy="359473"/>
          </a:xfrm>
          <a:prstGeom prst="homePlate">
            <a:avLst/>
          </a:prstGeom>
          <a:solidFill>
            <a:schemeClr val="accent1"/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21" name="テキスト プレースホルダー 11"/>
          <p:cNvSpPr>
            <a:spLocks noGrp="1"/>
          </p:cNvSpPr>
          <p:nvPr>
            <p:ph type="body" sz="quarter" idx="16" hasCustomPrompt="1"/>
          </p:nvPr>
        </p:nvSpPr>
        <p:spPr>
          <a:xfrm>
            <a:off x="9638261" y="4102749"/>
            <a:ext cx="8190910" cy="1895845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spcBef>
                <a:spcPts val="0"/>
              </a:spcBef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3" name="テキスト プレースホルダー 11"/>
          <p:cNvSpPr>
            <a:spLocks noGrp="1"/>
          </p:cNvSpPr>
          <p:nvPr>
            <p:ph type="body" sz="quarter" idx="17" hasCustomPrompt="1"/>
          </p:nvPr>
        </p:nvSpPr>
        <p:spPr>
          <a:xfrm>
            <a:off x="9638261" y="3523320"/>
            <a:ext cx="8190910" cy="773203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32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5" name="ホームベース 24"/>
          <p:cNvSpPr/>
          <p:nvPr userDrawn="1"/>
        </p:nvSpPr>
        <p:spPr>
          <a:xfrm>
            <a:off x="9158564" y="6361320"/>
            <a:ext cx="479695" cy="359473"/>
          </a:xfrm>
          <a:prstGeom prst="homePlate">
            <a:avLst/>
          </a:prstGeom>
          <a:solidFill>
            <a:schemeClr val="accent1"/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27" name="テキスト プレースホルダー 11"/>
          <p:cNvSpPr>
            <a:spLocks noGrp="1"/>
          </p:cNvSpPr>
          <p:nvPr>
            <p:ph type="body" sz="quarter" idx="18" hasCustomPrompt="1"/>
          </p:nvPr>
        </p:nvSpPr>
        <p:spPr>
          <a:xfrm>
            <a:off x="9638261" y="6744664"/>
            <a:ext cx="8190910" cy="1895845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spcBef>
                <a:spcPts val="0"/>
              </a:spcBef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8" name="テキスト プレースホルダー 11"/>
          <p:cNvSpPr>
            <a:spLocks noGrp="1"/>
          </p:cNvSpPr>
          <p:nvPr>
            <p:ph type="body" sz="quarter" idx="19" hasCustomPrompt="1"/>
          </p:nvPr>
        </p:nvSpPr>
        <p:spPr>
          <a:xfrm>
            <a:off x="9638261" y="6165235"/>
            <a:ext cx="8190910" cy="773203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32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95670056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0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14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4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000"/>
                            </p:stCondLst>
                            <p:childTnLst>
                              <p:par>
                                <p:cTn id="19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1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500"/>
                            </p:stCondLst>
                            <p:childTnLst>
                              <p:par>
                                <p:cTn id="23" presetID="2" presetClass="entr" presetSubtype="2" decel="100000" fill="hold" grpId="0" nodeType="after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2050"/>
                            </p:stCondLst>
                            <p:childTnLst>
                              <p:par>
                                <p:cTn id="28" presetID="2" presetClass="entr" presetSubtype="8" decel="10000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2" presetID="2" presetClass="entr" presetSubtype="2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6" presetID="2" presetClass="entr" presetSubtype="2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3050"/>
                            </p:stCondLst>
                            <p:childTnLst>
                              <p:par>
                                <p:cTn id="41" presetID="2" presetClass="entr" presetSubtype="8" decel="10000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2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2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  <p:bldP spid="12" grpId="0"/>
      <p:bldP spid="19" grpId="0">
        <p:tmplLst>
          <p:tmpl>
            <p:tnLst>
              <p:par>
                <p:cTn presetID="2" presetClass="entr" presetSubtype="2" decel="100000" fill="hold" nodeType="afterEffect">
                  <p:stCondLst>
                    <p:cond delay="0"/>
                  </p:stCondLst>
                  <p:iterate type="wd">
                    <p:tmPct val="10000"/>
                  </p:iterate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0" grpId="0" animBg="1"/>
      <p:bldP spid="21" grpId="0">
        <p:tmplLst>
          <p:tmpl>
            <p:tnLst>
              <p:par>
                <p:cTn presetID="2" presetClass="entr" presetSubtype="2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3" grpId="0">
        <p:tmplLst>
          <p:tmpl>
            <p:tnLst>
              <p:par>
                <p:cTn presetID="2" presetClass="entr" presetSubtype="2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5" grpId="0" animBg="1"/>
      <p:bldP spid="27" grpId="0">
        <p:tmplLst>
          <p:tmpl>
            <p:tnLst>
              <p:par>
                <p:cTn presetID="2" presetClass="entr" presetSubtype="2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8" grpId="0">
        <p:tmplLst>
          <p:tmpl>
            <p:tnLst>
              <p:par>
                <p:cTn presetID="2" presetClass="entr" presetSubtype="2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5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obile Devices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正方形/長方形 15"/>
          <p:cNvSpPr/>
          <p:nvPr userDrawn="1"/>
        </p:nvSpPr>
        <p:spPr>
          <a:xfrm>
            <a:off x="0" y="5323520"/>
            <a:ext cx="18286413" cy="13501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  <a:alpha val="70000"/>
                  </a:prstClr>
                </a:solidFill>
              </a:rPr>
              <a:t>The Power of PowerPoint | thepopp.com</a:t>
            </a:r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87164BF-D67A-46C0-81D2-5BAF67C00C80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  <p:pic>
        <p:nvPicPr>
          <p:cNvPr id="5" name="図 4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067531" y="868025"/>
            <a:ext cx="5715635" cy="8126678"/>
          </a:xfrm>
          <a:prstGeom prst="rect">
            <a:avLst/>
          </a:prstGeom>
        </p:spPr>
      </p:pic>
      <p:pic>
        <p:nvPicPr>
          <p:cNvPr id="6" name="図 5"/>
          <p:cNvPicPr>
            <a:picLocks noChangeAspect="1"/>
          </p:cNvPicPr>
          <p:nvPr userDrawn="1"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62286" y="3834097"/>
            <a:ext cx="2533388" cy="5160606"/>
          </a:xfrm>
          <a:prstGeom prst="rect">
            <a:avLst/>
          </a:prstGeom>
        </p:spPr>
      </p:pic>
      <p:sp>
        <p:nvSpPr>
          <p:cNvPr id="8" name="図プレースホルダー 7"/>
          <p:cNvSpPr>
            <a:spLocks noGrp="1"/>
          </p:cNvSpPr>
          <p:nvPr>
            <p:ph type="pic" sz="quarter" idx="12" hasCustomPrompt="1"/>
          </p:nvPr>
        </p:nvSpPr>
        <p:spPr>
          <a:xfrm>
            <a:off x="1048686" y="4501463"/>
            <a:ext cx="2160588" cy="3825875"/>
          </a:xfrm>
        </p:spPr>
        <p:txBody>
          <a:bodyPr/>
          <a:lstStyle>
            <a:lvl1pPr>
              <a:defRPr baseline="0"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/>
          </a:p>
        </p:txBody>
      </p:sp>
      <p:sp>
        <p:nvSpPr>
          <p:cNvPr id="12" name="図プレースホルダー 11"/>
          <p:cNvSpPr>
            <a:spLocks noGrp="1"/>
          </p:cNvSpPr>
          <p:nvPr>
            <p:ph type="pic" sz="quarter" idx="13" hasCustomPrompt="1"/>
          </p:nvPr>
        </p:nvSpPr>
        <p:spPr>
          <a:xfrm>
            <a:off x="3456428" y="1646033"/>
            <a:ext cx="4937841" cy="6570663"/>
          </a:xfrm>
        </p:spPr>
        <p:txBody>
          <a:bodyPr/>
          <a:lstStyle>
            <a:lvl1pPr>
              <a:defRPr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/>
          </a:p>
        </p:txBody>
      </p:sp>
      <p:sp>
        <p:nvSpPr>
          <p:cNvPr id="18" name="テキスト プレースホルダー 11"/>
          <p:cNvSpPr>
            <a:spLocks noGrp="1"/>
          </p:cNvSpPr>
          <p:nvPr>
            <p:ph type="body" sz="quarter" idx="15" hasCustomPrompt="1"/>
          </p:nvPr>
        </p:nvSpPr>
        <p:spPr>
          <a:xfrm>
            <a:off x="9008191" y="5413530"/>
            <a:ext cx="8505945" cy="1088019"/>
          </a:xfrm>
        </p:spPr>
        <p:txBody>
          <a:bodyPr anchor="b">
            <a:noAutofit/>
          </a:bodyPr>
          <a:lstStyle>
            <a:lvl1pPr algn="l">
              <a:lnSpc>
                <a:spcPct val="100000"/>
              </a:lnSpc>
              <a:spcBef>
                <a:spcPts val="0"/>
              </a:spcBef>
              <a:defRPr sz="5400" spc="600" baseline="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2" name="テキスト プレースホルダー 11"/>
          <p:cNvSpPr>
            <a:spLocks noGrp="1"/>
          </p:cNvSpPr>
          <p:nvPr>
            <p:ph type="body" sz="quarter" idx="20" hasCustomPrompt="1"/>
          </p:nvPr>
        </p:nvSpPr>
        <p:spPr>
          <a:xfrm>
            <a:off x="9038278" y="6763679"/>
            <a:ext cx="8520863" cy="2025225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4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28989713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0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14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4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000"/>
                            </p:stCondLst>
                            <p:childTnLst>
                              <p:par>
                                <p:cTn id="19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1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500"/>
                            </p:stCondLst>
                            <p:childTnLst>
                              <p:par>
                                <p:cTn id="23" presetID="2" presetClass="entr" presetSubtype="2" decel="100000" fill="hold" grpId="0" nodeType="after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2050"/>
                            </p:stCondLst>
                            <p:childTnLst>
                              <p:par>
                                <p:cTn id="28" presetID="2" presetClass="entr" presetSubtype="2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 animBg="1"/>
      <p:bldP spid="8" grpId="0"/>
      <p:bldP spid="12" grpId="0"/>
      <p:bldP spid="18" grpId="0">
        <p:tmplLst>
          <p:tmpl>
            <p:tnLst>
              <p:par>
                <p:cTn presetID="2" presetClass="entr" presetSubtype="2" decel="100000" fill="hold" nodeType="afterEffect">
                  <p:stCondLst>
                    <p:cond delay="0"/>
                  </p:stCondLst>
                  <p:iterate type="wd">
                    <p:tmPct val="10000"/>
                  </p:iterate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2" grpId="0">
        <p:tmplLst>
          <p:tmpl>
            <p:tnLst>
              <p:par>
                <p:cTn presetID="2" presetClass="entr" presetSubtype="2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5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C and iPho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17" name="直線コネクタ 16"/>
          <p:cNvCxnSpPr/>
          <p:nvPr userDrawn="1"/>
        </p:nvCxnSpPr>
        <p:spPr>
          <a:xfrm flipH="1">
            <a:off x="0" y="4775560"/>
            <a:ext cx="18286413" cy="0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テキスト プレースホルダー 11"/>
          <p:cNvSpPr>
            <a:spLocks noGrp="1"/>
          </p:cNvSpPr>
          <p:nvPr>
            <p:ph type="body" sz="quarter" idx="15" hasCustomPrompt="1"/>
          </p:nvPr>
        </p:nvSpPr>
        <p:spPr>
          <a:xfrm>
            <a:off x="10988412" y="1993151"/>
            <a:ext cx="6840760" cy="2790310"/>
          </a:xfrm>
        </p:spPr>
        <p:txBody>
          <a:bodyPr anchor="b">
            <a:noAutofit/>
          </a:bodyPr>
          <a:lstStyle>
            <a:lvl1pPr algn="l">
              <a:lnSpc>
                <a:spcPct val="100000"/>
              </a:lnSpc>
              <a:spcBef>
                <a:spcPts val="0"/>
              </a:spcBef>
              <a:defRPr sz="5400" spc="600" baseline="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  <a:alpha val="70000"/>
                  </a:prstClr>
                </a:solidFill>
              </a:rPr>
              <a:t>The Power of PowerPoint | thepopp.com</a:t>
            </a:r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87164BF-D67A-46C0-81D2-5BAF67C00C80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  <p:pic>
        <p:nvPicPr>
          <p:cNvPr id="11" name="図 10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806763" y="1700461"/>
            <a:ext cx="7911618" cy="6409096"/>
          </a:xfrm>
          <a:prstGeom prst="rect">
            <a:avLst/>
          </a:prstGeom>
        </p:spPr>
      </p:pic>
      <p:sp>
        <p:nvSpPr>
          <p:cNvPr id="13" name="図プレースホルダー 8"/>
          <p:cNvSpPr>
            <a:spLocks noGrp="1"/>
          </p:cNvSpPr>
          <p:nvPr>
            <p:ph type="pic" sz="quarter" idx="13" hasCustomPrompt="1"/>
          </p:nvPr>
        </p:nvSpPr>
        <p:spPr>
          <a:xfrm>
            <a:off x="3097428" y="1970491"/>
            <a:ext cx="7335815" cy="4056234"/>
          </a:xfrm>
        </p:spPr>
        <p:txBody>
          <a:bodyPr/>
          <a:lstStyle>
            <a:lvl1pPr>
              <a:defRPr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/>
          </a:p>
        </p:txBody>
      </p:sp>
      <p:pic>
        <p:nvPicPr>
          <p:cNvPr id="14" name="図 13"/>
          <p:cNvPicPr>
            <a:picLocks noChangeAspect="1"/>
          </p:cNvPicPr>
          <p:nvPr userDrawn="1"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29413" y="4128186"/>
            <a:ext cx="2044962" cy="4165664"/>
          </a:xfrm>
          <a:prstGeom prst="rect">
            <a:avLst/>
          </a:prstGeom>
        </p:spPr>
      </p:pic>
      <p:sp>
        <p:nvSpPr>
          <p:cNvPr id="15" name="図プレースホルダー 8"/>
          <p:cNvSpPr>
            <a:spLocks noGrp="1"/>
          </p:cNvSpPr>
          <p:nvPr>
            <p:ph type="pic" sz="quarter" idx="12" hasCustomPrompt="1"/>
          </p:nvPr>
        </p:nvSpPr>
        <p:spPr>
          <a:xfrm>
            <a:off x="1097026" y="4658443"/>
            <a:ext cx="1709737" cy="3105150"/>
          </a:xfrm>
        </p:spPr>
        <p:txBody>
          <a:bodyPr/>
          <a:lstStyle>
            <a:lvl1pPr>
              <a:defRPr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/>
          </a:p>
        </p:txBody>
      </p:sp>
      <p:sp>
        <p:nvSpPr>
          <p:cNvPr id="20" name="テキスト プレースホルダー 11"/>
          <p:cNvSpPr>
            <a:spLocks noGrp="1"/>
          </p:cNvSpPr>
          <p:nvPr>
            <p:ph type="body" sz="quarter" idx="20" hasCustomPrompt="1"/>
          </p:nvPr>
        </p:nvSpPr>
        <p:spPr>
          <a:xfrm>
            <a:off x="10988411" y="4905010"/>
            <a:ext cx="6840759" cy="3523856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4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07348228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0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14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4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000"/>
                            </p:stCondLst>
                            <p:childTnLst>
                              <p:par>
                                <p:cTn id="19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1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500"/>
                            </p:stCondLst>
                            <p:childTnLst>
                              <p:par>
                                <p:cTn id="23" presetID="2" presetClass="entr" presetSubtype="2" decel="100000" fill="hold" grpId="0" nodeType="after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2050"/>
                            </p:stCondLst>
                            <p:childTnLst>
                              <p:par>
                                <p:cTn id="28" presetID="2" presetClass="entr" presetSubtype="2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" grpId="0">
        <p:tmplLst>
          <p:tmpl>
            <p:tnLst>
              <p:par>
                <p:cTn presetID="2" presetClass="entr" presetSubtype="2" decel="100000" fill="hold" nodeType="afterEffect">
                  <p:stCondLst>
                    <p:cond delay="0"/>
                  </p:stCondLst>
                  <p:iterate type="wd">
                    <p:tmPct val="10000"/>
                  </p:iterate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3" grpId="0"/>
      <p:bldP spid="15" grpId="0"/>
      <p:bldP spid="20" grpId="0">
        <p:tmplLst>
          <p:tmpl>
            <p:tnLst>
              <p:par>
                <p:cTn presetID="2" presetClass="entr" presetSubtype="2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5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ll Devic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正方形/長方形 15"/>
          <p:cNvSpPr/>
          <p:nvPr userDrawn="1"/>
        </p:nvSpPr>
        <p:spPr>
          <a:xfrm>
            <a:off x="0" y="6043600"/>
            <a:ext cx="18286413" cy="207023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  <a:alpha val="70000"/>
                  </a:prstClr>
                </a:solidFill>
              </a:rPr>
              <a:t>The Power of PowerPoint | thepopp.com</a:t>
            </a:r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87164BF-D67A-46C0-81D2-5BAF67C00C80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  <p:pic>
        <p:nvPicPr>
          <p:cNvPr id="5" name="図 4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667076" y="462980"/>
            <a:ext cx="7911618" cy="6409096"/>
          </a:xfrm>
          <a:prstGeom prst="rect">
            <a:avLst/>
          </a:prstGeom>
        </p:spPr>
      </p:pic>
      <p:pic>
        <p:nvPicPr>
          <p:cNvPr id="6" name="図 5"/>
          <p:cNvPicPr>
            <a:picLocks noChangeAspect="1"/>
          </p:cNvPicPr>
          <p:nvPr userDrawn="1"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468231" y="1425361"/>
            <a:ext cx="3830770" cy="5446715"/>
          </a:xfrm>
          <a:prstGeom prst="rect">
            <a:avLst/>
          </a:prstGeom>
        </p:spPr>
      </p:pic>
      <p:pic>
        <p:nvPicPr>
          <p:cNvPr id="7" name="図 6"/>
          <p:cNvPicPr>
            <a:picLocks noChangeAspect="1"/>
          </p:cNvPicPr>
          <p:nvPr userDrawn="1"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695226" y="2706412"/>
            <a:ext cx="2044962" cy="4165664"/>
          </a:xfrm>
          <a:prstGeom prst="rect">
            <a:avLst/>
          </a:prstGeom>
        </p:spPr>
      </p:pic>
      <p:sp>
        <p:nvSpPr>
          <p:cNvPr id="9" name="図プレースホルダー 8"/>
          <p:cNvSpPr>
            <a:spLocks noGrp="1"/>
          </p:cNvSpPr>
          <p:nvPr>
            <p:ph type="pic" sz="quarter" idx="12" hasCustomPrompt="1"/>
          </p:nvPr>
        </p:nvSpPr>
        <p:spPr>
          <a:xfrm>
            <a:off x="2862839" y="3236669"/>
            <a:ext cx="1709737" cy="3105150"/>
          </a:xfrm>
        </p:spPr>
        <p:txBody>
          <a:bodyPr/>
          <a:lstStyle>
            <a:lvl1pPr>
              <a:defRPr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/>
          </a:p>
        </p:txBody>
      </p:sp>
      <p:sp>
        <p:nvSpPr>
          <p:cNvPr id="10" name="図プレースホルダー 8"/>
          <p:cNvSpPr>
            <a:spLocks noGrp="1"/>
          </p:cNvSpPr>
          <p:nvPr>
            <p:ph type="pic" sz="quarter" idx="13" hasCustomPrompt="1"/>
          </p:nvPr>
        </p:nvSpPr>
        <p:spPr>
          <a:xfrm>
            <a:off x="4957741" y="733010"/>
            <a:ext cx="7335815" cy="4056234"/>
          </a:xfrm>
        </p:spPr>
        <p:txBody>
          <a:bodyPr/>
          <a:lstStyle>
            <a:lvl1pPr>
              <a:defRPr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/>
          </a:p>
        </p:txBody>
      </p:sp>
      <p:sp>
        <p:nvSpPr>
          <p:cNvPr id="11" name="図プレースホルダー 8"/>
          <p:cNvSpPr>
            <a:spLocks noGrp="1"/>
          </p:cNvSpPr>
          <p:nvPr>
            <p:ph type="pic" sz="quarter" idx="14" hasCustomPrompt="1"/>
          </p:nvPr>
        </p:nvSpPr>
        <p:spPr>
          <a:xfrm>
            <a:off x="12743606" y="1948145"/>
            <a:ext cx="3285365" cy="4410490"/>
          </a:xfrm>
        </p:spPr>
        <p:txBody>
          <a:bodyPr/>
          <a:lstStyle>
            <a:lvl1pPr>
              <a:defRPr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/>
          </a:p>
        </p:txBody>
      </p:sp>
      <p:sp>
        <p:nvSpPr>
          <p:cNvPr id="13" name="テキスト プレースホルダー 11"/>
          <p:cNvSpPr>
            <a:spLocks noGrp="1"/>
          </p:cNvSpPr>
          <p:nvPr>
            <p:ph type="body" sz="quarter" idx="15" hasCustomPrompt="1"/>
          </p:nvPr>
        </p:nvSpPr>
        <p:spPr>
          <a:xfrm>
            <a:off x="2048729" y="6980806"/>
            <a:ext cx="14188955" cy="1088019"/>
          </a:xfrm>
        </p:spPr>
        <p:txBody>
          <a:bodyPr anchor="b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5400" spc="600" baseline="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4" name="テキスト プレースホルダー 11"/>
          <p:cNvSpPr>
            <a:spLocks noGrp="1"/>
          </p:cNvSpPr>
          <p:nvPr>
            <p:ph type="body" sz="quarter" idx="20" hasCustomPrompt="1"/>
          </p:nvPr>
        </p:nvSpPr>
        <p:spPr>
          <a:xfrm>
            <a:off x="1514859" y="8248845"/>
            <a:ext cx="15256695" cy="1170130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defRPr sz="24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17097485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0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14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4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000"/>
                            </p:stCondLst>
                            <p:childTnLst>
                              <p:par>
                                <p:cTn id="19" presetID="14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1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4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1500"/>
                            </p:stCondLst>
                            <p:childTnLst>
                              <p:par>
                                <p:cTn id="26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8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2000"/>
                            </p:stCondLst>
                            <p:childTnLst>
                              <p:par>
                                <p:cTn id="30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50"/>
                            </p:stCondLst>
                            <p:childTnLst>
                              <p:par>
                                <p:cTn id="35" presetID="2" presetClass="entr" presetSubtype="4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 animBg="1"/>
      <p:bldP spid="9" grpId="0"/>
      <p:bldP spid="10" grpId="0"/>
      <p:bldP spid="11" grpId="0"/>
      <p:bldP spid="13" grpId="0">
        <p:tmplLst>
          <p:tmpl>
            <p:tnLst>
              <p:par>
                <p:cTn presetID="2" presetClass="entr" presetSubtype="8" decel="100000" fill="hold" nodeType="afterEffect">
                  <p:stCondLst>
                    <p:cond delay="0"/>
                  </p:stCondLst>
                  <p:iterate type="wd">
                    <p:tmPct val="10000"/>
                  </p:iterate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4" grpId="0">
        <p:tmplLst>
          <p:tmpl>
            <p:tnLst>
              <p:par>
                <p:cTn presetID="2" presetClass="entr" presetSubtype="4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5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Tiles 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  <a:alpha val="70000"/>
                  </a:prstClr>
                </a:solidFill>
              </a:rPr>
              <a:t>The Power of PowerPoint | thepopp.com</a:t>
            </a:r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87164BF-D67A-46C0-81D2-5BAF67C00C80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  <p:sp>
        <p:nvSpPr>
          <p:cNvPr id="9" name="図プレースホルダー 4"/>
          <p:cNvSpPr>
            <a:spLocks noGrp="1"/>
          </p:cNvSpPr>
          <p:nvPr>
            <p:ph type="pic" sz="quarter" idx="16" hasCustomPrompt="1"/>
          </p:nvPr>
        </p:nvSpPr>
        <p:spPr>
          <a:xfrm>
            <a:off x="2932154" y="3883722"/>
            <a:ext cx="2474913" cy="2474913"/>
          </a:xfrm>
          <a:solidFill>
            <a:schemeClr val="accent1">
              <a:lumMod val="60000"/>
              <a:lumOff val="40000"/>
            </a:schemeClr>
          </a:solidFill>
        </p:spPr>
        <p:txBody>
          <a:bodyPr/>
          <a:lstStyle>
            <a:lvl1pPr marL="0" marR="0" indent="0" algn="l" defTabSz="1632753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 smtClean="0"/>
          </a:p>
          <a:p>
            <a:endParaRPr kumimoji="1" lang="ja-JP" altLang="en-US" dirty="0"/>
          </a:p>
        </p:txBody>
      </p:sp>
      <p:sp>
        <p:nvSpPr>
          <p:cNvPr id="10" name="図プレースホルダー 4"/>
          <p:cNvSpPr>
            <a:spLocks noGrp="1"/>
          </p:cNvSpPr>
          <p:nvPr>
            <p:ph type="pic" sz="quarter" idx="17" hasCustomPrompt="1"/>
          </p:nvPr>
        </p:nvSpPr>
        <p:spPr>
          <a:xfrm>
            <a:off x="5407429" y="3883722"/>
            <a:ext cx="2474913" cy="2474913"/>
          </a:xfrm>
          <a:solidFill>
            <a:schemeClr val="accent1"/>
          </a:solidFill>
        </p:spPr>
        <p:txBody>
          <a:bodyPr/>
          <a:lstStyle>
            <a:lvl1pPr marL="0" marR="0" indent="0" algn="l" defTabSz="1632753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 smtClean="0"/>
          </a:p>
          <a:p>
            <a:endParaRPr kumimoji="1" lang="ja-JP" altLang="en-US" dirty="0"/>
          </a:p>
        </p:txBody>
      </p:sp>
      <p:sp>
        <p:nvSpPr>
          <p:cNvPr id="15" name="図プレースホルダー 4"/>
          <p:cNvSpPr>
            <a:spLocks noGrp="1"/>
          </p:cNvSpPr>
          <p:nvPr>
            <p:ph type="pic" sz="quarter" idx="22" hasCustomPrompt="1"/>
          </p:nvPr>
        </p:nvSpPr>
        <p:spPr>
          <a:xfrm>
            <a:off x="7882704" y="6358635"/>
            <a:ext cx="2474913" cy="2474913"/>
          </a:xfrm>
          <a:solidFill>
            <a:schemeClr val="accent1"/>
          </a:solidFill>
        </p:spPr>
        <p:txBody>
          <a:bodyPr/>
          <a:lstStyle>
            <a:lvl1pPr marL="0" marR="0" indent="0" algn="l" defTabSz="1632753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 smtClean="0"/>
          </a:p>
          <a:p>
            <a:endParaRPr kumimoji="1" lang="ja-JP" altLang="en-US" dirty="0"/>
          </a:p>
        </p:txBody>
      </p:sp>
      <p:sp>
        <p:nvSpPr>
          <p:cNvPr id="19" name="図プレースホルダー 4"/>
          <p:cNvSpPr>
            <a:spLocks noGrp="1"/>
          </p:cNvSpPr>
          <p:nvPr>
            <p:ph type="pic" sz="quarter" idx="26" hasCustomPrompt="1"/>
          </p:nvPr>
        </p:nvSpPr>
        <p:spPr>
          <a:xfrm>
            <a:off x="457241" y="3883360"/>
            <a:ext cx="2474913" cy="2474913"/>
          </a:xfrm>
          <a:solidFill>
            <a:schemeClr val="accent1"/>
          </a:solidFill>
        </p:spPr>
        <p:txBody>
          <a:bodyPr/>
          <a:lstStyle>
            <a:lvl1pPr>
              <a:defRPr baseline="0"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/>
          </a:p>
        </p:txBody>
      </p:sp>
      <p:sp>
        <p:nvSpPr>
          <p:cNvPr id="20" name="図プレースホルダー 4"/>
          <p:cNvSpPr>
            <a:spLocks noGrp="1"/>
          </p:cNvSpPr>
          <p:nvPr>
            <p:ph type="pic" sz="quarter" idx="27" hasCustomPrompt="1"/>
          </p:nvPr>
        </p:nvSpPr>
        <p:spPr>
          <a:xfrm>
            <a:off x="2932516" y="1408085"/>
            <a:ext cx="2474913" cy="2474913"/>
          </a:xfrm>
          <a:solidFill>
            <a:schemeClr val="accent1">
              <a:lumMod val="40000"/>
              <a:lumOff val="60000"/>
            </a:schemeClr>
          </a:solidFill>
        </p:spPr>
        <p:txBody>
          <a:bodyPr/>
          <a:lstStyle>
            <a:lvl1pPr marL="0" marR="0" indent="0" algn="l" defTabSz="1632753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lvl1pPr>
          </a:lstStyle>
          <a:p>
            <a:r>
              <a:rPr kumimoji="1" lang="en-US" altLang="ja-JP" dirty="0" smtClean="0"/>
              <a:t>Add an image</a:t>
            </a:r>
          </a:p>
          <a:p>
            <a:r>
              <a:rPr kumimoji="1" lang="en-US" altLang="ja-JP" dirty="0" smtClean="0"/>
              <a:t>(or blank)</a:t>
            </a:r>
            <a:endParaRPr kumimoji="1" lang="ja-JP" altLang="en-US" dirty="0" smtClean="0"/>
          </a:p>
          <a:p>
            <a:endParaRPr kumimoji="1" lang="ja-JP" altLang="en-US" dirty="0"/>
          </a:p>
        </p:txBody>
      </p:sp>
      <p:sp>
        <p:nvSpPr>
          <p:cNvPr id="21" name="図プレースホルダー 4"/>
          <p:cNvSpPr>
            <a:spLocks noGrp="1"/>
          </p:cNvSpPr>
          <p:nvPr>
            <p:ph type="pic" sz="quarter" idx="28" hasCustomPrompt="1"/>
          </p:nvPr>
        </p:nvSpPr>
        <p:spPr>
          <a:xfrm>
            <a:off x="5407791" y="1408085"/>
            <a:ext cx="2474913" cy="2474913"/>
          </a:xfrm>
          <a:solidFill>
            <a:schemeClr val="accent1">
              <a:lumMod val="60000"/>
              <a:lumOff val="40000"/>
            </a:schemeClr>
          </a:solidFill>
        </p:spPr>
        <p:txBody>
          <a:bodyPr/>
          <a:lstStyle>
            <a:lvl1pPr marL="0" marR="0" indent="0" algn="l" defTabSz="1632753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 smtClean="0"/>
          </a:p>
          <a:p>
            <a:endParaRPr kumimoji="1" lang="ja-JP" altLang="en-US" dirty="0"/>
          </a:p>
        </p:txBody>
      </p:sp>
      <p:sp>
        <p:nvSpPr>
          <p:cNvPr id="22" name="図プレースホルダー 4"/>
          <p:cNvSpPr>
            <a:spLocks noGrp="1"/>
          </p:cNvSpPr>
          <p:nvPr>
            <p:ph type="pic" sz="quarter" idx="29" hasCustomPrompt="1"/>
          </p:nvPr>
        </p:nvSpPr>
        <p:spPr>
          <a:xfrm>
            <a:off x="7883066" y="1408085"/>
            <a:ext cx="2474913" cy="2474913"/>
          </a:xfrm>
          <a:solidFill>
            <a:schemeClr val="accent1">
              <a:lumMod val="75000"/>
            </a:schemeClr>
          </a:solidFill>
        </p:spPr>
        <p:txBody>
          <a:bodyPr/>
          <a:lstStyle>
            <a:lvl1pPr marL="0" marR="0" indent="0" algn="l" defTabSz="1632753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 smtClean="0"/>
          </a:p>
          <a:p>
            <a:endParaRPr kumimoji="1" lang="ja-JP" altLang="en-US" dirty="0"/>
          </a:p>
        </p:txBody>
      </p:sp>
      <p:sp>
        <p:nvSpPr>
          <p:cNvPr id="23" name="図プレースホルダー 4"/>
          <p:cNvSpPr>
            <a:spLocks noGrp="1"/>
          </p:cNvSpPr>
          <p:nvPr>
            <p:ph type="pic" sz="quarter" idx="30" hasCustomPrompt="1"/>
          </p:nvPr>
        </p:nvSpPr>
        <p:spPr>
          <a:xfrm>
            <a:off x="10358341" y="1408447"/>
            <a:ext cx="2474913" cy="2474913"/>
          </a:xfrm>
          <a:solidFill>
            <a:schemeClr val="accent1">
              <a:lumMod val="60000"/>
              <a:lumOff val="40000"/>
            </a:schemeClr>
          </a:solidFill>
        </p:spPr>
        <p:txBody>
          <a:bodyPr/>
          <a:lstStyle>
            <a:lvl1pPr marL="0" marR="0" indent="0" algn="l" defTabSz="1632753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 smtClean="0"/>
          </a:p>
          <a:p>
            <a:endParaRPr kumimoji="1" lang="ja-JP" altLang="en-US" dirty="0"/>
          </a:p>
        </p:txBody>
      </p:sp>
      <p:sp>
        <p:nvSpPr>
          <p:cNvPr id="27" name="テキスト プレースホルダー 11"/>
          <p:cNvSpPr>
            <a:spLocks noGrp="1"/>
          </p:cNvSpPr>
          <p:nvPr>
            <p:ph type="body" sz="quarter" idx="14" hasCustomPrompt="1"/>
          </p:nvPr>
        </p:nvSpPr>
        <p:spPr>
          <a:xfrm>
            <a:off x="8152734" y="4032082"/>
            <a:ext cx="9451050" cy="1106572"/>
          </a:xfrm>
        </p:spPr>
        <p:txBody>
          <a:bodyPr anchor="b">
            <a:noAutofit/>
          </a:bodyPr>
          <a:lstStyle>
            <a:lvl1pPr algn="l">
              <a:lnSpc>
                <a:spcPct val="100000"/>
              </a:lnSpc>
              <a:spcBef>
                <a:spcPts val="0"/>
              </a:spcBef>
              <a:defRPr sz="5400" spc="600" baseline="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8" name="テキスト プレースホルダー 11"/>
          <p:cNvSpPr>
            <a:spLocks noGrp="1"/>
          </p:cNvSpPr>
          <p:nvPr>
            <p:ph type="body" sz="quarter" idx="15" hasCustomPrompt="1"/>
          </p:nvPr>
        </p:nvSpPr>
        <p:spPr>
          <a:xfrm>
            <a:off x="8153096" y="5008485"/>
            <a:ext cx="9496055" cy="1080120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4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0" name="図プレースホルダー 4"/>
          <p:cNvSpPr>
            <a:spLocks noGrp="1"/>
          </p:cNvSpPr>
          <p:nvPr>
            <p:ph type="pic" sz="quarter" idx="33" hasCustomPrompt="1"/>
          </p:nvPr>
        </p:nvSpPr>
        <p:spPr>
          <a:xfrm>
            <a:off x="2932154" y="6358635"/>
            <a:ext cx="2474913" cy="2474913"/>
          </a:xfrm>
          <a:solidFill>
            <a:schemeClr val="accent1">
              <a:lumMod val="75000"/>
            </a:schemeClr>
          </a:solidFill>
        </p:spPr>
        <p:txBody>
          <a:bodyPr/>
          <a:lstStyle>
            <a:lvl1pPr marL="0" marR="0" indent="0" algn="l" defTabSz="1632753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 smtClean="0"/>
          </a:p>
          <a:p>
            <a:endParaRPr kumimoji="1" lang="ja-JP" altLang="en-US" dirty="0"/>
          </a:p>
        </p:txBody>
      </p:sp>
      <p:sp>
        <p:nvSpPr>
          <p:cNvPr id="31" name="図プレースホルダー 4"/>
          <p:cNvSpPr>
            <a:spLocks noGrp="1"/>
          </p:cNvSpPr>
          <p:nvPr>
            <p:ph type="pic" sz="quarter" idx="34" hasCustomPrompt="1"/>
          </p:nvPr>
        </p:nvSpPr>
        <p:spPr>
          <a:xfrm>
            <a:off x="5407429" y="6358635"/>
            <a:ext cx="2474913" cy="2474913"/>
          </a:xfrm>
          <a:solidFill>
            <a:schemeClr val="accent1">
              <a:lumMod val="40000"/>
              <a:lumOff val="60000"/>
            </a:schemeClr>
          </a:solidFill>
        </p:spPr>
        <p:txBody>
          <a:bodyPr/>
          <a:lstStyle>
            <a:lvl1pPr marL="0" marR="0" indent="0" algn="l" defTabSz="1632753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 smtClean="0"/>
          </a:p>
          <a:p>
            <a:endParaRPr kumimoji="1" lang="ja-JP" altLang="en-US" dirty="0"/>
          </a:p>
        </p:txBody>
      </p:sp>
      <p:sp>
        <p:nvSpPr>
          <p:cNvPr id="32" name="図プレースホルダー 4"/>
          <p:cNvSpPr>
            <a:spLocks noGrp="1"/>
          </p:cNvSpPr>
          <p:nvPr>
            <p:ph type="pic" sz="quarter" idx="35" hasCustomPrompt="1"/>
          </p:nvPr>
        </p:nvSpPr>
        <p:spPr>
          <a:xfrm>
            <a:off x="15308891" y="6358635"/>
            <a:ext cx="2474913" cy="2474913"/>
          </a:xfrm>
          <a:solidFill>
            <a:schemeClr val="accent1"/>
          </a:solidFill>
        </p:spPr>
        <p:txBody>
          <a:bodyPr/>
          <a:lstStyle>
            <a:lvl1pPr marL="0" marR="0" indent="0" algn="l" defTabSz="1632753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 smtClean="0"/>
          </a:p>
          <a:p>
            <a:endParaRPr kumimoji="1" lang="ja-JP" altLang="en-US" dirty="0"/>
          </a:p>
        </p:txBody>
      </p:sp>
      <p:sp>
        <p:nvSpPr>
          <p:cNvPr id="33" name="図プレースホルダー 4"/>
          <p:cNvSpPr>
            <a:spLocks noGrp="1"/>
          </p:cNvSpPr>
          <p:nvPr>
            <p:ph type="pic" sz="quarter" idx="36" hasCustomPrompt="1"/>
          </p:nvPr>
        </p:nvSpPr>
        <p:spPr>
          <a:xfrm>
            <a:off x="10358341" y="6358635"/>
            <a:ext cx="2474913" cy="2474913"/>
          </a:xfrm>
          <a:solidFill>
            <a:schemeClr val="accent1">
              <a:lumMod val="20000"/>
              <a:lumOff val="80000"/>
            </a:schemeClr>
          </a:solidFill>
        </p:spPr>
        <p:txBody>
          <a:bodyPr/>
          <a:lstStyle>
            <a:lvl1pPr marL="0" marR="0" indent="0" algn="l" defTabSz="1632753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 smtClean="0"/>
          </a:p>
          <a:p>
            <a:endParaRPr kumimoji="1" lang="ja-JP" altLang="en-US" dirty="0"/>
          </a:p>
        </p:txBody>
      </p:sp>
      <p:sp>
        <p:nvSpPr>
          <p:cNvPr id="34" name="図プレースホルダー 4"/>
          <p:cNvSpPr>
            <a:spLocks noGrp="1"/>
          </p:cNvSpPr>
          <p:nvPr>
            <p:ph type="pic" sz="quarter" idx="37" hasCustomPrompt="1"/>
          </p:nvPr>
        </p:nvSpPr>
        <p:spPr>
          <a:xfrm>
            <a:off x="12833616" y="6358635"/>
            <a:ext cx="2474913" cy="2474913"/>
          </a:xfrm>
          <a:solidFill>
            <a:schemeClr val="accent1">
              <a:lumMod val="40000"/>
              <a:lumOff val="60000"/>
            </a:schemeClr>
          </a:solidFill>
        </p:spPr>
        <p:txBody>
          <a:bodyPr/>
          <a:lstStyle>
            <a:lvl1pPr marL="0" marR="0" indent="0" algn="l" defTabSz="1632753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 smtClean="0"/>
          </a:p>
          <a:p>
            <a:endParaRPr kumimoji="1" lang="ja-JP" altLang="en-US" dirty="0"/>
          </a:p>
        </p:txBody>
      </p:sp>
    </p:spTree>
    <p:extLst>
      <p:ext uri="{BB962C8B-B14F-4D97-AF65-F5344CB8AC3E}">
        <p14:creationId xmlns:p14="http://schemas.microsoft.com/office/powerpoint/2010/main" val="228898730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0" presetClass="entr" presetSubtype="0" fill="hold" grpId="0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10" presetClass="entr" presetSubtype="0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10" presetClass="entr" presetSubtype="0" fill="hold" grpId="0" nodeType="withEffect">
                                  <p:stCondLst>
                                    <p:cond delay="110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1700"/>
                            </p:stCondLst>
                            <p:childTnLst>
                              <p:par>
                                <p:cTn id="45" presetID="2" presetClass="entr" presetSubtype="2" decel="100000" fill="hold" grpId="0" nodeType="afterEffect">
                                  <p:stCondLst>
                                    <p:cond delay="50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2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 animBg="1"/>
      <p:bldP spid="10" grpId="0" animBg="1"/>
      <p:bldP spid="15" grpId="0" animBg="1"/>
      <p:bldP spid="19" grpId="0" animBg="1"/>
      <p:bldP spid="20" grpId="0" animBg="1"/>
      <p:bldP spid="21" grpId="0" animBg="1"/>
      <p:bldP spid="22" grpId="0" animBg="1"/>
      <p:bldP spid="23" grpId="0" animBg="1"/>
      <p:bldP spid="27" grpId="0">
        <p:tmplLst>
          <p:tmpl>
            <p:tnLst>
              <p:par>
                <p:cTn presetID="2" presetClass="entr" presetSubtype="2" decel="100000" fill="hold" nodeType="afterEffect">
                  <p:stCondLst>
                    <p:cond delay="500"/>
                  </p:stCondLst>
                  <p:iterate type="wd">
                    <p:tmPct val="10000"/>
                  </p:iterate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8" grpId="0">
        <p:tmplLst>
          <p:tmpl>
            <p:tnLst>
              <p:par>
                <p:cTn presetID="2" presetClass="entr" presetSubtype="2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0" grpId="0" animBg="1"/>
      <p:bldP spid="31" grpId="0" animBg="1"/>
      <p:bldP spid="32" grpId="0" animBg="1"/>
      <p:bldP spid="33" grpId="0" animBg="1"/>
      <p:bldP spid="34" grpId="0" animBg="1"/>
    </p:bldLst>
  </p:timing>
</p:sldLayout>
</file>

<file path=ppt/slideLayouts/slideLayout5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ig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正方形/長方形 13"/>
          <p:cNvSpPr/>
          <p:nvPr userDrawn="1"/>
        </p:nvSpPr>
        <p:spPr>
          <a:xfrm>
            <a:off x="1" y="0"/>
            <a:ext cx="502246" cy="10287000"/>
          </a:xfrm>
          <a:prstGeom prst="rect">
            <a:avLst/>
          </a:prstGeom>
          <a:solidFill>
            <a:schemeClr val="accent1"/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  <a:alpha val="70000"/>
                  </a:prstClr>
                </a:solidFill>
              </a:rPr>
              <a:t>The Power of PowerPoint | thepopp.com</a:t>
            </a:r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87164BF-D67A-46C0-81D2-5BAF67C00C80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  <p:cxnSp>
        <p:nvCxnSpPr>
          <p:cNvPr id="10" name="直線コネクタ 9"/>
          <p:cNvCxnSpPr/>
          <p:nvPr userDrawn="1"/>
        </p:nvCxnSpPr>
        <p:spPr>
          <a:xfrm flipH="1">
            <a:off x="0" y="4775560"/>
            <a:ext cx="18286413" cy="0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" name="テキスト プレースホルダー 11"/>
          <p:cNvSpPr>
            <a:spLocks noGrp="1"/>
          </p:cNvSpPr>
          <p:nvPr>
            <p:ph type="body" sz="quarter" idx="15" hasCustomPrompt="1"/>
          </p:nvPr>
        </p:nvSpPr>
        <p:spPr>
          <a:xfrm>
            <a:off x="9430095" y="1993151"/>
            <a:ext cx="8399077" cy="2790310"/>
          </a:xfrm>
        </p:spPr>
        <p:txBody>
          <a:bodyPr anchor="b">
            <a:noAutofit/>
          </a:bodyPr>
          <a:lstStyle>
            <a:lvl1pPr algn="l">
              <a:lnSpc>
                <a:spcPct val="100000"/>
              </a:lnSpc>
              <a:spcBef>
                <a:spcPts val="0"/>
              </a:spcBef>
              <a:defRPr sz="5400" spc="600" baseline="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2" name="テキスト プレースホルダー 11"/>
          <p:cNvSpPr>
            <a:spLocks noGrp="1"/>
          </p:cNvSpPr>
          <p:nvPr>
            <p:ph type="body" sz="quarter" idx="20" hasCustomPrompt="1"/>
          </p:nvPr>
        </p:nvSpPr>
        <p:spPr>
          <a:xfrm>
            <a:off x="9430095" y="4905010"/>
            <a:ext cx="8399076" cy="3523856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4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7" name="図プレースホルダー 6"/>
          <p:cNvSpPr>
            <a:spLocks noGrp="1"/>
          </p:cNvSpPr>
          <p:nvPr>
            <p:ph type="pic" sz="quarter" idx="12" hasCustomPrompt="1"/>
          </p:nvPr>
        </p:nvSpPr>
        <p:spPr>
          <a:xfrm>
            <a:off x="412236" y="0"/>
            <a:ext cx="8730970" cy="10287000"/>
          </a:xfrm>
        </p:spPr>
        <p:txBody>
          <a:bodyPr/>
          <a:lstStyle>
            <a:lvl1pPr>
              <a:defRPr baseline="0"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/>
          </a:p>
        </p:txBody>
      </p:sp>
    </p:spTree>
    <p:extLst>
      <p:ext uri="{BB962C8B-B14F-4D97-AF65-F5344CB8AC3E}">
        <p14:creationId xmlns:p14="http://schemas.microsoft.com/office/powerpoint/2010/main" val="273960779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0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4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2" presetClass="entr" presetSubtype="2" decel="100000" fill="hold" grpId="0" nodeType="after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2" presetClass="entr" presetSubtype="2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 animBg="1"/>
      <p:bldP spid="11" grpId="0"/>
      <p:bldP spid="12" grpId="0">
        <p:tmplLst>
          <p:tmpl>
            <p:tnLst>
              <p:par>
                <p:cTn presetID="2" presetClass="entr" presetSubtype="2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7" grpId="0"/>
    </p:bldLst>
  </p:timing>
</p:sldLayout>
</file>

<file path=ppt/slideLayouts/slideLayout5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 Images and descri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図プレースホルダー 5"/>
          <p:cNvSpPr>
            <a:spLocks noGrp="1"/>
          </p:cNvSpPr>
          <p:nvPr>
            <p:ph type="pic" sz="quarter" idx="12" hasCustomPrompt="1"/>
          </p:nvPr>
        </p:nvSpPr>
        <p:spPr>
          <a:xfrm>
            <a:off x="38182" y="43542"/>
            <a:ext cx="3600000" cy="4615544"/>
          </a:xfrm>
        </p:spPr>
        <p:txBody>
          <a:bodyPr/>
          <a:lstStyle>
            <a:lvl1pPr>
              <a:defRPr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/>
          </a:p>
        </p:txBody>
      </p:sp>
      <p:sp>
        <p:nvSpPr>
          <p:cNvPr id="7" name="図プレースホルダー 5"/>
          <p:cNvSpPr>
            <a:spLocks noGrp="1"/>
          </p:cNvSpPr>
          <p:nvPr>
            <p:ph type="pic" sz="quarter" idx="13" hasCustomPrompt="1"/>
          </p:nvPr>
        </p:nvSpPr>
        <p:spPr>
          <a:xfrm>
            <a:off x="3687753" y="4706599"/>
            <a:ext cx="3600000" cy="4615544"/>
          </a:xfrm>
        </p:spPr>
        <p:txBody>
          <a:bodyPr/>
          <a:lstStyle>
            <a:lvl1pPr marL="0" marR="0" indent="0" algn="l" defTabSz="1632753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 smtClean="0"/>
          </a:p>
          <a:p>
            <a:endParaRPr kumimoji="1" lang="ja-JP" altLang="en-US" dirty="0"/>
          </a:p>
        </p:txBody>
      </p:sp>
      <p:sp>
        <p:nvSpPr>
          <p:cNvPr id="8" name="図プレースホルダー 5"/>
          <p:cNvSpPr>
            <a:spLocks noGrp="1"/>
          </p:cNvSpPr>
          <p:nvPr>
            <p:ph type="pic" sz="quarter" idx="14" hasCustomPrompt="1"/>
          </p:nvPr>
        </p:nvSpPr>
        <p:spPr>
          <a:xfrm>
            <a:off x="7337324" y="43542"/>
            <a:ext cx="3600000" cy="4615544"/>
          </a:xfrm>
        </p:spPr>
        <p:txBody>
          <a:bodyPr/>
          <a:lstStyle>
            <a:lvl1pPr marL="0" marR="0" indent="0" algn="l" defTabSz="1632753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 smtClean="0"/>
          </a:p>
          <a:p>
            <a:endParaRPr kumimoji="1" lang="ja-JP" altLang="en-US" dirty="0"/>
          </a:p>
        </p:txBody>
      </p:sp>
      <p:sp>
        <p:nvSpPr>
          <p:cNvPr id="9" name="図プレースホルダー 5"/>
          <p:cNvSpPr>
            <a:spLocks noGrp="1"/>
          </p:cNvSpPr>
          <p:nvPr>
            <p:ph type="pic" sz="quarter" idx="15" hasCustomPrompt="1"/>
          </p:nvPr>
        </p:nvSpPr>
        <p:spPr>
          <a:xfrm>
            <a:off x="10988185" y="4706943"/>
            <a:ext cx="3600000" cy="4615544"/>
          </a:xfrm>
        </p:spPr>
        <p:txBody>
          <a:bodyPr/>
          <a:lstStyle>
            <a:lvl1pPr marL="0" marR="0" indent="0" algn="l" defTabSz="1632753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 smtClean="0"/>
          </a:p>
          <a:p>
            <a:endParaRPr kumimoji="1" lang="ja-JP" altLang="en-US" dirty="0"/>
          </a:p>
        </p:txBody>
      </p:sp>
      <p:sp>
        <p:nvSpPr>
          <p:cNvPr id="10" name="図プレースホルダー 5"/>
          <p:cNvSpPr>
            <a:spLocks noGrp="1"/>
          </p:cNvSpPr>
          <p:nvPr>
            <p:ph type="pic" sz="quarter" idx="16" hasCustomPrompt="1"/>
          </p:nvPr>
        </p:nvSpPr>
        <p:spPr>
          <a:xfrm>
            <a:off x="14636467" y="43542"/>
            <a:ext cx="3600000" cy="4615544"/>
          </a:xfrm>
        </p:spPr>
        <p:txBody>
          <a:bodyPr/>
          <a:lstStyle>
            <a:lvl1pPr marL="0" marR="0" indent="0" algn="l" defTabSz="1632753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 smtClean="0"/>
          </a:p>
          <a:p>
            <a:endParaRPr kumimoji="1" lang="ja-JP" altLang="en-US" dirty="0"/>
          </a:p>
        </p:txBody>
      </p: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  <a:alpha val="70000"/>
                  </a:prstClr>
                </a:solidFill>
              </a:rPr>
              <a:t>The Power of PowerPoint | thepopp.com</a:t>
            </a:r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87164BF-D67A-46C0-81D2-5BAF67C00C80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  <p:sp>
        <p:nvSpPr>
          <p:cNvPr id="12" name="正方形/長方形 11"/>
          <p:cNvSpPr/>
          <p:nvPr userDrawn="1"/>
        </p:nvSpPr>
        <p:spPr>
          <a:xfrm>
            <a:off x="38182" y="4706943"/>
            <a:ext cx="3600000" cy="4615200"/>
          </a:xfrm>
          <a:prstGeom prst="rect">
            <a:avLst/>
          </a:prstGeom>
          <a:solidFill>
            <a:schemeClr val="accent1">
              <a:lumMod val="75000"/>
            </a:schemeClr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3" name="正方形/長方形 12"/>
          <p:cNvSpPr/>
          <p:nvPr userDrawn="1"/>
        </p:nvSpPr>
        <p:spPr>
          <a:xfrm>
            <a:off x="3687753" y="43886"/>
            <a:ext cx="3600000" cy="4615200"/>
          </a:xfrm>
          <a:prstGeom prst="rect">
            <a:avLst/>
          </a:prstGeom>
          <a:solidFill>
            <a:schemeClr val="accent1"/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4" name="正方形/長方形 13"/>
          <p:cNvSpPr/>
          <p:nvPr userDrawn="1"/>
        </p:nvSpPr>
        <p:spPr>
          <a:xfrm>
            <a:off x="7337324" y="4706943"/>
            <a:ext cx="3600000" cy="4615200"/>
          </a:xfrm>
          <a:prstGeom prst="rect">
            <a:avLst/>
          </a:prstGeom>
          <a:solidFill>
            <a:schemeClr val="accent1">
              <a:lumMod val="50000"/>
            </a:schemeClr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5" name="正方形/長方形 14"/>
          <p:cNvSpPr/>
          <p:nvPr userDrawn="1"/>
        </p:nvSpPr>
        <p:spPr>
          <a:xfrm>
            <a:off x="10988185" y="43886"/>
            <a:ext cx="3600000" cy="4615200"/>
          </a:xfrm>
          <a:prstGeom prst="rect">
            <a:avLst/>
          </a:prstGeom>
          <a:solidFill>
            <a:schemeClr val="accent1"/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6" name="正方形/長方形 15"/>
          <p:cNvSpPr/>
          <p:nvPr userDrawn="1"/>
        </p:nvSpPr>
        <p:spPr>
          <a:xfrm>
            <a:off x="14636467" y="4707287"/>
            <a:ext cx="3600000" cy="4615200"/>
          </a:xfrm>
          <a:prstGeom prst="rect">
            <a:avLst/>
          </a:prstGeom>
          <a:solidFill>
            <a:schemeClr val="accent1">
              <a:lumMod val="75000"/>
            </a:schemeClr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7" name="図プレースホルダー 7"/>
          <p:cNvSpPr>
            <a:spLocks noGrp="1"/>
          </p:cNvSpPr>
          <p:nvPr>
            <p:ph type="pic" sz="quarter" idx="17" hasCustomPrompt="1"/>
          </p:nvPr>
        </p:nvSpPr>
        <p:spPr>
          <a:xfrm>
            <a:off x="1367024" y="4977639"/>
            <a:ext cx="942317" cy="942317"/>
          </a:xfrm>
        </p:spPr>
        <p:txBody>
          <a:bodyPr>
            <a:normAutofit/>
          </a:bodyPr>
          <a:lstStyle>
            <a:lvl1pPr>
              <a:defRPr sz="1600"/>
            </a:lvl1pPr>
          </a:lstStyle>
          <a:p>
            <a:r>
              <a:rPr kumimoji="1" lang="en-US" altLang="ja-JP" dirty="0" smtClean="0"/>
              <a:t>ICON</a:t>
            </a:r>
            <a:endParaRPr kumimoji="1" lang="ja-JP" altLang="en-US" dirty="0"/>
          </a:p>
        </p:txBody>
      </p:sp>
      <p:sp>
        <p:nvSpPr>
          <p:cNvPr id="18" name="図プレースホルダー 7"/>
          <p:cNvSpPr>
            <a:spLocks noGrp="1"/>
          </p:cNvSpPr>
          <p:nvPr>
            <p:ph type="pic" sz="quarter" idx="18" hasCustomPrompt="1"/>
          </p:nvPr>
        </p:nvSpPr>
        <p:spPr>
          <a:xfrm>
            <a:off x="5016594" y="365037"/>
            <a:ext cx="942317" cy="942317"/>
          </a:xfrm>
        </p:spPr>
        <p:txBody>
          <a:bodyPr>
            <a:normAutofit/>
          </a:bodyPr>
          <a:lstStyle>
            <a:lvl1pPr>
              <a:defRPr sz="1600"/>
            </a:lvl1pPr>
          </a:lstStyle>
          <a:p>
            <a:r>
              <a:rPr kumimoji="1" lang="en-US" altLang="ja-JP" dirty="0" smtClean="0"/>
              <a:t>ICON</a:t>
            </a:r>
            <a:endParaRPr kumimoji="1" lang="ja-JP" altLang="en-US" dirty="0"/>
          </a:p>
        </p:txBody>
      </p:sp>
      <p:sp>
        <p:nvSpPr>
          <p:cNvPr id="19" name="図プレースホルダー 7"/>
          <p:cNvSpPr>
            <a:spLocks noGrp="1"/>
          </p:cNvSpPr>
          <p:nvPr>
            <p:ph type="pic" sz="quarter" idx="19" hasCustomPrompt="1"/>
          </p:nvPr>
        </p:nvSpPr>
        <p:spPr>
          <a:xfrm>
            <a:off x="8666165" y="4977639"/>
            <a:ext cx="942317" cy="942317"/>
          </a:xfrm>
        </p:spPr>
        <p:txBody>
          <a:bodyPr>
            <a:normAutofit/>
          </a:bodyPr>
          <a:lstStyle>
            <a:lvl1pPr>
              <a:defRPr sz="1600"/>
            </a:lvl1pPr>
          </a:lstStyle>
          <a:p>
            <a:r>
              <a:rPr kumimoji="1" lang="en-US" altLang="ja-JP" dirty="0" smtClean="0"/>
              <a:t>ICON</a:t>
            </a:r>
            <a:endParaRPr kumimoji="1" lang="ja-JP" altLang="en-US" dirty="0"/>
          </a:p>
        </p:txBody>
      </p:sp>
      <p:sp>
        <p:nvSpPr>
          <p:cNvPr id="20" name="図プレースホルダー 7"/>
          <p:cNvSpPr>
            <a:spLocks noGrp="1"/>
          </p:cNvSpPr>
          <p:nvPr>
            <p:ph type="pic" sz="quarter" idx="20" hasCustomPrompt="1"/>
          </p:nvPr>
        </p:nvSpPr>
        <p:spPr>
          <a:xfrm>
            <a:off x="15965308" y="4977639"/>
            <a:ext cx="942317" cy="942317"/>
          </a:xfrm>
        </p:spPr>
        <p:txBody>
          <a:bodyPr>
            <a:normAutofit/>
          </a:bodyPr>
          <a:lstStyle>
            <a:lvl1pPr>
              <a:defRPr sz="1600"/>
            </a:lvl1pPr>
          </a:lstStyle>
          <a:p>
            <a:r>
              <a:rPr kumimoji="1" lang="en-US" altLang="ja-JP" dirty="0" smtClean="0"/>
              <a:t>ICON</a:t>
            </a:r>
            <a:endParaRPr kumimoji="1" lang="ja-JP" altLang="en-US" dirty="0"/>
          </a:p>
        </p:txBody>
      </p:sp>
      <p:sp>
        <p:nvSpPr>
          <p:cNvPr id="21" name="図プレースホルダー 7"/>
          <p:cNvSpPr>
            <a:spLocks noGrp="1"/>
          </p:cNvSpPr>
          <p:nvPr>
            <p:ph type="pic" sz="quarter" idx="21" hasCustomPrompt="1"/>
          </p:nvPr>
        </p:nvSpPr>
        <p:spPr>
          <a:xfrm>
            <a:off x="12317027" y="365037"/>
            <a:ext cx="942317" cy="942317"/>
          </a:xfrm>
        </p:spPr>
        <p:txBody>
          <a:bodyPr>
            <a:normAutofit/>
          </a:bodyPr>
          <a:lstStyle>
            <a:lvl1pPr>
              <a:defRPr sz="1600"/>
            </a:lvl1pPr>
          </a:lstStyle>
          <a:p>
            <a:r>
              <a:rPr kumimoji="1" lang="en-US" altLang="ja-JP" dirty="0" smtClean="0"/>
              <a:t>ICON</a:t>
            </a:r>
            <a:endParaRPr kumimoji="1" lang="ja-JP" altLang="en-US" dirty="0"/>
          </a:p>
        </p:txBody>
      </p:sp>
      <p:sp>
        <p:nvSpPr>
          <p:cNvPr id="23" name="テキスト プレースホルダー 11"/>
          <p:cNvSpPr>
            <a:spLocks noGrp="1"/>
          </p:cNvSpPr>
          <p:nvPr>
            <p:ph type="body" sz="quarter" idx="22" hasCustomPrompt="1"/>
          </p:nvPr>
        </p:nvSpPr>
        <p:spPr>
          <a:xfrm>
            <a:off x="41589" y="6038946"/>
            <a:ext cx="3538537" cy="598397"/>
          </a:xfrm>
        </p:spPr>
        <p:txBody>
          <a:bodyPr anchor="t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2800" spc="300" baseline="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5" name="テキスト プレースホルダー 11"/>
          <p:cNvSpPr>
            <a:spLocks noGrp="1"/>
          </p:cNvSpPr>
          <p:nvPr>
            <p:ph type="body" sz="quarter" idx="23" hasCustomPrompt="1"/>
          </p:nvPr>
        </p:nvSpPr>
        <p:spPr>
          <a:xfrm>
            <a:off x="213781" y="6535743"/>
            <a:ext cx="3182561" cy="2438400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180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6" name="テキスト プレースホルダー 11"/>
          <p:cNvSpPr>
            <a:spLocks noGrp="1"/>
          </p:cNvSpPr>
          <p:nvPr>
            <p:ph type="body" sz="quarter" idx="24" hasCustomPrompt="1"/>
          </p:nvPr>
        </p:nvSpPr>
        <p:spPr>
          <a:xfrm>
            <a:off x="3734702" y="1411831"/>
            <a:ext cx="3538537" cy="598397"/>
          </a:xfrm>
        </p:spPr>
        <p:txBody>
          <a:bodyPr anchor="t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2800" spc="300" baseline="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7" name="テキスト プレースホルダー 11"/>
          <p:cNvSpPr>
            <a:spLocks noGrp="1"/>
          </p:cNvSpPr>
          <p:nvPr>
            <p:ph type="body" sz="quarter" idx="25" hasCustomPrompt="1"/>
          </p:nvPr>
        </p:nvSpPr>
        <p:spPr>
          <a:xfrm>
            <a:off x="3906894" y="1908628"/>
            <a:ext cx="3182561" cy="2438400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180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0" name="テキスト プレースホルダー 11"/>
          <p:cNvSpPr>
            <a:spLocks noGrp="1"/>
          </p:cNvSpPr>
          <p:nvPr>
            <p:ph type="body" sz="quarter" idx="26" hasCustomPrompt="1"/>
          </p:nvPr>
        </p:nvSpPr>
        <p:spPr>
          <a:xfrm>
            <a:off x="11035134" y="1411832"/>
            <a:ext cx="3538537" cy="598397"/>
          </a:xfrm>
        </p:spPr>
        <p:txBody>
          <a:bodyPr anchor="t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2800" spc="300" baseline="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1" name="テキスト プレースホルダー 11"/>
          <p:cNvSpPr>
            <a:spLocks noGrp="1"/>
          </p:cNvSpPr>
          <p:nvPr>
            <p:ph type="body" sz="quarter" idx="27" hasCustomPrompt="1"/>
          </p:nvPr>
        </p:nvSpPr>
        <p:spPr>
          <a:xfrm>
            <a:off x="11207326" y="1908629"/>
            <a:ext cx="3182561" cy="2438400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180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2" name="テキスト プレースホルダー 11"/>
          <p:cNvSpPr>
            <a:spLocks noGrp="1"/>
          </p:cNvSpPr>
          <p:nvPr>
            <p:ph type="body" sz="quarter" idx="28" hasCustomPrompt="1"/>
          </p:nvPr>
        </p:nvSpPr>
        <p:spPr>
          <a:xfrm>
            <a:off x="7367934" y="6038946"/>
            <a:ext cx="3538537" cy="598397"/>
          </a:xfrm>
        </p:spPr>
        <p:txBody>
          <a:bodyPr anchor="t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2800" spc="300" baseline="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3" name="テキスト プレースホルダー 11"/>
          <p:cNvSpPr>
            <a:spLocks noGrp="1"/>
          </p:cNvSpPr>
          <p:nvPr>
            <p:ph type="body" sz="quarter" idx="29" hasCustomPrompt="1"/>
          </p:nvPr>
        </p:nvSpPr>
        <p:spPr>
          <a:xfrm>
            <a:off x="7540126" y="6535743"/>
            <a:ext cx="3182561" cy="2438400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180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4" name="テキスト プレースホルダー 11"/>
          <p:cNvSpPr>
            <a:spLocks noGrp="1"/>
          </p:cNvSpPr>
          <p:nvPr>
            <p:ph type="body" sz="quarter" idx="30" hasCustomPrompt="1"/>
          </p:nvPr>
        </p:nvSpPr>
        <p:spPr>
          <a:xfrm>
            <a:off x="14668366" y="6038947"/>
            <a:ext cx="3538537" cy="598397"/>
          </a:xfrm>
        </p:spPr>
        <p:txBody>
          <a:bodyPr anchor="t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2800" spc="300" baseline="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5" name="テキスト プレースホルダー 11"/>
          <p:cNvSpPr>
            <a:spLocks noGrp="1"/>
          </p:cNvSpPr>
          <p:nvPr>
            <p:ph type="body" sz="quarter" idx="31" hasCustomPrompt="1"/>
          </p:nvPr>
        </p:nvSpPr>
        <p:spPr>
          <a:xfrm>
            <a:off x="14840558" y="6535744"/>
            <a:ext cx="3182561" cy="2438400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180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8" name="図プレースホルダー 37"/>
          <p:cNvSpPr>
            <a:spLocks noGrp="1"/>
          </p:cNvSpPr>
          <p:nvPr>
            <p:ph type="pic" sz="quarter" idx="32" hasCustomPrompt="1"/>
          </p:nvPr>
        </p:nvSpPr>
        <p:spPr>
          <a:xfrm>
            <a:off x="1574657" y="4443762"/>
            <a:ext cx="527050" cy="527050"/>
          </a:xfrm>
          <a:prstGeom prst="triangle">
            <a:avLst/>
          </a:prstGeom>
          <a:solidFill>
            <a:schemeClr val="accent1">
              <a:lumMod val="75000"/>
            </a:schemeClr>
          </a:solidFill>
        </p:spPr>
        <p:txBody>
          <a:bodyPr/>
          <a:lstStyle/>
          <a:p>
            <a:r>
              <a:rPr kumimoji="1" lang="en-US" altLang="ja-JP" dirty="0" smtClean="0"/>
              <a:t> </a:t>
            </a:r>
            <a:endParaRPr kumimoji="1" lang="ja-JP" altLang="en-US" dirty="0"/>
          </a:p>
        </p:txBody>
      </p:sp>
      <p:sp>
        <p:nvSpPr>
          <p:cNvPr id="39" name="図プレースホルダー 37"/>
          <p:cNvSpPr>
            <a:spLocks noGrp="1"/>
          </p:cNvSpPr>
          <p:nvPr>
            <p:ph type="pic" sz="quarter" idx="33" hasCustomPrompt="1"/>
          </p:nvPr>
        </p:nvSpPr>
        <p:spPr>
          <a:xfrm>
            <a:off x="8878888" y="4443762"/>
            <a:ext cx="527050" cy="527050"/>
          </a:xfrm>
          <a:prstGeom prst="triangle">
            <a:avLst/>
          </a:prstGeom>
          <a:solidFill>
            <a:schemeClr val="accent1">
              <a:lumMod val="50000"/>
            </a:schemeClr>
          </a:solidFill>
        </p:spPr>
        <p:txBody>
          <a:bodyPr/>
          <a:lstStyle/>
          <a:p>
            <a:r>
              <a:rPr kumimoji="1" lang="en-US" altLang="ja-JP" dirty="0" smtClean="0"/>
              <a:t> </a:t>
            </a:r>
            <a:endParaRPr kumimoji="1" lang="ja-JP" altLang="en-US" dirty="0"/>
          </a:p>
        </p:txBody>
      </p:sp>
      <p:sp>
        <p:nvSpPr>
          <p:cNvPr id="40" name="図プレースホルダー 37"/>
          <p:cNvSpPr>
            <a:spLocks noGrp="1"/>
          </p:cNvSpPr>
          <p:nvPr>
            <p:ph type="pic" sz="quarter" idx="34" hasCustomPrompt="1"/>
          </p:nvPr>
        </p:nvSpPr>
        <p:spPr>
          <a:xfrm>
            <a:off x="16172942" y="4443762"/>
            <a:ext cx="527050" cy="527050"/>
          </a:xfrm>
          <a:prstGeom prst="triangle">
            <a:avLst/>
          </a:prstGeom>
          <a:solidFill>
            <a:schemeClr val="accent1">
              <a:lumMod val="75000"/>
            </a:schemeClr>
          </a:solidFill>
        </p:spPr>
        <p:txBody>
          <a:bodyPr/>
          <a:lstStyle/>
          <a:p>
            <a:r>
              <a:rPr kumimoji="1" lang="en-US" altLang="ja-JP" dirty="0" smtClean="0"/>
              <a:t> </a:t>
            </a:r>
            <a:endParaRPr kumimoji="1" lang="ja-JP" altLang="en-US" dirty="0"/>
          </a:p>
        </p:txBody>
      </p:sp>
      <p:sp>
        <p:nvSpPr>
          <p:cNvPr id="41" name="図プレースホルダー 37"/>
          <p:cNvSpPr>
            <a:spLocks noGrp="1"/>
          </p:cNvSpPr>
          <p:nvPr>
            <p:ph type="pic" sz="quarter" idx="35" hasCustomPrompt="1"/>
          </p:nvPr>
        </p:nvSpPr>
        <p:spPr>
          <a:xfrm rot="10800000">
            <a:off x="5224228" y="4378415"/>
            <a:ext cx="527050" cy="527050"/>
          </a:xfrm>
          <a:prstGeom prst="triangle">
            <a:avLst/>
          </a:prstGeom>
          <a:solidFill>
            <a:schemeClr val="accent1"/>
          </a:solidFill>
        </p:spPr>
        <p:txBody>
          <a:bodyPr/>
          <a:lstStyle/>
          <a:p>
            <a:r>
              <a:rPr kumimoji="1" lang="en-US" altLang="ja-JP" dirty="0" smtClean="0"/>
              <a:t> </a:t>
            </a:r>
            <a:endParaRPr kumimoji="1" lang="ja-JP" altLang="en-US" dirty="0"/>
          </a:p>
        </p:txBody>
      </p:sp>
      <p:sp>
        <p:nvSpPr>
          <p:cNvPr id="42" name="図プレースホルダー 37"/>
          <p:cNvSpPr>
            <a:spLocks noGrp="1"/>
          </p:cNvSpPr>
          <p:nvPr>
            <p:ph type="pic" sz="quarter" idx="36" hasCustomPrompt="1"/>
          </p:nvPr>
        </p:nvSpPr>
        <p:spPr>
          <a:xfrm rot="10800000">
            <a:off x="12524660" y="4436430"/>
            <a:ext cx="527050" cy="527050"/>
          </a:xfrm>
          <a:prstGeom prst="triangle">
            <a:avLst/>
          </a:prstGeom>
          <a:solidFill>
            <a:schemeClr val="accent1"/>
          </a:solidFill>
        </p:spPr>
        <p:txBody>
          <a:bodyPr/>
          <a:lstStyle/>
          <a:p>
            <a:r>
              <a:rPr kumimoji="1" lang="en-US" altLang="ja-JP" dirty="0" smtClean="0"/>
              <a:t> </a:t>
            </a:r>
            <a:endParaRPr kumimoji="1" lang="ja-JP" altLang="en-US" dirty="0"/>
          </a:p>
        </p:txBody>
      </p:sp>
    </p:spTree>
    <p:extLst>
      <p:ext uri="{BB962C8B-B14F-4D97-AF65-F5344CB8AC3E}">
        <p14:creationId xmlns:p14="http://schemas.microsoft.com/office/powerpoint/2010/main" val="397877309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22" presetClass="entr" presetSubtype="4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4" dur="1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500"/>
                            </p:stCondLst>
                            <p:childTnLst>
                              <p:par>
                                <p:cTn id="25" presetID="22" presetClass="entr" presetSubtype="4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2250"/>
                            </p:stCondLst>
                            <p:childTnLst>
                              <p:par>
                                <p:cTn id="2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1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2750"/>
                            </p:stCondLst>
                            <p:childTnLst>
                              <p:par>
                                <p:cTn id="33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5" dur="1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3250"/>
                            </p:stCondLst>
                            <p:childTnLst>
                              <p:par>
                                <p:cTn id="46" presetID="22" presetClass="entr" presetSubtype="1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8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4000"/>
                            </p:stCondLst>
                            <p:childTnLst>
                              <p:par>
                                <p:cTn id="50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4500"/>
                            </p:stCondLst>
                            <p:childTnLst>
                              <p:par>
                                <p:cTn id="54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6" dur="1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9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6" fill="hold">
                            <p:stCondLst>
                              <p:cond delay="5000"/>
                            </p:stCondLst>
                            <p:childTnLst>
                              <p:par>
                                <p:cTn id="67" presetID="22" presetClass="entr" presetSubtype="4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9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5750"/>
                            </p:stCondLst>
                            <p:childTnLst>
                              <p:par>
                                <p:cTn id="71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3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4" fill="hold">
                            <p:stCondLst>
                              <p:cond delay="6250"/>
                            </p:stCondLst>
                            <p:childTnLst>
                              <p:par>
                                <p:cTn id="7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7" dur="1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0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3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6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6750"/>
                            </p:stCondLst>
                            <p:childTnLst>
                              <p:par>
                                <p:cTn id="88" presetID="22" presetClass="entr" presetSubtype="1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90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7500"/>
                            </p:stCondLst>
                            <p:childTnLst>
                              <p:par>
                                <p:cTn id="92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4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8000"/>
                            </p:stCondLst>
                            <p:childTnLst>
                              <p:par>
                                <p:cTn id="96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8" dur="1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1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4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7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7" grpId="0"/>
      <p:bldP spid="8" grpId="0"/>
      <p:bldP spid="9" grpId="0"/>
      <p:bldP spid="10" grpId="0"/>
      <p:bldP spid="12" grpId="0" animBg="1"/>
      <p:bldP spid="13" grpId="0" animBg="1"/>
      <p:bldP spid="14" grpId="0" animBg="1"/>
      <p:bldP spid="15" grpId="0" animBg="1"/>
      <p:bldP spid="16" grpId="0" animBg="1"/>
      <p:bldP spid="17" grpId="0"/>
      <p:bldP spid="18" grpId="0"/>
      <p:bldP spid="19" grpId="0"/>
      <p:bldP spid="20" grpId="0"/>
      <p:bldP spid="21" grpId="0"/>
      <p:bldP spid="23" grpId="0">
        <p:tmplLst>
          <p:tmpl>
            <p:tnLst>
              <p:par>
                <p:cTn presetID="10" presetClass="entr" presetSubtype="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5" grpId="0">
        <p:tmplLst>
          <p:tmpl>
            <p:tnLst>
              <p:par>
                <p:cTn presetID="10" presetClass="entr" presetSubtype="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6" grpId="0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7" grpId="0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0" grpId="0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1" grpId="0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2" grpId="0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3" grpId="0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4" grpId="0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5" grpId="0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8" grpId="0" animBg="1"/>
      <p:bldP spid="39" grpId="0" animBg="1"/>
      <p:bldP spid="40" grpId="0" animBg="1"/>
      <p:bldP spid="41" grpId="0" animBg="1"/>
      <p:bldP spid="42" grpId="0" animBg="1"/>
    </p:bldLst>
  </p:timing>
</p:sldLayout>
</file>

<file path=ppt/slideLayouts/slideLayout5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Layer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  <a:alpha val="70000"/>
                  </a:prstClr>
                </a:solidFill>
              </a:rPr>
              <a:t>The Power of PowerPoint | thepopp.com</a:t>
            </a:r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87164BF-D67A-46C0-81D2-5BAF67C00C80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  <p:sp>
        <p:nvSpPr>
          <p:cNvPr id="32" name="六角形 31"/>
          <p:cNvSpPr/>
          <p:nvPr userDrawn="1"/>
        </p:nvSpPr>
        <p:spPr>
          <a:xfrm rot="5400000">
            <a:off x="5939381" y="2737528"/>
            <a:ext cx="6406062" cy="5522467"/>
          </a:xfrm>
          <a:prstGeom prst="hexagon">
            <a:avLst>
              <a:gd name="adj" fmla="val 28637"/>
              <a:gd name="vf" fmla="val 115470"/>
            </a:avLst>
          </a:prstGeom>
          <a:solidFill>
            <a:schemeClr val="accent1">
              <a:lumMod val="20000"/>
              <a:lumOff val="80000"/>
            </a:schemeClr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37" name="円/楕円 36"/>
          <p:cNvSpPr/>
          <p:nvPr userDrawn="1"/>
        </p:nvSpPr>
        <p:spPr>
          <a:xfrm>
            <a:off x="8120711" y="1395630"/>
            <a:ext cx="2025225" cy="2025225"/>
          </a:xfrm>
          <a:prstGeom prst="ellipse">
            <a:avLst/>
          </a:prstGeom>
          <a:solidFill>
            <a:schemeClr val="accent1"/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38" name="円/楕円 37"/>
          <p:cNvSpPr/>
          <p:nvPr userDrawn="1"/>
        </p:nvSpPr>
        <p:spPr>
          <a:xfrm>
            <a:off x="10853396" y="2880795"/>
            <a:ext cx="2025225" cy="2025225"/>
          </a:xfrm>
          <a:prstGeom prst="ellipse">
            <a:avLst/>
          </a:prstGeom>
          <a:solidFill>
            <a:schemeClr val="accent1"/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39" name="円/楕円 38"/>
          <p:cNvSpPr/>
          <p:nvPr userDrawn="1"/>
        </p:nvSpPr>
        <p:spPr>
          <a:xfrm>
            <a:off x="10853396" y="6031145"/>
            <a:ext cx="2025225" cy="2025225"/>
          </a:xfrm>
          <a:prstGeom prst="ellipse">
            <a:avLst/>
          </a:prstGeom>
          <a:solidFill>
            <a:schemeClr val="accent1"/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40" name="円/楕円 39"/>
          <p:cNvSpPr/>
          <p:nvPr userDrawn="1"/>
        </p:nvSpPr>
        <p:spPr>
          <a:xfrm>
            <a:off x="8120711" y="7561315"/>
            <a:ext cx="2025225" cy="2025225"/>
          </a:xfrm>
          <a:prstGeom prst="ellipse">
            <a:avLst/>
          </a:prstGeom>
          <a:solidFill>
            <a:schemeClr val="accent1"/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41" name="円/楕円 40"/>
          <p:cNvSpPr/>
          <p:nvPr userDrawn="1"/>
        </p:nvSpPr>
        <p:spPr>
          <a:xfrm>
            <a:off x="5368565" y="6031145"/>
            <a:ext cx="2025225" cy="2025225"/>
          </a:xfrm>
          <a:prstGeom prst="ellipse">
            <a:avLst/>
          </a:prstGeom>
          <a:solidFill>
            <a:schemeClr val="accent1"/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42" name="円/楕円 41"/>
          <p:cNvSpPr/>
          <p:nvPr userDrawn="1"/>
        </p:nvSpPr>
        <p:spPr>
          <a:xfrm>
            <a:off x="5368565" y="2872462"/>
            <a:ext cx="2025225" cy="2025225"/>
          </a:xfrm>
          <a:prstGeom prst="ellipse">
            <a:avLst/>
          </a:prstGeom>
          <a:solidFill>
            <a:schemeClr val="accent1"/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43" name="テキスト プレースホルダー 11"/>
          <p:cNvSpPr>
            <a:spLocks noGrp="1"/>
          </p:cNvSpPr>
          <p:nvPr>
            <p:ph type="body" sz="quarter" idx="21" hasCustomPrompt="1"/>
          </p:nvPr>
        </p:nvSpPr>
        <p:spPr>
          <a:xfrm>
            <a:off x="6982966" y="4950496"/>
            <a:ext cx="4275475" cy="990111"/>
          </a:xfrm>
        </p:spPr>
        <p:txBody>
          <a:bodyPr anchor="ctr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3600" spc="300" baseline="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44" name="テキスト プレースホルダー 11"/>
          <p:cNvSpPr>
            <a:spLocks noGrp="1"/>
          </p:cNvSpPr>
          <p:nvPr>
            <p:ph type="body" sz="quarter" idx="22" hasCustomPrompt="1"/>
          </p:nvPr>
        </p:nvSpPr>
        <p:spPr>
          <a:xfrm>
            <a:off x="5485100" y="3405437"/>
            <a:ext cx="1800201" cy="990111"/>
          </a:xfrm>
        </p:spPr>
        <p:txBody>
          <a:bodyPr anchor="ctr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2400" spc="0" baseline="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45" name="テキスト プレースホルダー 11"/>
          <p:cNvSpPr>
            <a:spLocks noGrp="1"/>
          </p:cNvSpPr>
          <p:nvPr>
            <p:ph type="body" sz="quarter" idx="23" hasCustomPrompt="1"/>
          </p:nvPr>
        </p:nvSpPr>
        <p:spPr>
          <a:xfrm>
            <a:off x="8216912" y="1882351"/>
            <a:ext cx="1800201" cy="990111"/>
          </a:xfrm>
        </p:spPr>
        <p:txBody>
          <a:bodyPr anchor="ctr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2400" spc="0" baseline="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46" name="テキスト プレースホルダー 11"/>
          <p:cNvSpPr>
            <a:spLocks noGrp="1"/>
          </p:cNvSpPr>
          <p:nvPr>
            <p:ph type="body" sz="quarter" idx="24" hasCustomPrompt="1"/>
          </p:nvPr>
        </p:nvSpPr>
        <p:spPr>
          <a:xfrm>
            <a:off x="10953207" y="3405437"/>
            <a:ext cx="1800201" cy="990111"/>
          </a:xfrm>
        </p:spPr>
        <p:txBody>
          <a:bodyPr anchor="ctr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2400" spc="0" baseline="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49" name="テキスト プレースホルダー 11"/>
          <p:cNvSpPr>
            <a:spLocks noGrp="1"/>
          </p:cNvSpPr>
          <p:nvPr>
            <p:ph type="body" sz="quarter" idx="25" hasCustomPrompt="1"/>
          </p:nvPr>
        </p:nvSpPr>
        <p:spPr>
          <a:xfrm>
            <a:off x="5468377" y="6548701"/>
            <a:ext cx="1800201" cy="990111"/>
          </a:xfrm>
        </p:spPr>
        <p:txBody>
          <a:bodyPr anchor="ctr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2400" spc="0" baseline="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50" name="テキスト プレースホルダー 11"/>
          <p:cNvSpPr>
            <a:spLocks noGrp="1"/>
          </p:cNvSpPr>
          <p:nvPr>
            <p:ph type="body" sz="quarter" idx="26" hasCustomPrompt="1"/>
          </p:nvPr>
        </p:nvSpPr>
        <p:spPr>
          <a:xfrm>
            <a:off x="10936484" y="6548701"/>
            <a:ext cx="1800201" cy="990111"/>
          </a:xfrm>
        </p:spPr>
        <p:txBody>
          <a:bodyPr anchor="ctr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2400" spc="0" baseline="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51" name="テキスト プレースホルダー 11"/>
          <p:cNvSpPr>
            <a:spLocks noGrp="1"/>
          </p:cNvSpPr>
          <p:nvPr>
            <p:ph type="body" sz="quarter" idx="27" hasCustomPrompt="1"/>
          </p:nvPr>
        </p:nvSpPr>
        <p:spPr>
          <a:xfrm>
            <a:off x="8216912" y="8078871"/>
            <a:ext cx="1800201" cy="990111"/>
          </a:xfrm>
        </p:spPr>
        <p:txBody>
          <a:bodyPr anchor="ctr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2400" spc="0" baseline="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52" name="円弧 51"/>
          <p:cNvSpPr/>
          <p:nvPr userDrawn="1"/>
        </p:nvSpPr>
        <p:spPr>
          <a:xfrm rot="2700000">
            <a:off x="7976000" y="1249736"/>
            <a:ext cx="2320588" cy="2320588"/>
          </a:xfrm>
          <a:prstGeom prst="arc">
            <a:avLst>
              <a:gd name="adj1" fmla="val 16200000"/>
              <a:gd name="adj2" fmla="val 20055362"/>
            </a:avLst>
          </a:prstGeom>
          <a:ln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black"/>
              </a:solidFill>
            </a:endParaRPr>
          </a:p>
        </p:txBody>
      </p:sp>
      <p:cxnSp>
        <p:nvCxnSpPr>
          <p:cNvPr id="54" name="直線コネクタ 53"/>
          <p:cNvCxnSpPr>
            <a:stCxn id="52" idx="0"/>
          </p:cNvCxnSpPr>
          <p:nvPr userDrawn="1"/>
        </p:nvCxnSpPr>
        <p:spPr>
          <a:xfrm>
            <a:off x="9956746" y="1589578"/>
            <a:ext cx="5651554" cy="0"/>
          </a:xfrm>
          <a:prstGeom prst="line">
            <a:avLst/>
          </a:prstGeom>
          <a:ln w="12700">
            <a:prstDash val="dash"/>
            <a:tailEnd type="oval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0" name="円弧 59"/>
          <p:cNvSpPr/>
          <p:nvPr userDrawn="1"/>
        </p:nvSpPr>
        <p:spPr>
          <a:xfrm rot="2700000">
            <a:off x="10706500" y="2712080"/>
            <a:ext cx="2320588" cy="2320588"/>
          </a:xfrm>
          <a:prstGeom prst="arc">
            <a:avLst>
              <a:gd name="adj1" fmla="val 16200000"/>
              <a:gd name="adj2" fmla="val 20055362"/>
            </a:avLst>
          </a:prstGeom>
          <a:ln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black"/>
              </a:solidFill>
            </a:endParaRPr>
          </a:p>
        </p:txBody>
      </p:sp>
      <p:cxnSp>
        <p:nvCxnSpPr>
          <p:cNvPr id="61" name="直線コネクタ 60"/>
          <p:cNvCxnSpPr>
            <a:stCxn id="60" idx="0"/>
          </p:cNvCxnSpPr>
          <p:nvPr userDrawn="1"/>
        </p:nvCxnSpPr>
        <p:spPr>
          <a:xfrm>
            <a:off x="12687246" y="3051922"/>
            <a:ext cx="5003854" cy="0"/>
          </a:xfrm>
          <a:prstGeom prst="line">
            <a:avLst/>
          </a:prstGeom>
          <a:ln w="12700">
            <a:prstDash val="dash"/>
            <a:tailEnd type="oval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3" name="円弧 62"/>
          <p:cNvSpPr/>
          <p:nvPr userDrawn="1"/>
        </p:nvSpPr>
        <p:spPr>
          <a:xfrm rot="2700000">
            <a:off x="10706500" y="5870763"/>
            <a:ext cx="2320588" cy="2320588"/>
          </a:xfrm>
          <a:prstGeom prst="arc">
            <a:avLst>
              <a:gd name="adj1" fmla="val 16200000"/>
              <a:gd name="adj2" fmla="val 20055362"/>
            </a:avLst>
          </a:prstGeom>
          <a:ln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black"/>
              </a:solidFill>
            </a:endParaRPr>
          </a:p>
        </p:txBody>
      </p:sp>
      <p:cxnSp>
        <p:nvCxnSpPr>
          <p:cNvPr id="64" name="直線コネクタ 63"/>
          <p:cNvCxnSpPr/>
          <p:nvPr userDrawn="1"/>
        </p:nvCxnSpPr>
        <p:spPr>
          <a:xfrm>
            <a:off x="12687246" y="6210605"/>
            <a:ext cx="5003854" cy="0"/>
          </a:xfrm>
          <a:prstGeom prst="line">
            <a:avLst/>
          </a:prstGeom>
          <a:ln w="12700">
            <a:prstDash val="dash"/>
            <a:tailEnd type="oval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0" name="円弧 69"/>
          <p:cNvSpPr/>
          <p:nvPr userDrawn="1"/>
        </p:nvSpPr>
        <p:spPr>
          <a:xfrm rot="18900000" flipH="1">
            <a:off x="5212902" y="2712080"/>
            <a:ext cx="2320588" cy="2320588"/>
          </a:xfrm>
          <a:prstGeom prst="arc">
            <a:avLst>
              <a:gd name="adj1" fmla="val 16200000"/>
              <a:gd name="adj2" fmla="val 20055362"/>
            </a:avLst>
          </a:prstGeom>
          <a:ln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black"/>
              </a:solidFill>
            </a:endParaRPr>
          </a:p>
        </p:txBody>
      </p:sp>
      <p:cxnSp>
        <p:nvCxnSpPr>
          <p:cNvPr id="71" name="直線コネクタ 70"/>
          <p:cNvCxnSpPr>
            <a:stCxn id="70" idx="0"/>
          </p:cNvCxnSpPr>
          <p:nvPr userDrawn="1"/>
        </p:nvCxnSpPr>
        <p:spPr>
          <a:xfrm flipH="1">
            <a:off x="1087311" y="3051923"/>
            <a:ext cx="4465433" cy="21347"/>
          </a:xfrm>
          <a:prstGeom prst="line">
            <a:avLst/>
          </a:prstGeom>
          <a:ln w="12700">
            <a:prstDash val="dash"/>
            <a:tailEnd type="oval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7" name="円弧 76"/>
          <p:cNvSpPr/>
          <p:nvPr userDrawn="1"/>
        </p:nvSpPr>
        <p:spPr>
          <a:xfrm rot="18900000" flipH="1">
            <a:off x="5212902" y="5870763"/>
            <a:ext cx="2320588" cy="2320588"/>
          </a:xfrm>
          <a:prstGeom prst="arc">
            <a:avLst>
              <a:gd name="adj1" fmla="val 16200000"/>
              <a:gd name="adj2" fmla="val 20055362"/>
            </a:avLst>
          </a:prstGeom>
          <a:ln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black"/>
              </a:solidFill>
            </a:endParaRPr>
          </a:p>
        </p:txBody>
      </p:sp>
      <p:cxnSp>
        <p:nvCxnSpPr>
          <p:cNvPr id="78" name="直線コネクタ 77"/>
          <p:cNvCxnSpPr>
            <a:stCxn id="77" idx="0"/>
          </p:cNvCxnSpPr>
          <p:nvPr userDrawn="1"/>
        </p:nvCxnSpPr>
        <p:spPr>
          <a:xfrm flipH="1">
            <a:off x="520700" y="6210605"/>
            <a:ext cx="5032044" cy="0"/>
          </a:xfrm>
          <a:prstGeom prst="line">
            <a:avLst/>
          </a:prstGeom>
          <a:ln w="12700">
            <a:prstDash val="dash"/>
            <a:tailEnd type="oval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0" name="円弧 79"/>
          <p:cNvSpPr/>
          <p:nvPr userDrawn="1"/>
        </p:nvSpPr>
        <p:spPr>
          <a:xfrm rot="2700000" flipH="1" flipV="1">
            <a:off x="7943402" y="7426333"/>
            <a:ext cx="2320588" cy="2320588"/>
          </a:xfrm>
          <a:prstGeom prst="arc">
            <a:avLst>
              <a:gd name="adj1" fmla="val 16200000"/>
              <a:gd name="adj2" fmla="val 20055362"/>
            </a:avLst>
          </a:prstGeom>
          <a:ln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black"/>
              </a:solidFill>
            </a:endParaRPr>
          </a:p>
        </p:txBody>
      </p:sp>
      <p:cxnSp>
        <p:nvCxnSpPr>
          <p:cNvPr id="81" name="直線コネクタ 80"/>
          <p:cNvCxnSpPr>
            <a:stCxn id="80" idx="0"/>
          </p:cNvCxnSpPr>
          <p:nvPr userDrawn="1"/>
        </p:nvCxnSpPr>
        <p:spPr>
          <a:xfrm flipH="1">
            <a:off x="2476500" y="9407079"/>
            <a:ext cx="5806744" cy="0"/>
          </a:xfrm>
          <a:prstGeom prst="line">
            <a:avLst/>
          </a:prstGeom>
          <a:ln w="12700">
            <a:prstDash val="dash"/>
            <a:tailEnd type="oval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2" name="テキスト プレースホルダー 11"/>
          <p:cNvSpPr>
            <a:spLocks noGrp="1"/>
          </p:cNvSpPr>
          <p:nvPr userDrawn="1">
            <p:ph type="body" sz="quarter" idx="28" hasCustomPrompt="1"/>
          </p:nvPr>
        </p:nvSpPr>
        <p:spPr>
          <a:xfrm>
            <a:off x="10405071" y="1702393"/>
            <a:ext cx="5203230" cy="847338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16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90" name="テキスト プレースホルダー 11"/>
          <p:cNvSpPr>
            <a:spLocks noGrp="1"/>
          </p:cNvSpPr>
          <p:nvPr userDrawn="1">
            <p:ph type="body" sz="quarter" idx="29" hasCustomPrompt="1"/>
          </p:nvPr>
        </p:nvSpPr>
        <p:spPr>
          <a:xfrm>
            <a:off x="13095883" y="3203596"/>
            <a:ext cx="4595217" cy="1381104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16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91" name="テキスト プレースホルダー 11"/>
          <p:cNvSpPr>
            <a:spLocks noGrp="1"/>
          </p:cNvSpPr>
          <p:nvPr userDrawn="1">
            <p:ph type="body" sz="quarter" idx="30" hasCustomPrompt="1"/>
          </p:nvPr>
        </p:nvSpPr>
        <p:spPr>
          <a:xfrm>
            <a:off x="13108583" y="6340505"/>
            <a:ext cx="4595217" cy="1381104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16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92" name="テキスト プレースホルダー 11"/>
          <p:cNvSpPr>
            <a:spLocks noGrp="1"/>
          </p:cNvSpPr>
          <p:nvPr userDrawn="1">
            <p:ph type="body" sz="quarter" idx="31" hasCustomPrompt="1"/>
          </p:nvPr>
        </p:nvSpPr>
        <p:spPr>
          <a:xfrm>
            <a:off x="496391" y="3202855"/>
            <a:ext cx="4595217" cy="1381104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16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95" name="テキスト プレースホルダー 11"/>
          <p:cNvSpPr>
            <a:spLocks noGrp="1"/>
          </p:cNvSpPr>
          <p:nvPr userDrawn="1">
            <p:ph type="body" sz="quarter" idx="32" hasCustomPrompt="1"/>
          </p:nvPr>
        </p:nvSpPr>
        <p:spPr>
          <a:xfrm>
            <a:off x="520700" y="6353205"/>
            <a:ext cx="4595217" cy="1381104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16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96" name="テキスト プレースホルダー 11"/>
          <p:cNvSpPr>
            <a:spLocks noGrp="1"/>
          </p:cNvSpPr>
          <p:nvPr userDrawn="1">
            <p:ph type="body" sz="quarter" idx="33" hasCustomPrompt="1"/>
          </p:nvPr>
        </p:nvSpPr>
        <p:spPr>
          <a:xfrm>
            <a:off x="2619971" y="8433393"/>
            <a:ext cx="5203230" cy="847338"/>
          </a:xfrm>
        </p:spPr>
        <p:txBody>
          <a:bodyPr anchor="b">
            <a:noAutofit/>
          </a:bodyPr>
          <a:lstStyle>
            <a:lvl1pPr algn="l">
              <a:lnSpc>
                <a:spcPct val="120000"/>
              </a:lnSpc>
              <a:defRPr sz="16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98" name="テキスト プレースホルダー 11"/>
          <p:cNvSpPr>
            <a:spLocks noGrp="1"/>
          </p:cNvSpPr>
          <p:nvPr userDrawn="1">
            <p:ph type="body" sz="quarter" idx="15" hasCustomPrompt="1"/>
          </p:nvPr>
        </p:nvSpPr>
        <p:spPr>
          <a:xfrm>
            <a:off x="457200" y="353667"/>
            <a:ext cx="6769100" cy="1983133"/>
          </a:xfrm>
        </p:spPr>
        <p:txBody>
          <a:bodyPr anchor="b">
            <a:noAutofit/>
          </a:bodyPr>
          <a:lstStyle>
            <a:lvl1pPr algn="l">
              <a:lnSpc>
                <a:spcPct val="100000"/>
              </a:lnSpc>
              <a:spcBef>
                <a:spcPts val="0"/>
              </a:spcBef>
              <a:defRPr sz="5400" spc="600" baseline="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cxnSp>
        <p:nvCxnSpPr>
          <p:cNvPr id="47" name="直線コネクタ 46"/>
          <p:cNvCxnSpPr/>
          <p:nvPr userDrawn="1"/>
        </p:nvCxnSpPr>
        <p:spPr>
          <a:xfrm flipH="1">
            <a:off x="-793" y="2372533"/>
            <a:ext cx="7463585" cy="0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13800973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9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9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5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4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50"/>
                            </p:stCondLst>
                            <p:childTnLst>
                              <p:par>
                                <p:cTn id="2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4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2050"/>
                            </p:stCondLst>
                            <p:childTnLst>
                              <p:par>
                                <p:cTn id="27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9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2550"/>
                            </p:stCondLst>
                            <p:childTnLst>
                              <p:par>
                                <p:cTn id="31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3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6" dur="5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3050"/>
                            </p:stCondLst>
                            <p:childTnLst>
                              <p:par>
                                <p:cTn id="3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3550"/>
                            </p:stCondLst>
                            <p:childTnLst>
                              <p:par>
                                <p:cTn id="45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7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4050"/>
                            </p:stCondLst>
                            <p:childTnLst>
                              <p:par>
                                <p:cTn id="49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1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4" dur="5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4550"/>
                            </p:stCondLst>
                            <p:childTnLst>
                              <p:par>
                                <p:cTn id="5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5050"/>
                            </p:stCondLst>
                            <p:childTnLst>
                              <p:par>
                                <p:cTn id="63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5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6" fill="hold">
                            <p:stCondLst>
                              <p:cond delay="5550"/>
                            </p:stCondLst>
                            <p:childTnLst>
                              <p:par>
                                <p:cTn id="67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9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2" dur="5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6050"/>
                            </p:stCondLst>
                            <p:childTnLst>
                              <p:par>
                                <p:cTn id="7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6" dur="500"/>
                                        <p:tgtEl>
                                          <p:spTgt spid="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9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0" fill="hold">
                            <p:stCondLst>
                              <p:cond delay="6550"/>
                            </p:stCondLst>
                            <p:childTnLst>
                              <p:par>
                                <p:cTn id="81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83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7050"/>
                            </p:stCondLst>
                            <p:childTnLst>
                              <p:par>
                                <p:cTn id="85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87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8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90" dur="5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7550"/>
                            </p:stCondLst>
                            <p:childTnLst>
                              <p:par>
                                <p:cTn id="9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4" dur="500"/>
                                        <p:tgtEl>
                                          <p:spTgt spid="4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7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8" fill="hold">
                            <p:stCondLst>
                              <p:cond delay="8050"/>
                            </p:stCondLst>
                            <p:childTnLst>
                              <p:par>
                                <p:cTn id="99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1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8550"/>
                            </p:stCondLst>
                            <p:childTnLst>
                              <p:par>
                                <p:cTn id="103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05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6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08" dur="5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>
                            <p:stCondLst>
                              <p:cond delay="9050"/>
                            </p:stCondLst>
                            <p:childTnLst>
                              <p:par>
                                <p:cTn id="11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2" dur="500"/>
                                        <p:tgtEl>
                                          <p:spTgt spid="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5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6" fill="hold">
                            <p:stCondLst>
                              <p:cond delay="9550"/>
                            </p:stCondLst>
                            <p:childTnLst>
                              <p:par>
                                <p:cTn id="117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9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0" fill="hold">
                            <p:stCondLst>
                              <p:cond delay="10050"/>
                            </p:stCondLst>
                            <p:childTnLst>
                              <p:par>
                                <p:cTn id="121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23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4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26" dur="5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2" grpId="0" animBg="1"/>
      <p:bldP spid="37" grpId="0" animBg="1"/>
      <p:bldP spid="38" grpId="0" animBg="1"/>
      <p:bldP spid="39" grpId="0" animBg="1"/>
      <p:bldP spid="40" grpId="0" animBg="1"/>
      <p:bldP spid="41" grpId="0" animBg="1"/>
      <p:bldP spid="42" grpId="0" animBg="1"/>
      <p:bldP spid="43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4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4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4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5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4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6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4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9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4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0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5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1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5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2" grpId="0" animBg="1"/>
      <p:bldP spid="60" grpId="0" animBg="1"/>
      <p:bldP spid="63" grpId="0" animBg="1"/>
      <p:bldP spid="70" grpId="0" animBg="1"/>
      <p:bldP spid="77" grpId="0" animBg="1"/>
      <p:bldP spid="80" grpId="0" animBg="1"/>
      <p:bldP spid="82" grpId="0">
        <p:tmplLst>
          <p:tmpl>
            <p:tnLst>
              <p:par>
                <p:cTn presetID="22" presetClass="entr" presetSubtype="8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8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90" grpId="0">
        <p:tmplLst>
          <p:tmpl>
            <p:tnLst>
              <p:par>
                <p:cTn presetID="22" presetClass="entr" presetSubtype="8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9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9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91" grpId="0">
        <p:tmplLst>
          <p:tmpl>
            <p:tnLst>
              <p:par>
                <p:cTn presetID="22" presetClass="entr" presetSubtype="8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9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9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92" grpId="0">
        <p:tmplLst>
          <p:tmpl>
            <p:tnLst>
              <p:par>
                <p:cTn presetID="22" presetClass="entr" presetSubtype="2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9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right)">
                      <p:cBhvr>
                        <p:cTn dur="500"/>
                        <p:tgtEl>
                          <p:spTgt spid="9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95" grpId="0">
        <p:tmplLst>
          <p:tmpl>
            <p:tnLst>
              <p:par>
                <p:cTn presetID="22" presetClass="entr" presetSubtype="2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9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right)">
                      <p:cBhvr>
                        <p:cTn dur="500"/>
                        <p:tgtEl>
                          <p:spTgt spid="9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96" grpId="0">
        <p:tmplLst>
          <p:tmpl>
            <p:tnLst>
              <p:par>
                <p:cTn presetID="22" presetClass="entr" presetSubtype="2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9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right)">
                      <p:cBhvr>
                        <p:cTn dur="500"/>
                        <p:tgtEl>
                          <p:spTgt spid="9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98" grpId="0" build="p">
        <p:tmplLst>
          <p:tmpl lvl="1">
            <p:tnLst>
              <p:par>
                <p:cTn presetID="2" presetClass="entr" presetSubtype="8" decel="100000" fill="hold" nodeType="afterEffect">
                  <p:stCondLst>
                    <p:cond delay="0"/>
                  </p:stCondLst>
                  <p:iterate type="wd">
                    <p:tmPct val="10000"/>
                  </p:iterate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9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9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9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Normal Table 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en-US" altLang="ja-JP" dirty="0" smtClean="0"/>
              <a:t>SLIDE TITLE HERE</a:t>
            </a:r>
            <a:endParaRPr kumimoji="1" lang="ja-JP" altLang="en-US" dirty="0"/>
          </a:p>
        </p:txBody>
      </p: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 smtClean="0"/>
              <a:t>The Power of PowerPoint | thepopp.com</a:t>
            </a:r>
            <a:endParaRPr lang="en-US" dirty="0"/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87164BF-D67A-46C0-81D2-5BAF67C00C80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5" name="1 つの角を丸めた四角形 4"/>
          <p:cNvSpPr/>
          <p:nvPr userDrawn="1"/>
        </p:nvSpPr>
        <p:spPr>
          <a:xfrm flipH="1">
            <a:off x="1034618" y="1890577"/>
            <a:ext cx="3780420" cy="1048493"/>
          </a:xfrm>
          <a:prstGeom prst="round1Rect">
            <a:avLst/>
          </a:prstGeom>
          <a:solidFill>
            <a:schemeClr val="accent1">
              <a:lumMod val="75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/>
          </a:p>
        </p:txBody>
      </p:sp>
      <p:sp>
        <p:nvSpPr>
          <p:cNvPr id="6" name="正方形/長方形 5"/>
          <p:cNvSpPr/>
          <p:nvPr userDrawn="1"/>
        </p:nvSpPr>
        <p:spPr>
          <a:xfrm>
            <a:off x="4878870" y="1890577"/>
            <a:ext cx="4042080" cy="1048493"/>
          </a:xfrm>
          <a:prstGeom prst="rect">
            <a:avLst/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/>
          </a:p>
        </p:txBody>
      </p:sp>
      <p:sp>
        <p:nvSpPr>
          <p:cNvPr id="7" name="正方形/長方形 6"/>
          <p:cNvSpPr/>
          <p:nvPr userDrawn="1"/>
        </p:nvSpPr>
        <p:spPr>
          <a:xfrm>
            <a:off x="8989720" y="1890577"/>
            <a:ext cx="4042080" cy="1048493"/>
          </a:xfrm>
          <a:prstGeom prst="rect">
            <a:avLst/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/>
          </a:p>
        </p:txBody>
      </p:sp>
      <p:sp>
        <p:nvSpPr>
          <p:cNvPr id="8" name="1 つの角を丸めた四角形 7"/>
          <p:cNvSpPr/>
          <p:nvPr userDrawn="1"/>
        </p:nvSpPr>
        <p:spPr>
          <a:xfrm>
            <a:off x="13100571" y="1890577"/>
            <a:ext cx="4042080" cy="1048493"/>
          </a:xfrm>
          <a:prstGeom prst="round1Rect">
            <a:avLst/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/>
          </a:p>
        </p:txBody>
      </p:sp>
      <p:sp>
        <p:nvSpPr>
          <p:cNvPr id="9" name="正方形/長方形 8"/>
          <p:cNvSpPr/>
          <p:nvPr userDrawn="1"/>
        </p:nvSpPr>
        <p:spPr>
          <a:xfrm>
            <a:off x="1037960" y="3009661"/>
            <a:ext cx="3777078" cy="660290"/>
          </a:xfrm>
          <a:prstGeom prst="rect">
            <a:avLst/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/>
          </a:p>
        </p:txBody>
      </p:sp>
      <p:sp>
        <p:nvSpPr>
          <p:cNvPr id="10" name="正方形/長方形 9"/>
          <p:cNvSpPr/>
          <p:nvPr userDrawn="1"/>
        </p:nvSpPr>
        <p:spPr>
          <a:xfrm>
            <a:off x="1037960" y="3756355"/>
            <a:ext cx="3777078" cy="660290"/>
          </a:xfrm>
          <a:prstGeom prst="rect">
            <a:avLst/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/>
          </a:p>
        </p:txBody>
      </p:sp>
      <p:sp>
        <p:nvSpPr>
          <p:cNvPr id="11" name="正方形/長方形 10"/>
          <p:cNvSpPr/>
          <p:nvPr userDrawn="1"/>
        </p:nvSpPr>
        <p:spPr>
          <a:xfrm>
            <a:off x="1037960" y="4503049"/>
            <a:ext cx="3777078" cy="660290"/>
          </a:xfrm>
          <a:prstGeom prst="rect">
            <a:avLst/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/>
          </a:p>
        </p:txBody>
      </p:sp>
      <p:sp>
        <p:nvSpPr>
          <p:cNvPr id="12" name="正方形/長方形 11"/>
          <p:cNvSpPr/>
          <p:nvPr userDrawn="1"/>
        </p:nvSpPr>
        <p:spPr>
          <a:xfrm>
            <a:off x="1037960" y="5249743"/>
            <a:ext cx="3777078" cy="660290"/>
          </a:xfrm>
          <a:prstGeom prst="rect">
            <a:avLst/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/>
          </a:p>
        </p:txBody>
      </p:sp>
      <p:sp>
        <p:nvSpPr>
          <p:cNvPr id="13" name="正方形/長方形 12"/>
          <p:cNvSpPr/>
          <p:nvPr userDrawn="1"/>
        </p:nvSpPr>
        <p:spPr>
          <a:xfrm>
            <a:off x="1037960" y="5996437"/>
            <a:ext cx="3777078" cy="660290"/>
          </a:xfrm>
          <a:prstGeom prst="rect">
            <a:avLst/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/>
          </a:p>
        </p:txBody>
      </p:sp>
      <p:sp>
        <p:nvSpPr>
          <p:cNvPr id="14" name="1 つの角を丸めた四角形 13"/>
          <p:cNvSpPr/>
          <p:nvPr userDrawn="1"/>
        </p:nvSpPr>
        <p:spPr>
          <a:xfrm flipH="1" flipV="1">
            <a:off x="1037960" y="6743133"/>
            <a:ext cx="3777078" cy="660290"/>
          </a:xfrm>
          <a:prstGeom prst="round1Rect">
            <a:avLst>
              <a:gd name="adj" fmla="val 31639"/>
            </a:avLst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/>
          </a:p>
        </p:txBody>
      </p:sp>
      <p:sp>
        <p:nvSpPr>
          <p:cNvPr id="17" name="正方形/長方形 16"/>
          <p:cNvSpPr/>
          <p:nvPr userDrawn="1"/>
        </p:nvSpPr>
        <p:spPr>
          <a:xfrm>
            <a:off x="4878870" y="3009661"/>
            <a:ext cx="4042080" cy="66029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/>
          </a:p>
        </p:txBody>
      </p:sp>
      <p:sp>
        <p:nvSpPr>
          <p:cNvPr id="18" name="正方形/長方形 17"/>
          <p:cNvSpPr/>
          <p:nvPr userDrawn="1"/>
        </p:nvSpPr>
        <p:spPr>
          <a:xfrm>
            <a:off x="4878870" y="3756355"/>
            <a:ext cx="4042080" cy="66029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/>
          </a:p>
        </p:txBody>
      </p:sp>
      <p:sp>
        <p:nvSpPr>
          <p:cNvPr id="19" name="正方形/長方形 18"/>
          <p:cNvSpPr/>
          <p:nvPr userDrawn="1"/>
        </p:nvSpPr>
        <p:spPr>
          <a:xfrm>
            <a:off x="4878870" y="4503049"/>
            <a:ext cx="4042080" cy="66029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/>
          </a:p>
        </p:txBody>
      </p:sp>
      <p:sp>
        <p:nvSpPr>
          <p:cNvPr id="20" name="正方形/長方形 19"/>
          <p:cNvSpPr/>
          <p:nvPr userDrawn="1"/>
        </p:nvSpPr>
        <p:spPr>
          <a:xfrm>
            <a:off x="4878870" y="5249743"/>
            <a:ext cx="4042080" cy="66029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/>
          </a:p>
        </p:txBody>
      </p:sp>
      <p:sp>
        <p:nvSpPr>
          <p:cNvPr id="21" name="正方形/長方形 20"/>
          <p:cNvSpPr/>
          <p:nvPr userDrawn="1"/>
        </p:nvSpPr>
        <p:spPr>
          <a:xfrm>
            <a:off x="4878870" y="5996437"/>
            <a:ext cx="4042080" cy="66029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/>
          </a:p>
        </p:txBody>
      </p:sp>
      <p:sp>
        <p:nvSpPr>
          <p:cNvPr id="22" name="正方形/長方形 21"/>
          <p:cNvSpPr/>
          <p:nvPr userDrawn="1"/>
        </p:nvSpPr>
        <p:spPr>
          <a:xfrm>
            <a:off x="4878870" y="6743133"/>
            <a:ext cx="4042080" cy="66029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/>
          </a:p>
        </p:txBody>
      </p:sp>
      <p:sp>
        <p:nvSpPr>
          <p:cNvPr id="23" name="正方形/長方形 22"/>
          <p:cNvSpPr/>
          <p:nvPr userDrawn="1"/>
        </p:nvSpPr>
        <p:spPr>
          <a:xfrm>
            <a:off x="8989720" y="3009661"/>
            <a:ext cx="4042080" cy="66029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/>
          </a:p>
        </p:txBody>
      </p:sp>
      <p:sp>
        <p:nvSpPr>
          <p:cNvPr id="24" name="正方形/長方形 23"/>
          <p:cNvSpPr/>
          <p:nvPr userDrawn="1"/>
        </p:nvSpPr>
        <p:spPr>
          <a:xfrm>
            <a:off x="8989720" y="3756355"/>
            <a:ext cx="4042080" cy="66029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/>
          </a:p>
        </p:txBody>
      </p:sp>
      <p:sp>
        <p:nvSpPr>
          <p:cNvPr id="25" name="正方形/長方形 24"/>
          <p:cNvSpPr/>
          <p:nvPr userDrawn="1"/>
        </p:nvSpPr>
        <p:spPr>
          <a:xfrm>
            <a:off x="8989720" y="4503049"/>
            <a:ext cx="4042080" cy="66029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/>
          </a:p>
        </p:txBody>
      </p:sp>
      <p:sp>
        <p:nvSpPr>
          <p:cNvPr id="26" name="正方形/長方形 25"/>
          <p:cNvSpPr/>
          <p:nvPr userDrawn="1"/>
        </p:nvSpPr>
        <p:spPr>
          <a:xfrm>
            <a:off x="8989720" y="5249743"/>
            <a:ext cx="4042080" cy="66029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/>
          </a:p>
        </p:txBody>
      </p:sp>
      <p:sp>
        <p:nvSpPr>
          <p:cNvPr id="27" name="正方形/長方形 26"/>
          <p:cNvSpPr/>
          <p:nvPr userDrawn="1"/>
        </p:nvSpPr>
        <p:spPr>
          <a:xfrm>
            <a:off x="8989720" y="5996437"/>
            <a:ext cx="4042080" cy="66029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/>
          </a:p>
        </p:txBody>
      </p:sp>
      <p:sp>
        <p:nvSpPr>
          <p:cNvPr id="28" name="正方形/長方形 27"/>
          <p:cNvSpPr/>
          <p:nvPr userDrawn="1"/>
        </p:nvSpPr>
        <p:spPr>
          <a:xfrm>
            <a:off x="8989720" y="6743133"/>
            <a:ext cx="4042080" cy="66029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/>
          </a:p>
        </p:txBody>
      </p:sp>
      <p:sp>
        <p:nvSpPr>
          <p:cNvPr id="29" name="正方形/長方形 28"/>
          <p:cNvSpPr/>
          <p:nvPr userDrawn="1"/>
        </p:nvSpPr>
        <p:spPr>
          <a:xfrm>
            <a:off x="13100571" y="3009661"/>
            <a:ext cx="4042080" cy="66029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/>
          </a:p>
        </p:txBody>
      </p:sp>
      <p:sp>
        <p:nvSpPr>
          <p:cNvPr id="30" name="正方形/長方形 29"/>
          <p:cNvSpPr/>
          <p:nvPr userDrawn="1"/>
        </p:nvSpPr>
        <p:spPr>
          <a:xfrm>
            <a:off x="13100571" y="3756355"/>
            <a:ext cx="4042080" cy="66029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/>
          </a:p>
        </p:txBody>
      </p:sp>
      <p:sp>
        <p:nvSpPr>
          <p:cNvPr id="31" name="正方形/長方形 30"/>
          <p:cNvSpPr/>
          <p:nvPr userDrawn="1"/>
        </p:nvSpPr>
        <p:spPr>
          <a:xfrm>
            <a:off x="13100571" y="4503049"/>
            <a:ext cx="4042080" cy="66029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/>
          </a:p>
        </p:txBody>
      </p:sp>
      <p:sp>
        <p:nvSpPr>
          <p:cNvPr id="32" name="正方形/長方形 31"/>
          <p:cNvSpPr/>
          <p:nvPr userDrawn="1"/>
        </p:nvSpPr>
        <p:spPr>
          <a:xfrm>
            <a:off x="13100571" y="5249743"/>
            <a:ext cx="4042080" cy="66029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/>
          </a:p>
        </p:txBody>
      </p:sp>
      <p:sp>
        <p:nvSpPr>
          <p:cNvPr id="33" name="正方形/長方形 32"/>
          <p:cNvSpPr/>
          <p:nvPr userDrawn="1"/>
        </p:nvSpPr>
        <p:spPr>
          <a:xfrm>
            <a:off x="13100571" y="5996437"/>
            <a:ext cx="4042080" cy="66029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/>
          </a:p>
        </p:txBody>
      </p:sp>
      <p:sp>
        <p:nvSpPr>
          <p:cNvPr id="34" name="1 つの角を丸めた四角形 33"/>
          <p:cNvSpPr/>
          <p:nvPr userDrawn="1"/>
        </p:nvSpPr>
        <p:spPr>
          <a:xfrm flipV="1">
            <a:off x="13100571" y="6743133"/>
            <a:ext cx="4042080" cy="660290"/>
          </a:xfrm>
          <a:prstGeom prst="round1Rect">
            <a:avLst>
              <a:gd name="adj" fmla="val 33510"/>
            </a:avLst>
          </a:prstGeom>
          <a:solidFill>
            <a:schemeClr val="accent1">
              <a:lumMod val="40000"/>
              <a:lumOff val="6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/>
          </a:p>
        </p:txBody>
      </p:sp>
      <p:sp>
        <p:nvSpPr>
          <p:cNvPr id="35" name="テキスト プレースホルダー 11"/>
          <p:cNvSpPr>
            <a:spLocks noGrp="1"/>
          </p:cNvSpPr>
          <p:nvPr>
            <p:ph type="body" sz="quarter" idx="36" hasCustomPrompt="1"/>
          </p:nvPr>
        </p:nvSpPr>
        <p:spPr>
          <a:xfrm>
            <a:off x="4878871" y="2028221"/>
            <a:ext cx="4042080" cy="773203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400" spc="3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6" name="テキスト プレースホルダー 11"/>
          <p:cNvSpPr>
            <a:spLocks noGrp="1"/>
          </p:cNvSpPr>
          <p:nvPr>
            <p:ph type="body" sz="quarter" idx="37" hasCustomPrompt="1"/>
          </p:nvPr>
        </p:nvSpPr>
        <p:spPr>
          <a:xfrm>
            <a:off x="9000490" y="2028221"/>
            <a:ext cx="4042080" cy="773203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400" spc="3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7" name="テキスト プレースホルダー 11"/>
          <p:cNvSpPr>
            <a:spLocks noGrp="1"/>
          </p:cNvSpPr>
          <p:nvPr>
            <p:ph type="body" sz="quarter" idx="38" hasCustomPrompt="1"/>
          </p:nvPr>
        </p:nvSpPr>
        <p:spPr>
          <a:xfrm>
            <a:off x="13086627" y="2028221"/>
            <a:ext cx="4042080" cy="773203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400" spc="3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8" name="テキスト プレースホルダー 11"/>
          <p:cNvSpPr>
            <a:spLocks noGrp="1"/>
          </p:cNvSpPr>
          <p:nvPr>
            <p:ph type="body" sz="quarter" idx="39" hasCustomPrompt="1"/>
          </p:nvPr>
        </p:nvSpPr>
        <p:spPr>
          <a:xfrm>
            <a:off x="1037960" y="3027398"/>
            <a:ext cx="3777078" cy="624867"/>
          </a:xfrm>
        </p:spPr>
        <p:txBody>
          <a:bodyPr anchor="ctr">
            <a:noAutofit/>
          </a:bodyPr>
          <a:lstStyle>
            <a:lvl1pPr algn="r">
              <a:lnSpc>
                <a:spcPct val="120000"/>
              </a:lnSpc>
              <a:defRPr sz="2400" spc="3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9" name="テキスト プレースホルダー 11"/>
          <p:cNvSpPr>
            <a:spLocks noGrp="1"/>
          </p:cNvSpPr>
          <p:nvPr>
            <p:ph type="body" sz="quarter" idx="40" hasCustomPrompt="1"/>
          </p:nvPr>
        </p:nvSpPr>
        <p:spPr>
          <a:xfrm>
            <a:off x="1037960" y="3756355"/>
            <a:ext cx="3777078" cy="624867"/>
          </a:xfrm>
        </p:spPr>
        <p:txBody>
          <a:bodyPr anchor="ctr">
            <a:noAutofit/>
          </a:bodyPr>
          <a:lstStyle>
            <a:lvl1pPr algn="r">
              <a:lnSpc>
                <a:spcPct val="120000"/>
              </a:lnSpc>
              <a:defRPr sz="2400" spc="3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40" name="テキスト プレースホルダー 11"/>
          <p:cNvSpPr>
            <a:spLocks noGrp="1"/>
          </p:cNvSpPr>
          <p:nvPr>
            <p:ph type="body" sz="quarter" idx="41" hasCustomPrompt="1"/>
          </p:nvPr>
        </p:nvSpPr>
        <p:spPr>
          <a:xfrm>
            <a:off x="1037960" y="4503049"/>
            <a:ext cx="3777078" cy="624867"/>
          </a:xfrm>
        </p:spPr>
        <p:txBody>
          <a:bodyPr anchor="ctr">
            <a:noAutofit/>
          </a:bodyPr>
          <a:lstStyle>
            <a:lvl1pPr algn="r">
              <a:lnSpc>
                <a:spcPct val="120000"/>
              </a:lnSpc>
              <a:defRPr sz="2400" spc="3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41" name="テキスト プレースホルダー 11"/>
          <p:cNvSpPr>
            <a:spLocks noGrp="1"/>
          </p:cNvSpPr>
          <p:nvPr>
            <p:ph type="body" sz="quarter" idx="42" hasCustomPrompt="1"/>
          </p:nvPr>
        </p:nvSpPr>
        <p:spPr>
          <a:xfrm>
            <a:off x="1037960" y="5249743"/>
            <a:ext cx="3777078" cy="624867"/>
          </a:xfrm>
        </p:spPr>
        <p:txBody>
          <a:bodyPr anchor="ctr">
            <a:noAutofit/>
          </a:bodyPr>
          <a:lstStyle>
            <a:lvl1pPr algn="r">
              <a:lnSpc>
                <a:spcPct val="120000"/>
              </a:lnSpc>
              <a:defRPr sz="2400" spc="3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42" name="テキスト プレースホルダー 11"/>
          <p:cNvSpPr>
            <a:spLocks noGrp="1"/>
          </p:cNvSpPr>
          <p:nvPr>
            <p:ph type="body" sz="quarter" idx="43" hasCustomPrompt="1"/>
          </p:nvPr>
        </p:nvSpPr>
        <p:spPr>
          <a:xfrm>
            <a:off x="1037960" y="6014148"/>
            <a:ext cx="3777078" cy="624867"/>
          </a:xfrm>
        </p:spPr>
        <p:txBody>
          <a:bodyPr anchor="ctr">
            <a:noAutofit/>
          </a:bodyPr>
          <a:lstStyle>
            <a:lvl1pPr algn="r">
              <a:lnSpc>
                <a:spcPct val="120000"/>
              </a:lnSpc>
              <a:defRPr sz="2400" spc="3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43" name="テキスト プレースホルダー 11"/>
          <p:cNvSpPr>
            <a:spLocks noGrp="1"/>
          </p:cNvSpPr>
          <p:nvPr>
            <p:ph type="body" sz="quarter" idx="44" hasCustomPrompt="1"/>
          </p:nvPr>
        </p:nvSpPr>
        <p:spPr>
          <a:xfrm>
            <a:off x="1037960" y="6755490"/>
            <a:ext cx="3777078" cy="624867"/>
          </a:xfrm>
        </p:spPr>
        <p:txBody>
          <a:bodyPr anchor="ctr">
            <a:noAutofit/>
          </a:bodyPr>
          <a:lstStyle>
            <a:lvl1pPr algn="r">
              <a:lnSpc>
                <a:spcPct val="120000"/>
              </a:lnSpc>
              <a:defRPr sz="2400" spc="3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56" name="テキスト プレースホルダー 11"/>
          <p:cNvSpPr>
            <a:spLocks noGrp="1"/>
          </p:cNvSpPr>
          <p:nvPr>
            <p:ph type="body" sz="quarter" idx="45" hasCustomPrompt="1"/>
          </p:nvPr>
        </p:nvSpPr>
        <p:spPr>
          <a:xfrm>
            <a:off x="4878870" y="3045084"/>
            <a:ext cx="4042080" cy="624867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0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57" name="テキスト プレースホルダー 11"/>
          <p:cNvSpPr>
            <a:spLocks noGrp="1"/>
          </p:cNvSpPr>
          <p:nvPr>
            <p:ph type="body" sz="quarter" idx="46" hasCustomPrompt="1"/>
          </p:nvPr>
        </p:nvSpPr>
        <p:spPr>
          <a:xfrm>
            <a:off x="4875528" y="3774041"/>
            <a:ext cx="4042080" cy="624867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0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58" name="テキスト プレースホルダー 11"/>
          <p:cNvSpPr>
            <a:spLocks noGrp="1"/>
          </p:cNvSpPr>
          <p:nvPr>
            <p:ph type="body" sz="quarter" idx="47" hasCustomPrompt="1"/>
          </p:nvPr>
        </p:nvSpPr>
        <p:spPr>
          <a:xfrm>
            <a:off x="4875528" y="4520735"/>
            <a:ext cx="4042080" cy="624867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0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59" name="テキスト プレースホルダー 11"/>
          <p:cNvSpPr>
            <a:spLocks noGrp="1"/>
          </p:cNvSpPr>
          <p:nvPr>
            <p:ph type="body" sz="quarter" idx="48" hasCustomPrompt="1"/>
          </p:nvPr>
        </p:nvSpPr>
        <p:spPr>
          <a:xfrm>
            <a:off x="4878870" y="5267429"/>
            <a:ext cx="4042080" cy="624867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0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60" name="テキスト プレースホルダー 11"/>
          <p:cNvSpPr>
            <a:spLocks noGrp="1"/>
          </p:cNvSpPr>
          <p:nvPr>
            <p:ph type="body" sz="quarter" idx="49" hasCustomPrompt="1"/>
          </p:nvPr>
        </p:nvSpPr>
        <p:spPr>
          <a:xfrm>
            <a:off x="4883808" y="6031834"/>
            <a:ext cx="4042080" cy="624867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0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61" name="テキスト プレースホルダー 11"/>
          <p:cNvSpPr>
            <a:spLocks noGrp="1"/>
          </p:cNvSpPr>
          <p:nvPr>
            <p:ph type="body" sz="quarter" idx="50" hasCustomPrompt="1"/>
          </p:nvPr>
        </p:nvSpPr>
        <p:spPr>
          <a:xfrm>
            <a:off x="4871452" y="6773176"/>
            <a:ext cx="4042080" cy="624867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0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62" name="テキスト プレースホルダー 11"/>
          <p:cNvSpPr>
            <a:spLocks noGrp="1"/>
          </p:cNvSpPr>
          <p:nvPr>
            <p:ph type="body" sz="quarter" idx="51" hasCustomPrompt="1"/>
          </p:nvPr>
        </p:nvSpPr>
        <p:spPr>
          <a:xfrm>
            <a:off x="9007908" y="3045084"/>
            <a:ext cx="4042080" cy="624867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0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63" name="テキスト プレースホルダー 11"/>
          <p:cNvSpPr>
            <a:spLocks noGrp="1"/>
          </p:cNvSpPr>
          <p:nvPr>
            <p:ph type="body" sz="quarter" idx="52" hasCustomPrompt="1"/>
          </p:nvPr>
        </p:nvSpPr>
        <p:spPr>
          <a:xfrm>
            <a:off x="9004566" y="3774041"/>
            <a:ext cx="4042080" cy="624867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0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64" name="テキスト プレースホルダー 11"/>
          <p:cNvSpPr>
            <a:spLocks noGrp="1"/>
          </p:cNvSpPr>
          <p:nvPr>
            <p:ph type="body" sz="quarter" idx="53" hasCustomPrompt="1"/>
          </p:nvPr>
        </p:nvSpPr>
        <p:spPr>
          <a:xfrm>
            <a:off x="9004566" y="4520735"/>
            <a:ext cx="4042080" cy="624867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0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65" name="テキスト プレースホルダー 11"/>
          <p:cNvSpPr>
            <a:spLocks noGrp="1"/>
          </p:cNvSpPr>
          <p:nvPr>
            <p:ph type="body" sz="quarter" idx="54" hasCustomPrompt="1"/>
          </p:nvPr>
        </p:nvSpPr>
        <p:spPr>
          <a:xfrm>
            <a:off x="9007908" y="5267429"/>
            <a:ext cx="4042080" cy="624867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0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66" name="テキスト プレースホルダー 11"/>
          <p:cNvSpPr>
            <a:spLocks noGrp="1"/>
          </p:cNvSpPr>
          <p:nvPr>
            <p:ph type="body" sz="quarter" idx="55" hasCustomPrompt="1"/>
          </p:nvPr>
        </p:nvSpPr>
        <p:spPr>
          <a:xfrm>
            <a:off x="9012846" y="6031834"/>
            <a:ext cx="4042080" cy="624867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0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67" name="テキスト プレースホルダー 11"/>
          <p:cNvSpPr>
            <a:spLocks noGrp="1"/>
          </p:cNvSpPr>
          <p:nvPr>
            <p:ph type="body" sz="quarter" idx="56" hasCustomPrompt="1"/>
          </p:nvPr>
        </p:nvSpPr>
        <p:spPr>
          <a:xfrm>
            <a:off x="9000490" y="6773176"/>
            <a:ext cx="4042080" cy="624867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0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68" name="テキスト プレースホルダー 11"/>
          <p:cNvSpPr>
            <a:spLocks noGrp="1"/>
          </p:cNvSpPr>
          <p:nvPr>
            <p:ph type="body" sz="quarter" idx="57" hasCustomPrompt="1"/>
          </p:nvPr>
        </p:nvSpPr>
        <p:spPr>
          <a:xfrm>
            <a:off x="13100571" y="3045084"/>
            <a:ext cx="4042080" cy="624867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0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69" name="テキスト プレースホルダー 11"/>
          <p:cNvSpPr>
            <a:spLocks noGrp="1"/>
          </p:cNvSpPr>
          <p:nvPr>
            <p:ph type="body" sz="quarter" idx="58" hasCustomPrompt="1"/>
          </p:nvPr>
        </p:nvSpPr>
        <p:spPr>
          <a:xfrm>
            <a:off x="13097229" y="3774041"/>
            <a:ext cx="4042080" cy="624867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0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70" name="テキスト プレースホルダー 11"/>
          <p:cNvSpPr>
            <a:spLocks noGrp="1"/>
          </p:cNvSpPr>
          <p:nvPr>
            <p:ph type="body" sz="quarter" idx="59" hasCustomPrompt="1"/>
          </p:nvPr>
        </p:nvSpPr>
        <p:spPr>
          <a:xfrm>
            <a:off x="13097229" y="4520735"/>
            <a:ext cx="4042080" cy="624867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0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71" name="テキスト プレースホルダー 11"/>
          <p:cNvSpPr>
            <a:spLocks noGrp="1"/>
          </p:cNvSpPr>
          <p:nvPr>
            <p:ph type="body" sz="quarter" idx="60" hasCustomPrompt="1"/>
          </p:nvPr>
        </p:nvSpPr>
        <p:spPr>
          <a:xfrm>
            <a:off x="13100571" y="5267429"/>
            <a:ext cx="4042080" cy="624867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0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72" name="テキスト プレースホルダー 11"/>
          <p:cNvSpPr>
            <a:spLocks noGrp="1"/>
          </p:cNvSpPr>
          <p:nvPr>
            <p:ph type="body" sz="quarter" idx="61" hasCustomPrompt="1"/>
          </p:nvPr>
        </p:nvSpPr>
        <p:spPr>
          <a:xfrm>
            <a:off x="13105509" y="6031834"/>
            <a:ext cx="4042080" cy="624867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0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73" name="テキスト プレースホルダー 11"/>
          <p:cNvSpPr>
            <a:spLocks noGrp="1"/>
          </p:cNvSpPr>
          <p:nvPr>
            <p:ph type="body" sz="quarter" idx="62" hasCustomPrompt="1"/>
          </p:nvPr>
        </p:nvSpPr>
        <p:spPr>
          <a:xfrm>
            <a:off x="13093153" y="6773176"/>
            <a:ext cx="4042080" cy="624867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0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cxnSp>
        <p:nvCxnSpPr>
          <p:cNvPr id="74" name="直線コネクタ 73"/>
          <p:cNvCxnSpPr/>
          <p:nvPr userDrawn="1"/>
        </p:nvCxnSpPr>
        <p:spPr>
          <a:xfrm flipH="1" flipV="1">
            <a:off x="3332956" y="7753789"/>
            <a:ext cx="11620500" cy="1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5" name="テキスト プレースホルダー 11"/>
          <p:cNvSpPr>
            <a:spLocks noGrp="1"/>
          </p:cNvSpPr>
          <p:nvPr>
            <p:ph type="body" sz="quarter" idx="63" hasCustomPrompt="1"/>
          </p:nvPr>
        </p:nvSpPr>
        <p:spPr>
          <a:xfrm>
            <a:off x="2097255" y="7975591"/>
            <a:ext cx="14102428" cy="1539112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spcBef>
                <a:spcPts val="0"/>
              </a:spcBef>
              <a:defRPr sz="24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88500912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500"/>
                            </p:stCondLst>
                            <p:childTnLst>
                              <p:par>
                                <p:cTn id="2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5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6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6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1000"/>
                            </p:stCondLst>
                            <p:childTnLst>
                              <p:par>
                                <p:cTn id="5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" dur="500"/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9" dur="500"/>
                                        <p:tgtEl>
                                          <p:spTgt spid="5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2" dur="500"/>
                                        <p:tgtEl>
                                          <p:spTgt spid="6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5" dur="500"/>
                                        <p:tgtEl>
                                          <p:spTgt spid="6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1500"/>
                            </p:stCondLst>
                            <p:childTnLst>
                              <p:par>
                                <p:cTn id="7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9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2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5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8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1" dur="500"/>
                                        <p:tgtEl>
                                          <p:spTgt spid="4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4" dur="500"/>
                                        <p:tgtEl>
                                          <p:spTgt spid="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7" dur="500"/>
                                        <p:tgtEl>
                                          <p:spTgt spid="6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0" dur="500"/>
                                        <p:tgtEl>
                                          <p:spTgt spid="7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1" fill="hold">
                            <p:stCondLst>
                              <p:cond delay="2000"/>
                            </p:stCondLst>
                            <p:childTnLst>
                              <p:par>
                                <p:cTn id="10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4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0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3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6" dur="500"/>
                                        <p:tgtEl>
                                          <p:spTgt spid="4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9" dur="500"/>
                                        <p:tgtEl>
                                          <p:spTgt spid="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2" dur="500"/>
                                        <p:tgtEl>
                                          <p:spTgt spid="6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5" dur="500"/>
                                        <p:tgtEl>
                                          <p:spTgt spid="7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6" fill="hold">
                            <p:stCondLst>
                              <p:cond delay="2500"/>
                            </p:stCondLst>
                            <p:childTnLst>
                              <p:par>
                                <p:cTn id="12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9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2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5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8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1" dur="500"/>
                                        <p:tgtEl>
                                          <p:spTgt spid="4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4" dur="500"/>
                                        <p:tgtEl>
                                          <p:spTgt spid="6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7" dur="500"/>
                                        <p:tgtEl>
                                          <p:spTgt spid="6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0" dur="500"/>
                                        <p:tgtEl>
                                          <p:spTgt spid="7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1" fill="hold">
                            <p:stCondLst>
                              <p:cond delay="3000"/>
                            </p:stCondLst>
                            <p:childTnLst>
                              <p:par>
                                <p:cTn id="15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4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7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0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3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6" dur="500"/>
                                        <p:tgtEl>
                                          <p:spTgt spid="4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9" dur="500"/>
                                        <p:tgtEl>
                                          <p:spTgt spid="6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2" dur="500"/>
                                        <p:tgtEl>
                                          <p:spTgt spid="6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5" dur="500"/>
                                        <p:tgtEl>
                                          <p:spTgt spid="7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6" fill="hold">
                            <p:stCondLst>
                              <p:cond delay="3500"/>
                            </p:stCondLst>
                            <p:childTnLst>
                              <p:par>
                                <p:cTn id="177" presetID="16" presetClass="entr" presetSubtype="37" fill="hold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79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0" presetID="2" presetClass="entr" presetSubtype="4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2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3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6" grpId="0" animBg="1"/>
      <p:bldP spid="7" grpId="0" animBg="1"/>
      <p:bldP spid="8" grpId="0" animBg="1"/>
      <p:bldP spid="9" grpId="0" animBg="1"/>
      <p:bldP spid="10" grpId="0" animBg="1"/>
      <p:bldP spid="11" grpId="0" animBg="1"/>
      <p:bldP spid="12" grpId="0" animBg="1"/>
      <p:bldP spid="13" grpId="0" animBg="1"/>
      <p:bldP spid="14" grpId="0" animBg="1"/>
      <p:bldP spid="17" grpId="0" animBg="1"/>
      <p:bldP spid="18" grpId="0" animBg="1"/>
      <p:bldP spid="19" grpId="0" animBg="1"/>
      <p:bldP spid="20" grpId="0" animBg="1"/>
      <p:bldP spid="21" grpId="0" animBg="1"/>
      <p:bldP spid="22" grpId="0" animBg="1"/>
      <p:bldP spid="23" grpId="0" animBg="1"/>
      <p:bldP spid="24" grpId="0" animBg="1"/>
      <p:bldP spid="25" grpId="0" animBg="1"/>
      <p:bldP spid="26" grpId="0" animBg="1"/>
      <p:bldP spid="27" grpId="0" animBg="1"/>
      <p:bldP spid="28" grpId="0" animBg="1"/>
      <p:bldP spid="29" grpId="0" animBg="1"/>
      <p:bldP spid="30" grpId="0" animBg="1"/>
      <p:bldP spid="31" grpId="0" animBg="1"/>
      <p:bldP spid="32" grpId="0" animBg="1"/>
      <p:bldP spid="33" grpId="0" animBg="1"/>
      <p:bldP spid="34" grpId="0" animBg="1"/>
      <p:bldP spid="35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6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7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8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9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0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4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1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4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2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4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3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4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6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5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7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5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8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5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9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5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0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6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1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6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2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6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3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6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4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6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5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6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6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6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7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6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8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6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9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6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70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7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71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7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72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7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73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7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75" grpId="0"/>
    </p:bldLst>
  </p:timing>
</p:sldLayout>
</file>

<file path=ppt/slideLayouts/slideLayout5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ユーザー設定レイアウ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図プレースホルダー 5"/>
          <p:cNvSpPr>
            <a:spLocks noGrp="1"/>
          </p:cNvSpPr>
          <p:nvPr>
            <p:ph type="pic" sz="quarter" idx="12" hasCustomPrompt="1"/>
          </p:nvPr>
        </p:nvSpPr>
        <p:spPr>
          <a:xfrm>
            <a:off x="0" y="0"/>
            <a:ext cx="4572000" cy="3299254"/>
          </a:xfrm>
        </p:spPr>
        <p:txBody>
          <a:bodyPr/>
          <a:lstStyle>
            <a:lvl1pPr>
              <a:defRPr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/>
          </a:p>
        </p:txBody>
      </p: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  <a:alpha val="70000"/>
                  </a:prstClr>
                </a:solidFill>
              </a:rPr>
              <a:t>The Power of PowerPoint | thepopp.com</a:t>
            </a:r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87164BF-D67A-46C0-81D2-5BAF67C00C80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  <p:sp>
        <p:nvSpPr>
          <p:cNvPr id="6" name="図プレースホルダー 5"/>
          <p:cNvSpPr>
            <a:spLocks noGrp="1"/>
          </p:cNvSpPr>
          <p:nvPr>
            <p:ph type="pic" sz="quarter" idx="13" hasCustomPrompt="1"/>
          </p:nvPr>
        </p:nvSpPr>
        <p:spPr>
          <a:xfrm>
            <a:off x="4570413" y="0"/>
            <a:ext cx="4572000" cy="3299254"/>
          </a:xfrm>
        </p:spPr>
        <p:txBody>
          <a:bodyPr/>
          <a:lstStyle>
            <a:lvl1pPr>
              <a:defRPr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/>
          </a:p>
        </p:txBody>
      </p:sp>
      <p:sp>
        <p:nvSpPr>
          <p:cNvPr id="7" name="図プレースホルダー 5"/>
          <p:cNvSpPr>
            <a:spLocks noGrp="1"/>
          </p:cNvSpPr>
          <p:nvPr>
            <p:ph type="pic" sz="quarter" idx="14" hasCustomPrompt="1"/>
          </p:nvPr>
        </p:nvSpPr>
        <p:spPr>
          <a:xfrm>
            <a:off x="9144000" y="0"/>
            <a:ext cx="4572000" cy="3299254"/>
          </a:xfrm>
        </p:spPr>
        <p:txBody>
          <a:bodyPr/>
          <a:lstStyle>
            <a:lvl1pPr>
              <a:defRPr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/>
          </a:p>
        </p:txBody>
      </p:sp>
      <p:sp>
        <p:nvSpPr>
          <p:cNvPr id="8" name="図プレースホルダー 5"/>
          <p:cNvSpPr>
            <a:spLocks noGrp="1"/>
          </p:cNvSpPr>
          <p:nvPr>
            <p:ph type="pic" sz="quarter" idx="15" hasCustomPrompt="1"/>
          </p:nvPr>
        </p:nvSpPr>
        <p:spPr>
          <a:xfrm>
            <a:off x="13714413" y="0"/>
            <a:ext cx="4572000" cy="3299254"/>
          </a:xfrm>
        </p:spPr>
        <p:txBody>
          <a:bodyPr/>
          <a:lstStyle>
            <a:lvl1pPr>
              <a:defRPr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/>
          </a:p>
        </p:txBody>
      </p:sp>
      <p:sp>
        <p:nvSpPr>
          <p:cNvPr id="13" name="図プレースホルダー 5"/>
          <p:cNvSpPr>
            <a:spLocks noGrp="1"/>
          </p:cNvSpPr>
          <p:nvPr>
            <p:ph type="pic" sz="quarter" idx="16" hasCustomPrompt="1"/>
          </p:nvPr>
        </p:nvSpPr>
        <p:spPr>
          <a:xfrm>
            <a:off x="0" y="3284406"/>
            <a:ext cx="4572000" cy="3299254"/>
          </a:xfrm>
        </p:spPr>
        <p:txBody>
          <a:bodyPr/>
          <a:lstStyle>
            <a:lvl1pPr>
              <a:defRPr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/>
          </a:p>
        </p:txBody>
      </p:sp>
      <p:sp>
        <p:nvSpPr>
          <p:cNvPr id="14" name="図プレースホルダー 5"/>
          <p:cNvSpPr>
            <a:spLocks noGrp="1"/>
          </p:cNvSpPr>
          <p:nvPr>
            <p:ph type="pic" sz="quarter" idx="17" hasCustomPrompt="1"/>
          </p:nvPr>
        </p:nvSpPr>
        <p:spPr>
          <a:xfrm>
            <a:off x="4570413" y="3284406"/>
            <a:ext cx="4572000" cy="3299254"/>
          </a:xfrm>
        </p:spPr>
        <p:txBody>
          <a:bodyPr/>
          <a:lstStyle>
            <a:lvl1pPr>
              <a:defRPr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/>
          </a:p>
        </p:txBody>
      </p:sp>
      <p:sp>
        <p:nvSpPr>
          <p:cNvPr id="15" name="図プレースホルダー 5"/>
          <p:cNvSpPr>
            <a:spLocks noGrp="1"/>
          </p:cNvSpPr>
          <p:nvPr>
            <p:ph type="pic" sz="quarter" idx="18" hasCustomPrompt="1"/>
          </p:nvPr>
        </p:nvSpPr>
        <p:spPr>
          <a:xfrm>
            <a:off x="9144000" y="3284406"/>
            <a:ext cx="4572000" cy="3299254"/>
          </a:xfrm>
        </p:spPr>
        <p:txBody>
          <a:bodyPr/>
          <a:lstStyle>
            <a:lvl1pPr>
              <a:defRPr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/>
          </a:p>
        </p:txBody>
      </p:sp>
      <p:sp>
        <p:nvSpPr>
          <p:cNvPr id="16" name="図プレースホルダー 5"/>
          <p:cNvSpPr>
            <a:spLocks noGrp="1"/>
          </p:cNvSpPr>
          <p:nvPr>
            <p:ph type="pic" sz="quarter" idx="19" hasCustomPrompt="1"/>
          </p:nvPr>
        </p:nvSpPr>
        <p:spPr>
          <a:xfrm>
            <a:off x="13714413" y="3284406"/>
            <a:ext cx="4572000" cy="3299254"/>
          </a:xfrm>
        </p:spPr>
        <p:txBody>
          <a:bodyPr/>
          <a:lstStyle>
            <a:lvl1pPr>
              <a:defRPr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/>
          </a:p>
        </p:txBody>
      </p:sp>
      <p:sp>
        <p:nvSpPr>
          <p:cNvPr id="18" name="テキスト プレースホルダー 17"/>
          <p:cNvSpPr>
            <a:spLocks noGrp="1"/>
          </p:cNvSpPr>
          <p:nvPr>
            <p:ph type="body" sz="quarter" idx="20" hasCustomPrompt="1"/>
          </p:nvPr>
        </p:nvSpPr>
        <p:spPr>
          <a:xfrm>
            <a:off x="0" y="2714366"/>
            <a:ext cx="4572000" cy="581283"/>
          </a:xfrm>
          <a:solidFill>
            <a:schemeClr val="accent1">
              <a:alpha val="70000"/>
            </a:schemeClr>
          </a:solidFill>
        </p:spPr>
        <p:txBody>
          <a:bodyPr anchor="ctr"/>
          <a:lstStyle>
            <a:lvl1pPr algn="ctr">
              <a:defRPr>
                <a:solidFill>
                  <a:schemeClr val="bg1"/>
                </a:solidFill>
              </a:defRPr>
            </a:lvl1pPr>
          </a:lstStyle>
          <a:p>
            <a:pPr lvl="0"/>
            <a:r>
              <a:rPr kumimoji="1" lang="en-US" altLang="ja-JP" dirty="0" smtClean="0"/>
              <a:t>TEXT</a:t>
            </a:r>
            <a:endParaRPr kumimoji="1" lang="ja-JP" altLang="en-US" dirty="0"/>
          </a:p>
        </p:txBody>
      </p:sp>
      <p:sp>
        <p:nvSpPr>
          <p:cNvPr id="19" name="テキスト プレースホルダー 17"/>
          <p:cNvSpPr>
            <a:spLocks noGrp="1"/>
          </p:cNvSpPr>
          <p:nvPr>
            <p:ph type="body" sz="quarter" idx="21" hasCustomPrompt="1"/>
          </p:nvPr>
        </p:nvSpPr>
        <p:spPr>
          <a:xfrm>
            <a:off x="4570413" y="2714366"/>
            <a:ext cx="4572000" cy="581283"/>
          </a:xfrm>
          <a:solidFill>
            <a:schemeClr val="accent1">
              <a:alpha val="70000"/>
            </a:schemeClr>
          </a:solidFill>
        </p:spPr>
        <p:txBody>
          <a:bodyPr anchor="ctr"/>
          <a:lstStyle>
            <a:lvl1pPr algn="ctr">
              <a:defRPr>
                <a:solidFill>
                  <a:schemeClr val="bg1"/>
                </a:solidFill>
              </a:defRPr>
            </a:lvl1pPr>
          </a:lstStyle>
          <a:p>
            <a:pPr lvl="0"/>
            <a:r>
              <a:rPr kumimoji="1" lang="en-US" altLang="ja-JP" dirty="0" smtClean="0"/>
              <a:t>TEXT</a:t>
            </a:r>
            <a:endParaRPr kumimoji="1" lang="ja-JP" altLang="en-US" dirty="0"/>
          </a:p>
        </p:txBody>
      </p:sp>
      <p:sp>
        <p:nvSpPr>
          <p:cNvPr id="20" name="テキスト プレースホルダー 17"/>
          <p:cNvSpPr>
            <a:spLocks noGrp="1"/>
          </p:cNvSpPr>
          <p:nvPr>
            <p:ph type="body" sz="quarter" idx="22" hasCustomPrompt="1"/>
          </p:nvPr>
        </p:nvSpPr>
        <p:spPr>
          <a:xfrm>
            <a:off x="9142413" y="2714366"/>
            <a:ext cx="4572000" cy="581283"/>
          </a:xfrm>
          <a:solidFill>
            <a:schemeClr val="accent1">
              <a:alpha val="70000"/>
            </a:schemeClr>
          </a:solidFill>
        </p:spPr>
        <p:txBody>
          <a:bodyPr anchor="ctr"/>
          <a:lstStyle>
            <a:lvl1pPr algn="ctr">
              <a:defRPr>
                <a:solidFill>
                  <a:schemeClr val="bg1"/>
                </a:solidFill>
              </a:defRPr>
            </a:lvl1pPr>
          </a:lstStyle>
          <a:p>
            <a:pPr lvl="0"/>
            <a:r>
              <a:rPr kumimoji="1" lang="en-US" altLang="ja-JP" dirty="0" smtClean="0"/>
              <a:t>TEXT</a:t>
            </a:r>
            <a:endParaRPr kumimoji="1" lang="ja-JP" altLang="en-US" dirty="0"/>
          </a:p>
        </p:txBody>
      </p:sp>
      <p:sp>
        <p:nvSpPr>
          <p:cNvPr id="21" name="テキスト プレースホルダー 17"/>
          <p:cNvSpPr>
            <a:spLocks noGrp="1"/>
          </p:cNvSpPr>
          <p:nvPr>
            <p:ph type="body" sz="quarter" idx="23" hasCustomPrompt="1"/>
          </p:nvPr>
        </p:nvSpPr>
        <p:spPr>
          <a:xfrm>
            <a:off x="13712826" y="2714366"/>
            <a:ext cx="4572000" cy="581283"/>
          </a:xfrm>
          <a:solidFill>
            <a:schemeClr val="accent1">
              <a:alpha val="70000"/>
            </a:schemeClr>
          </a:solidFill>
        </p:spPr>
        <p:txBody>
          <a:bodyPr anchor="ctr"/>
          <a:lstStyle>
            <a:lvl1pPr algn="ctr">
              <a:defRPr>
                <a:solidFill>
                  <a:schemeClr val="bg1"/>
                </a:solidFill>
              </a:defRPr>
            </a:lvl1pPr>
          </a:lstStyle>
          <a:p>
            <a:pPr lvl="0"/>
            <a:r>
              <a:rPr kumimoji="1" lang="en-US" altLang="ja-JP" dirty="0" smtClean="0"/>
              <a:t>TEXT</a:t>
            </a:r>
            <a:endParaRPr kumimoji="1" lang="ja-JP" altLang="en-US" dirty="0"/>
          </a:p>
        </p:txBody>
      </p:sp>
      <p:sp>
        <p:nvSpPr>
          <p:cNvPr id="22" name="テキスト プレースホルダー 17"/>
          <p:cNvSpPr>
            <a:spLocks noGrp="1"/>
          </p:cNvSpPr>
          <p:nvPr>
            <p:ph type="body" sz="quarter" idx="24" hasCustomPrompt="1"/>
          </p:nvPr>
        </p:nvSpPr>
        <p:spPr>
          <a:xfrm>
            <a:off x="1587" y="5998772"/>
            <a:ext cx="4572000" cy="581283"/>
          </a:xfrm>
          <a:solidFill>
            <a:schemeClr val="accent1">
              <a:alpha val="70000"/>
            </a:schemeClr>
          </a:solidFill>
        </p:spPr>
        <p:txBody>
          <a:bodyPr anchor="ctr"/>
          <a:lstStyle>
            <a:lvl1pPr algn="ctr">
              <a:defRPr>
                <a:solidFill>
                  <a:schemeClr val="bg1"/>
                </a:solidFill>
              </a:defRPr>
            </a:lvl1pPr>
          </a:lstStyle>
          <a:p>
            <a:pPr lvl="0"/>
            <a:r>
              <a:rPr kumimoji="1" lang="en-US" altLang="ja-JP" dirty="0" smtClean="0"/>
              <a:t>TEXT</a:t>
            </a:r>
            <a:endParaRPr kumimoji="1" lang="ja-JP" altLang="en-US" dirty="0"/>
          </a:p>
        </p:txBody>
      </p:sp>
      <p:sp>
        <p:nvSpPr>
          <p:cNvPr id="23" name="テキスト プレースホルダー 17"/>
          <p:cNvSpPr>
            <a:spLocks noGrp="1"/>
          </p:cNvSpPr>
          <p:nvPr>
            <p:ph type="body" sz="quarter" idx="25" hasCustomPrompt="1"/>
          </p:nvPr>
        </p:nvSpPr>
        <p:spPr>
          <a:xfrm>
            <a:off x="4572000" y="5998772"/>
            <a:ext cx="4572000" cy="581283"/>
          </a:xfrm>
          <a:solidFill>
            <a:schemeClr val="accent1">
              <a:alpha val="70000"/>
            </a:schemeClr>
          </a:solidFill>
        </p:spPr>
        <p:txBody>
          <a:bodyPr anchor="ctr"/>
          <a:lstStyle>
            <a:lvl1pPr algn="ctr">
              <a:defRPr>
                <a:solidFill>
                  <a:schemeClr val="bg1"/>
                </a:solidFill>
              </a:defRPr>
            </a:lvl1pPr>
          </a:lstStyle>
          <a:p>
            <a:pPr lvl="0"/>
            <a:r>
              <a:rPr kumimoji="1" lang="en-US" altLang="ja-JP" dirty="0" smtClean="0"/>
              <a:t>TEXT</a:t>
            </a:r>
            <a:endParaRPr kumimoji="1" lang="ja-JP" altLang="en-US" dirty="0"/>
          </a:p>
        </p:txBody>
      </p:sp>
      <p:sp>
        <p:nvSpPr>
          <p:cNvPr id="24" name="テキスト プレースホルダー 17"/>
          <p:cNvSpPr>
            <a:spLocks noGrp="1"/>
          </p:cNvSpPr>
          <p:nvPr>
            <p:ph type="body" sz="quarter" idx="26" hasCustomPrompt="1"/>
          </p:nvPr>
        </p:nvSpPr>
        <p:spPr>
          <a:xfrm>
            <a:off x="9144000" y="5998772"/>
            <a:ext cx="4572000" cy="581283"/>
          </a:xfrm>
          <a:solidFill>
            <a:schemeClr val="accent1">
              <a:alpha val="70000"/>
            </a:schemeClr>
          </a:solidFill>
        </p:spPr>
        <p:txBody>
          <a:bodyPr anchor="ctr"/>
          <a:lstStyle>
            <a:lvl1pPr algn="ctr">
              <a:defRPr>
                <a:solidFill>
                  <a:schemeClr val="bg1"/>
                </a:solidFill>
              </a:defRPr>
            </a:lvl1pPr>
          </a:lstStyle>
          <a:p>
            <a:pPr lvl="0"/>
            <a:r>
              <a:rPr kumimoji="1" lang="en-US" altLang="ja-JP" dirty="0" smtClean="0"/>
              <a:t>TEXT</a:t>
            </a:r>
            <a:endParaRPr kumimoji="1" lang="ja-JP" altLang="en-US" dirty="0"/>
          </a:p>
        </p:txBody>
      </p:sp>
      <p:sp>
        <p:nvSpPr>
          <p:cNvPr id="25" name="テキスト プレースホルダー 17"/>
          <p:cNvSpPr>
            <a:spLocks noGrp="1"/>
          </p:cNvSpPr>
          <p:nvPr>
            <p:ph type="body" sz="quarter" idx="27" hasCustomPrompt="1"/>
          </p:nvPr>
        </p:nvSpPr>
        <p:spPr>
          <a:xfrm>
            <a:off x="13714413" y="5998772"/>
            <a:ext cx="4572000" cy="581283"/>
          </a:xfrm>
          <a:solidFill>
            <a:schemeClr val="accent1">
              <a:alpha val="70000"/>
            </a:schemeClr>
          </a:solidFill>
        </p:spPr>
        <p:txBody>
          <a:bodyPr anchor="ctr"/>
          <a:lstStyle>
            <a:lvl1pPr algn="ctr">
              <a:defRPr>
                <a:solidFill>
                  <a:schemeClr val="bg1"/>
                </a:solidFill>
              </a:defRPr>
            </a:lvl1pPr>
          </a:lstStyle>
          <a:p>
            <a:pPr lvl="0"/>
            <a:r>
              <a:rPr kumimoji="1" lang="en-US" altLang="ja-JP" dirty="0" smtClean="0"/>
              <a:t>TEXT</a:t>
            </a:r>
            <a:endParaRPr kumimoji="1" lang="ja-JP" altLang="en-US" dirty="0"/>
          </a:p>
        </p:txBody>
      </p:sp>
      <p:sp>
        <p:nvSpPr>
          <p:cNvPr id="26" name="テキスト プレースホルダー 11"/>
          <p:cNvSpPr>
            <a:spLocks noGrp="1"/>
          </p:cNvSpPr>
          <p:nvPr>
            <p:ph type="body" sz="quarter" idx="38" hasCustomPrompt="1"/>
          </p:nvPr>
        </p:nvSpPr>
        <p:spPr>
          <a:xfrm>
            <a:off x="2842148" y="6619890"/>
            <a:ext cx="12612643" cy="1224261"/>
          </a:xfrm>
        </p:spPr>
        <p:txBody>
          <a:bodyPr anchor="b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5400" spc="600" baseline="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cxnSp>
        <p:nvCxnSpPr>
          <p:cNvPr id="27" name="直線コネクタ 26"/>
          <p:cNvCxnSpPr/>
          <p:nvPr userDrawn="1"/>
        </p:nvCxnSpPr>
        <p:spPr>
          <a:xfrm flipH="1" flipV="1">
            <a:off x="3332956" y="7853145"/>
            <a:ext cx="11620500" cy="1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テキスト プレースホルダー 11"/>
          <p:cNvSpPr>
            <a:spLocks noGrp="1"/>
          </p:cNvSpPr>
          <p:nvPr>
            <p:ph type="body" sz="quarter" idx="39" hasCustomPrompt="1"/>
          </p:nvPr>
        </p:nvSpPr>
        <p:spPr>
          <a:xfrm>
            <a:off x="2097255" y="7975591"/>
            <a:ext cx="14102428" cy="1539112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spcBef>
                <a:spcPts val="0"/>
              </a:spcBef>
              <a:defRPr sz="24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06276840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1250"/>
                            </p:stCondLst>
                            <p:childTnLst>
                              <p:par>
                                <p:cTn id="12" presetID="14" presetClass="entr" presetSubtype="10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4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0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2500"/>
                            </p:stCondLst>
                            <p:childTnLst>
                              <p:par>
                                <p:cTn id="19" presetID="14" presetClass="entr" presetSubtype="10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1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10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3750"/>
                            </p:stCondLst>
                            <p:childTnLst>
                              <p:par>
                                <p:cTn id="26" presetID="14" presetClass="entr" presetSubtype="10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8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5000"/>
                            </p:stCondLst>
                            <p:childTnLst>
                              <p:par>
                                <p:cTn id="33" presetID="14" presetClass="entr" presetSubtype="10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5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10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6250"/>
                            </p:stCondLst>
                            <p:childTnLst>
                              <p:par>
                                <p:cTn id="40" presetID="14" presetClass="entr" presetSubtype="10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10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7500"/>
                            </p:stCondLst>
                            <p:childTnLst>
                              <p:par>
                                <p:cTn id="47" presetID="14" presetClass="entr" presetSubtype="10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9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10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8750"/>
                            </p:stCondLst>
                            <p:childTnLst>
                              <p:par>
                                <p:cTn id="54" presetID="14" presetClass="entr" presetSubtype="10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56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" presetID="10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9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10000"/>
                            </p:stCondLst>
                            <p:childTnLst>
                              <p:par>
                                <p:cTn id="61" presetID="2" presetClass="entr" presetSubtype="2" decel="100000" fill="hold" grpId="0" nodeType="afterEffect">
                                  <p:stCondLst>
                                    <p:cond delay="50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16" presetClass="entr" presetSubtype="37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67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11050"/>
                            </p:stCondLst>
                            <p:childTnLst>
                              <p:par>
                                <p:cTn id="69" presetID="2" presetClass="entr" presetSubtype="4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2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6" grpId="0"/>
      <p:bldP spid="7" grpId="0"/>
      <p:bldP spid="8" grpId="0"/>
      <p:bldP spid="13" grpId="0"/>
      <p:bldP spid="14" grpId="0"/>
      <p:bldP spid="15" grpId="0"/>
      <p:bldP spid="16" grpId="0"/>
      <p:bldP spid="18" grpId="0" animBg="1">
        <p:tmplLst>
          <p:tmpl>
            <p:tnLst>
              <p:par>
                <p:cTn presetID="10" presetClass="entr" presetSubtype="0" fill="hold" nodeType="withEffect">
                  <p:stCondLst>
                    <p:cond delay="7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9" grpId="0" animBg="1">
        <p:tmplLst>
          <p:tmpl>
            <p:tnLst>
              <p:par>
                <p:cTn presetID="10" presetClass="entr" presetSubtype="0" fill="hold" nodeType="withEffect">
                  <p:stCondLst>
                    <p:cond delay="7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0" grpId="0" animBg="1">
        <p:tmplLst>
          <p:tmpl>
            <p:tnLst>
              <p:par>
                <p:cTn presetID="10" presetClass="entr" presetSubtype="0" fill="hold" nodeType="withEffect">
                  <p:stCondLst>
                    <p:cond delay="7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1" grpId="0" animBg="1">
        <p:tmplLst>
          <p:tmpl>
            <p:tnLst>
              <p:par>
                <p:cTn presetID="10" presetClass="entr" presetSubtype="0" fill="hold" nodeType="withEffect">
                  <p:stCondLst>
                    <p:cond delay="7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2" grpId="0" animBg="1">
        <p:tmplLst>
          <p:tmpl>
            <p:tnLst>
              <p:par>
                <p:cTn presetID="10" presetClass="entr" presetSubtype="0" fill="hold" nodeType="withEffect">
                  <p:stCondLst>
                    <p:cond delay="7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3" grpId="0" animBg="1">
        <p:tmplLst>
          <p:tmpl>
            <p:tnLst>
              <p:par>
                <p:cTn presetID="10" presetClass="entr" presetSubtype="0" fill="hold" nodeType="withEffect">
                  <p:stCondLst>
                    <p:cond delay="7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4" grpId="0" animBg="1">
        <p:tmplLst>
          <p:tmpl>
            <p:tnLst>
              <p:par>
                <p:cTn presetID="10" presetClass="entr" presetSubtype="0" fill="hold" nodeType="withEffect">
                  <p:stCondLst>
                    <p:cond delay="7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5" grpId="0" animBg="1">
        <p:tmplLst>
          <p:tmpl>
            <p:tnLst>
              <p:par>
                <p:cTn presetID="10" presetClass="entr" presetSubtype="0" fill="hold" nodeType="withEffect">
                  <p:stCondLst>
                    <p:cond delay="7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6" grpId="0">
        <p:tmplLst>
          <p:tmpl>
            <p:tnLst>
              <p:par>
                <p:cTn presetID="2" presetClass="entr" presetSubtype="2" decel="100000" fill="hold" nodeType="afterEffect">
                  <p:stCondLst>
                    <p:cond delay="500"/>
                  </p:stCondLst>
                  <p:iterate type="wd">
                    <p:tmPct val="10000"/>
                  </p:iterate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8" grpId="0">
        <p:tmplLst>
          <p:tmpl>
            <p:tnLst>
              <p:par>
                <p:cTn presetID="2" presetClass="entr" presetSubtype="4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54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low 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" name="フリーフォーム 75"/>
          <p:cNvSpPr/>
          <p:nvPr userDrawn="1"/>
        </p:nvSpPr>
        <p:spPr>
          <a:xfrm>
            <a:off x="0" y="2628900"/>
            <a:ext cx="18351500" cy="2959100"/>
          </a:xfrm>
          <a:custGeom>
            <a:avLst/>
            <a:gdLst>
              <a:gd name="connsiteX0" fmla="*/ 0 w 18351500"/>
              <a:gd name="connsiteY0" fmla="*/ 2959100 h 2959100"/>
              <a:gd name="connsiteX1" fmla="*/ 3606800 w 18351500"/>
              <a:gd name="connsiteY1" fmla="*/ 2959100 h 2959100"/>
              <a:gd name="connsiteX2" fmla="*/ 3606800 w 18351500"/>
              <a:gd name="connsiteY2" fmla="*/ 0 h 2959100"/>
              <a:gd name="connsiteX3" fmla="*/ 7289800 w 18351500"/>
              <a:gd name="connsiteY3" fmla="*/ 0 h 2959100"/>
              <a:gd name="connsiteX4" fmla="*/ 7289800 w 18351500"/>
              <a:gd name="connsiteY4" fmla="*/ 2159000 h 2959100"/>
              <a:gd name="connsiteX5" fmla="*/ 10998200 w 18351500"/>
              <a:gd name="connsiteY5" fmla="*/ 2159000 h 2959100"/>
              <a:gd name="connsiteX6" fmla="*/ 10998200 w 18351500"/>
              <a:gd name="connsiteY6" fmla="*/ 850900 h 2959100"/>
              <a:gd name="connsiteX7" fmla="*/ 14668500 w 18351500"/>
              <a:gd name="connsiteY7" fmla="*/ 850900 h 2959100"/>
              <a:gd name="connsiteX8" fmla="*/ 14668500 w 18351500"/>
              <a:gd name="connsiteY8" fmla="*/ 2806700 h 2959100"/>
              <a:gd name="connsiteX9" fmla="*/ 18351500 w 18351500"/>
              <a:gd name="connsiteY9" fmla="*/ 2806700 h 2959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8351500" h="2959100">
                <a:moveTo>
                  <a:pt x="0" y="2959100"/>
                </a:moveTo>
                <a:lnTo>
                  <a:pt x="3606800" y="2959100"/>
                </a:lnTo>
                <a:lnTo>
                  <a:pt x="3606800" y="0"/>
                </a:lnTo>
                <a:lnTo>
                  <a:pt x="7289800" y="0"/>
                </a:lnTo>
                <a:lnTo>
                  <a:pt x="7289800" y="2159000"/>
                </a:lnTo>
                <a:lnTo>
                  <a:pt x="10998200" y="2159000"/>
                </a:lnTo>
                <a:lnTo>
                  <a:pt x="10998200" y="850900"/>
                </a:lnTo>
                <a:lnTo>
                  <a:pt x="14668500" y="850900"/>
                </a:lnTo>
                <a:lnTo>
                  <a:pt x="14668500" y="2806700"/>
                </a:lnTo>
                <a:lnTo>
                  <a:pt x="18351500" y="2806700"/>
                </a:lnTo>
              </a:path>
            </a:pathLst>
          </a:custGeom>
          <a:noFill/>
          <a:ln w="76200" cmpd="sng">
            <a:solidFill>
              <a:schemeClr val="accent1">
                <a:lumMod val="40000"/>
                <a:lumOff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grpSp>
        <p:nvGrpSpPr>
          <p:cNvPr id="2" name="グループ化 31"/>
          <p:cNvGrpSpPr/>
          <p:nvPr userDrawn="1"/>
        </p:nvGrpSpPr>
        <p:grpSpPr>
          <a:xfrm>
            <a:off x="874986" y="5956564"/>
            <a:ext cx="3420380" cy="1717950"/>
            <a:chOff x="187211" y="5765810"/>
            <a:chExt cx="3420380" cy="1717950"/>
          </a:xfrm>
        </p:grpSpPr>
        <p:sp>
          <p:nvSpPr>
            <p:cNvPr id="30" name="正方形/長方形 29"/>
            <p:cNvSpPr/>
            <p:nvPr userDrawn="1"/>
          </p:nvSpPr>
          <p:spPr>
            <a:xfrm>
              <a:off x="187211" y="5998595"/>
              <a:ext cx="3420380" cy="1485165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 w="762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  <p:sp>
          <p:nvSpPr>
            <p:cNvPr id="31" name="二等辺三角形 30"/>
            <p:cNvSpPr/>
            <p:nvPr userDrawn="1"/>
          </p:nvSpPr>
          <p:spPr>
            <a:xfrm>
              <a:off x="1627371" y="5765810"/>
              <a:ext cx="540060" cy="465569"/>
            </a:xfrm>
            <a:prstGeom prst="triangle">
              <a:avLst/>
            </a:prstGeom>
            <a:solidFill>
              <a:schemeClr val="accent1">
                <a:lumMod val="20000"/>
                <a:lumOff val="80000"/>
              </a:schemeClr>
            </a:solidFill>
            <a:ln w="762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</p:grpSp>
      <p:sp>
        <p:nvSpPr>
          <p:cNvPr id="67" name="円/楕円 66"/>
          <p:cNvSpPr/>
          <p:nvPr userDrawn="1"/>
        </p:nvSpPr>
        <p:spPr>
          <a:xfrm>
            <a:off x="295888" y="5742032"/>
            <a:ext cx="927891" cy="927891"/>
          </a:xfrm>
          <a:prstGeom prst="ellipse">
            <a:avLst/>
          </a:prstGeom>
          <a:solidFill>
            <a:schemeClr val="accent1"/>
          </a:solidFill>
          <a:ln w="76200" cmpd="sng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34" name="図プレースホルダー 33"/>
          <p:cNvSpPr>
            <a:spLocks noGrp="1"/>
          </p:cNvSpPr>
          <p:nvPr>
            <p:ph type="pic" sz="quarter" idx="25" hasCustomPrompt="1"/>
          </p:nvPr>
        </p:nvSpPr>
        <p:spPr>
          <a:xfrm>
            <a:off x="519121" y="5981964"/>
            <a:ext cx="446291" cy="446291"/>
          </a:xfrm>
        </p:spPr>
        <p:txBody>
          <a:bodyPr>
            <a:normAutofit/>
          </a:bodyPr>
          <a:lstStyle>
            <a:lvl1pPr>
              <a:defRPr sz="1000"/>
            </a:lvl1pPr>
          </a:lstStyle>
          <a:p>
            <a:r>
              <a:rPr kumimoji="1" lang="en-US" altLang="ja-JP" dirty="0" smtClean="0"/>
              <a:t>ICON</a:t>
            </a:r>
            <a:endParaRPr kumimoji="1" lang="ja-JP" altLang="en-US" dirty="0"/>
          </a:p>
        </p:txBody>
      </p: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  <a:alpha val="70000"/>
                  </a:prstClr>
                </a:solidFill>
              </a:rPr>
              <a:t>The Power of PowerPoint | thepopp.com</a:t>
            </a:r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87164BF-D67A-46C0-81D2-5BAF67C00C80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  <p:sp>
        <p:nvSpPr>
          <p:cNvPr id="22" name="テキスト プレースホルダー 11"/>
          <p:cNvSpPr>
            <a:spLocks noGrp="1"/>
          </p:cNvSpPr>
          <p:nvPr>
            <p:ph type="body" sz="quarter" idx="15" hasCustomPrompt="1"/>
          </p:nvPr>
        </p:nvSpPr>
        <p:spPr>
          <a:xfrm>
            <a:off x="43410" y="4537974"/>
            <a:ext cx="3538537" cy="990111"/>
          </a:xfrm>
        </p:spPr>
        <p:txBody>
          <a:bodyPr anchor="b">
            <a:noAutofit/>
          </a:bodyPr>
          <a:lstStyle>
            <a:lvl1pPr algn="r">
              <a:lnSpc>
                <a:spcPct val="100000"/>
              </a:lnSpc>
              <a:spcBef>
                <a:spcPts val="0"/>
              </a:spcBef>
              <a:defRPr sz="4800" spc="300" baseline="0">
                <a:solidFill>
                  <a:schemeClr val="tx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3" name="テキスト プレースホルダー 11"/>
          <p:cNvSpPr>
            <a:spLocks noGrp="1"/>
          </p:cNvSpPr>
          <p:nvPr>
            <p:ph type="body" sz="quarter" idx="20" hasCustomPrompt="1"/>
          </p:nvPr>
        </p:nvSpPr>
        <p:spPr>
          <a:xfrm>
            <a:off x="1223779" y="6279182"/>
            <a:ext cx="2846562" cy="1380411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16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4" name="テキスト プレースホルダー 11"/>
          <p:cNvSpPr>
            <a:spLocks noGrp="1"/>
          </p:cNvSpPr>
          <p:nvPr>
            <p:ph type="body" sz="quarter" idx="21" hasCustomPrompt="1"/>
          </p:nvPr>
        </p:nvSpPr>
        <p:spPr>
          <a:xfrm>
            <a:off x="3750679" y="2692769"/>
            <a:ext cx="3538537" cy="990111"/>
          </a:xfrm>
        </p:spPr>
        <p:txBody>
          <a:bodyPr anchor="t">
            <a:noAutofit/>
          </a:bodyPr>
          <a:lstStyle>
            <a:lvl1pPr algn="r">
              <a:lnSpc>
                <a:spcPct val="100000"/>
              </a:lnSpc>
              <a:spcBef>
                <a:spcPts val="0"/>
              </a:spcBef>
              <a:defRPr sz="4800" spc="300" baseline="0">
                <a:solidFill>
                  <a:schemeClr val="tx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7" name="テキスト プレースホルダー 11"/>
          <p:cNvSpPr>
            <a:spLocks noGrp="1"/>
          </p:cNvSpPr>
          <p:nvPr>
            <p:ph type="body" sz="quarter" idx="22" hasCustomPrompt="1"/>
          </p:nvPr>
        </p:nvSpPr>
        <p:spPr>
          <a:xfrm>
            <a:off x="11069636" y="3543982"/>
            <a:ext cx="3538537" cy="990111"/>
          </a:xfrm>
        </p:spPr>
        <p:txBody>
          <a:bodyPr anchor="t">
            <a:noAutofit/>
          </a:bodyPr>
          <a:lstStyle>
            <a:lvl1pPr algn="r">
              <a:lnSpc>
                <a:spcPct val="100000"/>
              </a:lnSpc>
              <a:spcBef>
                <a:spcPts val="0"/>
              </a:spcBef>
              <a:defRPr sz="4800" spc="300" baseline="0">
                <a:solidFill>
                  <a:schemeClr val="tx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8" name="テキスト プレースホルダー 11"/>
          <p:cNvSpPr>
            <a:spLocks noGrp="1"/>
          </p:cNvSpPr>
          <p:nvPr>
            <p:ph type="body" sz="quarter" idx="23" hasCustomPrompt="1"/>
          </p:nvPr>
        </p:nvSpPr>
        <p:spPr>
          <a:xfrm>
            <a:off x="7408026" y="3731562"/>
            <a:ext cx="3538537" cy="990111"/>
          </a:xfrm>
        </p:spPr>
        <p:txBody>
          <a:bodyPr anchor="b">
            <a:noAutofit/>
          </a:bodyPr>
          <a:lstStyle>
            <a:lvl1pPr algn="r">
              <a:lnSpc>
                <a:spcPct val="100000"/>
              </a:lnSpc>
              <a:spcBef>
                <a:spcPts val="0"/>
              </a:spcBef>
              <a:defRPr sz="4800" spc="300" baseline="0">
                <a:solidFill>
                  <a:schemeClr val="tx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9" name="テキスト プレースホルダー 11"/>
          <p:cNvSpPr>
            <a:spLocks noGrp="1"/>
          </p:cNvSpPr>
          <p:nvPr>
            <p:ph type="body" sz="quarter" idx="24" hasCustomPrompt="1"/>
          </p:nvPr>
        </p:nvSpPr>
        <p:spPr>
          <a:xfrm>
            <a:off x="14715041" y="4402958"/>
            <a:ext cx="3538537" cy="990111"/>
          </a:xfrm>
        </p:spPr>
        <p:txBody>
          <a:bodyPr anchor="b">
            <a:noAutofit/>
          </a:bodyPr>
          <a:lstStyle>
            <a:lvl1pPr algn="r">
              <a:lnSpc>
                <a:spcPct val="100000"/>
              </a:lnSpc>
              <a:spcBef>
                <a:spcPts val="0"/>
              </a:spcBef>
              <a:defRPr sz="4800" spc="300" baseline="0">
                <a:solidFill>
                  <a:schemeClr val="tx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grpSp>
        <p:nvGrpSpPr>
          <p:cNvPr id="5" name="グループ化 34"/>
          <p:cNvGrpSpPr/>
          <p:nvPr userDrawn="1"/>
        </p:nvGrpSpPr>
        <p:grpSpPr>
          <a:xfrm rot="10800000">
            <a:off x="3759991" y="757555"/>
            <a:ext cx="3420380" cy="1717950"/>
            <a:chOff x="187211" y="5765810"/>
            <a:chExt cx="3420380" cy="1717950"/>
          </a:xfrm>
        </p:grpSpPr>
        <p:sp>
          <p:nvSpPr>
            <p:cNvPr id="36" name="正方形/長方形 35"/>
            <p:cNvSpPr/>
            <p:nvPr userDrawn="1"/>
          </p:nvSpPr>
          <p:spPr>
            <a:xfrm>
              <a:off x="187211" y="5998595"/>
              <a:ext cx="3420380" cy="1485165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 w="762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  <p:sp>
          <p:nvSpPr>
            <p:cNvPr id="37" name="二等辺三角形 36"/>
            <p:cNvSpPr/>
            <p:nvPr userDrawn="1"/>
          </p:nvSpPr>
          <p:spPr>
            <a:xfrm>
              <a:off x="1627371" y="5765810"/>
              <a:ext cx="540060" cy="465569"/>
            </a:xfrm>
            <a:prstGeom prst="triangle">
              <a:avLst/>
            </a:prstGeom>
            <a:solidFill>
              <a:schemeClr val="accent1">
                <a:lumMod val="20000"/>
                <a:lumOff val="80000"/>
              </a:schemeClr>
            </a:solidFill>
            <a:ln w="762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</p:grpSp>
      <p:sp>
        <p:nvSpPr>
          <p:cNvPr id="38" name="テキスト プレースホルダー 11"/>
          <p:cNvSpPr>
            <a:spLocks noGrp="1"/>
          </p:cNvSpPr>
          <p:nvPr>
            <p:ph type="body" sz="quarter" idx="26" hasCustomPrompt="1"/>
          </p:nvPr>
        </p:nvSpPr>
        <p:spPr>
          <a:xfrm>
            <a:off x="4197180" y="810142"/>
            <a:ext cx="2758166" cy="1380411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16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grpSp>
        <p:nvGrpSpPr>
          <p:cNvPr id="6" name="グループ化 39"/>
          <p:cNvGrpSpPr/>
          <p:nvPr userDrawn="1"/>
        </p:nvGrpSpPr>
        <p:grpSpPr>
          <a:xfrm rot="10800000">
            <a:off x="11078421" y="1612650"/>
            <a:ext cx="3420380" cy="1717950"/>
            <a:chOff x="187211" y="5765810"/>
            <a:chExt cx="3420380" cy="1717950"/>
          </a:xfrm>
        </p:grpSpPr>
        <p:sp>
          <p:nvSpPr>
            <p:cNvPr id="41" name="正方形/長方形 40"/>
            <p:cNvSpPr/>
            <p:nvPr userDrawn="1"/>
          </p:nvSpPr>
          <p:spPr>
            <a:xfrm>
              <a:off x="187211" y="5998595"/>
              <a:ext cx="3420380" cy="1485165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 w="762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  <p:sp>
          <p:nvSpPr>
            <p:cNvPr id="42" name="二等辺三角形 41"/>
            <p:cNvSpPr/>
            <p:nvPr userDrawn="1"/>
          </p:nvSpPr>
          <p:spPr>
            <a:xfrm>
              <a:off x="1627371" y="5765810"/>
              <a:ext cx="540060" cy="465569"/>
            </a:xfrm>
            <a:prstGeom prst="triangle">
              <a:avLst/>
            </a:prstGeom>
            <a:solidFill>
              <a:schemeClr val="accent1">
                <a:lumMod val="20000"/>
                <a:lumOff val="80000"/>
              </a:schemeClr>
            </a:solidFill>
            <a:ln w="762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</p:grpSp>
      <p:sp>
        <p:nvSpPr>
          <p:cNvPr id="43" name="テキスト プレースホルダー 11"/>
          <p:cNvSpPr>
            <a:spLocks noGrp="1"/>
          </p:cNvSpPr>
          <p:nvPr>
            <p:ph type="body" sz="quarter" idx="28" hasCustomPrompt="1"/>
          </p:nvPr>
        </p:nvSpPr>
        <p:spPr>
          <a:xfrm>
            <a:off x="11542367" y="1665237"/>
            <a:ext cx="2731410" cy="1380411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16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grpSp>
        <p:nvGrpSpPr>
          <p:cNvPr id="7" name="グループ化 44"/>
          <p:cNvGrpSpPr/>
          <p:nvPr userDrawn="1"/>
        </p:nvGrpSpPr>
        <p:grpSpPr>
          <a:xfrm>
            <a:off x="7432223" y="5200545"/>
            <a:ext cx="3420380" cy="1717950"/>
            <a:chOff x="187211" y="5765810"/>
            <a:chExt cx="3420380" cy="1717950"/>
          </a:xfrm>
        </p:grpSpPr>
        <p:sp>
          <p:nvSpPr>
            <p:cNvPr id="46" name="正方形/長方形 45"/>
            <p:cNvSpPr/>
            <p:nvPr userDrawn="1"/>
          </p:nvSpPr>
          <p:spPr>
            <a:xfrm>
              <a:off x="187211" y="5998595"/>
              <a:ext cx="3420380" cy="1485165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 w="762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  <p:sp>
          <p:nvSpPr>
            <p:cNvPr id="47" name="二等辺三角形 46"/>
            <p:cNvSpPr/>
            <p:nvPr userDrawn="1"/>
          </p:nvSpPr>
          <p:spPr>
            <a:xfrm>
              <a:off x="1627371" y="5765810"/>
              <a:ext cx="540060" cy="465569"/>
            </a:xfrm>
            <a:prstGeom prst="triangle">
              <a:avLst/>
            </a:prstGeom>
            <a:solidFill>
              <a:schemeClr val="accent1">
                <a:lumMod val="20000"/>
                <a:lumOff val="80000"/>
              </a:schemeClr>
            </a:solidFill>
            <a:ln w="762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</p:grpSp>
      <p:sp>
        <p:nvSpPr>
          <p:cNvPr id="48" name="テキスト プレースホルダー 11"/>
          <p:cNvSpPr>
            <a:spLocks noGrp="1"/>
          </p:cNvSpPr>
          <p:nvPr>
            <p:ph type="body" sz="quarter" idx="30" hasCustomPrompt="1"/>
          </p:nvPr>
        </p:nvSpPr>
        <p:spPr>
          <a:xfrm>
            <a:off x="7904047" y="5523163"/>
            <a:ext cx="2723532" cy="1380411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16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grpSp>
        <p:nvGrpSpPr>
          <p:cNvPr id="8" name="グループ化 58"/>
          <p:cNvGrpSpPr/>
          <p:nvPr userDrawn="1"/>
        </p:nvGrpSpPr>
        <p:grpSpPr>
          <a:xfrm>
            <a:off x="14678821" y="5830920"/>
            <a:ext cx="3420380" cy="1717950"/>
            <a:chOff x="187211" y="5765810"/>
            <a:chExt cx="3420380" cy="1717950"/>
          </a:xfrm>
        </p:grpSpPr>
        <p:sp>
          <p:nvSpPr>
            <p:cNvPr id="60" name="正方形/長方形 59"/>
            <p:cNvSpPr/>
            <p:nvPr userDrawn="1"/>
          </p:nvSpPr>
          <p:spPr>
            <a:xfrm>
              <a:off x="187211" y="5998595"/>
              <a:ext cx="3420380" cy="1485165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 w="762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  <p:sp>
          <p:nvSpPr>
            <p:cNvPr id="61" name="二等辺三角形 60"/>
            <p:cNvSpPr/>
            <p:nvPr userDrawn="1"/>
          </p:nvSpPr>
          <p:spPr>
            <a:xfrm>
              <a:off x="1627371" y="5765810"/>
              <a:ext cx="540060" cy="465569"/>
            </a:xfrm>
            <a:prstGeom prst="triangle">
              <a:avLst/>
            </a:prstGeom>
            <a:solidFill>
              <a:schemeClr val="accent1">
                <a:lumMod val="20000"/>
                <a:lumOff val="80000"/>
              </a:schemeClr>
            </a:solidFill>
            <a:ln w="762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</p:grpSp>
      <p:sp>
        <p:nvSpPr>
          <p:cNvPr id="62" name="テキスト プレースホルダー 11"/>
          <p:cNvSpPr>
            <a:spLocks noGrp="1"/>
          </p:cNvSpPr>
          <p:nvPr>
            <p:ph type="body" sz="quarter" idx="32" hasCustomPrompt="1"/>
          </p:nvPr>
        </p:nvSpPr>
        <p:spPr>
          <a:xfrm>
            <a:off x="15142767" y="6102738"/>
            <a:ext cx="2731410" cy="1380411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16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64" name="直角三角形 63"/>
          <p:cNvSpPr/>
          <p:nvPr userDrawn="1"/>
        </p:nvSpPr>
        <p:spPr>
          <a:xfrm rot="8100000">
            <a:off x="3408293" y="4036796"/>
            <a:ext cx="405045" cy="405045"/>
          </a:xfrm>
          <a:prstGeom prst="rtTriangle">
            <a:avLst/>
          </a:prstGeom>
          <a:solidFill>
            <a:schemeClr val="accent1"/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65" name="直角三角形 64"/>
          <p:cNvSpPr/>
          <p:nvPr userDrawn="1"/>
        </p:nvSpPr>
        <p:spPr>
          <a:xfrm rot="18900000">
            <a:off x="14476298" y="4100467"/>
            <a:ext cx="405045" cy="405045"/>
          </a:xfrm>
          <a:prstGeom prst="rtTriangle">
            <a:avLst/>
          </a:prstGeom>
          <a:solidFill>
            <a:schemeClr val="accent1"/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68" name="円/楕円 67"/>
          <p:cNvSpPr/>
          <p:nvPr userDrawn="1"/>
        </p:nvSpPr>
        <p:spPr>
          <a:xfrm>
            <a:off x="3295854" y="293608"/>
            <a:ext cx="927891" cy="927891"/>
          </a:xfrm>
          <a:prstGeom prst="ellipse">
            <a:avLst/>
          </a:prstGeom>
          <a:solidFill>
            <a:schemeClr val="accent1"/>
          </a:solidFill>
          <a:ln w="76200" cmpd="sng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69" name="図プレースホルダー 33"/>
          <p:cNvSpPr>
            <a:spLocks noGrp="1"/>
          </p:cNvSpPr>
          <p:nvPr>
            <p:ph type="pic" sz="quarter" idx="34" hasCustomPrompt="1"/>
          </p:nvPr>
        </p:nvSpPr>
        <p:spPr>
          <a:xfrm>
            <a:off x="3519087" y="533540"/>
            <a:ext cx="446291" cy="446291"/>
          </a:xfrm>
        </p:spPr>
        <p:txBody>
          <a:bodyPr>
            <a:normAutofit/>
          </a:bodyPr>
          <a:lstStyle>
            <a:lvl1pPr>
              <a:defRPr sz="1000"/>
            </a:lvl1pPr>
          </a:lstStyle>
          <a:p>
            <a:r>
              <a:rPr kumimoji="1" lang="en-US" altLang="ja-JP" dirty="0" smtClean="0"/>
              <a:t>ICON</a:t>
            </a:r>
            <a:endParaRPr kumimoji="1" lang="ja-JP" altLang="en-US" dirty="0"/>
          </a:p>
        </p:txBody>
      </p:sp>
      <p:sp>
        <p:nvSpPr>
          <p:cNvPr id="70" name="円/楕円 69"/>
          <p:cNvSpPr/>
          <p:nvPr userDrawn="1"/>
        </p:nvSpPr>
        <p:spPr>
          <a:xfrm>
            <a:off x="6968277" y="4939206"/>
            <a:ext cx="927891" cy="927891"/>
          </a:xfrm>
          <a:prstGeom prst="ellipse">
            <a:avLst/>
          </a:prstGeom>
          <a:solidFill>
            <a:schemeClr val="accent1"/>
          </a:solidFill>
          <a:ln w="76200" cmpd="sng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71" name="図プレースホルダー 33"/>
          <p:cNvSpPr>
            <a:spLocks noGrp="1"/>
          </p:cNvSpPr>
          <p:nvPr>
            <p:ph type="pic" sz="quarter" idx="35" hasCustomPrompt="1"/>
          </p:nvPr>
        </p:nvSpPr>
        <p:spPr>
          <a:xfrm>
            <a:off x="7191510" y="5179138"/>
            <a:ext cx="446291" cy="446291"/>
          </a:xfrm>
        </p:spPr>
        <p:txBody>
          <a:bodyPr>
            <a:normAutofit/>
          </a:bodyPr>
          <a:lstStyle>
            <a:lvl1pPr>
              <a:defRPr sz="1000"/>
            </a:lvl1pPr>
          </a:lstStyle>
          <a:p>
            <a:r>
              <a:rPr kumimoji="1" lang="en-US" altLang="ja-JP" dirty="0" smtClean="0"/>
              <a:t>ICON</a:t>
            </a:r>
            <a:endParaRPr kumimoji="1" lang="ja-JP" altLang="en-US" dirty="0"/>
          </a:p>
        </p:txBody>
      </p:sp>
      <p:sp>
        <p:nvSpPr>
          <p:cNvPr id="72" name="円/楕円 71"/>
          <p:cNvSpPr/>
          <p:nvPr userDrawn="1"/>
        </p:nvSpPr>
        <p:spPr>
          <a:xfrm>
            <a:off x="10614476" y="1144705"/>
            <a:ext cx="927891" cy="927891"/>
          </a:xfrm>
          <a:prstGeom prst="ellipse">
            <a:avLst/>
          </a:prstGeom>
          <a:solidFill>
            <a:schemeClr val="accent1"/>
          </a:solidFill>
          <a:ln w="76200" cmpd="sng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73" name="図プレースホルダー 33"/>
          <p:cNvSpPr>
            <a:spLocks noGrp="1"/>
          </p:cNvSpPr>
          <p:nvPr>
            <p:ph type="pic" sz="quarter" idx="36" hasCustomPrompt="1"/>
          </p:nvPr>
        </p:nvSpPr>
        <p:spPr>
          <a:xfrm>
            <a:off x="10837709" y="1384637"/>
            <a:ext cx="446291" cy="446291"/>
          </a:xfrm>
        </p:spPr>
        <p:txBody>
          <a:bodyPr>
            <a:normAutofit/>
          </a:bodyPr>
          <a:lstStyle>
            <a:lvl1pPr>
              <a:defRPr sz="1000"/>
            </a:lvl1pPr>
          </a:lstStyle>
          <a:p>
            <a:r>
              <a:rPr kumimoji="1" lang="en-US" altLang="ja-JP" dirty="0" smtClean="0"/>
              <a:t>ICON</a:t>
            </a:r>
            <a:endParaRPr kumimoji="1" lang="ja-JP" altLang="en-US" dirty="0"/>
          </a:p>
        </p:txBody>
      </p:sp>
      <p:sp>
        <p:nvSpPr>
          <p:cNvPr id="74" name="円/楕円 73"/>
          <p:cNvSpPr/>
          <p:nvPr userDrawn="1"/>
        </p:nvSpPr>
        <p:spPr>
          <a:xfrm>
            <a:off x="14214876" y="5595760"/>
            <a:ext cx="927891" cy="927891"/>
          </a:xfrm>
          <a:prstGeom prst="ellipse">
            <a:avLst/>
          </a:prstGeom>
          <a:solidFill>
            <a:schemeClr val="accent1"/>
          </a:solidFill>
          <a:ln w="76200" cmpd="sng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75" name="図プレースホルダー 33"/>
          <p:cNvSpPr>
            <a:spLocks noGrp="1"/>
          </p:cNvSpPr>
          <p:nvPr>
            <p:ph type="pic" sz="quarter" idx="37" hasCustomPrompt="1"/>
          </p:nvPr>
        </p:nvSpPr>
        <p:spPr>
          <a:xfrm>
            <a:off x="14438109" y="5835692"/>
            <a:ext cx="446291" cy="446291"/>
          </a:xfrm>
        </p:spPr>
        <p:txBody>
          <a:bodyPr>
            <a:normAutofit/>
          </a:bodyPr>
          <a:lstStyle>
            <a:lvl1pPr>
              <a:defRPr sz="1000"/>
            </a:lvl1pPr>
          </a:lstStyle>
          <a:p>
            <a:r>
              <a:rPr kumimoji="1" lang="en-US" altLang="ja-JP" dirty="0" smtClean="0"/>
              <a:t>ICON</a:t>
            </a:r>
            <a:endParaRPr kumimoji="1" lang="ja-JP" altLang="en-US" dirty="0"/>
          </a:p>
        </p:txBody>
      </p:sp>
      <p:sp>
        <p:nvSpPr>
          <p:cNvPr id="77" name="テキスト プレースホルダー 11"/>
          <p:cNvSpPr>
            <a:spLocks noGrp="1"/>
          </p:cNvSpPr>
          <p:nvPr>
            <p:ph type="body" sz="quarter" idx="38" hasCustomPrompt="1"/>
          </p:nvPr>
        </p:nvSpPr>
        <p:spPr>
          <a:xfrm>
            <a:off x="4921595" y="7077099"/>
            <a:ext cx="8399077" cy="1224261"/>
          </a:xfrm>
        </p:spPr>
        <p:txBody>
          <a:bodyPr anchor="b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5400" spc="600" baseline="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cxnSp>
        <p:nvCxnSpPr>
          <p:cNvPr id="78" name="直線コネクタ 77"/>
          <p:cNvCxnSpPr/>
          <p:nvPr userDrawn="1"/>
        </p:nvCxnSpPr>
        <p:spPr>
          <a:xfrm flipH="1" flipV="1">
            <a:off x="3332956" y="8335059"/>
            <a:ext cx="11620500" cy="1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2" name="テキスト プレースホルダー 11"/>
          <p:cNvSpPr>
            <a:spLocks noGrp="1"/>
          </p:cNvSpPr>
          <p:nvPr>
            <p:ph type="body" sz="quarter" idx="39" hasCustomPrompt="1"/>
          </p:nvPr>
        </p:nvSpPr>
        <p:spPr>
          <a:xfrm>
            <a:off x="3332956" y="8432800"/>
            <a:ext cx="11632275" cy="1092200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spcBef>
                <a:spcPts val="0"/>
              </a:spcBef>
              <a:defRPr sz="24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75215827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75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750"/>
                            </p:stCondLst>
                            <p:childTnLst>
                              <p:par>
                                <p:cTn id="9" presetID="2" presetClass="entr" presetSubtype="1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250"/>
                            </p:stCondLst>
                            <p:childTnLst>
                              <p:par>
                                <p:cTn id="14" presetID="2" presetClass="entr" presetSubtype="4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" presetID="2" presetClass="entr" presetSubtype="4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750"/>
                            </p:stCondLst>
                            <p:childTnLst>
                              <p:par>
                                <p:cTn id="2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2250"/>
                            </p:stCondLst>
                            <p:childTnLst>
                              <p:par>
                                <p:cTn id="3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2750"/>
                            </p:stCondLst>
                            <p:childTnLst>
                              <p:par>
                                <p:cTn id="34" presetID="2" presetClass="entr" presetSubtype="4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3250"/>
                            </p:stCondLst>
                            <p:childTnLst>
                              <p:par>
                                <p:cTn id="39" presetID="2" presetClass="entr" presetSubtype="1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1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3750"/>
                            </p:stCondLst>
                            <p:childTnLst>
                              <p:par>
                                <p:cTn id="4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4250"/>
                            </p:stCondLst>
                            <p:childTnLst>
                              <p:par>
                                <p:cTn id="55" presetID="2" presetClass="entr" presetSubtype="1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4750"/>
                            </p:stCondLst>
                            <p:childTnLst>
                              <p:par>
                                <p:cTn id="60" presetID="2" presetClass="entr" presetSubtype="4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4" presetID="2" presetClass="entr" presetSubtype="4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6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5250"/>
                            </p:stCondLst>
                            <p:childTnLst>
                              <p:par>
                                <p:cTn id="6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1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4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5750"/>
                            </p:stCondLst>
                            <p:childTnLst>
                              <p:par>
                                <p:cTn id="76" presetID="2" presetClass="entr" presetSubtype="4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8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9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0" fill="hold">
                            <p:stCondLst>
                              <p:cond delay="6250"/>
                            </p:stCondLst>
                            <p:childTnLst>
                              <p:par>
                                <p:cTn id="81" presetID="2" presetClass="entr" presetSubtype="1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3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4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5" presetID="2" presetClass="entr" presetSubtype="1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9" fill="hold">
                            <p:stCondLst>
                              <p:cond delay="6750"/>
                            </p:stCondLst>
                            <p:childTnLst>
                              <p:par>
                                <p:cTn id="9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2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5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6" fill="hold">
                            <p:stCondLst>
                              <p:cond delay="7250"/>
                            </p:stCondLst>
                            <p:childTnLst>
                              <p:par>
                                <p:cTn id="9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9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>
                            <p:stCondLst>
                              <p:cond delay="7750"/>
                            </p:stCondLst>
                            <p:childTnLst>
                              <p:par>
                                <p:cTn id="101" presetID="2" presetClass="entr" presetSubtype="1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3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4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5" fill="hold">
                            <p:stCondLst>
                              <p:cond delay="8250"/>
                            </p:stCondLst>
                            <p:childTnLst>
                              <p:par>
                                <p:cTn id="106" presetID="2" presetClass="entr" presetSubtype="4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9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0" presetID="2" presetClass="entr" presetSubtype="4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2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3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4" fill="hold">
                            <p:stCondLst>
                              <p:cond delay="8750"/>
                            </p:stCondLst>
                            <p:childTnLst>
                              <p:par>
                                <p:cTn id="11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7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0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1" fill="hold">
                            <p:stCondLst>
                              <p:cond delay="9250"/>
                            </p:stCondLst>
                            <p:childTnLst>
                              <p:par>
                                <p:cTn id="122" presetID="2" presetClass="entr" presetSubtype="4" decel="100000" fill="hold" grpId="0" nodeType="after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4" dur="5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5" dur="5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6" fill="hold">
                            <p:stCondLst>
                              <p:cond delay="9800"/>
                            </p:stCondLst>
                            <p:childTnLst>
                              <p:par>
                                <p:cTn id="127" presetID="16" presetClass="entr" presetSubtype="37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29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0" fill="hold">
                            <p:stCondLst>
                              <p:cond delay="10300"/>
                            </p:stCondLst>
                            <p:childTnLst>
                              <p:par>
                                <p:cTn id="131" presetID="2" presetClass="entr" presetSubtype="4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3" dur="5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4" dur="5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6" grpId="0" animBg="1"/>
      <p:bldP spid="67" grpId="0" animBg="1"/>
      <p:bldP spid="34" grpId="0"/>
      <p:bldP spid="22" grpId="0">
        <p:tmplLst>
          <p:tmpl>
            <p:tnLst>
              <p:par>
                <p:cTn presetID="2" presetClass="entr" presetSubtype="1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0-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3" grpId="0">
        <p:tmplLst>
          <p:tmpl>
            <p:tnLst>
              <p:par>
                <p:cTn presetID="2" presetClass="entr" presetSubtype="4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4" grpId="0">
        <p:tmplLst>
          <p:tmpl>
            <p:tnLst>
              <p:par>
                <p:cTn presetID="2" presetClass="entr" presetSubtype="4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7" grpId="0">
        <p:tmplLst>
          <p:tmpl>
            <p:tnLst>
              <p:par>
                <p:cTn presetID="2" presetClass="entr" presetSubtype="4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8" grpId="0">
        <p:tmplLst>
          <p:tmpl>
            <p:tnLst>
              <p:par>
                <p:cTn presetID="2" presetClass="entr" presetSubtype="1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0-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9" grpId="0">
        <p:tmplLst>
          <p:tmpl>
            <p:tnLst>
              <p:par>
                <p:cTn presetID="2" presetClass="entr" presetSubtype="1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0-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8" grpId="0">
        <p:tmplLst>
          <p:tmpl>
            <p:tnLst>
              <p:par>
                <p:cTn presetID="2" presetClass="entr" presetSubtype="1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0-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3" grpId="0">
        <p:tmplLst>
          <p:tmpl>
            <p:tnLst>
              <p:par>
                <p:cTn presetID="2" presetClass="entr" presetSubtype="1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4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4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0-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8" grpId="0">
        <p:tmplLst>
          <p:tmpl>
            <p:tnLst>
              <p:par>
                <p:cTn presetID="2" presetClass="entr" presetSubtype="4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4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4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62" grpId="0">
        <p:tmplLst>
          <p:tmpl>
            <p:tnLst>
              <p:par>
                <p:cTn presetID="2" presetClass="entr" presetSubtype="4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6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6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64" grpId="0" animBg="1"/>
      <p:bldP spid="65" grpId="0" animBg="1"/>
      <p:bldP spid="68" grpId="0" animBg="1"/>
      <p:bldP spid="69" grpId="0"/>
      <p:bldP spid="70" grpId="0" animBg="1"/>
      <p:bldP spid="71" grpId="0"/>
      <p:bldP spid="72" grpId="0" animBg="1"/>
      <p:bldP spid="73" grpId="0"/>
      <p:bldP spid="74" grpId="0" animBg="1"/>
      <p:bldP spid="75" grpId="0"/>
      <p:bldP spid="77" grpId="0">
        <p:tmplLst>
          <p:tmpl>
            <p:tnLst>
              <p:par>
                <p:cTn presetID="2" presetClass="entr" presetSubtype="4" decel="100000" fill="hold" nodeType="afterEffect">
                  <p:stCondLst>
                    <p:cond delay="0"/>
                  </p:stCondLst>
                  <p:iterate type="wd">
                    <p:tmPct val="10000"/>
                  </p:iterate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7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7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82" grpId="0">
        <p:tmplLst>
          <p:tmpl>
            <p:tnLst>
              <p:par>
                <p:cTn presetID="2" presetClass="entr" presetSubtype="4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8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8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54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 Points and Tex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6" name="直線コネクタ 35"/>
          <p:cNvCxnSpPr/>
          <p:nvPr userDrawn="1"/>
        </p:nvCxnSpPr>
        <p:spPr>
          <a:xfrm flipH="1">
            <a:off x="-794" y="4079091"/>
            <a:ext cx="18286413" cy="0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" name="六角形 13"/>
          <p:cNvSpPr/>
          <p:nvPr userDrawn="1"/>
        </p:nvSpPr>
        <p:spPr>
          <a:xfrm rot="5400000">
            <a:off x="2000980" y="2470016"/>
            <a:ext cx="6406062" cy="5522467"/>
          </a:xfrm>
          <a:prstGeom prst="hexagon">
            <a:avLst>
              <a:gd name="adj" fmla="val 28637"/>
              <a:gd name="vf" fmla="val 115470"/>
            </a:avLst>
          </a:prstGeom>
          <a:solidFill>
            <a:schemeClr val="accent1">
              <a:lumMod val="20000"/>
              <a:lumOff val="80000"/>
            </a:schemeClr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  <a:alpha val="70000"/>
                  </a:prstClr>
                </a:solidFill>
              </a:rPr>
              <a:t>The Power of PowerPoint | thepopp.com</a:t>
            </a:r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87164BF-D67A-46C0-81D2-5BAF67C00C80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  <p:sp>
        <p:nvSpPr>
          <p:cNvPr id="5" name="涙形 4"/>
          <p:cNvSpPr/>
          <p:nvPr userDrawn="1"/>
        </p:nvSpPr>
        <p:spPr>
          <a:xfrm rot="8100000">
            <a:off x="3826253" y="803286"/>
            <a:ext cx="2713765" cy="2713765"/>
          </a:xfrm>
          <a:prstGeom prst="teardrop">
            <a:avLst/>
          </a:prstGeom>
          <a:solidFill>
            <a:schemeClr val="accent1"/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6" name="涙形 5"/>
          <p:cNvSpPr/>
          <p:nvPr userDrawn="1"/>
        </p:nvSpPr>
        <p:spPr>
          <a:xfrm rot="4500000">
            <a:off x="1288949" y="2233592"/>
            <a:ext cx="2713765" cy="2713765"/>
          </a:xfrm>
          <a:prstGeom prst="teardrop">
            <a:avLst/>
          </a:prstGeom>
          <a:solidFill>
            <a:schemeClr val="accent1"/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7" name="涙形 6"/>
          <p:cNvSpPr/>
          <p:nvPr userDrawn="1"/>
        </p:nvSpPr>
        <p:spPr>
          <a:xfrm rot="900000">
            <a:off x="1288949" y="5115944"/>
            <a:ext cx="2713765" cy="2713765"/>
          </a:xfrm>
          <a:prstGeom prst="teardrop">
            <a:avLst/>
          </a:prstGeom>
          <a:solidFill>
            <a:schemeClr val="accent1"/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8" name="涙形 7"/>
          <p:cNvSpPr/>
          <p:nvPr userDrawn="1"/>
        </p:nvSpPr>
        <p:spPr>
          <a:xfrm rot="18900000">
            <a:off x="3847130" y="6525190"/>
            <a:ext cx="2713765" cy="2713765"/>
          </a:xfrm>
          <a:prstGeom prst="teardrop">
            <a:avLst/>
          </a:prstGeom>
          <a:solidFill>
            <a:schemeClr val="accent1"/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9" name="涙形 8"/>
          <p:cNvSpPr/>
          <p:nvPr userDrawn="1"/>
        </p:nvSpPr>
        <p:spPr>
          <a:xfrm rot="15300000">
            <a:off x="6384434" y="5094884"/>
            <a:ext cx="2713765" cy="2713765"/>
          </a:xfrm>
          <a:prstGeom prst="teardrop">
            <a:avLst/>
          </a:prstGeom>
          <a:solidFill>
            <a:schemeClr val="accent1"/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0" name="涙形 9"/>
          <p:cNvSpPr/>
          <p:nvPr userDrawn="1"/>
        </p:nvSpPr>
        <p:spPr>
          <a:xfrm rot="11700000">
            <a:off x="6384434" y="2212531"/>
            <a:ext cx="2713765" cy="2713765"/>
          </a:xfrm>
          <a:prstGeom prst="teardrop">
            <a:avLst/>
          </a:prstGeom>
          <a:solidFill>
            <a:schemeClr val="accent1"/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5" name="テキスト プレースホルダー 11"/>
          <p:cNvSpPr>
            <a:spLocks noGrp="1"/>
          </p:cNvSpPr>
          <p:nvPr userDrawn="1">
            <p:ph type="body" sz="quarter" idx="23" hasCustomPrompt="1"/>
          </p:nvPr>
        </p:nvSpPr>
        <p:spPr>
          <a:xfrm>
            <a:off x="3922624" y="1633110"/>
            <a:ext cx="2475275" cy="585065"/>
          </a:xfrm>
        </p:spPr>
        <p:txBody>
          <a:bodyPr anchor="ctr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2400" spc="0" baseline="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6" name="図プレースホルダー 7"/>
          <p:cNvSpPr>
            <a:spLocks noGrp="1"/>
          </p:cNvSpPr>
          <p:nvPr userDrawn="1">
            <p:ph type="pic" sz="quarter" idx="18" hasCustomPrompt="1"/>
          </p:nvPr>
        </p:nvSpPr>
        <p:spPr>
          <a:xfrm>
            <a:off x="4801900" y="937211"/>
            <a:ext cx="785909" cy="785909"/>
          </a:xfrm>
        </p:spPr>
        <p:txBody>
          <a:bodyPr>
            <a:normAutofit/>
          </a:bodyPr>
          <a:lstStyle>
            <a:lvl1pPr>
              <a:defRPr sz="1600"/>
            </a:lvl1pPr>
          </a:lstStyle>
          <a:p>
            <a:r>
              <a:rPr kumimoji="1" lang="en-US" altLang="ja-JP" dirty="0" smtClean="0"/>
              <a:t>ICON</a:t>
            </a:r>
            <a:endParaRPr kumimoji="1" lang="ja-JP" altLang="en-US" dirty="0"/>
          </a:p>
        </p:txBody>
      </p:sp>
      <p:sp>
        <p:nvSpPr>
          <p:cNvPr id="17" name="テキスト プレースホルダー 11"/>
          <p:cNvSpPr>
            <a:spLocks noGrp="1"/>
          </p:cNvSpPr>
          <p:nvPr userDrawn="1">
            <p:ph type="body" sz="quarter" idx="29" hasCustomPrompt="1"/>
          </p:nvPr>
        </p:nvSpPr>
        <p:spPr>
          <a:xfrm>
            <a:off x="4048571" y="2083160"/>
            <a:ext cx="2241182" cy="1035115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defRPr sz="140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8" name="テキスト プレースホルダー 11"/>
          <p:cNvSpPr>
            <a:spLocks noGrp="1"/>
          </p:cNvSpPr>
          <p:nvPr userDrawn="1">
            <p:ph type="body" sz="quarter" idx="30" hasCustomPrompt="1"/>
          </p:nvPr>
        </p:nvSpPr>
        <p:spPr>
          <a:xfrm>
            <a:off x="6469085" y="3094094"/>
            <a:ext cx="2475275" cy="585065"/>
          </a:xfrm>
        </p:spPr>
        <p:txBody>
          <a:bodyPr anchor="ctr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2400" spc="0" baseline="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9" name="図プレースホルダー 7"/>
          <p:cNvSpPr>
            <a:spLocks noGrp="1"/>
          </p:cNvSpPr>
          <p:nvPr userDrawn="1">
            <p:ph type="pic" sz="quarter" idx="31" hasCustomPrompt="1"/>
          </p:nvPr>
        </p:nvSpPr>
        <p:spPr>
          <a:xfrm>
            <a:off x="7348361" y="2398195"/>
            <a:ext cx="785909" cy="785909"/>
          </a:xfrm>
        </p:spPr>
        <p:txBody>
          <a:bodyPr>
            <a:normAutofit/>
          </a:bodyPr>
          <a:lstStyle>
            <a:lvl1pPr>
              <a:defRPr sz="1600"/>
            </a:lvl1pPr>
          </a:lstStyle>
          <a:p>
            <a:r>
              <a:rPr kumimoji="1" lang="en-US" altLang="ja-JP" dirty="0" smtClean="0"/>
              <a:t>ICON</a:t>
            </a:r>
            <a:endParaRPr kumimoji="1" lang="ja-JP" altLang="en-US" dirty="0"/>
          </a:p>
        </p:txBody>
      </p:sp>
      <p:sp>
        <p:nvSpPr>
          <p:cNvPr id="20" name="テキスト プレースホルダー 11"/>
          <p:cNvSpPr>
            <a:spLocks noGrp="1"/>
          </p:cNvSpPr>
          <p:nvPr userDrawn="1">
            <p:ph type="body" sz="quarter" idx="32" hasCustomPrompt="1"/>
          </p:nvPr>
        </p:nvSpPr>
        <p:spPr>
          <a:xfrm>
            <a:off x="6595032" y="3544144"/>
            <a:ext cx="2241182" cy="1035115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defRPr sz="140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4" name="テキスト プレースホルダー 11"/>
          <p:cNvSpPr>
            <a:spLocks noGrp="1"/>
          </p:cNvSpPr>
          <p:nvPr userDrawn="1">
            <p:ph type="body" sz="quarter" idx="33" hasCustomPrompt="1"/>
          </p:nvPr>
        </p:nvSpPr>
        <p:spPr>
          <a:xfrm>
            <a:off x="1373600" y="3049089"/>
            <a:ext cx="2475275" cy="585065"/>
          </a:xfrm>
        </p:spPr>
        <p:txBody>
          <a:bodyPr anchor="ctr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2400" spc="0" baseline="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5" name="図プレースホルダー 7"/>
          <p:cNvSpPr>
            <a:spLocks noGrp="1"/>
          </p:cNvSpPr>
          <p:nvPr userDrawn="1">
            <p:ph type="pic" sz="quarter" idx="34" hasCustomPrompt="1"/>
          </p:nvPr>
        </p:nvSpPr>
        <p:spPr>
          <a:xfrm>
            <a:off x="2252876" y="2353190"/>
            <a:ext cx="785909" cy="785909"/>
          </a:xfrm>
        </p:spPr>
        <p:txBody>
          <a:bodyPr>
            <a:normAutofit/>
          </a:bodyPr>
          <a:lstStyle>
            <a:lvl1pPr>
              <a:defRPr sz="1600"/>
            </a:lvl1pPr>
          </a:lstStyle>
          <a:p>
            <a:r>
              <a:rPr kumimoji="1" lang="en-US" altLang="ja-JP" dirty="0" smtClean="0"/>
              <a:t>ICON</a:t>
            </a:r>
            <a:endParaRPr kumimoji="1" lang="ja-JP" altLang="en-US" dirty="0"/>
          </a:p>
        </p:txBody>
      </p:sp>
      <p:sp>
        <p:nvSpPr>
          <p:cNvPr id="26" name="テキスト プレースホルダー 11"/>
          <p:cNvSpPr>
            <a:spLocks noGrp="1"/>
          </p:cNvSpPr>
          <p:nvPr userDrawn="1">
            <p:ph type="body" sz="quarter" idx="35" hasCustomPrompt="1"/>
          </p:nvPr>
        </p:nvSpPr>
        <p:spPr>
          <a:xfrm>
            <a:off x="1499547" y="3499139"/>
            <a:ext cx="2241182" cy="1035115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defRPr sz="140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7" name="テキスト プレースホルダー 11"/>
          <p:cNvSpPr>
            <a:spLocks noGrp="1"/>
          </p:cNvSpPr>
          <p:nvPr userDrawn="1">
            <p:ph type="body" sz="quarter" idx="36" hasCustomPrompt="1"/>
          </p:nvPr>
        </p:nvSpPr>
        <p:spPr>
          <a:xfrm>
            <a:off x="1373600" y="5927148"/>
            <a:ext cx="2475275" cy="585065"/>
          </a:xfrm>
        </p:spPr>
        <p:txBody>
          <a:bodyPr anchor="ctr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2400" spc="0" baseline="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8" name="図プレースホルダー 7"/>
          <p:cNvSpPr>
            <a:spLocks noGrp="1"/>
          </p:cNvSpPr>
          <p:nvPr userDrawn="1">
            <p:ph type="pic" sz="quarter" idx="37" hasCustomPrompt="1"/>
          </p:nvPr>
        </p:nvSpPr>
        <p:spPr>
          <a:xfrm>
            <a:off x="2252876" y="5231249"/>
            <a:ext cx="785909" cy="785909"/>
          </a:xfrm>
        </p:spPr>
        <p:txBody>
          <a:bodyPr>
            <a:normAutofit/>
          </a:bodyPr>
          <a:lstStyle>
            <a:lvl1pPr>
              <a:defRPr sz="1600"/>
            </a:lvl1pPr>
          </a:lstStyle>
          <a:p>
            <a:r>
              <a:rPr kumimoji="1" lang="en-US" altLang="ja-JP" dirty="0" smtClean="0"/>
              <a:t>ICON</a:t>
            </a:r>
            <a:endParaRPr kumimoji="1" lang="ja-JP" altLang="en-US" dirty="0"/>
          </a:p>
        </p:txBody>
      </p:sp>
      <p:sp>
        <p:nvSpPr>
          <p:cNvPr id="29" name="テキスト プレースホルダー 11"/>
          <p:cNvSpPr>
            <a:spLocks noGrp="1"/>
          </p:cNvSpPr>
          <p:nvPr userDrawn="1">
            <p:ph type="body" sz="quarter" idx="38" hasCustomPrompt="1"/>
          </p:nvPr>
        </p:nvSpPr>
        <p:spPr>
          <a:xfrm>
            <a:off x="1499547" y="6377198"/>
            <a:ext cx="2241182" cy="1035115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defRPr sz="140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0" name="テキスト プレースホルダー 11"/>
          <p:cNvSpPr>
            <a:spLocks noGrp="1"/>
          </p:cNvSpPr>
          <p:nvPr userDrawn="1">
            <p:ph type="body" sz="quarter" idx="39" hasCustomPrompt="1"/>
          </p:nvPr>
        </p:nvSpPr>
        <p:spPr>
          <a:xfrm>
            <a:off x="6469085" y="5908585"/>
            <a:ext cx="2475275" cy="585065"/>
          </a:xfrm>
        </p:spPr>
        <p:txBody>
          <a:bodyPr anchor="ctr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2400" spc="0" baseline="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1" name="図プレースホルダー 7"/>
          <p:cNvSpPr>
            <a:spLocks noGrp="1"/>
          </p:cNvSpPr>
          <p:nvPr userDrawn="1">
            <p:ph type="pic" sz="quarter" idx="40" hasCustomPrompt="1"/>
          </p:nvPr>
        </p:nvSpPr>
        <p:spPr>
          <a:xfrm>
            <a:off x="7348361" y="5212686"/>
            <a:ext cx="785909" cy="785909"/>
          </a:xfrm>
        </p:spPr>
        <p:txBody>
          <a:bodyPr>
            <a:normAutofit/>
          </a:bodyPr>
          <a:lstStyle>
            <a:lvl1pPr>
              <a:defRPr sz="1600"/>
            </a:lvl1pPr>
          </a:lstStyle>
          <a:p>
            <a:r>
              <a:rPr kumimoji="1" lang="en-US" altLang="ja-JP" dirty="0" smtClean="0"/>
              <a:t>ICON</a:t>
            </a:r>
            <a:endParaRPr kumimoji="1" lang="ja-JP" altLang="en-US" dirty="0"/>
          </a:p>
        </p:txBody>
      </p:sp>
      <p:sp>
        <p:nvSpPr>
          <p:cNvPr id="32" name="テキスト プレースホルダー 11"/>
          <p:cNvSpPr>
            <a:spLocks noGrp="1"/>
          </p:cNvSpPr>
          <p:nvPr userDrawn="1">
            <p:ph type="body" sz="quarter" idx="41" hasCustomPrompt="1"/>
          </p:nvPr>
        </p:nvSpPr>
        <p:spPr>
          <a:xfrm>
            <a:off x="6595032" y="6358635"/>
            <a:ext cx="2241182" cy="1035115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defRPr sz="140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3" name="テキスト プレースホルダー 11"/>
          <p:cNvSpPr>
            <a:spLocks noGrp="1"/>
          </p:cNvSpPr>
          <p:nvPr userDrawn="1">
            <p:ph type="body" sz="quarter" idx="42" hasCustomPrompt="1"/>
          </p:nvPr>
        </p:nvSpPr>
        <p:spPr>
          <a:xfrm>
            <a:off x="3922624" y="7324564"/>
            <a:ext cx="2475275" cy="585065"/>
          </a:xfrm>
        </p:spPr>
        <p:txBody>
          <a:bodyPr anchor="ctr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2400" spc="0" baseline="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4" name="図プレースホルダー 7"/>
          <p:cNvSpPr>
            <a:spLocks noGrp="1"/>
          </p:cNvSpPr>
          <p:nvPr userDrawn="1">
            <p:ph type="pic" sz="quarter" idx="43" hasCustomPrompt="1"/>
          </p:nvPr>
        </p:nvSpPr>
        <p:spPr>
          <a:xfrm>
            <a:off x="4801900" y="6583660"/>
            <a:ext cx="785909" cy="785909"/>
          </a:xfrm>
        </p:spPr>
        <p:txBody>
          <a:bodyPr>
            <a:normAutofit/>
          </a:bodyPr>
          <a:lstStyle>
            <a:lvl1pPr>
              <a:defRPr sz="1600"/>
            </a:lvl1pPr>
          </a:lstStyle>
          <a:p>
            <a:r>
              <a:rPr kumimoji="1" lang="en-US" altLang="ja-JP" dirty="0" smtClean="0"/>
              <a:t>ICON</a:t>
            </a:r>
            <a:endParaRPr kumimoji="1" lang="ja-JP" altLang="en-US" dirty="0"/>
          </a:p>
        </p:txBody>
      </p:sp>
      <p:sp>
        <p:nvSpPr>
          <p:cNvPr id="35" name="テキスト プレースホルダー 11"/>
          <p:cNvSpPr>
            <a:spLocks noGrp="1"/>
          </p:cNvSpPr>
          <p:nvPr userDrawn="1">
            <p:ph type="body" sz="quarter" idx="44" hasCustomPrompt="1"/>
          </p:nvPr>
        </p:nvSpPr>
        <p:spPr>
          <a:xfrm>
            <a:off x="4048571" y="7729609"/>
            <a:ext cx="2241182" cy="1035115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defRPr sz="140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8" name="テキスト プレースホルダー 11"/>
          <p:cNvSpPr>
            <a:spLocks noGrp="1"/>
          </p:cNvSpPr>
          <p:nvPr userDrawn="1">
            <p:ph type="body" sz="quarter" idx="15" hasCustomPrompt="1"/>
          </p:nvPr>
        </p:nvSpPr>
        <p:spPr>
          <a:xfrm>
            <a:off x="9548249" y="1217284"/>
            <a:ext cx="7914915" cy="2790310"/>
          </a:xfrm>
        </p:spPr>
        <p:txBody>
          <a:bodyPr anchor="b">
            <a:noAutofit/>
          </a:bodyPr>
          <a:lstStyle>
            <a:lvl1pPr algn="l">
              <a:lnSpc>
                <a:spcPct val="100000"/>
              </a:lnSpc>
              <a:spcBef>
                <a:spcPts val="0"/>
              </a:spcBef>
              <a:defRPr sz="5400" spc="600" baseline="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41" name="ホームベース 40"/>
          <p:cNvSpPr/>
          <p:nvPr userDrawn="1"/>
        </p:nvSpPr>
        <p:spPr>
          <a:xfrm>
            <a:off x="9615805" y="4406587"/>
            <a:ext cx="479695" cy="359473"/>
          </a:xfrm>
          <a:prstGeom prst="homePlate">
            <a:avLst/>
          </a:prstGeom>
          <a:solidFill>
            <a:schemeClr val="accent1"/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42" name="テキスト プレースホルダー 11"/>
          <p:cNvSpPr>
            <a:spLocks noGrp="1"/>
          </p:cNvSpPr>
          <p:nvPr userDrawn="1">
            <p:ph type="body" sz="quarter" idx="16" hasCustomPrompt="1"/>
          </p:nvPr>
        </p:nvSpPr>
        <p:spPr>
          <a:xfrm>
            <a:off x="10095502" y="4779150"/>
            <a:ext cx="7328624" cy="1627089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spcBef>
                <a:spcPts val="0"/>
              </a:spcBef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43" name="テキスト プレースホルダー 11"/>
          <p:cNvSpPr>
            <a:spLocks noGrp="1"/>
          </p:cNvSpPr>
          <p:nvPr userDrawn="1">
            <p:ph type="body" sz="quarter" idx="17" hasCustomPrompt="1"/>
          </p:nvPr>
        </p:nvSpPr>
        <p:spPr>
          <a:xfrm>
            <a:off x="10095502" y="4199721"/>
            <a:ext cx="7328624" cy="773203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32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44" name="ホームベース 43"/>
          <p:cNvSpPr/>
          <p:nvPr userDrawn="1"/>
        </p:nvSpPr>
        <p:spPr>
          <a:xfrm>
            <a:off x="9615805" y="6824750"/>
            <a:ext cx="479695" cy="359473"/>
          </a:xfrm>
          <a:prstGeom prst="homePlate">
            <a:avLst/>
          </a:prstGeom>
          <a:solidFill>
            <a:schemeClr val="accent1"/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45" name="テキスト プレースホルダー 11"/>
          <p:cNvSpPr>
            <a:spLocks noGrp="1"/>
          </p:cNvSpPr>
          <p:nvPr userDrawn="1">
            <p:ph type="body" sz="quarter" idx="45" hasCustomPrompt="1"/>
          </p:nvPr>
        </p:nvSpPr>
        <p:spPr>
          <a:xfrm>
            <a:off x="10095502" y="7208094"/>
            <a:ext cx="7328624" cy="1627089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spcBef>
                <a:spcPts val="0"/>
              </a:spcBef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46" name="テキスト プレースホルダー 11"/>
          <p:cNvSpPr>
            <a:spLocks noGrp="1"/>
          </p:cNvSpPr>
          <p:nvPr userDrawn="1">
            <p:ph type="body" sz="quarter" idx="19" hasCustomPrompt="1"/>
          </p:nvPr>
        </p:nvSpPr>
        <p:spPr>
          <a:xfrm>
            <a:off x="10095502" y="6617884"/>
            <a:ext cx="7328624" cy="773203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32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12015504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1500"/>
                            </p:stCondLst>
                            <p:childTnLst>
                              <p:par>
                                <p:cTn id="3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2000"/>
                            </p:stCondLst>
                            <p:childTnLst>
                              <p:par>
                                <p:cTn id="4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9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2500"/>
                            </p:stCondLst>
                            <p:childTnLst>
                              <p:par>
                                <p:cTn id="6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9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3000"/>
                            </p:stCondLst>
                            <p:childTnLst>
                              <p:par>
                                <p:cTn id="7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6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9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2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5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6" fill="hold">
                            <p:stCondLst>
                              <p:cond delay="3500"/>
                            </p:stCondLst>
                            <p:childTnLst>
                              <p:par>
                                <p:cTn id="87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89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0" fill="hold">
                            <p:stCondLst>
                              <p:cond delay="4000"/>
                            </p:stCondLst>
                            <p:childTnLst>
                              <p:par>
                                <p:cTn id="91" presetID="2" presetClass="entr" presetSubtype="2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3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4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4500"/>
                            </p:stCondLst>
                            <p:childTnLst>
                              <p:par>
                                <p:cTn id="96" presetID="2" presetClass="entr" presetSubtype="8" decel="100000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8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9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0" presetID="2" presetClass="entr" presetSubtype="2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2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3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4" presetID="2" presetClass="entr" presetSubtype="2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6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7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8" fill="hold">
                            <p:stCondLst>
                              <p:cond delay="5250"/>
                            </p:stCondLst>
                            <p:childTnLst>
                              <p:par>
                                <p:cTn id="109" presetID="2" presetClass="entr" presetSubtype="8" decel="100000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1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2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3" presetID="2" presetClass="entr" presetSubtype="2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5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6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7" presetID="2" presetClass="entr" presetSubtype="2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9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0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 animBg="1"/>
      <p:bldP spid="5" grpId="0" animBg="1"/>
      <p:bldP spid="6" grpId="0" animBg="1"/>
      <p:bldP spid="7" grpId="0" animBg="1"/>
      <p:bldP spid="8" grpId="0" animBg="1"/>
      <p:bldP spid="9" grpId="0" animBg="1"/>
      <p:bldP spid="10" grpId="0" animBg="1"/>
      <p:bldP spid="15" grpId="0">
        <p:tmplLst>
          <p:tmpl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6" grpId="0"/>
      <p:bldP spid="17" grpId="0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8" grpId="0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9" grpId="0"/>
      <p:bldP spid="20" grpId="0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4" grpId="0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5" grpId="0"/>
      <p:bldP spid="26" grpId="0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7" grpId="0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8" grpId="0"/>
      <p:bldP spid="29" grpId="0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0" grpId="0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1" grpId="0"/>
      <p:bldP spid="32" grpId="0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3" grpId="0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4" grpId="0"/>
      <p:bldP spid="35" grpId="0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8" grpId="0">
        <p:tmplLst>
          <p:tmpl>
            <p:tnLst>
              <p:par>
                <p:cTn presetID="2" presetClass="entr" presetSubtype="2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1" grpId="0" animBg="1"/>
      <p:bldP spid="42" grpId="0">
        <p:tmplLst>
          <p:tmpl>
            <p:tnLst>
              <p:par>
                <p:cTn presetID="2" presetClass="entr" presetSubtype="2" decel="10000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4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4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3" grpId="0">
        <p:tmplLst>
          <p:tmpl>
            <p:tnLst>
              <p:par>
                <p:cTn presetID="2" presetClass="entr" presetSubtype="2" decel="10000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4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4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4" grpId="0" animBg="1"/>
      <p:bldP spid="45" grpId="0">
        <p:tmplLst>
          <p:tmpl>
            <p:tnLst>
              <p:par>
                <p:cTn presetID="2" presetClass="entr" presetSubtype="2" decel="10000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4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4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6" grpId="0">
        <p:tmplLst>
          <p:tmpl>
            <p:tnLst>
              <p:par>
                <p:cTn presetID="2" presetClass="entr" presetSubtype="2" decel="10000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4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4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54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oniter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正方形/長方形 4"/>
          <p:cNvSpPr/>
          <p:nvPr userDrawn="1"/>
        </p:nvSpPr>
        <p:spPr>
          <a:xfrm>
            <a:off x="-1" y="0"/>
            <a:ext cx="18286413" cy="6583660"/>
          </a:xfrm>
          <a:prstGeom prst="rect">
            <a:avLst/>
          </a:prstGeom>
          <a:solidFill>
            <a:schemeClr val="accent1">
              <a:lumMod val="60000"/>
              <a:lumOff val="40000"/>
            </a:schemeClr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  <a:alpha val="70000"/>
                  </a:prstClr>
                </a:solidFill>
              </a:rPr>
              <a:t>The Power of PowerPoint | thepopp.com</a:t>
            </a:r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87164BF-D67A-46C0-81D2-5BAF67C00C80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  <p:sp>
        <p:nvSpPr>
          <p:cNvPr id="9" name="テキスト プレースホルダー 7"/>
          <p:cNvSpPr>
            <a:spLocks noGrp="1"/>
          </p:cNvSpPr>
          <p:nvPr>
            <p:ph type="body" sz="quarter" idx="15" hasCustomPrompt="1"/>
          </p:nvPr>
        </p:nvSpPr>
        <p:spPr>
          <a:xfrm>
            <a:off x="412236" y="1208103"/>
            <a:ext cx="6221087" cy="5033903"/>
          </a:xfrm>
          <a:blipFill dpi="0" rotWithShape="1">
            <a:blip r:embed="rId2" cstate="print"/>
            <a:srcRect/>
            <a:stretch>
              <a:fillRect/>
            </a:stretch>
          </a:blipFill>
        </p:spPr>
        <p:txBody>
          <a:bodyPr/>
          <a:lstStyle/>
          <a:p>
            <a:pPr lvl="0"/>
            <a:r>
              <a:rPr kumimoji="1" lang="en-US" altLang="ja-JP" dirty="0" smtClean="0"/>
              <a:t> </a:t>
            </a:r>
            <a:endParaRPr kumimoji="1" lang="ja-JP" altLang="en-US" dirty="0"/>
          </a:p>
        </p:txBody>
      </p:sp>
      <p:sp>
        <p:nvSpPr>
          <p:cNvPr id="10" name="図プレースホルダー 8"/>
          <p:cNvSpPr>
            <a:spLocks noGrp="1"/>
          </p:cNvSpPr>
          <p:nvPr>
            <p:ph type="pic" sz="quarter" idx="16" hasCustomPrompt="1"/>
          </p:nvPr>
        </p:nvSpPr>
        <p:spPr>
          <a:xfrm>
            <a:off x="667031" y="1433128"/>
            <a:ext cx="5733348" cy="3150350"/>
          </a:xfrm>
        </p:spPr>
        <p:txBody>
          <a:bodyPr/>
          <a:lstStyle>
            <a:lvl1pPr>
              <a:defRPr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/>
          </a:p>
        </p:txBody>
      </p:sp>
      <p:sp>
        <p:nvSpPr>
          <p:cNvPr id="11" name="テキスト プレースホルダー 7"/>
          <p:cNvSpPr>
            <a:spLocks noGrp="1"/>
          </p:cNvSpPr>
          <p:nvPr>
            <p:ph type="body" sz="quarter" idx="17" hasCustomPrompt="1"/>
          </p:nvPr>
        </p:nvSpPr>
        <p:spPr>
          <a:xfrm>
            <a:off x="11588711" y="1201446"/>
            <a:ext cx="6221087" cy="5033903"/>
          </a:xfrm>
          <a:blipFill dpi="0" rotWithShape="1">
            <a:blip r:embed="rId2" cstate="print"/>
            <a:srcRect/>
            <a:stretch>
              <a:fillRect/>
            </a:stretch>
          </a:blipFill>
        </p:spPr>
        <p:txBody>
          <a:bodyPr/>
          <a:lstStyle/>
          <a:p>
            <a:pPr lvl="0"/>
            <a:r>
              <a:rPr kumimoji="1" lang="en-US" altLang="ja-JP" dirty="0" smtClean="0"/>
              <a:t> </a:t>
            </a:r>
            <a:endParaRPr kumimoji="1" lang="ja-JP" altLang="en-US" dirty="0"/>
          </a:p>
        </p:txBody>
      </p:sp>
      <p:sp>
        <p:nvSpPr>
          <p:cNvPr id="12" name="図プレースホルダー 8"/>
          <p:cNvSpPr>
            <a:spLocks noGrp="1"/>
          </p:cNvSpPr>
          <p:nvPr>
            <p:ph type="pic" sz="quarter" idx="18" hasCustomPrompt="1"/>
          </p:nvPr>
        </p:nvSpPr>
        <p:spPr>
          <a:xfrm>
            <a:off x="11843506" y="1426471"/>
            <a:ext cx="5733348" cy="3150350"/>
          </a:xfrm>
        </p:spPr>
        <p:txBody>
          <a:bodyPr/>
          <a:lstStyle>
            <a:lvl1pPr>
              <a:defRPr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/>
          </a:p>
        </p:txBody>
      </p:sp>
      <p:sp>
        <p:nvSpPr>
          <p:cNvPr id="8" name="テキスト プレースホルダー 7"/>
          <p:cNvSpPr>
            <a:spLocks noGrp="1"/>
          </p:cNvSpPr>
          <p:nvPr>
            <p:ph type="body" sz="quarter" idx="14" hasCustomPrompt="1"/>
          </p:nvPr>
        </p:nvSpPr>
        <p:spPr>
          <a:xfrm>
            <a:off x="5546049" y="958035"/>
            <a:ext cx="7197557" cy="5824031"/>
          </a:xfrm>
          <a:blipFill dpi="0" rotWithShape="1">
            <a:blip r:embed="rId2" cstate="print"/>
            <a:srcRect/>
            <a:stretch>
              <a:fillRect/>
            </a:stretch>
          </a:blipFill>
        </p:spPr>
        <p:txBody>
          <a:bodyPr/>
          <a:lstStyle/>
          <a:p>
            <a:pPr lvl="0"/>
            <a:r>
              <a:rPr kumimoji="1" lang="en-US" altLang="ja-JP" dirty="0" smtClean="0"/>
              <a:t> </a:t>
            </a:r>
            <a:endParaRPr kumimoji="1" lang="ja-JP" altLang="en-US" dirty="0"/>
          </a:p>
        </p:txBody>
      </p:sp>
      <p:sp>
        <p:nvSpPr>
          <p:cNvPr id="7" name="図プレースホルダー 8"/>
          <p:cNvSpPr>
            <a:spLocks noGrp="1"/>
          </p:cNvSpPr>
          <p:nvPr>
            <p:ph type="pic" sz="quarter" idx="13" hasCustomPrompt="1"/>
          </p:nvPr>
        </p:nvSpPr>
        <p:spPr>
          <a:xfrm>
            <a:off x="5814679" y="1201445"/>
            <a:ext cx="6660740" cy="3645405"/>
          </a:xfrm>
        </p:spPr>
        <p:txBody>
          <a:bodyPr/>
          <a:lstStyle>
            <a:lvl1pPr>
              <a:defRPr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/>
          </a:p>
        </p:txBody>
      </p:sp>
      <p:sp>
        <p:nvSpPr>
          <p:cNvPr id="13" name="テキスト プレースホルダー 11"/>
          <p:cNvSpPr>
            <a:spLocks noGrp="1"/>
          </p:cNvSpPr>
          <p:nvPr>
            <p:ph type="body" sz="quarter" idx="38" hasCustomPrompt="1"/>
          </p:nvPr>
        </p:nvSpPr>
        <p:spPr>
          <a:xfrm>
            <a:off x="2842148" y="6619890"/>
            <a:ext cx="12612643" cy="1224261"/>
          </a:xfrm>
        </p:spPr>
        <p:txBody>
          <a:bodyPr anchor="b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5400" spc="600" baseline="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cxnSp>
        <p:nvCxnSpPr>
          <p:cNvPr id="14" name="直線コネクタ 13"/>
          <p:cNvCxnSpPr/>
          <p:nvPr userDrawn="1"/>
        </p:nvCxnSpPr>
        <p:spPr>
          <a:xfrm flipH="1" flipV="1">
            <a:off x="3332956" y="7853145"/>
            <a:ext cx="11620500" cy="1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テキスト プレースホルダー 11"/>
          <p:cNvSpPr>
            <a:spLocks noGrp="1"/>
          </p:cNvSpPr>
          <p:nvPr>
            <p:ph type="body" sz="quarter" idx="39" hasCustomPrompt="1"/>
          </p:nvPr>
        </p:nvSpPr>
        <p:spPr>
          <a:xfrm>
            <a:off x="2097255" y="7975591"/>
            <a:ext cx="14102428" cy="1539112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spcBef>
                <a:spcPts val="0"/>
              </a:spcBef>
              <a:defRPr sz="24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78316353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1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4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8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1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500"/>
                            </p:stCondLst>
                            <p:childTnLst>
                              <p:par>
                                <p:cTn id="23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5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8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2000"/>
                            </p:stCondLst>
                            <p:childTnLst>
                              <p:par>
                                <p:cTn id="30" presetID="2" presetClass="entr" presetSubtype="4" decel="100000" fill="hold" grpId="0" nodeType="afterEffect">
                                  <p:stCondLst>
                                    <p:cond delay="50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3050"/>
                            </p:stCondLst>
                            <p:childTnLst>
                              <p:par>
                                <p:cTn id="35" presetID="16" presetClass="entr" presetSubtype="37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3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3550"/>
                            </p:stCondLst>
                            <p:childTnLst>
                              <p:par>
                                <p:cTn id="39" presetID="2" presetClass="entr" presetSubtype="4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9" grpId="0" animBg="1">
        <p:tmplLst>
          <p:tmpl>
            <p:tnLst>
              <p:par>
                <p:cTn presetID="14" presetClass="entr" presetSubtype="1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randombar(horizontal)">
                      <p:cBhvr>
                        <p:cTn dur="500"/>
                        <p:tgtEl>
                          <p:spTgt spid="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0" grpId="0"/>
      <p:bldP spid="11" grpId="0" animBg="1">
        <p:tmplLst>
          <p:tmpl>
            <p:tnLst>
              <p:par>
                <p:cTn presetID="14" presetClass="entr" presetSubtype="1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randombar(horizontal)">
                      <p:cBhvr>
                        <p:cTn dur="500"/>
                        <p:tgtEl>
                          <p:spTgt spid="1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2" grpId="0"/>
      <p:bldP spid="8" grpId="0" animBg="1">
        <p:tmplLst>
          <p:tmpl>
            <p:tnLst>
              <p:par>
                <p:cTn presetID="14" presetClass="entr" presetSubtype="1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randombar(horizontal)">
                      <p:cBhvr>
                        <p:cTn dur="500"/>
                        <p:tgtEl>
                          <p:spTgt spid="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7" grpId="0"/>
      <p:bldP spid="13" grpId="0">
        <p:tmplLst>
          <p:tmpl>
            <p:tnLst>
              <p:par>
                <p:cTn presetID="2" presetClass="entr" presetSubtype="4" decel="100000" fill="hold" nodeType="afterEffect">
                  <p:stCondLst>
                    <p:cond delay="500"/>
                  </p:stCondLst>
                  <p:iterate type="wd">
                    <p:tmPct val="10000"/>
                  </p:iterate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5" grpId="0">
        <p:tmplLst>
          <p:tmpl>
            <p:tnLst>
              <p:par>
                <p:cTn presetID="2" presetClass="entr" presetSubtype="4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54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 Points and Big Tit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  <a:alpha val="70000"/>
                  </a:prstClr>
                </a:solidFill>
              </a:rPr>
              <a:t>The Power of PowerPoint | thepopp.com</a:t>
            </a:r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87164BF-D67A-46C0-81D2-5BAF67C00C80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  <p:sp>
        <p:nvSpPr>
          <p:cNvPr id="32" name="正方形/長方形 31"/>
          <p:cNvSpPr/>
          <p:nvPr userDrawn="1"/>
        </p:nvSpPr>
        <p:spPr>
          <a:xfrm>
            <a:off x="0" y="0"/>
            <a:ext cx="18286413" cy="5143500"/>
          </a:xfrm>
          <a:prstGeom prst="rect">
            <a:avLst/>
          </a:prstGeom>
          <a:solidFill>
            <a:schemeClr val="accent1"/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33" name="テキスト プレースホルダー 11"/>
          <p:cNvSpPr>
            <a:spLocks noGrp="1"/>
          </p:cNvSpPr>
          <p:nvPr>
            <p:ph type="body" sz="quarter" idx="15" hasCustomPrompt="1"/>
          </p:nvPr>
        </p:nvSpPr>
        <p:spPr>
          <a:xfrm>
            <a:off x="727271" y="1228065"/>
            <a:ext cx="16831870" cy="2459238"/>
          </a:xfrm>
        </p:spPr>
        <p:txBody>
          <a:bodyPr anchor="b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15000" spc="600" baseline="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4" name="テキスト プレースホルダー 11"/>
          <p:cNvSpPr>
            <a:spLocks noGrp="1"/>
          </p:cNvSpPr>
          <p:nvPr>
            <p:ph type="body" sz="quarter" idx="22" hasCustomPrompt="1"/>
          </p:nvPr>
        </p:nvSpPr>
        <p:spPr>
          <a:xfrm>
            <a:off x="727272" y="3405437"/>
            <a:ext cx="16831870" cy="990111"/>
          </a:xfrm>
        </p:spPr>
        <p:txBody>
          <a:bodyPr anchor="ctr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3600" spc="1500" baseline="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5" name="図プレースホルダー 7"/>
          <p:cNvSpPr>
            <a:spLocks noGrp="1"/>
          </p:cNvSpPr>
          <p:nvPr>
            <p:ph type="pic" sz="quarter" idx="18" hasCustomPrompt="1"/>
          </p:nvPr>
        </p:nvSpPr>
        <p:spPr>
          <a:xfrm>
            <a:off x="3202547" y="5638555"/>
            <a:ext cx="1530170" cy="1530170"/>
          </a:xfrm>
        </p:spPr>
        <p:txBody>
          <a:bodyPr>
            <a:normAutofit/>
          </a:bodyPr>
          <a:lstStyle>
            <a:lvl1pPr>
              <a:defRPr sz="1600"/>
            </a:lvl1pPr>
          </a:lstStyle>
          <a:p>
            <a:r>
              <a:rPr kumimoji="1" lang="en-US" altLang="ja-JP" dirty="0" smtClean="0"/>
              <a:t>ICON</a:t>
            </a:r>
            <a:endParaRPr kumimoji="1" lang="ja-JP" altLang="en-US" dirty="0"/>
          </a:p>
        </p:txBody>
      </p:sp>
      <p:sp>
        <p:nvSpPr>
          <p:cNvPr id="36" name="テキスト プレースホルダー 11"/>
          <p:cNvSpPr>
            <a:spLocks noGrp="1"/>
          </p:cNvSpPr>
          <p:nvPr>
            <p:ph type="body" sz="quarter" idx="16" hasCustomPrompt="1"/>
          </p:nvPr>
        </p:nvSpPr>
        <p:spPr>
          <a:xfrm>
            <a:off x="1627371" y="7838165"/>
            <a:ext cx="4725525" cy="1580810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7" name="テキスト プレースホルダー 11"/>
          <p:cNvSpPr>
            <a:spLocks noGrp="1"/>
          </p:cNvSpPr>
          <p:nvPr>
            <p:ph type="body" sz="quarter" idx="17" hasCustomPrompt="1"/>
          </p:nvPr>
        </p:nvSpPr>
        <p:spPr>
          <a:xfrm>
            <a:off x="1627371" y="7258735"/>
            <a:ext cx="4725525" cy="773203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defRPr sz="32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8" name="図プレースホルダー 7"/>
          <p:cNvSpPr>
            <a:spLocks noGrp="1"/>
          </p:cNvSpPr>
          <p:nvPr>
            <p:ph type="pic" sz="quarter" idx="23" hasCustomPrompt="1"/>
          </p:nvPr>
        </p:nvSpPr>
        <p:spPr>
          <a:xfrm>
            <a:off x="8378122" y="5638555"/>
            <a:ext cx="1530170" cy="1530170"/>
          </a:xfrm>
        </p:spPr>
        <p:txBody>
          <a:bodyPr>
            <a:normAutofit/>
          </a:bodyPr>
          <a:lstStyle>
            <a:lvl1pPr>
              <a:defRPr sz="1600"/>
            </a:lvl1pPr>
          </a:lstStyle>
          <a:p>
            <a:r>
              <a:rPr kumimoji="1" lang="en-US" altLang="ja-JP" dirty="0" smtClean="0"/>
              <a:t>ICON</a:t>
            </a:r>
            <a:endParaRPr kumimoji="1" lang="ja-JP" altLang="en-US" dirty="0"/>
          </a:p>
        </p:txBody>
      </p:sp>
      <p:sp>
        <p:nvSpPr>
          <p:cNvPr id="39" name="テキスト プレースホルダー 11"/>
          <p:cNvSpPr>
            <a:spLocks noGrp="1"/>
          </p:cNvSpPr>
          <p:nvPr>
            <p:ph type="body" sz="quarter" idx="24" hasCustomPrompt="1"/>
          </p:nvPr>
        </p:nvSpPr>
        <p:spPr>
          <a:xfrm>
            <a:off x="6802946" y="7838165"/>
            <a:ext cx="4725525" cy="1580810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40" name="テキスト プレースホルダー 11"/>
          <p:cNvSpPr>
            <a:spLocks noGrp="1"/>
          </p:cNvSpPr>
          <p:nvPr>
            <p:ph type="body" sz="quarter" idx="25" hasCustomPrompt="1"/>
          </p:nvPr>
        </p:nvSpPr>
        <p:spPr>
          <a:xfrm>
            <a:off x="6802946" y="7258735"/>
            <a:ext cx="4725525" cy="773203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defRPr sz="32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41" name="図プレースホルダー 7"/>
          <p:cNvSpPr>
            <a:spLocks noGrp="1"/>
          </p:cNvSpPr>
          <p:nvPr>
            <p:ph type="pic" sz="quarter" idx="26" hasCustomPrompt="1"/>
          </p:nvPr>
        </p:nvSpPr>
        <p:spPr>
          <a:xfrm>
            <a:off x="13553697" y="5638555"/>
            <a:ext cx="1530170" cy="1530170"/>
          </a:xfrm>
        </p:spPr>
        <p:txBody>
          <a:bodyPr>
            <a:normAutofit/>
          </a:bodyPr>
          <a:lstStyle>
            <a:lvl1pPr>
              <a:defRPr sz="1600"/>
            </a:lvl1pPr>
          </a:lstStyle>
          <a:p>
            <a:r>
              <a:rPr kumimoji="1" lang="en-US" altLang="ja-JP" dirty="0" smtClean="0"/>
              <a:t>ICON</a:t>
            </a:r>
            <a:endParaRPr kumimoji="1" lang="ja-JP" altLang="en-US" dirty="0"/>
          </a:p>
        </p:txBody>
      </p:sp>
      <p:sp>
        <p:nvSpPr>
          <p:cNvPr id="42" name="テキスト プレースホルダー 11"/>
          <p:cNvSpPr>
            <a:spLocks noGrp="1"/>
          </p:cNvSpPr>
          <p:nvPr>
            <p:ph type="body" sz="quarter" idx="27" hasCustomPrompt="1"/>
          </p:nvPr>
        </p:nvSpPr>
        <p:spPr>
          <a:xfrm>
            <a:off x="11978521" y="7838165"/>
            <a:ext cx="4725525" cy="1580810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43" name="テキスト プレースホルダー 11"/>
          <p:cNvSpPr>
            <a:spLocks noGrp="1"/>
          </p:cNvSpPr>
          <p:nvPr>
            <p:ph type="body" sz="quarter" idx="28" hasCustomPrompt="1"/>
          </p:nvPr>
        </p:nvSpPr>
        <p:spPr>
          <a:xfrm>
            <a:off x="11978521" y="7258735"/>
            <a:ext cx="4725525" cy="773203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defRPr sz="32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16597230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" presetClass="entr" presetSubtype="9" decel="100000" fill="hold" grpId="0" nodeType="afterEffect">
                                  <p:stCondLst>
                                    <p:cond delay="50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850"/>
                            </p:stCondLst>
                            <p:childTnLst>
                              <p:par>
                                <p:cTn id="14" presetID="2" presetClass="entr" presetSubtype="2" decel="100000" fill="hold" grpId="0" nodeType="after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2400"/>
                            </p:stCondLst>
                            <p:childTnLst>
                              <p:par>
                                <p:cTn id="19" presetID="10" presetClass="entr" presetSubtype="0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2" presetClass="entr" presetSubtype="4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6" presetID="2" presetClass="entr" presetSubtype="4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3150"/>
                            </p:stCondLst>
                            <p:childTnLst>
                              <p:par>
                                <p:cTn id="31" presetID="10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2" presetClass="entr" presetSubtype="4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8" presetID="2" presetClass="entr" presetSubtype="4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4150"/>
                            </p:stCondLst>
                            <p:childTnLst>
                              <p:par>
                                <p:cTn id="43" presetID="10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2" presetClass="entr" presetSubtype="4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0" presetID="2" presetClass="entr" presetSubtype="4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2" grpId="0" animBg="1"/>
      <p:bldP spid="33" grpId="0">
        <p:tmplLst>
          <p:tmpl>
            <p:tnLst>
              <p:par>
                <p:cTn presetID="2" presetClass="entr" presetSubtype="9" decel="100000" fill="hold" nodeType="afterEffect">
                  <p:stCondLst>
                    <p:cond delay="500"/>
                  </p:stCondLst>
                  <p:iterate type="lt">
                    <p:tmPct val="10000"/>
                  </p:iterate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0-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4" grpId="0"/>
      <p:bldP spid="35" grpId="0"/>
      <p:bldP spid="36" grpId="0"/>
      <p:bldP spid="37" grpId="0"/>
      <p:bldP spid="38" grpId="0"/>
      <p:bldP spid="39" grpId="0"/>
      <p:bldP spid="40" grpId="0"/>
      <p:bldP spid="41" grpId="0"/>
      <p:bldP spid="42" grpId="0"/>
      <p:bldP spid="43" grpId="0"/>
    </p:bldLst>
  </p:timing>
</p:sldLayout>
</file>

<file path=ppt/slideLayouts/slideLayout54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ne and Pictu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  <a:alpha val="70000"/>
                  </a:prstClr>
                </a:solidFill>
              </a:rPr>
              <a:t>The Power of PowerPoint | thepopp.com</a:t>
            </a:r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87164BF-D67A-46C0-81D2-5BAF67C00C80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  <p:sp>
        <p:nvSpPr>
          <p:cNvPr id="9" name="図プレースホルダー 8"/>
          <p:cNvSpPr>
            <a:spLocks noGrp="1"/>
          </p:cNvSpPr>
          <p:nvPr>
            <p:ph type="pic" sz="quarter" idx="12" hasCustomPrompt="1"/>
          </p:nvPr>
        </p:nvSpPr>
        <p:spPr>
          <a:xfrm>
            <a:off x="0" y="-1"/>
            <a:ext cx="18286413" cy="6583661"/>
          </a:xfrm>
        </p:spPr>
        <p:txBody>
          <a:bodyPr/>
          <a:lstStyle>
            <a:lvl1pPr>
              <a:defRPr baseline="0"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/>
          </a:p>
        </p:txBody>
      </p:sp>
      <p:sp>
        <p:nvSpPr>
          <p:cNvPr id="13" name="テキスト プレースホルダー 12"/>
          <p:cNvSpPr>
            <a:spLocks noGrp="1"/>
          </p:cNvSpPr>
          <p:nvPr>
            <p:ph type="body" sz="quarter" idx="14" hasCustomPrompt="1"/>
          </p:nvPr>
        </p:nvSpPr>
        <p:spPr>
          <a:xfrm>
            <a:off x="0" y="4063290"/>
            <a:ext cx="18286413" cy="765175"/>
          </a:xfrm>
          <a:solidFill>
            <a:schemeClr val="accent1">
              <a:alpha val="69000"/>
            </a:schemeClr>
          </a:solidFill>
        </p:spPr>
        <p:txBody>
          <a:bodyPr/>
          <a:lstStyle/>
          <a:p>
            <a:pPr lvl="0"/>
            <a:r>
              <a:rPr kumimoji="1" lang="en-US" altLang="ja-JP" dirty="0" smtClean="0"/>
              <a:t> </a:t>
            </a:r>
            <a:endParaRPr kumimoji="1" lang="ja-JP" altLang="en-US" dirty="0"/>
          </a:p>
        </p:txBody>
      </p:sp>
      <p:sp>
        <p:nvSpPr>
          <p:cNvPr id="14" name="テキスト プレースホルダー 12"/>
          <p:cNvSpPr>
            <a:spLocks noGrp="1"/>
          </p:cNvSpPr>
          <p:nvPr>
            <p:ph type="body" sz="quarter" idx="15" hasCustomPrompt="1"/>
          </p:nvPr>
        </p:nvSpPr>
        <p:spPr>
          <a:xfrm>
            <a:off x="0" y="4828951"/>
            <a:ext cx="18286413" cy="1754709"/>
          </a:xfrm>
          <a:solidFill>
            <a:schemeClr val="tx2">
              <a:alpha val="69000"/>
            </a:schemeClr>
          </a:solidFill>
        </p:spPr>
        <p:txBody>
          <a:bodyPr/>
          <a:lstStyle/>
          <a:p>
            <a:pPr lvl="0"/>
            <a:r>
              <a:rPr kumimoji="1" lang="en-US" altLang="ja-JP" dirty="0" smtClean="0"/>
              <a:t> </a:t>
            </a:r>
            <a:endParaRPr kumimoji="1" lang="ja-JP" altLang="en-US" dirty="0"/>
          </a:p>
        </p:txBody>
      </p:sp>
      <p:sp>
        <p:nvSpPr>
          <p:cNvPr id="11" name="テキスト プレースホルダー 10"/>
          <p:cNvSpPr>
            <a:spLocks noGrp="1"/>
          </p:cNvSpPr>
          <p:nvPr>
            <p:ph type="body" sz="quarter" idx="13" hasCustomPrompt="1"/>
          </p:nvPr>
        </p:nvSpPr>
        <p:spPr>
          <a:xfrm>
            <a:off x="1311688" y="823020"/>
            <a:ext cx="3691058" cy="5757015"/>
          </a:xfrm>
          <a:blipFill dpi="0" rotWithShape="1">
            <a:blip r:embed="rId2" cstate="print"/>
            <a:srcRect/>
            <a:stretch>
              <a:fillRect b="-27424"/>
            </a:stretch>
          </a:blipFill>
        </p:spPr>
        <p:txBody>
          <a:bodyPr/>
          <a:lstStyle/>
          <a:p>
            <a:pPr lvl="0"/>
            <a:r>
              <a:rPr kumimoji="1" lang="en-US" altLang="ja-JP" dirty="0" smtClean="0"/>
              <a:t> </a:t>
            </a:r>
            <a:endParaRPr kumimoji="1" lang="ja-JP" altLang="en-US" dirty="0"/>
          </a:p>
        </p:txBody>
      </p:sp>
      <p:sp>
        <p:nvSpPr>
          <p:cNvPr id="15" name="テキスト プレースホルダー 11"/>
          <p:cNvSpPr>
            <a:spLocks noGrp="1"/>
          </p:cNvSpPr>
          <p:nvPr>
            <p:ph type="body" sz="quarter" idx="17" hasCustomPrompt="1"/>
          </p:nvPr>
        </p:nvSpPr>
        <p:spPr>
          <a:xfrm>
            <a:off x="5137761" y="4052646"/>
            <a:ext cx="12421380" cy="773203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3200" spc="3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6" name="テキスト プレースホルダー 11"/>
          <p:cNvSpPr>
            <a:spLocks noGrp="1"/>
          </p:cNvSpPr>
          <p:nvPr>
            <p:ph type="body" sz="quarter" idx="16" hasCustomPrompt="1"/>
          </p:nvPr>
        </p:nvSpPr>
        <p:spPr>
          <a:xfrm>
            <a:off x="5137761" y="4880358"/>
            <a:ext cx="12421380" cy="1658297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2" name="図プレースホルダー 21"/>
          <p:cNvSpPr>
            <a:spLocks noGrp="1"/>
          </p:cNvSpPr>
          <p:nvPr>
            <p:ph type="pic" sz="quarter" idx="40" hasCustomPrompt="1"/>
          </p:nvPr>
        </p:nvSpPr>
        <p:spPr>
          <a:xfrm>
            <a:off x="1582417" y="1767765"/>
            <a:ext cx="3149600" cy="4816475"/>
          </a:xfrm>
        </p:spPr>
        <p:txBody>
          <a:bodyPr/>
          <a:lstStyle>
            <a:lvl1pPr>
              <a:defRPr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/>
          </a:p>
        </p:txBody>
      </p:sp>
      <p:sp>
        <p:nvSpPr>
          <p:cNvPr id="24" name="テキスト プレースホルダー 11"/>
          <p:cNvSpPr>
            <a:spLocks noGrp="1"/>
          </p:cNvSpPr>
          <p:nvPr>
            <p:ph type="body" sz="quarter" idx="38" hasCustomPrompt="1"/>
          </p:nvPr>
        </p:nvSpPr>
        <p:spPr>
          <a:xfrm>
            <a:off x="2842148" y="6619890"/>
            <a:ext cx="12612643" cy="1224261"/>
          </a:xfrm>
        </p:spPr>
        <p:txBody>
          <a:bodyPr anchor="b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5400" spc="600" baseline="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cxnSp>
        <p:nvCxnSpPr>
          <p:cNvPr id="25" name="直線コネクタ 24"/>
          <p:cNvCxnSpPr/>
          <p:nvPr userDrawn="1"/>
        </p:nvCxnSpPr>
        <p:spPr>
          <a:xfrm flipH="1" flipV="1">
            <a:off x="3332956" y="7853145"/>
            <a:ext cx="11620500" cy="1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" name="テキスト プレースホルダー 11"/>
          <p:cNvSpPr>
            <a:spLocks noGrp="1"/>
          </p:cNvSpPr>
          <p:nvPr>
            <p:ph type="body" sz="quarter" idx="39" hasCustomPrompt="1"/>
          </p:nvPr>
        </p:nvSpPr>
        <p:spPr>
          <a:xfrm>
            <a:off x="2097255" y="7975591"/>
            <a:ext cx="14102428" cy="1539112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spcBef>
                <a:spcPts val="0"/>
              </a:spcBef>
              <a:defRPr sz="24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73578790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1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4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10" presetClass="entr" presetSubtype="0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750"/>
                            </p:stCondLst>
                            <p:childTnLst>
                              <p:par>
                                <p:cTn id="29" presetID="2" presetClass="entr" presetSubtype="4" decel="100000" fill="hold" grpId="0" nodeType="afterEffect">
                                  <p:stCondLst>
                                    <p:cond delay="50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2800"/>
                            </p:stCondLst>
                            <p:childTnLst>
                              <p:par>
                                <p:cTn id="34" presetID="16" presetClass="entr" presetSubtype="37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36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3300"/>
                            </p:stCondLst>
                            <p:childTnLst>
                              <p:par>
                                <p:cTn id="38" presetID="2" presetClass="entr" presetSubtype="4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  <p:bldP spid="13" grpId="0" animBg="1">
        <p:tmplLst>
          <p:tmpl>
            <p:tnLst>
              <p:par>
                <p:cTn presetID="10" presetClass="entr" presetSubtype="0" fill="hold" nodeType="after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4" grpId="0" animBg="1">
        <p:tmplLst>
          <p:tmpl>
            <p:tnLst>
              <p:par>
                <p:cTn presetID="10" presetClass="entr" presetSubtype="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1" grpId="0" animBg="1">
        <p:tmplLst>
          <p:tmpl>
            <p:tnLst>
              <p:par>
                <p:cTn presetID="14" presetClass="entr" presetSubtype="1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randombar(horizontal)">
                      <p:cBhvr>
                        <p:cTn dur="500"/>
                        <p:tgtEl>
                          <p:spTgt spid="1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5" grpId="0">
        <p:tmplLst>
          <p:tmpl>
            <p:tnLst>
              <p:par>
                <p:cTn presetID="10" presetClass="entr" presetSubtype="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6" grpId="0">
        <p:tmplLst>
          <p:tmpl>
            <p:tnLst>
              <p:par>
                <p:cTn presetID="10" presetClass="entr" presetSubtype="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2" grpId="0"/>
      <p:bldP spid="24" grpId="0">
        <p:tmplLst>
          <p:tmpl>
            <p:tnLst>
              <p:par>
                <p:cTn presetID="2" presetClass="entr" presetSubtype="4" decel="100000" fill="hold" nodeType="afterEffect">
                  <p:stCondLst>
                    <p:cond delay="500"/>
                  </p:stCondLst>
                  <p:iterate type="wd">
                    <p:tmPct val="10000"/>
                  </p:iterate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6" grpId="0">
        <p:tmplLst>
          <p:tmpl>
            <p:tnLst>
              <p:par>
                <p:cTn presetID="2" presetClass="entr" presetSubtype="4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54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 Imag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正方形/長方形 8"/>
          <p:cNvSpPr/>
          <p:nvPr userDrawn="1"/>
        </p:nvSpPr>
        <p:spPr>
          <a:xfrm>
            <a:off x="-14757" y="3291830"/>
            <a:ext cx="18286413" cy="329183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23" name="正方形/長方形 22"/>
          <p:cNvSpPr/>
          <p:nvPr userDrawn="1"/>
        </p:nvSpPr>
        <p:spPr>
          <a:xfrm>
            <a:off x="-7192" y="3722610"/>
            <a:ext cx="18286413" cy="243027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5" name="正方形/長方形 4"/>
          <p:cNvSpPr/>
          <p:nvPr userDrawn="1"/>
        </p:nvSpPr>
        <p:spPr>
          <a:xfrm>
            <a:off x="-1" y="0"/>
            <a:ext cx="18286413" cy="329183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22" name="正方形/長方形 21"/>
          <p:cNvSpPr/>
          <p:nvPr userDrawn="1"/>
        </p:nvSpPr>
        <p:spPr>
          <a:xfrm>
            <a:off x="0" y="417975"/>
            <a:ext cx="18271655" cy="243027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4" name="図プレースホルダー 13"/>
          <p:cNvSpPr>
            <a:spLocks noGrp="1"/>
          </p:cNvSpPr>
          <p:nvPr>
            <p:ph type="pic" sz="quarter" idx="13" hasCustomPrompt="1"/>
          </p:nvPr>
        </p:nvSpPr>
        <p:spPr>
          <a:xfrm>
            <a:off x="9143206" y="3291830"/>
            <a:ext cx="9139924" cy="3291830"/>
          </a:xfrm>
          <a:custGeom>
            <a:avLst/>
            <a:gdLst/>
            <a:ahLst/>
            <a:cxnLst/>
            <a:rect l="l" t="t" r="r" b="b"/>
            <a:pathLst>
              <a:path w="9139924" h="3291830">
                <a:moveTo>
                  <a:pt x="0" y="0"/>
                </a:moveTo>
                <a:lnTo>
                  <a:pt x="1305146" y="0"/>
                </a:lnTo>
                <a:lnTo>
                  <a:pt x="9139924" y="0"/>
                </a:lnTo>
                <a:lnTo>
                  <a:pt x="9139924" y="3291830"/>
                </a:lnTo>
                <a:lnTo>
                  <a:pt x="1305146" y="3291830"/>
                </a:lnTo>
                <a:close/>
              </a:path>
            </a:pathLst>
          </a:custGeom>
        </p:spPr>
        <p:txBody>
          <a:bodyPr/>
          <a:lstStyle>
            <a:lvl1pPr>
              <a:defRPr baseline="0"/>
            </a:lvl1pPr>
          </a:lstStyle>
          <a:p>
            <a:r>
              <a:rPr kumimoji="1" lang="en-US" altLang="ja-JP" dirty="0" smtClean="0"/>
              <a:t> Add an image</a:t>
            </a:r>
            <a:endParaRPr kumimoji="1" lang="ja-JP" altLang="en-US" dirty="0"/>
          </a:p>
        </p:txBody>
      </p:sp>
      <p:sp>
        <p:nvSpPr>
          <p:cNvPr id="11" name="図プレースホルダー 10"/>
          <p:cNvSpPr>
            <a:spLocks noGrp="1"/>
          </p:cNvSpPr>
          <p:nvPr>
            <p:ph type="pic" sz="quarter" idx="12" hasCustomPrompt="1"/>
          </p:nvPr>
        </p:nvSpPr>
        <p:spPr>
          <a:xfrm>
            <a:off x="1" y="0"/>
            <a:ext cx="9139924" cy="3291830"/>
          </a:xfrm>
          <a:custGeom>
            <a:avLst/>
            <a:gdLst/>
            <a:ahLst/>
            <a:cxnLst/>
            <a:rect l="l" t="t" r="r" b="b"/>
            <a:pathLst>
              <a:path w="9139924" h="3291830">
                <a:moveTo>
                  <a:pt x="0" y="0"/>
                </a:moveTo>
                <a:lnTo>
                  <a:pt x="7834778" y="0"/>
                </a:lnTo>
                <a:lnTo>
                  <a:pt x="9139924" y="3291830"/>
                </a:lnTo>
                <a:lnTo>
                  <a:pt x="7834778" y="3291830"/>
                </a:lnTo>
                <a:lnTo>
                  <a:pt x="0" y="3291830"/>
                </a:lnTo>
                <a:close/>
              </a:path>
            </a:pathLst>
          </a:custGeom>
        </p:spPr>
        <p:txBody>
          <a:bodyPr/>
          <a:lstStyle>
            <a:lvl1pPr marL="0" marR="0" indent="0" algn="l" defTabSz="1632753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lvl1pPr>
          </a:lstStyle>
          <a:p>
            <a:r>
              <a:rPr kumimoji="1" lang="en-US" altLang="ja-JP" dirty="0" smtClean="0"/>
              <a:t> Add an image</a:t>
            </a:r>
            <a:endParaRPr kumimoji="1" lang="ja-JP" altLang="en-US" dirty="0" smtClean="0"/>
          </a:p>
          <a:p>
            <a:endParaRPr kumimoji="1" lang="ja-JP" altLang="en-US" dirty="0"/>
          </a:p>
        </p:txBody>
      </p: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  <a:alpha val="70000"/>
                  </a:prstClr>
                </a:solidFill>
              </a:rPr>
              <a:t>The Power of PowerPoint | thepopp.com</a:t>
            </a:r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87164BF-D67A-46C0-81D2-5BAF67C00C80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  <p:sp>
        <p:nvSpPr>
          <p:cNvPr id="15" name="テキスト プレースホルダー 11"/>
          <p:cNvSpPr>
            <a:spLocks noGrp="1"/>
          </p:cNvSpPr>
          <p:nvPr>
            <p:ph type="body" sz="quarter" idx="38" hasCustomPrompt="1"/>
          </p:nvPr>
        </p:nvSpPr>
        <p:spPr>
          <a:xfrm>
            <a:off x="2842148" y="6619890"/>
            <a:ext cx="12612643" cy="1224261"/>
          </a:xfrm>
        </p:spPr>
        <p:txBody>
          <a:bodyPr anchor="b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5400" spc="600" baseline="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cxnSp>
        <p:nvCxnSpPr>
          <p:cNvPr id="16" name="直線コネクタ 15"/>
          <p:cNvCxnSpPr/>
          <p:nvPr userDrawn="1"/>
        </p:nvCxnSpPr>
        <p:spPr>
          <a:xfrm flipH="1" flipV="1">
            <a:off x="3332956" y="7853145"/>
            <a:ext cx="11620500" cy="1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" name="テキスト プレースホルダー 11"/>
          <p:cNvSpPr>
            <a:spLocks noGrp="1"/>
          </p:cNvSpPr>
          <p:nvPr>
            <p:ph type="body" sz="quarter" idx="39" hasCustomPrompt="1"/>
          </p:nvPr>
        </p:nvSpPr>
        <p:spPr>
          <a:xfrm>
            <a:off x="2097255" y="7975591"/>
            <a:ext cx="14102428" cy="1539112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spcBef>
                <a:spcPts val="0"/>
              </a:spcBef>
              <a:defRPr sz="24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8" name="テキスト プレースホルダー 11"/>
          <p:cNvSpPr>
            <a:spLocks noGrp="1"/>
          </p:cNvSpPr>
          <p:nvPr>
            <p:ph type="body" sz="quarter" idx="16" hasCustomPrompt="1"/>
          </p:nvPr>
        </p:nvSpPr>
        <p:spPr>
          <a:xfrm>
            <a:off x="9150226" y="1177425"/>
            <a:ext cx="8498925" cy="1445796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9" name="テキスト プレースホルダー 11"/>
          <p:cNvSpPr>
            <a:spLocks noGrp="1"/>
          </p:cNvSpPr>
          <p:nvPr>
            <p:ph type="body" sz="quarter" idx="17" hasCustomPrompt="1"/>
          </p:nvPr>
        </p:nvSpPr>
        <p:spPr>
          <a:xfrm>
            <a:off x="9150226" y="597995"/>
            <a:ext cx="8498925" cy="773203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32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0" name="テキスト プレースホルダー 11"/>
          <p:cNvSpPr>
            <a:spLocks noGrp="1"/>
          </p:cNvSpPr>
          <p:nvPr>
            <p:ph type="body" sz="quarter" idx="40" hasCustomPrompt="1"/>
          </p:nvPr>
        </p:nvSpPr>
        <p:spPr>
          <a:xfrm>
            <a:off x="599276" y="4513430"/>
            <a:ext cx="8498925" cy="1395156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1" name="テキスト プレースホルダー 11"/>
          <p:cNvSpPr>
            <a:spLocks noGrp="1"/>
          </p:cNvSpPr>
          <p:nvPr>
            <p:ph type="body" sz="quarter" idx="41" hasCustomPrompt="1"/>
          </p:nvPr>
        </p:nvSpPr>
        <p:spPr>
          <a:xfrm>
            <a:off x="599276" y="3934000"/>
            <a:ext cx="8498925" cy="773203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32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25397923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22" presetClass="entr" presetSubtype="8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8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750"/>
                            </p:stCondLst>
                            <p:childTnLst>
                              <p:par>
                                <p:cTn id="20" presetID="22" presetClass="entr" presetSubtype="2" fill="hold" grpId="0" nodeType="after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3000"/>
                            </p:stCondLst>
                            <p:childTnLst>
                              <p:par>
                                <p:cTn id="24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6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3500"/>
                            </p:stCondLst>
                            <p:childTnLst>
                              <p:par>
                                <p:cTn id="28" presetID="22" presetClass="entr" presetSubtype="2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0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22" presetClass="entr" presetSubtype="2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3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4250"/>
                            </p:stCondLst>
                            <p:childTnLst>
                              <p:par>
                                <p:cTn id="35" presetID="2" presetClass="entr" presetSubtype="4" decel="100000" fill="hold" grpId="0" nodeType="afterEffect">
                                  <p:stCondLst>
                                    <p:cond delay="50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5300"/>
                            </p:stCondLst>
                            <p:childTnLst>
                              <p:par>
                                <p:cTn id="40" presetID="16" presetClass="entr" presetSubtype="37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42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5800"/>
                            </p:stCondLst>
                            <p:childTnLst>
                              <p:par>
                                <p:cTn id="44" presetID="2" presetClass="entr" presetSubtype="4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" grpId="0" animBg="1"/>
      <p:bldP spid="22" grpId="0" animBg="1"/>
      <p:bldP spid="14" grpId="0"/>
      <p:bldP spid="11" grpId="0"/>
      <p:bldP spid="15" grpId="0">
        <p:tmplLst>
          <p:tmpl>
            <p:tnLst>
              <p:par>
                <p:cTn presetID="2" presetClass="entr" presetSubtype="4" decel="100000" fill="hold" nodeType="afterEffect">
                  <p:stCondLst>
                    <p:cond delay="500"/>
                  </p:stCondLst>
                  <p:iterate type="wd">
                    <p:tmPct val="10000"/>
                  </p:iterate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7" grpId="0">
        <p:tmplLst>
          <p:tmpl>
            <p:tnLst>
              <p:par>
                <p:cTn presetID="2" presetClass="entr" presetSubtype="4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8" grpId="0">
        <p:tmplLst>
          <p:tmpl>
            <p:tnLst>
              <p:par>
                <p:cTn presetID="22" presetClass="entr" presetSubtype="8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1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9" grpId="0">
        <p:tmplLst>
          <p:tmpl>
            <p:tnLst>
              <p:par>
                <p:cTn presetID="22" presetClass="entr" presetSubtype="8" fill="hold" nodeType="after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1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0" grpId="0">
        <p:tmplLst>
          <p:tmpl>
            <p:tnLst>
              <p:par>
                <p:cTn presetID="22" presetClass="entr" presetSubtype="2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right)">
                      <p:cBhvr>
                        <p:cTn dur="500"/>
                        <p:tgtEl>
                          <p:spTgt spid="2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1" grpId="0">
        <p:tmplLst>
          <p:tmpl>
            <p:tnLst>
              <p:par>
                <p:cTn presetID="22" presetClass="entr" presetSubtype="2" fill="hold" nodeType="after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right)">
                      <p:cBhvr>
                        <p:cTn dur="500"/>
                        <p:tgtEl>
                          <p:spTgt spid="21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54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 Big Imag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図プレースホルダー 7"/>
          <p:cNvSpPr>
            <a:spLocks noGrp="1"/>
          </p:cNvSpPr>
          <p:nvPr>
            <p:ph type="pic" sz="quarter" idx="12" hasCustomPrompt="1"/>
          </p:nvPr>
        </p:nvSpPr>
        <p:spPr>
          <a:xfrm>
            <a:off x="0" y="0"/>
            <a:ext cx="10425055" cy="6583660"/>
          </a:xfrm>
          <a:custGeom>
            <a:avLst/>
            <a:gdLst/>
            <a:ahLst/>
            <a:cxnLst/>
            <a:rect l="l" t="t" r="r" b="b"/>
            <a:pathLst>
              <a:path w="10425055" h="6583660">
                <a:moveTo>
                  <a:pt x="0" y="0"/>
                </a:moveTo>
                <a:lnTo>
                  <a:pt x="7859770" y="0"/>
                </a:lnTo>
                <a:lnTo>
                  <a:pt x="10425055" y="6583660"/>
                </a:lnTo>
                <a:lnTo>
                  <a:pt x="7859770" y="6583660"/>
                </a:lnTo>
                <a:lnTo>
                  <a:pt x="0" y="6583660"/>
                </a:lnTo>
                <a:close/>
              </a:path>
            </a:pathLst>
          </a:custGeom>
        </p:spPr>
        <p:txBody>
          <a:bodyPr/>
          <a:lstStyle>
            <a:lvl1pPr>
              <a:defRPr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/>
          </a:p>
        </p:txBody>
      </p:sp>
      <p:sp>
        <p:nvSpPr>
          <p:cNvPr id="22" name="図プレースホルダー 21"/>
          <p:cNvSpPr>
            <a:spLocks noGrp="1"/>
          </p:cNvSpPr>
          <p:nvPr>
            <p:ph type="pic" sz="quarter" idx="40" hasCustomPrompt="1"/>
          </p:nvPr>
        </p:nvSpPr>
        <p:spPr>
          <a:xfrm>
            <a:off x="5461000" y="3221875"/>
            <a:ext cx="3951609" cy="788150"/>
          </a:xfrm>
          <a:custGeom>
            <a:avLst/>
            <a:gdLst/>
            <a:ahLst/>
            <a:cxnLst/>
            <a:rect l="l" t="t" r="r" b="b"/>
            <a:pathLst>
              <a:path w="3951609" h="788150">
                <a:moveTo>
                  <a:pt x="0" y="0"/>
                </a:moveTo>
                <a:lnTo>
                  <a:pt x="3644829" y="0"/>
                </a:lnTo>
                <a:lnTo>
                  <a:pt x="3951609" y="788150"/>
                </a:lnTo>
                <a:lnTo>
                  <a:pt x="3644829" y="788150"/>
                </a:lnTo>
                <a:lnTo>
                  <a:pt x="306780" y="788150"/>
                </a:lnTo>
                <a:close/>
              </a:path>
            </a:pathLst>
          </a:custGeom>
          <a:solidFill>
            <a:schemeClr val="accent1">
              <a:alpha val="69000"/>
            </a:schemeClr>
          </a:solidFill>
        </p:spPr>
        <p:txBody>
          <a:bodyPr/>
          <a:lstStyle/>
          <a:p>
            <a:r>
              <a:rPr kumimoji="1" lang="en-US" altLang="ja-JP" dirty="0" smtClean="0"/>
              <a:t> </a:t>
            </a:r>
            <a:endParaRPr kumimoji="1" lang="ja-JP" altLang="en-US" dirty="0"/>
          </a:p>
        </p:txBody>
      </p:sp>
      <p:sp>
        <p:nvSpPr>
          <p:cNvPr id="12" name="図プレースホルダー 11"/>
          <p:cNvSpPr>
            <a:spLocks noGrp="1"/>
          </p:cNvSpPr>
          <p:nvPr>
            <p:ph type="pic" sz="quarter" idx="13" hasCustomPrompt="1"/>
          </p:nvPr>
        </p:nvSpPr>
        <p:spPr>
          <a:xfrm>
            <a:off x="7838062" y="-2"/>
            <a:ext cx="10448350" cy="6583660"/>
          </a:xfrm>
          <a:custGeom>
            <a:avLst/>
            <a:gdLst/>
            <a:ahLst/>
            <a:cxnLst/>
            <a:rect l="l" t="t" r="r" b="b"/>
            <a:pathLst>
              <a:path w="10448350" h="6583660">
                <a:moveTo>
                  <a:pt x="0" y="0"/>
                </a:moveTo>
                <a:lnTo>
                  <a:pt x="2565285" y="0"/>
                </a:lnTo>
                <a:lnTo>
                  <a:pt x="10425054" y="0"/>
                </a:lnTo>
                <a:lnTo>
                  <a:pt x="10425054" y="1"/>
                </a:lnTo>
                <a:lnTo>
                  <a:pt x="10448350" y="1"/>
                </a:lnTo>
                <a:lnTo>
                  <a:pt x="10448350" y="6583660"/>
                </a:lnTo>
                <a:lnTo>
                  <a:pt x="10425054" y="6583660"/>
                </a:lnTo>
                <a:lnTo>
                  <a:pt x="9000998" y="6583660"/>
                </a:lnTo>
                <a:lnTo>
                  <a:pt x="2565285" y="6583660"/>
                </a:lnTo>
                <a:close/>
              </a:path>
            </a:pathLst>
          </a:custGeom>
        </p:spPr>
        <p:txBody>
          <a:bodyPr/>
          <a:lstStyle>
            <a:lvl1pPr marL="0" marR="0" indent="0" algn="l" defTabSz="1632753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lvl1pPr>
          </a:lstStyle>
          <a:p>
            <a:r>
              <a:rPr kumimoji="1" lang="en-US" altLang="ja-JP" dirty="0" smtClean="0"/>
              <a:t> Add an image</a:t>
            </a:r>
            <a:endParaRPr kumimoji="1" lang="ja-JP" altLang="en-US" dirty="0" smtClean="0"/>
          </a:p>
          <a:p>
            <a:endParaRPr kumimoji="1" lang="ja-JP" altLang="en-US" dirty="0"/>
          </a:p>
        </p:txBody>
      </p: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  <a:alpha val="70000"/>
                  </a:prstClr>
                </a:solidFill>
              </a:rPr>
              <a:t>The Power of PowerPoint | thepopp.com</a:t>
            </a:r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87164BF-D67A-46C0-81D2-5BAF67C00C80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  <p:sp>
        <p:nvSpPr>
          <p:cNvPr id="13" name="テキスト プレースホルダー 11"/>
          <p:cNvSpPr>
            <a:spLocks noGrp="1"/>
          </p:cNvSpPr>
          <p:nvPr>
            <p:ph type="body" sz="quarter" idx="38" hasCustomPrompt="1"/>
          </p:nvPr>
        </p:nvSpPr>
        <p:spPr>
          <a:xfrm>
            <a:off x="2842148" y="6619890"/>
            <a:ext cx="12612643" cy="1224261"/>
          </a:xfrm>
        </p:spPr>
        <p:txBody>
          <a:bodyPr anchor="b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5400" spc="600" baseline="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cxnSp>
        <p:nvCxnSpPr>
          <p:cNvPr id="14" name="直線コネクタ 13"/>
          <p:cNvCxnSpPr/>
          <p:nvPr userDrawn="1"/>
        </p:nvCxnSpPr>
        <p:spPr>
          <a:xfrm flipH="1" flipV="1">
            <a:off x="3332956" y="7853145"/>
            <a:ext cx="11620500" cy="1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テキスト プレースホルダー 11"/>
          <p:cNvSpPr>
            <a:spLocks noGrp="1"/>
          </p:cNvSpPr>
          <p:nvPr>
            <p:ph type="body" sz="quarter" idx="39" hasCustomPrompt="1"/>
          </p:nvPr>
        </p:nvSpPr>
        <p:spPr>
          <a:xfrm>
            <a:off x="2097255" y="7975591"/>
            <a:ext cx="14102428" cy="1539112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spcBef>
                <a:spcPts val="0"/>
              </a:spcBef>
              <a:defRPr sz="24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3" name="テキスト プレースホルダー 11"/>
          <p:cNvSpPr>
            <a:spLocks noGrp="1"/>
          </p:cNvSpPr>
          <p:nvPr>
            <p:ph type="body" sz="quarter" idx="41" hasCustomPrompt="1"/>
          </p:nvPr>
        </p:nvSpPr>
        <p:spPr>
          <a:xfrm>
            <a:off x="5746750" y="3228975"/>
            <a:ext cx="3381375" cy="771525"/>
          </a:xfrm>
        </p:spPr>
        <p:txBody>
          <a:bodyPr anchor="ctr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2800" spc="300" baseline="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4" name="図プレースホルダー 21"/>
          <p:cNvSpPr>
            <a:spLocks noGrp="1"/>
          </p:cNvSpPr>
          <p:nvPr>
            <p:ph type="pic" sz="quarter" idx="42" hasCustomPrompt="1"/>
          </p:nvPr>
        </p:nvSpPr>
        <p:spPr>
          <a:xfrm>
            <a:off x="8777288" y="2424950"/>
            <a:ext cx="3951609" cy="788150"/>
          </a:xfrm>
          <a:custGeom>
            <a:avLst/>
            <a:gdLst/>
            <a:ahLst/>
            <a:cxnLst/>
            <a:rect l="l" t="t" r="r" b="b"/>
            <a:pathLst>
              <a:path w="3951609" h="788150">
                <a:moveTo>
                  <a:pt x="0" y="0"/>
                </a:moveTo>
                <a:lnTo>
                  <a:pt x="3644829" y="0"/>
                </a:lnTo>
                <a:lnTo>
                  <a:pt x="3951609" y="788150"/>
                </a:lnTo>
                <a:lnTo>
                  <a:pt x="3644829" y="788150"/>
                </a:lnTo>
                <a:lnTo>
                  <a:pt x="306780" y="788150"/>
                </a:lnTo>
                <a:close/>
              </a:path>
            </a:pathLst>
          </a:custGeom>
          <a:solidFill>
            <a:schemeClr val="accent1">
              <a:alpha val="69000"/>
            </a:schemeClr>
          </a:solidFill>
        </p:spPr>
        <p:txBody>
          <a:bodyPr/>
          <a:lstStyle/>
          <a:p>
            <a:r>
              <a:rPr kumimoji="1" lang="en-US" altLang="ja-JP" dirty="0" smtClean="0"/>
              <a:t> </a:t>
            </a:r>
            <a:endParaRPr kumimoji="1" lang="ja-JP" altLang="en-US" dirty="0"/>
          </a:p>
        </p:txBody>
      </p:sp>
      <p:sp>
        <p:nvSpPr>
          <p:cNvPr id="25" name="テキスト プレースホルダー 11"/>
          <p:cNvSpPr>
            <a:spLocks noGrp="1"/>
          </p:cNvSpPr>
          <p:nvPr>
            <p:ph type="body" sz="quarter" idx="43" hasCustomPrompt="1"/>
          </p:nvPr>
        </p:nvSpPr>
        <p:spPr>
          <a:xfrm>
            <a:off x="9063038" y="2432050"/>
            <a:ext cx="3381375" cy="771525"/>
          </a:xfrm>
        </p:spPr>
        <p:txBody>
          <a:bodyPr anchor="ctr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2800" spc="300" baseline="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21251958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1" dur="500"/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4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22" presetClass="entr" presetSubtype="2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8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000"/>
                            </p:stCondLst>
                            <p:childTnLst>
                              <p:par>
                                <p:cTn id="2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5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2500"/>
                            </p:stCondLst>
                            <p:childTnLst>
                              <p:par>
                                <p:cTn id="27" presetID="2" presetClass="entr" presetSubtype="4" decel="100000" fill="hold" grpId="0" nodeType="afterEffect">
                                  <p:stCondLst>
                                    <p:cond delay="50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3550"/>
                            </p:stCondLst>
                            <p:childTnLst>
                              <p:par>
                                <p:cTn id="32" presetID="16" presetClass="entr" presetSubtype="37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34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4050"/>
                            </p:stCondLst>
                            <p:childTnLst>
                              <p:par>
                                <p:cTn id="36" presetID="2" presetClass="entr" presetSubtype="4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  <p:bldP spid="22" grpId="0" animBg="1"/>
      <p:bldP spid="12" grpId="0"/>
      <p:bldP spid="13" grpId="0">
        <p:tmplLst>
          <p:tmpl>
            <p:tnLst>
              <p:par>
                <p:cTn presetID="2" presetClass="entr" presetSubtype="4" decel="100000" fill="hold" nodeType="afterEffect">
                  <p:stCondLst>
                    <p:cond delay="500"/>
                  </p:stCondLst>
                  <p:iterate type="wd">
                    <p:tmPct val="10000"/>
                  </p:iterate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5" grpId="0">
        <p:tmplLst>
          <p:tmpl>
            <p:tnLst>
              <p:par>
                <p:cTn presetID="2" presetClass="entr" presetSubtype="4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3" grpId="0" build="p">
        <p:tmplLst>
          <p:tmpl lvl="1">
            <p:tnLst>
              <p:par>
                <p:cTn presetID="22" presetClass="entr" presetSubtype="2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right)">
                      <p:cBhvr>
                        <p:cTn dur="500"/>
                        <p:tgtEl>
                          <p:spTgt spid="2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4" grpId="0" animBg="1"/>
      <p:bldP spid="25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5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54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World Map 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  <a:alpha val="70000"/>
                  </a:prstClr>
                </a:solidFill>
              </a:rPr>
              <a:t>The Power of PowerPoint | thepopp.com</a:t>
            </a:r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87164BF-D67A-46C0-81D2-5BAF67C00C80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  <p:pic>
        <p:nvPicPr>
          <p:cNvPr id="2" name="図 1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06843" y="1016929"/>
            <a:ext cx="13127849" cy="6236485"/>
          </a:xfrm>
          <a:prstGeom prst="rect">
            <a:avLst/>
          </a:prstGeom>
        </p:spPr>
      </p:pic>
      <p:sp>
        <p:nvSpPr>
          <p:cNvPr id="5" name="テキスト プレースホルダー 11"/>
          <p:cNvSpPr>
            <a:spLocks noGrp="1"/>
          </p:cNvSpPr>
          <p:nvPr>
            <p:ph type="body" sz="quarter" idx="38" hasCustomPrompt="1"/>
          </p:nvPr>
        </p:nvSpPr>
        <p:spPr>
          <a:xfrm>
            <a:off x="2842148" y="6619890"/>
            <a:ext cx="12612643" cy="1224261"/>
          </a:xfrm>
        </p:spPr>
        <p:txBody>
          <a:bodyPr anchor="b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5400" spc="600" baseline="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cxnSp>
        <p:nvCxnSpPr>
          <p:cNvPr id="6" name="直線コネクタ 5"/>
          <p:cNvCxnSpPr/>
          <p:nvPr userDrawn="1"/>
        </p:nvCxnSpPr>
        <p:spPr>
          <a:xfrm flipH="1" flipV="1">
            <a:off x="3332956" y="7853145"/>
            <a:ext cx="11620500" cy="1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テキスト プレースホルダー 11"/>
          <p:cNvSpPr>
            <a:spLocks noGrp="1"/>
          </p:cNvSpPr>
          <p:nvPr>
            <p:ph type="body" sz="quarter" idx="39" hasCustomPrompt="1"/>
          </p:nvPr>
        </p:nvSpPr>
        <p:spPr>
          <a:xfrm>
            <a:off x="2097255" y="7975591"/>
            <a:ext cx="14102428" cy="1539112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spcBef>
                <a:spcPts val="0"/>
              </a:spcBef>
              <a:defRPr sz="24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8" name="涙形 7"/>
          <p:cNvSpPr/>
          <p:nvPr userDrawn="1"/>
        </p:nvSpPr>
        <p:spPr>
          <a:xfrm rot="8100000">
            <a:off x="3189655" y="1155774"/>
            <a:ext cx="1396314" cy="1396314"/>
          </a:xfrm>
          <a:prstGeom prst="teardrop">
            <a:avLst/>
          </a:prstGeom>
          <a:solidFill>
            <a:schemeClr val="accent1">
              <a:alpha val="70000"/>
            </a:schemeClr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9" name="涙形 8"/>
          <p:cNvSpPr/>
          <p:nvPr userDrawn="1"/>
        </p:nvSpPr>
        <p:spPr>
          <a:xfrm rot="8100000">
            <a:off x="4761885" y="3760571"/>
            <a:ext cx="1396314" cy="1396314"/>
          </a:xfrm>
          <a:prstGeom prst="teardrop">
            <a:avLst/>
          </a:prstGeom>
          <a:solidFill>
            <a:schemeClr val="accent1">
              <a:alpha val="70000"/>
            </a:schemeClr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0" name="涙形 9"/>
          <p:cNvSpPr/>
          <p:nvPr userDrawn="1"/>
        </p:nvSpPr>
        <p:spPr>
          <a:xfrm rot="8100000">
            <a:off x="7802845" y="634312"/>
            <a:ext cx="1396314" cy="1396314"/>
          </a:xfrm>
          <a:prstGeom prst="teardrop">
            <a:avLst/>
          </a:prstGeom>
          <a:solidFill>
            <a:schemeClr val="accent1">
              <a:alpha val="70000"/>
            </a:schemeClr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1" name="涙形 10"/>
          <p:cNvSpPr/>
          <p:nvPr userDrawn="1"/>
        </p:nvSpPr>
        <p:spPr>
          <a:xfrm rot="8100000">
            <a:off x="11596370" y="1306115"/>
            <a:ext cx="1396314" cy="1396314"/>
          </a:xfrm>
          <a:prstGeom prst="teardrop">
            <a:avLst/>
          </a:prstGeom>
          <a:solidFill>
            <a:schemeClr val="accent1">
              <a:alpha val="70000"/>
            </a:schemeClr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2" name="涙形 11"/>
          <p:cNvSpPr/>
          <p:nvPr userDrawn="1"/>
        </p:nvSpPr>
        <p:spPr>
          <a:xfrm rot="8100000">
            <a:off x="8000551" y="3090913"/>
            <a:ext cx="1396314" cy="1396314"/>
          </a:xfrm>
          <a:prstGeom prst="teardrop">
            <a:avLst/>
          </a:prstGeom>
          <a:solidFill>
            <a:schemeClr val="accent1">
              <a:alpha val="70000"/>
            </a:schemeClr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3" name="涙形 12"/>
          <p:cNvSpPr/>
          <p:nvPr userDrawn="1"/>
        </p:nvSpPr>
        <p:spPr>
          <a:xfrm rot="8100000">
            <a:off x="13128605" y="4180702"/>
            <a:ext cx="1396314" cy="1396314"/>
          </a:xfrm>
          <a:prstGeom prst="teardrop">
            <a:avLst/>
          </a:prstGeom>
          <a:solidFill>
            <a:schemeClr val="accent1">
              <a:alpha val="70000"/>
            </a:schemeClr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4" name="テキスト プレースホルダー 11"/>
          <p:cNvSpPr>
            <a:spLocks noGrp="1"/>
          </p:cNvSpPr>
          <p:nvPr>
            <p:ph type="body" sz="quarter" idx="40" hasCustomPrompt="1"/>
          </p:nvPr>
        </p:nvSpPr>
        <p:spPr>
          <a:xfrm>
            <a:off x="611633" y="1652503"/>
            <a:ext cx="2440485" cy="1034754"/>
          </a:xfrm>
        </p:spPr>
        <p:txBody>
          <a:bodyPr anchor="ctr">
            <a:noAutofit/>
          </a:bodyPr>
          <a:lstStyle>
            <a:lvl1pPr algn="r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5" name="テキスト プレースホルダー 11"/>
          <p:cNvSpPr>
            <a:spLocks noGrp="1"/>
          </p:cNvSpPr>
          <p:nvPr>
            <p:ph type="body" sz="quarter" idx="41" hasCustomPrompt="1"/>
          </p:nvPr>
        </p:nvSpPr>
        <p:spPr>
          <a:xfrm>
            <a:off x="2112711" y="4108746"/>
            <a:ext cx="2440485" cy="1034754"/>
          </a:xfrm>
        </p:spPr>
        <p:txBody>
          <a:bodyPr anchor="ctr">
            <a:noAutofit/>
          </a:bodyPr>
          <a:lstStyle>
            <a:lvl1pPr algn="r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6" name="テキスト プレースホルダー 11"/>
          <p:cNvSpPr>
            <a:spLocks noGrp="1"/>
          </p:cNvSpPr>
          <p:nvPr>
            <p:ph type="body" sz="quarter" idx="42" hasCustomPrompt="1"/>
          </p:nvPr>
        </p:nvSpPr>
        <p:spPr>
          <a:xfrm>
            <a:off x="5227143" y="944025"/>
            <a:ext cx="2440485" cy="1034754"/>
          </a:xfrm>
        </p:spPr>
        <p:txBody>
          <a:bodyPr anchor="ctr">
            <a:noAutofit/>
          </a:bodyPr>
          <a:lstStyle>
            <a:lvl1pPr algn="r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7" name="テキスト プレースホルダー 11"/>
          <p:cNvSpPr>
            <a:spLocks noGrp="1"/>
          </p:cNvSpPr>
          <p:nvPr>
            <p:ph type="body" sz="quarter" idx="43" hasCustomPrompt="1"/>
          </p:nvPr>
        </p:nvSpPr>
        <p:spPr>
          <a:xfrm>
            <a:off x="9488346" y="3741660"/>
            <a:ext cx="2440485" cy="1034754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8" name="テキスト プレースホルダー 11"/>
          <p:cNvSpPr>
            <a:spLocks noGrp="1"/>
          </p:cNvSpPr>
          <p:nvPr>
            <p:ph type="body" sz="quarter" idx="44" hasCustomPrompt="1"/>
          </p:nvPr>
        </p:nvSpPr>
        <p:spPr>
          <a:xfrm>
            <a:off x="13082603" y="1595703"/>
            <a:ext cx="2440485" cy="1034754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9" name="テキスト プレースホルダー 11"/>
          <p:cNvSpPr>
            <a:spLocks noGrp="1"/>
          </p:cNvSpPr>
          <p:nvPr>
            <p:ph type="body" sz="quarter" idx="45" hasCustomPrompt="1"/>
          </p:nvPr>
        </p:nvSpPr>
        <p:spPr>
          <a:xfrm>
            <a:off x="14595806" y="4361482"/>
            <a:ext cx="2440485" cy="1034754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0" name="テキスト プレースホルダー 11"/>
          <p:cNvSpPr>
            <a:spLocks noGrp="1"/>
          </p:cNvSpPr>
          <p:nvPr>
            <p:ph type="body" sz="quarter" idx="46" hasCustomPrompt="1"/>
          </p:nvPr>
        </p:nvSpPr>
        <p:spPr>
          <a:xfrm>
            <a:off x="3314987" y="1076656"/>
            <a:ext cx="1157711" cy="1504721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44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00</a:t>
            </a:r>
            <a:endParaRPr lang="en-US" dirty="0"/>
          </a:p>
        </p:txBody>
      </p:sp>
      <p:sp>
        <p:nvSpPr>
          <p:cNvPr id="21" name="テキスト プレースホルダー 11"/>
          <p:cNvSpPr>
            <a:spLocks noGrp="1"/>
          </p:cNvSpPr>
          <p:nvPr>
            <p:ph type="body" sz="quarter" idx="47" hasCustomPrompt="1"/>
          </p:nvPr>
        </p:nvSpPr>
        <p:spPr>
          <a:xfrm>
            <a:off x="4875156" y="3681453"/>
            <a:ext cx="1157711" cy="1504721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44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00</a:t>
            </a:r>
            <a:endParaRPr lang="en-US" dirty="0"/>
          </a:p>
        </p:txBody>
      </p:sp>
      <p:sp>
        <p:nvSpPr>
          <p:cNvPr id="22" name="テキスト プレースホルダー 11"/>
          <p:cNvSpPr>
            <a:spLocks noGrp="1"/>
          </p:cNvSpPr>
          <p:nvPr>
            <p:ph type="body" sz="quarter" idx="48" hasCustomPrompt="1"/>
          </p:nvPr>
        </p:nvSpPr>
        <p:spPr>
          <a:xfrm>
            <a:off x="7922146" y="559279"/>
            <a:ext cx="1157711" cy="1504721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44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00</a:t>
            </a:r>
            <a:endParaRPr lang="en-US" dirty="0"/>
          </a:p>
        </p:txBody>
      </p:sp>
      <p:sp>
        <p:nvSpPr>
          <p:cNvPr id="23" name="テキスト プレースホルダー 11"/>
          <p:cNvSpPr>
            <a:spLocks noGrp="1"/>
          </p:cNvSpPr>
          <p:nvPr>
            <p:ph type="body" sz="quarter" idx="49" hasCustomPrompt="1"/>
          </p:nvPr>
        </p:nvSpPr>
        <p:spPr>
          <a:xfrm>
            <a:off x="8119852" y="3011795"/>
            <a:ext cx="1157711" cy="1504721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44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00</a:t>
            </a:r>
            <a:endParaRPr lang="en-US" dirty="0"/>
          </a:p>
        </p:txBody>
      </p:sp>
      <p:sp>
        <p:nvSpPr>
          <p:cNvPr id="24" name="テキスト プレースホルダー 11"/>
          <p:cNvSpPr>
            <a:spLocks noGrp="1"/>
          </p:cNvSpPr>
          <p:nvPr>
            <p:ph type="body" sz="quarter" idx="50" hasCustomPrompt="1"/>
          </p:nvPr>
        </p:nvSpPr>
        <p:spPr>
          <a:xfrm>
            <a:off x="11718778" y="1226997"/>
            <a:ext cx="1157711" cy="1504721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44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00</a:t>
            </a:r>
            <a:endParaRPr lang="en-US" dirty="0"/>
          </a:p>
        </p:txBody>
      </p:sp>
      <p:sp>
        <p:nvSpPr>
          <p:cNvPr id="25" name="テキスト プレースホルダー 11"/>
          <p:cNvSpPr>
            <a:spLocks noGrp="1"/>
          </p:cNvSpPr>
          <p:nvPr>
            <p:ph type="body" sz="quarter" idx="51" hasCustomPrompt="1"/>
          </p:nvPr>
        </p:nvSpPr>
        <p:spPr>
          <a:xfrm>
            <a:off x="13247906" y="4101584"/>
            <a:ext cx="1157711" cy="1504721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44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00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81974772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ntr" presetSubtype="3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" presetClass="entr" presetSubtype="4" decel="100000" fill="hold" grpId="0" nodeType="after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50"/>
                            </p:stCondLst>
                            <p:childTnLst>
                              <p:par>
                                <p:cTn id="14" presetID="16" presetClass="entr" presetSubtype="37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6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550"/>
                            </p:stCondLst>
                            <p:childTnLst>
                              <p:par>
                                <p:cTn id="18" presetID="2" presetClass="entr" presetSubtype="4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2050"/>
                            </p:stCondLst>
                            <p:childTnLst>
                              <p:par>
                                <p:cTn id="23" presetID="2" presetClass="entr" presetSubtype="1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1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550"/>
                            </p:stCondLst>
                            <p:childTnLst>
                              <p:par>
                                <p:cTn id="32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3050"/>
                            </p:stCondLst>
                            <p:childTnLst>
                              <p:par>
                                <p:cTn id="37" presetID="2" presetClass="entr" presetSubtype="1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1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3550"/>
                            </p:stCondLst>
                            <p:childTnLst>
                              <p:par>
                                <p:cTn id="46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4050"/>
                            </p:stCondLst>
                            <p:childTnLst>
                              <p:par>
                                <p:cTn id="51" presetID="2" presetClass="entr" presetSubtype="1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" presetID="2" presetClass="entr" presetSubtype="1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4550"/>
                            </p:stCondLst>
                            <p:childTnLst>
                              <p:par>
                                <p:cTn id="60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5050"/>
                            </p:stCondLst>
                            <p:childTnLst>
                              <p:par>
                                <p:cTn id="65" presetID="2" presetClass="entr" presetSubtype="1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9" presetID="2" presetClass="entr" presetSubtype="1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500" fill="hold"/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2" dur="500" fill="hold"/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5550"/>
                            </p:stCondLst>
                            <p:childTnLst>
                              <p:par>
                                <p:cTn id="74" presetID="2" presetClass="entr" presetSubtype="2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6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7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8" fill="hold">
                            <p:stCondLst>
                              <p:cond delay="6050"/>
                            </p:stCondLst>
                            <p:childTnLst>
                              <p:par>
                                <p:cTn id="79" presetID="2" presetClass="entr" presetSubtype="1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1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2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3" presetID="2" presetClass="entr" presetSubtype="1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5" dur="500" fill="hold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6" dur="500" fill="hold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6550"/>
                            </p:stCondLst>
                            <p:childTnLst>
                              <p:par>
                                <p:cTn id="88" presetID="2" presetClass="entr" presetSubtype="2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0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1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2" fill="hold">
                            <p:stCondLst>
                              <p:cond delay="7050"/>
                            </p:stCondLst>
                            <p:childTnLst>
                              <p:par>
                                <p:cTn id="93" presetID="2" presetClass="entr" presetSubtype="1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5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6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7" presetID="2" presetClass="entr" presetSubtype="1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9" dur="500" fill="hold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0" dur="500" fill="hold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1" fill="hold">
                            <p:stCondLst>
                              <p:cond delay="7550"/>
                            </p:stCondLst>
                            <p:childTnLst>
                              <p:par>
                                <p:cTn id="102" presetID="2" presetClass="entr" presetSubtype="2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4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5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>
        <p:tmplLst>
          <p:tmpl>
            <p:tnLst>
              <p:par>
                <p:cTn presetID="2" presetClass="entr" presetSubtype="4" decel="100000" fill="hold" nodeType="afterEffect">
                  <p:stCondLst>
                    <p:cond delay="0"/>
                  </p:stCondLst>
                  <p:iterate type="wd">
                    <p:tmPct val="10000"/>
                  </p:iterate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7" grpId="0">
        <p:tmplLst>
          <p:tmpl>
            <p:tnLst>
              <p:par>
                <p:cTn presetID="2" presetClass="entr" presetSubtype="4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8" grpId="0" animBg="1"/>
      <p:bldP spid="9" grpId="0" animBg="1"/>
      <p:bldP spid="10" grpId="0" animBg="1"/>
      <p:bldP spid="11" grpId="0" animBg="1"/>
      <p:bldP spid="12" grpId="0" animBg="1"/>
      <p:bldP spid="13" grpId="0" animBg="1"/>
      <p:bldP spid="14" grpId="0">
        <p:tmplLst>
          <p:tmpl>
            <p:tnLst>
              <p:par>
                <p:cTn presetID="2" presetClass="entr" presetSubtype="8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5" grpId="0">
        <p:tmplLst>
          <p:tmpl>
            <p:tnLst>
              <p:par>
                <p:cTn presetID="2" presetClass="entr" presetSubtype="8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6" grpId="0">
        <p:tmplLst>
          <p:tmpl>
            <p:tnLst>
              <p:par>
                <p:cTn presetID="2" presetClass="entr" presetSubtype="8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7" grpId="0">
        <p:tmplLst>
          <p:tmpl>
            <p:tnLst>
              <p:par>
                <p:cTn presetID="2" presetClass="entr" presetSubtype="2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8" grpId="0">
        <p:tmplLst>
          <p:tmpl>
            <p:tnLst>
              <p:par>
                <p:cTn presetID="2" presetClass="entr" presetSubtype="2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9" grpId="0">
        <p:tmplLst>
          <p:tmpl>
            <p:tnLst>
              <p:par>
                <p:cTn presetID="2" presetClass="entr" presetSubtype="2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0" grpId="0" build="p">
        <p:tmplLst>
          <p:tmpl lvl="1">
            <p:tnLst>
              <p:par>
                <p:cTn presetID="2" presetClass="entr" presetSubtype="1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0-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1" grpId="0" build="p">
        <p:tmplLst>
          <p:tmpl lvl="1">
            <p:tnLst>
              <p:par>
                <p:cTn presetID="2" presetClass="entr" presetSubtype="1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0-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2" grpId="0" build="p">
        <p:tmplLst>
          <p:tmpl lvl="1">
            <p:tnLst>
              <p:par>
                <p:cTn presetID="2" presetClass="entr" presetSubtype="1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0-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3" grpId="0" build="p">
        <p:tmplLst>
          <p:tmpl lvl="1">
            <p:tnLst>
              <p:par>
                <p:cTn presetID="2" presetClass="entr" presetSubtype="1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0-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4" grpId="0" build="p">
        <p:tmplLst>
          <p:tmpl lvl="1">
            <p:tnLst>
              <p:par>
                <p:cTn presetID="2" presetClass="entr" presetSubtype="1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0-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5" grpId="0" build="p">
        <p:tmplLst>
          <p:tmpl lvl="1">
            <p:tnLst>
              <p:par>
                <p:cTn presetID="2" presetClass="entr" presetSubtype="1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0-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54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World Map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  <a:alpha val="70000"/>
                  </a:prstClr>
                </a:solidFill>
              </a:rPr>
              <a:t>The Power of PowerPoint | thepopp.com</a:t>
            </a:r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87164BF-D67A-46C0-81D2-5BAF67C00C80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  <p:pic>
        <p:nvPicPr>
          <p:cNvPr id="2" name="図 1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06843" y="1016929"/>
            <a:ext cx="13127849" cy="6236485"/>
          </a:xfrm>
          <a:prstGeom prst="rect">
            <a:avLst/>
          </a:prstGeom>
        </p:spPr>
      </p:pic>
      <p:sp>
        <p:nvSpPr>
          <p:cNvPr id="5" name="テキスト プレースホルダー 11"/>
          <p:cNvSpPr>
            <a:spLocks noGrp="1"/>
          </p:cNvSpPr>
          <p:nvPr>
            <p:ph type="body" sz="quarter" idx="38" hasCustomPrompt="1"/>
          </p:nvPr>
        </p:nvSpPr>
        <p:spPr>
          <a:xfrm>
            <a:off x="2842148" y="6619890"/>
            <a:ext cx="12612643" cy="1224261"/>
          </a:xfrm>
        </p:spPr>
        <p:txBody>
          <a:bodyPr anchor="b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5400" spc="600" baseline="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cxnSp>
        <p:nvCxnSpPr>
          <p:cNvPr id="6" name="直線コネクタ 5"/>
          <p:cNvCxnSpPr/>
          <p:nvPr userDrawn="1"/>
        </p:nvCxnSpPr>
        <p:spPr>
          <a:xfrm flipH="1" flipV="1">
            <a:off x="3332956" y="7853145"/>
            <a:ext cx="11620500" cy="1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テキスト プレースホルダー 11"/>
          <p:cNvSpPr>
            <a:spLocks noGrp="1"/>
          </p:cNvSpPr>
          <p:nvPr>
            <p:ph type="body" sz="quarter" idx="39" hasCustomPrompt="1"/>
          </p:nvPr>
        </p:nvSpPr>
        <p:spPr>
          <a:xfrm>
            <a:off x="2097255" y="7975591"/>
            <a:ext cx="14102428" cy="1539112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spcBef>
                <a:spcPts val="0"/>
              </a:spcBef>
              <a:defRPr sz="24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55218225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ntr" presetSubtype="3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" presetClass="entr" presetSubtype="4" decel="100000" fill="hold" grpId="0" nodeType="after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50"/>
                            </p:stCondLst>
                            <p:childTnLst>
                              <p:par>
                                <p:cTn id="14" presetID="16" presetClass="entr" presetSubtype="37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6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550"/>
                            </p:stCondLst>
                            <p:childTnLst>
                              <p:par>
                                <p:cTn id="18" presetID="2" presetClass="entr" presetSubtype="4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>
        <p:tmplLst>
          <p:tmpl>
            <p:tnLst>
              <p:par>
                <p:cTn presetID="2" presetClass="entr" presetSubtype="4" decel="100000" fill="hold" nodeType="afterEffect">
                  <p:stCondLst>
                    <p:cond delay="0"/>
                  </p:stCondLst>
                  <p:iterate type="wd">
                    <p:tmPct val="10000"/>
                  </p:iterate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7" grpId="0">
        <p:tmplLst>
          <p:tmpl>
            <p:tnLst>
              <p:par>
                <p:cTn presetID="2" presetClass="entr" presetSubtype="4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Normal Table 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en-US" altLang="ja-JP" dirty="0" smtClean="0"/>
              <a:t>SLIDE TITLE HERE</a:t>
            </a:r>
            <a:endParaRPr kumimoji="1" lang="ja-JP" altLang="en-US" dirty="0"/>
          </a:p>
        </p:txBody>
      </p: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 smtClean="0"/>
              <a:t>The Power of PowerPoint | thepopp.com</a:t>
            </a:r>
            <a:endParaRPr lang="en-US" dirty="0"/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87164BF-D67A-46C0-81D2-5BAF67C00C80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5" name="1 つの角を丸めた四角形 4"/>
          <p:cNvSpPr/>
          <p:nvPr userDrawn="1"/>
        </p:nvSpPr>
        <p:spPr>
          <a:xfrm flipH="1">
            <a:off x="1034618" y="1890577"/>
            <a:ext cx="3780420" cy="1048493"/>
          </a:xfrm>
          <a:prstGeom prst="round1Rect">
            <a:avLst/>
          </a:prstGeom>
          <a:solidFill>
            <a:schemeClr val="accent1">
              <a:lumMod val="75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/>
          </a:p>
        </p:txBody>
      </p:sp>
      <p:sp>
        <p:nvSpPr>
          <p:cNvPr id="6" name="正方形/長方形 5"/>
          <p:cNvSpPr/>
          <p:nvPr userDrawn="1"/>
        </p:nvSpPr>
        <p:spPr>
          <a:xfrm>
            <a:off x="4912736" y="1890577"/>
            <a:ext cx="3029416" cy="1048493"/>
          </a:xfrm>
          <a:prstGeom prst="rect">
            <a:avLst/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/>
          </a:p>
        </p:txBody>
      </p:sp>
      <p:sp>
        <p:nvSpPr>
          <p:cNvPr id="7" name="正方形/長方形 6"/>
          <p:cNvSpPr/>
          <p:nvPr userDrawn="1"/>
        </p:nvSpPr>
        <p:spPr>
          <a:xfrm>
            <a:off x="8018081" y="1890577"/>
            <a:ext cx="3029416" cy="1048493"/>
          </a:xfrm>
          <a:prstGeom prst="rect">
            <a:avLst/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/>
          </a:p>
        </p:txBody>
      </p:sp>
      <p:sp>
        <p:nvSpPr>
          <p:cNvPr id="8" name="1 つの角を丸めた四角形 7"/>
          <p:cNvSpPr/>
          <p:nvPr userDrawn="1"/>
        </p:nvSpPr>
        <p:spPr>
          <a:xfrm>
            <a:off x="14259561" y="1890577"/>
            <a:ext cx="2883089" cy="1048493"/>
          </a:xfrm>
          <a:prstGeom prst="round1Rect">
            <a:avLst/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/>
          </a:p>
        </p:txBody>
      </p:sp>
      <p:sp>
        <p:nvSpPr>
          <p:cNvPr id="9" name="正方形/長方形 8"/>
          <p:cNvSpPr/>
          <p:nvPr userDrawn="1"/>
        </p:nvSpPr>
        <p:spPr>
          <a:xfrm>
            <a:off x="1037960" y="3009661"/>
            <a:ext cx="3777078" cy="660290"/>
          </a:xfrm>
          <a:prstGeom prst="rect">
            <a:avLst/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/>
          </a:p>
        </p:txBody>
      </p:sp>
      <p:sp>
        <p:nvSpPr>
          <p:cNvPr id="10" name="正方形/長方形 9"/>
          <p:cNvSpPr/>
          <p:nvPr userDrawn="1"/>
        </p:nvSpPr>
        <p:spPr>
          <a:xfrm>
            <a:off x="1037960" y="3756355"/>
            <a:ext cx="3777078" cy="660290"/>
          </a:xfrm>
          <a:prstGeom prst="rect">
            <a:avLst/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/>
          </a:p>
        </p:txBody>
      </p:sp>
      <p:sp>
        <p:nvSpPr>
          <p:cNvPr id="11" name="正方形/長方形 10"/>
          <p:cNvSpPr/>
          <p:nvPr userDrawn="1"/>
        </p:nvSpPr>
        <p:spPr>
          <a:xfrm>
            <a:off x="1037960" y="4503049"/>
            <a:ext cx="3777078" cy="660290"/>
          </a:xfrm>
          <a:prstGeom prst="rect">
            <a:avLst/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/>
          </a:p>
        </p:txBody>
      </p:sp>
      <p:sp>
        <p:nvSpPr>
          <p:cNvPr id="12" name="正方形/長方形 11"/>
          <p:cNvSpPr/>
          <p:nvPr userDrawn="1"/>
        </p:nvSpPr>
        <p:spPr>
          <a:xfrm>
            <a:off x="1037960" y="5249743"/>
            <a:ext cx="3777078" cy="660290"/>
          </a:xfrm>
          <a:prstGeom prst="rect">
            <a:avLst/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/>
          </a:p>
        </p:txBody>
      </p:sp>
      <p:sp>
        <p:nvSpPr>
          <p:cNvPr id="13" name="正方形/長方形 12"/>
          <p:cNvSpPr/>
          <p:nvPr userDrawn="1"/>
        </p:nvSpPr>
        <p:spPr>
          <a:xfrm>
            <a:off x="1037960" y="5996437"/>
            <a:ext cx="3777078" cy="660290"/>
          </a:xfrm>
          <a:prstGeom prst="rect">
            <a:avLst/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/>
          </a:p>
        </p:txBody>
      </p:sp>
      <p:sp>
        <p:nvSpPr>
          <p:cNvPr id="14" name="1 つの角を丸めた四角形 13"/>
          <p:cNvSpPr/>
          <p:nvPr userDrawn="1"/>
        </p:nvSpPr>
        <p:spPr>
          <a:xfrm flipH="1" flipV="1">
            <a:off x="1037960" y="6743133"/>
            <a:ext cx="3777078" cy="660290"/>
          </a:xfrm>
          <a:prstGeom prst="round1Rect">
            <a:avLst>
              <a:gd name="adj" fmla="val 31639"/>
            </a:avLst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/>
          </a:p>
        </p:txBody>
      </p:sp>
      <p:sp>
        <p:nvSpPr>
          <p:cNvPr id="17" name="正方形/長方形 16"/>
          <p:cNvSpPr/>
          <p:nvPr userDrawn="1"/>
        </p:nvSpPr>
        <p:spPr>
          <a:xfrm>
            <a:off x="4912736" y="3009661"/>
            <a:ext cx="3029416" cy="66029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/>
          </a:p>
        </p:txBody>
      </p:sp>
      <p:sp>
        <p:nvSpPr>
          <p:cNvPr id="18" name="正方形/長方形 17"/>
          <p:cNvSpPr/>
          <p:nvPr userDrawn="1"/>
        </p:nvSpPr>
        <p:spPr>
          <a:xfrm>
            <a:off x="4912736" y="3756355"/>
            <a:ext cx="3029416" cy="66029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/>
          </a:p>
        </p:txBody>
      </p:sp>
      <p:sp>
        <p:nvSpPr>
          <p:cNvPr id="19" name="正方形/長方形 18"/>
          <p:cNvSpPr/>
          <p:nvPr userDrawn="1"/>
        </p:nvSpPr>
        <p:spPr>
          <a:xfrm>
            <a:off x="4912736" y="4503049"/>
            <a:ext cx="3029416" cy="66029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/>
          </a:p>
        </p:txBody>
      </p:sp>
      <p:sp>
        <p:nvSpPr>
          <p:cNvPr id="20" name="正方形/長方形 19"/>
          <p:cNvSpPr/>
          <p:nvPr userDrawn="1"/>
        </p:nvSpPr>
        <p:spPr>
          <a:xfrm>
            <a:off x="4912736" y="5249743"/>
            <a:ext cx="3029416" cy="66029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/>
          </a:p>
        </p:txBody>
      </p:sp>
      <p:sp>
        <p:nvSpPr>
          <p:cNvPr id="21" name="正方形/長方形 20"/>
          <p:cNvSpPr/>
          <p:nvPr userDrawn="1"/>
        </p:nvSpPr>
        <p:spPr>
          <a:xfrm>
            <a:off x="4912736" y="5996437"/>
            <a:ext cx="3029416" cy="66029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/>
          </a:p>
        </p:txBody>
      </p:sp>
      <p:sp>
        <p:nvSpPr>
          <p:cNvPr id="22" name="正方形/長方形 21"/>
          <p:cNvSpPr/>
          <p:nvPr userDrawn="1"/>
        </p:nvSpPr>
        <p:spPr>
          <a:xfrm>
            <a:off x="4912736" y="6743133"/>
            <a:ext cx="3029416" cy="66029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/>
          </a:p>
        </p:txBody>
      </p:sp>
      <p:sp>
        <p:nvSpPr>
          <p:cNvPr id="23" name="正方形/長方形 22"/>
          <p:cNvSpPr/>
          <p:nvPr userDrawn="1"/>
        </p:nvSpPr>
        <p:spPr>
          <a:xfrm>
            <a:off x="8018081" y="3009661"/>
            <a:ext cx="3029416" cy="66029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/>
          </a:p>
        </p:txBody>
      </p:sp>
      <p:sp>
        <p:nvSpPr>
          <p:cNvPr id="24" name="正方形/長方形 23"/>
          <p:cNvSpPr/>
          <p:nvPr userDrawn="1"/>
        </p:nvSpPr>
        <p:spPr>
          <a:xfrm>
            <a:off x="8018081" y="3756355"/>
            <a:ext cx="3029416" cy="66029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/>
          </a:p>
        </p:txBody>
      </p:sp>
      <p:sp>
        <p:nvSpPr>
          <p:cNvPr id="25" name="正方形/長方形 24"/>
          <p:cNvSpPr/>
          <p:nvPr userDrawn="1"/>
        </p:nvSpPr>
        <p:spPr>
          <a:xfrm>
            <a:off x="8018081" y="4503049"/>
            <a:ext cx="3029416" cy="66029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/>
          </a:p>
        </p:txBody>
      </p:sp>
      <p:sp>
        <p:nvSpPr>
          <p:cNvPr id="26" name="正方形/長方形 25"/>
          <p:cNvSpPr/>
          <p:nvPr userDrawn="1"/>
        </p:nvSpPr>
        <p:spPr>
          <a:xfrm>
            <a:off x="8018081" y="5249743"/>
            <a:ext cx="3029416" cy="66029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/>
          </a:p>
        </p:txBody>
      </p:sp>
      <p:sp>
        <p:nvSpPr>
          <p:cNvPr id="27" name="正方形/長方形 26"/>
          <p:cNvSpPr/>
          <p:nvPr userDrawn="1"/>
        </p:nvSpPr>
        <p:spPr>
          <a:xfrm>
            <a:off x="8018081" y="5996437"/>
            <a:ext cx="3029416" cy="66029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/>
          </a:p>
        </p:txBody>
      </p:sp>
      <p:sp>
        <p:nvSpPr>
          <p:cNvPr id="28" name="正方形/長方形 27"/>
          <p:cNvSpPr/>
          <p:nvPr userDrawn="1"/>
        </p:nvSpPr>
        <p:spPr>
          <a:xfrm>
            <a:off x="8018081" y="6743133"/>
            <a:ext cx="3029416" cy="66029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/>
          </a:p>
        </p:txBody>
      </p:sp>
      <p:sp>
        <p:nvSpPr>
          <p:cNvPr id="29" name="正方形/長方形 28"/>
          <p:cNvSpPr/>
          <p:nvPr userDrawn="1"/>
        </p:nvSpPr>
        <p:spPr>
          <a:xfrm>
            <a:off x="14259561" y="3009661"/>
            <a:ext cx="2883089" cy="66029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/>
          </a:p>
        </p:txBody>
      </p:sp>
      <p:sp>
        <p:nvSpPr>
          <p:cNvPr id="30" name="正方形/長方形 29"/>
          <p:cNvSpPr/>
          <p:nvPr userDrawn="1"/>
        </p:nvSpPr>
        <p:spPr>
          <a:xfrm>
            <a:off x="14259561" y="3756355"/>
            <a:ext cx="2883089" cy="66029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/>
          </a:p>
        </p:txBody>
      </p:sp>
      <p:sp>
        <p:nvSpPr>
          <p:cNvPr id="31" name="正方形/長方形 30"/>
          <p:cNvSpPr/>
          <p:nvPr userDrawn="1"/>
        </p:nvSpPr>
        <p:spPr>
          <a:xfrm>
            <a:off x="14259561" y="4503049"/>
            <a:ext cx="2883089" cy="66029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/>
          </a:p>
        </p:txBody>
      </p:sp>
      <p:sp>
        <p:nvSpPr>
          <p:cNvPr id="32" name="正方形/長方形 31"/>
          <p:cNvSpPr/>
          <p:nvPr userDrawn="1"/>
        </p:nvSpPr>
        <p:spPr>
          <a:xfrm>
            <a:off x="14259561" y="5249743"/>
            <a:ext cx="2883089" cy="66029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/>
          </a:p>
        </p:txBody>
      </p:sp>
      <p:sp>
        <p:nvSpPr>
          <p:cNvPr id="33" name="正方形/長方形 32"/>
          <p:cNvSpPr/>
          <p:nvPr userDrawn="1"/>
        </p:nvSpPr>
        <p:spPr>
          <a:xfrm>
            <a:off x="14259561" y="5996437"/>
            <a:ext cx="2883089" cy="66029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/>
          </a:p>
        </p:txBody>
      </p:sp>
      <p:sp>
        <p:nvSpPr>
          <p:cNvPr id="34" name="1 つの角を丸めた四角形 33"/>
          <p:cNvSpPr/>
          <p:nvPr userDrawn="1"/>
        </p:nvSpPr>
        <p:spPr>
          <a:xfrm flipV="1">
            <a:off x="14259561" y="6743133"/>
            <a:ext cx="2883089" cy="660290"/>
          </a:xfrm>
          <a:prstGeom prst="round1Rect">
            <a:avLst>
              <a:gd name="adj" fmla="val 33510"/>
            </a:avLst>
          </a:prstGeom>
          <a:solidFill>
            <a:schemeClr val="accent1">
              <a:lumMod val="40000"/>
              <a:lumOff val="6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/>
          </a:p>
        </p:txBody>
      </p:sp>
      <p:sp>
        <p:nvSpPr>
          <p:cNvPr id="35" name="テキスト プレースホルダー 11"/>
          <p:cNvSpPr>
            <a:spLocks noGrp="1"/>
          </p:cNvSpPr>
          <p:nvPr>
            <p:ph type="body" sz="quarter" idx="36" hasCustomPrompt="1"/>
          </p:nvPr>
        </p:nvSpPr>
        <p:spPr>
          <a:xfrm>
            <a:off x="4912737" y="2028221"/>
            <a:ext cx="3029416" cy="773203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400" spc="3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6" name="テキスト プレースホルダー 11"/>
          <p:cNvSpPr>
            <a:spLocks noGrp="1"/>
          </p:cNvSpPr>
          <p:nvPr>
            <p:ph type="body" sz="quarter" idx="37" hasCustomPrompt="1"/>
          </p:nvPr>
        </p:nvSpPr>
        <p:spPr>
          <a:xfrm>
            <a:off x="8028851" y="2028221"/>
            <a:ext cx="3029416" cy="773203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400" spc="3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7" name="テキスト プレースホルダー 11"/>
          <p:cNvSpPr>
            <a:spLocks noGrp="1"/>
          </p:cNvSpPr>
          <p:nvPr>
            <p:ph type="body" sz="quarter" idx="38" hasCustomPrompt="1"/>
          </p:nvPr>
        </p:nvSpPr>
        <p:spPr>
          <a:xfrm>
            <a:off x="14245617" y="2028221"/>
            <a:ext cx="2883089" cy="773203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400" spc="3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8" name="テキスト プレースホルダー 11"/>
          <p:cNvSpPr>
            <a:spLocks noGrp="1"/>
          </p:cNvSpPr>
          <p:nvPr>
            <p:ph type="body" sz="quarter" idx="39" hasCustomPrompt="1"/>
          </p:nvPr>
        </p:nvSpPr>
        <p:spPr>
          <a:xfrm>
            <a:off x="1037960" y="3027398"/>
            <a:ext cx="3777078" cy="624867"/>
          </a:xfrm>
        </p:spPr>
        <p:txBody>
          <a:bodyPr anchor="ctr">
            <a:noAutofit/>
          </a:bodyPr>
          <a:lstStyle>
            <a:lvl1pPr algn="r">
              <a:lnSpc>
                <a:spcPct val="120000"/>
              </a:lnSpc>
              <a:defRPr sz="2400" spc="3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9" name="テキスト プレースホルダー 11"/>
          <p:cNvSpPr>
            <a:spLocks noGrp="1"/>
          </p:cNvSpPr>
          <p:nvPr>
            <p:ph type="body" sz="quarter" idx="40" hasCustomPrompt="1"/>
          </p:nvPr>
        </p:nvSpPr>
        <p:spPr>
          <a:xfrm>
            <a:off x="1037960" y="3756355"/>
            <a:ext cx="3777078" cy="624867"/>
          </a:xfrm>
        </p:spPr>
        <p:txBody>
          <a:bodyPr anchor="ctr">
            <a:noAutofit/>
          </a:bodyPr>
          <a:lstStyle>
            <a:lvl1pPr algn="r">
              <a:lnSpc>
                <a:spcPct val="120000"/>
              </a:lnSpc>
              <a:defRPr sz="2400" spc="3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40" name="テキスト プレースホルダー 11"/>
          <p:cNvSpPr>
            <a:spLocks noGrp="1"/>
          </p:cNvSpPr>
          <p:nvPr>
            <p:ph type="body" sz="quarter" idx="41" hasCustomPrompt="1"/>
          </p:nvPr>
        </p:nvSpPr>
        <p:spPr>
          <a:xfrm>
            <a:off x="1037960" y="4503049"/>
            <a:ext cx="3777078" cy="624867"/>
          </a:xfrm>
        </p:spPr>
        <p:txBody>
          <a:bodyPr anchor="ctr">
            <a:noAutofit/>
          </a:bodyPr>
          <a:lstStyle>
            <a:lvl1pPr algn="r">
              <a:lnSpc>
                <a:spcPct val="120000"/>
              </a:lnSpc>
              <a:defRPr sz="2400" spc="3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41" name="テキスト プレースホルダー 11"/>
          <p:cNvSpPr>
            <a:spLocks noGrp="1"/>
          </p:cNvSpPr>
          <p:nvPr>
            <p:ph type="body" sz="quarter" idx="42" hasCustomPrompt="1"/>
          </p:nvPr>
        </p:nvSpPr>
        <p:spPr>
          <a:xfrm>
            <a:off x="1037960" y="5249743"/>
            <a:ext cx="3777078" cy="624867"/>
          </a:xfrm>
        </p:spPr>
        <p:txBody>
          <a:bodyPr anchor="ctr">
            <a:noAutofit/>
          </a:bodyPr>
          <a:lstStyle>
            <a:lvl1pPr algn="r">
              <a:lnSpc>
                <a:spcPct val="120000"/>
              </a:lnSpc>
              <a:defRPr sz="2400" spc="3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42" name="テキスト プレースホルダー 11"/>
          <p:cNvSpPr>
            <a:spLocks noGrp="1"/>
          </p:cNvSpPr>
          <p:nvPr>
            <p:ph type="body" sz="quarter" idx="43" hasCustomPrompt="1"/>
          </p:nvPr>
        </p:nvSpPr>
        <p:spPr>
          <a:xfrm>
            <a:off x="1037960" y="6014148"/>
            <a:ext cx="3777078" cy="624867"/>
          </a:xfrm>
        </p:spPr>
        <p:txBody>
          <a:bodyPr anchor="ctr">
            <a:noAutofit/>
          </a:bodyPr>
          <a:lstStyle>
            <a:lvl1pPr algn="r">
              <a:lnSpc>
                <a:spcPct val="120000"/>
              </a:lnSpc>
              <a:defRPr sz="2400" spc="3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43" name="テキスト プレースホルダー 11"/>
          <p:cNvSpPr>
            <a:spLocks noGrp="1"/>
          </p:cNvSpPr>
          <p:nvPr>
            <p:ph type="body" sz="quarter" idx="44" hasCustomPrompt="1"/>
          </p:nvPr>
        </p:nvSpPr>
        <p:spPr>
          <a:xfrm>
            <a:off x="1037960" y="6755490"/>
            <a:ext cx="3777078" cy="624867"/>
          </a:xfrm>
        </p:spPr>
        <p:txBody>
          <a:bodyPr anchor="ctr">
            <a:noAutofit/>
          </a:bodyPr>
          <a:lstStyle>
            <a:lvl1pPr algn="r">
              <a:lnSpc>
                <a:spcPct val="120000"/>
              </a:lnSpc>
              <a:defRPr sz="2400" spc="3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56" name="テキスト プレースホルダー 11"/>
          <p:cNvSpPr>
            <a:spLocks noGrp="1"/>
          </p:cNvSpPr>
          <p:nvPr>
            <p:ph type="body" sz="quarter" idx="45" hasCustomPrompt="1"/>
          </p:nvPr>
        </p:nvSpPr>
        <p:spPr>
          <a:xfrm>
            <a:off x="4912736" y="3045084"/>
            <a:ext cx="3029416" cy="624867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0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57" name="テキスト プレースホルダー 11"/>
          <p:cNvSpPr>
            <a:spLocks noGrp="1"/>
          </p:cNvSpPr>
          <p:nvPr>
            <p:ph type="body" sz="quarter" idx="46" hasCustomPrompt="1"/>
          </p:nvPr>
        </p:nvSpPr>
        <p:spPr>
          <a:xfrm>
            <a:off x="4909394" y="3774041"/>
            <a:ext cx="3029416" cy="624867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0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58" name="テキスト プレースホルダー 11"/>
          <p:cNvSpPr>
            <a:spLocks noGrp="1"/>
          </p:cNvSpPr>
          <p:nvPr>
            <p:ph type="body" sz="quarter" idx="47" hasCustomPrompt="1"/>
          </p:nvPr>
        </p:nvSpPr>
        <p:spPr>
          <a:xfrm>
            <a:off x="4909394" y="4520735"/>
            <a:ext cx="3029416" cy="624867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0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59" name="テキスト プレースホルダー 11"/>
          <p:cNvSpPr>
            <a:spLocks noGrp="1"/>
          </p:cNvSpPr>
          <p:nvPr>
            <p:ph type="body" sz="quarter" idx="48" hasCustomPrompt="1"/>
          </p:nvPr>
        </p:nvSpPr>
        <p:spPr>
          <a:xfrm>
            <a:off x="4912736" y="5267429"/>
            <a:ext cx="3029416" cy="624867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0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60" name="テキスト プレースホルダー 11"/>
          <p:cNvSpPr>
            <a:spLocks noGrp="1"/>
          </p:cNvSpPr>
          <p:nvPr>
            <p:ph type="body" sz="quarter" idx="49" hasCustomPrompt="1"/>
          </p:nvPr>
        </p:nvSpPr>
        <p:spPr>
          <a:xfrm>
            <a:off x="4917674" y="6031834"/>
            <a:ext cx="3029416" cy="624867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0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61" name="テキスト プレースホルダー 11"/>
          <p:cNvSpPr>
            <a:spLocks noGrp="1"/>
          </p:cNvSpPr>
          <p:nvPr>
            <p:ph type="body" sz="quarter" idx="50" hasCustomPrompt="1"/>
          </p:nvPr>
        </p:nvSpPr>
        <p:spPr>
          <a:xfrm>
            <a:off x="4905318" y="6773176"/>
            <a:ext cx="3029416" cy="624867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0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62" name="テキスト プレースホルダー 11"/>
          <p:cNvSpPr>
            <a:spLocks noGrp="1"/>
          </p:cNvSpPr>
          <p:nvPr>
            <p:ph type="body" sz="quarter" idx="51" hasCustomPrompt="1"/>
          </p:nvPr>
        </p:nvSpPr>
        <p:spPr>
          <a:xfrm>
            <a:off x="8036269" y="3045084"/>
            <a:ext cx="3029416" cy="624867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0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63" name="テキスト プレースホルダー 11"/>
          <p:cNvSpPr>
            <a:spLocks noGrp="1"/>
          </p:cNvSpPr>
          <p:nvPr>
            <p:ph type="body" sz="quarter" idx="52" hasCustomPrompt="1"/>
          </p:nvPr>
        </p:nvSpPr>
        <p:spPr>
          <a:xfrm>
            <a:off x="8032927" y="3774041"/>
            <a:ext cx="3029416" cy="624867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0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64" name="テキスト プレースホルダー 11"/>
          <p:cNvSpPr>
            <a:spLocks noGrp="1"/>
          </p:cNvSpPr>
          <p:nvPr>
            <p:ph type="body" sz="quarter" idx="53" hasCustomPrompt="1"/>
          </p:nvPr>
        </p:nvSpPr>
        <p:spPr>
          <a:xfrm>
            <a:off x="8032927" y="4520735"/>
            <a:ext cx="3029416" cy="624867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0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65" name="テキスト プレースホルダー 11"/>
          <p:cNvSpPr>
            <a:spLocks noGrp="1"/>
          </p:cNvSpPr>
          <p:nvPr>
            <p:ph type="body" sz="quarter" idx="54" hasCustomPrompt="1"/>
          </p:nvPr>
        </p:nvSpPr>
        <p:spPr>
          <a:xfrm>
            <a:off x="8036269" y="5267429"/>
            <a:ext cx="3029416" cy="624867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0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66" name="テキスト プレースホルダー 11"/>
          <p:cNvSpPr>
            <a:spLocks noGrp="1"/>
          </p:cNvSpPr>
          <p:nvPr>
            <p:ph type="body" sz="quarter" idx="55" hasCustomPrompt="1"/>
          </p:nvPr>
        </p:nvSpPr>
        <p:spPr>
          <a:xfrm>
            <a:off x="8041207" y="6031834"/>
            <a:ext cx="3029416" cy="624867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0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67" name="テキスト プレースホルダー 11"/>
          <p:cNvSpPr>
            <a:spLocks noGrp="1"/>
          </p:cNvSpPr>
          <p:nvPr>
            <p:ph type="body" sz="quarter" idx="56" hasCustomPrompt="1"/>
          </p:nvPr>
        </p:nvSpPr>
        <p:spPr>
          <a:xfrm>
            <a:off x="8028851" y="6773176"/>
            <a:ext cx="3029416" cy="624867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0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68" name="テキスト プレースホルダー 11"/>
          <p:cNvSpPr>
            <a:spLocks noGrp="1"/>
          </p:cNvSpPr>
          <p:nvPr>
            <p:ph type="body" sz="quarter" idx="57" hasCustomPrompt="1"/>
          </p:nvPr>
        </p:nvSpPr>
        <p:spPr>
          <a:xfrm>
            <a:off x="14259561" y="3045084"/>
            <a:ext cx="2883089" cy="624867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0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69" name="テキスト プレースホルダー 11"/>
          <p:cNvSpPr>
            <a:spLocks noGrp="1"/>
          </p:cNvSpPr>
          <p:nvPr>
            <p:ph type="body" sz="quarter" idx="58" hasCustomPrompt="1"/>
          </p:nvPr>
        </p:nvSpPr>
        <p:spPr>
          <a:xfrm>
            <a:off x="14256219" y="3774041"/>
            <a:ext cx="2883089" cy="624867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0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70" name="テキスト プレースホルダー 11"/>
          <p:cNvSpPr>
            <a:spLocks noGrp="1"/>
          </p:cNvSpPr>
          <p:nvPr>
            <p:ph type="body" sz="quarter" idx="59" hasCustomPrompt="1"/>
          </p:nvPr>
        </p:nvSpPr>
        <p:spPr>
          <a:xfrm>
            <a:off x="14256219" y="4520735"/>
            <a:ext cx="2883089" cy="624867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0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71" name="テキスト プレースホルダー 11"/>
          <p:cNvSpPr>
            <a:spLocks noGrp="1"/>
          </p:cNvSpPr>
          <p:nvPr>
            <p:ph type="body" sz="quarter" idx="60" hasCustomPrompt="1"/>
          </p:nvPr>
        </p:nvSpPr>
        <p:spPr>
          <a:xfrm>
            <a:off x="14259561" y="5267429"/>
            <a:ext cx="2883089" cy="624867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0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72" name="テキスト プレースホルダー 11"/>
          <p:cNvSpPr>
            <a:spLocks noGrp="1"/>
          </p:cNvSpPr>
          <p:nvPr>
            <p:ph type="body" sz="quarter" idx="61" hasCustomPrompt="1"/>
          </p:nvPr>
        </p:nvSpPr>
        <p:spPr>
          <a:xfrm>
            <a:off x="14264499" y="6031834"/>
            <a:ext cx="2883089" cy="624867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0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73" name="テキスト プレースホルダー 11"/>
          <p:cNvSpPr>
            <a:spLocks noGrp="1"/>
          </p:cNvSpPr>
          <p:nvPr>
            <p:ph type="body" sz="quarter" idx="62" hasCustomPrompt="1"/>
          </p:nvPr>
        </p:nvSpPr>
        <p:spPr>
          <a:xfrm>
            <a:off x="14252143" y="6773176"/>
            <a:ext cx="2883089" cy="624867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0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cxnSp>
        <p:nvCxnSpPr>
          <p:cNvPr id="74" name="直線コネクタ 73"/>
          <p:cNvCxnSpPr/>
          <p:nvPr userDrawn="1"/>
        </p:nvCxnSpPr>
        <p:spPr>
          <a:xfrm flipH="1" flipV="1">
            <a:off x="3332956" y="7753789"/>
            <a:ext cx="11620500" cy="1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5" name="テキスト プレースホルダー 11"/>
          <p:cNvSpPr>
            <a:spLocks noGrp="1"/>
          </p:cNvSpPr>
          <p:nvPr>
            <p:ph type="body" sz="quarter" idx="63" hasCustomPrompt="1"/>
          </p:nvPr>
        </p:nvSpPr>
        <p:spPr>
          <a:xfrm>
            <a:off x="2097255" y="7975591"/>
            <a:ext cx="14102428" cy="1539112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spcBef>
                <a:spcPts val="0"/>
              </a:spcBef>
              <a:defRPr sz="24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76" name="正方形/長方形 75"/>
          <p:cNvSpPr/>
          <p:nvPr userDrawn="1"/>
        </p:nvSpPr>
        <p:spPr>
          <a:xfrm>
            <a:off x="11131224" y="1890577"/>
            <a:ext cx="3029416" cy="1048493"/>
          </a:xfrm>
          <a:prstGeom prst="rect">
            <a:avLst/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/>
          </a:p>
        </p:txBody>
      </p:sp>
      <p:sp>
        <p:nvSpPr>
          <p:cNvPr id="77" name="正方形/長方形 76"/>
          <p:cNvSpPr/>
          <p:nvPr userDrawn="1"/>
        </p:nvSpPr>
        <p:spPr>
          <a:xfrm>
            <a:off x="11131224" y="3009661"/>
            <a:ext cx="3029416" cy="66029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/>
          </a:p>
        </p:txBody>
      </p:sp>
      <p:sp>
        <p:nvSpPr>
          <p:cNvPr id="78" name="正方形/長方形 77"/>
          <p:cNvSpPr/>
          <p:nvPr userDrawn="1"/>
        </p:nvSpPr>
        <p:spPr>
          <a:xfrm>
            <a:off x="11131224" y="3756355"/>
            <a:ext cx="3029416" cy="66029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/>
          </a:p>
        </p:txBody>
      </p:sp>
      <p:sp>
        <p:nvSpPr>
          <p:cNvPr id="79" name="正方形/長方形 78"/>
          <p:cNvSpPr/>
          <p:nvPr userDrawn="1"/>
        </p:nvSpPr>
        <p:spPr>
          <a:xfrm>
            <a:off x="11131224" y="4503049"/>
            <a:ext cx="3029416" cy="66029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/>
          </a:p>
        </p:txBody>
      </p:sp>
      <p:sp>
        <p:nvSpPr>
          <p:cNvPr id="80" name="正方形/長方形 79"/>
          <p:cNvSpPr/>
          <p:nvPr userDrawn="1"/>
        </p:nvSpPr>
        <p:spPr>
          <a:xfrm>
            <a:off x="11131224" y="5249743"/>
            <a:ext cx="3029416" cy="66029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/>
          </a:p>
        </p:txBody>
      </p:sp>
      <p:sp>
        <p:nvSpPr>
          <p:cNvPr id="81" name="正方形/長方形 80"/>
          <p:cNvSpPr/>
          <p:nvPr userDrawn="1"/>
        </p:nvSpPr>
        <p:spPr>
          <a:xfrm>
            <a:off x="11131224" y="5996437"/>
            <a:ext cx="3029416" cy="66029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/>
          </a:p>
        </p:txBody>
      </p:sp>
      <p:sp>
        <p:nvSpPr>
          <p:cNvPr id="82" name="正方形/長方形 81"/>
          <p:cNvSpPr/>
          <p:nvPr userDrawn="1"/>
        </p:nvSpPr>
        <p:spPr>
          <a:xfrm>
            <a:off x="11131224" y="6743133"/>
            <a:ext cx="3029416" cy="66029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/>
          </a:p>
        </p:txBody>
      </p:sp>
      <p:sp>
        <p:nvSpPr>
          <p:cNvPr id="83" name="テキスト プレースホルダー 11"/>
          <p:cNvSpPr>
            <a:spLocks noGrp="1"/>
          </p:cNvSpPr>
          <p:nvPr>
            <p:ph type="body" sz="quarter" idx="64" hasCustomPrompt="1"/>
          </p:nvPr>
        </p:nvSpPr>
        <p:spPr>
          <a:xfrm>
            <a:off x="11141994" y="2028221"/>
            <a:ext cx="3029416" cy="773203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400" spc="3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84" name="テキスト プレースホルダー 11"/>
          <p:cNvSpPr>
            <a:spLocks noGrp="1"/>
          </p:cNvSpPr>
          <p:nvPr>
            <p:ph type="body" sz="quarter" idx="65" hasCustomPrompt="1"/>
          </p:nvPr>
        </p:nvSpPr>
        <p:spPr>
          <a:xfrm>
            <a:off x="11149412" y="3045084"/>
            <a:ext cx="3029416" cy="624867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0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85" name="テキスト プレースホルダー 11"/>
          <p:cNvSpPr>
            <a:spLocks noGrp="1"/>
          </p:cNvSpPr>
          <p:nvPr>
            <p:ph type="body" sz="quarter" idx="66" hasCustomPrompt="1"/>
          </p:nvPr>
        </p:nvSpPr>
        <p:spPr>
          <a:xfrm>
            <a:off x="11146070" y="3774041"/>
            <a:ext cx="3029416" cy="624867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0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86" name="テキスト プレースホルダー 11"/>
          <p:cNvSpPr>
            <a:spLocks noGrp="1"/>
          </p:cNvSpPr>
          <p:nvPr>
            <p:ph type="body" sz="quarter" idx="67" hasCustomPrompt="1"/>
          </p:nvPr>
        </p:nvSpPr>
        <p:spPr>
          <a:xfrm>
            <a:off x="11146070" y="4520735"/>
            <a:ext cx="3029416" cy="624867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0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87" name="テキスト プレースホルダー 11"/>
          <p:cNvSpPr>
            <a:spLocks noGrp="1"/>
          </p:cNvSpPr>
          <p:nvPr>
            <p:ph type="body" sz="quarter" idx="68" hasCustomPrompt="1"/>
          </p:nvPr>
        </p:nvSpPr>
        <p:spPr>
          <a:xfrm>
            <a:off x="11149412" y="5267429"/>
            <a:ext cx="3029416" cy="624867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0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88" name="テキスト プレースホルダー 11"/>
          <p:cNvSpPr>
            <a:spLocks noGrp="1"/>
          </p:cNvSpPr>
          <p:nvPr>
            <p:ph type="body" sz="quarter" idx="69" hasCustomPrompt="1"/>
          </p:nvPr>
        </p:nvSpPr>
        <p:spPr>
          <a:xfrm>
            <a:off x="11154350" y="6031834"/>
            <a:ext cx="3029416" cy="624867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0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89" name="テキスト プレースホルダー 11"/>
          <p:cNvSpPr>
            <a:spLocks noGrp="1"/>
          </p:cNvSpPr>
          <p:nvPr>
            <p:ph type="body" sz="quarter" idx="70" hasCustomPrompt="1"/>
          </p:nvPr>
        </p:nvSpPr>
        <p:spPr>
          <a:xfrm>
            <a:off x="11141994" y="6773176"/>
            <a:ext cx="3029416" cy="624867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0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94027274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8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500"/>
                            </p:stCondLst>
                            <p:childTnLst>
                              <p:par>
                                <p:cTn id="3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5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6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500"/>
                                        <p:tgtEl>
                                          <p:spTgt spid="6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9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8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1000"/>
                            </p:stCondLst>
                            <p:childTnLst>
                              <p:par>
                                <p:cTn id="6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9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2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5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8" dur="500"/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1" dur="500"/>
                                        <p:tgtEl>
                                          <p:spTgt spid="5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4" dur="500"/>
                                        <p:tgtEl>
                                          <p:spTgt spid="6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7" dur="500"/>
                                        <p:tgtEl>
                                          <p:spTgt spid="6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0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3" dur="500"/>
                                        <p:tgtEl>
                                          <p:spTgt spid="8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1500"/>
                            </p:stCondLst>
                            <p:childTnLst>
                              <p:par>
                                <p:cTn id="9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0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3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6" dur="500"/>
                                        <p:tgtEl>
                                          <p:spTgt spid="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9" dur="500"/>
                                        <p:tgtEl>
                                          <p:spTgt spid="6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2" dur="500"/>
                                        <p:tgtEl>
                                          <p:spTgt spid="7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5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8" dur="500"/>
                                        <p:tgtEl>
                                          <p:spTgt spid="8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1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2" fill="hold">
                            <p:stCondLst>
                              <p:cond delay="2000"/>
                            </p:stCondLst>
                            <p:childTnLst>
                              <p:par>
                                <p:cTn id="12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5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8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1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4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7" dur="500"/>
                                        <p:tgtEl>
                                          <p:spTgt spid="4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0" dur="500"/>
                                        <p:tgtEl>
                                          <p:spTgt spid="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3" dur="500"/>
                                        <p:tgtEl>
                                          <p:spTgt spid="6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6" dur="500"/>
                                        <p:tgtEl>
                                          <p:spTgt spid="7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9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2" dur="500"/>
                                        <p:tgtEl>
                                          <p:spTgt spid="8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3" fill="hold">
                            <p:stCondLst>
                              <p:cond delay="2500"/>
                            </p:stCondLst>
                            <p:childTnLst>
                              <p:par>
                                <p:cTn id="15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6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9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2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5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8" dur="500"/>
                                        <p:tgtEl>
                                          <p:spTgt spid="4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1" dur="500"/>
                                        <p:tgtEl>
                                          <p:spTgt spid="6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4" dur="500"/>
                                        <p:tgtEl>
                                          <p:spTgt spid="6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7" dur="500"/>
                                        <p:tgtEl>
                                          <p:spTgt spid="7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0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3" dur="500"/>
                                        <p:tgtEl>
                                          <p:spTgt spid="8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4" fill="hold">
                            <p:stCondLst>
                              <p:cond delay="3000"/>
                            </p:stCondLst>
                            <p:childTnLst>
                              <p:par>
                                <p:cTn id="18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0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3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6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9" dur="500"/>
                                        <p:tgtEl>
                                          <p:spTgt spid="4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2" dur="500"/>
                                        <p:tgtEl>
                                          <p:spTgt spid="6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5" dur="500"/>
                                        <p:tgtEl>
                                          <p:spTgt spid="6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8" dur="500"/>
                                        <p:tgtEl>
                                          <p:spTgt spid="7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1" dur="5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4" dur="500"/>
                                        <p:tgtEl>
                                          <p:spTgt spid="8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5" fill="hold">
                            <p:stCondLst>
                              <p:cond delay="3500"/>
                            </p:stCondLst>
                            <p:childTnLst>
                              <p:par>
                                <p:cTn id="216" presetID="16" presetClass="entr" presetSubtype="37" fill="hold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218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9" presetID="2" presetClass="entr" presetSubtype="4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1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2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6" grpId="0" animBg="1"/>
      <p:bldP spid="7" grpId="0" animBg="1"/>
      <p:bldP spid="8" grpId="0" animBg="1"/>
      <p:bldP spid="9" grpId="0" animBg="1"/>
      <p:bldP spid="10" grpId="0" animBg="1"/>
      <p:bldP spid="11" grpId="0" animBg="1"/>
      <p:bldP spid="12" grpId="0" animBg="1"/>
      <p:bldP spid="13" grpId="0" animBg="1"/>
      <p:bldP spid="14" grpId="0" animBg="1"/>
      <p:bldP spid="17" grpId="0" animBg="1"/>
      <p:bldP spid="18" grpId="0" animBg="1"/>
      <p:bldP spid="19" grpId="0" animBg="1"/>
      <p:bldP spid="20" grpId="0" animBg="1"/>
      <p:bldP spid="21" grpId="0" animBg="1"/>
      <p:bldP spid="22" grpId="0" animBg="1"/>
      <p:bldP spid="23" grpId="0" animBg="1"/>
      <p:bldP spid="24" grpId="0" animBg="1"/>
      <p:bldP spid="25" grpId="0" animBg="1"/>
      <p:bldP spid="26" grpId="0" animBg="1"/>
      <p:bldP spid="27" grpId="0" animBg="1"/>
      <p:bldP spid="28" grpId="0" animBg="1"/>
      <p:bldP spid="29" grpId="0" animBg="1"/>
      <p:bldP spid="30" grpId="0" animBg="1"/>
      <p:bldP spid="31" grpId="0" animBg="1"/>
      <p:bldP spid="32" grpId="0" animBg="1"/>
      <p:bldP spid="33" grpId="0" animBg="1"/>
      <p:bldP spid="34" grpId="0" animBg="1"/>
      <p:bldP spid="35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6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7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8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9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1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4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2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4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3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4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6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5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7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5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8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5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9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5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0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6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1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6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2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6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3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6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4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6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5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6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6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6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7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6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8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6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9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6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70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7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71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7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72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7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73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7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75" grpId="0"/>
      <p:bldP spid="76" grpId="0" animBg="1"/>
      <p:bldP spid="77" grpId="0" animBg="1"/>
      <p:bldP spid="78" grpId="0" animBg="1"/>
      <p:bldP spid="79" grpId="0" animBg="1"/>
      <p:bldP spid="80" grpId="0" animBg="1"/>
      <p:bldP spid="81" grpId="0" animBg="1"/>
      <p:bldP spid="82" grpId="0" animBg="1"/>
      <p:bldP spid="83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8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84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8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85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8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86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8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87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8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88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8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89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89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55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con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  <a:alpha val="70000"/>
                  </a:prstClr>
                </a:solidFill>
              </a:rPr>
              <a:t>The Power of PowerPoint | thepopp.com</a:t>
            </a:r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87164BF-D67A-46C0-81D2-5BAF67C00C80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  <p:sp>
        <p:nvSpPr>
          <p:cNvPr id="5" name="テキスト プレースホルダー 11"/>
          <p:cNvSpPr>
            <a:spLocks noGrp="1"/>
          </p:cNvSpPr>
          <p:nvPr>
            <p:ph type="body" sz="quarter" idx="39" hasCustomPrompt="1"/>
          </p:nvPr>
        </p:nvSpPr>
        <p:spPr>
          <a:xfrm>
            <a:off x="2097255" y="4558434"/>
            <a:ext cx="14102428" cy="1935215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spcBef>
                <a:spcPts val="0"/>
              </a:spcBef>
              <a:defRPr sz="2400">
                <a:solidFill>
                  <a:schemeClr val="accent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6" name="図プレースホルダー 7"/>
          <p:cNvSpPr>
            <a:spLocks noGrp="1"/>
          </p:cNvSpPr>
          <p:nvPr>
            <p:ph type="pic" sz="quarter" idx="18" hasCustomPrompt="1"/>
          </p:nvPr>
        </p:nvSpPr>
        <p:spPr>
          <a:xfrm>
            <a:off x="8357297" y="2938255"/>
            <a:ext cx="1550994" cy="1550994"/>
          </a:xfrm>
        </p:spPr>
        <p:txBody>
          <a:bodyPr>
            <a:normAutofit/>
          </a:bodyPr>
          <a:lstStyle>
            <a:lvl1pPr>
              <a:defRPr sz="1600"/>
            </a:lvl1pPr>
          </a:lstStyle>
          <a:p>
            <a:r>
              <a:rPr kumimoji="1" lang="en-US" altLang="ja-JP" dirty="0" smtClean="0"/>
              <a:t>ICON</a:t>
            </a:r>
            <a:endParaRPr kumimoji="1" lang="ja-JP" altLang="en-US" dirty="0"/>
          </a:p>
        </p:txBody>
      </p:sp>
    </p:spTree>
    <p:extLst>
      <p:ext uri="{BB962C8B-B14F-4D97-AF65-F5344CB8AC3E}">
        <p14:creationId xmlns:p14="http://schemas.microsoft.com/office/powerpoint/2010/main" val="72241298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" presetClass="entr" presetSubtype="4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>
        <p:tmplLst>
          <p:tmpl>
            <p:tnLst>
              <p:par>
                <p:cTn presetID="2" presetClass="entr" presetSubtype="4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6" grpId="0"/>
    </p:bldLst>
  </p:timing>
</p:sldLayout>
</file>

<file path=ppt/slideLayouts/slideLayout55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Warnin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  <a:alpha val="70000"/>
                  </a:prstClr>
                </a:solidFill>
              </a:rPr>
              <a:t>The Power of PowerPoint | thepopp.com</a:t>
            </a:r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87164BF-D67A-46C0-81D2-5BAF67C00C80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  <p:sp>
        <p:nvSpPr>
          <p:cNvPr id="5" name="テキスト プレースホルダー 11"/>
          <p:cNvSpPr>
            <a:spLocks noGrp="1"/>
          </p:cNvSpPr>
          <p:nvPr>
            <p:ph type="body" sz="quarter" idx="39" hasCustomPrompt="1"/>
          </p:nvPr>
        </p:nvSpPr>
        <p:spPr>
          <a:xfrm>
            <a:off x="2097255" y="2623220"/>
            <a:ext cx="14102428" cy="6300700"/>
          </a:xfrm>
        </p:spPr>
        <p:txBody>
          <a:bodyPr anchor="t">
            <a:noAutofit/>
          </a:bodyPr>
          <a:lstStyle>
            <a:lvl1pPr marL="432000" indent="-432000" algn="l">
              <a:lnSpc>
                <a:spcPct val="120000"/>
              </a:lnSpc>
              <a:spcBef>
                <a:spcPts val="1200"/>
              </a:spcBef>
              <a:buFont typeface="Wingdings" panose="05000000000000000000" pitchFamily="2" charset="2"/>
              <a:buChar char="u"/>
              <a:defRPr sz="2400">
                <a:solidFill>
                  <a:schemeClr val="tx1"/>
                </a:solidFill>
                <a:latin typeface="+mn-lt"/>
              </a:defRPr>
            </a:lvl1pPr>
            <a:lvl2pPr marL="900000" indent="-432000">
              <a:buFont typeface="Wingdings" panose="05000000000000000000" pitchFamily="2" charset="2"/>
              <a:buChar char="l"/>
              <a:defRPr sz="2400">
                <a:solidFill>
                  <a:schemeClr val="tx1">
                    <a:lumMod val="60000"/>
                    <a:lumOff val="40000"/>
                  </a:schemeClr>
                </a:solidFill>
              </a:defRPr>
            </a:lvl2pPr>
          </a:lstStyle>
          <a:p>
            <a:pPr lvl="0"/>
            <a:r>
              <a:rPr lang="en-US" altLang="ja-JP" dirty="0" smtClean="0"/>
              <a:t>Text Here</a:t>
            </a:r>
          </a:p>
          <a:p>
            <a:pPr lvl="1"/>
            <a:r>
              <a:rPr lang="en-US" dirty="0" smtClean="0"/>
              <a:t>ssss</a:t>
            </a:r>
            <a:endParaRPr lang="en-US" dirty="0"/>
          </a:p>
        </p:txBody>
      </p:sp>
      <p:sp>
        <p:nvSpPr>
          <p:cNvPr id="6" name="図プレースホルダー 7"/>
          <p:cNvSpPr>
            <a:spLocks noGrp="1"/>
          </p:cNvSpPr>
          <p:nvPr>
            <p:ph type="pic" sz="quarter" idx="18" hasCustomPrompt="1"/>
          </p:nvPr>
        </p:nvSpPr>
        <p:spPr>
          <a:xfrm>
            <a:off x="8357297" y="1003040"/>
            <a:ext cx="1550994" cy="1550994"/>
          </a:xfrm>
        </p:spPr>
        <p:txBody>
          <a:bodyPr>
            <a:normAutofit/>
          </a:bodyPr>
          <a:lstStyle>
            <a:lvl1pPr>
              <a:defRPr sz="1600"/>
            </a:lvl1pPr>
          </a:lstStyle>
          <a:p>
            <a:r>
              <a:rPr kumimoji="1" lang="en-US" altLang="ja-JP" dirty="0" smtClean="0"/>
              <a:t>ICON</a:t>
            </a:r>
            <a:endParaRPr kumimoji="1" lang="ja-JP" altLang="en-US" dirty="0"/>
          </a:p>
        </p:txBody>
      </p:sp>
    </p:spTree>
    <p:extLst>
      <p:ext uri="{BB962C8B-B14F-4D97-AF65-F5344CB8AC3E}">
        <p14:creationId xmlns:p14="http://schemas.microsoft.com/office/powerpoint/2010/main" val="141597145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" presetClass="entr" presetSubtype="4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>
        <p:tmplLst>
          <p:tmpl>
            <p:tnLst>
              <p:par>
                <p:cTn presetID="2" presetClass="entr" presetSubtype="4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6" grpId="0"/>
    </p:bldLst>
  </p:timing>
</p:sldLayout>
</file>

<file path=ppt/slideLayouts/slideLayout55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ottom 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  <a:alpha val="70000"/>
                  </a:prstClr>
                </a:solidFill>
              </a:rPr>
              <a:t>The Power of PowerPoint | thepopp.com</a:t>
            </a:r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87164BF-D67A-46C0-81D2-5BAF67C00C80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  <p:sp>
        <p:nvSpPr>
          <p:cNvPr id="5" name="テキスト プレースホルダー 11"/>
          <p:cNvSpPr>
            <a:spLocks noGrp="1"/>
          </p:cNvSpPr>
          <p:nvPr>
            <p:ph type="body" sz="quarter" idx="38" hasCustomPrompt="1"/>
          </p:nvPr>
        </p:nvSpPr>
        <p:spPr>
          <a:xfrm>
            <a:off x="2842148" y="6619890"/>
            <a:ext cx="12612643" cy="1224261"/>
          </a:xfrm>
        </p:spPr>
        <p:txBody>
          <a:bodyPr anchor="b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5400" spc="600" baseline="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cxnSp>
        <p:nvCxnSpPr>
          <p:cNvPr id="6" name="直線コネクタ 5"/>
          <p:cNvCxnSpPr/>
          <p:nvPr userDrawn="1"/>
        </p:nvCxnSpPr>
        <p:spPr>
          <a:xfrm flipH="1" flipV="1">
            <a:off x="3332956" y="7853145"/>
            <a:ext cx="11620500" cy="1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テキスト プレースホルダー 11"/>
          <p:cNvSpPr>
            <a:spLocks noGrp="1"/>
          </p:cNvSpPr>
          <p:nvPr>
            <p:ph type="body" sz="quarter" idx="39" hasCustomPrompt="1"/>
          </p:nvPr>
        </p:nvSpPr>
        <p:spPr>
          <a:xfrm>
            <a:off x="2097255" y="7975591"/>
            <a:ext cx="14102428" cy="1539112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spcBef>
                <a:spcPts val="0"/>
              </a:spcBef>
              <a:defRPr sz="24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62802797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decel="100000" fill="hold" grpId="0" nodeType="after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50"/>
                            </p:stCondLst>
                            <p:childTnLst>
                              <p:par>
                                <p:cTn id="10" presetID="16" presetClass="entr" presetSubtype="37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2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50"/>
                            </p:stCondLst>
                            <p:childTnLst>
                              <p:par>
                                <p:cTn id="14" presetID="2" presetClass="entr" presetSubtype="4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>
        <p:tmplLst>
          <p:tmpl>
            <p:tnLst>
              <p:par>
                <p:cTn presetID="2" presetClass="entr" presetSubtype="4" decel="100000" fill="hold" nodeType="afterEffect">
                  <p:stCondLst>
                    <p:cond delay="0"/>
                  </p:stCondLst>
                  <p:iterate type="wd">
                    <p:tmPct val="10000"/>
                  </p:iterate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7" grpId="0">
        <p:tmplLst>
          <p:tmpl>
            <p:tnLst>
              <p:par>
                <p:cTn presetID="2" presetClass="entr" presetSubtype="4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55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No Conten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  <a:alpha val="70000"/>
                  </a:prstClr>
                </a:solidFill>
              </a:rPr>
              <a:t>The Power of PowerPoint | thepopp.com</a:t>
            </a:r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87164BF-D67A-46C0-81D2-5BAF67C00C80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9130110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5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Nothin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15933576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5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ctrTitle"/>
          </p:nvPr>
        </p:nvSpPr>
        <p:spPr>
          <a:xfrm>
            <a:off x="2285802" y="1683545"/>
            <a:ext cx="13714810" cy="3581400"/>
          </a:xfrm>
          <a:prstGeom prst="rect">
            <a:avLst/>
          </a:prstGeom>
        </p:spPr>
        <p:txBody>
          <a:bodyPr lIns="137151" tIns="68575" rIns="137151" bIns="68575" anchor="b"/>
          <a:lstStyle>
            <a:lvl1pPr algn="ctr">
              <a:defRPr sz="9000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Подзаголовок 2"/>
          <p:cNvSpPr>
            <a:spLocks noGrp="1"/>
          </p:cNvSpPr>
          <p:nvPr>
            <p:ph type="subTitle" idx="1"/>
          </p:nvPr>
        </p:nvSpPr>
        <p:spPr>
          <a:xfrm>
            <a:off x="2285802" y="5403057"/>
            <a:ext cx="13714810" cy="2483643"/>
          </a:xfrm>
        </p:spPr>
        <p:txBody>
          <a:bodyPr/>
          <a:lstStyle>
            <a:lvl1pPr marL="0" indent="0" algn="ctr">
              <a:buNone/>
              <a:defRPr sz="3600"/>
            </a:lvl1pPr>
            <a:lvl2pPr marL="685754" indent="0" algn="ctr">
              <a:buNone/>
              <a:defRPr sz="3000"/>
            </a:lvl2pPr>
            <a:lvl3pPr marL="1371509" indent="0" algn="ctr">
              <a:buNone/>
              <a:defRPr sz="2700"/>
            </a:lvl3pPr>
            <a:lvl4pPr marL="2057263" indent="0" algn="ctr">
              <a:buNone/>
              <a:defRPr sz="2400"/>
            </a:lvl4pPr>
            <a:lvl5pPr marL="2743017" indent="0" algn="ctr">
              <a:buNone/>
              <a:defRPr sz="2400"/>
            </a:lvl5pPr>
            <a:lvl6pPr marL="3428771" indent="0" algn="ctr">
              <a:buNone/>
              <a:defRPr sz="2400"/>
            </a:lvl6pPr>
            <a:lvl7pPr marL="4114526" indent="0" algn="ctr">
              <a:buNone/>
              <a:defRPr sz="2400"/>
            </a:lvl7pPr>
            <a:lvl8pPr marL="4800280" indent="0" algn="ctr">
              <a:buNone/>
              <a:defRPr sz="2400"/>
            </a:lvl8pPr>
            <a:lvl9pPr marL="5486034" indent="0" algn="ctr">
              <a:buNone/>
              <a:defRPr sz="2400"/>
            </a:lvl9pPr>
          </a:lstStyle>
          <a:p>
            <a:r>
              <a:rPr lang="ru-RU" smtClean="0"/>
              <a:t>Образец подзаголовка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>
          <a:xfrm>
            <a:off x="1257191" y="9534526"/>
            <a:ext cx="4114443" cy="547688"/>
          </a:xfrm>
          <a:prstGeom prst="rect">
            <a:avLst/>
          </a:prstGeom>
        </p:spPr>
        <p:txBody>
          <a:bodyPr lIns="137151" tIns="68575" rIns="137151" bIns="68575"/>
          <a:lstStyle/>
          <a:p>
            <a:fld id="{48A87A34-81AB-432B-8DAE-1953F412C126}" type="datetimeFigureOut">
              <a:rPr lang="en-US" smtClean="0">
                <a:solidFill>
                  <a:prstClr val="black"/>
                </a:solidFill>
              </a:rPr>
              <a:pPr/>
              <a:t>2/23/2022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D22F896-40B5-4ADD-8801-0D06FADFA095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35182149"/>
      </p:ext>
    </p:extLst>
  </p:cSld>
  <p:clrMapOvr>
    <a:masterClrMapping/>
  </p:clrMapOvr>
</p:sldLayout>
</file>

<file path=ppt/slideLayouts/slideLayout55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 Colum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 hasCustomPrompt="1"/>
          </p:nvPr>
        </p:nvSpPr>
        <p:spPr>
          <a:xfrm>
            <a:off x="637261" y="192950"/>
            <a:ext cx="16741860" cy="1125125"/>
          </a:xfrm>
        </p:spPr>
        <p:txBody>
          <a:bodyPr/>
          <a:lstStyle>
            <a:lvl1pPr>
              <a:defRPr spc="1500" baseline="0"/>
            </a:lvl1pPr>
          </a:lstStyle>
          <a:p>
            <a:r>
              <a:rPr lang="en-US" altLang="ja-JP" dirty="0" smtClean="0"/>
              <a:t>SLIDE TITLE HERE</a:t>
            </a:r>
            <a:endParaRPr kumimoji="1" lang="ja-JP" altLang="en-US" dirty="0"/>
          </a:p>
        </p:txBody>
      </p: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>
          <a:xfrm>
            <a:off x="9413236" y="9591367"/>
            <a:ext cx="7776864" cy="547688"/>
          </a:xfrm>
        </p:spPr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  <a:alpha val="70000"/>
                  </a:prstClr>
                </a:solidFill>
              </a:rPr>
              <a:t>The Power of PowerPoint | thepopp.com</a:t>
            </a:r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>
          <a:xfrm>
            <a:off x="17371930" y="9591367"/>
            <a:ext cx="907291" cy="547688"/>
          </a:xfrm>
        </p:spPr>
        <p:txBody>
          <a:bodyPr/>
          <a:lstStyle/>
          <a:p>
            <a:fld id="{387164BF-D67A-46C0-81D2-5BAF67C00C80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  <p:sp>
        <p:nvSpPr>
          <p:cNvPr id="5" name="テキスト プレースホルダー 11"/>
          <p:cNvSpPr>
            <a:spLocks noGrp="1"/>
          </p:cNvSpPr>
          <p:nvPr>
            <p:ph type="body" sz="quarter" idx="14" hasCustomPrompt="1"/>
          </p:nvPr>
        </p:nvSpPr>
        <p:spPr>
          <a:xfrm>
            <a:off x="1096312" y="2803240"/>
            <a:ext cx="16057784" cy="1043694"/>
          </a:xfrm>
        </p:spPr>
        <p:txBody>
          <a:bodyPr anchor="b">
            <a:noAutofit/>
          </a:bodyPr>
          <a:lstStyle>
            <a:lvl1pPr algn="l">
              <a:defRPr sz="54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6" name="テキスト プレースホルダー 11"/>
          <p:cNvSpPr>
            <a:spLocks noGrp="1"/>
          </p:cNvSpPr>
          <p:nvPr>
            <p:ph type="body" sz="quarter" idx="15" hasCustomPrompt="1"/>
          </p:nvPr>
        </p:nvSpPr>
        <p:spPr>
          <a:xfrm>
            <a:off x="1096312" y="4063380"/>
            <a:ext cx="16057784" cy="3240360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4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23159492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9" decel="100000" fill="hold" grpId="0" nodeType="after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>
        <p:tmplLst>
          <p:tmpl>
            <p:tnLst>
              <p:par>
                <p:cTn presetID="2" presetClass="entr" presetSubtype="9" decel="100000" fill="hold" nodeType="afterEffect">
                  <p:stCondLst>
                    <p:cond delay="0"/>
                  </p:stCondLst>
                  <p:iterate type="wd">
                    <p:tmPct val="10000"/>
                  </p:iterate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0-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6" grpId="0">
        <p:tmplLst>
          <p:tmpl>
            <p:tnLst>
              <p:par>
                <p:cTn presetID="2" presetClass="entr" presetSubtype="4" decel="10000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55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 Colum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 hasCustomPrompt="1"/>
          </p:nvPr>
        </p:nvSpPr>
        <p:spPr>
          <a:xfrm>
            <a:off x="637261" y="192950"/>
            <a:ext cx="16741860" cy="1125125"/>
          </a:xfrm>
        </p:spPr>
        <p:txBody>
          <a:bodyPr/>
          <a:lstStyle>
            <a:lvl1pPr>
              <a:defRPr spc="1500" baseline="0"/>
            </a:lvl1pPr>
          </a:lstStyle>
          <a:p>
            <a:r>
              <a:rPr lang="en-US" altLang="ja-JP" dirty="0" smtClean="0"/>
              <a:t>SLIDE TITLE HERE</a:t>
            </a:r>
            <a:endParaRPr kumimoji="1" lang="ja-JP" altLang="en-US" dirty="0"/>
          </a:p>
        </p:txBody>
      </p: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>
          <a:xfrm>
            <a:off x="9413236" y="9591367"/>
            <a:ext cx="7776864" cy="547688"/>
          </a:xfrm>
        </p:spPr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  <a:alpha val="70000"/>
                  </a:prstClr>
                </a:solidFill>
              </a:rPr>
              <a:t>The Power of PowerPoint | thepopp.com</a:t>
            </a:r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>
          <a:xfrm>
            <a:off x="17371930" y="9591367"/>
            <a:ext cx="907291" cy="547688"/>
          </a:xfrm>
        </p:spPr>
        <p:txBody>
          <a:bodyPr/>
          <a:lstStyle/>
          <a:p>
            <a:fld id="{387164BF-D67A-46C0-81D2-5BAF67C00C80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  <p:sp>
        <p:nvSpPr>
          <p:cNvPr id="5" name="テキスト プレースホルダー 11"/>
          <p:cNvSpPr>
            <a:spLocks noGrp="1"/>
          </p:cNvSpPr>
          <p:nvPr>
            <p:ph type="body" sz="quarter" idx="14" hasCustomPrompt="1"/>
          </p:nvPr>
        </p:nvSpPr>
        <p:spPr>
          <a:xfrm>
            <a:off x="1096312" y="1948145"/>
            <a:ext cx="7641849" cy="1043694"/>
          </a:xfrm>
        </p:spPr>
        <p:txBody>
          <a:bodyPr anchor="b">
            <a:noAutofit/>
          </a:bodyPr>
          <a:lstStyle>
            <a:lvl1pPr algn="l">
              <a:defRPr sz="36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6" name="テキスト プレースホルダー 11"/>
          <p:cNvSpPr>
            <a:spLocks noGrp="1"/>
          </p:cNvSpPr>
          <p:nvPr>
            <p:ph type="body" sz="quarter" idx="15" hasCustomPrompt="1"/>
          </p:nvPr>
        </p:nvSpPr>
        <p:spPr>
          <a:xfrm>
            <a:off x="1096312" y="3036843"/>
            <a:ext cx="7641849" cy="5895655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spcBef>
                <a:spcPts val="1200"/>
              </a:spcBef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7" name="テキスト プレースホルダー 11"/>
          <p:cNvSpPr>
            <a:spLocks noGrp="1"/>
          </p:cNvSpPr>
          <p:nvPr>
            <p:ph type="body" sz="quarter" idx="16" hasCustomPrompt="1"/>
          </p:nvPr>
        </p:nvSpPr>
        <p:spPr>
          <a:xfrm>
            <a:off x="9503246" y="1948145"/>
            <a:ext cx="7641849" cy="1043694"/>
          </a:xfrm>
        </p:spPr>
        <p:txBody>
          <a:bodyPr anchor="b">
            <a:noAutofit/>
          </a:bodyPr>
          <a:lstStyle>
            <a:lvl1pPr algn="l">
              <a:defRPr sz="36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8" name="テキスト プレースホルダー 11"/>
          <p:cNvSpPr>
            <a:spLocks noGrp="1"/>
          </p:cNvSpPr>
          <p:nvPr>
            <p:ph type="body" sz="quarter" idx="17" hasCustomPrompt="1"/>
          </p:nvPr>
        </p:nvSpPr>
        <p:spPr>
          <a:xfrm>
            <a:off x="9503246" y="3036843"/>
            <a:ext cx="7641849" cy="5895655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spcBef>
                <a:spcPts val="1200"/>
              </a:spcBef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9" name="正方形/長方形 8"/>
          <p:cNvSpPr/>
          <p:nvPr userDrawn="1"/>
        </p:nvSpPr>
        <p:spPr>
          <a:xfrm>
            <a:off x="907291" y="2343636"/>
            <a:ext cx="72000" cy="1350150"/>
          </a:xfrm>
          <a:prstGeom prst="rect">
            <a:avLst/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0" name="正方形/長方形 9"/>
          <p:cNvSpPr/>
          <p:nvPr userDrawn="1"/>
        </p:nvSpPr>
        <p:spPr>
          <a:xfrm>
            <a:off x="9323226" y="2353190"/>
            <a:ext cx="72000" cy="1350150"/>
          </a:xfrm>
          <a:prstGeom prst="rect">
            <a:avLst/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8061230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2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500"/>
                            </p:stCondLst>
                            <p:childTnLst>
                              <p:par>
                                <p:cTn id="18" presetID="2" presetClass="entr" presetSubtype="8" decel="10000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2" presetClass="entr" presetSubtype="2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6" presetID="2" presetClass="entr" presetSubtype="4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>
        <p:tmplLst>
          <p:tmpl>
            <p:tnLst>
              <p:par>
                <p:cTn presetID="2" presetClass="entr" presetSubtype="2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6" grpId="0">
        <p:tmplLst>
          <p:tmpl>
            <p:tnLst>
              <p:par>
                <p:cTn presetID="2" presetClass="entr" presetSubtype="4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7" grpId="0">
        <p:tmplLst>
          <p:tmpl>
            <p:tnLst>
              <p:par>
                <p:cTn presetID="2" presetClass="entr" presetSubtype="2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8" grpId="0">
        <p:tmplLst>
          <p:tmpl>
            <p:tnLst>
              <p:par>
                <p:cTn presetID="2" presetClass="entr" presetSubtype="4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9" grpId="0" animBg="1"/>
      <p:bldP spid="10" grpId="0" animBg="1"/>
    </p:bldLst>
  </p:timing>
</p:sldLayout>
</file>

<file path=ppt/slideLayouts/slideLayout55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 Images - Horizont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正方形/長方形 23"/>
          <p:cNvSpPr/>
          <p:nvPr userDrawn="1"/>
        </p:nvSpPr>
        <p:spPr>
          <a:xfrm>
            <a:off x="1596993" y="7033710"/>
            <a:ext cx="4185465" cy="2340260"/>
          </a:xfrm>
          <a:prstGeom prst="rect">
            <a:avLst/>
          </a:prstGeom>
          <a:solidFill>
            <a:schemeClr val="accent1">
              <a:lumMod val="20000"/>
              <a:lumOff val="80000"/>
              <a:alpha val="3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23" name="正方形/長方形 22"/>
          <p:cNvSpPr/>
          <p:nvPr userDrawn="1"/>
        </p:nvSpPr>
        <p:spPr>
          <a:xfrm>
            <a:off x="1596993" y="4423420"/>
            <a:ext cx="4185465" cy="2340260"/>
          </a:xfrm>
          <a:prstGeom prst="rect">
            <a:avLst/>
          </a:prstGeom>
          <a:solidFill>
            <a:schemeClr val="accent1">
              <a:lumMod val="20000"/>
              <a:lumOff val="80000"/>
              <a:alpha val="3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5" name="正方形/長方形 4"/>
          <p:cNvSpPr/>
          <p:nvPr userDrawn="1"/>
        </p:nvSpPr>
        <p:spPr>
          <a:xfrm>
            <a:off x="1596993" y="1768125"/>
            <a:ext cx="4185465" cy="2340260"/>
          </a:xfrm>
          <a:prstGeom prst="rect">
            <a:avLst/>
          </a:prstGeom>
          <a:solidFill>
            <a:schemeClr val="accent1">
              <a:lumMod val="20000"/>
              <a:lumOff val="80000"/>
              <a:alpha val="3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2" name="タイトル 1"/>
          <p:cNvSpPr>
            <a:spLocks noGrp="1"/>
          </p:cNvSpPr>
          <p:nvPr>
            <p:ph type="title" hasCustomPrompt="1"/>
          </p:nvPr>
        </p:nvSpPr>
        <p:spPr>
          <a:xfrm>
            <a:off x="637261" y="192950"/>
            <a:ext cx="16741860" cy="1125125"/>
          </a:xfrm>
        </p:spPr>
        <p:txBody>
          <a:bodyPr/>
          <a:lstStyle>
            <a:lvl1pPr>
              <a:defRPr spc="1500" baseline="0"/>
            </a:lvl1pPr>
          </a:lstStyle>
          <a:p>
            <a:r>
              <a:rPr lang="en-US" altLang="ja-JP" dirty="0" smtClean="0"/>
              <a:t>SLIDE TITLE HERE</a:t>
            </a:r>
            <a:endParaRPr kumimoji="1" lang="ja-JP" altLang="en-US" dirty="0"/>
          </a:p>
        </p:txBody>
      </p: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>
          <a:xfrm>
            <a:off x="9413236" y="9591367"/>
            <a:ext cx="7776864" cy="547688"/>
          </a:xfrm>
        </p:spPr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  <a:alpha val="70000"/>
                  </a:prstClr>
                </a:solidFill>
              </a:rPr>
              <a:t>The Power of PowerPoint | thepopp.com</a:t>
            </a:r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>
          <a:xfrm>
            <a:off x="17371930" y="9591367"/>
            <a:ext cx="907291" cy="547688"/>
          </a:xfrm>
        </p:spPr>
        <p:txBody>
          <a:bodyPr/>
          <a:lstStyle/>
          <a:p>
            <a:fld id="{387164BF-D67A-46C0-81D2-5BAF67C00C80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  <p:sp>
        <p:nvSpPr>
          <p:cNvPr id="10" name="図プレースホルダー 9"/>
          <p:cNvSpPr>
            <a:spLocks noGrp="1"/>
          </p:cNvSpPr>
          <p:nvPr>
            <p:ph type="pic" sz="quarter" idx="12" hasCustomPrompt="1"/>
          </p:nvPr>
        </p:nvSpPr>
        <p:spPr>
          <a:xfrm>
            <a:off x="1740034" y="1933890"/>
            <a:ext cx="3899383" cy="2008731"/>
          </a:xfrm>
          <a:prstGeom prst="rect">
            <a:avLst/>
          </a:prstGeom>
        </p:spPr>
        <p:txBody>
          <a:bodyPr/>
          <a:lstStyle>
            <a:lvl1pPr>
              <a:defRPr baseline="0"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/>
          </a:p>
        </p:txBody>
      </p:sp>
      <p:sp>
        <p:nvSpPr>
          <p:cNvPr id="14" name="図プレースホルダー 9"/>
          <p:cNvSpPr>
            <a:spLocks noGrp="1"/>
          </p:cNvSpPr>
          <p:nvPr>
            <p:ph type="pic" sz="quarter" idx="13" hasCustomPrompt="1"/>
          </p:nvPr>
        </p:nvSpPr>
        <p:spPr>
          <a:xfrm>
            <a:off x="1740034" y="4589185"/>
            <a:ext cx="3899383" cy="2008731"/>
          </a:xfrm>
          <a:prstGeom prst="rect">
            <a:avLst/>
          </a:prstGeom>
        </p:spPr>
        <p:txBody>
          <a:bodyPr/>
          <a:lstStyle/>
          <a:p>
            <a:r>
              <a:rPr kumimoji="1" lang="en-US" altLang="ja-JP" dirty="0" smtClean="0"/>
              <a:t>Add an image</a:t>
            </a:r>
            <a:endParaRPr kumimoji="1" lang="ja-JP" altLang="en-US" dirty="0"/>
          </a:p>
        </p:txBody>
      </p:sp>
      <p:sp>
        <p:nvSpPr>
          <p:cNvPr id="16" name="図プレースホルダー 9"/>
          <p:cNvSpPr>
            <a:spLocks noGrp="1"/>
          </p:cNvSpPr>
          <p:nvPr>
            <p:ph type="pic" sz="quarter" idx="14" hasCustomPrompt="1"/>
          </p:nvPr>
        </p:nvSpPr>
        <p:spPr>
          <a:xfrm>
            <a:off x="1740034" y="7199475"/>
            <a:ext cx="3899383" cy="2008731"/>
          </a:xfrm>
          <a:prstGeom prst="rect">
            <a:avLst/>
          </a:prstGeom>
        </p:spPr>
        <p:txBody>
          <a:bodyPr/>
          <a:lstStyle>
            <a:lvl1pPr marL="0" marR="0" indent="0" algn="l" defTabSz="1632753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 smtClean="0"/>
          </a:p>
          <a:p>
            <a:endParaRPr kumimoji="1" lang="ja-JP" altLang="en-US" dirty="0"/>
          </a:p>
        </p:txBody>
      </p:sp>
      <p:sp>
        <p:nvSpPr>
          <p:cNvPr id="17" name="テキスト プレースホルダー 11"/>
          <p:cNvSpPr>
            <a:spLocks noGrp="1"/>
          </p:cNvSpPr>
          <p:nvPr>
            <p:ph type="body" sz="quarter" idx="15" hasCustomPrompt="1"/>
          </p:nvPr>
        </p:nvSpPr>
        <p:spPr>
          <a:xfrm>
            <a:off x="6026230" y="2347555"/>
            <a:ext cx="10677816" cy="1744121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8" name="テキスト プレースホルダー 11"/>
          <p:cNvSpPr>
            <a:spLocks noGrp="1"/>
          </p:cNvSpPr>
          <p:nvPr>
            <p:ph type="body" sz="quarter" idx="16" hasCustomPrompt="1"/>
          </p:nvPr>
        </p:nvSpPr>
        <p:spPr>
          <a:xfrm>
            <a:off x="6026230" y="1768125"/>
            <a:ext cx="10677816" cy="773203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32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9" name="テキスト プレースホルダー 11"/>
          <p:cNvSpPr>
            <a:spLocks noGrp="1"/>
          </p:cNvSpPr>
          <p:nvPr>
            <p:ph type="body" sz="quarter" idx="17" hasCustomPrompt="1"/>
          </p:nvPr>
        </p:nvSpPr>
        <p:spPr>
          <a:xfrm>
            <a:off x="6026230" y="5005227"/>
            <a:ext cx="10677816" cy="1744121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0" name="テキスト プレースホルダー 11"/>
          <p:cNvSpPr>
            <a:spLocks noGrp="1"/>
          </p:cNvSpPr>
          <p:nvPr>
            <p:ph type="body" sz="quarter" idx="18" hasCustomPrompt="1"/>
          </p:nvPr>
        </p:nvSpPr>
        <p:spPr>
          <a:xfrm>
            <a:off x="6026230" y="4425797"/>
            <a:ext cx="10677816" cy="773203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32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1" name="テキスト プレースホルダー 11"/>
          <p:cNvSpPr>
            <a:spLocks noGrp="1"/>
          </p:cNvSpPr>
          <p:nvPr>
            <p:ph type="body" sz="quarter" idx="19" hasCustomPrompt="1"/>
          </p:nvPr>
        </p:nvSpPr>
        <p:spPr>
          <a:xfrm>
            <a:off x="6026230" y="7629849"/>
            <a:ext cx="10677816" cy="1744121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2" name="テキスト プレースホルダー 11"/>
          <p:cNvSpPr>
            <a:spLocks noGrp="1"/>
          </p:cNvSpPr>
          <p:nvPr>
            <p:ph type="body" sz="quarter" idx="20" hasCustomPrompt="1"/>
          </p:nvPr>
        </p:nvSpPr>
        <p:spPr>
          <a:xfrm>
            <a:off x="6026230" y="7050419"/>
            <a:ext cx="10677816" cy="773203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32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01475522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500"/>
                            </p:stCondLst>
                            <p:childTnLst>
                              <p:par>
                                <p:cTn id="18" presetID="10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1500"/>
                            </p:stCondLst>
                            <p:childTnLst>
                              <p:par>
                                <p:cTn id="31" presetID="10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" grpId="0" animBg="1"/>
      <p:bldP spid="23" grpId="0" animBg="1"/>
      <p:bldP spid="5" grpId="0" animBg="1"/>
      <p:bldP spid="10" grpId="0"/>
      <p:bldP spid="14" grpId="0"/>
      <p:bldP spid="16" grpId="0"/>
      <p:bldP spid="17" grpId="0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8" grpId="0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9" grpId="0">
        <p:tmplLst>
          <p:tmpl>
            <p:tnLst>
              <p:par>
                <p:cTn presetID="10" presetClass="entr" presetSubtype="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0" grpId="0">
        <p:tmplLst>
          <p:tmpl>
            <p:tnLst>
              <p:par>
                <p:cTn presetID="10" presetClass="entr" presetSubtype="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1" grpId="0">
        <p:tmplLst>
          <p:tmpl>
            <p:tnLst>
              <p:par>
                <p:cTn presetID="10" presetClass="entr" presetSubtype="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2" grpId="0">
        <p:tmplLst>
          <p:tmpl>
            <p:tnLst>
              <p:par>
                <p:cTn presetID="10" presetClass="entr" presetSubtype="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2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55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 Colum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 hasCustomPrompt="1"/>
          </p:nvPr>
        </p:nvSpPr>
        <p:spPr>
          <a:xfrm>
            <a:off x="637261" y="192950"/>
            <a:ext cx="16741860" cy="1125125"/>
          </a:xfrm>
        </p:spPr>
        <p:txBody>
          <a:bodyPr/>
          <a:lstStyle>
            <a:lvl1pPr>
              <a:defRPr spc="1500" baseline="0"/>
            </a:lvl1pPr>
          </a:lstStyle>
          <a:p>
            <a:r>
              <a:rPr lang="en-US" altLang="ja-JP" dirty="0" smtClean="0"/>
              <a:t>SLIDE TITLE HERE</a:t>
            </a:r>
            <a:endParaRPr kumimoji="1" lang="ja-JP" altLang="en-US" dirty="0"/>
          </a:p>
        </p:txBody>
      </p: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>
          <a:xfrm>
            <a:off x="9413236" y="9591367"/>
            <a:ext cx="7776864" cy="547688"/>
          </a:xfrm>
        </p:spPr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  <a:alpha val="70000"/>
                  </a:prstClr>
                </a:solidFill>
              </a:rPr>
              <a:t>The Power of PowerPoint | thepopp.com</a:t>
            </a:r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>
          <a:xfrm>
            <a:off x="17371930" y="9591367"/>
            <a:ext cx="907291" cy="547688"/>
          </a:xfrm>
        </p:spPr>
        <p:txBody>
          <a:bodyPr/>
          <a:lstStyle/>
          <a:p>
            <a:fld id="{387164BF-D67A-46C0-81D2-5BAF67C00C80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  <p:sp>
        <p:nvSpPr>
          <p:cNvPr id="5" name="テキスト プレースホルダー 11"/>
          <p:cNvSpPr>
            <a:spLocks noGrp="1"/>
          </p:cNvSpPr>
          <p:nvPr>
            <p:ph type="body" sz="quarter" idx="14" hasCustomPrompt="1"/>
          </p:nvPr>
        </p:nvSpPr>
        <p:spPr>
          <a:xfrm>
            <a:off x="1096312" y="1948145"/>
            <a:ext cx="5171868" cy="1043694"/>
          </a:xfrm>
        </p:spPr>
        <p:txBody>
          <a:bodyPr anchor="b">
            <a:noAutofit/>
          </a:bodyPr>
          <a:lstStyle>
            <a:lvl1pPr algn="l">
              <a:defRPr sz="36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6" name="テキスト プレースホルダー 11"/>
          <p:cNvSpPr>
            <a:spLocks noGrp="1"/>
          </p:cNvSpPr>
          <p:nvPr>
            <p:ph type="body" sz="quarter" idx="15" hasCustomPrompt="1"/>
          </p:nvPr>
        </p:nvSpPr>
        <p:spPr>
          <a:xfrm>
            <a:off x="1096312" y="3036843"/>
            <a:ext cx="5171868" cy="5895655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spcBef>
                <a:spcPts val="1200"/>
              </a:spcBef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9" name="テキスト プレースホルダー 11"/>
          <p:cNvSpPr>
            <a:spLocks noGrp="1"/>
          </p:cNvSpPr>
          <p:nvPr>
            <p:ph type="body" sz="quarter" idx="16" hasCustomPrompt="1"/>
          </p:nvPr>
        </p:nvSpPr>
        <p:spPr>
          <a:xfrm>
            <a:off x="6532916" y="1984572"/>
            <a:ext cx="5171868" cy="1043694"/>
          </a:xfrm>
        </p:spPr>
        <p:txBody>
          <a:bodyPr anchor="b">
            <a:noAutofit/>
          </a:bodyPr>
          <a:lstStyle>
            <a:lvl1pPr algn="l">
              <a:defRPr sz="36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0" name="テキスト プレースホルダー 11"/>
          <p:cNvSpPr>
            <a:spLocks noGrp="1"/>
          </p:cNvSpPr>
          <p:nvPr>
            <p:ph type="body" sz="quarter" idx="17" hasCustomPrompt="1"/>
          </p:nvPr>
        </p:nvSpPr>
        <p:spPr>
          <a:xfrm>
            <a:off x="6532916" y="3073270"/>
            <a:ext cx="5171868" cy="5895655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spcBef>
                <a:spcPts val="1200"/>
              </a:spcBef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1" name="テキスト プレースホルダー 11"/>
          <p:cNvSpPr>
            <a:spLocks noGrp="1"/>
          </p:cNvSpPr>
          <p:nvPr>
            <p:ph type="body" sz="quarter" idx="18" hasCustomPrompt="1"/>
          </p:nvPr>
        </p:nvSpPr>
        <p:spPr>
          <a:xfrm>
            <a:off x="11978521" y="1984572"/>
            <a:ext cx="5171868" cy="1043694"/>
          </a:xfrm>
        </p:spPr>
        <p:txBody>
          <a:bodyPr anchor="b">
            <a:noAutofit/>
          </a:bodyPr>
          <a:lstStyle>
            <a:lvl1pPr algn="l">
              <a:defRPr sz="36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2" name="テキスト プレースホルダー 11"/>
          <p:cNvSpPr>
            <a:spLocks noGrp="1"/>
          </p:cNvSpPr>
          <p:nvPr>
            <p:ph type="body" sz="quarter" idx="19" hasCustomPrompt="1"/>
          </p:nvPr>
        </p:nvSpPr>
        <p:spPr>
          <a:xfrm>
            <a:off x="11978521" y="3073270"/>
            <a:ext cx="5171868" cy="5895655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spcBef>
                <a:spcPts val="1200"/>
              </a:spcBef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3" name="正方形/長方形 12"/>
          <p:cNvSpPr/>
          <p:nvPr userDrawn="1"/>
        </p:nvSpPr>
        <p:spPr>
          <a:xfrm>
            <a:off x="907291" y="2356902"/>
            <a:ext cx="72000" cy="1350150"/>
          </a:xfrm>
          <a:prstGeom prst="rect">
            <a:avLst/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4" name="正方形/長方形 13"/>
          <p:cNvSpPr/>
          <p:nvPr userDrawn="1"/>
        </p:nvSpPr>
        <p:spPr>
          <a:xfrm>
            <a:off x="6352896" y="2356902"/>
            <a:ext cx="72000" cy="1350150"/>
          </a:xfrm>
          <a:prstGeom prst="rect">
            <a:avLst/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5" name="正方形/長方形 14"/>
          <p:cNvSpPr/>
          <p:nvPr userDrawn="1"/>
        </p:nvSpPr>
        <p:spPr>
          <a:xfrm>
            <a:off x="11798501" y="2356902"/>
            <a:ext cx="72000" cy="1350150"/>
          </a:xfrm>
          <a:prstGeom prst="rect">
            <a:avLst/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0553864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2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500"/>
                            </p:stCondLst>
                            <p:childTnLst>
                              <p:par>
                                <p:cTn id="18" presetID="2" presetClass="entr" presetSubtype="8" decel="10000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2" presetClass="entr" presetSubtype="2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6" presetID="2" presetClass="entr" presetSubtype="4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1500"/>
                            </p:stCondLst>
                            <p:childTnLst>
                              <p:par>
                                <p:cTn id="31" presetID="2" presetClass="entr" presetSubtype="8" decel="10000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2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4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6" grpId="0"/>
      <p:bldP spid="9" grpId="0"/>
      <p:bldP spid="10" grpId="0"/>
      <p:bldP spid="11" grpId="0"/>
      <p:bldP spid="12" grpId="0"/>
      <p:bldP spid="13" grpId="0" animBg="1"/>
      <p:bldP spid="14" grpId="0" animBg="1"/>
      <p:bldP spid="15" grpId="0" animBg="1"/>
    </p:bldLst>
  </p:timing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able 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en-US" altLang="ja-JP" dirty="0" smtClean="0"/>
              <a:t>SLIDE TITLE HERE</a:t>
            </a:r>
            <a:endParaRPr kumimoji="1" lang="ja-JP" altLang="en-US" dirty="0"/>
          </a:p>
        </p:txBody>
      </p: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 smtClean="0"/>
              <a:t>The Power of PowerPoint | thepopp.com</a:t>
            </a:r>
            <a:endParaRPr lang="en-US" dirty="0"/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87164BF-D67A-46C0-81D2-5BAF67C00C80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5" name="1 つの角を丸めた四角形 4"/>
          <p:cNvSpPr/>
          <p:nvPr userDrawn="1"/>
        </p:nvSpPr>
        <p:spPr>
          <a:xfrm flipH="1">
            <a:off x="1034618" y="1890577"/>
            <a:ext cx="3780420" cy="2520000"/>
          </a:xfrm>
          <a:prstGeom prst="round1Rect">
            <a:avLst>
              <a:gd name="adj" fmla="val 6860"/>
            </a:avLst>
          </a:prstGeom>
          <a:solidFill>
            <a:schemeClr val="accent1">
              <a:lumMod val="75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/>
          </a:p>
        </p:txBody>
      </p:sp>
      <p:sp>
        <p:nvSpPr>
          <p:cNvPr id="11" name="正方形/長方形 10"/>
          <p:cNvSpPr/>
          <p:nvPr userDrawn="1"/>
        </p:nvSpPr>
        <p:spPr>
          <a:xfrm>
            <a:off x="1037960" y="4503049"/>
            <a:ext cx="3777078" cy="660290"/>
          </a:xfrm>
          <a:prstGeom prst="rect">
            <a:avLst/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/>
          </a:p>
        </p:txBody>
      </p:sp>
      <p:sp>
        <p:nvSpPr>
          <p:cNvPr id="12" name="正方形/長方形 11"/>
          <p:cNvSpPr/>
          <p:nvPr userDrawn="1"/>
        </p:nvSpPr>
        <p:spPr>
          <a:xfrm>
            <a:off x="1037960" y="5249743"/>
            <a:ext cx="3777078" cy="660290"/>
          </a:xfrm>
          <a:prstGeom prst="rect">
            <a:avLst/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r"/>
            <a:endParaRPr kumimoji="1" lang="ja-JP" altLang="en-US"/>
          </a:p>
        </p:txBody>
      </p:sp>
      <p:sp>
        <p:nvSpPr>
          <p:cNvPr id="13" name="正方形/長方形 12"/>
          <p:cNvSpPr/>
          <p:nvPr userDrawn="1"/>
        </p:nvSpPr>
        <p:spPr>
          <a:xfrm>
            <a:off x="1037960" y="5996437"/>
            <a:ext cx="3777078" cy="660290"/>
          </a:xfrm>
          <a:prstGeom prst="rect">
            <a:avLst/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/>
          </a:p>
        </p:txBody>
      </p:sp>
      <p:sp>
        <p:nvSpPr>
          <p:cNvPr id="14" name="1 つの角を丸めた四角形 13"/>
          <p:cNvSpPr/>
          <p:nvPr userDrawn="1"/>
        </p:nvSpPr>
        <p:spPr>
          <a:xfrm flipH="1" flipV="1">
            <a:off x="1037960" y="6743133"/>
            <a:ext cx="3777078" cy="660290"/>
          </a:xfrm>
          <a:prstGeom prst="round1Rect">
            <a:avLst>
              <a:gd name="adj" fmla="val 29767"/>
            </a:avLst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r"/>
            <a:endParaRPr kumimoji="1" lang="ja-JP" altLang="en-US"/>
          </a:p>
        </p:txBody>
      </p:sp>
      <p:sp>
        <p:nvSpPr>
          <p:cNvPr id="19" name="正方形/長方形 18"/>
          <p:cNvSpPr/>
          <p:nvPr userDrawn="1"/>
        </p:nvSpPr>
        <p:spPr>
          <a:xfrm>
            <a:off x="4878870" y="4503049"/>
            <a:ext cx="4042080" cy="66029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 dirty="0"/>
          </a:p>
        </p:txBody>
      </p:sp>
      <p:sp>
        <p:nvSpPr>
          <p:cNvPr id="20" name="正方形/長方形 19"/>
          <p:cNvSpPr/>
          <p:nvPr userDrawn="1"/>
        </p:nvSpPr>
        <p:spPr>
          <a:xfrm>
            <a:off x="4878870" y="5249743"/>
            <a:ext cx="4042080" cy="66029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/>
          </a:p>
        </p:txBody>
      </p:sp>
      <p:sp>
        <p:nvSpPr>
          <p:cNvPr id="21" name="正方形/長方形 20"/>
          <p:cNvSpPr/>
          <p:nvPr userDrawn="1"/>
        </p:nvSpPr>
        <p:spPr>
          <a:xfrm>
            <a:off x="4878870" y="5996437"/>
            <a:ext cx="4042080" cy="66029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/>
          </a:p>
        </p:txBody>
      </p:sp>
      <p:sp>
        <p:nvSpPr>
          <p:cNvPr id="22" name="正方形/長方形 21"/>
          <p:cNvSpPr/>
          <p:nvPr userDrawn="1"/>
        </p:nvSpPr>
        <p:spPr>
          <a:xfrm>
            <a:off x="4878870" y="6743133"/>
            <a:ext cx="4042080" cy="66029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/>
          </a:p>
        </p:txBody>
      </p:sp>
      <p:sp>
        <p:nvSpPr>
          <p:cNvPr id="25" name="正方形/長方形 24"/>
          <p:cNvSpPr/>
          <p:nvPr userDrawn="1"/>
        </p:nvSpPr>
        <p:spPr>
          <a:xfrm>
            <a:off x="8989720" y="4503049"/>
            <a:ext cx="4042080" cy="66029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/>
          </a:p>
        </p:txBody>
      </p:sp>
      <p:sp>
        <p:nvSpPr>
          <p:cNvPr id="26" name="正方形/長方形 25"/>
          <p:cNvSpPr/>
          <p:nvPr userDrawn="1"/>
        </p:nvSpPr>
        <p:spPr>
          <a:xfrm>
            <a:off x="8989720" y="5249743"/>
            <a:ext cx="4042080" cy="66029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/>
          </a:p>
        </p:txBody>
      </p:sp>
      <p:sp>
        <p:nvSpPr>
          <p:cNvPr id="27" name="正方形/長方形 26"/>
          <p:cNvSpPr/>
          <p:nvPr userDrawn="1"/>
        </p:nvSpPr>
        <p:spPr>
          <a:xfrm>
            <a:off x="8989720" y="5996437"/>
            <a:ext cx="4042080" cy="66029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/>
          </a:p>
        </p:txBody>
      </p:sp>
      <p:sp>
        <p:nvSpPr>
          <p:cNvPr id="28" name="正方形/長方形 27"/>
          <p:cNvSpPr/>
          <p:nvPr userDrawn="1"/>
        </p:nvSpPr>
        <p:spPr>
          <a:xfrm>
            <a:off x="8989720" y="6743133"/>
            <a:ext cx="4042080" cy="66029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/>
          </a:p>
        </p:txBody>
      </p:sp>
      <p:sp>
        <p:nvSpPr>
          <p:cNvPr id="31" name="正方形/長方形 30"/>
          <p:cNvSpPr/>
          <p:nvPr userDrawn="1"/>
        </p:nvSpPr>
        <p:spPr>
          <a:xfrm>
            <a:off x="13100571" y="4503049"/>
            <a:ext cx="4042080" cy="66029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/>
          </a:p>
        </p:txBody>
      </p:sp>
      <p:sp>
        <p:nvSpPr>
          <p:cNvPr id="32" name="正方形/長方形 31"/>
          <p:cNvSpPr/>
          <p:nvPr userDrawn="1"/>
        </p:nvSpPr>
        <p:spPr>
          <a:xfrm>
            <a:off x="13100571" y="5249743"/>
            <a:ext cx="4042080" cy="66029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/>
          </a:p>
        </p:txBody>
      </p:sp>
      <p:sp>
        <p:nvSpPr>
          <p:cNvPr id="33" name="正方形/長方形 32"/>
          <p:cNvSpPr/>
          <p:nvPr userDrawn="1"/>
        </p:nvSpPr>
        <p:spPr>
          <a:xfrm>
            <a:off x="13100571" y="5996437"/>
            <a:ext cx="4042080" cy="66029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/>
          </a:p>
        </p:txBody>
      </p:sp>
      <p:sp>
        <p:nvSpPr>
          <p:cNvPr id="34" name="1 つの角を丸めた四角形 33"/>
          <p:cNvSpPr/>
          <p:nvPr userDrawn="1"/>
        </p:nvSpPr>
        <p:spPr>
          <a:xfrm flipV="1">
            <a:off x="13100571" y="6743133"/>
            <a:ext cx="4042080" cy="660290"/>
          </a:xfrm>
          <a:prstGeom prst="round1Rect">
            <a:avLst>
              <a:gd name="adj" fmla="val 27896"/>
            </a:avLst>
          </a:prstGeom>
          <a:solidFill>
            <a:schemeClr val="accent1">
              <a:lumMod val="40000"/>
              <a:lumOff val="6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/>
          </a:p>
        </p:txBody>
      </p:sp>
      <p:sp>
        <p:nvSpPr>
          <p:cNvPr id="40" name="テキスト プレースホルダー 11"/>
          <p:cNvSpPr>
            <a:spLocks noGrp="1"/>
          </p:cNvSpPr>
          <p:nvPr>
            <p:ph type="body" sz="quarter" idx="41" hasCustomPrompt="1"/>
          </p:nvPr>
        </p:nvSpPr>
        <p:spPr>
          <a:xfrm>
            <a:off x="1037960" y="4503049"/>
            <a:ext cx="3777078" cy="624867"/>
          </a:xfrm>
        </p:spPr>
        <p:txBody>
          <a:bodyPr anchor="ctr">
            <a:noAutofit/>
          </a:bodyPr>
          <a:lstStyle>
            <a:lvl1pPr algn="r">
              <a:lnSpc>
                <a:spcPct val="120000"/>
              </a:lnSpc>
              <a:defRPr sz="2400" spc="3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41" name="テキスト プレースホルダー 11"/>
          <p:cNvSpPr>
            <a:spLocks noGrp="1"/>
          </p:cNvSpPr>
          <p:nvPr>
            <p:ph type="body" sz="quarter" idx="42" hasCustomPrompt="1"/>
          </p:nvPr>
        </p:nvSpPr>
        <p:spPr>
          <a:xfrm>
            <a:off x="1037960" y="5249743"/>
            <a:ext cx="3777078" cy="624867"/>
          </a:xfrm>
        </p:spPr>
        <p:txBody>
          <a:bodyPr anchor="ctr">
            <a:noAutofit/>
          </a:bodyPr>
          <a:lstStyle>
            <a:lvl1pPr algn="r">
              <a:lnSpc>
                <a:spcPct val="120000"/>
              </a:lnSpc>
              <a:defRPr sz="2400" spc="3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42" name="テキスト プレースホルダー 11"/>
          <p:cNvSpPr>
            <a:spLocks noGrp="1"/>
          </p:cNvSpPr>
          <p:nvPr>
            <p:ph type="body" sz="quarter" idx="43" hasCustomPrompt="1"/>
          </p:nvPr>
        </p:nvSpPr>
        <p:spPr>
          <a:xfrm>
            <a:off x="1037960" y="6014148"/>
            <a:ext cx="3777078" cy="624867"/>
          </a:xfrm>
        </p:spPr>
        <p:txBody>
          <a:bodyPr anchor="ctr">
            <a:noAutofit/>
          </a:bodyPr>
          <a:lstStyle>
            <a:lvl1pPr algn="r">
              <a:lnSpc>
                <a:spcPct val="120000"/>
              </a:lnSpc>
              <a:defRPr sz="2400" spc="3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43" name="テキスト プレースホルダー 11"/>
          <p:cNvSpPr>
            <a:spLocks noGrp="1"/>
          </p:cNvSpPr>
          <p:nvPr>
            <p:ph type="body" sz="quarter" idx="44" hasCustomPrompt="1"/>
          </p:nvPr>
        </p:nvSpPr>
        <p:spPr>
          <a:xfrm>
            <a:off x="1037960" y="6755490"/>
            <a:ext cx="3777078" cy="624867"/>
          </a:xfrm>
        </p:spPr>
        <p:txBody>
          <a:bodyPr anchor="ctr">
            <a:noAutofit/>
          </a:bodyPr>
          <a:lstStyle>
            <a:lvl1pPr algn="r">
              <a:lnSpc>
                <a:spcPct val="120000"/>
              </a:lnSpc>
              <a:defRPr sz="2400" spc="3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58" name="テキスト プレースホルダー 11"/>
          <p:cNvSpPr>
            <a:spLocks noGrp="1"/>
          </p:cNvSpPr>
          <p:nvPr>
            <p:ph type="body" sz="quarter" idx="47" hasCustomPrompt="1"/>
          </p:nvPr>
        </p:nvSpPr>
        <p:spPr>
          <a:xfrm>
            <a:off x="4875528" y="4520735"/>
            <a:ext cx="4042080" cy="624867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0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59" name="テキスト プレースホルダー 11"/>
          <p:cNvSpPr>
            <a:spLocks noGrp="1"/>
          </p:cNvSpPr>
          <p:nvPr>
            <p:ph type="body" sz="quarter" idx="48" hasCustomPrompt="1"/>
          </p:nvPr>
        </p:nvSpPr>
        <p:spPr>
          <a:xfrm>
            <a:off x="4878870" y="5267429"/>
            <a:ext cx="4042080" cy="624867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0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60" name="テキスト プレースホルダー 11"/>
          <p:cNvSpPr>
            <a:spLocks noGrp="1"/>
          </p:cNvSpPr>
          <p:nvPr>
            <p:ph type="body" sz="quarter" idx="49" hasCustomPrompt="1"/>
          </p:nvPr>
        </p:nvSpPr>
        <p:spPr>
          <a:xfrm>
            <a:off x="4883808" y="6031834"/>
            <a:ext cx="4042080" cy="624867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0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61" name="テキスト プレースホルダー 11"/>
          <p:cNvSpPr>
            <a:spLocks noGrp="1"/>
          </p:cNvSpPr>
          <p:nvPr>
            <p:ph type="body" sz="quarter" idx="50" hasCustomPrompt="1"/>
          </p:nvPr>
        </p:nvSpPr>
        <p:spPr>
          <a:xfrm>
            <a:off x="4871452" y="6773176"/>
            <a:ext cx="4042080" cy="624867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0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64" name="テキスト プレースホルダー 11"/>
          <p:cNvSpPr>
            <a:spLocks noGrp="1"/>
          </p:cNvSpPr>
          <p:nvPr>
            <p:ph type="body" sz="quarter" idx="53" hasCustomPrompt="1"/>
          </p:nvPr>
        </p:nvSpPr>
        <p:spPr>
          <a:xfrm>
            <a:off x="9004566" y="4520735"/>
            <a:ext cx="4042080" cy="624867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0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65" name="テキスト プレースホルダー 11"/>
          <p:cNvSpPr>
            <a:spLocks noGrp="1"/>
          </p:cNvSpPr>
          <p:nvPr>
            <p:ph type="body" sz="quarter" idx="54" hasCustomPrompt="1"/>
          </p:nvPr>
        </p:nvSpPr>
        <p:spPr>
          <a:xfrm>
            <a:off x="9007908" y="5267429"/>
            <a:ext cx="4042080" cy="624867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0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66" name="テキスト プレースホルダー 11"/>
          <p:cNvSpPr>
            <a:spLocks noGrp="1"/>
          </p:cNvSpPr>
          <p:nvPr>
            <p:ph type="body" sz="quarter" idx="55" hasCustomPrompt="1"/>
          </p:nvPr>
        </p:nvSpPr>
        <p:spPr>
          <a:xfrm>
            <a:off x="9012846" y="6031834"/>
            <a:ext cx="4042080" cy="624867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0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67" name="テキスト プレースホルダー 11"/>
          <p:cNvSpPr>
            <a:spLocks noGrp="1"/>
          </p:cNvSpPr>
          <p:nvPr>
            <p:ph type="body" sz="quarter" idx="56" hasCustomPrompt="1"/>
          </p:nvPr>
        </p:nvSpPr>
        <p:spPr>
          <a:xfrm>
            <a:off x="9000490" y="6773176"/>
            <a:ext cx="4042080" cy="624867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0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70" name="テキスト プレースホルダー 11"/>
          <p:cNvSpPr>
            <a:spLocks noGrp="1"/>
          </p:cNvSpPr>
          <p:nvPr>
            <p:ph type="body" sz="quarter" idx="59" hasCustomPrompt="1"/>
          </p:nvPr>
        </p:nvSpPr>
        <p:spPr>
          <a:xfrm>
            <a:off x="13097229" y="4520735"/>
            <a:ext cx="4042080" cy="624867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0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71" name="テキスト プレースホルダー 11"/>
          <p:cNvSpPr>
            <a:spLocks noGrp="1"/>
          </p:cNvSpPr>
          <p:nvPr>
            <p:ph type="body" sz="quarter" idx="60" hasCustomPrompt="1"/>
          </p:nvPr>
        </p:nvSpPr>
        <p:spPr>
          <a:xfrm>
            <a:off x="13100571" y="5267429"/>
            <a:ext cx="4042080" cy="624867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0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72" name="テキスト プレースホルダー 11"/>
          <p:cNvSpPr>
            <a:spLocks noGrp="1"/>
          </p:cNvSpPr>
          <p:nvPr>
            <p:ph type="body" sz="quarter" idx="61" hasCustomPrompt="1"/>
          </p:nvPr>
        </p:nvSpPr>
        <p:spPr>
          <a:xfrm>
            <a:off x="13105509" y="6031834"/>
            <a:ext cx="4042080" cy="624867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0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73" name="テキスト プレースホルダー 11"/>
          <p:cNvSpPr>
            <a:spLocks noGrp="1"/>
          </p:cNvSpPr>
          <p:nvPr>
            <p:ph type="body" sz="quarter" idx="62" hasCustomPrompt="1"/>
          </p:nvPr>
        </p:nvSpPr>
        <p:spPr>
          <a:xfrm>
            <a:off x="13093153" y="6773176"/>
            <a:ext cx="4042080" cy="624867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0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cxnSp>
        <p:nvCxnSpPr>
          <p:cNvPr id="74" name="直線コネクタ 73"/>
          <p:cNvCxnSpPr/>
          <p:nvPr userDrawn="1"/>
        </p:nvCxnSpPr>
        <p:spPr>
          <a:xfrm flipH="1" flipV="1">
            <a:off x="3332956" y="7753789"/>
            <a:ext cx="11620500" cy="1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5" name="テキスト プレースホルダー 11"/>
          <p:cNvSpPr>
            <a:spLocks noGrp="1"/>
          </p:cNvSpPr>
          <p:nvPr>
            <p:ph type="body" sz="quarter" idx="63" hasCustomPrompt="1"/>
          </p:nvPr>
        </p:nvSpPr>
        <p:spPr>
          <a:xfrm>
            <a:off x="2097255" y="7975591"/>
            <a:ext cx="14102428" cy="1539112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spcBef>
                <a:spcPts val="0"/>
              </a:spcBef>
              <a:defRPr sz="24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6" name="図プレースホルダー 15"/>
          <p:cNvSpPr>
            <a:spLocks noGrp="1"/>
          </p:cNvSpPr>
          <p:nvPr>
            <p:ph type="pic" sz="quarter" idx="64" hasCustomPrompt="1"/>
          </p:nvPr>
        </p:nvSpPr>
        <p:spPr>
          <a:xfrm>
            <a:off x="4878870" y="1890713"/>
            <a:ext cx="4042080" cy="2519362"/>
          </a:xfrm>
        </p:spPr>
        <p:txBody>
          <a:bodyPr/>
          <a:lstStyle>
            <a:lvl1pPr>
              <a:defRPr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/>
          </a:p>
        </p:txBody>
      </p:sp>
      <p:sp>
        <p:nvSpPr>
          <p:cNvPr id="76" name="図プレースホルダー 15"/>
          <p:cNvSpPr>
            <a:spLocks noGrp="1"/>
          </p:cNvSpPr>
          <p:nvPr>
            <p:ph type="pic" sz="quarter" idx="65" hasCustomPrompt="1"/>
          </p:nvPr>
        </p:nvSpPr>
        <p:spPr>
          <a:xfrm>
            <a:off x="8989720" y="1890577"/>
            <a:ext cx="4042080" cy="2519362"/>
          </a:xfrm>
        </p:spPr>
        <p:txBody>
          <a:bodyPr/>
          <a:lstStyle>
            <a:lvl1pPr>
              <a:defRPr baseline="0"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/>
          </a:p>
        </p:txBody>
      </p:sp>
      <p:sp>
        <p:nvSpPr>
          <p:cNvPr id="77" name="図プレースホルダー 15"/>
          <p:cNvSpPr>
            <a:spLocks noGrp="1"/>
          </p:cNvSpPr>
          <p:nvPr>
            <p:ph type="pic" sz="quarter" idx="66" hasCustomPrompt="1"/>
          </p:nvPr>
        </p:nvSpPr>
        <p:spPr>
          <a:xfrm>
            <a:off x="13100571" y="1891215"/>
            <a:ext cx="4042080" cy="2519362"/>
          </a:xfrm>
          <a:prstGeom prst="round1Rect">
            <a:avLst>
              <a:gd name="adj" fmla="val 9800"/>
            </a:avLst>
          </a:prstGeom>
        </p:spPr>
        <p:txBody>
          <a:bodyPr/>
          <a:lstStyle>
            <a:lvl1pPr>
              <a:defRPr baseline="0"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/>
          </a:p>
        </p:txBody>
      </p:sp>
      <p:sp>
        <p:nvSpPr>
          <p:cNvPr id="78" name="テキスト プレースホルダー 11"/>
          <p:cNvSpPr>
            <a:spLocks noGrp="1"/>
          </p:cNvSpPr>
          <p:nvPr>
            <p:ph type="body" sz="quarter" idx="67" hasCustomPrompt="1"/>
          </p:nvPr>
        </p:nvSpPr>
        <p:spPr>
          <a:xfrm>
            <a:off x="4878870" y="3785710"/>
            <a:ext cx="4042080" cy="624867"/>
          </a:xfrm>
          <a:solidFill>
            <a:schemeClr val="accent1">
              <a:alpha val="69000"/>
            </a:schemeClr>
          </a:solidFill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400" spc="3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79" name="テキスト プレースホルダー 11"/>
          <p:cNvSpPr>
            <a:spLocks noGrp="1"/>
          </p:cNvSpPr>
          <p:nvPr>
            <p:ph type="body" sz="quarter" idx="68" hasCustomPrompt="1"/>
          </p:nvPr>
        </p:nvSpPr>
        <p:spPr>
          <a:xfrm>
            <a:off x="8989720" y="3785710"/>
            <a:ext cx="4042080" cy="624867"/>
          </a:xfrm>
          <a:solidFill>
            <a:schemeClr val="accent1">
              <a:alpha val="69000"/>
            </a:schemeClr>
          </a:solidFill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400" spc="3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80" name="テキスト プレースホルダー 11"/>
          <p:cNvSpPr>
            <a:spLocks noGrp="1"/>
          </p:cNvSpPr>
          <p:nvPr>
            <p:ph type="body" sz="quarter" idx="69" hasCustomPrompt="1"/>
          </p:nvPr>
        </p:nvSpPr>
        <p:spPr>
          <a:xfrm>
            <a:off x="13100571" y="3785710"/>
            <a:ext cx="4042080" cy="624867"/>
          </a:xfrm>
          <a:solidFill>
            <a:schemeClr val="accent1">
              <a:alpha val="69000"/>
            </a:schemeClr>
          </a:solidFill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400" spc="3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83" name="テキスト プレースホルダー 11"/>
          <p:cNvSpPr>
            <a:spLocks noGrp="1"/>
          </p:cNvSpPr>
          <p:nvPr>
            <p:ph type="body" sz="quarter" idx="70" hasCustomPrompt="1"/>
          </p:nvPr>
        </p:nvSpPr>
        <p:spPr>
          <a:xfrm>
            <a:off x="1556942" y="3474651"/>
            <a:ext cx="2783592" cy="567626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000" spc="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84" name="テキスト プレースホルダー 11"/>
          <p:cNvSpPr>
            <a:spLocks noGrp="1"/>
          </p:cNvSpPr>
          <p:nvPr>
            <p:ph type="body" sz="quarter" idx="71" hasCustomPrompt="1"/>
          </p:nvPr>
        </p:nvSpPr>
        <p:spPr>
          <a:xfrm>
            <a:off x="1696014" y="2718146"/>
            <a:ext cx="2711628" cy="534661"/>
          </a:xfrm>
        </p:spPr>
        <p:txBody>
          <a:bodyPr anchor="ctr">
            <a:noAutofit/>
          </a:bodyPr>
          <a:lstStyle>
            <a:lvl1pPr algn="r">
              <a:lnSpc>
                <a:spcPct val="120000"/>
              </a:lnSpc>
              <a:defRPr sz="2000" spc="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pic>
        <p:nvPicPr>
          <p:cNvPr id="44" name="図 43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242892" y="2705099"/>
            <a:ext cx="585177" cy="585177"/>
          </a:xfrm>
          <a:prstGeom prst="rect">
            <a:avLst/>
          </a:prstGeom>
        </p:spPr>
      </p:pic>
      <p:pic>
        <p:nvPicPr>
          <p:cNvPr id="85" name="図 84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5400000">
            <a:off x="2672010" y="3848432"/>
            <a:ext cx="585177" cy="58517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0985516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8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2250"/>
                            </p:stCondLst>
                            <p:childTnLst>
                              <p:par>
                                <p:cTn id="3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8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2750"/>
                            </p:stCondLst>
                            <p:childTnLst>
                              <p:par>
                                <p:cTn id="4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4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500"/>
                                        <p:tgtEl>
                                          <p:spTgt spid="6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7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3250"/>
                            </p:stCondLst>
                            <p:childTnLst>
                              <p:par>
                                <p:cTn id="6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0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3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6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9" dur="500"/>
                                        <p:tgtEl>
                                          <p:spTgt spid="4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2" dur="500"/>
                                        <p:tgtEl>
                                          <p:spTgt spid="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5" dur="500"/>
                                        <p:tgtEl>
                                          <p:spTgt spid="6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8" dur="500"/>
                                        <p:tgtEl>
                                          <p:spTgt spid="7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9" fill="hold">
                            <p:stCondLst>
                              <p:cond delay="3750"/>
                            </p:stCondLst>
                            <p:childTnLst>
                              <p:par>
                                <p:cTn id="9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5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1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4" dur="500"/>
                                        <p:tgtEl>
                                          <p:spTgt spid="4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7" dur="500"/>
                                        <p:tgtEl>
                                          <p:spTgt spid="6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0" dur="500"/>
                                        <p:tgtEl>
                                          <p:spTgt spid="6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3" dur="500"/>
                                        <p:tgtEl>
                                          <p:spTgt spid="7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4" fill="hold">
                            <p:stCondLst>
                              <p:cond delay="4250"/>
                            </p:stCondLst>
                            <p:childTnLst>
                              <p:par>
                                <p:cTn id="11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0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3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6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9" dur="500"/>
                                        <p:tgtEl>
                                          <p:spTgt spid="4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2" dur="500"/>
                                        <p:tgtEl>
                                          <p:spTgt spid="6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5" dur="500"/>
                                        <p:tgtEl>
                                          <p:spTgt spid="6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8" dur="500"/>
                                        <p:tgtEl>
                                          <p:spTgt spid="7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9" fill="hold">
                            <p:stCondLst>
                              <p:cond delay="4750"/>
                            </p:stCondLst>
                            <p:childTnLst>
                              <p:par>
                                <p:cTn id="140" presetID="16" presetClass="entr" presetSubtype="37" fill="hold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42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3" presetID="2" presetClass="entr" presetSubtype="4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5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6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11" grpId="0" animBg="1"/>
      <p:bldP spid="12" grpId="0" animBg="1"/>
      <p:bldP spid="13" grpId="0" animBg="1"/>
      <p:bldP spid="14" grpId="0" animBg="1"/>
      <p:bldP spid="19" grpId="0" animBg="1"/>
      <p:bldP spid="20" grpId="0" animBg="1"/>
      <p:bldP spid="21" grpId="0" animBg="1"/>
      <p:bldP spid="22" grpId="0" animBg="1"/>
      <p:bldP spid="25" grpId="0" animBg="1"/>
      <p:bldP spid="26" grpId="0" animBg="1"/>
      <p:bldP spid="27" grpId="0" animBg="1"/>
      <p:bldP spid="28" grpId="0" animBg="1"/>
      <p:bldP spid="31" grpId="0" animBg="1"/>
      <p:bldP spid="32" grpId="0" animBg="1"/>
      <p:bldP spid="33" grpId="0" animBg="1"/>
      <p:bldP spid="34" grpId="0" animBg="1"/>
      <p:bldP spid="40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4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1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4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2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4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3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4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8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5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9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5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0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6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1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6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4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6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5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6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6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6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7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6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70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7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71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7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72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7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73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7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75" grpId="0">
        <p:tmplLst>
          <p:tmpl>
            <p:tnLst>
              <p:par>
                <p:cTn presetID="2" presetClass="entr" presetSubtype="4" decel="10000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7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7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6" grpId="0"/>
      <p:bldP spid="76" grpId="0"/>
      <p:bldP spid="77" grpId="0"/>
      <p:bldP spid="78" grpId="0" animBg="1">
        <p:tmplLst>
          <p:tmpl>
            <p:tnLst>
              <p:par>
                <p:cTn presetID="10" presetClass="entr" presetSubtype="0" fill="hold" nodeType="withEffect">
                  <p:stCondLst>
                    <p:cond delay="7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7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79" grpId="0" animBg="1">
        <p:tmplLst>
          <p:tmpl>
            <p:tnLst>
              <p:par>
                <p:cTn presetID="10" presetClass="entr" presetSubtype="0" fill="hold" nodeType="withEffect">
                  <p:stCondLst>
                    <p:cond delay="1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7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80" grpId="0" animBg="1">
        <p:tmplLst>
          <p:tmpl>
            <p:tnLst>
              <p:par>
                <p:cTn presetID="10" presetClass="entr" presetSubtype="0" fill="hold" nodeType="withEffect">
                  <p:stCondLst>
                    <p:cond delay="17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8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83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8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84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84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56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Loop 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" name="円/楕円 31"/>
          <p:cNvSpPr/>
          <p:nvPr userDrawn="1"/>
        </p:nvSpPr>
        <p:spPr>
          <a:xfrm>
            <a:off x="6041205" y="2495277"/>
            <a:ext cx="6193030" cy="6193030"/>
          </a:xfrm>
          <a:prstGeom prst="ellipse">
            <a:avLst/>
          </a:prstGeom>
          <a:gradFill>
            <a:gsLst>
              <a:gs pos="100000">
                <a:schemeClr val="accent1">
                  <a:tint val="66000"/>
                  <a:satMod val="160000"/>
                  <a:alpha val="15000"/>
                </a:schemeClr>
              </a:gs>
              <a:gs pos="50000">
                <a:schemeClr val="accent1">
                  <a:tint val="44500"/>
                  <a:satMod val="160000"/>
                  <a:alpha val="14000"/>
                </a:schemeClr>
              </a:gs>
              <a:gs pos="0">
                <a:schemeClr val="bg1"/>
              </a:gs>
            </a:gsLst>
            <a:path path="circle">
              <a:fillToRect l="50000" t="50000" r="50000" b="50000"/>
            </a:path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black"/>
              </a:solidFill>
            </a:endParaRPr>
          </a:p>
        </p:txBody>
      </p:sp>
      <p:sp>
        <p:nvSpPr>
          <p:cNvPr id="33" name="円/楕円 32"/>
          <p:cNvSpPr/>
          <p:nvPr userDrawn="1"/>
        </p:nvSpPr>
        <p:spPr>
          <a:xfrm>
            <a:off x="6982940" y="3437012"/>
            <a:ext cx="4309561" cy="4309561"/>
          </a:xfrm>
          <a:prstGeom prst="ellipse">
            <a:avLst/>
          </a:prstGeom>
          <a:gradFill>
            <a:gsLst>
              <a:gs pos="100000">
                <a:schemeClr val="accent1">
                  <a:tint val="66000"/>
                  <a:satMod val="160000"/>
                  <a:alpha val="38000"/>
                </a:schemeClr>
              </a:gs>
              <a:gs pos="42000">
                <a:schemeClr val="accent1">
                  <a:tint val="44500"/>
                  <a:satMod val="160000"/>
                  <a:alpha val="24000"/>
                </a:schemeClr>
              </a:gs>
              <a:gs pos="0">
                <a:schemeClr val="bg1"/>
              </a:gs>
            </a:gsLst>
            <a:path path="circle">
              <a:fillToRect l="50000" t="50000" r="50000" b="50000"/>
            </a:path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black"/>
              </a:solidFill>
            </a:endParaRPr>
          </a:p>
        </p:txBody>
      </p:sp>
      <p:sp>
        <p:nvSpPr>
          <p:cNvPr id="8" name="ドーナツ 7"/>
          <p:cNvSpPr/>
          <p:nvPr userDrawn="1"/>
        </p:nvSpPr>
        <p:spPr>
          <a:xfrm>
            <a:off x="6398903" y="2849730"/>
            <a:ext cx="5461686" cy="5461686"/>
          </a:xfrm>
          <a:prstGeom prst="donut">
            <a:avLst>
              <a:gd name="adj" fmla="val 7805"/>
            </a:avLst>
          </a:prstGeom>
          <a:solidFill>
            <a:schemeClr val="bg1">
              <a:lumMod val="95000"/>
            </a:schemeClr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black"/>
              </a:solidFill>
            </a:endParaRPr>
          </a:p>
        </p:txBody>
      </p:sp>
      <p:sp>
        <p:nvSpPr>
          <p:cNvPr id="2" name="タイトル 1"/>
          <p:cNvSpPr>
            <a:spLocks noGrp="1"/>
          </p:cNvSpPr>
          <p:nvPr>
            <p:ph type="title" hasCustomPrompt="1"/>
          </p:nvPr>
        </p:nvSpPr>
        <p:spPr>
          <a:xfrm>
            <a:off x="637261" y="192950"/>
            <a:ext cx="16741860" cy="1125125"/>
          </a:xfrm>
        </p:spPr>
        <p:txBody>
          <a:bodyPr/>
          <a:lstStyle>
            <a:lvl1pPr>
              <a:defRPr spc="1500" baseline="0"/>
            </a:lvl1pPr>
          </a:lstStyle>
          <a:p>
            <a:r>
              <a:rPr lang="en-US" altLang="ja-JP" dirty="0" smtClean="0"/>
              <a:t>SLIDE TITLE HERE</a:t>
            </a:r>
            <a:endParaRPr kumimoji="1" lang="ja-JP" altLang="en-US" dirty="0"/>
          </a:p>
        </p:txBody>
      </p: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>
          <a:xfrm>
            <a:off x="9413236" y="9591367"/>
            <a:ext cx="7776864" cy="547688"/>
          </a:xfrm>
        </p:spPr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  <a:alpha val="70000"/>
                  </a:prstClr>
                </a:solidFill>
              </a:rPr>
              <a:t>The Power of PowerPoint | thepopp.com</a:t>
            </a:r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>
          <a:xfrm>
            <a:off x="17371930" y="9591367"/>
            <a:ext cx="907291" cy="547688"/>
          </a:xfrm>
        </p:spPr>
        <p:txBody>
          <a:bodyPr/>
          <a:lstStyle/>
          <a:p>
            <a:fld id="{387164BF-D67A-46C0-81D2-5BAF67C00C80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  <p:sp>
        <p:nvSpPr>
          <p:cNvPr id="9" name="環状矢印 8"/>
          <p:cNvSpPr/>
          <p:nvPr userDrawn="1"/>
        </p:nvSpPr>
        <p:spPr>
          <a:xfrm>
            <a:off x="9143206" y="2833652"/>
            <a:ext cx="3024385" cy="2758140"/>
          </a:xfrm>
          <a:custGeom>
            <a:avLst/>
            <a:gdLst>
              <a:gd name="connsiteX0" fmla="*/ 3370992 w 6761982"/>
              <a:gd name="connsiteY0" fmla="*/ 634089 h 6761982"/>
              <a:gd name="connsiteX1" fmla="*/ 6093620 w 6761982"/>
              <a:gd name="connsiteY1" fmla="*/ 2948305 h 6761982"/>
              <a:gd name="connsiteX2" fmla="*/ 6709702 w 6761982"/>
              <a:gd name="connsiteY2" fmla="*/ 3039968 h 6761982"/>
              <a:gd name="connsiteX3" fmla="*/ 5889126 w 6761982"/>
              <a:gd name="connsiteY3" fmla="*/ 3754160 h 6761982"/>
              <a:gd name="connsiteX4" fmla="*/ 5037612 w 6761982"/>
              <a:gd name="connsiteY4" fmla="*/ 2791189 h 6761982"/>
              <a:gd name="connsiteX5" fmla="*/ 5651484 w 6761982"/>
              <a:gd name="connsiteY5" fmla="*/ 2882523 h 6761982"/>
              <a:gd name="connsiteX6" fmla="*/ 3372529 w 6761982"/>
              <a:gd name="connsiteY6" fmla="*/ 1056439 h 6761982"/>
              <a:gd name="connsiteX7" fmla="*/ 3370992 w 6761982"/>
              <a:gd name="connsiteY7" fmla="*/ 634089 h 6761982"/>
              <a:gd name="connsiteX0" fmla="*/ 0 w 3338710"/>
              <a:gd name="connsiteY0" fmla="*/ 19 h 2758140"/>
              <a:gd name="connsiteX1" fmla="*/ 2722628 w 3338710"/>
              <a:gd name="connsiteY1" fmla="*/ 2314235 h 2758140"/>
              <a:gd name="connsiteX2" fmla="*/ 3338710 w 3338710"/>
              <a:gd name="connsiteY2" fmla="*/ 2405898 h 2758140"/>
              <a:gd name="connsiteX3" fmla="*/ 2480034 w 3338710"/>
              <a:gd name="connsiteY3" fmla="*/ 2758140 h 2758140"/>
              <a:gd name="connsiteX4" fmla="*/ 1666620 w 3338710"/>
              <a:gd name="connsiteY4" fmla="*/ 2157119 h 2758140"/>
              <a:gd name="connsiteX5" fmla="*/ 2280492 w 3338710"/>
              <a:gd name="connsiteY5" fmla="*/ 2248453 h 2758140"/>
              <a:gd name="connsiteX6" fmla="*/ 1537 w 3338710"/>
              <a:gd name="connsiteY6" fmla="*/ 422369 h 2758140"/>
              <a:gd name="connsiteX7" fmla="*/ 0 w 3338710"/>
              <a:gd name="connsiteY7" fmla="*/ 19 h 2758140"/>
              <a:gd name="connsiteX0" fmla="*/ 0 w 3062485"/>
              <a:gd name="connsiteY0" fmla="*/ 19 h 2758140"/>
              <a:gd name="connsiteX1" fmla="*/ 2722628 w 3062485"/>
              <a:gd name="connsiteY1" fmla="*/ 2314235 h 2758140"/>
              <a:gd name="connsiteX2" fmla="*/ 3062485 w 3062485"/>
              <a:gd name="connsiteY2" fmla="*/ 2329698 h 2758140"/>
              <a:gd name="connsiteX3" fmla="*/ 2480034 w 3062485"/>
              <a:gd name="connsiteY3" fmla="*/ 2758140 h 2758140"/>
              <a:gd name="connsiteX4" fmla="*/ 1666620 w 3062485"/>
              <a:gd name="connsiteY4" fmla="*/ 2157119 h 2758140"/>
              <a:gd name="connsiteX5" fmla="*/ 2280492 w 3062485"/>
              <a:gd name="connsiteY5" fmla="*/ 2248453 h 2758140"/>
              <a:gd name="connsiteX6" fmla="*/ 1537 w 3062485"/>
              <a:gd name="connsiteY6" fmla="*/ 422369 h 2758140"/>
              <a:gd name="connsiteX7" fmla="*/ 0 w 3062485"/>
              <a:gd name="connsiteY7" fmla="*/ 19 h 2758140"/>
              <a:gd name="connsiteX0" fmla="*/ 0 w 3062485"/>
              <a:gd name="connsiteY0" fmla="*/ 19 h 2758140"/>
              <a:gd name="connsiteX1" fmla="*/ 2722628 w 3062485"/>
              <a:gd name="connsiteY1" fmla="*/ 2314235 h 2758140"/>
              <a:gd name="connsiteX2" fmla="*/ 3062485 w 3062485"/>
              <a:gd name="connsiteY2" fmla="*/ 2329698 h 2758140"/>
              <a:gd name="connsiteX3" fmla="*/ 2480034 w 3062485"/>
              <a:gd name="connsiteY3" fmla="*/ 2758140 h 2758140"/>
              <a:gd name="connsiteX4" fmla="*/ 1942845 w 3062485"/>
              <a:gd name="connsiteY4" fmla="*/ 2233319 h 2758140"/>
              <a:gd name="connsiteX5" fmla="*/ 2280492 w 3062485"/>
              <a:gd name="connsiteY5" fmla="*/ 2248453 h 2758140"/>
              <a:gd name="connsiteX6" fmla="*/ 1537 w 3062485"/>
              <a:gd name="connsiteY6" fmla="*/ 422369 h 2758140"/>
              <a:gd name="connsiteX7" fmla="*/ 0 w 3062485"/>
              <a:gd name="connsiteY7" fmla="*/ 19 h 2758140"/>
              <a:gd name="connsiteX0" fmla="*/ 0 w 3062485"/>
              <a:gd name="connsiteY0" fmla="*/ 19 h 2758140"/>
              <a:gd name="connsiteX1" fmla="*/ 2722628 w 3062485"/>
              <a:gd name="connsiteY1" fmla="*/ 2314235 h 2758140"/>
              <a:gd name="connsiteX2" fmla="*/ 3062485 w 3062485"/>
              <a:gd name="connsiteY2" fmla="*/ 2329698 h 2758140"/>
              <a:gd name="connsiteX3" fmla="*/ 2480034 w 3062485"/>
              <a:gd name="connsiteY3" fmla="*/ 2758140 h 2758140"/>
              <a:gd name="connsiteX4" fmla="*/ 1942845 w 3062485"/>
              <a:gd name="connsiteY4" fmla="*/ 2233319 h 2758140"/>
              <a:gd name="connsiteX5" fmla="*/ 2290017 w 3062485"/>
              <a:gd name="connsiteY5" fmla="*/ 2305603 h 2758140"/>
              <a:gd name="connsiteX6" fmla="*/ 1537 w 3062485"/>
              <a:gd name="connsiteY6" fmla="*/ 422369 h 2758140"/>
              <a:gd name="connsiteX7" fmla="*/ 0 w 3062485"/>
              <a:gd name="connsiteY7" fmla="*/ 19 h 2758140"/>
              <a:gd name="connsiteX0" fmla="*/ 0 w 3062485"/>
              <a:gd name="connsiteY0" fmla="*/ 19 h 2758140"/>
              <a:gd name="connsiteX1" fmla="*/ 2722628 w 3062485"/>
              <a:gd name="connsiteY1" fmla="*/ 2314235 h 2758140"/>
              <a:gd name="connsiteX2" fmla="*/ 3062485 w 3062485"/>
              <a:gd name="connsiteY2" fmla="*/ 2329698 h 2758140"/>
              <a:gd name="connsiteX3" fmla="*/ 2480034 w 3062485"/>
              <a:gd name="connsiteY3" fmla="*/ 2758140 h 2758140"/>
              <a:gd name="connsiteX4" fmla="*/ 1942845 w 3062485"/>
              <a:gd name="connsiteY4" fmla="*/ 2299994 h 2758140"/>
              <a:gd name="connsiteX5" fmla="*/ 2290017 w 3062485"/>
              <a:gd name="connsiteY5" fmla="*/ 2305603 h 2758140"/>
              <a:gd name="connsiteX6" fmla="*/ 1537 w 3062485"/>
              <a:gd name="connsiteY6" fmla="*/ 422369 h 2758140"/>
              <a:gd name="connsiteX7" fmla="*/ 0 w 3062485"/>
              <a:gd name="connsiteY7" fmla="*/ 19 h 2758140"/>
              <a:gd name="connsiteX0" fmla="*/ 0 w 3024385"/>
              <a:gd name="connsiteY0" fmla="*/ 19 h 2758140"/>
              <a:gd name="connsiteX1" fmla="*/ 2722628 w 3024385"/>
              <a:gd name="connsiteY1" fmla="*/ 2314235 h 2758140"/>
              <a:gd name="connsiteX2" fmla="*/ 3024385 w 3024385"/>
              <a:gd name="connsiteY2" fmla="*/ 2310648 h 2758140"/>
              <a:gd name="connsiteX3" fmla="*/ 2480034 w 3024385"/>
              <a:gd name="connsiteY3" fmla="*/ 2758140 h 2758140"/>
              <a:gd name="connsiteX4" fmla="*/ 1942845 w 3024385"/>
              <a:gd name="connsiteY4" fmla="*/ 2299994 h 2758140"/>
              <a:gd name="connsiteX5" fmla="*/ 2290017 w 3024385"/>
              <a:gd name="connsiteY5" fmla="*/ 2305603 h 2758140"/>
              <a:gd name="connsiteX6" fmla="*/ 1537 w 3024385"/>
              <a:gd name="connsiteY6" fmla="*/ 422369 h 2758140"/>
              <a:gd name="connsiteX7" fmla="*/ 0 w 3024385"/>
              <a:gd name="connsiteY7" fmla="*/ 19 h 2758140"/>
              <a:gd name="connsiteX0" fmla="*/ 0 w 3024385"/>
              <a:gd name="connsiteY0" fmla="*/ 19 h 2758140"/>
              <a:gd name="connsiteX1" fmla="*/ 2722628 w 3024385"/>
              <a:gd name="connsiteY1" fmla="*/ 2314235 h 2758140"/>
              <a:gd name="connsiteX2" fmla="*/ 3024385 w 3024385"/>
              <a:gd name="connsiteY2" fmla="*/ 2310648 h 2758140"/>
              <a:gd name="connsiteX3" fmla="*/ 2480034 w 3024385"/>
              <a:gd name="connsiteY3" fmla="*/ 2758140 h 2758140"/>
              <a:gd name="connsiteX4" fmla="*/ 1961895 w 3024385"/>
              <a:gd name="connsiteY4" fmla="*/ 2299994 h 2758140"/>
              <a:gd name="connsiteX5" fmla="*/ 2290017 w 3024385"/>
              <a:gd name="connsiteY5" fmla="*/ 2305603 h 2758140"/>
              <a:gd name="connsiteX6" fmla="*/ 1537 w 3024385"/>
              <a:gd name="connsiteY6" fmla="*/ 422369 h 2758140"/>
              <a:gd name="connsiteX7" fmla="*/ 0 w 3024385"/>
              <a:gd name="connsiteY7" fmla="*/ 19 h 2758140"/>
              <a:gd name="connsiteX0" fmla="*/ 0 w 3024385"/>
              <a:gd name="connsiteY0" fmla="*/ 19 h 2758140"/>
              <a:gd name="connsiteX1" fmla="*/ 2722628 w 3024385"/>
              <a:gd name="connsiteY1" fmla="*/ 2314235 h 2758140"/>
              <a:gd name="connsiteX2" fmla="*/ 3024385 w 3024385"/>
              <a:gd name="connsiteY2" fmla="*/ 2310648 h 2758140"/>
              <a:gd name="connsiteX3" fmla="*/ 2480034 w 3024385"/>
              <a:gd name="connsiteY3" fmla="*/ 2758140 h 2758140"/>
              <a:gd name="connsiteX4" fmla="*/ 1961895 w 3024385"/>
              <a:gd name="connsiteY4" fmla="*/ 2299994 h 2758140"/>
              <a:gd name="connsiteX5" fmla="*/ 2290017 w 3024385"/>
              <a:gd name="connsiteY5" fmla="*/ 2305603 h 2758140"/>
              <a:gd name="connsiteX6" fmla="*/ 1537 w 3024385"/>
              <a:gd name="connsiteY6" fmla="*/ 422369 h 2758140"/>
              <a:gd name="connsiteX7" fmla="*/ 0 w 3024385"/>
              <a:gd name="connsiteY7" fmla="*/ 19 h 2758140"/>
              <a:gd name="connsiteX0" fmla="*/ 0 w 3024385"/>
              <a:gd name="connsiteY0" fmla="*/ 19 h 2758140"/>
              <a:gd name="connsiteX1" fmla="*/ 2703578 w 3024385"/>
              <a:gd name="connsiteY1" fmla="*/ 2304710 h 2758140"/>
              <a:gd name="connsiteX2" fmla="*/ 3024385 w 3024385"/>
              <a:gd name="connsiteY2" fmla="*/ 2310648 h 2758140"/>
              <a:gd name="connsiteX3" fmla="*/ 2480034 w 3024385"/>
              <a:gd name="connsiteY3" fmla="*/ 2758140 h 2758140"/>
              <a:gd name="connsiteX4" fmla="*/ 1961895 w 3024385"/>
              <a:gd name="connsiteY4" fmla="*/ 2299994 h 2758140"/>
              <a:gd name="connsiteX5" fmla="*/ 2290017 w 3024385"/>
              <a:gd name="connsiteY5" fmla="*/ 2305603 h 2758140"/>
              <a:gd name="connsiteX6" fmla="*/ 1537 w 3024385"/>
              <a:gd name="connsiteY6" fmla="*/ 422369 h 2758140"/>
              <a:gd name="connsiteX7" fmla="*/ 0 w 3024385"/>
              <a:gd name="connsiteY7" fmla="*/ 19 h 2758140"/>
              <a:gd name="connsiteX0" fmla="*/ 0 w 3024385"/>
              <a:gd name="connsiteY0" fmla="*/ 19 h 2758140"/>
              <a:gd name="connsiteX1" fmla="*/ 2703578 w 3024385"/>
              <a:gd name="connsiteY1" fmla="*/ 2304710 h 2758140"/>
              <a:gd name="connsiteX2" fmla="*/ 3024385 w 3024385"/>
              <a:gd name="connsiteY2" fmla="*/ 2310648 h 2758140"/>
              <a:gd name="connsiteX3" fmla="*/ 2480034 w 3024385"/>
              <a:gd name="connsiteY3" fmla="*/ 2758140 h 2758140"/>
              <a:gd name="connsiteX4" fmla="*/ 1980945 w 3024385"/>
              <a:gd name="connsiteY4" fmla="*/ 2309519 h 2758140"/>
              <a:gd name="connsiteX5" fmla="*/ 2290017 w 3024385"/>
              <a:gd name="connsiteY5" fmla="*/ 2305603 h 2758140"/>
              <a:gd name="connsiteX6" fmla="*/ 1537 w 3024385"/>
              <a:gd name="connsiteY6" fmla="*/ 422369 h 2758140"/>
              <a:gd name="connsiteX7" fmla="*/ 0 w 3024385"/>
              <a:gd name="connsiteY7" fmla="*/ 19 h 2758140"/>
              <a:gd name="connsiteX0" fmla="*/ 0 w 3024385"/>
              <a:gd name="connsiteY0" fmla="*/ 19 h 2758140"/>
              <a:gd name="connsiteX1" fmla="*/ 2703578 w 3024385"/>
              <a:gd name="connsiteY1" fmla="*/ 2304710 h 2758140"/>
              <a:gd name="connsiteX2" fmla="*/ 3024385 w 3024385"/>
              <a:gd name="connsiteY2" fmla="*/ 2310648 h 2758140"/>
              <a:gd name="connsiteX3" fmla="*/ 2508609 w 3024385"/>
              <a:gd name="connsiteY3" fmla="*/ 2758140 h 2758140"/>
              <a:gd name="connsiteX4" fmla="*/ 1980945 w 3024385"/>
              <a:gd name="connsiteY4" fmla="*/ 2309519 h 2758140"/>
              <a:gd name="connsiteX5" fmla="*/ 2290017 w 3024385"/>
              <a:gd name="connsiteY5" fmla="*/ 2305603 h 2758140"/>
              <a:gd name="connsiteX6" fmla="*/ 1537 w 3024385"/>
              <a:gd name="connsiteY6" fmla="*/ 422369 h 2758140"/>
              <a:gd name="connsiteX7" fmla="*/ 0 w 3024385"/>
              <a:gd name="connsiteY7" fmla="*/ 19 h 27581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24385" h="2758140">
                <a:moveTo>
                  <a:pt x="0" y="19"/>
                </a:moveTo>
                <a:cubicBezTo>
                  <a:pt x="1353828" y="-4909"/>
                  <a:pt x="2490326" y="967774"/>
                  <a:pt x="2703578" y="2304710"/>
                </a:cubicBezTo>
                <a:lnTo>
                  <a:pt x="3024385" y="2310648"/>
                </a:lnTo>
                <a:lnTo>
                  <a:pt x="2508609" y="2758140"/>
                </a:lnTo>
                <a:lnTo>
                  <a:pt x="1980945" y="2309519"/>
                </a:lnTo>
                <a:lnTo>
                  <a:pt x="2290017" y="2305603"/>
                </a:lnTo>
                <a:cubicBezTo>
                  <a:pt x="2055228" y="1236154"/>
                  <a:pt x="1096448" y="418384"/>
                  <a:pt x="1537" y="422369"/>
                </a:cubicBezTo>
                <a:cubicBezTo>
                  <a:pt x="1025" y="281586"/>
                  <a:pt x="512" y="140802"/>
                  <a:pt x="0" y="19"/>
                </a:cubicBezTo>
                <a:close/>
              </a:path>
            </a:pathLst>
          </a:custGeom>
          <a:solidFill>
            <a:schemeClr val="accent1">
              <a:lumMod val="40000"/>
              <a:lumOff val="60000"/>
            </a:schemeClr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black"/>
              </a:solidFill>
            </a:endParaRPr>
          </a:p>
        </p:txBody>
      </p:sp>
      <p:sp>
        <p:nvSpPr>
          <p:cNvPr id="12" name="環状矢印 8"/>
          <p:cNvSpPr/>
          <p:nvPr userDrawn="1"/>
        </p:nvSpPr>
        <p:spPr>
          <a:xfrm rot="5400000">
            <a:off x="8975161" y="5717445"/>
            <a:ext cx="3024385" cy="2758140"/>
          </a:xfrm>
          <a:custGeom>
            <a:avLst/>
            <a:gdLst>
              <a:gd name="connsiteX0" fmla="*/ 3370992 w 6761982"/>
              <a:gd name="connsiteY0" fmla="*/ 634089 h 6761982"/>
              <a:gd name="connsiteX1" fmla="*/ 6093620 w 6761982"/>
              <a:gd name="connsiteY1" fmla="*/ 2948305 h 6761982"/>
              <a:gd name="connsiteX2" fmla="*/ 6709702 w 6761982"/>
              <a:gd name="connsiteY2" fmla="*/ 3039968 h 6761982"/>
              <a:gd name="connsiteX3" fmla="*/ 5889126 w 6761982"/>
              <a:gd name="connsiteY3" fmla="*/ 3754160 h 6761982"/>
              <a:gd name="connsiteX4" fmla="*/ 5037612 w 6761982"/>
              <a:gd name="connsiteY4" fmla="*/ 2791189 h 6761982"/>
              <a:gd name="connsiteX5" fmla="*/ 5651484 w 6761982"/>
              <a:gd name="connsiteY5" fmla="*/ 2882523 h 6761982"/>
              <a:gd name="connsiteX6" fmla="*/ 3372529 w 6761982"/>
              <a:gd name="connsiteY6" fmla="*/ 1056439 h 6761982"/>
              <a:gd name="connsiteX7" fmla="*/ 3370992 w 6761982"/>
              <a:gd name="connsiteY7" fmla="*/ 634089 h 6761982"/>
              <a:gd name="connsiteX0" fmla="*/ 0 w 3338710"/>
              <a:gd name="connsiteY0" fmla="*/ 19 h 2758140"/>
              <a:gd name="connsiteX1" fmla="*/ 2722628 w 3338710"/>
              <a:gd name="connsiteY1" fmla="*/ 2314235 h 2758140"/>
              <a:gd name="connsiteX2" fmla="*/ 3338710 w 3338710"/>
              <a:gd name="connsiteY2" fmla="*/ 2405898 h 2758140"/>
              <a:gd name="connsiteX3" fmla="*/ 2480034 w 3338710"/>
              <a:gd name="connsiteY3" fmla="*/ 2758140 h 2758140"/>
              <a:gd name="connsiteX4" fmla="*/ 1666620 w 3338710"/>
              <a:gd name="connsiteY4" fmla="*/ 2157119 h 2758140"/>
              <a:gd name="connsiteX5" fmla="*/ 2280492 w 3338710"/>
              <a:gd name="connsiteY5" fmla="*/ 2248453 h 2758140"/>
              <a:gd name="connsiteX6" fmla="*/ 1537 w 3338710"/>
              <a:gd name="connsiteY6" fmla="*/ 422369 h 2758140"/>
              <a:gd name="connsiteX7" fmla="*/ 0 w 3338710"/>
              <a:gd name="connsiteY7" fmla="*/ 19 h 2758140"/>
              <a:gd name="connsiteX0" fmla="*/ 0 w 3062485"/>
              <a:gd name="connsiteY0" fmla="*/ 19 h 2758140"/>
              <a:gd name="connsiteX1" fmla="*/ 2722628 w 3062485"/>
              <a:gd name="connsiteY1" fmla="*/ 2314235 h 2758140"/>
              <a:gd name="connsiteX2" fmla="*/ 3062485 w 3062485"/>
              <a:gd name="connsiteY2" fmla="*/ 2329698 h 2758140"/>
              <a:gd name="connsiteX3" fmla="*/ 2480034 w 3062485"/>
              <a:gd name="connsiteY3" fmla="*/ 2758140 h 2758140"/>
              <a:gd name="connsiteX4" fmla="*/ 1666620 w 3062485"/>
              <a:gd name="connsiteY4" fmla="*/ 2157119 h 2758140"/>
              <a:gd name="connsiteX5" fmla="*/ 2280492 w 3062485"/>
              <a:gd name="connsiteY5" fmla="*/ 2248453 h 2758140"/>
              <a:gd name="connsiteX6" fmla="*/ 1537 w 3062485"/>
              <a:gd name="connsiteY6" fmla="*/ 422369 h 2758140"/>
              <a:gd name="connsiteX7" fmla="*/ 0 w 3062485"/>
              <a:gd name="connsiteY7" fmla="*/ 19 h 2758140"/>
              <a:gd name="connsiteX0" fmla="*/ 0 w 3062485"/>
              <a:gd name="connsiteY0" fmla="*/ 19 h 2758140"/>
              <a:gd name="connsiteX1" fmla="*/ 2722628 w 3062485"/>
              <a:gd name="connsiteY1" fmla="*/ 2314235 h 2758140"/>
              <a:gd name="connsiteX2" fmla="*/ 3062485 w 3062485"/>
              <a:gd name="connsiteY2" fmla="*/ 2329698 h 2758140"/>
              <a:gd name="connsiteX3" fmla="*/ 2480034 w 3062485"/>
              <a:gd name="connsiteY3" fmla="*/ 2758140 h 2758140"/>
              <a:gd name="connsiteX4" fmla="*/ 1942845 w 3062485"/>
              <a:gd name="connsiteY4" fmla="*/ 2233319 h 2758140"/>
              <a:gd name="connsiteX5" fmla="*/ 2280492 w 3062485"/>
              <a:gd name="connsiteY5" fmla="*/ 2248453 h 2758140"/>
              <a:gd name="connsiteX6" fmla="*/ 1537 w 3062485"/>
              <a:gd name="connsiteY6" fmla="*/ 422369 h 2758140"/>
              <a:gd name="connsiteX7" fmla="*/ 0 w 3062485"/>
              <a:gd name="connsiteY7" fmla="*/ 19 h 2758140"/>
              <a:gd name="connsiteX0" fmla="*/ 0 w 3062485"/>
              <a:gd name="connsiteY0" fmla="*/ 19 h 2758140"/>
              <a:gd name="connsiteX1" fmla="*/ 2722628 w 3062485"/>
              <a:gd name="connsiteY1" fmla="*/ 2314235 h 2758140"/>
              <a:gd name="connsiteX2" fmla="*/ 3062485 w 3062485"/>
              <a:gd name="connsiteY2" fmla="*/ 2329698 h 2758140"/>
              <a:gd name="connsiteX3" fmla="*/ 2480034 w 3062485"/>
              <a:gd name="connsiteY3" fmla="*/ 2758140 h 2758140"/>
              <a:gd name="connsiteX4" fmla="*/ 1942845 w 3062485"/>
              <a:gd name="connsiteY4" fmla="*/ 2233319 h 2758140"/>
              <a:gd name="connsiteX5" fmla="*/ 2290017 w 3062485"/>
              <a:gd name="connsiteY5" fmla="*/ 2305603 h 2758140"/>
              <a:gd name="connsiteX6" fmla="*/ 1537 w 3062485"/>
              <a:gd name="connsiteY6" fmla="*/ 422369 h 2758140"/>
              <a:gd name="connsiteX7" fmla="*/ 0 w 3062485"/>
              <a:gd name="connsiteY7" fmla="*/ 19 h 2758140"/>
              <a:gd name="connsiteX0" fmla="*/ 0 w 3062485"/>
              <a:gd name="connsiteY0" fmla="*/ 19 h 2758140"/>
              <a:gd name="connsiteX1" fmla="*/ 2722628 w 3062485"/>
              <a:gd name="connsiteY1" fmla="*/ 2314235 h 2758140"/>
              <a:gd name="connsiteX2" fmla="*/ 3062485 w 3062485"/>
              <a:gd name="connsiteY2" fmla="*/ 2329698 h 2758140"/>
              <a:gd name="connsiteX3" fmla="*/ 2480034 w 3062485"/>
              <a:gd name="connsiteY3" fmla="*/ 2758140 h 2758140"/>
              <a:gd name="connsiteX4" fmla="*/ 1942845 w 3062485"/>
              <a:gd name="connsiteY4" fmla="*/ 2299994 h 2758140"/>
              <a:gd name="connsiteX5" fmla="*/ 2290017 w 3062485"/>
              <a:gd name="connsiteY5" fmla="*/ 2305603 h 2758140"/>
              <a:gd name="connsiteX6" fmla="*/ 1537 w 3062485"/>
              <a:gd name="connsiteY6" fmla="*/ 422369 h 2758140"/>
              <a:gd name="connsiteX7" fmla="*/ 0 w 3062485"/>
              <a:gd name="connsiteY7" fmla="*/ 19 h 2758140"/>
              <a:gd name="connsiteX0" fmla="*/ 0 w 3024385"/>
              <a:gd name="connsiteY0" fmla="*/ 19 h 2758140"/>
              <a:gd name="connsiteX1" fmla="*/ 2722628 w 3024385"/>
              <a:gd name="connsiteY1" fmla="*/ 2314235 h 2758140"/>
              <a:gd name="connsiteX2" fmla="*/ 3024385 w 3024385"/>
              <a:gd name="connsiteY2" fmla="*/ 2310648 h 2758140"/>
              <a:gd name="connsiteX3" fmla="*/ 2480034 w 3024385"/>
              <a:gd name="connsiteY3" fmla="*/ 2758140 h 2758140"/>
              <a:gd name="connsiteX4" fmla="*/ 1942845 w 3024385"/>
              <a:gd name="connsiteY4" fmla="*/ 2299994 h 2758140"/>
              <a:gd name="connsiteX5" fmla="*/ 2290017 w 3024385"/>
              <a:gd name="connsiteY5" fmla="*/ 2305603 h 2758140"/>
              <a:gd name="connsiteX6" fmla="*/ 1537 w 3024385"/>
              <a:gd name="connsiteY6" fmla="*/ 422369 h 2758140"/>
              <a:gd name="connsiteX7" fmla="*/ 0 w 3024385"/>
              <a:gd name="connsiteY7" fmla="*/ 19 h 2758140"/>
              <a:gd name="connsiteX0" fmla="*/ 0 w 3024385"/>
              <a:gd name="connsiteY0" fmla="*/ 19 h 2758140"/>
              <a:gd name="connsiteX1" fmla="*/ 2722628 w 3024385"/>
              <a:gd name="connsiteY1" fmla="*/ 2314235 h 2758140"/>
              <a:gd name="connsiteX2" fmla="*/ 3024385 w 3024385"/>
              <a:gd name="connsiteY2" fmla="*/ 2310648 h 2758140"/>
              <a:gd name="connsiteX3" fmla="*/ 2480034 w 3024385"/>
              <a:gd name="connsiteY3" fmla="*/ 2758140 h 2758140"/>
              <a:gd name="connsiteX4" fmla="*/ 1961895 w 3024385"/>
              <a:gd name="connsiteY4" fmla="*/ 2299994 h 2758140"/>
              <a:gd name="connsiteX5" fmla="*/ 2290017 w 3024385"/>
              <a:gd name="connsiteY5" fmla="*/ 2305603 h 2758140"/>
              <a:gd name="connsiteX6" fmla="*/ 1537 w 3024385"/>
              <a:gd name="connsiteY6" fmla="*/ 422369 h 2758140"/>
              <a:gd name="connsiteX7" fmla="*/ 0 w 3024385"/>
              <a:gd name="connsiteY7" fmla="*/ 19 h 2758140"/>
              <a:gd name="connsiteX0" fmla="*/ 0 w 3024385"/>
              <a:gd name="connsiteY0" fmla="*/ 19 h 2758140"/>
              <a:gd name="connsiteX1" fmla="*/ 2722628 w 3024385"/>
              <a:gd name="connsiteY1" fmla="*/ 2314235 h 2758140"/>
              <a:gd name="connsiteX2" fmla="*/ 3024385 w 3024385"/>
              <a:gd name="connsiteY2" fmla="*/ 2310648 h 2758140"/>
              <a:gd name="connsiteX3" fmla="*/ 2480034 w 3024385"/>
              <a:gd name="connsiteY3" fmla="*/ 2758140 h 2758140"/>
              <a:gd name="connsiteX4" fmla="*/ 1961895 w 3024385"/>
              <a:gd name="connsiteY4" fmla="*/ 2299994 h 2758140"/>
              <a:gd name="connsiteX5" fmla="*/ 2290017 w 3024385"/>
              <a:gd name="connsiteY5" fmla="*/ 2305603 h 2758140"/>
              <a:gd name="connsiteX6" fmla="*/ 1537 w 3024385"/>
              <a:gd name="connsiteY6" fmla="*/ 422369 h 2758140"/>
              <a:gd name="connsiteX7" fmla="*/ 0 w 3024385"/>
              <a:gd name="connsiteY7" fmla="*/ 19 h 2758140"/>
              <a:gd name="connsiteX0" fmla="*/ 0 w 3024385"/>
              <a:gd name="connsiteY0" fmla="*/ 19 h 2758140"/>
              <a:gd name="connsiteX1" fmla="*/ 2703578 w 3024385"/>
              <a:gd name="connsiteY1" fmla="*/ 2304710 h 2758140"/>
              <a:gd name="connsiteX2" fmla="*/ 3024385 w 3024385"/>
              <a:gd name="connsiteY2" fmla="*/ 2310648 h 2758140"/>
              <a:gd name="connsiteX3" fmla="*/ 2480034 w 3024385"/>
              <a:gd name="connsiteY3" fmla="*/ 2758140 h 2758140"/>
              <a:gd name="connsiteX4" fmla="*/ 1961895 w 3024385"/>
              <a:gd name="connsiteY4" fmla="*/ 2299994 h 2758140"/>
              <a:gd name="connsiteX5" fmla="*/ 2290017 w 3024385"/>
              <a:gd name="connsiteY5" fmla="*/ 2305603 h 2758140"/>
              <a:gd name="connsiteX6" fmla="*/ 1537 w 3024385"/>
              <a:gd name="connsiteY6" fmla="*/ 422369 h 2758140"/>
              <a:gd name="connsiteX7" fmla="*/ 0 w 3024385"/>
              <a:gd name="connsiteY7" fmla="*/ 19 h 2758140"/>
              <a:gd name="connsiteX0" fmla="*/ 0 w 3024385"/>
              <a:gd name="connsiteY0" fmla="*/ 19 h 2758140"/>
              <a:gd name="connsiteX1" fmla="*/ 2703578 w 3024385"/>
              <a:gd name="connsiteY1" fmla="*/ 2304710 h 2758140"/>
              <a:gd name="connsiteX2" fmla="*/ 3024385 w 3024385"/>
              <a:gd name="connsiteY2" fmla="*/ 2310648 h 2758140"/>
              <a:gd name="connsiteX3" fmla="*/ 2480034 w 3024385"/>
              <a:gd name="connsiteY3" fmla="*/ 2758140 h 2758140"/>
              <a:gd name="connsiteX4" fmla="*/ 1980945 w 3024385"/>
              <a:gd name="connsiteY4" fmla="*/ 2309519 h 2758140"/>
              <a:gd name="connsiteX5" fmla="*/ 2290017 w 3024385"/>
              <a:gd name="connsiteY5" fmla="*/ 2305603 h 2758140"/>
              <a:gd name="connsiteX6" fmla="*/ 1537 w 3024385"/>
              <a:gd name="connsiteY6" fmla="*/ 422369 h 2758140"/>
              <a:gd name="connsiteX7" fmla="*/ 0 w 3024385"/>
              <a:gd name="connsiteY7" fmla="*/ 19 h 2758140"/>
              <a:gd name="connsiteX0" fmla="*/ 0 w 3024385"/>
              <a:gd name="connsiteY0" fmla="*/ 19 h 2758140"/>
              <a:gd name="connsiteX1" fmla="*/ 2703578 w 3024385"/>
              <a:gd name="connsiteY1" fmla="*/ 2304710 h 2758140"/>
              <a:gd name="connsiteX2" fmla="*/ 3024385 w 3024385"/>
              <a:gd name="connsiteY2" fmla="*/ 2310648 h 2758140"/>
              <a:gd name="connsiteX3" fmla="*/ 2508609 w 3024385"/>
              <a:gd name="connsiteY3" fmla="*/ 2758140 h 2758140"/>
              <a:gd name="connsiteX4" fmla="*/ 1980945 w 3024385"/>
              <a:gd name="connsiteY4" fmla="*/ 2309519 h 2758140"/>
              <a:gd name="connsiteX5" fmla="*/ 2290017 w 3024385"/>
              <a:gd name="connsiteY5" fmla="*/ 2305603 h 2758140"/>
              <a:gd name="connsiteX6" fmla="*/ 1537 w 3024385"/>
              <a:gd name="connsiteY6" fmla="*/ 422369 h 2758140"/>
              <a:gd name="connsiteX7" fmla="*/ 0 w 3024385"/>
              <a:gd name="connsiteY7" fmla="*/ 19 h 27581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24385" h="2758140">
                <a:moveTo>
                  <a:pt x="0" y="19"/>
                </a:moveTo>
                <a:cubicBezTo>
                  <a:pt x="1353828" y="-4909"/>
                  <a:pt x="2490326" y="967774"/>
                  <a:pt x="2703578" y="2304710"/>
                </a:cubicBezTo>
                <a:lnTo>
                  <a:pt x="3024385" y="2310648"/>
                </a:lnTo>
                <a:lnTo>
                  <a:pt x="2508609" y="2758140"/>
                </a:lnTo>
                <a:lnTo>
                  <a:pt x="1980945" y="2309519"/>
                </a:lnTo>
                <a:lnTo>
                  <a:pt x="2290017" y="2305603"/>
                </a:lnTo>
                <a:cubicBezTo>
                  <a:pt x="2055228" y="1236154"/>
                  <a:pt x="1096448" y="418384"/>
                  <a:pt x="1537" y="422369"/>
                </a:cubicBezTo>
                <a:cubicBezTo>
                  <a:pt x="1025" y="281586"/>
                  <a:pt x="512" y="140802"/>
                  <a:pt x="0" y="19"/>
                </a:cubicBezTo>
                <a:close/>
              </a:path>
            </a:pathLst>
          </a:custGeom>
          <a:solidFill>
            <a:schemeClr val="accent1">
              <a:lumMod val="60000"/>
              <a:lumOff val="40000"/>
            </a:schemeClr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black"/>
              </a:solidFill>
            </a:endParaRPr>
          </a:p>
        </p:txBody>
      </p:sp>
      <p:sp>
        <p:nvSpPr>
          <p:cNvPr id="13" name="環状矢印 8"/>
          <p:cNvSpPr/>
          <p:nvPr userDrawn="1"/>
        </p:nvSpPr>
        <p:spPr>
          <a:xfrm rot="10800000">
            <a:off x="6112473" y="5582267"/>
            <a:ext cx="3024385" cy="2758140"/>
          </a:xfrm>
          <a:custGeom>
            <a:avLst/>
            <a:gdLst>
              <a:gd name="connsiteX0" fmla="*/ 3370992 w 6761982"/>
              <a:gd name="connsiteY0" fmla="*/ 634089 h 6761982"/>
              <a:gd name="connsiteX1" fmla="*/ 6093620 w 6761982"/>
              <a:gd name="connsiteY1" fmla="*/ 2948305 h 6761982"/>
              <a:gd name="connsiteX2" fmla="*/ 6709702 w 6761982"/>
              <a:gd name="connsiteY2" fmla="*/ 3039968 h 6761982"/>
              <a:gd name="connsiteX3" fmla="*/ 5889126 w 6761982"/>
              <a:gd name="connsiteY3" fmla="*/ 3754160 h 6761982"/>
              <a:gd name="connsiteX4" fmla="*/ 5037612 w 6761982"/>
              <a:gd name="connsiteY4" fmla="*/ 2791189 h 6761982"/>
              <a:gd name="connsiteX5" fmla="*/ 5651484 w 6761982"/>
              <a:gd name="connsiteY5" fmla="*/ 2882523 h 6761982"/>
              <a:gd name="connsiteX6" fmla="*/ 3372529 w 6761982"/>
              <a:gd name="connsiteY6" fmla="*/ 1056439 h 6761982"/>
              <a:gd name="connsiteX7" fmla="*/ 3370992 w 6761982"/>
              <a:gd name="connsiteY7" fmla="*/ 634089 h 6761982"/>
              <a:gd name="connsiteX0" fmla="*/ 0 w 3338710"/>
              <a:gd name="connsiteY0" fmla="*/ 19 h 2758140"/>
              <a:gd name="connsiteX1" fmla="*/ 2722628 w 3338710"/>
              <a:gd name="connsiteY1" fmla="*/ 2314235 h 2758140"/>
              <a:gd name="connsiteX2" fmla="*/ 3338710 w 3338710"/>
              <a:gd name="connsiteY2" fmla="*/ 2405898 h 2758140"/>
              <a:gd name="connsiteX3" fmla="*/ 2480034 w 3338710"/>
              <a:gd name="connsiteY3" fmla="*/ 2758140 h 2758140"/>
              <a:gd name="connsiteX4" fmla="*/ 1666620 w 3338710"/>
              <a:gd name="connsiteY4" fmla="*/ 2157119 h 2758140"/>
              <a:gd name="connsiteX5" fmla="*/ 2280492 w 3338710"/>
              <a:gd name="connsiteY5" fmla="*/ 2248453 h 2758140"/>
              <a:gd name="connsiteX6" fmla="*/ 1537 w 3338710"/>
              <a:gd name="connsiteY6" fmla="*/ 422369 h 2758140"/>
              <a:gd name="connsiteX7" fmla="*/ 0 w 3338710"/>
              <a:gd name="connsiteY7" fmla="*/ 19 h 2758140"/>
              <a:gd name="connsiteX0" fmla="*/ 0 w 3062485"/>
              <a:gd name="connsiteY0" fmla="*/ 19 h 2758140"/>
              <a:gd name="connsiteX1" fmla="*/ 2722628 w 3062485"/>
              <a:gd name="connsiteY1" fmla="*/ 2314235 h 2758140"/>
              <a:gd name="connsiteX2" fmla="*/ 3062485 w 3062485"/>
              <a:gd name="connsiteY2" fmla="*/ 2329698 h 2758140"/>
              <a:gd name="connsiteX3" fmla="*/ 2480034 w 3062485"/>
              <a:gd name="connsiteY3" fmla="*/ 2758140 h 2758140"/>
              <a:gd name="connsiteX4" fmla="*/ 1666620 w 3062485"/>
              <a:gd name="connsiteY4" fmla="*/ 2157119 h 2758140"/>
              <a:gd name="connsiteX5" fmla="*/ 2280492 w 3062485"/>
              <a:gd name="connsiteY5" fmla="*/ 2248453 h 2758140"/>
              <a:gd name="connsiteX6" fmla="*/ 1537 w 3062485"/>
              <a:gd name="connsiteY6" fmla="*/ 422369 h 2758140"/>
              <a:gd name="connsiteX7" fmla="*/ 0 w 3062485"/>
              <a:gd name="connsiteY7" fmla="*/ 19 h 2758140"/>
              <a:gd name="connsiteX0" fmla="*/ 0 w 3062485"/>
              <a:gd name="connsiteY0" fmla="*/ 19 h 2758140"/>
              <a:gd name="connsiteX1" fmla="*/ 2722628 w 3062485"/>
              <a:gd name="connsiteY1" fmla="*/ 2314235 h 2758140"/>
              <a:gd name="connsiteX2" fmla="*/ 3062485 w 3062485"/>
              <a:gd name="connsiteY2" fmla="*/ 2329698 h 2758140"/>
              <a:gd name="connsiteX3" fmla="*/ 2480034 w 3062485"/>
              <a:gd name="connsiteY3" fmla="*/ 2758140 h 2758140"/>
              <a:gd name="connsiteX4" fmla="*/ 1942845 w 3062485"/>
              <a:gd name="connsiteY4" fmla="*/ 2233319 h 2758140"/>
              <a:gd name="connsiteX5" fmla="*/ 2280492 w 3062485"/>
              <a:gd name="connsiteY5" fmla="*/ 2248453 h 2758140"/>
              <a:gd name="connsiteX6" fmla="*/ 1537 w 3062485"/>
              <a:gd name="connsiteY6" fmla="*/ 422369 h 2758140"/>
              <a:gd name="connsiteX7" fmla="*/ 0 w 3062485"/>
              <a:gd name="connsiteY7" fmla="*/ 19 h 2758140"/>
              <a:gd name="connsiteX0" fmla="*/ 0 w 3062485"/>
              <a:gd name="connsiteY0" fmla="*/ 19 h 2758140"/>
              <a:gd name="connsiteX1" fmla="*/ 2722628 w 3062485"/>
              <a:gd name="connsiteY1" fmla="*/ 2314235 h 2758140"/>
              <a:gd name="connsiteX2" fmla="*/ 3062485 w 3062485"/>
              <a:gd name="connsiteY2" fmla="*/ 2329698 h 2758140"/>
              <a:gd name="connsiteX3" fmla="*/ 2480034 w 3062485"/>
              <a:gd name="connsiteY3" fmla="*/ 2758140 h 2758140"/>
              <a:gd name="connsiteX4" fmla="*/ 1942845 w 3062485"/>
              <a:gd name="connsiteY4" fmla="*/ 2233319 h 2758140"/>
              <a:gd name="connsiteX5" fmla="*/ 2290017 w 3062485"/>
              <a:gd name="connsiteY5" fmla="*/ 2305603 h 2758140"/>
              <a:gd name="connsiteX6" fmla="*/ 1537 w 3062485"/>
              <a:gd name="connsiteY6" fmla="*/ 422369 h 2758140"/>
              <a:gd name="connsiteX7" fmla="*/ 0 w 3062485"/>
              <a:gd name="connsiteY7" fmla="*/ 19 h 2758140"/>
              <a:gd name="connsiteX0" fmla="*/ 0 w 3062485"/>
              <a:gd name="connsiteY0" fmla="*/ 19 h 2758140"/>
              <a:gd name="connsiteX1" fmla="*/ 2722628 w 3062485"/>
              <a:gd name="connsiteY1" fmla="*/ 2314235 h 2758140"/>
              <a:gd name="connsiteX2" fmla="*/ 3062485 w 3062485"/>
              <a:gd name="connsiteY2" fmla="*/ 2329698 h 2758140"/>
              <a:gd name="connsiteX3" fmla="*/ 2480034 w 3062485"/>
              <a:gd name="connsiteY3" fmla="*/ 2758140 h 2758140"/>
              <a:gd name="connsiteX4" fmla="*/ 1942845 w 3062485"/>
              <a:gd name="connsiteY4" fmla="*/ 2299994 h 2758140"/>
              <a:gd name="connsiteX5" fmla="*/ 2290017 w 3062485"/>
              <a:gd name="connsiteY5" fmla="*/ 2305603 h 2758140"/>
              <a:gd name="connsiteX6" fmla="*/ 1537 w 3062485"/>
              <a:gd name="connsiteY6" fmla="*/ 422369 h 2758140"/>
              <a:gd name="connsiteX7" fmla="*/ 0 w 3062485"/>
              <a:gd name="connsiteY7" fmla="*/ 19 h 2758140"/>
              <a:gd name="connsiteX0" fmla="*/ 0 w 3024385"/>
              <a:gd name="connsiteY0" fmla="*/ 19 h 2758140"/>
              <a:gd name="connsiteX1" fmla="*/ 2722628 w 3024385"/>
              <a:gd name="connsiteY1" fmla="*/ 2314235 h 2758140"/>
              <a:gd name="connsiteX2" fmla="*/ 3024385 w 3024385"/>
              <a:gd name="connsiteY2" fmla="*/ 2310648 h 2758140"/>
              <a:gd name="connsiteX3" fmla="*/ 2480034 w 3024385"/>
              <a:gd name="connsiteY3" fmla="*/ 2758140 h 2758140"/>
              <a:gd name="connsiteX4" fmla="*/ 1942845 w 3024385"/>
              <a:gd name="connsiteY4" fmla="*/ 2299994 h 2758140"/>
              <a:gd name="connsiteX5" fmla="*/ 2290017 w 3024385"/>
              <a:gd name="connsiteY5" fmla="*/ 2305603 h 2758140"/>
              <a:gd name="connsiteX6" fmla="*/ 1537 w 3024385"/>
              <a:gd name="connsiteY6" fmla="*/ 422369 h 2758140"/>
              <a:gd name="connsiteX7" fmla="*/ 0 w 3024385"/>
              <a:gd name="connsiteY7" fmla="*/ 19 h 2758140"/>
              <a:gd name="connsiteX0" fmla="*/ 0 w 3024385"/>
              <a:gd name="connsiteY0" fmla="*/ 19 h 2758140"/>
              <a:gd name="connsiteX1" fmla="*/ 2722628 w 3024385"/>
              <a:gd name="connsiteY1" fmla="*/ 2314235 h 2758140"/>
              <a:gd name="connsiteX2" fmla="*/ 3024385 w 3024385"/>
              <a:gd name="connsiteY2" fmla="*/ 2310648 h 2758140"/>
              <a:gd name="connsiteX3" fmla="*/ 2480034 w 3024385"/>
              <a:gd name="connsiteY3" fmla="*/ 2758140 h 2758140"/>
              <a:gd name="connsiteX4" fmla="*/ 1961895 w 3024385"/>
              <a:gd name="connsiteY4" fmla="*/ 2299994 h 2758140"/>
              <a:gd name="connsiteX5" fmla="*/ 2290017 w 3024385"/>
              <a:gd name="connsiteY5" fmla="*/ 2305603 h 2758140"/>
              <a:gd name="connsiteX6" fmla="*/ 1537 w 3024385"/>
              <a:gd name="connsiteY6" fmla="*/ 422369 h 2758140"/>
              <a:gd name="connsiteX7" fmla="*/ 0 w 3024385"/>
              <a:gd name="connsiteY7" fmla="*/ 19 h 2758140"/>
              <a:gd name="connsiteX0" fmla="*/ 0 w 3024385"/>
              <a:gd name="connsiteY0" fmla="*/ 19 h 2758140"/>
              <a:gd name="connsiteX1" fmla="*/ 2722628 w 3024385"/>
              <a:gd name="connsiteY1" fmla="*/ 2314235 h 2758140"/>
              <a:gd name="connsiteX2" fmla="*/ 3024385 w 3024385"/>
              <a:gd name="connsiteY2" fmla="*/ 2310648 h 2758140"/>
              <a:gd name="connsiteX3" fmla="*/ 2480034 w 3024385"/>
              <a:gd name="connsiteY3" fmla="*/ 2758140 h 2758140"/>
              <a:gd name="connsiteX4" fmla="*/ 1961895 w 3024385"/>
              <a:gd name="connsiteY4" fmla="*/ 2299994 h 2758140"/>
              <a:gd name="connsiteX5" fmla="*/ 2290017 w 3024385"/>
              <a:gd name="connsiteY5" fmla="*/ 2305603 h 2758140"/>
              <a:gd name="connsiteX6" fmla="*/ 1537 w 3024385"/>
              <a:gd name="connsiteY6" fmla="*/ 422369 h 2758140"/>
              <a:gd name="connsiteX7" fmla="*/ 0 w 3024385"/>
              <a:gd name="connsiteY7" fmla="*/ 19 h 2758140"/>
              <a:gd name="connsiteX0" fmla="*/ 0 w 3024385"/>
              <a:gd name="connsiteY0" fmla="*/ 19 h 2758140"/>
              <a:gd name="connsiteX1" fmla="*/ 2703578 w 3024385"/>
              <a:gd name="connsiteY1" fmla="*/ 2304710 h 2758140"/>
              <a:gd name="connsiteX2" fmla="*/ 3024385 w 3024385"/>
              <a:gd name="connsiteY2" fmla="*/ 2310648 h 2758140"/>
              <a:gd name="connsiteX3" fmla="*/ 2480034 w 3024385"/>
              <a:gd name="connsiteY3" fmla="*/ 2758140 h 2758140"/>
              <a:gd name="connsiteX4" fmla="*/ 1961895 w 3024385"/>
              <a:gd name="connsiteY4" fmla="*/ 2299994 h 2758140"/>
              <a:gd name="connsiteX5" fmla="*/ 2290017 w 3024385"/>
              <a:gd name="connsiteY5" fmla="*/ 2305603 h 2758140"/>
              <a:gd name="connsiteX6" fmla="*/ 1537 w 3024385"/>
              <a:gd name="connsiteY6" fmla="*/ 422369 h 2758140"/>
              <a:gd name="connsiteX7" fmla="*/ 0 w 3024385"/>
              <a:gd name="connsiteY7" fmla="*/ 19 h 2758140"/>
              <a:gd name="connsiteX0" fmla="*/ 0 w 3024385"/>
              <a:gd name="connsiteY0" fmla="*/ 19 h 2758140"/>
              <a:gd name="connsiteX1" fmla="*/ 2703578 w 3024385"/>
              <a:gd name="connsiteY1" fmla="*/ 2304710 h 2758140"/>
              <a:gd name="connsiteX2" fmla="*/ 3024385 w 3024385"/>
              <a:gd name="connsiteY2" fmla="*/ 2310648 h 2758140"/>
              <a:gd name="connsiteX3" fmla="*/ 2480034 w 3024385"/>
              <a:gd name="connsiteY3" fmla="*/ 2758140 h 2758140"/>
              <a:gd name="connsiteX4" fmla="*/ 1980945 w 3024385"/>
              <a:gd name="connsiteY4" fmla="*/ 2309519 h 2758140"/>
              <a:gd name="connsiteX5" fmla="*/ 2290017 w 3024385"/>
              <a:gd name="connsiteY5" fmla="*/ 2305603 h 2758140"/>
              <a:gd name="connsiteX6" fmla="*/ 1537 w 3024385"/>
              <a:gd name="connsiteY6" fmla="*/ 422369 h 2758140"/>
              <a:gd name="connsiteX7" fmla="*/ 0 w 3024385"/>
              <a:gd name="connsiteY7" fmla="*/ 19 h 2758140"/>
              <a:gd name="connsiteX0" fmla="*/ 0 w 3024385"/>
              <a:gd name="connsiteY0" fmla="*/ 19 h 2758140"/>
              <a:gd name="connsiteX1" fmla="*/ 2703578 w 3024385"/>
              <a:gd name="connsiteY1" fmla="*/ 2304710 h 2758140"/>
              <a:gd name="connsiteX2" fmla="*/ 3024385 w 3024385"/>
              <a:gd name="connsiteY2" fmla="*/ 2310648 h 2758140"/>
              <a:gd name="connsiteX3" fmla="*/ 2508609 w 3024385"/>
              <a:gd name="connsiteY3" fmla="*/ 2758140 h 2758140"/>
              <a:gd name="connsiteX4" fmla="*/ 1980945 w 3024385"/>
              <a:gd name="connsiteY4" fmla="*/ 2309519 h 2758140"/>
              <a:gd name="connsiteX5" fmla="*/ 2290017 w 3024385"/>
              <a:gd name="connsiteY5" fmla="*/ 2305603 h 2758140"/>
              <a:gd name="connsiteX6" fmla="*/ 1537 w 3024385"/>
              <a:gd name="connsiteY6" fmla="*/ 422369 h 2758140"/>
              <a:gd name="connsiteX7" fmla="*/ 0 w 3024385"/>
              <a:gd name="connsiteY7" fmla="*/ 19 h 27581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24385" h="2758140">
                <a:moveTo>
                  <a:pt x="0" y="19"/>
                </a:moveTo>
                <a:cubicBezTo>
                  <a:pt x="1353828" y="-4909"/>
                  <a:pt x="2490326" y="967774"/>
                  <a:pt x="2703578" y="2304710"/>
                </a:cubicBezTo>
                <a:lnTo>
                  <a:pt x="3024385" y="2310648"/>
                </a:lnTo>
                <a:lnTo>
                  <a:pt x="2508609" y="2758140"/>
                </a:lnTo>
                <a:lnTo>
                  <a:pt x="1980945" y="2309519"/>
                </a:lnTo>
                <a:lnTo>
                  <a:pt x="2290017" y="2305603"/>
                </a:lnTo>
                <a:cubicBezTo>
                  <a:pt x="2055228" y="1236154"/>
                  <a:pt x="1096448" y="418384"/>
                  <a:pt x="1537" y="422369"/>
                </a:cubicBezTo>
                <a:cubicBezTo>
                  <a:pt x="1025" y="281586"/>
                  <a:pt x="512" y="140802"/>
                  <a:pt x="0" y="19"/>
                </a:cubicBezTo>
                <a:close/>
              </a:path>
            </a:pathLst>
          </a:custGeom>
          <a:solidFill>
            <a:schemeClr val="accent1"/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black"/>
              </a:solidFill>
            </a:endParaRPr>
          </a:p>
        </p:txBody>
      </p:sp>
      <p:sp>
        <p:nvSpPr>
          <p:cNvPr id="14" name="環状矢印 8"/>
          <p:cNvSpPr/>
          <p:nvPr userDrawn="1"/>
        </p:nvSpPr>
        <p:spPr>
          <a:xfrm rot="16200000">
            <a:off x="6255121" y="2679785"/>
            <a:ext cx="3024385" cy="2758140"/>
          </a:xfrm>
          <a:custGeom>
            <a:avLst/>
            <a:gdLst>
              <a:gd name="connsiteX0" fmla="*/ 3370992 w 6761982"/>
              <a:gd name="connsiteY0" fmla="*/ 634089 h 6761982"/>
              <a:gd name="connsiteX1" fmla="*/ 6093620 w 6761982"/>
              <a:gd name="connsiteY1" fmla="*/ 2948305 h 6761982"/>
              <a:gd name="connsiteX2" fmla="*/ 6709702 w 6761982"/>
              <a:gd name="connsiteY2" fmla="*/ 3039968 h 6761982"/>
              <a:gd name="connsiteX3" fmla="*/ 5889126 w 6761982"/>
              <a:gd name="connsiteY3" fmla="*/ 3754160 h 6761982"/>
              <a:gd name="connsiteX4" fmla="*/ 5037612 w 6761982"/>
              <a:gd name="connsiteY4" fmla="*/ 2791189 h 6761982"/>
              <a:gd name="connsiteX5" fmla="*/ 5651484 w 6761982"/>
              <a:gd name="connsiteY5" fmla="*/ 2882523 h 6761982"/>
              <a:gd name="connsiteX6" fmla="*/ 3372529 w 6761982"/>
              <a:gd name="connsiteY6" fmla="*/ 1056439 h 6761982"/>
              <a:gd name="connsiteX7" fmla="*/ 3370992 w 6761982"/>
              <a:gd name="connsiteY7" fmla="*/ 634089 h 6761982"/>
              <a:gd name="connsiteX0" fmla="*/ 0 w 3338710"/>
              <a:gd name="connsiteY0" fmla="*/ 19 h 2758140"/>
              <a:gd name="connsiteX1" fmla="*/ 2722628 w 3338710"/>
              <a:gd name="connsiteY1" fmla="*/ 2314235 h 2758140"/>
              <a:gd name="connsiteX2" fmla="*/ 3338710 w 3338710"/>
              <a:gd name="connsiteY2" fmla="*/ 2405898 h 2758140"/>
              <a:gd name="connsiteX3" fmla="*/ 2480034 w 3338710"/>
              <a:gd name="connsiteY3" fmla="*/ 2758140 h 2758140"/>
              <a:gd name="connsiteX4" fmla="*/ 1666620 w 3338710"/>
              <a:gd name="connsiteY4" fmla="*/ 2157119 h 2758140"/>
              <a:gd name="connsiteX5" fmla="*/ 2280492 w 3338710"/>
              <a:gd name="connsiteY5" fmla="*/ 2248453 h 2758140"/>
              <a:gd name="connsiteX6" fmla="*/ 1537 w 3338710"/>
              <a:gd name="connsiteY6" fmla="*/ 422369 h 2758140"/>
              <a:gd name="connsiteX7" fmla="*/ 0 w 3338710"/>
              <a:gd name="connsiteY7" fmla="*/ 19 h 2758140"/>
              <a:gd name="connsiteX0" fmla="*/ 0 w 3062485"/>
              <a:gd name="connsiteY0" fmla="*/ 19 h 2758140"/>
              <a:gd name="connsiteX1" fmla="*/ 2722628 w 3062485"/>
              <a:gd name="connsiteY1" fmla="*/ 2314235 h 2758140"/>
              <a:gd name="connsiteX2" fmla="*/ 3062485 w 3062485"/>
              <a:gd name="connsiteY2" fmla="*/ 2329698 h 2758140"/>
              <a:gd name="connsiteX3" fmla="*/ 2480034 w 3062485"/>
              <a:gd name="connsiteY3" fmla="*/ 2758140 h 2758140"/>
              <a:gd name="connsiteX4" fmla="*/ 1666620 w 3062485"/>
              <a:gd name="connsiteY4" fmla="*/ 2157119 h 2758140"/>
              <a:gd name="connsiteX5" fmla="*/ 2280492 w 3062485"/>
              <a:gd name="connsiteY5" fmla="*/ 2248453 h 2758140"/>
              <a:gd name="connsiteX6" fmla="*/ 1537 w 3062485"/>
              <a:gd name="connsiteY6" fmla="*/ 422369 h 2758140"/>
              <a:gd name="connsiteX7" fmla="*/ 0 w 3062485"/>
              <a:gd name="connsiteY7" fmla="*/ 19 h 2758140"/>
              <a:gd name="connsiteX0" fmla="*/ 0 w 3062485"/>
              <a:gd name="connsiteY0" fmla="*/ 19 h 2758140"/>
              <a:gd name="connsiteX1" fmla="*/ 2722628 w 3062485"/>
              <a:gd name="connsiteY1" fmla="*/ 2314235 h 2758140"/>
              <a:gd name="connsiteX2" fmla="*/ 3062485 w 3062485"/>
              <a:gd name="connsiteY2" fmla="*/ 2329698 h 2758140"/>
              <a:gd name="connsiteX3" fmla="*/ 2480034 w 3062485"/>
              <a:gd name="connsiteY3" fmla="*/ 2758140 h 2758140"/>
              <a:gd name="connsiteX4" fmla="*/ 1942845 w 3062485"/>
              <a:gd name="connsiteY4" fmla="*/ 2233319 h 2758140"/>
              <a:gd name="connsiteX5" fmla="*/ 2280492 w 3062485"/>
              <a:gd name="connsiteY5" fmla="*/ 2248453 h 2758140"/>
              <a:gd name="connsiteX6" fmla="*/ 1537 w 3062485"/>
              <a:gd name="connsiteY6" fmla="*/ 422369 h 2758140"/>
              <a:gd name="connsiteX7" fmla="*/ 0 w 3062485"/>
              <a:gd name="connsiteY7" fmla="*/ 19 h 2758140"/>
              <a:gd name="connsiteX0" fmla="*/ 0 w 3062485"/>
              <a:gd name="connsiteY0" fmla="*/ 19 h 2758140"/>
              <a:gd name="connsiteX1" fmla="*/ 2722628 w 3062485"/>
              <a:gd name="connsiteY1" fmla="*/ 2314235 h 2758140"/>
              <a:gd name="connsiteX2" fmla="*/ 3062485 w 3062485"/>
              <a:gd name="connsiteY2" fmla="*/ 2329698 h 2758140"/>
              <a:gd name="connsiteX3" fmla="*/ 2480034 w 3062485"/>
              <a:gd name="connsiteY3" fmla="*/ 2758140 h 2758140"/>
              <a:gd name="connsiteX4" fmla="*/ 1942845 w 3062485"/>
              <a:gd name="connsiteY4" fmla="*/ 2233319 h 2758140"/>
              <a:gd name="connsiteX5" fmla="*/ 2290017 w 3062485"/>
              <a:gd name="connsiteY5" fmla="*/ 2305603 h 2758140"/>
              <a:gd name="connsiteX6" fmla="*/ 1537 w 3062485"/>
              <a:gd name="connsiteY6" fmla="*/ 422369 h 2758140"/>
              <a:gd name="connsiteX7" fmla="*/ 0 w 3062485"/>
              <a:gd name="connsiteY7" fmla="*/ 19 h 2758140"/>
              <a:gd name="connsiteX0" fmla="*/ 0 w 3062485"/>
              <a:gd name="connsiteY0" fmla="*/ 19 h 2758140"/>
              <a:gd name="connsiteX1" fmla="*/ 2722628 w 3062485"/>
              <a:gd name="connsiteY1" fmla="*/ 2314235 h 2758140"/>
              <a:gd name="connsiteX2" fmla="*/ 3062485 w 3062485"/>
              <a:gd name="connsiteY2" fmla="*/ 2329698 h 2758140"/>
              <a:gd name="connsiteX3" fmla="*/ 2480034 w 3062485"/>
              <a:gd name="connsiteY3" fmla="*/ 2758140 h 2758140"/>
              <a:gd name="connsiteX4" fmla="*/ 1942845 w 3062485"/>
              <a:gd name="connsiteY4" fmla="*/ 2299994 h 2758140"/>
              <a:gd name="connsiteX5" fmla="*/ 2290017 w 3062485"/>
              <a:gd name="connsiteY5" fmla="*/ 2305603 h 2758140"/>
              <a:gd name="connsiteX6" fmla="*/ 1537 w 3062485"/>
              <a:gd name="connsiteY6" fmla="*/ 422369 h 2758140"/>
              <a:gd name="connsiteX7" fmla="*/ 0 w 3062485"/>
              <a:gd name="connsiteY7" fmla="*/ 19 h 2758140"/>
              <a:gd name="connsiteX0" fmla="*/ 0 w 3024385"/>
              <a:gd name="connsiteY0" fmla="*/ 19 h 2758140"/>
              <a:gd name="connsiteX1" fmla="*/ 2722628 w 3024385"/>
              <a:gd name="connsiteY1" fmla="*/ 2314235 h 2758140"/>
              <a:gd name="connsiteX2" fmla="*/ 3024385 w 3024385"/>
              <a:gd name="connsiteY2" fmla="*/ 2310648 h 2758140"/>
              <a:gd name="connsiteX3" fmla="*/ 2480034 w 3024385"/>
              <a:gd name="connsiteY3" fmla="*/ 2758140 h 2758140"/>
              <a:gd name="connsiteX4" fmla="*/ 1942845 w 3024385"/>
              <a:gd name="connsiteY4" fmla="*/ 2299994 h 2758140"/>
              <a:gd name="connsiteX5" fmla="*/ 2290017 w 3024385"/>
              <a:gd name="connsiteY5" fmla="*/ 2305603 h 2758140"/>
              <a:gd name="connsiteX6" fmla="*/ 1537 w 3024385"/>
              <a:gd name="connsiteY6" fmla="*/ 422369 h 2758140"/>
              <a:gd name="connsiteX7" fmla="*/ 0 w 3024385"/>
              <a:gd name="connsiteY7" fmla="*/ 19 h 2758140"/>
              <a:gd name="connsiteX0" fmla="*/ 0 w 3024385"/>
              <a:gd name="connsiteY0" fmla="*/ 19 h 2758140"/>
              <a:gd name="connsiteX1" fmla="*/ 2722628 w 3024385"/>
              <a:gd name="connsiteY1" fmla="*/ 2314235 h 2758140"/>
              <a:gd name="connsiteX2" fmla="*/ 3024385 w 3024385"/>
              <a:gd name="connsiteY2" fmla="*/ 2310648 h 2758140"/>
              <a:gd name="connsiteX3" fmla="*/ 2480034 w 3024385"/>
              <a:gd name="connsiteY3" fmla="*/ 2758140 h 2758140"/>
              <a:gd name="connsiteX4" fmla="*/ 1961895 w 3024385"/>
              <a:gd name="connsiteY4" fmla="*/ 2299994 h 2758140"/>
              <a:gd name="connsiteX5" fmla="*/ 2290017 w 3024385"/>
              <a:gd name="connsiteY5" fmla="*/ 2305603 h 2758140"/>
              <a:gd name="connsiteX6" fmla="*/ 1537 w 3024385"/>
              <a:gd name="connsiteY6" fmla="*/ 422369 h 2758140"/>
              <a:gd name="connsiteX7" fmla="*/ 0 w 3024385"/>
              <a:gd name="connsiteY7" fmla="*/ 19 h 2758140"/>
              <a:gd name="connsiteX0" fmla="*/ 0 w 3024385"/>
              <a:gd name="connsiteY0" fmla="*/ 19 h 2758140"/>
              <a:gd name="connsiteX1" fmla="*/ 2722628 w 3024385"/>
              <a:gd name="connsiteY1" fmla="*/ 2314235 h 2758140"/>
              <a:gd name="connsiteX2" fmla="*/ 3024385 w 3024385"/>
              <a:gd name="connsiteY2" fmla="*/ 2310648 h 2758140"/>
              <a:gd name="connsiteX3" fmla="*/ 2480034 w 3024385"/>
              <a:gd name="connsiteY3" fmla="*/ 2758140 h 2758140"/>
              <a:gd name="connsiteX4" fmla="*/ 1961895 w 3024385"/>
              <a:gd name="connsiteY4" fmla="*/ 2299994 h 2758140"/>
              <a:gd name="connsiteX5" fmla="*/ 2290017 w 3024385"/>
              <a:gd name="connsiteY5" fmla="*/ 2305603 h 2758140"/>
              <a:gd name="connsiteX6" fmla="*/ 1537 w 3024385"/>
              <a:gd name="connsiteY6" fmla="*/ 422369 h 2758140"/>
              <a:gd name="connsiteX7" fmla="*/ 0 w 3024385"/>
              <a:gd name="connsiteY7" fmla="*/ 19 h 2758140"/>
              <a:gd name="connsiteX0" fmla="*/ 0 w 3024385"/>
              <a:gd name="connsiteY0" fmla="*/ 19 h 2758140"/>
              <a:gd name="connsiteX1" fmla="*/ 2703578 w 3024385"/>
              <a:gd name="connsiteY1" fmla="*/ 2304710 h 2758140"/>
              <a:gd name="connsiteX2" fmla="*/ 3024385 w 3024385"/>
              <a:gd name="connsiteY2" fmla="*/ 2310648 h 2758140"/>
              <a:gd name="connsiteX3" fmla="*/ 2480034 w 3024385"/>
              <a:gd name="connsiteY3" fmla="*/ 2758140 h 2758140"/>
              <a:gd name="connsiteX4" fmla="*/ 1961895 w 3024385"/>
              <a:gd name="connsiteY4" fmla="*/ 2299994 h 2758140"/>
              <a:gd name="connsiteX5" fmla="*/ 2290017 w 3024385"/>
              <a:gd name="connsiteY5" fmla="*/ 2305603 h 2758140"/>
              <a:gd name="connsiteX6" fmla="*/ 1537 w 3024385"/>
              <a:gd name="connsiteY6" fmla="*/ 422369 h 2758140"/>
              <a:gd name="connsiteX7" fmla="*/ 0 w 3024385"/>
              <a:gd name="connsiteY7" fmla="*/ 19 h 2758140"/>
              <a:gd name="connsiteX0" fmla="*/ 0 w 3024385"/>
              <a:gd name="connsiteY0" fmla="*/ 19 h 2758140"/>
              <a:gd name="connsiteX1" fmla="*/ 2703578 w 3024385"/>
              <a:gd name="connsiteY1" fmla="*/ 2304710 h 2758140"/>
              <a:gd name="connsiteX2" fmla="*/ 3024385 w 3024385"/>
              <a:gd name="connsiteY2" fmla="*/ 2310648 h 2758140"/>
              <a:gd name="connsiteX3" fmla="*/ 2480034 w 3024385"/>
              <a:gd name="connsiteY3" fmla="*/ 2758140 h 2758140"/>
              <a:gd name="connsiteX4" fmla="*/ 1980945 w 3024385"/>
              <a:gd name="connsiteY4" fmla="*/ 2309519 h 2758140"/>
              <a:gd name="connsiteX5" fmla="*/ 2290017 w 3024385"/>
              <a:gd name="connsiteY5" fmla="*/ 2305603 h 2758140"/>
              <a:gd name="connsiteX6" fmla="*/ 1537 w 3024385"/>
              <a:gd name="connsiteY6" fmla="*/ 422369 h 2758140"/>
              <a:gd name="connsiteX7" fmla="*/ 0 w 3024385"/>
              <a:gd name="connsiteY7" fmla="*/ 19 h 2758140"/>
              <a:gd name="connsiteX0" fmla="*/ 0 w 3024385"/>
              <a:gd name="connsiteY0" fmla="*/ 19 h 2758140"/>
              <a:gd name="connsiteX1" fmla="*/ 2703578 w 3024385"/>
              <a:gd name="connsiteY1" fmla="*/ 2304710 h 2758140"/>
              <a:gd name="connsiteX2" fmla="*/ 3024385 w 3024385"/>
              <a:gd name="connsiteY2" fmla="*/ 2310648 h 2758140"/>
              <a:gd name="connsiteX3" fmla="*/ 2508609 w 3024385"/>
              <a:gd name="connsiteY3" fmla="*/ 2758140 h 2758140"/>
              <a:gd name="connsiteX4" fmla="*/ 1980945 w 3024385"/>
              <a:gd name="connsiteY4" fmla="*/ 2309519 h 2758140"/>
              <a:gd name="connsiteX5" fmla="*/ 2290017 w 3024385"/>
              <a:gd name="connsiteY5" fmla="*/ 2305603 h 2758140"/>
              <a:gd name="connsiteX6" fmla="*/ 1537 w 3024385"/>
              <a:gd name="connsiteY6" fmla="*/ 422369 h 2758140"/>
              <a:gd name="connsiteX7" fmla="*/ 0 w 3024385"/>
              <a:gd name="connsiteY7" fmla="*/ 19 h 27581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24385" h="2758140">
                <a:moveTo>
                  <a:pt x="0" y="19"/>
                </a:moveTo>
                <a:cubicBezTo>
                  <a:pt x="1353828" y="-4909"/>
                  <a:pt x="2490326" y="967774"/>
                  <a:pt x="2703578" y="2304710"/>
                </a:cubicBezTo>
                <a:lnTo>
                  <a:pt x="3024385" y="2310648"/>
                </a:lnTo>
                <a:lnTo>
                  <a:pt x="2508609" y="2758140"/>
                </a:lnTo>
                <a:lnTo>
                  <a:pt x="1980945" y="2309519"/>
                </a:lnTo>
                <a:lnTo>
                  <a:pt x="2290017" y="2305603"/>
                </a:lnTo>
                <a:cubicBezTo>
                  <a:pt x="2055228" y="1236154"/>
                  <a:pt x="1096448" y="418384"/>
                  <a:pt x="1537" y="422369"/>
                </a:cubicBezTo>
                <a:cubicBezTo>
                  <a:pt x="1025" y="281586"/>
                  <a:pt x="512" y="140802"/>
                  <a:pt x="0" y="19"/>
                </a:cubicBezTo>
                <a:close/>
              </a:path>
            </a:pathLst>
          </a:custGeom>
          <a:solidFill>
            <a:schemeClr val="accent1">
              <a:lumMod val="75000"/>
            </a:schemeClr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black"/>
              </a:solidFill>
            </a:endParaRPr>
          </a:p>
        </p:txBody>
      </p:sp>
      <p:sp>
        <p:nvSpPr>
          <p:cNvPr id="16" name="円/楕円 15"/>
          <p:cNvSpPr/>
          <p:nvPr userDrawn="1"/>
        </p:nvSpPr>
        <p:spPr>
          <a:xfrm>
            <a:off x="10181969" y="3069064"/>
            <a:ext cx="1433384" cy="1433384"/>
          </a:xfrm>
          <a:prstGeom prst="ellipse">
            <a:avLst/>
          </a:prstGeom>
          <a:solidFill>
            <a:schemeClr val="accent1">
              <a:alpha val="59000"/>
            </a:schemeClr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7" name="円/楕円 16"/>
          <p:cNvSpPr/>
          <p:nvPr userDrawn="1"/>
        </p:nvSpPr>
        <p:spPr>
          <a:xfrm>
            <a:off x="10181969" y="6379823"/>
            <a:ext cx="1433384" cy="1433384"/>
          </a:xfrm>
          <a:prstGeom prst="ellipse">
            <a:avLst/>
          </a:prstGeom>
          <a:solidFill>
            <a:schemeClr val="accent1">
              <a:alpha val="59000"/>
            </a:schemeClr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8" name="円/楕円 17"/>
          <p:cNvSpPr/>
          <p:nvPr userDrawn="1"/>
        </p:nvSpPr>
        <p:spPr>
          <a:xfrm>
            <a:off x="6565558" y="3069064"/>
            <a:ext cx="1433384" cy="1433384"/>
          </a:xfrm>
          <a:prstGeom prst="ellipse">
            <a:avLst/>
          </a:prstGeom>
          <a:solidFill>
            <a:schemeClr val="accent1">
              <a:alpha val="59000"/>
            </a:schemeClr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9" name="円/楕円 18"/>
          <p:cNvSpPr/>
          <p:nvPr userDrawn="1"/>
        </p:nvSpPr>
        <p:spPr>
          <a:xfrm>
            <a:off x="6565558" y="6379823"/>
            <a:ext cx="1433384" cy="1433384"/>
          </a:xfrm>
          <a:prstGeom prst="ellipse">
            <a:avLst/>
          </a:prstGeom>
          <a:solidFill>
            <a:schemeClr val="accent1">
              <a:alpha val="59000"/>
            </a:schemeClr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20" name="図プレースホルダー 7"/>
          <p:cNvSpPr>
            <a:spLocks noGrp="1"/>
          </p:cNvSpPr>
          <p:nvPr>
            <p:ph type="pic" sz="quarter" idx="16" hasCustomPrompt="1"/>
          </p:nvPr>
        </p:nvSpPr>
        <p:spPr>
          <a:xfrm>
            <a:off x="10590604" y="3485051"/>
            <a:ext cx="616114" cy="616114"/>
          </a:xfrm>
        </p:spPr>
        <p:txBody>
          <a:bodyPr>
            <a:normAutofit/>
          </a:bodyPr>
          <a:lstStyle>
            <a:lvl1pPr>
              <a:defRPr sz="1600"/>
            </a:lvl1pPr>
          </a:lstStyle>
          <a:p>
            <a:r>
              <a:rPr kumimoji="1" lang="en-US" altLang="ja-JP" dirty="0" smtClean="0"/>
              <a:t>ICON</a:t>
            </a:r>
            <a:endParaRPr kumimoji="1" lang="ja-JP" altLang="en-US" dirty="0"/>
          </a:p>
        </p:txBody>
      </p:sp>
      <p:sp>
        <p:nvSpPr>
          <p:cNvPr id="21" name="図プレースホルダー 7"/>
          <p:cNvSpPr>
            <a:spLocks noGrp="1"/>
          </p:cNvSpPr>
          <p:nvPr>
            <p:ph type="pic" sz="quarter" idx="17" hasCustomPrompt="1"/>
          </p:nvPr>
        </p:nvSpPr>
        <p:spPr>
          <a:xfrm>
            <a:off x="10590604" y="6788458"/>
            <a:ext cx="616114" cy="616114"/>
          </a:xfrm>
        </p:spPr>
        <p:txBody>
          <a:bodyPr>
            <a:normAutofit/>
          </a:bodyPr>
          <a:lstStyle>
            <a:lvl1pPr>
              <a:defRPr sz="1600"/>
            </a:lvl1pPr>
          </a:lstStyle>
          <a:p>
            <a:r>
              <a:rPr kumimoji="1" lang="en-US" altLang="ja-JP" dirty="0" smtClean="0"/>
              <a:t>ICON</a:t>
            </a:r>
            <a:endParaRPr kumimoji="1" lang="ja-JP" altLang="en-US" dirty="0"/>
          </a:p>
        </p:txBody>
      </p:sp>
      <p:sp>
        <p:nvSpPr>
          <p:cNvPr id="22" name="図プレースホルダー 7"/>
          <p:cNvSpPr>
            <a:spLocks noGrp="1"/>
          </p:cNvSpPr>
          <p:nvPr>
            <p:ph type="pic" sz="quarter" idx="18" hasCustomPrompt="1"/>
          </p:nvPr>
        </p:nvSpPr>
        <p:spPr>
          <a:xfrm>
            <a:off x="6974193" y="3477699"/>
            <a:ext cx="616114" cy="616114"/>
          </a:xfrm>
        </p:spPr>
        <p:txBody>
          <a:bodyPr>
            <a:normAutofit/>
          </a:bodyPr>
          <a:lstStyle>
            <a:lvl1pPr>
              <a:defRPr sz="1600"/>
            </a:lvl1pPr>
          </a:lstStyle>
          <a:p>
            <a:r>
              <a:rPr kumimoji="1" lang="en-US" altLang="ja-JP" dirty="0" smtClean="0"/>
              <a:t>ICON</a:t>
            </a:r>
            <a:endParaRPr kumimoji="1" lang="ja-JP" altLang="en-US" dirty="0"/>
          </a:p>
        </p:txBody>
      </p:sp>
      <p:sp>
        <p:nvSpPr>
          <p:cNvPr id="23" name="図プレースホルダー 7"/>
          <p:cNvSpPr>
            <a:spLocks noGrp="1"/>
          </p:cNvSpPr>
          <p:nvPr>
            <p:ph type="pic" sz="quarter" idx="19" hasCustomPrompt="1"/>
          </p:nvPr>
        </p:nvSpPr>
        <p:spPr>
          <a:xfrm>
            <a:off x="6974193" y="6781106"/>
            <a:ext cx="616114" cy="616114"/>
          </a:xfrm>
        </p:spPr>
        <p:txBody>
          <a:bodyPr>
            <a:normAutofit/>
          </a:bodyPr>
          <a:lstStyle>
            <a:lvl1pPr>
              <a:defRPr sz="1600"/>
            </a:lvl1pPr>
          </a:lstStyle>
          <a:p>
            <a:r>
              <a:rPr kumimoji="1" lang="en-US" altLang="ja-JP" dirty="0" smtClean="0"/>
              <a:t>ICON</a:t>
            </a:r>
            <a:endParaRPr kumimoji="1" lang="ja-JP" altLang="en-US" dirty="0"/>
          </a:p>
        </p:txBody>
      </p:sp>
      <p:sp>
        <p:nvSpPr>
          <p:cNvPr id="24" name="テキスト プレースホルダー 11"/>
          <p:cNvSpPr>
            <a:spLocks noGrp="1"/>
          </p:cNvSpPr>
          <p:nvPr>
            <p:ph type="body" sz="quarter" idx="15" hasCustomPrompt="1"/>
          </p:nvPr>
        </p:nvSpPr>
        <p:spPr>
          <a:xfrm>
            <a:off x="12586361" y="3115954"/>
            <a:ext cx="4808864" cy="1744121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5" name="テキスト プレースホルダー 11"/>
          <p:cNvSpPr>
            <a:spLocks noGrp="1"/>
          </p:cNvSpPr>
          <p:nvPr>
            <p:ph type="body" sz="quarter" idx="20" hasCustomPrompt="1"/>
          </p:nvPr>
        </p:nvSpPr>
        <p:spPr>
          <a:xfrm>
            <a:off x="12586361" y="2536524"/>
            <a:ext cx="4808864" cy="773203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32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6" name="テキスト プレースホルダー 11"/>
          <p:cNvSpPr>
            <a:spLocks noGrp="1"/>
          </p:cNvSpPr>
          <p:nvPr>
            <p:ph type="body" sz="quarter" idx="21" hasCustomPrompt="1"/>
          </p:nvPr>
        </p:nvSpPr>
        <p:spPr>
          <a:xfrm>
            <a:off x="12586361" y="7005277"/>
            <a:ext cx="4808864" cy="1744121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7" name="テキスト プレースホルダー 11"/>
          <p:cNvSpPr>
            <a:spLocks noGrp="1"/>
          </p:cNvSpPr>
          <p:nvPr>
            <p:ph type="body" sz="quarter" idx="22" hasCustomPrompt="1"/>
          </p:nvPr>
        </p:nvSpPr>
        <p:spPr>
          <a:xfrm>
            <a:off x="12586361" y="6425847"/>
            <a:ext cx="4808864" cy="773203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32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8" name="テキスト プレースホルダー 11"/>
          <p:cNvSpPr>
            <a:spLocks noGrp="1"/>
          </p:cNvSpPr>
          <p:nvPr>
            <p:ph type="body" sz="quarter" idx="23" hasCustomPrompt="1"/>
          </p:nvPr>
        </p:nvSpPr>
        <p:spPr>
          <a:xfrm>
            <a:off x="938059" y="3118138"/>
            <a:ext cx="4808864" cy="1744121"/>
          </a:xfrm>
        </p:spPr>
        <p:txBody>
          <a:bodyPr anchor="t">
            <a:noAutofit/>
          </a:bodyPr>
          <a:lstStyle>
            <a:lvl1pPr algn="r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9" name="テキスト プレースホルダー 11"/>
          <p:cNvSpPr>
            <a:spLocks noGrp="1"/>
          </p:cNvSpPr>
          <p:nvPr>
            <p:ph type="body" sz="quarter" idx="24" hasCustomPrompt="1"/>
          </p:nvPr>
        </p:nvSpPr>
        <p:spPr>
          <a:xfrm>
            <a:off x="938059" y="2538708"/>
            <a:ext cx="4808864" cy="773203"/>
          </a:xfrm>
        </p:spPr>
        <p:txBody>
          <a:bodyPr anchor="t">
            <a:noAutofit/>
          </a:bodyPr>
          <a:lstStyle>
            <a:lvl1pPr algn="r">
              <a:lnSpc>
                <a:spcPct val="120000"/>
              </a:lnSpc>
              <a:defRPr sz="32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0" name="テキスト プレースホルダー 11"/>
          <p:cNvSpPr>
            <a:spLocks noGrp="1"/>
          </p:cNvSpPr>
          <p:nvPr>
            <p:ph type="body" sz="quarter" idx="25" hasCustomPrompt="1"/>
          </p:nvPr>
        </p:nvSpPr>
        <p:spPr>
          <a:xfrm>
            <a:off x="938059" y="7007461"/>
            <a:ext cx="4808864" cy="1744121"/>
          </a:xfrm>
        </p:spPr>
        <p:txBody>
          <a:bodyPr anchor="t">
            <a:noAutofit/>
          </a:bodyPr>
          <a:lstStyle>
            <a:lvl1pPr algn="r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1" name="テキスト プレースホルダー 11"/>
          <p:cNvSpPr>
            <a:spLocks noGrp="1"/>
          </p:cNvSpPr>
          <p:nvPr>
            <p:ph type="body" sz="quarter" idx="26" hasCustomPrompt="1"/>
          </p:nvPr>
        </p:nvSpPr>
        <p:spPr>
          <a:xfrm>
            <a:off x="938059" y="6428031"/>
            <a:ext cx="4808864" cy="773203"/>
          </a:xfrm>
        </p:spPr>
        <p:txBody>
          <a:bodyPr anchor="t">
            <a:noAutofit/>
          </a:bodyPr>
          <a:lstStyle>
            <a:lvl1pPr algn="r">
              <a:lnSpc>
                <a:spcPct val="120000"/>
              </a:lnSpc>
              <a:defRPr sz="32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58726625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21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14" dur="75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250"/>
                            </p:stCondLst>
                            <p:childTnLst>
                              <p:par>
                                <p:cTn id="16" presetID="22" presetClass="entr" presetSubtype="8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8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250"/>
                            </p:stCondLst>
                            <p:childTnLst>
                              <p:par>
                                <p:cTn id="2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2750"/>
                            </p:stCondLst>
                            <p:childTnLst>
                              <p:par>
                                <p:cTn id="33" presetID="22" presetClass="entr" presetSubtype="1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5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3750"/>
                            </p:stCondLst>
                            <p:childTnLst>
                              <p:par>
                                <p:cTn id="3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4250"/>
                            </p:stCondLst>
                            <p:childTnLst>
                              <p:par>
                                <p:cTn id="50" presetID="22" presetClass="entr" presetSubtype="2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5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5250"/>
                            </p:stCondLst>
                            <p:childTnLst>
                              <p:par>
                                <p:cTn id="5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9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6" fill="hold">
                            <p:stCondLst>
                              <p:cond delay="5750"/>
                            </p:stCondLst>
                            <p:childTnLst>
                              <p:par>
                                <p:cTn id="67" presetID="22" presetClass="entr" presetSubtype="4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9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6750"/>
                            </p:stCondLst>
                            <p:childTnLst>
                              <p:par>
                                <p:cTn id="7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3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6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9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2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2" grpId="0" animBg="1"/>
      <p:bldP spid="33" grpId="0" animBg="1"/>
      <p:bldP spid="8" grpId="0" animBg="1"/>
      <p:bldP spid="9" grpId="0" animBg="1"/>
      <p:bldP spid="12" grpId="0" animBg="1"/>
      <p:bldP spid="13" grpId="0" animBg="1"/>
      <p:bldP spid="14" grpId="0" animBg="1"/>
      <p:bldP spid="16" grpId="0" animBg="1"/>
      <p:bldP spid="17" grpId="0" animBg="1"/>
      <p:bldP spid="18" grpId="0" animBg="1"/>
      <p:bldP spid="19" grpId="0" animBg="1"/>
      <p:bldP spid="20" grpId="0"/>
      <p:bldP spid="21" grpId="0"/>
      <p:bldP spid="22" grpId="0"/>
      <p:bldP spid="23" grpId="0"/>
      <p:bldP spid="24" grpId="0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5" grpId="0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6" grpId="0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7" grpId="0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8" grpId="0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9" grpId="0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0" grpId="0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1" grpId="0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1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56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 Images - Virtic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正方形/長方形 6"/>
          <p:cNvSpPr/>
          <p:nvPr userDrawn="1"/>
        </p:nvSpPr>
        <p:spPr>
          <a:xfrm>
            <a:off x="1509136" y="1811486"/>
            <a:ext cx="6671037" cy="3996190"/>
          </a:xfrm>
          <a:prstGeom prst="rect">
            <a:avLst/>
          </a:prstGeom>
          <a:solidFill>
            <a:schemeClr val="accent1">
              <a:lumMod val="20000"/>
              <a:lumOff val="80000"/>
              <a:alpha val="30000"/>
            </a:schemeClr>
          </a:solidFill>
          <a:ln w="12700" cmpd="thinThick">
            <a:noFill/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0" name="図プレースホルダー 9"/>
          <p:cNvSpPr>
            <a:spLocks noGrp="1"/>
          </p:cNvSpPr>
          <p:nvPr>
            <p:ph type="pic" sz="quarter" idx="12" hasCustomPrompt="1"/>
          </p:nvPr>
        </p:nvSpPr>
        <p:spPr>
          <a:xfrm>
            <a:off x="1685611" y="1987943"/>
            <a:ext cx="6318086" cy="3643276"/>
          </a:xfrm>
          <a:prstGeom prst="rect">
            <a:avLst/>
          </a:prstGeom>
        </p:spPr>
        <p:txBody>
          <a:bodyPr/>
          <a:lstStyle>
            <a:lvl1pPr marL="0" marR="0" indent="0" algn="l" defTabSz="1632753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 smtClean="0"/>
          </a:p>
          <a:p>
            <a:endParaRPr kumimoji="1" lang="ja-JP" altLang="en-US" dirty="0"/>
          </a:p>
        </p:txBody>
      </p:sp>
      <p:sp>
        <p:nvSpPr>
          <p:cNvPr id="2" name="タイトル 1"/>
          <p:cNvSpPr>
            <a:spLocks noGrp="1"/>
          </p:cNvSpPr>
          <p:nvPr>
            <p:ph type="title" hasCustomPrompt="1"/>
          </p:nvPr>
        </p:nvSpPr>
        <p:spPr>
          <a:xfrm>
            <a:off x="637261" y="192950"/>
            <a:ext cx="16741860" cy="1125125"/>
          </a:xfrm>
        </p:spPr>
        <p:txBody>
          <a:bodyPr/>
          <a:lstStyle>
            <a:lvl1pPr>
              <a:defRPr spc="1500" baseline="0"/>
            </a:lvl1pPr>
          </a:lstStyle>
          <a:p>
            <a:r>
              <a:rPr lang="en-US" altLang="ja-JP" dirty="0" smtClean="0"/>
              <a:t>SLIDE TITLE HERE</a:t>
            </a:r>
            <a:endParaRPr kumimoji="1" lang="ja-JP" altLang="en-US" dirty="0"/>
          </a:p>
        </p:txBody>
      </p: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>
          <a:xfrm>
            <a:off x="9413236" y="9591367"/>
            <a:ext cx="7776864" cy="547688"/>
          </a:xfrm>
        </p:spPr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  <a:alpha val="70000"/>
                  </a:prstClr>
                </a:solidFill>
              </a:rPr>
              <a:t>The Power of PowerPoint | thepopp.com</a:t>
            </a:r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>
          <a:xfrm>
            <a:off x="17371930" y="9591367"/>
            <a:ext cx="907291" cy="547688"/>
          </a:xfrm>
        </p:spPr>
        <p:txBody>
          <a:bodyPr/>
          <a:lstStyle/>
          <a:p>
            <a:fld id="{387164BF-D67A-46C0-81D2-5BAF67C00C80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  <p:sp>
        <p:nvSpPr>
          <p:cNvPr id="11" name="正方形/長方形 10"/>
          <p:cNvSpPr/>
          <p:nvPr userDrawn="1"/>
        </p:nvSpPr>
        <p:spPr>
          <a:xfrm>
            <a:off x="10050168" y="1811486"/>
            <a:ext cx="6671037" cy="3996190"/>
          </a:xfrm>
          <a:prstGeom prst="rect">
            <a:avLst/>
          </a:prstGeom>
          <a:solidFill>
            <a:schemeClr val="accent1">
              <a:lumMod val="20000"/>
              <a:lumOff val="80000"/>
              <a:alpha val="30000"/>
            </a:schemeClr>
          </a:solidFill>
          <a:ln w="12700" cmpd="thinThick">
            <a:noFill/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2" name="図プレースホルダー 9"/>
          <p:cNvSpPr>
            <a:spLocks noGrp="1"/>
          </p:cNvSpPr>
          <p:nvPr>
            <p:ph type="pic" sz="quarter" idx="13" hasCustomPrompt="1"/>
          </p:nvPr>
        </p:nvSpPr>
        <p:spPr>
          <a:xfrm>
            <a:off x="10226643" y="1987943"/>
            <a:ext cx="6318086" cy="3643276"/>
          </a:xfrm>
          <a:prstGeom prst="rect">
            <a:avLst/>
          </a:prstGeom>
        </p:spPr>
        <p:txBody>
          <a:bodyPr/>
          <a:lstStyle>
            <a:lvl1pPr marL="0" marR="0" indent="0" algn="l" defTabSz="1632753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 smtClean="0"/>
          </a:p>
          <a:p>
            <a:endParaRPr kumimoji="1" lang="ja-JP" altLang="en-US" dirty="0"/>
          </a:p>
        </p:txBody>
      </p:sp>
      <p:sp>
        <p:nvSpPr>
          <p:cNvPr id="13" name="テキスト プレースホルダー 11"/>
          <p:cNvSpPr>
            <a:spLocks noGrp="1"/>
          </p:cNvSpPr>
          <p:nvPr>
            <p:ph type="body" sz="quarter" idx="15" hasCustomPrompt="1"/>
          </p:nvPr>
        </p:nvSpPr>
        <p:spPr>
          <a:xfrm>
            <a:off x="1083526" y="6660065"/>
            <a:ext cx="7393207" cy="2446865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4" name="テキスト プレースホルダー 11"/>
          <p:cNvSpPr>
            <a:spLocks noGrp="1"/>
          </p:cNvSpPr>
          <p:nvPr>
            <p:ph type="body" sz="quarter" idx="16" hasCustomPrompt="1"/>
          </p:nvPr>
        </p:nvSpPr>
        <p:spPr>
          <a:xfrm>
            <a:off x="1083526" y="6080635"/>
            <a:ext cx="7393207" cy="773203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32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5" name="テキスト プレースホルダー 11"/>
          <p:cNvSpPr>
            <a:spLocks noGrp="1"/>
          </p:cNvSpPr>
          <p:nvPr>
            <p:ph type="body" sz="quarter" idx="17" hasCustomPrompt="1"/>
          </p:nvPr>
        </p:nvSpPr>
        <p:spPr>
          <a:xfrm>
            <a:off x="9679458" y="6664184"/>
            <a:ext cx="7393207" cy="2446865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6" name="テキスト プレースホルダー 11"/>
          <p:cNvSpPr>
            <a:spLocks noGrp="1"/>
          </p:cNvSpPr>
          <p:nvPr>
            <p:ph type="body" sz="quarter" idx="18" hasCustomPrompt="1"/>
          </p:nvPr>
        </p:nvSpPr>
        <p:spPr>
          <a:xfrm>
            <a:off x="9679458" y="6084754"/>
            <a:ext cx="7393207" cy="773203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32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02126671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2" presetClass="entr" presetSubtype="4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" presetID="2" presetClass="entr" presetSubtype="4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10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2000"/>
                            </p:stCondLst>
                            <p:childTnLst>
                              <p:par>
                                <p:cTn id="28" presetID="2" presetClass="entr" presetSubtype="4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2" presetID="2" presetClass="entr" presetSubtype="4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10" grpId="0"/>
      <p:bldP spid="11" grpId="0" animBg="1"/>
      <p:bldP spid="12" grpId="0"/>
      <p:bldP spid="13" grpId="0">
        <p:tmplLst>
          <p:tmpl>
            <p:tnLst>
              <p:par>
                <p:cTn presetID="2" presetClass="entr" presetSubtype="4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4" grpId="0">
        <p:tmplLst>
          <p:tmpl>
            <p:tnLst>
              <p:par>
                <p:cTn presetID="2" presetClass="entr" presetSubtype="4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5" grpId="0">
        <p:tmplLst>
          <p:tmpl>
            <p:tnLst>
              <p:par>
                <p:cTn presetID="2" presetClass="entr" presetSubtype="4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6" grpId="0">
        <p:tmplLst>
          <p:tmpl>
            <p:tnLst>
              <p:par>
                <p:cTn presetID="2" presetClass="entr" presetSubtype="4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56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 Images - Virtic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正方形/長方形 6"/>
          <p:cNvSpPr/>
          <p:nvPr userDrawn="1"/>
        </p:nvSpPr>
        <p:spPr>
          <a:xfrm>
            <a:off x="637261" y="2174129"/>
            <a:ext cx="5588591" cy="3347766"/>
          </a:xfrm>
          <a:prstGeom prst="rect">
            <a:avLst/>
          </a:prstGeom>
          <a:solidFill>
            <a:schemeClr val="accent1">
              <a:lumMod val="20000"/>
              <a:lumOff val="80000"/>
              <a:alpha val="30000"/>
            </a:schemeClr>
          </a:solidFill>
          <a:ln w="12700" cmpd="thinThick">
            <a:noFill/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0" name="図プレースホルダー 9"/>
          <p:cNvSpPr>
            <a:spLocks noGrp="1"/>
          </p:cNvSpPr>
          <p:nvPr>
            <p:ph type="pic" sz="quarter" idx="12" hasCustomPrompt="1"/>
          </p:nvPr>
        </p:nvSpPr>
        <p:spPr>
          <a:xfrm>
            <a:off x="812479" y="2337741"/>
            <a:ext cx="5238155" cy="3020542"/>
          </a:xfrm>
          <a:prstGeom prst="rect">
            <a:avLst/>
          </a:prstGeom>
        </p:spPr>
        <p:txBody>
          <a:bodyPr/>
          <a:lstStyle>
            <a:lvl1pPr marL="0" marR="0" indent="0" algn="l" defTabSz="1632753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 smtClean="0"/>
          </a:p>
          <a:p>
            <a:endParaRPr kumimoji="1" lang="ja-JP" altLang="en-US" dirty="0"/>
          </a:p>
        </p:txBody>
      </p:sp>
      <p:sp>
        <p:nvSpPr>
          <p:cNvPr id="2" name="タイトル 1"/>
          <p:cNvSpPr>
            <a:spLocks noGrp="1"/>
          </p:cNvSpPr>
          <p:nvPr>
            <p:ph type="title" hasCustomPrompt="1"/>
          </p:nvPr>
        </p:nvSpPr>
        <p:spPr>
          <a:xfrm>
            <a:off x="637261" y="192950"/>
            <a:ext cx="16741860" cy="1125125"/>
          </a:xfrm>
        </p:spPr>
        <p:txBody>
          <a:bodyPr/>
          <a:lstStyle>
            <a:lvl1pPr>
              <a:defRPr spc="1500" baseline="0"/>
            </a:lvl1pPr>
          </a:lstStyle>
          <a:p>
            <a:r>
              <a:rPr lang="en-US" altLang="ja-JP" dirty="0" smtClean="0"/>
              <a:t>SLIDE TITLE HERE</a:t>
            </a:r>
            <a:endParaRPr kumimoji="1" lang="ja-JP" altLang="en-US" dirty="0"/>
          </a:p>
        </p:txBody>
      </p: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>
          <a:xfrm>
            <a:off x="9413236" y="9591367"/>
            <a:ext cx="7776864" cy="547688"/>
          </a:xfrm>
        </p:spPr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  <a:alpha val="70000"/>
                  </a:prstClr>
                </a:solidFill>
              </a:rPr>
              <a:t>The Power of PowerPoint | thepopp.com</a:t>
            </a:r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>
          <a:xfrm>
            <a:off x="17371930" y="9591367"/>
            <a:ext cx="907291" cy="547688"/>
          </a:xfrm>
        </p:spPr>
        <p:txBody>
          <a:bodyPr/>
          <a:lstStyle/>
          <a:p>
            <a:fld id="{387164BF-D67A-46C0-81D2-5BAF67C00C80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  <p:sp>
        <p:nvSpPr>
          <p:cNvPr id="13" name="テキスト プレースホルダー 11"/>
          <p:cNvSpPr>
            <a:spLocks noGrp="1"/>
          </p:cNvSpPr>
          <p:nvPr>
            <p:ph type="body" sz="quarter" idx="15" hasCustomPrompt="1"/>
          </p:nvPr>
        </p:nvSpPr>
        <p:spPr>
          <a:xfrm>
            <a:off x="637261" y="6218944"/>
            <a:ext cx="5588591" cy="2705935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4" name="テキスト プレースホルダー 11"/>
          <p:cNvSpPr>
            <a:spLocks noGrp="1"/>
          </p:cNvSpPr>
          <p:nvPr>
            <p:ph type="body" sz="quarter" idx="16" hasCustomPrompt="1"/>
          </p:nvPr>
        </p:nvSpPr>
        <p:spPr>
          <a:xfrm>
            <a:off x="637261" y="5639514"/>
            <a:ext cx="5588591" cy="773203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32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7" name="正方形/長方形 16"/>
          <p:cNvSpPr/>
          <p:nvPr userDrawn="1"/>
        </p:nvSpPr>
        <p:spPr>
          <a:xfrm>
            <a:off x="6348117" y="2173170"/>
            <a:ext cx="5588591" cy="3347766"/>
          </a:xfrm>
          <a:prstGeom prst="rect">
            <a:avLst/>
          </a:prstGeom>
          <a:solidFill>
            <a:schemeClr val="accent1">
              <a:lumMod val="20000"/>
              <a:lumOff val="80000"/>
              <a:alpha val="30000"/>
            </a:schemeClr>
          </a:solidFill>
          <a:ln w="12700" cmpd="thinThick">
            <a:noFill/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8" name="図プレースホルダー 9"/>
          <p:cNvSpPr>
            <a:spLocks noGrp="1"/>
          </p:cNvSpPr>
          <p:nvPr>
            <p:ph type="pic" sz="quarter" idx="17" hasCustomPrompt="1"/>
          </p:nvPr>
        </p:nvSpPr>
        <p:spPr>
          <a:xfrm>
            <a:off x="6523335" y="2336782"/>
            <a:ext cx="5238155" cy="3020542"/>
          </a:xfrm>
          <a:prstGeom prst="rect">
            <a:avLst/>
          </a:prstGeom>
        </p:spPr>
        <p:txBody>
          <a:bodyPr/>
          <a:lstStyle>
            <a:lvl1pPr marL="0" marR="0" indent="0" algn="l" defTabSz="1632753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 smtClean="0"/>
          </a:p>
          <a:p>
            <a:endParaRPr kumimoji="1" lang="ja-JP" altLang="en-US" dirty="0"/>
          </a:p>
        </p:txBody>
      </p:sp>
      <p:sp>
        <p:nvSpPr>
          <p:cNvPr id="19" name="テキスト プレースホルダー 11"/>
          <p:cNvSpPr>
            <a:spLocks noGrp="1"/>
          </p:cNvSpPr>
          <p:nvPr>
            <p:ph type="body" sz="quarter" idx="18" hasCustomPrompt="1"/>
          </p:nvPr>
        </p:nvSpPr>
        <p:spPr>
          <a:xfrm>
            <a:off x="6348117" y="6217985"/>
            <a:ext cx="5588591" cy="2705935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0" name="テキスト プレースホルダー 11"/>
          <p:cNvSpPr>
            <a:spLocks noGrp="1"/>
          </p:cNvSpPr>
          <p:nvPr>
            <p:ph type="body" sz="quarter" idx="19" hasCustomPrompt="1"/>
          </p:nvPr>
        </p:nvSpPr>
        <p:spPr>
          <a:xfrm>
            <a:off x="6348117" y="5638555"/>
            <a:ext cx="5588591" cy="773203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32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1" name="正方形/長方形 20"/>
          <p:cNvSpPr/>
          <p:nvPr userDrawn="1"/>
        </p:nvSpPr>
        <p:spPr>
          <a:xfrm>
            <a:off x="12023526" y="2174129"/>
            <a:ext cx="5588591" cy="3347766"/>
          </a:xfrm>
          <a:prstGeom prst="rect">
            <a:avLst/>
          </a:prstGeom>
          <a:solidFill>
            <a:schemeClr val="accent1">
              <a:lumMod val="20000"/>
              <a:lumOff val="80000"/>
              <a:alpha val="30000"/>
            </a:schemeClr>
          </a:solidFill>
          <a:ln w="12700" cmpd="thinThick">
            <a:noFill/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22" name="図プレースホルダー 9"/>
          <p:cNvSpPr>
            <a:spLocks noGrp="1"/>
          </p:cNvSpPr>
          <p:nvPr>
            <p:ph type="pic" sz="quarter" idx="20" hasCustomPrompt="1"/>
          </p:nvPr>
        </p:nvSpPr>
        <p:spPr>
          <a:xfrm>
            <a:off x="12198744" y="2337741"/>
            <a:ext cx="5238155" cy="3020542"/>
          </a:xfrm>
          <a:prstGeom prst="rect">
            <a:avLst/>
          </a:prstGeom>
        </p:spPr>
        <p:txBody>
          <a:bodyPr/>
          <a:lstStyle>
            <a:lvl1pPr marL="0" marR="0" indent="0" algn="l" defTabSz="1632753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 smtClean="0"/>
          </a:p>
          <a:p>
            <a:endParaRPr kumimoji="1" lang="ja-JP" altLang="en-US" dirty="0"/>
          </a:p>
        </p:txBody>
      </p:sp>
      <p:sp>
        <p:nvSpPr>
          <p:cNvPr id="23" name="テキスト プレースホルダー 11"/>
          <p:cNvSpPr>
            <a:spLocks noGrp="1"/>
          </p:cNvSpPr>
          <p:nvPr>
            <p:ph type="body" sz="quarter" idx="21" hasCustomPrompt="1"/>
          </p:nvPr>
        </p:nvSpPr>
        <p:spPr>
          <a:xfrm>
            <a:off x="12023526" y="6218944"/>
            <a:ext cx="5588591" cy="2705935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4" name="テキスト プレースホルダー 11"/>
          <p:cNvSpPr>
            <a:spLocks noGrp="1"/>
          </p:cNvSpPr>
          <p:nvPr>
            <p:ph type="body" sz="quarter" idx="22" hasCustomPrompt="1"/>
          </p:nvPr>
        </p:nvSpPr>
        <p:spPr>
          <a:xfrm>
            <a:off x="12023526" y="5639514"/>
            <a:ext cx="5588591" cy="773203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32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92095240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2" presetClass="entr" presetSubtype="4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" presetID="2" presetClass="entr" presetSubtype="4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10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2000"/>
                            </p:stCondLst>
                            <p:childTnLst>
                              <p:par>
                                <p:cTn id="28" presetID="2" presetClass="entr" presetSubtype="4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2" presetID="2" presetClass="entr" presetSubtype="4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2500"/>
                            </p:stCondLst>
                            <p:childTnLst>
                              <p:par>
                                <p:cTn id="37" presetID="10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3500"/>
                            </p:stCondLst>
                            <p:childTnLst>
                              <p:par>
                                <p:cTn id="44" presetID="2" presetClass="entr" presetSubtype="4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8" presetID="2" presetClass="entr" presetSubtype="4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10" grpId="0"/>
      <p:bldP spid="13" grpId="0">
        <p:tmplLst>
          <p:tmpl>
            <p:tnLst>
              <p:par>
                <p:cTn presetID="2" presetClass="entr" presetSubtype="4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4" grpId="0">
        <p:tmplLst>
          <p:tmpl>
            <p:tnLst>
              <p:par>
                <p:cTn presetID="2" presetClass="entr" presetSubtype="4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7" grpId="0" animBg="1"/>
      <p:bldP spid="18" grpId="0"/>
      <p:bldP spid="19" grpId="0">
        <p:tmplLst>
          <p:tmpl>
            <p:tnLst>
              <p:par>
                <p:cTn presetID="2" presetClass="entr" presetSubtype="4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0" grpId="0">
        <p:tmplLst>
          <p:tmpl>
            <p:tnLst>
              <p:par>
                <p:cTn presetID="2" presetClass="entr" presetSubtype="4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1" grpId="0" animBg="1"/>
      <p:bldP spid="22" grpId="0"/>
      <p:bldP spid="23" grpId="0">
        <p:tmplLst>
          <p:tmpl>
            <p:tnLst>
              <p:par>
                <p:cTn presetID="2" presetClass="entr" presetSubtype="4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4" grpId="0">
        <p:tmplLst>
          <p:tmpl>
            <p:tnLst>
              <p:par>
                <p:cTn presetID="2" presetClass="entr" presetSubtype="4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56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正方形/長方形 7"/>
          <p:cNvSpPr/>
          <p:nvPr userDrawn="1"/>
        </p:nvSpPr>
        <p:spPr>
          <a:xfrm>
            <a:off x="-6324" y="1750729"/>
            <a:ext cx="18292737" cy="4877936"/>
          </a:xfrm>
          <a:prstGeom prst="rect">
            <a:avLst/>
          </a:prstGeom>
          <a:solidFill>
            <a:schemeClr val="accent1">
              <a:lumMod val="20000"/>
              <a:lumOff val="80000"/>
              <a:alpha val="30000"/>
            </a:schemeClr>
          </a:solidFill>
          <a:ln w="12700" cmpd="thinThick">
            <a:noFill/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  <a:alpha val="70000"/>
                  </a:prstClr>
                </a:solidFill>
              </a:rPr>
              <a:t>The Power of PowerPoint | thepopp.com</a:t>
            </a:r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87164BF-D67A-46C0-81D2-5BAF67C00C80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  <p:sp>
        <p:nvSpPr>
          <p:cNvPr id="5" name="図プレースホルダー 9"/>
          <p:cNvSpPr>
            <a:spLocks noGrp="1"/>
          </p:cNvSpPr>
          <p:nvPr>
            <p:ph type="pic" sz="quarter" idx="12" hasCustomPrompt="1"/>
          </p:nvPr>
        </p:nvSpPr>
        <p:spPr>
          <a:xfrm>
            <a:off x="0" y="1903140"/>
            <a:ext cx="18267418" cy="4545505"/>
          </a:xfrm>
          <a:prstGeom prst="rect">
            <a:avLst/>
          </a:prstGeom>
        </p:spPr>
        <p:txBody>
          <a:bodyPr/>
          <a:lstStyle>
            <a:lvl1pPr marL="0" marR="0" indent="0" algn="l" defTabSz="1632753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 smtClean="0"/>
          </a:p>
          <a:p>
            <a:endParaRPr kumimoji="1" lang="ja-JP" altLang="en-US" dirty="0"/>
          </a:p>
        </p:txBody>
      </p:sp>
      <p:sp>
        <p:nvSpPr>
          <p:cNvPr id="17" name="タイトル 1"/>
          <p:cNvSpPr>
            <a:spLocks noGrp="1"/>
          </p:cNvSpPr>
          <p:nvPr>
            <p:ph type="title" hasCustomPrompt="1"/>
          </p:nvPr>
        </p:nvSpPr>
        <p:spPr>
          <a:xfrm>
            <a:off x="637261" y="192950"/>
            <a:ext cx="16741860" cy="1125125"/>
          </a:xfrm>
        </p:spPr>
        <p:txBody>
          <a:bodyPr/>
          <a:lstStyle>
            <a:lvl1pPr>
              <a:defRPr spc="1500" baseline="0"/>
            </a:lvl1pPr>
          </a:lstStyle>
          <a:p>
            <a:r>
              <a:rPr lang="en-US" altLang="ja-JP" dirty="0" smtClean="0"/>
              <a:t>SLIDE TITLE HERE</a:t>
            </a:r>
            <a:endParaRPr kumimoji="1" lang="ja-JP" altLang="en-US" dirty="0"/>
          </a:p>
        </p:txBody>
      </p:sp>
      <p:sp>
        <p:nvSpPr>
          <p:cNvPr id="18" name="テキスト プレースホルダー 11"/>
          <p:cNvSpPr>
            <a:spLocks noGrp="1"/>
          </p:cNvSpPr>
          <p:nvPr>
            <p:ph type="body" sz="quarter" idx="16" hasCustomPrompt="1"/>
          </p:nvPr>
        </p:nvSpPr>
        <p:spPr>
          <a:xfrm>
            <a:off x="3157541" y="7568135"/>
            <a:ext cx="11926325" cy="1625815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spcBef>
                <a:spcPts val="0"/>
              </a:spcBef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9" name="テキスト プレースホルダー 11"/>
          <p:cNvSpPr>
            <a:spLocks noGrp="1"/>
          </p:cNvSpPr>
          <p:nvPr>
            <p:ph type="body" sz="quarter" idx="17" hasCustomPrompt="1"/>
          </p:nvPr>
        </p:nvSpPr>
        <p:spPr>
          <a:xfrm>
            <a:off x="3157541" y="6898695"/>
            <a:ext cx="11926325" cy="773203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defRPr sz="32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32979738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37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37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0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2" presetClass="entr" presetSubtype="4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" presetID="2" presetClass="entr" presetSubtype="4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  <p:bldP spid="5" grpId="0"/>
      <p:bldP spid="18" grpId="0">
        <p:tmplLst>
          <p:tmpl>
            <p:tnLst>
              <p:par>
                <p:cTn presetID="2" presetClass="entr" presetSubtype="4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9" grpId="0">
        <p:tmplLst>
          <p:tmpl>
            <p:tnLst>
              <p:par>
                <p:cTn presetID="2" presetClass="entr" presetSubtype="4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56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4x4 Imag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  <a:alpha val="70000"/>
                  </a:prstClr>
                </a:solidFill>
              </a:rPr>
              <a:t>The Power of PowerPoint | thepopp.com</a:t>
            </a:r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87164BF-D67A-46C0-81D2-5BAF67C00C80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  <p:sp>
        <p:nvSpPr>
          <p:cNvPr id="5" name="図プレースホルダー 9"/>
          <p:cNvSpPr>
            <a:spLocks noGrp="1"/>
          </p:cNvSpPr>
          <p:nvPr>
            <p:ph type="pic" sz="quarter" idx="12" hasCustomPrompt="1"/>
          </p:nvPr>
        </p:nvSpPr>
        <p:spPr>
          <a:xfrm>
            <a:off x="772276" y="1588105"/>
            <a:ext cx="8010890" cy="2700300"/>
          </a:xfrm>
          <a:prstGeom prst="rect">
            <a:avLst/>
          </a:prstGeom>
        </p:spPr>
        <p:txBody>
          <a:bodyPr/>
          <a:lstStyle>
            <a:lvl1pPr marL="0" marR="0" indent="0" algn="l" defTabSz="1632753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 smtClean="0"/>
          </a:p>
          <a:p>
            <a:endParaRPr kumimoji="1" lang="ja-JP" altLang="en-US" dirty="0"/>
          </a:p>
        </p:txBody>
      </p:sp>
      <p:sp>
        <p:nvSpPr>
          <p:cNvPr id="6" name="テキスト プレースホルダー 11"/>
          <p:cNvSpPr>
            <a:spLocks noGrp="1"/>
          </p:cNvSpPr>
          <p:nvPr>
            <p:ph type="body" sz="quarter" idx="15" hasCustomPrompt="1"/>
          </p:nvPr>
        </p:nvSpPr>
        <p:spPr>
          <a:xfrm>
            <a:off x="772276" y="4288405"/>
            <a:ext cx="8010890" cy="1170130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spcBef>
                <a:spcPts val="0"/>
              </a:spcBef>
              <a:defRPr sz="18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7" name="図プレースホルダー 9"/>
          <p:cNvSpPr>
            <a:spLocks noGrp="1"/>
          </p:cNvSpPr>
          <p:nvPr>
            <p:ph type="pic" sz="quarter" idx="16" hasCustomPrompt="1"/>
          </p:nvPr>
        </p:nvSpPr>
        <p:spPr>
          <a:xfrm>
            <a:off x="9458241" y="1588105"/>
            <a:ext cx="8010890" cy="2700300"/>
          </a:xfrm>
          <a:prstGeom prst="rect">
            <a:avLst/>
          </a:prstGeom>
        </p:spPr>
        <p:txBody>
          <a:bodyPr/>
          <a:lstStyle>
            <a:lvl1pPr marL="0" marR="0" indent="0" algn="l" defTabSz="1632753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 smtClean="0"/>
          </a:p>
          <a:p>
            <a:endParaRPr kumimoji="1" lang="ja-JP" altLang="en-US" dirty="0"/>
          </a:p>
        </p:txBody>
      </p:sp>
      <p:sp>
        <p:nvSpPr>
          <p:cNvPr id="8" name="テキスト プレースホルダー 11"/>
          <p:cNvSpPr>
            <a:spLocks noGrp="1"/>
          </p:cNvSpPr>
          <p:nvPr>
            <p:ph type="body" sz="quarter" idx="17" hasCustomPrompt="1"/>
          </p:nvPr>
        </p:nvSpPr>
        <p:spPr>
          <a:xfrm>
            <a:off x="9458241" y="4288405"/>
            <a:ext cx="8010890" cy="1170130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spcBef>
                <a:spcPts val="0"/>
              </a:spcBef>
              <a:defRPr sz="18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3" name="図プレースホルダー 9"/>
          <p:cNvSpPr>
            <a:spLocks noGrp="1"/>
          </p:cNvSpPr>
          <p:nvPr>
            <p:ph type="pic" sz="quarter" idx="18" hasCustomPrompt="1"/>
          </p:nvPr>
        </p:nvSpPr>
        <p:spPr>
          <a:xfrm>
            <a:off x="772276" y="5548545"/>
            <a:ext cx="8010890" cy="2700300"/>
          </a:xfrm>
          <a:prstGeom prst="rect">
            <a:avLst/>
          </a:prstGeom>
        </p:spPr>
        <p:txBody>
          <a:bodyPr/>
          <a:lstStyle>
            <a:lvl1pPr marL="0" marR="0" indent="0" algn="l" defTabSz="1632753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 smtClean="0"/>
          </a:p>
          <a:p>
            <a:endParaRPr kumimoji="1" lang="ja-JP" altLang="en-US" dirty="0"/>
          </a:p>
        </p:txBody>
      </p:sp>
      <p:sp>
        <p:nvSpPr>
          <p:cNvPr id="14" name="テキスト プレースホルダー 11"/>
          <p:cNvSpPr>
            <a:spLocks noGrp="1"/>
          </p:cNvSpPr>
          <p:nvPr>
            <p:ph type="body" sz="quarter" idx="19" hasCustomPrompt="1"/>
          </p:nvPr>
        </p:nvSpPr>
        <p:spPr>
          <a:xfrm>
            <a:off x="772276" y="8248845"/>
            <a:ext cx="8010890" cy="1170130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spcBef>
                <a:spcPts val="0"/>
              </a:spcBef>
              <a:defRPr sz="18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5" name="図プレースホルダー 9"/>
          <p:cNvSpPr>
            <a:spLocks noGrp="1"/>
          </p:cNvSpPr>
          <p:nvPr>
            <p:ph type="pic" sz="quarter" idx="20" hasCustomPrompt="1"/>
          </p:nvPr>
        </p:nvSpPr>
        <p:spPr>
          <a:xfrm>
            <a:off x="9458241" y="5548545"/>
            <a:ext cx="8010890" cy="2700300"/>
          </a:xfrm>
          <a:prstGeom prst="rect">
            <a:avLst/>
          </a:prstGeom>
        </p:spPr>
        <p:txBody>
          <a:bodyPr/>
          <a:lstStyle>
            <a:lvl1pPr marL="0" marR="0" indent="0" algn="l" defTabSz="1632753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 smtClean="0"/>
          </a:p>
          <a:p>
            <a:endParaRPr kumimoji="1" lang="ja-JP" altLang="en-US" dirty="0"/>
          </a:p>
        </p:txBody>
      </p:sp>
      <p:sp>
        <p:nvSpPr>
          <p:cNvPr id="16" name="テキスト プレースホルダー 11"/>
          <p:cNvSpPr>
            <a:spLocks noGrp="1"/>
          </p:cNvSpPr>
          <p:nvPr>
            <p:ph type="body" sz="quarter" idx="21" hasCustomPrompt="1"/>
          </p:nvPr>
        </p:nvSpPr>
        <p:spPr>
          <a:xfrm>
            <a:off x="9458241" y="8248845"/>
            <a:ext cx="8010890" cy="1170130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spcBef>
                <a:spcPts val="0"/>
              </a:spcBef>
              <a:defRPr sz="18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7" name="タイトル 1"/>
          <p:cNvSpPr>
            <a:spLocks noGrp="1"/>
          </p:cNvSpPr>
          <p:nvPr>
            <p:ph type="title" hasCustomPrompt="1"/>
          </p:nvPr>
        </p:nvSpPr>
        <p:spPr>
          <a:xfrm>
            <a:off x="637261" y="192950"/>
            <a:ext cx="16741860" cy="1125125"/>
          </a:xfrm>
        </p:spPr>
        <p:txBody>
          <a:bodyPr/>
          <a:lstStyle>
            <a:lvl1pPr>
              <a:defRPr spc="1500" baseline="0"/>
            </a:lvl1pPr>
          </a:lstStyle>
          <a:p>
            <a:r>
              <a:rPr lang="en-US" altLang="ja-JP" dirty="0" smtClean="0"/>
              <a:t>SLIDE TITLE HERE</a:t>
            </a:r>
            <a:endParaRPr kumimoji="1" lang="ja-JP" altLang="en-US" dirty="0"/>
          </a:p>
        </p:txBody>
      </p:sp>
    </p:spTree>
    <p:extLst>
      <p:ext uri="{BB962C8B-B14F-4D97-AF65-F5344CB8AC3E}">
        <p14:creationId xmlns:p14="http://schemas.microsoft.com/office/powerpoint/2010/main" val="95313453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10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10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2500"/>
                            </p:stCondLst>
                            <p:childTnLst>
                              <p:par>
                                <p:cTn id="26" presetID="10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6" grpId="0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7" grpId="0"/>
      <p:bldP spid="8" grpId="0">
        <p:tmplLst>
          <p:tmpl>
            <p:tnLst>
              <p:par>
                <p:cTn presetID="10" presetClass="entr" presetSubtype="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3" grpId="0"/>
      <p:bldP spid="14" grpId="0">
        <p:tmplLst>
          <p:tmpl>
            <p:tnLst>
              <p:par>
                <p:cTn presetID="10" presetClass="entr" presetSubtype="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5" grpId="0"/>
      <p:bldP spid="16" grpId="0">
        <p:tmplLst>
          <p:tmpl>
            <p:tnLst>
              <p:par>
                <p:cTn presetID="10" presetClass="entr" presetSubtype="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6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56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x3 Imag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  <a:alpha val="70000"/>
                  </a:prstClr>
                </a:solidFill>
              </a:rPr>
              <a:t>The Power of PowerPoint | thepopp.com</a:t>
            </a:r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87164BF-D67A-46C0-81D2-5BAF67C00C80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  <p:sp>
        <p:nvSpPr>
          <p:cNvPr id="5" name="図プレースホルダー 9"/>
          <p:cNvSpPr>
            <a:spLocks noGrp="1"/>
          </p:cNvSpPr>
          <p:nvPr>
            <p:ph type="pic" sz="quarter" idx="12" hasCustomPrompt="1"/>
          </p:nvPr>
        </p:nvSpPr>
        <p:spPr>
          <a:xfrm>
            <a:off x="772276" y="1588105"/>
            <a:ext cx="5310590" cy="2700300"/>
          </a:xfrm>
          <a:prstGeom prst="rect">
            <a:avLst/>
          </a:prstGeom>
        </p:spPr>
        <p:txBody>
          <a:bodyPr/>
          <a:lstStyle>
            <a:lvl1pPr marL="0" marR="0" indent="0" algn="l" defTabSz="1632753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 smtClean="0"/>
          </a:p>
          <a:p>
            <a:endParaRPr kumimoji="1" lang="ja-JP" altLang="en-US" dirty="0"/>
          </a:p>
        </p:txBody>
      </p:sp>
      <p:sp>
        <p:nvSpPr>
          <p:cNvPr id="6" name="テキスト プレースホルダー 11"/>
          <p:cNvSpPr>
            <a:spLocks noGrp="1"/>
          </p:cNvSpPr>
          <p:nvPr>
            <p:ph type="body" sz="quarter" idx="15" hasCustomPrompt="1"/>
          </p:nvPr>
        </p:nvSpPr>
        <p:spPr>
          <a:xfrm>
            <a:off x="772276" y="4288405"/>
            <a:ext cx="5310590" cy="1170130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spcBef>
                <a:spcPts val="0"/>
              </a:spcBef>
              <a:defRPr sz="18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7" name="図プレースホルダー 9"/>
          <p:cNvSpPr>
            <a:spLocks noGrp="1"/>
          </p:cNvSpPr>
          <p:nvPr>
            <p:ph type="pic" sz="quarter" idx="16" hasCustomPrompt="1"/>
          </p:nvPr>
        </p:nvSpPr>
        <p:spPr>
          <a:xfrm>
            <a:off x="6487911" y="1588105"/>
            <a:ext cx="5310590" cy="2700300"/>
          </a:xfrm>
          <a:prstGeom prst="rect">
            <a:avLst/>
          </a:prstGeom>
        </p:spPr>
        <p:txBody>
          <a:bodyPr/>
          <a:lstStyle>
            <a:lvl1pPr marL="0" marR="0" indent="0" algn="l" defTabSz="1632753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 smtClean="0"/>
          </a:p>
          <a:p>
            <a:endParaRPr kumimoji="1" lang="ja-JP" altLang="en-US" dirty="0"/>
          </a:p>
        </p:txBody>
      </p:sp>
      <p:sp>
        <p:nvSpPr>
          <p:cNvPr id="18" name="テキスト プレースホルダー 11"/>
          <p:cNvSpPr>
            <a:spLocks noGrp="1"/>
          </p:cNvSpPr>
          <p:nvPr>
            <p:ph type="body" sz="quarter" idx="17" hasCustomPrompt="1"/>
          </p:nvPr>
        </p:nvSpPr>
        <p:spPr>
          <a:xfrm>
            <a:off x="6487911" y="4288405"/>
            <a:ext cx="5310590" cy="1170130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spcBef>
                <a:spcPts val="0"/>
              </a:spcBef>
              <a:defRPr sz="18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9" name="図プレースホルダー 9"/>
          <p:cNvSpPr>
            <a:spLocks noGrp="1"/>
          </p:cNvSpPr>
          <p:nvPr>
            <p:ph type="pic" sz="quarter" idx="18" hasCustomPrompt="1"/>
          </p:nvPr>
        </p:nvSpPr>
        <p:spPr>
          <a:xfrm>
            <a:off x="12203546" y="1588105"/>
            <a:ext cx="5310590" cy="2700300"/>
          </a:xfrm>
          <a:prstGeom prst="rect">
            <a:avLst/>
          </a:prstGeom>
        </p:spPr>
        <p:txBody>
          <a:bodyPr/>
          <a:lstStyle>
            <a:lvl1pPr marL="0" marR="0" indent="0" algn="l" defTabSz="1632753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 smtClean="0"/>
          </a:p>
          <a:p>
            <a:endParaRPr kumimoji="1" lang="ja-JP" altLang="en-US" dirty="0"/>
          </a:p>
        </p:txBody>
      </p:sp>
      <p:sp>
        <p:nvSpPr>
          <p:cNvPr id="20" name="テキスト プレースホルダー 11"/>
          <p:cNvSpPr>
            <a:spLocks noGrp="1"/>
          </p:cNvSpPr>
          <p:nvPr>
            <p:ph type="body" sz="quarter" idx="19" hasCustomPrompt="1"/>
          </p:nvPr>
        </p:nvSpPr>
        <p:spPr>
          <a:xfrm>
            <a:off x="12203546" y="4288405"/>
            <a:ext cx="5310590" cy="1170130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spcBef>
                <a:spcPts val="0"/>
              </a:spcBef>
              <a:defRPr sz="18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1" name="図プレースホルダー 9"/>
          <p:cNvSpPr>
            <a:spLocks noGrp="1"/>
          </p:cNvSpPr>
          <p:nvPr>
            <p:ph type="pic" sz="quarter" idx="20" hasCustomPrompt="1"/>
          </p:nvPr>
        </p:nvSpPr>
        <p:spPr>
          <a:xfrm>
            <a:off x="772276" y="5593550"/>
            <a:ext cx="5310590" cy="2700300"/>
          </a:xfrm>
          <a:prstGeom prst="rect">
            <a:avLst/>
          </a:prstGeom>
        </p:spPr>
        <p:txBody>
          <a:bodyPr/>
          <a:lstStyle>
            <a:lvl1pPr marL="0" marR="0" indent="0" algn="l" defTabSz="1632753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 smtClean="0"/>
          </a:p>
          <a:p>
            <a:endParaRPr kumimoji="1" lang="ja-JP" altLang="en-US" dirty="0"/>
          </a:p>
        </p:txBody>
      </p:sp>
      <p:sp>
        <p:nvSpPr>
          <p:cNvPr id="22" name="テキスト プレースホルダー 11"/>
          <p:cNvSpPr>
            <a:spLocks noGrp="1"/>
          </p:cNvSpPr>
          <p:nvPr>
            <p:ph type="body" sz="quarter" idx="21" hasCustomPrompt="1"/>
          </p:nvPr>
        </p:nvSpPr>
        <p:spPr>
          <a:xfrm>
            <a:off x="772276" y="8293850"/>
            <a:ext cx="5310590" cy="1170130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spcBef>
                <a:spcPts val="0"/>
              </a:spcBef>
              <a:defRPr sz="18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3" name="図プレースホルダー 9"/>
          <p:cNvSpPr>
            <a:spLocks noGrp="1"/>
          </p:cNvSpPr>
          <p:nvPr>
            <p:ph type="pic" sz="quarter" idx="22" hasCustomPrompt="1"/>
          </p:nvPr>
        </p:nvSpPr>
        <p:spPr>
          <a:xfrm>
            <a:off x="6487911" y="5593550"/>
            <a:ext cx="5310590" cy="2700300"/>
          </a:xfrm>
          <a:prstGeom prst="rect">
            <a:avLst/>
          </a:prstGeom>
        </p:spPr>
        <p:txBody>
          <a:bodyPr/>
          <a:lstStyle>
            <a:lvl1pPr marL="0" marR="0" indent="0" algn="l" defTabSz="1632753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 smtClean="0"/>
          </a:p>
          <a:p>
            <a:endParaRPr kumimoji="1" lang="ja-JP" altLang="en-US" dirty="0"/>
          </a:p>
        </p:txBody>
      </p:sp>
      <p:sp>
        <p:nvSpPr>
          <p:cNvPr id="24" name="テキスト プレースホルダー 11"/>
          <p:cNvSpPr>
            <a:spLocks noGrp="1"/>
          </p:cNvSpPr>
          <p:nvPr>
            <p:ph type="body" sz="quarter" idx="23" hasCustomPrompt="1"/>
          </p:nvPr>
        </p:nvSpPr>
        <p:spPr>
          <a:xfrm>
            <a:off x="6487911" y="8293850"/>
            <a:ext cx="5310590" cy="1170130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spcBef>
                <a:spcPts val="0"/>
              </a:spcBef>
              <a:defRPr sz="18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5" name="図プレースホルダー 9"/>
          <p:cNvSpPr>
            <a:spLocks noGrp="1"/>
          </p:cNvSpPr>
          <p:nvPr>
            <p:ph type="pic" sz="quarter" idx="24" hasCustomPrompt="1"/>
          </p:nvPr>
        </p:nvSpPr>
        <p:spPr>
          <a:xfrm>
            <a:off x="12203546" y="5593550"/>
            <a:ext cx="5310590" cy="2700300"/>
          </a:xfrm>
          <a:prstGeom prst="rect">
            <a:avLst/>
          </a:prstGeom>
        </p:spPr>
        <p:txBody>
          <a:bodyPr/>
          <a:lstStyle>
            <a:lvl1pPr marL="0" marR="0" indent="0" algn="l" defTabSz="1632753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 smtClean="0"/>
          </a:p>
          <a:p>
            <a:endParaRPr kumimoji="1" lang="ja-JP" altLang="en-US" dirty="0"/>
          </a:p>
        </p:txBody>
      </p:sp>
      <p:sp>
        <p:nvSpPr>
          <p:cNvPr id="26" name="テキスト プレースホルダー 11"/>
          <p:cNvSpPr>
            <a:spLocks noGrp="1"/>
          </p:cNvSpPr>
          <p:nvPr>
            <p:ph type="body" sz="quarter" idx="25" hasCustomPrompt="1"/>
          </p:nvPr>
        </p:nvSpPr>
        <p:spPr>
          <a:xfrm>
            <a:off x="12203546" y="8293850"/>
            <a:ext cx="5310590" cy="1170130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spcBef>
                <a:spcPts val="0"/>
              </a:spcBef>
              <a:defRPr sz="18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8" name="タイトル 1"/>
          <p:cNvSpPr>
            <a:spLocks noGrp="1"/>
          </p:cNvSpPr>
          <p:nvPr>
            <p:ph type="title" hasCustomPrompt="1"/>
          </p:nvPr>
        </p:nvSpPr>
        <p:spPr>
          <a:xfrm>
            <a:off x="637261" y="192950"/>
            <a:ext cx="16741860" cy="1125125"/>
          </a:xfrm>
        </p:spPr>
        <p:txBody>
          <a:bodyPr/>
          <a:lstStyle>
            <a:lvl1pPr>
              <a:defRPr spc="1500" baseline="0"/>
            </a:lvl1pPr>
          </a:lstStyle>
          <a:p>
            <a:r>
              <a:rPr lang="en-US" altLang="ja-JP" dirty="0" smtClean="0"/>
              <a:t>SLIDE TITLE HERE</a:t>
            </a:r>
            <a:endParaRPr kumimoji="1" lang="ja-JP" altLang="en-US" dirty="0"/>
          </a:p>
        </p:txBody>
      </p:sp>
    </p:spTree>
    <p:extLst>
      <p:ext uri="{BB962C8B-B14F-4D97-AF65-F5344CB8AC3E}">
        <p14:creationId xmlns:p14="http://schemas.microsoft.com/office/powerpoint/2010/main" val="273573847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10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10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2500"/>
                            </p:stCondLst>
                            <p:childTnLst>
                              <p:par>
                                <p:cTn id="26" presetID="10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3500"/>
                            </p:stCondLst>
                            <p:childTnLst>
                              <p:par>
                                <p:cTn id="33" presetID="10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4500"/>
                            </p:stCondLst>
                            <p:childTnLst>
                              <p:par>
                                <p:cTn id="40" presetID="10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6" grpId="0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7" grpId="0"/>
      <p:bldP spid="18" grpId="0">
        <p:tmplLst>
          <p:tmpl>
            <p:tnLst>
              <p:par>
                <p:cTn presetID="10" presetClass="entr" presetSubtype="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9" grpId="0"/>
      <p:bldP spid="20" grpId="0">
        <p:tmplLst>
          <p:tmpl>
            <p:tnLst>
              <p:par>
                <p:cTn presetID="10" presetClass="entr" presetSubtype="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1" grpId="0"/>
      <p:bldP spid="22" grpId="0">
        <p:tmplLst>
          <p:tmpl>
            <p:tnLst>
              <p:par>
                <p:cTn presetID="10" presetClass="entr" presetSubtype="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3" grpId="0"/>
      <p:bldP spid="24" grpId="0">
        <p:tmplLst>
          <p:tmpl>
            <p:tnLst>
              <p:par>
                <p:cTn presetID="10" presetClass="entr" presetSubtype="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5" grpId="0"/>
      <p:bldP spid="26" grpId="0">
        <p:tmplLst>
          <p:tmpl>
            <p:tnLst>
              <p:par>
                <p:cTn presetID="10" presetClass="entr" presetSubtype="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6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56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 Image - 1 Colum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正方形/長方形 9"/>
          <p:cNvSpPr/>
          <p:nvPr userDrawn="1"/>
        </p:nvSpPr>
        <p:spPr>
          <a:xfrm>
            <a:off x="727271" y="2909031"/>
            <a:ext cx="7110790" cy="5069784"/>
          </a:xfrm>
          <a:prstGeom prst="rect">
            <a:avLst/>
          </a:prstGeom>
          <a:solidFill>
            <a:schemeClr val="accent1">
              <a:lumMod val="20000"/>
              <a:lumOff val="80000"/>
              <a:alpha val="30000"/>
            </a:schemeClr>
          </a:solidFill>
          <a:ln w="12700" cmpd="thinThick">
            <a:noFill/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9" name="図プレースホルダー 8"/>
          <p:cNvSpPr>
            <a:spLocks noGrp="1"/>
          </p:cNvSpPr>
          <p:nvPr>
            <p:ph type="pic" sz="quarter" idx="12" hasCustomPrompt="1"/>
          </p:nvPr>
        </p:nvSpPr>
        <p:spPr>
          <a:xfrm>
            <a:off x="885185" y="3063876"/>
            <a:ext cx="6794962" cy="4760095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/>
          </a:p>
        </p:txBody>
      </p:sp>
      <p:sp>
        <p:nvSpPr>
          <p:cNvPr id="2" name="タイトル 1"/>
          <p:cNvSpPr>
            <a:spLocks noGrp="1"/>
          </p:cNvSpPr>
          <p:nvPr>
            <p:ph type="title" hasCustomPrompt="1"/>
          </p:nvPr>
        </p:nvSpPr>
        <p:spPr>
          <a:xfrm>
            <a:off x="637261" y="192950"/>
            <a:ext cx="16741860" cy="1125125"/>
          </a:xfrm>
        </p:spPr>
        <p:txBody>
          <a:bodyPr/>
          <a:lstStyle>
            <a:lvl1pPr>
              <a:defRPr spc="1500" baseline="0"/>
            </a:lvl1pPr>
          </a:lstStyle>
          <a:p>
            <a:r>
              <a:rPr lang="en-US" altLang="ja-JP" dirty="0" smtClean="0"/>
              <a:t>SLIDE TITLE HERE</a:t>
            </a:r>
            <a:endParaRPr kumimoji="1" lang="ja-JP" altLang="en-US" dirty="0"/>
          </a:p>
        </p:txBody>
      </p: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>
          <a:xfrm>
            <a:off x="9413236" y="9591367"/>
            <a:ext cx="7776864" cy="547688"/>
          </a:xfrm>
        </p:spPr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  <a:alpha val="70000"/>
                  </a:prstClr>
                </a:solidFill>
              </a:rPr>
              <a:t>The Power of PowerPoint | thepopp.com</a:t>
            </a:r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>
          <a:xfrm>
            <a:off x="17371930" y="9591367"/>
            <a:ext cx="907291" cy="547688"/>
          </a:xfrm>
        </p:spPr>
        <p:txBody>
          <a:bodyPr/>
          <a:lstStyle/>
          <a:p>
            <a:fld id="{387164BF-D67A-46C0-81D2-5BAF67C00C80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  <p:sp>
        <p:nvSpPr>
          <p:cNvPr id="11" name="ホームベース 10"/>
          <p:cNvSpPr/>
          <p:nvPr userDrawn="1"/>
        </p:nvSpPr>
        <p:spPr>
          <a:xfrm>
            <a:off x="8393479" y="2729295"/>
            <a:ext cx="479695" cy="359473"/>
          </a:xfrm>
          <a:prstGeom prst="homePlate">
            <a:avLst/>
          </a:prstGeom>
          <a:solidFill>
            <a:schemeClr val="accent1"/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2" name="テキスト プレースホルダー 11"/>
          <p:cNvSpPr>
            <a:spLocks noGrp="1"/>
          </p:cNvSpPr>
          <p:nvPr>
            <p:ph type="body" sz="quarter" idx="15" hasCustomPrompt="1"/>
          </p:nvPr>
        </p:nvSpPr>
        <p:spPr>
          <a:xfrm>
            <a:off x="8873176" y="3112640"/>
            <a:ext cx="8820980" cy="1035115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3" name="テキスト プレースホルダー 11"/>
          <p:cNvSpPr>
            <a:spLocks noGrp="1"/>
          </p:cNvSpPr>
          <p:nvPr>
            <p:ph type="body" sz="quarter" idx="16" hasCustomPrompt="1"/>
          </p:nvPr>
        </p:nvSpPr>
        <p:spPr>
          <a:xfrm>
            <a:off x="8873176" y="2533210"/>
            <a:ext cx="8820980" cy="773203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32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4" name="ホームベース 13"/>
          <p:cNvSpPr/>
          <p:nvPr userDrawn="1"/>
        </p:nvSpPr>
        <p:spPr>
          <a:xfrm>
            <a:off x="8393479" y="4716895"/>
            <a:ext cx="479695" cy="359473"/>
          </a:xfrm>
          <a:prstGeom prst="homePlate">
            <a:avLst/>
          </a:prstGeom>
          <a:solidFill>
            <a:schemeClr val="accent1"/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5" name="テキスト プレースホルダー 11"/>
          <p:cNvSpPr>
            <a:spLocks noGrp="1"/>
          </p:cNvSpPr>
          <p:nvPr>
            <p:ph type="body" sz="quarter" idx="17" hasCustomPrompt="1"/>
          </p:nvPr>
        </p:nvSpPr>
        <p:spPr>
          <a:xfrm>
            <a:off x="8873176" y="5100240"/>
            <a:ext cx="8820980" cy="1035115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6" name="テキスト プレースホルダー 11"/>
          <p:cNvSpPr>
            <a:spLocks noGrp="1"/>
          </p:cNvSpPr>
          <p:nvPr>
            <p:ph type="body" sz="quarter" idx="18" hasCustomPrompt="1"/>
          </p:nvPr>
        </p:nvSpPr>
        <p:spPr>
          <a:xfrm>
            <a:off x="8873176" y="4520810"/>
            <a:ext cx="8820980" cy="773203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32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7" name="ホームベース 16"/>
          <p:cNvSpPr/>
          <p:nvPr userDrawn="1"/>
        </p:nvSpPr>
        <p:spPr>
          <a:xfrm>
            <a:off x="8393477" y="6740375"/>
            <a:ext cx="479695" cy="359473"/>
          </a:xfrm>
          <a:prstGeom prst="homePlate">
            <a:avLst/>
          </a:prstGeom>
          <a:solidFill>
            <a:schemeClr val="accent1"/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8" name="テキスト プレースホルダー 11"/>
          <p:cNvSpPr>
            <a:spLocks noGrp="1"/>
          </p:cNvSpPr>
          <p:nvPr>
            <p:ph type="body" sz="quarter" idx="19" hasCustomPrompt="1"/>
          </p:nvPr>
        </p:nvSpPr>
        <p:spPr>
          <a:xfrm>
            <a:off x="8873174" y="7123720"/>
            <a:ext cx="8820980" cy="1035115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9" name="テキスト プレースホルダー 11"/>
          <p:cNvSpPr>
            <a:spLocks noGrp="1"/>
          </p:cNvSpPr>
          <p:nvPr>
            <p:ph type="body" sz="quarter" idx="20" hasCustomPrompt="1"/>
          </p:nvPr>
        </p:nvSpPr>
        <p:spPr>
          <a:xfrm>
            <a:off x="8873174" y="6544290"/>
            <a:ext cx="8820980" cy="773203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32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03952698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" presetID="2" presetClass="entr" presetSubtype="2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2" presetClass="entr" presetSubtype="2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000"/>
                            </p:stCondLst>
                            <p:childTnLst>
                              <p:par>
                                <p:cTn id="25" presetID="2" presetClass="entr" presetSubtype="8" decel="10000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2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2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2000"/>
                            </p:stCondLst>
                            <p:childTnLst>
                              <p:par>
                                <p:cTn id="38" presetID="2" presetClass="entr" presetSubtype="8" decel="10000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2" presetID="2" presetClass="entr" presetSubtype="2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6" presetID="2" presetClass="entr" presetSubtype="2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  <p:bldP spid="9" grpId="0"/>
      <p:bldP spid="11" grpId="0" animBg="1"/>
      <p:bldP spid="12" grpId="0">
        <p:tmplLst>
          <p:tmpl>
            <p:tnLst>
              <p:par>
                <p:cTn presetID="2" presetClass="entr" presetSubtype="2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3" grpId="0">
        <p:tmplLst>
          <p:tmpl>
            <p:tnLst>
              <p:par>
                <p:cTn presetID="2" presetClass="entr" presetSubtype="2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4" grpId="0" animBg="1"/>
      <p:bldP spid="15" grpId="0">
        <p:tmplLst>
          <p:tmpl>
            <p:tnLst>
              <p:par>
                <p:cTn presetID="2" presetClass="entr" presetSubtype="2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6" grpId="0">
        <p:tmplLst>
          <p:tmpl>
            <p:tnLst>
              <p:par>
                <p:cTn presetID="2" presetClass="entr" presetSubtype="2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7" grpId="0" animBg="1"/>
      <p:bldP spid="18" grpId="0">
        <p:tmplLst>
          <p:tmpl>
            <p:tnLst>
              <p:par>
                <p:cTn presetID="2" presetClass="entr" presetSubtype="2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9" grpId="0">
        <p:tmplLst>
          <p:tmpl>
            <p:tnLst>
              <p:par>
                <p:cTn presetID="2" presetClass="entr" presetSubtype="2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56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Numeric List - 6 Item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正方形/長方形 4"/>
          <p:cNvSpPr/>
          <p:nvPr userDrawn="1"/>
        </p:nvSpPr>
        <p:spPr>
          <a:xfrm>
            <a:off x="952296" y="2218131"/>
            <a:ext cx="7739208" cy="563185"/>
          </a:xfrm>
          <a:prstGeom prst="rect">
            <a:avLst/>
          </a:prstGeom>
          <a:solidFill>
            <a:schemeClr val="bg1">
              <a:lumMod val="95000"/>
            </a:schemeClr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2" name="タイトル 1"/>
          <p:cNvSpPr>
            <a:spLocks noGrp="1"/>
          </p:cNvSpPr>
          <p:nvPr>
            <p:ph type="title" hasCustomPrompt="1"/>
          </p:nvPr>
        </p:nvSpPr>
        <p:spPr>
          <a:xfrm>
            <a:off x="637261" y="192950"/>
            <a:ext cx="16741860" cy="1125125"/>
          </a:xfrm>
        </p:spPr>
        <p:txBody>
          <a:bodyPr/>
          <a:lstStyle>
            <a:lvl1pPr>
              <a:defRPr spc="1500" baseline="0"/>
            </a:lvl1pPr>
          </a:lstStyle>
          <a:p>
            <a:r>
              <a:rPr lang="en-US" altLang="ja-JP" dirty="0" smtClean="0"/>
              <a:t>SLIDE TITLE HERE</a:t>
            </a:r>
            <a:endParaRPr kumimoji="1" lang="ja-JP" altLang="en-US" dirty="0"/>
          </a:p>
        </p:txBody>
      </p: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>
          <a:xfrm>
            <a:off x="9413236" y="9591367"/>
            <a:ext cx="7776864" cy="547688"/>
          </a:xfrm>
        </p:spPr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  <a:alpha val="70000"/>
                  </a:prstClr>
                </a:solidFill>
              </a:rPr>
              <a:t>The Power of PowerPoint | thepopp.com</a:t>
            </a:r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>
          <a:xfrm>
            <a:off x="17371930" y="9591367"/>
            <a:ext cx="907291" cy="547688"/>
          </a:xfrm>
        </p:spPr>
        <p:txBody>
          <a:bodyPr/>
          <a:lstStyle/>
          <a:p>
            <a:fld id="{387164BF-D67A-46C0-81D2-5BAF67C00C80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  <p:sp>
        <p:nvSpPr>
          <p:cNvPr id="11" name="ホームベース 10"/>
          <p:cNvSpPr/>
          <p:nvPr userDrawn="1"/>
        </p:nvSpPr>
        <p:spPr>
          <a:xfrm>
            <a:off x="952296" y="2218131"/>
            <a:ext cx="900100" cy="563185"/>
          </a:xfrm>
          <a:prstGeom prst="homePlate">
            <a:avLst/>
          </a:prstGeom>
          <a:solidFill>
            <a:schemeClr val="accent1"/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2" name="テキスト プレースホルダー 11"/>
          <p:cNvSpPr>
            <a:spLocks noGrp="1"/>
          </p:cNvSpPr>
          <p:nvPr>
            <p:ph type="body" sz="quarter" idx="15" hasCustomPrompt="1"/>
          </p:nvPr>
        </p:nvSpPr>
        <p:spPr>
          <a:xfrm>
            <a:off x="937202" y="2856363"/>
            <a:ext cx="7755954" cy="1664618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</a:p>
          <a:p>
            <a:pPr lvl="0"/>
            <a:endParaRPr lang="en-US" dirty="0" smtClean="0"/>
          </a:p>
          <a:p>
            <a:pPr lvl="0"/>
            <a:endParaRPr lang="en-US" dirty="0"/>
          </a:p>
        </p:txBody>
      </p:sp>
      <p:sp>
        <p:nvSpPr>
          <p:cNvPr id="13" name="テキスト プレースホルダー 11"/>
          <p:cNvSpPr>
            <a:spLocks noGrp="1"/>
          </p:cNvSpPr>
          <p:nvPr>
            <p:ph type="body" sz="quarter" idx="16" hasCustomPrompt="1"/>
          </p:nvPr>
        </p:nvSpPr>
        <p:spPr>
          <a:xfrm>
            <a:off x="1852396" y="2128165"/>
            <a:ext cx="6839108" cy="773203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32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0" name="テキスト プレースホルダー 11"/>
          <p:cNvSpPr>
            <a:spLocks noGrp="1"/>
          </p:cNvSpPr>
          <p:nvPr>
            <p:ph type="body" sz="quarter" idx="21" hasCustomPrompt="1"/>
          </p:nvPr>
        </p:nvSpPr>
        <p:spPr>
          <a:xfrm>
            <a:off x="1042306" y="2128165"/>
            <a:ext cx="630070" cy="756855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280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dirty="0" smtClean="0"/>
              <a:t>0</a:t>
            </a:r>
            <a:endParaRPr lang="en-US" dirty="0"/>
          </a:p>
        </p:txBody>
      </p:sp>
      <p:sp>
        <p:nvSpPr>
          <p:cNvPr id="21" name="正方形/長方形 20"/>
          <p:cNvSpPr/>
          <p:nvPr userDrawn="1"/>
        </p:nvSpPr>
        <p:spPr>
          <a:xfrm>
            <a:off x="952296" y="4646277"/>
            <a:ext cx="7739208" cy="563185"/>
          </a:xfrm>
          <a:prstGeom prst="rect">
            <a:avLst/>
          </a:prstGeom>
          <a:solidFill>
            <a:schemeClr val="bg1">
              <a:lumMod val="95000"/>
            </a:schemeClr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22" name="ホームベース 21"/>
          <p:cNvSpPr/>
          <p:nvPr userDrawn="1"/>
        </p:nvSpPr>
        <p:spPr>
          <a:xfrm>
            <a:off x="952296" y="4646277"/>
            <a:ext cx="900100" cy="563185"/>
          </a:xfrm>
          <a:prstGeom prst="homePlate">
            <a:avLst/>
          </a:prstGeom>
          <a:solidFill>
            <a:schemeClr val="accent1"/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23" name="テキスト プレースホルダー 11"/>
          <p:cNvSpPr>
            <a:spLocks noGrp="1"/>
          </p:cNvSpPr>
          <p:nvPr>
            <p:ph type="body" sz="quarter" idx="22" hasCustomPrompt="1"/>
          </p:nvPr>
        </p:nvSpPr>
        <p:spPr>
          <a:xfrm>
            <a:off x="937202" y="5284509"/>
            <a:ext cx="7755954" cy="1664618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</a:p>
          <a:p>
            <a:pPr lvl="0"/>
            <a:endParaRPr lang="en-US" dirty="0" smtClean="0"/>
          </a:p>
          <a:p>
            <a:pPr lvl="0"/>
            <a:endParaRPr lang="en-US" dirty="0"/>
          </a:p>
        </p:txBody>
      </p:sp>
      <p:sp>
        <p:nvSpPr>
          <p:cNvPr id="24" name="テキスト プレースホルダー 11"/>
          <p:cNvSpPr>
            <a:spLocks noGrp="1"/>
          </p:cNvSpPr>
          <p:nvPr>
            <p:ph type="body" sz="quarter" idx="23" hasCustomPrompt="1"/>
          </p:nvPr>
        </p:nvSpPr>
        <p:spPr>
          <a:xfrm>
            <a:off x="1852396" y="4556311"/>
            <a:ext cx="6839108" cy="773203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32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5" name="テキスト プレースホルダー 11"/>
          <p:cNvSpPr>
            <a:spLocks noGrp="1"/>
          </p:cNvSpPr>
          <p:nvPr>
            <p:ph type="body" sz="quarter" idx="24" hasCustomPrompt="1"/>
          </p:nvPr>
        </p:nvSpPr>
        <p:spPr>
          <a:xfrm>
            <a:off x="1042306" y="4556311"/>
            <a:ext cx="630070" cy="756855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280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dirty="0" smtClean="0"/>
              <a:t>0</a:t>
            </a:r>
            <a:endParaRPr lang="en-US" dirty="0"/>
          </a:p>
        </p:txBody>
      </p:sp>
      <p:sp>
        <p:nvSpPr>
          <p:cNvPr id="26" name="正方形/長方形 25"/>
          <p:cNvSpPr/>
          <p:nvPr userDrawn="1"/>
        </p:nvSpPr>
        <p:spPr>
          <a:xfrm>
            <a:off x="952295" y="7071120"/>
            <a:ext cx="7739208" cy="563185"/>
          </a:xfrm>
          <a:prstGeom prst="rect">
            <a:avLst/>
          </a:prstGeom>
          <a:solidFill>
            <a:schemeClr val="bg1">
              <a:lumMod val="95000"/>
            </a:schemeClr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27" name="ホームベース 26"/>
          <p:cNvSpPr/>
          <p:nvPr userDrawn="1"/>
        </p:nvSpPr>
        <p:spPr>
          <a:xfrm>
            <a:off x="952295" y="7071120"/>
            <a:ext cx="900100" cy="563185"/>
          </a:xfrm>
          <a:prstGeom prst="homePlate">
            <a:avLst/>
          </a:prstGeom>
          <a:solidFill>
            <a:schemeClr val="accent1"/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28" name="テキスト プレースホルダー 11"/>
          <p:cNvSpPr>
            <a:spLocks noGrp="1"/>
          </p:cNvSpPr>
          <p:nvPr>
            <p:ph type="body" sz="quarter" idx="25" hasCustomPrompt="1"/>
          </p:nvPr>
        </p:nvSpPr>
        <p:spPr>
          <a:xfrm>
            <a:off x="937201" y="7709352"/>
            <a:ext cx="7755954" cy="1664618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</a:p>
          <a:p>
            <a:pPr lvl="0"/>
            <a:endParaRPr lang="en-US" dirty="0" smtClean="0"/>
          </a:p>
          <a:p>
            <a:pPr lvl="0"/>
            <a:endParaRPr lang="en-US" dirty="0"/>
          </a:p>
        </p:txBody>
      </p:sp>
      <p:sp>
        <p:nvSpPr>
          <p:cNvPr id="29" name="テキスト プレースホルダー 11"/>
          <p:cNvSpPr>
            <a:spLocks noGrp="1"/>
          </p:cNvSpPr>
          <p:nvPr>
            <p:ph type="body" sz="quarter" idx="26" hasCustomPrompt="1"/>
          </p:nvPr>
        </p:nvSpPr>
        <p:spPr>
          <a:xfrm>
            <a:off x="1852395" y="6981154"/>
            <a:ext cx="6839108" cy="773203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32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0" name="テキスト プレースホルダー 11"/>
          <p:cNvSpPr>
            <a:spLocks noGrp="1"/>
          </p:cNvSpPr>
          <p:nvPr>
            <p:ph type="body" sz="quarter" idx="27" hasCustomPrompt="1"/>
          </p:nvPr>
        </p:nvSpPr>
        <p:spPr>
          <a:xfrm>
            <a:off x="1042305" y="6981154"/>
            <a:ext cx="630070" cy="756855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280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dirty="0" smtClean="0"/>
              <a:t>0</a:t>
            </a:r>
            <a:endParaRPr lang="en-US" dirty="0"/>
          </a:p>
        </p:txBody>
      </p:sp>
      <p:sp>
        <p:nvSpPr>
          <p:cNvPr id="46" name="正方形/長方形 45"/>
          <p:cNvSpPr/>
          <p:nvPr userDrawn="1"/>
        </p:nvSpPr>
        <p:spPr>
          <a:xfrm>
            <a:off x="9503246" y="2218131"/>
            <a:ext cx="7739208" cy="563185"/>
          </a:xfrm>
          <a:prstGeom prst="rect">
            <a:avLst/>
          </a:prstGeom>
          <a:solidFill>
            <a:schemeClr val="bg1">
              <a:lumMod val="95000"/>
            </a:schemeClr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47" name="ホームベース 46"/>
          <p:cNvSpPr/>
          <p:nvPr userDrawn="1"/>
        </p:nvSpPr>
        <p:spPr>
          <a:xfrm>
            <a:off x="9503246" y="2218131"/>
            <a:ext cx="900100" cy="563185"/>
          </a:xfrm>
          <a:prstGeom prst="homePlate">
            <a:avLst/>
          </a:prstGeom>
          <a:solidFill>
            <a:schemeClr val="accent1"/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48" name="テキスト プレースホルダー 11"/>
          <p:cNvSpPr>
            <a:spLocks noGrp="1"/>
          </p:cNvSpPr>
          <p:nvPr>
            <p:ph type="body" sz="quarter" idx="28" hasCustomPrompt="1"/>
          </p:nvPr>
        </p:nvSpPr>
        <p:spPr>
          <a:xfrm>
            <a:off x="9488152" y="2856363"/>
            <a:ext cx="7755954" cy="1664618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</a:p>
          <a:p>
            <a:pPr lvl="0"/>
            <a:endParaRPr lang="en-US" dirty="0" smtClean="0"/>
          </a:p>
          <a:p>
            <a:pPr lvl="0"/>
            <a:endParaRPr lang="en-US" dirty="0"/>
          </a:p>
        </p:txBody>
      </p:sp>
      <p:sp>
        <p:nvSpPr>
          <p:cNvPr id="49" name="テキスト プレースホルダー 11"/>
          <p:cNvSpPr>
            <a:spLocks noGrp="1"/>
          </p:cNvSpPr>
          <p:nvPr>
            <p:ph type="body" sz="quarter" idx="29" hasCustomPrompt="1"/>
          </p:nvPr>
        </p:nvSpPr>
        <p:spPr>
          <a:xfrm>
            <a:off x="10403346" y="2128165"/>
            <a:ext cx="6839108" cy="773203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32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50" name="テキスト プレースホルダー 11"/>
          <p:cNvSpPr>
            <a:spLocks noGrp="1"/>
          </p:cNvSpPr>
          <p:nvPr>
            <p:ph type="body" sz="quarter" idx="30" hasCustomPrompt="1"/>
          </p:nvPr>
        </p:nvSpPr>
        <p:spPr>
          <a:xfrm>
            <a:off x="9593256" y="2128165"/>
            <a:ext cx="630070" cy="756855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280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dirty="0" smtClean="0"/>
              <a:t>0</a:t>
            </a:r>
            <a:endParaRPr lang="en-US" dirty="0"/>
          </a:p>
        </p:txBody>
      </p:sp>
      <p:sp>
        <p:nvSpPr>
          <p:cNvPr id="51" name="正方形/長方形 50"/>
          <p:cNvSpPr/>
          <p:nvPr userDrawn="1"/>
        </p:nvSpPr>
        <p:spPr>
          <a:xfrm>
            <a:off x="9503246" y="4646277"/>
            <a:ext cx="7739208" cy="563185"/>
          </a:xfrm>
          <a:prstGeom prst="rect">
            <a:avLst/>
          </a:prstGeom>
          <a:solidFill>
            <a:schemeClr val="bg1">
              <a:lumMod val="95000"/>
            </a:schemeClr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52" name="ホームベース 51"/>
          <p:cNvSpPr/>
          <p:nvPr userDrawn="1"/>
        </p:nvSpPr>
        <p:spPr>
          <a:xfrm>
            <a:off x="9503246" y="4646277"/>
            <a:ext cx="900100" cy="563185"/>
          </a:xfrm>
          <a:prstGeom prst="homePlate">
            <a:avLst/>
          </a:prstGeom>
          <a:solidFill>
            <a:schemeClr val="accent1"/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53" name="テキスト プレースホルダー 11"/>
          <p:cNvSpPr>
            <a:spLocks noGrp="1"/>
          </p:cNvSpPr>
          <p:nvPr>
            <p:ph type="body" sz="quarter" idx="31" hasCustomPrompt="1"/>
          </p:nvPr>
        </p:nvSpPr>
        <p:spPr>
          <a:xfrm>
            <a:off x="9488152" y="5284509"/>
            <a:ext cx="7755954" cy="1664618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</a:p>
          <a:p>
            <a:pPr lvl="0"/>
            <a:endParaRPr lang="en-US" dirty="0" smtClean="0"/>
          </a:p>
          <a:p>
            <a:pPr lvl="0"/>
            <a:endParaRPr lang="en-US" dirty="0"/>
          </a:p>
        </p:txBody>
      </p:sp>
      <p:sp>
        <p:nvSpPr>
          <p:cNvPr id="54" name="テキスト プレースホルダー 11"/>
          <p:cNvSpPr>
            <a:spLocks noGrp="1"/>
          </p:cNvSpPr>
          <p:nvPr>
            <p:ph type="body" sz="quarter" idx="32" hasCustomPrompt="1"/>
          </p:nvPr>
        </p:nvSpPr>
        <p:spPr>
          <a:xfrm>
            <a:off x="10403346" y="4556311"/>
            <a:ext cx="6839108" cy="773203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32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55" name="テキスト プレースホルダー 11"/>
          <p:cNvSpPr>
            <a:spLocks noGrp="1"/>
          </p:cNvSpPr>
          <p:nvPr>
            <p:ph type="body" sz="quarter" idx="33" hasCustomPrompt="1"/>
          </p:nvPr>
        </p:nvSpPr>
        <p:spPr>
          <a:xfrm>
            <a:off x="9593256" y="4556311"/>
            <a:ext cx="630070" cy="756855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280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dirty="0" smtClean="0"/>
              <a:t>0</a:t>
            </a:r>
            <a:endParaRPr lang="en-US" dirty="0"/>
          </a:p>
        </p:txBody>
      </p:sp>
      <p:sp>
        <p:nvSpPr>
          <p:cNvPr id="56" name="正方形/長方形 55"/>
          <p:cNvSpPr/>
          <p:nvPr userDrawn="1"/>
        </p:nvSpPr>
        <p:spPr>
          <a:xfrm>
            <a:off x="9503245" y="7071120"/>
            <a:ext cx="7739208" cy="563185"/>
          </a:xfrm>
          <a:prstGeom prst="rect">
            <a:avLst/>
          </a:prstGeom>
          <a:solidFill>
            <a:schemeClr val="bg1">
              <a:lumMod val="95000"/>
            </a:schemeClr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57" name="ホームベース 56"/>
          <p:cNvSpPr/>
          <p:nvPr userDrawn="1"/>
        </p:nvSpPr>
        <p:spPr>
          <a:xfrm>
            <a:off x="9503245" y="7071120"/>
            <a:ext cx="900100" cy="563185"/>
          </a:xfrm>
          <a:prstGeom prst="homePlate">
            <a:avLst/>
          </a:prstGeom>
          <a:solidFill>
            <a:schemeClr val="accent1"/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58" name="テキスト プレースホルダー 11"/>
          <p:cNvSpPr>
            <a:spLocks noGrp="1"/>
          </p:cNvSpPr>
          <p:nvPr>
            <p:ph type="body" sz="quarter" idx="34" hasCustomPrompt="1"/>
          </p:nvPr>
        </p:nvSpPr>
        <p:spPr>
          <a:xfrm>
            <a:off x="9488151" y="7709352"/>
            <a:ext cx="7755954" cy="1664618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</a:p>
          <a:p>
            <a:pPr lvl="0"/>
            <a:endParaRPr lang="en-US" dirty="0" smtClean="0"/>
          </a:p>
          <a:p>
            <a:pPr lvl="0"/>
            <a:endParaRPr lang="en-US" dirty="0"/>
          </a:p>
        </p:txBody>
      </p:sp>
      <p:sp>
        <p:nvSpPr>
          <p:cNvPr id="59" name="テキスト プレースホルダー 11"/>
          <p:cNvSpPr>
            <a:spLocks noGrp="1"/>
          </p:cNvSpPr>
          <p:nvPr>
            <p:ph type="body" sz="quarter" idx="35" hasCustomPrompt="1"/>
          </p:nvPr>
        </p:nvSpPr>
        <p:spPr>
          <a:xfrm>
            <a:off x="10403345" y="6981154"/>
            <a:ext cx="6839108" cy="773203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32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60" name="テキスト プレースホルダー 11"/>
          <p:cNvSpPr>
            <a:spLocks noGrp="1"/>
          </p:cNvSpPr>
          <p:nvPr>
            <p:ph type="body" sz="quarter" idx="36" hasCustomPrompt="1"/>
          </p:nvPr>
        </p:nvSpPr>
        <p:spPr>
          <a:xfrm>
            <a:off x="9593255" y="6981154"/>
            <a:ext cx="630070" cy="756855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280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dirty="0" smtClean="0"/>
              <a:t>0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41536083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500"/>
                            </p:stCondLst>
                            <p:childTnLst>
                              <p:par>
                                <p:cTn id="21" presetID="10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1500"/>
                            </p:stCondLst>
                            <p:childTnLst>
                              <p:par>
                                <p:cTn id="37" presetID="10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2500"/>
                            </p:stCondLst>
                            <p:childTnLst>
                              <p:par>
                                <p:cTn id="53" presetID="10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4" dur="500"/>
                                        <p:tgtEl>
                                          <p:spTgt spid="4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3500"/>
                            </p:stCondLst>
                            <p:childTnLst>
                              <p:par>
                                <p:cTn id="69" presetID="10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1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2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4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5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7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8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0" dur="500"/>
                                        <p:tgtEl>
                                          <p:spTgt spid="5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1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3" dur="500"/>
                                        <p:tgtEl>
                                          <p:spTgt spid="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4500"/>
                            </p:stCondLst>
                            <p:childTnLst>
                              <p:par>
                                <p:cTn id="85" presetID="10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7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8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0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1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3" dur="500"/>
                                        <p:tgtEl>
                                          <p:spTgt spid="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4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6" dur="500"/>
                                        <p:tgtEl>
                                          <p:spTgt spid="6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7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9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11" grpId="0" animBg="1"/>
      <p:bldP spid="12" grpId="0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3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0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1" grpId="0" animBg="1"/>
      <p:bldP spid="22" grpId="0" animBg="1"/>
      <p:bldP spid="23" grpId="0">
        <p:tmplLst>
          <p:tmpl>
            <p:tnLst>
              <p:par>
                <p:cTn presetID="10" presetClass="entr" presetSubtype="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4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5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6" grpId="0" animBg="1"/>
      <p:bldP spid="27" grpId="0" animBg="1"/>
      <p:bldP spid="28" grpId="0">
        <p:tmplLst>
          <p:tmpl>
            <p:tnLst>
              <p:par>
                <p:cTn presetID="10" presetClass="entr" presetSubtype="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9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0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6" grpId="0" animBg="1"/>
      <p:bldP spid="47" grpId="0" animBg="1"/>
      <p:bldP spid="48" grpId="0">
        <p:tmplLst>
          <p:tmpl>
            <p:tnLst>
              <p:par>
                <p:cTn presetID="10" presetClass="entr" presetSubtype="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4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9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4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0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5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1" grpId="0" animBg="1"/>
      <p:bldP spid="52" grpId="0" animBg="1"/>
      <p:bldP spid="53" grpId="0">
        <p:tmplLst>
          <p:tmpl>
            <p:tnLst>
              <p:par>
                <p:cTn presetID="10" presetClass="entr" presetSubtype="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5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4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5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5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5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6" grpId="0" animBg="1"/>
      <p:bldP spid="57" grpId="0" animBg="1"/>
      <p:bldP spid="58" grpId="0">
        <p:tmplLst>
          <p:tmpl>
            <p:tnLst>
              <p:par>
                <p:cTn presetID="10" presetClass="entr" presetSubtype="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5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9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5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0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60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56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Numeric List - 3 Item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正方形/長方形 4"/>
          <p:cNvSpPr/>
          <p:nvPr userDrawn="1"/>
        </p:nvSpPr>
        <p:spPr>
          <a:xfrm>
            <a:off x="952295" y="2218131"/>
            <a:ext cx="16137100" cy="563185"/>
          </a:xfrm>
          <a:prstGeom prst="rect">
            <a:avLst/>
          </a:prstGeom>
          <a:solidFill>
            <a:schemeClr val="bg1">
              <a:lumMod val="95000"/>
            </a:schemeClr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2" name="タイトル 1"/>
          <p:cNvSpPr>
            <a:spLocks noGrp="1"/>
          </p:cNvSpPr>
          <p:nvPr>
            <p:ph type="title" hasCustomPrompt="1"/>
          </p:nvPr>
        </p:nvSpPr>
        <p:spPr>
          <a:xfrm>
            <a:off x="637261" y="192950"/>
            <a:ext cx="16741860" cy="1125125"/>
          </a:xfrm>
        </p:spPr>
        <p:txBody>
          <a:bodyPr/>
          <a:lstStyle>
            <a:lvl1pPr>
              <a:defRPr spc="1500" baseline="0"/>
            </a:lvl1pPr>
          </a:lstStyle>
          <a:p>
            <a:r>
              <a:rPr lang="en-US" altLang="ja-JP" dirty="0" smtClean="0"/>
              <a:t>SLIDE TITLE HERE</a:t>
            </a:r>
            <a:endParaRPr kumimoji="1" lang="ja-JP" altLang="en-US" dirty="0"/>
          </a:p>
        </p:txBody>
      </p: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>
          <a:xfrm>
            <a:off x="9413236" y="9591367"/>
            <a:ext cx="7776864" cy="547688"/>
          </a:xfrm>
        </p:spPr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  <a:alpha val="70000"/>
                  </a:prstClr>
                </a:solidFill>
              </a:rPr>
              <a:t>The Power of PowerPoint | thepopp.com</a:t>
            </a:r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>
          <a:xfrm>
            <a:off x="17371930" y="9591367"/>
            <a:ext cx="907291" cy="547688"/>
          </a:xfrm>
        </p:spPr>
        <p:txBody>
          <a:bodyPr/>
          <a:lstStyle/>
          <a:p>
            <a:fld id="{387164BF-D67A-46C0-81D2-5BAF67C00C80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  <p:sp>
        <p:nvSpPr>
          <p:cNvPr id="11" name="ホームベース 10"/>
          <p:cNvSpPr/>
          <p:nvPr userDrawn="1"/>
        </p:nvSpPr>
        <p:spPr>
          <a:xfrm>
            <a:off x="952296" y="2218131"/>
            <a:ext cx="900100" cy="563185"/>
          </a:xfrm>
          <a:prstGeom prst="homePlate">
            <a:avLst/>
          </a:prstGeom>
          <a:solidFill>
            <a:schemeClr val="accent1"/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2" name="テキスト プレースホルダー 11"/>
          <p:cNvSpPr>
            <a:spLocks noGrp="1"/>
          </p:cNvSpPr>
          <p:nvPr>
            <p:ph type="body" sz="quarter" idx="15" hasCustomPrompt="1"/>
          </p:nvPr>
        </p:nvSpPr>
        <p:spPr>
          <a:xfrm>
            <a:off x="937202" y="2856363"/>
            <a:ext cx="16126884" cy="1664618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</a:p>
          <a:p>
            <a:pPr lvl="0"/>
            <a:endParaRPr lang="en-US" dirty="0" smtClean="0"/>
          </a:p>
          <a:p>
            <a:pPr lvl="0"/>
            <a:endParaRPr lang="en-US" dirty="0"/>
          </a:p>
        </p:txBody>
      </p:sp>
      <p:sp>
        <p:nvSpPr>
          <p:cNvPr id="13" name="テキスト プレースホルダー 11"/>
          <p:cNvSpPr>
            <a:spLocks noGrp="1"/>
          </p:cNvSpPr>
          <p:nvPr>
            <p:ph type="body" sz="quarter" idx="16" hasCustomPrompt="1"/>
          </p:nvPr>
        </p:nvSpPr>
        <p:spPr>
          <a:xfrm>
            <a:off x="1852395" y="2128165"/>
            <a:ext cx="15237001" cy="773203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32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0" name="テキスト プレースホルダー 11"/>
          <p:cNvSpPr>
            <a:spLocks noGrp="1"/>
          </p:cNvSpPr>
          <p:nvPr>
            <p:ph type="body" sz="quarter" idx="21" hasCustomPrompt="1"/>
          </p:nvPr>
        </p:nvSpPr>
        <p:spPr>
          <a:xfrm>
            <a:off x="1042306" y="2128165"/>
            <a:ext cx="630070" cy="756855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280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dirty="0" smtClean="0"/>
              <a:t>0</a:t>
            </a:r>
            <a:endParaRPr lang="en-US" dirty="0"/>
          </a:p>
        </p:txBody>
      </p:sp>
      <p:sp>
        <p:nvSpPr>
          <p:cNvPr id="21" name="正方形/長方形 20"/>
          <p:cNvSpPr/>
          <p:nvPr userDrawn="1"/>
        </p:nvSpPr>
        <p:spPr>
          <a:xfrm>
            <a:off x="952295" y="4646277"/>
            <a:ext cx="16137100" cy="563185"/>
          </a:xfrm>
          <a:prstGeom prst="rect">
            <a:avLst/>
          </a:prstGeom>
          <a:solidFill>
            <a:schemeClr val="bg1">
              <a:lumMod val="95000"/>
            </a:schemeClr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22" name="ホームベース 21"/>
          <p:cNvSpPr/>
          <p:nvPr userDrawn="1"/>
        </p:nvSpPr>
        <p:spPr>
          <a:xfrm>
            <a:off x="952296" y="4646277"/>
            <a:ext cx="900100" cy="563185"/>
          </a:xfrm>
          <a:prstGeom prst="homePlate">
            <a:avLst/>
          </a:prstGeom>
          <a:solidFill>
            <a:schemeClr val="accent1"/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23" name="テキスト プレースホルダー 11"/>
          <p:cNvSpPr>
            <a:spLocks noGrp="1"/>
          </p:cNvSpPr>
          <p:nvPr>
            <p:ph type="body" sz="quarter" idx="22" hasCustomPrompt="1"/>
          </p:nvPr>
        </p:nvSpPr>
        <p:spPr>
          <a:xfrm>
            <a:off x="937202" y="5284509"/>
            <a:ext cx="16126884" cy="1664618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</a:p>
          <a:p>
            <a:pPr lvl="0"/>
            <a:endParaRPr lang="en-US" dirty="0" smtClean="0"/>
          </a:p>
          <a:p>
            <a:pPr lvl="0"/>
            <a:endParaRPr lang="en-US" dirty="0"/>
          </a:p>
        </p:txBody>
      </p:sp>
      <p:sp>
        <p:nvSpPr>
          <p:cNvPr id="24" name="テキスト プレースホルダー 11"/>
          <p:cNvSpPr>
            <a:spLocks noGrp="1"/>
          </p:cNvSpPr>
          <p:nvPr>
            <p:ph type="body" sz="quarter" idx="23" hasCustomPrompt="1"/>
          </p:nvPr>
        </p:nvSpPr>
        <p:spPr>
          <a:xfrm>
            <a:off x="1852395" y="4556311"/>
            <a:ext cx="15237001" cy="773203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32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5" name="テキスト プレースホルダー 11"/>
          <p:cNvSpPr>
            <a:spLocks noGrp="1"/>
          </p:cNvSpPr>
          <p:nvPr>
            <p:ph type="body" sz="quarter" idx="24" hasCustomPrompt="1"/>
          </p:nvPr>
        </p:nvSpPr>
        <p:spPr>
          <a:xfrm>
            <a:off x="1042306" y="4556311"/>
            <a:ext cx="630070" cy="756855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280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dirty="0" smtClean="0"/>
              <a:t>0</a:t>
            </a:r>
            <a:endParaRPr lang="en-US" dirty="0"/>
          </a:p>
        </p:txBody>
      </p:sp>
      <p:sp>
        <p:nvSpPr>
          <p:cNvPr id="26" name="正方形/長方形 25"/>
          <p:cNvSpPr/>
          <p:nvPr userDrawn="1"/>
        </p:nvSpPr>
        <p:spPr>
          <a:xfrm>
            <a:off x="952294" y="7071120"/>
            <a:ext cx="16137101" cy="563185"/>
          </a:xfrm>
          <a:prstGeom prst="rect">
            <a:avLst/>
          </a:prstGeom>
          <a:solidFill>
            <a:schemeClr val="bg1">
              <a:lumMod val="95000"/>
            </a:schemeClr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27" name="ホームベース 26"/>
          <p:cNvSpPr/>
          <p:nvPr userDrawn="1"/>
        </p:nvSpPr>
        <p:spPr>
          <a:xfrm>
            <a:off x="952295" y="7071120"/>
            <a:ext cx="900100" cy="563185"/>
          </a:xfrm>
          <a:prstGeom prst="homePlate">
            <a:avLst/>
          </a:prstGeom>
          <a:solidFill>
            <a:schemeClr val="accent1"/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28" name="テキスト プレースホルダー 11"/>
          <p:cNvSpPr>
            <a:spLocks noGrp="1"/>
          </p:cNvSpPr>
          <p:nvPr>
            <p:ph type="body" sz="quarter" idx="25" hasCustomPrompt="1"/>
          </p:nvPr>
        </p:nvSpPr>
        <p:spPr>
          <a:xfrm>
            <a:off x="937200" y="7709352"/>
            <a:ext cx="16126885" cy="1664618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</a:p>
          <a:p>
            <a:pPr lvl="0"/>
            <a:endParaRPr lang="en-US" dirty="0" smtClean="0"/>
          </a:p>
          <a:p>
            <a:pPr lvl="0"/>
            <a:endParaRPr lang="en-US" dirty="0"/>
          </a:p>
        </p:txBody>
      </p:sp>
      <p:sp>
        <p:nvSpPr>
          <p:cNvPr id="29" name="テキスト プレースホルダー 11"/>
          <p:cNvSpPr>
            <a:spLocks noGrp="1"/>
          </p:cNvSpPr>
          <p:nvPr>
            <p:ph type="body" sz="quarter" idx="26" hasCustomPrompt="1"/>
          </p:nvPr>
        </p:nvSpPr>
        <p:spPr>
          <a:xfrm>
            <a:off x="1852394" y="6981154"/>
            <a:ext cx="15237001" cy="773203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32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0" name="テキスト プレースホルダー 11"/>
          <p:cNvSpPr>
            <a:spLocks noGrp="1"/>
          </p:cNvSpPr>
          <p:nvPr>
            <p:ph type="body" sz="quarter" idx="27" hasCustomPrompt="1"/>
          </p:nvPr>
        </p:nvSpPr>
        <p:spPr>
          <a:xfrm>
            <a:off x="1042305" y="6981154"/>
            <a:ext cx="630070" cy="756855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280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dirty="0" smtClean="0"/>
              <a:t>0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99635490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500"/>
                            </p:stCondLst>
                            <p:childTnLst>
                              <p:par>
                                <p:cTn id="21" presetID="10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1500"/>
                            </p:stCondLst>
                            <p:childTnLst>
                              <p:par>
                                <p:cTn id="37" presetID="10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11" grpId="0" animBg="1"/>
      <p:bldP spid="12" grpId="0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3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0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1" grpId="0" animBg="1"/>
      <p:bldP spid="22" grpId="0" animBg="1"/>
      <p:bldP spid="23" grpId="0">
        <p:tmplLst>
          <p:tmpl>
            <p:tnLst>
              <p:par>
                <p:cTn presetID="10" presetClass="entr" presetSubtype="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4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5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6" grpId="0" animBg="1"/>
      <p:bldP spid="27" grpId="0" animBg="1"/>
      <p:bldP spid="28" grpId="0">
        <p:tmplLst>
          <p:tmpl>
            <p:tnLst>
              <p:par>
                <p:cTn presetID="10" presetClass="entr" presetSubtype="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9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0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0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56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 Columns - Lis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 hasCustomPrompt="1"/>
          </p:nvPr>
        </p:nvSpPr>
        <p:spPr>
          <a:xfrm>
            <a:off x="637261" y="192950"/>
            <a:ext cx="16741860" cy="1125125"/>
          </a:xfrm>
        </p:spPr>
        <p:txBody>
          <a:bodyPr/>
          <a:lstStyle>
            <a:lvl1pPr>
              <a:defRPr spc="1500" baseline="0"/>
            </a:lvl1pPr>
          </a:lstStyle>
          <a:p>
            <a:r>
              <a:rPr lang="en-US" altLang="ja-JP" dirty="0" smtClean="0"/>
              <a:t>SLIDE TITLE HERE</a:t>
            </a:r>
            <a:endParaRPr kumimoji="1" lang="ja-JP" altLang="en-US" dirty="0"/>
          </a:p>
        </p:txBody>
      </p: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>
          <a:xfrm>
            <a:off x="9413236" y="9591367"/>
            <a:ext cx="7776864" cy="547688"/>
          </a:xfrm>
        </p:spPr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  <a:alpha val="70000"/>
                  </a:prstClr>
                </a:solidFill>
              </a:rPr>
              <a:t>The Power of PowerPoint | thepopp.com</a:t>
            </a:r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>
          <a:xfrm>
            <a:off x="17371930" y="9591367"/>
            <a:ext cx="907291" cy="547688"/>
          </a:xfrm>
        </p:spPr>
        <p:txBody>
          <a:bodyPr/>
          <a:lstStyle/>
          <a:p>
            <a:fld id="{387164BF-D67A-46C0-81D2-5BAF67C00C80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  <p:sp>
        <p:nvSpPr>
          <p:cNvPr id="5" name="テキスト プレースホルダー 11"/>
          <p:cNvSpPr>
            <a:spLocks noGrp="1"/>
          </p:cNvSpPr>
          <p:nvPr>
            <p:ph type="body" sz="quarter" idx="14" hasCustomPrompt="1"/>
          </p:nvPr>
        </p:nvSpPr>
        <p:spPr>
          <a:xfrm>
            <a:off x="1142999" y="1948145"/>
            <a:ext cx="7321380" cy="1453800"/>
          </a:xfrm>
        </p:spPr>
        <p:txBody>
          <a:bodyPr anchor="b">
            <a:noAutofit/>
          </a:bodyPr>
          <a:lstStyle>
            <a:lvl1pPr algn="ctr">
              <a:spcBef>
                <a:spcPts val="0"/>
              </a:spcBef>
              <a:defRPr sz="40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6" name="テキスト プレースホルダー 11"/>
          <p:cNvSpPr>
            <a:spLocks noGrp="1"/>
          </p:cNvSpPr>
          <p:nvPr>
            <p:ph type="body" sz="quarter" idx="15" hasCustomPrompt="1"/>
          </p:nvPr>
        </p:nvSpPr>
        <p:spPr>
          <a:xfrm>
            <a:off x="1133383" y="3747959"/>
            <a:ext cx="7330996" cy="5265971"/>
          </a:xfrm>
        </p:spPr>
        <p:txBody>
          <a:bodyPr anchor="t">
            <a:noAutofit/>
          </a:bodyPr>
          <a:lstStyle>
            <a:lvl1pPr marL="342900" indent="-396000" algn="l">
              <a:lnSpc>
                <a:spcPct val="120000"/>
              </a:lnSpc>
              <a:spcBef>
                <a:spcPts val="1200"/>
              </a:spcBef>
              <a:buClr>
                <a:schemeClr val="accent1"/>
              </a:buClr>
              <a:buFont typeface="Wingdings" panose="05000000000000000000" pitchFamily="2" charset="2"/>
              <a:buChar char="u"/>
              <a:defRPr sz="2400">
                <a:solidFill>
                  <a:schemeClr val="tx2"/>
                </a:solidFill>
                <a:latin typeface="+mn-lt"/>
              </a:defRPr>
            </a:lvl1pPr>
            <a:lvl2pPr marL="792000" indent="-396000">
              <a:buClr>
                <a:schemeClr val="accent1"/>
              </a:buClr>
              <a:buFont typeface="Wingdings" panose="05000000000000000000" pitchFamily="2" charset="2"/>
              <a:buChar char="l"/>
              <a:defRPr sz="2000" baseline="0"/>
            </a:lvl2pPr>
            <a:lvl3pPr marL="1080000" indent="-288000">
              <a:defRPr sz="1800" baseline="0">
                <a:solidFill>
                  <a:schemeClr val="tx2">
                    <a:lumMod val="60000"/>
                    <a:lumOff val="40000"/>
                  </a:schemeClr>
                </a:solidFill>
              </a:defRPr>
            </a:lvl3pPr>
          </a:lstStyle>
          <a:p>
            <a:pPr lvl="0"/>
            <a:r>
              <a:rPr lang="en-US" altLang="ja-JP" dirty="0" smtClean="0"/>
              <a:t>Text Here</a:t>
            </a:r>
          </a:p>
          <a:p>
            <a:pPr lvl="1"/>
            <a:r>
              <a:rPr lang="en-US" dirty="0" smtClean="0"/>
              <a:t>Level 2</a:t>
            </a:r>
          </a:p>
          <a:p>
            <a:pPr lvl="2"/>
            <a:r>
              <a:rPr lang="en-US" dirty="0" smtClean="0"/>
              <a:t>Level 3</a:t>
            </a:r>
            <a:endParaRPr lang="en-US" dirty="0"/>
          </a:p>
        </p:txBody>
      </p:sp>
      <p:cxnSp>
        <p:nvCxnSpPr>
          <p:cNvPr id="10" name="直線コネクタ 9"/>
          <p:cNvCxnSpPr/>
          <p:nvPr userDrawn="1"/>
        </p:nvCxnSpPr>
        <p:spPr>
          <a:xfrm>
            <a:off x="1127941" y="3642616"/>
            <a:ext cx="7336438" cy="0"/>
          </a:xfrm>
          <a:prstGeom prst="line">
            <a:avLst/>
          </a:prstGeom>
          <a:ln w="12700">
            <a:solidFill>
              <a:schemeClr val="accent1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テキスト プレースホルダー 11"/>
          <p:cNvSpPr>
            <a:spLocks noGrp="1"/>
          </p:cNvSpPr>
          <p:nvPr>
            <p:ph type="body" sz="quarter" idx="16" hasCustomPrompt="1"/>
          </p:nvPr>
        </p:nvSpPr>
        <p:spPr>
          <a:xfrm>
            <a:off x="9747420" y="1948145"/>
            <a:ext cx="7321380" cy="1453800"/>
          </a:xfrm>
        </p:spPr>
        <p:txBody>
          <a:bodyPr anchor="b">
            <a:noAutofit/>
          </a:bodyPr>
          <a:lstStyle>
            <a:lvl1pPr algn="ctr">
              <a:spcBef>
                <a:spcPts val="0"/>
              </a:spcBef>
              <a:defRPr sz="40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3" name="テキスト プレースホルダー 11"/>
          <p:cNvSpPr>
            <a:spLocks noGrp="1"/>
          </p:cNvSpPr>
          <p:nvPr>
            <p:ph type="body" sz="quarter" idx="17" hasCustomPrompt="1"/>
          </p:nvPr>
        </p:nvSpPr>
        <p:spPr>
          <a:xfrm>
            <a:off x="9737804" y="3747959"/>
            <a:ext cx="7330996" cy="5265971"/>
          </a:xfrm>
        </p:spPr>
        <p:txBody>
          <a:bodyPr anchor="t">
            <a:noAutofit/>
          </a:bodyPr>
          <a:lstStyle>
            <a:lvl1pPr marL="342900" indent="-396000" algn="l">
              <a:lnSpc>
                <a:spcPct val="120000"/>
              </a:lnSpc>
              <a:spcBef>
                <a:spcPts val="600"/>
              </a:spcBef>
              <a:buClr>
                <a:schemeClr val="accent1"/>
              </a:buClr>
              <a:buFont typeface="Wingdings" panose="05000000000000000000" pitchFamily="2" charset="2"/>
              <a:buChar char="u"/>
              <a:defRPr sz="2400">
                <a:solidFill>
                  <a:schemeClr val="tx2"/>
                </a:solidFill>
                <a:latin typeface="+mn-lt"/>
              </a:defRPr>
            </a:lvl1pPr>
            <a:lvl2pPr marL="792000" indent="-396000">
              <a:buClr>
                <a:schemeClr val="accent1"/>
              </a:buClr>
              <a:buFont typeface="Wingdings" panose="05000000000000000000" pitchFamily="2" charset="2"/>
              <a:buChar char="l"/>
              <a:defRPr sz="2000" baseline="0"/>
            </a:lvl2pPr>
            <a:lvl3pPr marL="1080000" indent="-288000">
              <a:defRPr sz="1800" baseline="0">
                <a:solidFill>
                  <a:schemeClr val="tx2">
                    <a:lumMod val="60000"/>
                    <a:lumOff val="40000"/>
                  </a:schemeClr>
                </a:solidFill>
              </a:defRPr>
            </a:lvl3pPr>
          </a:lstStyle>
          <a:p>
            <a:pPr lvl="0"/>
            <a:r>
              <a:rPr lang="en-US" altLang="ja-JP" dirty="0" smtClean="0"/>
              <a:t>Text Here</a:t>
            </a:r>
          </a:p>
          <a:p>
            <a:pPr lvl="1"/>
            <a:r>
              <a:rPr lang="en-US" dirty="0" smtClean="0"/>
              <a:t>Level 2</a:t>
            </a:r>
          </a:p>
          <a:p>
            <a:pPr lvl="2"/>
            <a:r>
              <a:rPr lang="en-US" dirty="0" smtClean="0"/>
              <a:t>Level 3</a:t>
            </a:r>
            <a:endParaRPr lang="en-US" dirty="0"/>
          </a:p>
        </p:txBody>
      </p:sp>
      <p:cxnSp>
        <p:nvCxnSpPr>
          <p:cNvPr id="14" name="直線コネクタ 13"/>
          <p:cNvCxnSpPr/>
          <p:nvPr userDrawn="1"/>
        </p:nvCxnSpPr>
        <p:spPr>
          <a:xfrm>
            <a:off x="9732362" y="3642616"/>
            <a:ext cx="7336438" cy="0"/>
          </a:xfrm>
          <a:prstGeom prst="line">
            <a:avLst/>
          </a:prstGeom>
          <a:ln w="12700">
            <a:solidFill>
              <a:schemeClr val="accent1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73885587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5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050"/>
                            </p:stCondLst>
                            <p:childTnLst>
                              <p:par>
                                <p:cTn id="17" presetID="2" presetClass="entr" presetSubtype="8" decel="100000" fill="hold" grpId="0" nodeType="afterEffect">
                                  <p:stCondLst>
                                    <p:cond delay="50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2" presetClass="entr" presetSubtype="8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100"/>
                            </p:stCondLst>
                            <p:childTnLst>
                              <p:par>
                                <p:cTn id="2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>
        <p:tmplLst>
          <p:tmpl>
            <p:tnLst>
              <p:par>
                <p:cTn presetID="2" presetClass="entr" presetSubtype="8" decel="100000" fill="hold" nodeType="afterEffect">
                  <p:stCondLst>
                    <p:cond delay="0"/>
                  </p:stCondLst>
                  <p:iterate type="wd">
                    <p:tmPct val="10000"/>
                  </p:iterate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6" grpId="0">
        <p:tmplLst>
          <p:tmpl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2" grpId="0">
        <p:tmplLst>
          <p:tmpl>
            <p:tnLst>
              <p:par>
                <p:cTn presetID="2" presetClass="entr" presetSubtype="8" decel="100000" fill="hold" nodeType="afterEffect">
                  <p:stCondLst>
                    <p:cond delay="500"/>
                  </p:stCondLst>
                  <p:iterate type="wd">
                    <p:tmPct val="10000"/>
                  </p:iterate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3" grpId="0">
        <p:tmplLst>
          <p:tmpl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3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ubbl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円/楕円 26"/>
          <p:cNvSpPr/>
          <p:nvPr userDrawn="1"/>
        </p:nvSpPr>
        <p:spPr>
          <a:xfrm>
            <a:off x="14198282" y="6213600"/>
            <a:ext cx="1188926" cy="1188926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6" name="円/楕円 25"/>
          <p:cNvSpPr/>
          <p:nvPr userDrawn="1"/>
        </p:nvSpPr>
        <p:spPr>
          <a:xfrm>
            <a:off x="13530104" y="1966361"/>
            <a:ext cx="1037296" cy="1037296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8" name="円/楕円 27"/>
          <p:cNvSpPr/>
          <p:nvPr userDrawn="1"/>
        </p:nvSpPr>
        <p:spPr>
          <a:xfrm>
            <a:off x="3060880" y="1810202"/>
            <a:ext cx="902281" cy="902281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" name="円/楕円 24"/>
          <p:cNvSpPr/>
          <p:nvPr userDrawn="1"/>
        </p:nvSpPr>
        <p:spPr>
          <a:xfrm>
            <a:off x="5109198" y="5722650"/>
            <a:ext cx="1025291" cy="1025291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9" name="円/楕円 28"/>
          <p:cNvSpPr/>
          <p:nvPr userDrawn="1"/>
        </p:nvSpPr>
        <p:spPr>
          <a:xfrm>
            <a:off x="495076" y="6032126"/>
            <a:ext cx="1482480" cy="1482480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" name="円/楕円 10"/>
          <p:cNvSpPr/>
          <p:nvPr userDrawn="1"/>
        </p:nvSpPr>
        <p:spPr>
          <a:xfrm>
            <a:off x="14712150" y="2938255"/>
            <a:ext cx="3297041" cy="3297041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" name="円/楕円 9"/>
          <p:cNvSpPr/>
          <p:nvPr userDrawn="1"/>
        </p:nvSpPr>
        <p:spPr>
          <a:xfrm>
            <a:off x="10808391" y="1666041"/>
            <a:ext cx="3375375" cy="3375375"/>
          </a:xfrm>
          <a:prstGeom prst="ellipse">
            <a:avLst/>
          </a:prstGeom>
          <a:solidFill>
            <a:schemeClr val="accent1">
              <a:lumMod val="40000"/>
              <a:lumOff val="6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" name="円/楕円 8"/>
          <p:cNvSpPr/>
          <p:nvPr userDrawn="1"/>
        </p:nvSpPr>
        <p:spPr>
          <a:xfrm>
            <a:off x="11123426" y="3929158"/>
            <a:ext cx="4004652" cy="4004652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" name="円/楕円 7"/>
          <p:cNvSpPr/>
          <p:nvPr userDrawn="1"/>
        </p:nvSpPr>
        <p:spPr>
          <a:xfrm>
            <a:off x="161915" y="2038155"/>
            <a:ext cx="3130641" cy="3130641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" name="円/楕円 6"/>
          <p:cNvSpPr/>
          <p:nvPr userDrawn="1"/>
        </p:nvSpPr>
        <p:spPr>
          <a:xfrm>
            <a:off x="1222326" y="4018375"/>
            <a:ext cx="3533742" cy="3533742"/>
          </a:xfrm>
          <a:prstGeom prst="ellipse">
            <a:avLst/>
          </a:prstGeom>
          <a:solidFill>
            <a:schemeClr val="accent1">
              <a:lumMod val="40000"/>
              <a:lumOff val="6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" name="タイトル 1"/>
          <p:cNvSpPr>
            <a:spLocks noGrp="1"/>
          </p:cNvSpPr>
          <p:nvPr>
            <p:ph type="title" hasCustomPrompt="1"/>
          </p:nvPr>
        </p:nvSpPr>
        <p:spPr>
          <a:xfrm>
            <a:off x="637261" y="192950"/>
            <a:ext cx="16741860" cy="1125125"/>
          </a:xfrm>
        </p:spPr>
        <p:txBody>
          <a:bodyPr/>
          <a:lstStyle>
            <a:lvl1pPr>
              <a:defRPr spc="1500" baseline="0"/>
            </a:lvl1pPr>
          </a:lstStyle>
          <a:p>
            <a:r>
              <a:rPr lang="en-US" altLang="ja-JP" dirty="0" smtClean="0"/>
              <a:t>SLIDE TITLE HERE</a:t>
            </a:r>
            <a:endParaRPr kumimoji="1" lang="ja-JP" altLang="en-US" dirty="0"/>
          </a:p>
        </p:txBody>
      </p: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>
          <a:xfrm>
            <a:off x="9413236" y="9591367"/>
            <a:ext cx="7776864" cy="547688"/>
          </a:xfrm>
        </p:spPr>
        <p:txBody>
          <a:bodyPr/>
          <a:lstStyle/>
          <a:p>
            <a:r>
              <a:rPr lang="en-US" smtClean="0"/>
              <a:t>The Power of PowerPoint | thepopp.com</a:t>
            </a:r>
            <a:endParaRPr lang="en-US" dirty="0"/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>
          <a:xfrm>
            <a:off x="17371930" y="9591367"/>
            <a:ext cx="907291" cy="547688"/>
          </a:xfrm>
        </p:spPr>
        <p:txBody>
          <a:bodyPr/>
          <a:lstStyle/>
          <a:p>
            <a:fld id="{387164BF-D67A-46C0-81D2-5BAF67C00C80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5" name="円/楕円 4"/>
          <p:cNvSpPr/>
          <p:nvPr userDrawn="1"/>
        </p:nvSpPr>
        <p:spPr>
          <a:xfrm>
            <a:off x="3293349" y="1588105"/>
            <a:ext cx="4004652" cy="4004652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" name="円/楕円 5"/>
          <p:cNvSpPr/>
          <p:nvPr userDrawn="1"/>
        </p:nvSpPr>
        <p:spPr>
          <a:xfrm>
            <a:off x="6662184" y="2803240"/>
            <a:ext cx="4904752" cy="4904752"/>
          </a:xfrm>
          <a:prstGeom prst="ellipse">
            <a:avLst/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" name="テキスト プレースホルダー 11"/>
          <p:cNvSpPr>
            <a:spLocks noGrp="1"/>
          </p:cNvSpPr>
          <p:nvPr>
            <p:ph type="body" sz="quarter" idx="16" hasCustomPrompt="1"/>
          </p:nvPr>
        </p:nvSpPr>
        <p:spPr>
          <a:xfrm>
            <a:off x="2493649" y="7843800"/>
            <a:ext cx="13298280" cy="1710190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spcBef>
                <a:spcPts val="0"/>
              </a:spcBef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3" name="テキスト プレースホルダー 11"/>
          <p:cNvSpPr>
            <a:spLocks noGrp="1"/>
          </p:cNvSpPr>
          <p:nvPr>
            <p:ph type="body" sz="quarter" idx="17" hasCustomPrompt="1"/>
          </p:nvPr>
        </p:nvSpPr>
        <p:spPr>
          <a:xfrm>
            <a:off x="7280296" y="4308267"/>
            <a:ext cx="3724232" cy="773203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defRPr sz="3200" spc="3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4" name="テキスト プレースホルダー 11"/>
          <p:cNvSpPr>
            <a:spLocks noGrp="1"/>
          </p:cNvSpPr>
          <p:nvPr>
            <p:ph type="body" sz="quarter" idx="18" hasCustomPrompt="1"/>
          </p:nvPr>
        </p:nvSpPr>
        <p:spPr>
          <a:xfrm>
            <a:off x="7117980" y="5098495"/>
            <a:ext cx="4005445" cy="1350150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defRPr sz="200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5" name="テキスト プレースホルダー 11"/>
          <p:cNvSpPr>
            <a:spLocks noGrp="1"/>
          </p:cNvSpPr>
          <p:nvPr>
            <p:ph type="body" sz="quarter" idx="19" hasCustomPrompt="1"/>
          </p:nvPr>
        </p:nvSpPr>
        <p:spPr>
          <a:xfrm>
            <a:off x="11600776" y="4918475"/>
            <a:ext cx="3180243" cy="773203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defRPr sz="3200" spc="300">
                <a:solidFill>
                  <a:schemeClr val="tx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6" name="テキスト プレースホルダー 11"/>
          <p:cNvSpPr>
            <a:spLocks noGrp="1"/>
          </p:cNvSpPr>
          <p:nvPr>
            <p:ph type="body" sz="quarter" idx="20" hasCustomPrompt="1"/>
          </p:nvPr>
        </p:nvSpPr>
        <p:spPr>
          <a:xfrm>
            <a:off x="11438461" y="5708703"/>
            <a:ext cx="3420380" cy="1350150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7" name="テキスト プレースホルダー 11"/>
          <p:cNvSpPr>
            <a:spLocks noGrp="1"/>
          </p:cNvSpPr>
          <p:nvPr>
            <p:ph type="body" sz="quarter" idx="21" hasCustomPrompt="1"/>
          </p:nvPr>
        </p:nvSpPr>
        <p:spPr>
          <a:xfrm>
            <a:off x="3747800" y="2530382"/>
            <a:ext cx="3180243" cy="773203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defRPr sz="3200" spc="300">
                <a:solidFill>
                  <a:schemeClr val="tx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8" name="テキスト プレースホルダー 11"/>
          <p:cNvSpPr>
            <a:spLocks noGrp="1"/>
          </p:cNvSpPr>
          <p:nvPr>
            <p:ph type="body" sz="quarter" idx="22" hasCustomPrompt="1"/>
          </p:nvPr>
        </p:nvSpPr>
        <p:spPr>
          <a:xfrm>
            <a:off x="3585485" y="3320610"/>
            <a:ext cx="3420380" cy="1350150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9" name="テキスト プレースホルダー 11"/>
          <p:cNvSpPr>
            <a:spLocks noGrp="1"/>
          </p:cNvSpPr>
          <p:nvPr>
            <p:ph type="body" sz="quarter" idx="23" hasCustomPrompt="1"/>
          </p:nvPr>
        </p:nvSpPr>
        <p:spPr>
          <a:xfrm>
            <a:off x="1399075" y="5326819"/>
            <a:ext cx="3180243" cy="773203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defRPr sz="3200" spc="300">
                <a:solidFill>
                  <a:schemeClr val="tx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1" name="テキスト プレースホルダー 11"/>
          <p:cNvSpPr>
            <a:spLocks noGrp="1"/>
          </p:cNvSpPr>
          <p:nvPr>
            <p:ph type="body" sz="quarter" idx="24" hasCustomPrompt="1"/>
          </p:nvPr>
        </p:nvSpPr>
        <p:spPr>
          <a:xfrm>
            <a:off x="112313" y="3085967"/>
            <a:ext cx="3180243" cy="773203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defRPr sz="3200" spc="300">
                <a:solidFill>
                  <a:schemeClr val="tx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2" name="テキスト プレースホルダー 11"/>
          <p:cNvSpPr>
            <a:spLocks noGrp="1"/>
          </p:cNvSpPr>
          <p:nvPr>
            <p:ph type="body" sz="quarter" idx="25" hasCustomPrompt="1"/>
          </p:nvPr>
        </p:nvSpPr>
        <p:spPr>
          <a:xfrm>
            <a:off x="10905956" y="2930720"/>
            <a:ext cx="3180243" cy="773203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defRPr sz="3200" spc="300">
                <a:solidFill>
                  <a:schemeClr val="tx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3" name="テキスト プレースホルダー 11"/>
          <p:cNvSpPr>
            <a:spLocks noGrp="1"/>
          </p:cNvSpPr>
          <p:nvPr>
            <p:ph type="body" sz="quarter" idx="26" hasCustomPrompt="1"/>
          </p:nvPr>
        </p:nvSpPr>
        <p:spPr>
          <a:xfrm>
            <a:off x="14770548" y="4200173"/>
            <a:ext cx="3180243" cy="773203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defRPr sz="3200" spc="300">
                <a:solidFill>
                  <a:schemeClr val="tx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4" name="円/楕円 23"/>
          <p:cNvSpPr/>
          <p:nvPr userDrawn="1"/>
        </p:nvSpPr>
        <p:spPr>
          <a:xfrm>
            <a:off x="7343006" y="1750498"/>
            <a:ext cx="902281" cy="902281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0" name="円/楕円 29"/>
          <p:cNvSpPr/>
          <p:nvPr userDrawn="1"/>
        </p:nvSpPr>
        <p:spPr>
          <a:xfrm>
            <a:off x="17066364" y="6007589"/>
            <a:ext cx="1188926" cy="1188926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423117419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000"/>
                            </p:stCondLst>
                            <p:childTnLst>
                              <p:par>
                                <p:cTn id="2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1500"/>
                            </p:stCondLst>
                            <p:childTnLst>
                              <p:par>
                                <p:cTn id="3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2000"/>
                            </p:stCondLst>
                            <p:childTnLst>
                              <p:par>
                                <p:cTn id="4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2500"/>
                            </p:stCondLst>
                            <p:childTnLst>
                              <p:par>
                                <p:cTn id="4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3000"/>
                            </p:stCondLst>
                            <p:childTnLst>
                              <p:par>
                                <p:cTn id="5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3500"/>
                            </p:stCondLst>
                            <p:childTnLst>
                              <p:par>
                                <p:cTn id="6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8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9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1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2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4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5" presetID="10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7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8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0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1" presetID="10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3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5000"/>
                            </p:stCondLst>
                            <p:childTnLst>
                              <p:par>
                                <p:cTn id="85" presetID="2" presetClass="entr" presetSubtype="4" decel="10000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7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8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7" grpId="0" animBg="1"/>
      <p:bldP spid="26" grpId="0" animBg="1"/>
      <p:bldP spid="28" grpId="0" animBg="1"/>
      <p:bldP spid="25" grpId="0" animBg="1"/>
      <p:bldP spid="29" grpId="0" animBg="1"/>
      <p:bldP spid="11" grpId="0" animBg="1"/>
      <p:bldP spid="10" grpId="0" animBg="1"/>
      <p:bldP spid="9" grpId="0" animBg="1"/>
      <p:bldP spid="8" grpId="0" animBg="1"/>
      <p:bldP spid="7" grpId="0" animBg="1"/>
      <p:bldP spid="5" grpId="0" animBg="1"/>
      <p:bldP spid="6" grpId="0" animBg="1"/>
      <p:bldP spid="12" grpId="0"/>
      <p:bldP spid="13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4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5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6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7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8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9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1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2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3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4" grpId="0" animBg="1"/>
      <p:bldP spid="30" grpId="0" animBg="1"/>
    </p:bldLst>
  </p:timing>
</p:sldLayout>
</file>

<file path=ppt/slideLayouts/slideLayout57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conic List - 6 Item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 hasCustomPrompt="1"/>
          </p:nvPr>
        </p:nvSpPr>
        <p:spPr>
          <a:xfrm>
            <a:off x="637261" y="192950"/>
            <a:ext cx="16741860" cy="1125125"/>
          </a:xfrm>
        </p:spPr>
        <p:txBody>
          <a:bodyPr/>
          <a:lstStyle>
            <a:lvl1pPr>
              <a:defRPr spc="1500" baseline="0"/>
            </a:lvl1pPr>
          </a:lstStyle>
          <a:p>
            <a:r>
              <a:rPr lang="en-US" altLang="ja-JP" dirty="0" smtClean="0"/>
              <a:t>SLIDE TITLE HERE</a:t>
            </a:r>
            <a:endParaRPr kumimoji="1" lang="ja-JP" altLang="en-US" dirty="0"/>
          </a:p>
        </p:txBody>
      </p: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>
          <a:xfrm>
            <a:off x="9413236" y="9591367"/>
            <a:ext cx="7776864" cy="547688"/>
          </a:xfrm>
        </p:spPr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  <a:alpha val="70000"/>
                  </a:prstClr>
                </a:solidFill>
              </a:rPr>
              <a:t>The Power of PowerPoint | thepopp.com</a:t>
            </a:r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>
          <a:xfrm>
            <a:off x="17371930" y="9591367"/>
            <a:ext cx="907291" cy="547688"/>
          </a:xfrm>
        </p:spPr>
        <p:txBody>
          <a:bodyPr/>
          <a:lstStyle/>
          <a:p>
            <a:fld id="{387164BF-D67A-46C0-81D2-5BAF67C00C80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  <p:sp>
        <p:nvSpPr>
          <p:cNvPr id="12" name="テキスト プレースホルダー 11"/>
          <p:cNvSpPr>
            <a:spLocks noGrp="1"/>
          </p:cNvSpPr>
          <p:nvPr>
            <p:ph type="body" sz="quarter" idx="15" hasCustomPrompt="1"/>
          </p:nvPr>
        </p:nvSpPr>
        <p:spPr>
          <a:xfrm>
            <a:off x="1582367" y="2856363"/>
            <a:ext cx="7110789" cy="1664618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</a:p>
          <a:p>
            <a:pPr lvl="0"/>
            <a:endParaRPr lang="en-US" dirty="0" smtClean="0"/>
          </a:p>
          <a:p>
            <a:pPr lvl="0"/>
            <a:endParaRPr lang="en-US" dirty="0"/>
          </a:p>
        </p:txBody>
      </p:sp>
      <p:sp>
        <p:nvSpPr>
          <p:cNvPr id="13" name="テキスト プレースホルダー 11"/>
          <p:cNvSpPr>
            <a:spLocks noGrp="1"/>
          </p:cNvSpPr>
          <p:nvPr>
            <p:ph type="body" sz="quarter" idx="16" hasCustomPrompt="1"/>
          </p:nvPr>
        </p:nvSpPr>
        <p:spPr>
          <a:xfrm>
            <a:off x="1584018" y="2128165"/>
            <a:ext cx="7109138" cy="773203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32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3" name="テキスト プレースホルダー 11"/>
          <p:cNvSpPr>
            <a:spLocks noGrp="1"/>
          </p:cNvSpPr>
          <p:nvPr>
            <p:ph type="body" sz="quarter" idx="22" hasCustomPrompt="1"/>
          </p:nvPr>
        </p:nvSpPr>
        <p:spPr>
          <a:xfrm>
            <a:off x="1582367" y="5284509"/>
            <a:ext cx="7110789" cy="1664618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</a:p>
          <a:p>
            <a:pPr lvl="0"/>
            <a:endParaRPr lang="en-US" dirty="0" smtClean="0"/>
          </a:p>
          <a:p>
            <a:pPr lvl="0"/>
            <a:endParaRPr lang="en-US" dirty="0"/>
          </a:p>
        </p:txBody>
      </p:sp>
      <p:sp>
        <p:nvSpPr>
          <p:cNvPr id="24" name="テキスト プレースホルダー 11"/>
          <p:cNvSpPr>
            <a:spLocks noGrp="1"/>
          </p:cNvSpPr>
          <p:nvPr>
            <p:ph type="body" sz="quarter" idx="23" hasCustomPrompt="1"/>
          </p:nvPr>
        </p:nvSpPr>
        <p:spPr>
          <a:xfrm>
            <a:off x="1584018" y="4556311"/>
            <a:ext cx="7109138" cy="773203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32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8" name="テキスト プレースホルダー 11"/>
          <p:cNvSpPr>
            <a:spLocks noGrp="1"/>
          </p:cNvSpPr>
          <p:nvPr>
            <p:ph type="body" sz="quarter" idx="25" hasCustomPrompt="1"/>
          </p:nvPr>
        </p:nvSpPr>
        <p:spPr>
          <a:xfrm>
            <a:off x="1582366" y="7709352"/>
            <a:ext cx="7110789" cy="1664618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</a:p>
          <a:p>
            <a:pPr lvl="0"/>
            <a:endParaRPr lang="en-US" dirty="0" smtClean="0"/>
          </a:p>
          <a:p>
            <a:pPr lvl="0"/>
            <a:endParaRPr lang="en-US" dirty="0"/>
          </a:p>
        </p:txBody>
      </p:sp>
      <p:sp>
        <p:nvSpPr>
          <p:cNvPr id="29" name="テキスト プレースホルダー 11"/>
          <p:cNvSpPr>
            <a:spLocks noGrp="1"/>
          </p:cNvSpPr>
          <p:nvPr>
            <p:ph type="body" sz="quarter" idx="26" hasCustomPrompt="1"/>
          </p:nvPr>
        </p:nvSpPr>
        <p:spPr>
          <a:xfrm>
            <a:off x="1584017" y="6981154"/>
            <a:ext cx="7109138" cy="773203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32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48" name="テキスト プレースホルダー 11"/>
          <p:cNvSpPr>
            <a:spLocks noGrp="1"/>
          </p:cNvSpPr>
          <p:nvPr>
            <p:ph type="body" sz="quarter" idx="28" hasCustomPrompt="1"/>
          </p:nvPr>
        </p:nvSpPr>
        <p:spPr>
          <a:xfrm>
            <a:off x="10133316" y="2856363"/>
            <a:ext cx="7110790" cy="1664618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</a:p>
          <a:p>
            <a:pPr lvl="0"/>
            <a:endParaRPr lang="en-US" dirty="0" smtClean="0"/>
          </a:p>
          <a:p>
            <a:pPr lvl="0"/>
            <a:endParaRPr lang="en-US" dirty="0"/>
          </a:p>
        </p:txBody>
      </p:sp>
      <p:sp>
        <p:nvSpPr>
          <p:cNvPr id="49" name="テキスト プレースホルダー 11"/>
          <p:cNvSpPr>
            <a:spLocks noGrp="1"/>
          </p:cNvSpPr>
          <p:nvPr>
            <p:ph type="body" sz="quarter" idx="29" hasCustomPrompt="1"/>
          </p:nvPr>
        </p:nvSpPr>
        <p:spPr>
          <a:xfrm>
            <a:off x="10134968" y="2128165"/>
            <a:ext cx="7109138" cy="773203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32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53" name="テキスト プレースホルダー 11"/>
          <p:cNvSpPr>
            <a:spLocks noGrp="1"/>
          </p:cNvSpPr>
          <p:nvPr>
            <p:ph type="body" sz="quarter" idx="31" hasCustomPrompt="1"/>
          </p:nvPr>
        </p:nvSpPr>
        <p:spPr>
          <a:xfrm>
            <a:off x="10133316" y="5284509"/>
            <a:ext cx="7110790" cy="1664618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</a:p>
          <a:p>
            <a:pPr lvl="0"/>
            <a:endParaRPr lang="en-US" dirty="0" smtClean="0"/>
          </a:p>
          <a:p>
            <a:pPr lvl="0"/>
            <a:endParaRPr lang="en-US" dirty="0"/>
          </a:p>
        </p:txBody>
      </p:sp>
      <p:sp>
        <p:nvSpPr>
          <p:cNvPr id="54" name="テキスト プレースホルダー 11"/>
          <p:cNvSpPr>
            <a:spLocks noGrp="1"/>
          </p:cNvSpPr>
          <p:nvPr>
            <p:ph type="body" sz="quarter" idx="32" hasCustomPrompt="1"/>
          </p:nvPr>
        </p:nvSpPr>
        <p:spPr>
          <a:xfrm>
            <a:off x="10134968" y="4556311"/>
            <a:ext cx="7109138" cy="773203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32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58" name="テキスト プレースホルダー 11"/>
          <p:cNvSpPr>
            <a:spLocks noGrp="1"/>
          </p:cNvSpPr>
          <p:nvPr>
            <p:ph type="body" sz="quarter" idx="34" hasCustomPrompt="1"/>
          </p:nvPr>
        </p:nvSpPr>
        <p:spPr>
          <a:xfrm>
            <a:off x="10133315" y="7709352"/>
            <a:ext cx="7110790" cy="1664618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</a:p>
          <a:p>
            <a:pPr lvl="0"/>
            <a:endParaRPr lang="en-US" dirty="0" smtClean="0"/>
          </a:p>
          <a:p>
            <a:pPr lvl="0"/>
            <a:endParaRPr lang="en-US" dirty="0"/>
          </a:p>
        </p:txBody>
      </p:sp>
      <p:sp>
        <p:nvSpPr>
          <p:cNvPr id="59" name="テキスト プレースホルダー 11"/>
          <p:cNvSpPr>
            <a:spLocks noGrp="1"/>
          </p:cNvSpPr>
          <p:nvPr>
            <p:ph type="body" sz="quarter" idx="35" hasCustomPrompt="1"/>
          </p:nvPr>
        </p:nvSpPr>
        <p:spPr>
          <a:xfrm>
            <a:off x="10134967" y="6981154"/>
            <a:ext cx="7109138" cy="773203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32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5" name="図プレースホルダー 7"/>
          <p:cNvSpPr>
            <a:spLocks noGrp="1"/>
          </p:cNvSpPr>
          <p:nvPr>
            <p:ph type="pic" sz="quarter" idx="18" hasCustomPrompt="1"/>
          </p:nvPr>
        </p:nvSpPr>
        <p:spPr>
          <a:xfrm>
            <a:off x="952296" y="2128165"/>
            <a:ext cx="720080" cy="720080"/>
          </a:xfrm>
        </p:spPr>
        <p:txBody>
          <a:bodyPr>
            <a:normAutofit/>
          </a:bodyPr>
          <a:lstStyle>
            <a:lvl1pPr>
              <a:defRPr sz="1600"/>
            </a:lvl1pPr>
          </a:lstStyle>
          <a:p>
            <a:r>
              <a:rPr kumimoji="1" lang="en-US" altLang="ja-JP" dirty="0" smtClean="0"/>
              <a:t>ICON</a:t>
            </a:r>
            <a:endParaRPr kumimoji="1" lang="ja-JP" altLang="en-US" dirty="0"/>
          </a:p>
        </p:txBody>
      </p:sp>
      <p:sp>
        <p:nvSpPr>
          <p:cNvPr id="36" name="図プレースホルダー 7"/>
          <p:cNvSpPr>
            <a:spLocks noGrp="1"/>
          </p:cNvSpPr>
          <p:nvPr>
            <p:ph type="pic" sz="quarter" idx="36" hasCustomPrompt="1"/>
          </p:nvPr>
        </p:nvSpPr>
        <p:spPr>
          <a:xfrm>
            <a:off x="952296" y="4558435"/>
            <a:ext cx="720080" cy="720080"/>
          </a:xfrm>
        </p:spPr>
        <p:txBody>
          <a:bodyPr>
            <a:normAutofit/>
          </a:bodyPr>
          <a:lstStyle>
            <a:lvl1pPr>
              <a:defRPr sz="1600"/>
            </a:lvl1pPr>
          </a:lstStyle>
          <a:p>
            <a:r>
              <a:rPr kumimoji="1" lang="en-US" altLang="ja-JP" dirty="0" smtClean="0"/>
              <a:t>ICON</a:t>
            </a:r>
            <a:endParaRPr kumimoji="1" lang="ja-JP" altLang="en-US" dirty="0"/>
          </a:p>
        </p:txBody>
      </p:sp>
      <p:sp>
        <p:nvSpPr>
          <p:cNvPr id="37" name="図プレースホルダー 7"/>
          <p:cNvSpPr>
            <a:spLocks noGrp="1"/>
          </p:cNvSpPr>
          <p:nvPr>
            <p:ph type="pic" sz="quarter" idx="37" hasCustomPrompt="1"/>
          </p:nvPr>
        </p:nvSpPr>
        <p:spPr>
          <a:xfrm>
            <a:off x="952296" y="6988705"/>
            <a:ext cx="720080" cy="720080"/>
          </a:xfrm>
        </p:spPr>
        <p:txBody>
          <a:bodyPr>
            <a:normAutofit/>
          </a:bodyPr>
          <a:lstStyle>
            <a:lvl1pPr>
              <a:defRPr sz="1600"/>
            </a:lvl1pPr>
          </a:lstStyle>
          <a:p>
            <a:r>
              <a:rPr kumimoji="1" lang="en-US" altLang="ja-JP" dirty="0" smtClean="0"/>
              <a:t>ICON</a:t>
            </a:r>
            <a:endParaRPr kumimoji="1" lang="ja-JP" altLang="en-US" dirty="0"/>
          </a:p>
        </p:txBody>
      </p:sp>
      <p:sp>
        <p:nvSpPr>
          <p:cNvPr id="38" name="図プレースホルダー 7"/>
          <p:cNvSpPr>
            <a:spLocks noGrp="1"/>
          </p:cNvSpPr>
          <p:nvPr>
            <p:ph type="pic" sz="quarter" idx="38" hasCustomPrompt="1"/>
          </p:nvPr>
        </p:nvSpPr>
        <p:spPr>
          <a:xfrm>
            <a:off x="9503246" y="2128165"/>
            <a:ext cx="720080" cy="720080"/>
          </a:xfrm>
        </p:spPr>
        <p:txBody>
          <a:bodyPr>
            <a:normAutofit/>
          </a:bodyPr>
          <a:lstStyle>
            <a:lvl1pPr>
              <a:defRPr sz="1600"/>
            </a:lvl1pPr>
          </a:lstStyle>
          <a:p>
            <a:r>
              <a:rPr kumimoji="1" lang="en-US" altLang="ja-JP" dirty="0" smtClean="0"/>
              <a:t>ICON</a:t>
            </a:r>
            <a:endParaRPr kumimoji="1" lang="ja-JP" altLang="en-US" dirty="0"/>
          </a:p>
        </p:txBody>
      </p:sp>
      <p:sp>
        <p:nvSpPr>
          <p:cNvPr id="39" name="図プレースホルダー 7"/>
          <p:cNvSpPr>
            <a:spLocks noGrp="1"/>
          </p:cNvSpPr>
          <p:nvPr>
            <p:ph type="pic" sz="quarter" idx="39" hasCustomPrompt="1"/>
          </p:nvPr>
        </p:nvSpPr>
        <p:spPr>
          <a:xfrm>
            <a:off x="9503246" y="4558435"/>
            <a:ext cx="720080" cy="720080"/>
          </a:xfrm>
        </p:spPr>
        <p:txBody>
          <a:bodyPr>
            <a:normAutofit/>
          </a:bodyPr>
          <a:lstStyle>
            <a:lvl1pPr>
              <a:defRPr sz="1600"/>
            </a:lvl1pPr>
          </a:lstStyle>
          <a:p>
            <a:r>
              <a:rPr kumimoji="1" lang="en-US" altLang="ja-JP" dirty="0" smtClean="0"/>
              <a:t>ICON</a:t>
            </a:r>
            <a:endParaRPr kumimoji="1" lang="ja-JP" altLang="en-US" dirty="0"/>
          </a:p>
        </p:txBody>
      </p:sp>
      <p:sp>
        <p:nvSpPr>
          <p:cNvPr id="40" name="図プレースホルダー 7"/>
          <p:cNvSpPr>
            <a:spLocks noGrp="1"/>
          </p:cNvSpPr>
          <p:nvPr>
            <p:ph type="pic" sz="quarter" idx="40" hasCustomPrompt="1"/>
          </p:nvPr>
        </p:nvSpPr>
        <p:spPr>
          <a:xfrm>
            <a:off x="9503246" y="6988705"/>
            <a:ext cx="720080" cy="720080"/>
          </a:xfrm>
        </p:spPr>
        <p:txBody>
          <a:bodyPr>
            <a:normAutofit/>
          </a:bodyPr>
          <a:lstStyle>
            <a:lvl1pPr>
              <a:defRPr sz="1600"/>
            </a:lvl1pPr>
          </a:lstStyle>
          <a:p>
            <a:r>
              <a:rPr kumimoji="1" lang="en-US" altLang="ja-JP" dirty="0" smtClean="0"/>
              <a:t>ICON</a:t>
            </a:r>
            <a:endParaRPr kumimoji="1" lang="ja-JP" altLang="en-US" dirty="0"/>
          </a:p>
        </p:txBody>
      </p:sp>
    </p:spTree>
    <p:extLst>
      <p:ext uri="{BB962C8B-B14F-4D97-AF65-F5344CB8AC3E}">
        <p14:creationId xmlns:p14="http://schemas.microsoft.com/office/powerpoint/2010/main" val="95717130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10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500"/>
                            </p:stCondLst>
                            <p:childTnLst>
                              <p:par>
                                <p:cTn id="25" presetID="10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0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3500"/>
                            </p:stCondLst>
                            <p:childTnLst>
                              <p:par>
                                <p:cTn id="45" presetID="10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4500"/>
                            </p:stCondLst>
                            <p:childTnLst>
                              <p:par>
                                <p:cTn id="55" presetID="10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>
        <p:tmplLst>
          <p:tmpl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3" grpId="0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3" grpId="0">
        <p:tmplLst>
          <p:tmpl>
            <p:tnLst>
              <p:par>
                <p:cTn presetID="10" presetClass="entr" presetSubtype="0" fill="hold" nodeType="after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4" grpId="0">
        <p:tmplLst>
          <p:tmpl>
            <p:tnLst>
              <p:par>
                <p:cTn presetID="10" presetClass="entr" presetSubtype="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8" grpId="0">
        <p:tmplLst>
          <p:tmpl>
            <p:tnLst>
              <p:par>
                <p:cTn presetID="10" presetClass="entr" presetSubtype="0" fill="hold" nodeType="after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9" grpId="0">
        <p:tmplLst>
          <p:tmpl>
            <p:tnLst>
              <p:par>
                <p:cTn presetID="10" presetClass="entr" presetSubtype="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8" grpId="0">
        <p:tmplLst>
          <p:tmpl>
            <p:tnLst>
              <p:par>
                <p:cTn presetID="10" presetClass="entr" presetSubtype="0" fill="hold" nodeType="after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4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9" grpId="0">
        <p:tmplLst>
          <p:tmpl>
            <p:tnLst>
              <p:par>
                <p:cTn presetID="10" presetClass="entr" presetSubtype="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4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3" grpId="0">
        <p:tmplLst>
          <p:tmpl>
            <p:tnLst>
              <p:par>
                <p:cTn presetID="10" presetClass="entr" presetSubtype="0" fill="hold" nodeType="after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5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4" grpId="0">
        <p:tmplLst>
          <p:tmpl>
            <p:tnLst>
              <p:par>
                <p:cTn presetID="10" presetClass="entr" presetSubtype="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5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8" grpId="0">
        <p:tmplLst>
          <p:tmpl>
            <p:tnLst>
              <p:par>
                <p:cTn presetID="10" presetClass="entr" presetSubtype="0" fill="hold" nodeType="after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5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9" grpId="0">
        <p:tmplLst>
          <p:tmpl>
            <p:tnLst>
              <p:par>
                <p:cTn presetID="10" presetClass="entr" presetSubtype="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5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5" grpId="0"/>
      <p:bldP spid="36" grpId="0"/>
      <p:bldP spid="37" grpId="0"/>
      <p:bldP spid="38" grpId="0"/>
      <p:bldP spid="39" grpId="0"/>
      <p:bldP spid="40" grpId="0"/>
    </p:bldLst>
  </p:timing>
</p:sldLayout>
</file>

<file path=ppt/slideLayouts/slideLayout57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 Services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正方形/長方形 22"/>
          <p:cNvSpPr/>
          <p:nvPr userDrawn="1"/>
        </p:nvSpPr>
        <p:spPr>
          <a:xfrm>
            <a:off x="0" y="2128165"/>
            <a:ext cx="18286413" cy="5265585"/>
          </a:xfrm>
          <a:prstGeom prst="rect">
            <a:avLst/>
          </a:prstGeom>
          <a:solidFill>
            <a:schemeClr val="accent1">
              <a:alpha val="10000"/>
            </a:schemeClr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2" name="タイトル 1"/>
          <p:cNvSpPr>
            <a:spLocks noGrp="1"/>
          </p:cNvSpPr>
          <p:nvPr>
            <p:ph type="title" hasCustomPrompt="1"/>
          </p:nvPr>
        </p:nvSpPr>
        <p:spPr>
          <a:xfrm>
            <a:off x="637261" y="192950"/>
            <a:ext cx="16741860" cy="1125125"/>
          </a:xfrm>
        </p:spPr>
        <p:txBody>
          <a:bodyPr/>
          <a:lstStyle>
            <a:lvl1pPr>
              <a:defRPr spc="1500" baseline="0"/>
            </a:lvl1pPr>
          </a:lstStyle>
          <a:p>
            <a:r>
              <a:rPr lang="en-US" altLang="ja-JP" dirty="0" smtClean="0"/>
              <a:t>SLIDE TITLE HERE</a:t>
            </a:r>
            <a:endParaRPr kumimoji="1" lang="ja-JP" altLang="en-US" dirty="0"/>
          </a:p>
        </p:txBody>
      </p: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>
          <a:xfrm>
            <a:off x="9413236" y="9591367"/>
            <a:ext cx="7776864" cy="547688"/>
          </a:xfrm>
        </p:spPr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  <a:alpha val="70000"/>
                  </a:prstClr>
                </a:solidFill>
              </a:rPr>
              <a:t>The Power of PowerPoint | thepopp.com</a:t>
            </a:r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>
          <a:xfrm>
            <a:off x="17371930" y="9591367"/>
            <a:ext cx="907291" cy="547688"/>
          </a:xfrm>
        </p:spPr>
        <p:txBody>
          <a:bodyPr/>
          <a:lstStyle/>
          <a:p>
            <a:fld id="{387164BF-D67A-46C0-81D2-5BAF67C00C80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  <p:sp>
        <p:nvSpPr>
          <p:cNvPr id="7" name="図プレースホルダー 7"/>
          <p:cNvSpPr>
            <a:spLocks noGrp="1"/>
          </p:cNvSpPr>
          <p:nvPr>
            <p:ph type="pic" sz="quarter" idx="18" hasCustomPrompt="1"/>
          </p:nvPr>
        </p:nvSpPr>
        <p:spPr>
          <a:xfrm>
            <a:off x="2302446" y="2758235"/>
            <a:ext cx="1350150" cy="1350150"/>
          </a:xfrm>
        </p:spPr>
        <p:txBody>
          <a:bodyPr>
            <a:normAutofit/>
          </a:bodyPr>
          <a:lstStyle>
            <a:lvl1pPr>
              <a:defRPr sz="1600"/>
            </a:lvl1pPr>
          </a:lstStyle>
          <a:p>
            <a:r>
              <a:rPr kumimoji="1" lang="en-US" altLang="ja-JP" dirty="0" smtClean="0"/>
              <a:t>ICON</a:t>
            </a:r>
            <a:endParaRPr kumimoji="1" lang="ja-JP" altLang="en-US" dirty="0"/>
          </a:p>
        </p:txBody>
      </p:sp>
      <p:sp>
        <p:nvSpPr>
          <p:cNvPr id="8" name="図プレースホルダー 7"/>
          <p:cNvSpPr>
            <a:spLocks noGrp="1"/>
          </p:cNvSpPr>
          <p:nvPr>
            <p:ph type="pic" sz="quarter" idx="19" hasCustomPrompt="1"/>
          </p:nvPr>
        </p:nvSpPr>
        <p:spPr>
          <a:xfrm>
            <a:off x="6412903" y="2758235"/>
            <a:ext cx="1350150" cy="1350150"/>
          </a:xfrm>
        </p:spPr>
        <p:txBody>
          <a:bodyPr>
            <a:normAutofit/>
          </a:bodyPr>
          <a:lstStyle>
            <a:lvl1pPr>
              <a:defRPr sz="1600"/>
            </a:lvl1pPr>
          </a:lstStyle>
          <a:p>
            <a:r>
              <a:rPr kumimoji="1" lang="en-US" altLang="ja-JP" dirty="0" smtClean="0"/>
              <a:t>ICON</a:t>
            </a:r>
            <a:endParaRPr kumimoji="1" lang="ja-JP" altLang="en-US" dirty="0"/>
          </a:p>
        </p:txBody>
      </p:sp>
      <p:sp>
        <p:nvSpPr>
          <p:cNvPr id="9" name="図プレースホルダー 7"/>
          <p:cNvSpPr>
            <a:spLocks noGrp="1"/>
          </p:cNvSpPr>
          <p:nvPr>
            <p:ph type="pic" sz="quarter" idx="20" hasCustomPrompt="1"/>
          </p:nvPr>
        </p:nvSpPr>
        <p:spPr>
          <a:xfrm>
            <a:off x="10523360" y="2758235"/>
            <a:ext cx="1350150" cy="1350150"/>
          </a:xfrm>
        </p:spPr>
        <p:txBody>
          <a:bodyPr>
            <a:normAutofit/>
          </a:bodyPr>
          <a:lstStyle>
            <a:lvl1pPr>
              <a:defRPr sz="1600"/>
            </a:lvl1pPr>
          </a:lstStyle>
          <a:p>
            <a:r>
              <a:rPr kumimoji="1" lang="en-US" altLang="ja-JP" dirty="0" smtClean="0"/>
              <a:t>ICON</a:t>
            </a:r>
            <a:endParaRPr kumimoji="1" lang="ja-JP" altLang="en-US" dirty="0"/>
          </a:p>
        </p:txBody>
      </p:sp>
      <p:sp>
        <p:nvSpPr>
          <p:cNvPr id="10" name="図プレースホルダー 7"/>
          <p:cNvSpPr>
            <a:spLocks noGrp="1"/>
          </p:cNvSpPr>
          <p:nvPr>
            <p:ph type="pic" sz="quarter" idx="21" hasCustomPrompt="1"/>
          </p:nvPr>
        </p:nvSpPr>
        <p:spPr>
          <a:xfrm>
            <a:off x="14633816" y="2758235"/>
            <a:ext cx="1350150" cy="1350150"/>
          </a:xfrm>
        </p:spPr>
        <p:txBody>
          <a:bodyPr>
            <a:normAutofit/>
          </a:bodyPr>
          <a:lstStyle>
            <a:lvl1pPr>
              <a:defRPr sz="1600"/>
            </a:lvl1pPr>
          </a:lstStyle>
          <a:p>
            <a:r>
              <a:rPr kumimoji="1" lang="en-US" altLang="ja-JP" dirty="0" smtClean="0"/>
              <a:t>ICON</a:t>
            </a:r>
            <a:endParaRPr kumimoji="1" lang="ja-JP" altLang="en-US" dirty="0"/>
          </a:p>
        </p:txBody>
      </p:sp>
      <p:sp>
        <p:nvSpPr>
          <p:cNvPr id="11" name="テキスト プレースホルダー 11"/>
          <p:cNvSpPr>
            <a:spLocks noGrp="1"/>
          </p:cNvSpPr>
          <p:nvPr>
            <p:ph type="body" sz="quarter" idx="22" hasCustomPrompt="1"/>
          </p:nvPr>
        </p:nvSpPr>
        <p:spPr>
          <a:xfrm>
            <a:off x="952296" y="4267500"/>
            <a:ext cx="3915435" cy="720080"/>
          </a:xfrm>
        </p:spPr>
        <p:txBody>
          <a:bodyPr anchor="ctr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2800" spc="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2" name="テキスト プレースホルダー 11"/>
          <p:cNvSpPr>
            <a:spLocks noGrp="1"/>
          </p:cNvSpPr>
          <p:nvPr>
            <p:ph type="body" sz="quarter" idx="23" hasCustomPrompt="1"/>
          </p:nvPr>
        </p:nvSpPr>
        <p:spPr>
          <a:xfrm>
            <a:off x="13328671" y="4267500"/>
            <a:ext cx="3915435" cy="720080"/>
          </a:xfrm>
        </p:spPr>
        <p:txBody>
          <a:bodyPr anchor="ctr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2800" spc="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5" name="テキスト プレースホルダー 11"/>
          <p:cNvSpPr>
            <a:spLocks noGrp="1"/>
          </p:cNvSpPr>
          <p:nvPr>
            <p:ph type="body" sz="quarter" idx="24" hasCustomPrompt="1"/>
          </p:nvPr>
        </p:nvSpPr>
        <p:spPr>
          <a:xfrm>
            <a:off x="5077754" y="4267500"/>
            <a:ext cx="3915435" cy="720080"/>
          </a:xfrm>
        </p:spPr>
        <p:txBody>
          <a:bodyPr anchor="ctr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2800" spc="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6" name="テキスト プレースホルダー 11"/>
          <p:cNvSpPr>
            <a:spLocks noGrp="1"/>
          </p:cNvSpPr>
          <p:nvPr>
            <p:ph type="body" sz="quarter" idx="25" hasCustomPrompt="1"/>
          </p:nvPr>
        </p:nvSpPr>
        <p:spPr>
          <a:xfrm>
            <a:off x="9203212" y="4267500"/>
            <a:ext cx="3915435" cy="720080"/>
          </a:xfrm>
        </p:spPr>
        <p:txBody>
          <a:bodyPr anchor="ctr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2800" spc="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7" name="テキスト プレースホルダー 11"/>
          <p:cNvSpPr>
            <a:spLocks noGrp="1"/>
          </p:cNvSpPr>
          <p:nvPr>
            <p:ph type="body" sz="quarter" idx="15" hasCustomPrompt="1"/>
          </p:nvPr>
        </p:nvSpPr>
        <p:spPr>
          <a:xfrm>
            <a:off x="952296" y="5032585"/>
            <a:ext cx="3915435" cy="1755195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8" name="テキスト プレースホルダー 11"/>
          <p:cNvSpPr>
            <a:spLocks noGrp="1"/>
          </p:cNvSpPr>
          <p:nvPr>
            <p:ph type="body" sz="quarter" idx="26" hasCustomPrompt="1"/>
          </p:nvPr>
        </p:nvSpPr>
        <p:spPr>
          <a:xfrm>
            <a:off x="13328671" y="5032585"/>
            <a:ext cx="3915435" cy="1755195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9" name="テキスト プレースホルダー 11"/>
          <p:cNvSpPr>
            <a:spLocks noGrp="1"/>
          </p:cNvSpPr>
          <p:nvPr>
            <p:ph type="body" sz="quarter" idx="27" hasCustomPrompt="1"/>
          </p:nvPr>
        </p:nvSpPr>
        <p:spPr>
          <a:xfrm>
            <a:off x="9203212" y="5032585"/>
            <a:ext cx="3915435" cy="1755195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0" name="テキスト プレースホルダー 11"/>
          <p:cNvSpPr>
            <a:spLocks noGrp="1"/>
          </p:cNvSpPr>
          <p:nvPr>
            <p:ph type="body" sz="quarter" idx="28" hasCustomPrompt="1"/>
          </p:nvPr>
        </p:nvSpPr>
        <p:spPr>
          <a:xfrm>
            <a:off x="5077754" y="5032585"/>
            <a:ext cx="3915435" cy="1755195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1" name="テキスト プレースホルダー 11"/>
          <p:cNvSpPr>
            <a:spLocks noGrp="1"/>
          </p:cNvSpPr>
          <p:nvPr>
            <p:ph type="body" sz="quarter" idx="29" hasCustomPrompt="1"/>
          </p:nvPr>
        </p:nvSpPr>
        <p:spPr>
          <a:xfrm>
            <a:off x="1096312" y="7843800"/>
            <a:ext cx="16057784" cy="1260140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defRPr sz="24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86806565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37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000"/>
                            </p:stCondLst>
                            <p:childTnLst>
                              <p:par>
                                <p:cTn id="1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500"/>
                            </p:stCondLst>
                            <p:childTnLst>
                              <p:par>
                                <p:cTn id="2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000"/>
                            </p:stCondLst>
                            <p:childTnLst>
                              <p:par>
                                <p:cTn id="3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2500"/>
                            </p:stCondLst>
                            <p:childTnLst>
                              <p:par>
                                <p:cTn id="49" presetID="2" presetClass="entr" presetSubtype="4" decel="100000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" grpId="0" animBg="1"/>
      <p:bldP spid="7" grpId="0"/>
      <p:bldP spid="8" grpId="0"/>
      <p:bldP spid="9" grpId="0"/>
      <p:bldP spid="10" grpId="0"/>
      <p:bldP spid="11" grpId="0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2" grpId="0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5" grpId="0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6" grpId="0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7" grpId="0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8" grpId="0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9" grpId="0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0" grpId="0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1" grpId="0">
        <p:tmplLst>
          <p:tmpl>
            <p:tnLst>
              <p:par>
                <p:cTn presetID="2" presetClass="entr" presetSubtype="4" decel="100000" fill="hold" nodeType="after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57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gend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角丸四角形 13"/>
          <p:cNvSpPr/>
          <p:nvPr userDrawn="1"/>
        </p:nvSpPr>
        <p:spPr>
          <a:xfrm>
            <a:off x="1762386" y="2330883"/>
            <a:ext cx="7065785" cy="1687492"/>
          </a:xfrm>
          <a:prstGeom prst="roundRect">
            <a:avLst/>
          </a:prstGeom>
          <a:solidFill>
            <a:schemeClr val="accent1">
              <a:alpha val="10000"/>
            </a:schemeClr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2" name="タイトル 1"/>
          <p:cNvSpPr>
            <a:spLocks noGrp="1"/>
          </p:cNvSpPr>
          <p:nvPr>
            <p:ph type="title" hasCustomPrompt="1"/>
          </p:nvPr>
        </p:nvSpPr>
        <p:spPr>
          <a:xfrm>
            <a:off x="637261" y="192950"/>
            <a:ext cx="16741860" cy="1125125"/>
          </a:xfrm>
        </p:spPr>
        <p:txBody>
          <a:bodyPr/>
          <a:lstStyle>
            <a:lvl1pPr>
              <a:defRPr spc="1500" baseline="0"/>
            </a:lvl1pPr>
          </a:lstStyle>
          <a:p>
            <a:r>
              <a:rPr lang="en-US" altLang="ja-JP" dirty="0" smtClean="0"/>
              <a:t>SLIDE TITLE HERE</a:t>
            </a:r>
            <a:endParaRPr kumimoji="1" lang="ja-JP" altLang="en-US" dirty="0"/>
          </a:p>
        </p:txBody>
      </p: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>
          <a:xfrm>
            <a:off x="9413236" y="9591367"/>
            <a:ext cx="7776864" cy="547688"/>
          </a:xfrm>
        </p:spPr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  <a:alpha val="70000"/>
                  </a:prstClr>
                </a:solidFill>
              </a:rPr>
              <a:t>The Power of PowerPoint | thepopp.com</a:t>
            </a:r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>
          <a:xfrm>
            <a:off x="17371930" y="9591367"/>
            <a:ext cx="907291" cy="547688"/>
          </a:xfrm>
        </p:spPr>
        <p:txBody>
          <a:bodyPr/>
          <a:lstStyle/>
          <a:p>
            <a:fld id="{387164BF-D67A-46C0-81D2-5BAF67C00C80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  <p:sp>
        <p:nvSpPr>
          <p:cNvPr id="7" name="円/楕円 6"/>
          <p:cNvSpPr/>
          <p:nvPr userDrawn="1"/>
        </p:nvSpPr>
        <p:spPr>
          <a:xfrm>
            <a:off x="817281" y="1903140"/>
            <a:ext cx="1530170" cy="1530170"/>
          </a:xfrm>
          <a:prstGeom prst="ellipse">
            <a:avLst/>
          </a:prstGeom>
          <a:solidFill>
            <a:schemeClr val="accent1"/>
          </a:solidFill>
          <a:ln w="98425" cmpd="sng">
            <a:solidFill>
              <a:schemeClr val="bg1"/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8" name="テキスト プレースホルダー 11"/>
          <p:cNvSpPr>
            <a:spLocks noGrp="1"/>
          </p:cNvSpPr>
          <p:nvPr>
            <p:ph type="body" sz="quarter" idx="15" hasCustomPrompt="1"/>
          </p:nvPr>
        </p:nvSpPr>
        <p:spPr>
          <a:xfrm>
            <a:off x="1010803" y="2105663"/>
            <a:ext cx="1143127" cy="1125125"/>
          </a:xfrm>
        </p:spPr>
        <p:txBody>
          <a:bodyPr anchor="ctr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24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2" name="テキスト プレースホルダー 11"/>
          <p:cNvSpPr>
            <a:spLocks noGrp="1"/>
          </p:cNvSpPr>
          <p:nvPr>
            <p:ph type="body" sz="quarter" idx="21" hasCustomPrompt="1"/>
          </p:nvPr>
        </p:nvSpPr>
        <p:spPr>
          <a:xfrm>
            <a:off x="2672275" y="2983260"/>
            <a:ext cx="5625625" cy="900099"/>
          </a:xfrm>
        </p:spPr>
        <p:txBody>
          <a:bodyPr anchor="t">
            <a:noAutofit/>
          </a:bodyPr>
          <a:lstStyle>
            <a:lvl1pPr algn="l">
              <a:lnSpc>
                <a:spcPct val="100000"/>
              </a:lnSpc>
              <a:spcBef>
                <a:spcPts val="0"/>
              </a:spcBef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3" name="テキスト プレースホルダー 11"/>
          <p:cNvSpPr>
            <a:spLocks noGrp="1"/>
          </p:cNvSpPr>
          <p:nvPr>
            <p:ph type="body" sz="quarter" idx="22" hasCustomPrompt="1"/>
          </p:nvPr>
        </p:nvSpPr>
        <p:spPr>
          <a:xfrm>
            <a:off x="2672275" y="2330884"/>
            <a:ext cx="5625625" cy="720080"/>
          </a:xfrm>
        </p:spPr>
        <p:txBody>
          <a:bodyPr anchor="b">
            <a:noAutofit/>
          </a:bodyPr>
          <a:lstStyle>
            <a:lvl1pPr algn="l">
              <a:lnSpc>
                <a:spcPct val="100000"/>
              </a:lnSpc>
              <a:spcBef>
                <a:spcPts val="0"/>
              </a:spcBef>
              <a:defRPr sz="28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4" name="角丸四角形 33"/>
          <p:cNvSpPr/>
          <p:nvPr userDrawn="1"/>
        </p:nvSpPr>
        <p:spPr>
          <a:xfrm>
            <a:off x="1762386" y="4785222"/>
            <a:ext cx="7065785" cy="1687492"/>
          </a:xfrm>
          <a:prstGeom prst="roundRect">
            <a:avLst/>
          </a:prstGeom>
          <a:solidFill>
            <a:schemeClr val="accent1">
              <a:alpha val="10000"/>
            </a:schemeClr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35" name="円/楕円 34"/>
          <p:cNvSpPr/>
          <p:nvPr userDrawn="1"/>
        </p:nvSpPr>
        <p:spPr>
          <a:xfrm>
            <a:off x="817281" y="4357479"/>
            <a:ext cx="1530170" cy="1530170"/>
          </a:xfrm>
          <a:prstGeom prst="ellipse">
            <a:avLst/>
          </a:prstGeom>
          <a:solidFill>
            <a:schemeClr val="accent1"/>
          </a:solidFill>
          <a:ln w="98425" cmpd="sng">
            <a:solidFill>
              <a:schemeClr val="bg1"/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36" name="テキスト プレースホルダー 11"/>
          <p:cNvSpPr>
            <a:spLocks noGrp="1"/>
          </p:cNvSpPr>
          <p:nvPr>
            <p:ph type="body" sz="quarter" idx="23" hasCustomPrompt="1"/>
          </p:nvPr>
        </p:nvSpPr>
        <p:spPr>
          <a:xfrm>
            <a:off x="1010803" y="4560002"/>
            <a:ext cx="1143127" cy="1125125"/>
          </a:xfrm>
        </p:spPr>
        <p:txBody>
          <a:bodyPr anchor="ctr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24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7" name="テキスト プレースホルダー 11"/>
          <p:cNvSpPr>
            <a:spLocks noGrp="1"/>
          </p:cNvSpPr>
          <p:nvPr>
            <p:ph type="body" sz="quarter" idx="24" hasCustomPrompt="1"/>
          </p:nvPr>
        </p:nvSpPr>
        <p:spPr>
          <a:xfrm>
            <a:off x="2672275" y="5437599"/>
            <a:ext cx="5625625" cy="900099"/>
          </a:xfrm>
        </p:spPr>
        <p:txBody>
          <a:bodyPr anchor="t">
            <a:noAutofit/>
          </a:bodyPr>
          <a:lstStyle>
            <a:lvl1pPr algn="l">
              <a:lnSpc>
                <a:spcPct val="100000"/>
              </a:lnSpc>
              <a:spcBef>
                <a:spcPts val="0"/>
              </a:spcBef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8" name="テキスト プレースホルダー 11"/>
          <p:cNvSpPr>
            <a:spLocks noGrp="1"/>
          </p:cNvSpPr>
          <p:nvPr>
            <p:ph type="body" sz="quarter" idx="25" hasCustomPrompt="1"/>
          </p:nvPr>
        </p:nvSpPr>
        <p:spPr>
          <a:xfrm>
            <a:off x="2672275" y="4785223"/>
            <a:ext cx="5625625" cy="720080"/>
          </a:xfrm>
        </p:spPr>
        <p:txBody>
          <a:bodyPr anchor="b">
            <a:noAutofit/>
          </a:bodyPr>
          <a:lstStyle>
            <a:lvl1pPr algn="l">
              <a:lnSpc>
                <a:spcPct val="100000"/>
              </a:lnSpc>
              <a:spcBef>
                <a:spcPts val="0"/>
              </a:spcBef>
              <a:defRPr sz="28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41" name="角丸四角形 40"/>
          <p:cNvSpPr/>
          <p:nvPr userDrawn="1"/>
        </p:nvSpPr>
        <p:spPr>
          <a:xfrm>
            <a:off x="1762386" y="7236428"/>
            <a:ext cx="7065785" cy="1687492"/>
          </a:xfrm>
          <a:prstGeom prst="roundRect">
            <a:avLst/>
          </a:prstGeom>
          <a:solidFill>
            <a:schemeClr val="accent1">
              <a:alpha val="10000"/>
            </a:schemeClr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42" name="円/楕円 41"/>
          <p:cNvSpPr/>
          <p:nvPr userDrawn="1"/>
        </p:nvSpPr>
        <p:spPr>
          <a:xfrm>
            <a:off x="817281" y="6808685"/>
            <a:ext cx="1530170" cy="1530170"/>
          </a:xfrm>
          <a:prstGeom prst="ellipse">
            <a:avLst/>
          </a:prstGeom>
          <a:solidFill>
            <a:schemeClr val="accent1"/>
          </a:solidFill>
          <a:ln w="98425" cmpd="sng">
            <a:solidFill>
              <a:schemeClr val="bg1"/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43" name="テキスト プレースホルダー 11"/>
          <p:cNvSpPr>
            <a:spLocks noGrp="1"/>
          </p:cNvSpPr>
          <p:nvPr>
            <p:ph type="body" sz="quarter" idx="26" hasCustomPrompt="1"/>
          </p:nvPr>
        </p:nvSpPr>
        <p:spPr>
          <a:xfrm>
            <a:off x="1010803" y="7011208"/>
            <a:ext cx="1143127" cy="1125125"/>
          </a:xfrm>
        </p:spPr>
        <p:txBody>
          <a:bodyPr anchor="ctr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24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44" name="テキスト プレースホルダー 11"/>
          <p:cNvSpPr>
            <a:spLocks noGrp="1"/>
          </p:cNvSpPr>
          <p:nvPr>
            <p:ph type="body" sz="quarter" idx="27" hasCustomPrompt="1"/>
          </p:nvPr>
        </p:nvSpPr>
        <p:spPr>
          <a:xfrm>
            <a:off x="2672275" y="7888805"/>
            <a:ext cx="5625625" cy="900099"/>
          </a:xfrm>
        </p:spPr>
        <p:txBody>
          <a:bodyPr anchor="t">
            <a:noAutofit/>
          </a:bodyPr>
          <a:lstStyle>
            <a:lvl1pPr algn="l">
              <a:lnSpc>
                <a:spcPct val="100000"/>
              </a:lnSpc>
              <a:spcBef>
                <a:spcPts val="0"/>
              </a:spcBef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45" name="テキスト プレースホルダー 11"/>
          <p:cNvSpPr>
            <a:spLocks noGrp="1"/>
          </p:cNvSpPr>
          <p:nvPr>
            <p:ph type="body" sz="quarter" idx="28" hasCustomPrompt="1"/>
          </p:nvPr>
        </p:nvSpPr>
        <p:spPr>
          <a:xfrm>
            <a:off x="2672275" y="7236429"/>
            <a:ext cx="5625625" cy="720080"/>
          </a:xfrm>
        </p:spPr>
        <p:txBody>
          <a:bodyPr anchor="b">
            <a:noAutofit/>
          </a:bodyPr>
          <a:lstStyle>
            <a:lvl1pPr algn="l">
              <a:lnSpc>
                <a:spcPct val="100000"/>
              </a:lnSpc>
              <a:spcBef>
                <a:spcPts val="0"/>
              </a:spcBef>
              <a:defRPr sz="28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46" name="角丸四角形 45"/>
          <p:cNvSpPr/>
          <p:nvPr userDrawn="1"/>
        </p:nvSpPr>
        <p:spPr>
          <a:xfrm>
            <a:off x="10313336" y="2330883"/>
            <a:ext cx="7065785" cy="1687492"/>
          </a:xfrm>
          <a:prstGeom prst="roundRect">
            <a:avLst/>
          </a:prstGeom>
          <a:solidFill>
            <a:schemeClr val="accent1">
              <a:alpha val="10000"/>
            </a:schemeClr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47" name="円/楕円 46"/>
          <p:cNvSpPr/>
          <p:nvPr userDrawn="1"/>
        </p:nvSpPr>
        <p:spPr>
          <a:xfrm>
            <a:off x="9368231" y="1903140"/>
            <a:ext cx="1530170" cy="1530170"/>
          </a:xfrm>
          <a:prstGeom prst="ellipse">
            <a:avLst/>
          </a:prstGeom>
          <a:solidFill>
            <a:schemeClr val="accent1"/>
          </a:solidFill>
          <a:ln w="98425" cmpd="sng">
            <a:solidFill>
              <a:schemeClr val="bg1"/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48" name="テキスト プレースホルダー 11"/>
          <p:cNvSpPr>
            <a:spLocks noGrp="1"/>
          </p:cNvSpPr>
          <p:nvPr>
            <p:ph type="body" sz="quarter" idx="29" hasCustomPrompt="1"/>
          </p:nvPr>
        </p:nvSpPr>
        <p:spPr>
          <a:xfrm>
            <a:off x="9561753" y="2105663"/>
            <a:ext cx="1143127" cy="1125125"/>
          </a:xfrm>
        </p:spPr>
        <p:txBody>
          <a:bodyPr anchor="ctr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24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49" name="テキスト プレースホルダー 11"/>
          <p:cNvSpPr>
            <a:spLocks noGrp="1"/>
          </p:cNvSpPr>
          <p:nvPr>
            <p:ph type="body" sz="quarter" idx="30" hasCustomPrompt="1"/>
          </p:nvPr>
        </p:nvSpPr>
        <p:spPr>
          <a:xfrm>
            <a:off x="11223225" y="2983260"/>
            <a:ext cx="5625625" cy="900099"/>
          </a:xfrm>
        </p:spPr>
        <p:txBody>
          <a:bodyPr anchor="t">
            <a:noAutofit/>
          </a:bodyPr>
          <a:lstStyle>
            <a:lvl1pPr algn="l">
              <a:lnSpc>
                <a:spcPct val="100000"/>
              </a:lnSpc>
              <a:spcBef>
                <a:spcPts val="0"/>
              </a:spcBef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50" name="テキスト プレースホルダー 11"/>
          <p:cNvSpPr>
            <a:spLocks noGrp="1"/>
          </p:cNvSpPr>
          <p:nvPr>
            <p:ph type="body" sz="quarter" idx="31" hasCustomPrompt="1"/>
          </p:nvPr>
        </p:nvSpPr>
        <p:spPr>
          <a:xfrm>
            <a:off x="11223225" y="2330884"/>
            <a:ext cx="5625625" cy="720080"/>
          </a:xfrm>
        </p:spPr>
        <p:txBody>
          <a:bodyPr anchor="b">
            <a:noAutofit/>
          </a:bodyPr>
          <a:lstStyle>
            <a:lvl1pPr algn="l">
              <a:lnSpc>
                <a:spcPct val="100000"/>
              </a:lnSpc>
              <a:spcBef>
                <a:spcPts val="0"/>
              </a:spcBef>
              <a:defRPr sz="28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51" name="角丸四角形 50"/>
          <p:cNvSpPr/>
          <p:nvPr userDrawn="1"/>
        </p:nvSpPr>
        <p:spPr>
          <a:xfrm>
            <a:off x="10313336" y="4785222"/>
            <a:ext cx="7065785" cy="1687492"/>
          </a:xfrm>
          <a:prstGeom prst="roundRect">
            <a:avLst/>
          </a:prstGeom>
          <a:solidFill>
            <a:schemeClr val="accent1">
              <a:alpha val="10000"/>
            </a:schemeClr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52" name="円/楕円 51"/>
          <p:cNvSpPr/>
          <p:nvPr userDrawn="1"/>
        </p:nvSpPr>
        <p:spPr>
          <a:xfrm>
            <a:off x="9368231" y="4357479"/>
            <a:ext cx="1530170" cy="1530170"/>
          </a:xfrm>
          <a:prstGeom prst="ellipse">
            <a:avLst/>
          </a:prstGeom>
          <a:solidFill>
            <a:schemeClr val="accent1"/>
          </a:solidFill>
          <a:ln w="98425" cmpd="sng">
            <a:solidFill>
              <a:schemeClr val="bg1"/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53" name="テキスト プレースホルダー 11"/>
          <p:cNvSpPr>
            <a:spLocks noGrp="1"/>
          </p:cNvSpPr>
          <p:nvPr>
            <p:ph type="body" sz="quarter" idx="32" hasCustomPrompt="1"/>
          </p:nvPr>
        </p:nvSpPr>
        <p:spPr>
          <a:xfrm>
            <a:off x="9561753" y="4560002"/>
            <a:ext cx="1143127" cy="1125125"/>
          </a:xfrm>
        </p:spPr>
        <p:txBody>
          <a:bodyPr anchor="ctr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24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54" name="テキスト プレースホルダー 11"/>
          <p:cNvSpPr>
            <a:spLocks noGrp="1"/>
          </p:cNvSpPr>
          <p:nvPr>
            <p:ph type="body" sz="quarter" idx="33" hasCustomPrompt="1"/>
          </p:nvPr>
        </p:nvSpPr>
        <p:spPr>
          <a:xfrm>
            <a:off x="11223225" y="5437599"/>
            <a:ext cx="5625625" cy="900099"/>
          </a:xfrm>
        </p:spPr>
        <p:txBody>
          <a:bodyPr anchor="t">
            <a:noAutofit/>
          </a:bodyPr>
          <a:lstStyle>
            <a:lvl1pPr algn="l">
              <a:lnSpc>
                <a:spcPct val="100000"/>
              </a:lnSpc>
              <a:spcBef>
                <a:spcPts val="0"/>
              </a:spcBef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55" name="テキスト プレースホルダー 11"/>
          <p:cNvSpPr>
            <a:spLocks noGrp="1"/>
          </p:cNvSpPr>
          <p:nvPr>
            <p:ph type="body" sz="quarter" idx="34" hasCustomPrompt="1"/>
          </p:nvPr>
        </p:nvSpPr>
        <p:spPr>
          <a:xfrm>
            <a:off x="11223225" y="4785223"/>
            <a:ext cx="5625625" cy="720080"/>
          </a:xfrm>
        </p:spPr>
        <p:txBody>
          <a:bodyPr anchor="b">
            <a:noAutofit/>
          </a:bodyPr>
          <a:lstStyle>
            <a:lvl1pPr algn="l">
              <a:lnSpc>
                <a:spcPct val="100000"/>
              </a:lnSpc>
              <a:spcBef>
                <a:spcPts val="0"/>
              </a:spcBef>
              <a:defRPr sz="28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56" name="角丸四角形 55"/>
          <p:cNvSpPr/>
          <p:nvPr userDrawn="1"/>
        </p:nvSpPr>
        <p:spPr>
          <a:xfrm>
            <a:off x="10313336" y="7236428"/>
            <a:ext cx="7065785" cy="1687492"/>
          </a:xfrm>
          <a:prstGeom prst="roundRect">
            <a:avLst/>
          </a:prstGeom>
          <a:solidFill>
            <a:schemeClr val="accent1">
              <a:alpha val="10000"/>
            </a:schemeClr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57" name="円/楕円 56"/>
          <p:cNvSpPr/>
          <p:nvPr userDrawn="1"/>
        </p:nvSpPr>
        <p:spPr>
          <a:xfrm>
            <a:off x="9368231" y="6808685"/>
            <a:ext cx="1530170" cy="1530170"/>
          </a:xfrm>
          <a:prstGeom prst="ellipse">
            <a:avLst/>
          </a:prstGeom>
          <a:solidFill>
            <a:schemeClr val="accent1"/>
          </a:solidFill>
          <a:ln w="98425" cmpd="sng">
            <a:solidFill>
              <a:schemeClr val="bg1"/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58" name="テキスト プレースホルダー 11"/>
          <p:cNvSpPr>
            <a:spLocks noGrp="1"/>
          </p:cNvSpPr>
          <p:nvPr>
            <p:ph type="body" sz="quarter" idx="35" hasCustomPrompt="1"/>
          </p:nvPr>
        </p:nvSpPr>
        <p:spPr>
          <a:xfrm>
            <a:off x="9561753" y="7011208"/>
            <a:ext cx="1143127" cy="1125125"/>
          </a:xfrm>
        </p:spPr>
        <p:txBody>
          <a:bodyPr anchor="ctr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24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59" name="テキスト プレースホルダー 11"/>
          <p:cNvSpPr>
            <a:spLocks noGrp="1"/>
          </p:cNvSpPr>
          <p:nvPr>
            <p:ph type="body" sz="quarter" idx="36" hasCustomPrompt="1"/>
          </p:nvPr>
        </p:nvSpPr>
        <p:spPr>
          <a:xfrm>
            <a:off x="11223225" y="7888805"/>
            <a:ext cx="5625625" cy="900099"/>
          </a:xfrm>
        </p:spPr>
        <p:txBody>
          <a:bodyPr anchor="t">
            <a:noAutofit/>
          </a:bodyPr>
          <a:lstStyle>
            <a:lvl1pPr algn="l">
              <a:lnSpc>
                <a:spcPct val="100000"/>
              </a:lnSpc>
              <a:spcBef>
                <a:spcPts val="0"/>
              </a:spcBef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60" name="テキスト プレースホルダー 11"/>
          <p:cNvSpPr>
            <a:spLocks noGrp="1"/>
          </p:cNvSpPr>
          <p:nvPr>
            <p:ph type="body" sz="quarter" idx="37" hasCustomPrompt="1"/>
          </p:nvPr>
        </p:nvSpPr>
        <p:spPr>
          <a:xfrm>
            <a:off x="11223225" y="7236429"/>
            <a:ext cx="5625625" cy="720080"/>
          </a:xfrm>
        </p:spPr>
        <p:txBody>
          <a:bodyPr anchor="b">
            <a:noAutofit/>
          </a:bodyPr>
          <a:lstStyle>
            <a:lvl1pPr algn="l">
              <a:lnSpc>
                <a:spcPct val="100000"/>
              </a:lnSpc>
              <a:spcBef>
                <a:spcPts val="0"/>
              </a:spcBef>
              <a:defRPr sz="28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84283161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8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8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8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250"/>
                            </p:stCondLst>
                            <p:childTnLst>
                              <p:par>
                                <p:cTn id="21" presetID="10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22" presetClass="entr" presetSubtype="8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9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22" presetClass="entr" presetSubtype="8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2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22" presetClass="entr" presetSubtype="8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5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2500"/>
                            </p:stCondLst>
                            <p:childTnLst>
                              <p:par>
                                <p:cTn id="37" presetID="10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4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22" presetClass="entr" presetSubtype="8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5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22" presetClass="entr" presetSubtype="8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8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22" presetClass="entr" presetSubtype="8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1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3750"/>
                            </p:stCondLst>
                            <p:childTnLst>
                              <p:par>
                                <p:cTn id="53" presetID="10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4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22" presetClass="entr" presetSubtype="8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1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22" presetClass="entr" presetSubtype="8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4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22" presetClass="entr" presetSubtype="8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7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5000"/>
                            </p:stCondLst>
                            <p:childTnLst>
                              <p:par>
                                <p:cTn id="69" presetID="10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1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2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4" dur="500"/>
                                        <p:tgtEl>
                                          <p:spTgt spid="5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5" presetID="22" presetClass="entr" presetSubtype="8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7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8" presetID="22" presetClass="entr" presetSubtype="8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0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1" presetID="22" presetClass="entr" presetSubtype="8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3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6250"/>
                            </p:stCondLst>
                            <p:childTnLst>
                              <p:par>
                                <p:cTn id="85" presetID="10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7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8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0" dur="500"/>
                                        <p:tgtEl>
                                          <p:spTgt spid="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1" presetID="22" presetClass="entr" presetSubtype="8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3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4" presetID="22" presetClass="entr" presetSubtype="8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6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7" presetID="22" presetClass="entr" presetSubtype="8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9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 animBg="1"/>
      <p:bldP spid="7" grpId="0" animBg="1"/>
      <p:bldP spid="8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2" grpId="0">
        <p:tmplLst>
          <p:tmpl>
            <p:tnLst>
              <p:par>
                <p:cTn presetID="22" presetClass="entr" presetSubtype="8" fill="hold" nodeType="withEffect">
                  <p:stCondLst>
                    <p:cond delay="7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3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3" grpId="0">
        <p:tmplLst>
          <p:tmpl>
            <p:tnLst>
              <p:par>
                <p:cTn presetID="22" presetClass="entr" presetSubtype="8" fill="hold" nodeType="withEffect">
                  <p:stCondLst>
                    <p:cond delay="7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3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4" grpId="0" animBg="1"/>
      <p:bldP spid="35" grpId="0" animBg="1"/>
      <p:bldP spid="36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7" grpId="0">
        <p:tmplLst>
          <p:tmpl>
            <p:tnLst>
              <p:par>
                <p:cTn presetID="22" presetClass="entr" presetSubtype="8" fill="hold" nodeType="withEffect">
                  <p:stCondLst>
                    <p:cond delay="7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3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8" grpId="0">
        <p:tmplLst>
          <p:tmpl>
            <p:tnLst>
              <p:par>
                <p:cTn presetID="22" presetClass="entr" presetSubtype="8" fill="hold" nodeType="withEffect">
                  <p:stCondLst>
                    <p:cond delay="7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3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1" grpId="0" animBg="1"/>
      <p:bldP spid="42" grpId="0" animBg="1"/>
      <p:bldP spid="43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4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4" grpId="0">
        <p:tmplLst>
          <p:tmpl>
            <p:tnLst>
              <p:par>
                <p:cTn presetID="22" presetClass="entr" presetSubtype="8" fill="hold" nodeType="withEffect">
                  <p:stCondLst>
                    <p:cond delay="7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4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5" grpId="0">
        <p:tmplLst>
          <p:tmpl>
            <p:tnLst>
              <p:par>
                <p:cTn presetID="22" presetClass="entr" presetSubtype="8" fill="hold" nodeType="withEffect">
                  <p:stCondLst>
                    <p:cond delay="7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4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6" grpId="0" animBg="1"/>
      <p:bldP spid="47" grpId="0" animBg="1"/>
      <p:bldP spid="48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4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9" grpId="0">
        <p:tmplLst>
          <p:tmpl>
            <p:tnLst>
              <p:par>
                <p:cTn presetID="22" presetClass="entr" presetSubtype="8" fill="hold" nodeType="withEffect">
                  <p:stCondLst>
                    <p:cond delay="7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4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0" grpId="0">
        <p:tmplLst>
          <p:tmpl>
            <p:tnLst>
              <p:par>
                <p:cTn presetID="22" presetClass="entr" presetSubtype="8" fill="hold" nodeType="withEffect">
                  <p:stCondLst>
                    <p:cond delay="7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5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1" grpId="0" animBg="1"/>
      <p:bldP spid="52" grpId="0" animBg="1"/>
      <p:bldP spid="53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5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4" grpId="0">
        <p:tmplLst>
          <p:tmpl>
            <p:tnLst>
              <p:par>
                <p:cTn presetID="22" presetClass="entr" presetSubtype="8" fill="hold" nodeType="withEffect">
                  <p:stCondLst>
                    <p:cond delay="7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5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5" grpId="0">
        <p:tmplLst>
          <p:tmpl>
            <p:tnLst>
              <p:par>
                <p:cTn presetID="22" presetClass="entr" presetSubtype="8" fill="hold" nodeType="withEffect">
                  <p:stCondLst>
                    <p:cond delay="7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5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6" grpId="0" animBg="1"/>
      <p:bldP spid="57" grpId="0" animBg="1"/>
      <p:bldP spid="58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5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9" grpId="0">
        <p:tmplLst>
          <p:tmpl>
            <p:tnLst>
              <p:par>
                <p:cTn presetID="22" presetClass="entr" presetSubtype="8" fill="hold" nodeType="withEffect">
                  <p:stCondLst>
                    <p:cond delay="7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5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0" grpId="0">
        <p:tmplLst>
          <p:tmpl>
            <p:tnLst>
              <p:par>
                <p:cTn presetID="22" presetClass="entr" presetSubtype="8" fill="hold" nodeType="withEffect">
                  <p:stCondLst>
                    <p:cond delay="7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60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57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meline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 hasCustomPrompt="1"/>
          </p:nvPr>
        </p:nvSpPr>
        <p:spPr>
          <a:xfrm>
            <a:off x="637261" y="192950"/>
            <a:ext cx="16741860" cy="1125125"/>
          </a:xfrm>
        </p:spPr>
        <p:txBody>
          <a:bodyPr/>
          <a:lstStyle>
            <a:lvl1pPr>
              <a:defRPr spc="1500" baseline="0"/>
            </a:lvl1pPr>
          </a:lstStyle>
          <a:p>
            <a:r>
              <a:rPr lang="en-US" altLang="ja-JP" dirty="0" smtClean="0"/>
              <a:t>SLIDE TITLE HERE</a:t>
            </a:r>
            <a:endParaRPr kumimoji="1" lang="ja-JP" altLang="en-US" dirty="0"/>
          </a:p>
        </p:txBody>
      </p: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>
          <a:xfrm>
            <a:off x="9413236" y="9591367"/>
            <a:ext cx="7776864" cy="547688"/>
          </a:xfrm>
        </p:spPr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  <a:alpha val="70000"/>
                  </a:prstClr>
                </a:solidFill>
              </a:rPr>
              <a:t>The Power of PowerPoint | thepopp.com</a:t>
            </a:r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>
          <a:xfrm>
            <a:off x="17371930" y="9591367"/>
            <a:ext cx="907291" cy="547688"/>
          </a:xfrm>
        </p:spPr>
        <p:txBody>
          <a:bodyPr/>
          <a:lstStyle/>
          <a:p>
            <a:fld id="{387164BF-D67A-46C0-81D2-5BAF67C00C80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  <p:sp>
        <p:nvSpPr>
          <p:cNvPr id="8" name="テキスト プレースホルダー 11"/>
          <p:cNvSpPr>
            <a:spLocks noGrp="1"/>
          </p:cNvSpPr>
          <p:nvPr>
            <p:ph type="body" sz="quarter" idx="15" hasCustomPrompt="1"/>
          </p:nvPr>
        </p:nvSpPr>
        <p:spPr>
          <a:xfrm>
            <a:off x="981549" y="3253290"/>
            <a:ext cx="2581038" cy="1237639"/>
          </a:xfrm>
        </p:spPr>
        <p:txBody>
          <a:bodyPr anchor="b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28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9" name="正方形/長方形 8"/>
          <p:cNvSpPr/>
          <p:nvPr userDrawn="1"/>
        </p:nvSpPr>
        <p:spPr>
          <a:xfrm>
            <a:off x="0" y="5053490"/>
            <a:ext cx="18286413" cy="135015"/>
          </a:xfrm>
          <a:prstGeom prst="rect">
            <a:avLst/>
          </a:prstGeom>
          <a:solidFill>
            <a:schemeClr val="accent1">
              <a:alpha val="20000"/>
            </a:schemeClr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0" name="円/楕円 9"/>
          <p:cNvSpPr/>
          <p:nvPr userDrawn="1"/>
        </p:nvSpPr>
        <p:spPr>
          <a:xfrm>
            <a:off x="1852396" y="4603439"/>
            <a:ext cx="1035115" cy="1035115"/>
          </a:xfrm>
          <a:prstGeom prst="ellipse">
            <a:avLst/>
          </a:prstGeom>
          <a:solidFill>
            <a:schemeClr val="accent1"/>
          </a:solidFill>
          <a:ln w="98425" cmpd="sng">
            <a:solidFill>
              <a:schemeClr val="bg1"/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1" name="円/楕円 10"/>
          <p:cNvSpPr/>
          <p:nvPr userDrawn="1"/>
        </p:nvSpPr>
        <p:spPr>
          <a:xfrm>
            <a:off x="4534694" y="4603439"/>
            <a:ext cx="1035115" cy="1035115"/>
          </a:xfrm>
          <a:prstGeom prst="ellipse">
            <a:avLst/>
          </a:prstGeom>
          <a:solidFill>
            <a:schemeClr val="accent1"/>
          </a:solidFill>
          <a:ln w="98425" cmpd="sng">
            <a:solidFill>
              <a:schemeClr val="bg1"/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2" name="円/楕円 11"/>
          <p:cNvSpPr/>
          <p:nvPr userDrawn="1"/>
        </p:nvSpPr>
        <p:spPr>
          <a:xfrm>
            <a:off x="7216992" y="4589517"/>
            <a:ext cx="1035115" cy="1035115"/>
          </a:xfrm>
          <a:prstGeom prst="ellipse">
            <a:avLst/>
          </a:prstGeom>
          <a:solidFill>
            <a:schemeClr val="accent1"/>
          </a:solidFill>
          <a:ln w="98425" cmpd="sng">
            <a:solidFill>
              <a:schemeClr val="bg1"/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3" name="円/楕円 12"/>
          <p:cNvSpPr/>
          <p:nvPr userDrawn="1"/>
        </p:nvSpPr>
        <p:spPr>
          <a:xfrm>
            <a:off x="9899290" y="4603439"/>
            <a:ext cx="1035115" cy="1035115"/>
          </a:xfrm>
          <a:prstGeom prst="ellipse">
            <a:avLst/>
          </a:prstGeom>
          <a:solidFill>
            <a:schemeClr val="accent1"/>
          </a:solidFill>
          <a:ln w="98425" cmpd="sng">
            <a:solidFill>
              <a:schemeClr val="bg1"/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4" name="円/楕円 13"/>
          <p:cNvSpPr/>
          <p:nvPr userDrawn="1"/>
        </p:nvSpPr>
        <p:spPr>
          <a:xfrm>
            <a:off x="12581588" y="4603439"/>
            <a:ext cx="1035115" cy="1035115"/>
          </a:xfrm>
          <a:prstGeom prst="ellipse">
            <a:avLst/>
          </a:prstGeom>
          <a:solidFill>
            <a:schemeClr val="accent1"/>
          </a:solidFill>
          <a:ln w="98425" cmpd="sng">
            <a:solidFill>
              <a:schemeClr val="bg1"/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5" name="円/楕円 14"/>
          <p:cNvSpPr/>
          <p:nvPr userDrawn="1"/>
        </p:nvSpPr>
        <p:spPr>
          <a:xfrm>
            <a:off x="15263886" y="4603439"/>
            <a:ext cx="1035115" cy="1035115"/>
          </a:xfrm>
          <a:prstGeom prst="ellipse">
            <a:avLst/>
          </a:prstGeom>
          <a:solidFill>
            <a:schemeClr val="accent1"/>
          </a:solidFill>
          <a:ln w="98425" cmpd="sng">
            <a:solidFill>
              <a:schemeClr val="bg1"/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22" name="図プレースホルダー 7"/>
          <p:cNvSpPr>
            <a:spLocks noGrp="1"/>
          </p:cNvSpPr>
          <p:nvPr>
            <p:ph type="pic" sz="quarter" idx="16" hasCustomPrompt="1"/>
          </p:nvPr>
        </p:nvSpPr>
        <p:spPr>
          <a:xfrm>
            <a:off x="2061896" y="4812939"/>
            <a:ext cx="616114" cy="616114"/>
          </a:xfrm>
        </p:spPr>
        <p:txBody>
          <a:bodyPr>
            <a:normAutofit/>
          </a:bodyPr>
          <a:lstStyle>
            <a:lvl1pPr>
              <a:defRPr sz="1600"/>
            </a:lvl1pPr>
          </a:lstStyle>
          <a:p>
            <a:r>
              <a:rPr kumimoji="1" lang="en-US" altLang="ja-JP" dirty="0" smtClean="0"/>
              <a:t>ICON</a:t>
            </a:r>
            <a:endParaRPr kumimoji="1" lang="ja-JP" altLang="en-US" dirty="0"/>
          </a:p>
        </p:txBody>
      </p:sp>
      <p:sp>
        <p:nvSpPr>
          <p:cNvPr id="23" name="図プレースホルダー 7"/>
          <p:cNvSpPr>
            <a:spLocks noGrp="1"/>
          </p:cNvSpPr>
          <p:nvPr>
            <p:ph type="pic" sz="quarter" idx="17" hasCustomPrompt="1"/>
          </p:nvPr>
        </p:nvSpPr>
        <p:spPr>
          <a:xfrm>
            <a:off x="4744194" y="4812939"/>
            <a:ext cx="616114" cy="616114"/>
          </a:xfrm>
        </p:spPr>
        <p:txBody>
          <a:bodyPr>
            <a:normAutofit/>
          </a:bodyPr>
          <a:lstStyle>
            <a:lvl1pPr>
              <a:defRPr sz="1600"/>
            </a:lvl1pPr>
          </a:lstStyle>
          <a:p>
            <a:r>
              <a:rPr kumimoji="1" lang="en-US" altLang="ja-JP" dirty="0" smtClean="0"/>
              <a:t>ICON</a:t>
            </a:r>
            <a:endParaRPr kumimoji="1" lang="ja-JP" altLang="en-US" dirty="0"/>
          </a:p>
        </p:txBody>
      </p:sp>
      <p:sp>
        <p:nvSpPr>
          <p:cNvPr id="24" name="図プレースホルダー 7"/>
          <p:cNvSpPr>
            <a:spLocks noGrp="1"/>
          </p:cNvSpPr>
          <p:nvPr>
            <p:ph type="pic" sz="quarter" idx="18" hasCustomPrompt="1"/>
          </p:nvPr>
        </p:nvSpPr>
        <p:spPr>
          <a:xfrm>
            <a:off x="7426492" y="4799017"/>
            <a:ext cx="616114" cy="616114"/>
          </a:xfrm>
        </p:spPr>
        <p:txBody>
          <a:bodyPr>
            <a:normAutofit/>
          </a:bodyPr>
          <a:lstStyle>
            <a:lvl1pPr>
              <a:defRPr sz="1600"/>
            </a:lvl1pPr>
          </a:lstStyle>
          <a:p>
            <a:r>
              <a:rPr kumimoji="1" lang="en-US" altLang="ja-JP" dirty="0" smtClean="0"/>
              <a:t>ICON</a:t>
            </a:r>
            <a:endParaRPr kumimoji="1" lang="ja-JP" altLang="en-US" dirty="0"/>
          </a:p>
        </p:txBody>
      </p:sp>
      <p:sp>
        <p:nvSpPr>
          <p:cNvPr id="25" name="図プレースホルダー 7"/>
          <p:cNvSpPr>
            <a:spLocks noGrp="1"/>
          </p:cNvSpPr>
          <p:nvPr>
            <p:ph type="pic" sz="quarter" idx="19" hasCustomPrompt="1"/>
          </p:nvPr>
        </p:nvSpPr>
        <p:spPr>
          <a:xfrm>
            <a:off x="10108790" y="4812939"/>
            <a:ext cx="616114" cy="616114"/>
          </a:xfrm>
        </p:spPr>
        <p:txBody>
          <a:bodyPr>
            <a:normAutofit/>
          </a:bodyPr>
          <a:lstStyle>
            <a:lvl1pPr>
              <a:defRPr sz="1600"/>
            </a:lvl1pPr>
          </a:lstStyle>
          <a:p>
            <a:r>
              <a:rPr kumimoji="1" lang="en-US" altLang="ja-JP" dirty="0" smtClean="0"/>
              <a:t>ICON</a:t>
            </a:r>
            <a:endParaRPr kumimoji="1" lang="ja-JP" altLang="en-US" dirty="0"/>
          </a:p>
        </p:txBody>
      </p:sp>
      <p:sp>
        <p:nvSpPr>
          <p:cNvPr id="26" name="図プレースホルダー 7"/>
          <p:cNvSpPr>
            <a:spLocks noGrp="1"/>
          </p:cNvSpPr>
          <p:nvPr>
            <p:ph type="pic" sz="quarter" idx="20" hasCustomPrompt="1"/>
          </p:nvPr>
        </p:nvSpPr>
        <p:spPr>
          <a:xfrm>
            <a:off x="12791088" y="4812939"/>
            <a:ext cx="616114" cy="616114"/>
          </a:xfrm>
        </p:spPr>
        <p:txBody>
          <a:bodyPr>
            <a:normAutofit/>
          </a:bodyPr>
          <a:lstStyle>
            <a:lvl1pPr>
              <a:defRPr sz="1600"/>
            </a:lvl1pPr>
          </a:lstStyle>
          <a:p>
            <a:r>
              <a:rPr kumimoji="1" lang="en-US" altLang="ja-JP" dirty="0" smtClean="0"/>
              <a:t>ICON</a:t>
            </a:r>
            <a:endParaRPr kumimoji="1" lang="ja-JP" altLang="en-US" dirty="0"/>
          </a:p>
        </p:txBody>
      </p:sp>
      <p:sp>
        <p:nvSpPr>
          <p:cNvPr id="27" name="図プレースホルダー 7"/>
          <p:cNvSpPr>
            <a:spLocks noGrp="1"/>
          </p:cNvSpPr>
          <p:nvPr>
            <p:ph type="pic" sz="quarter" idx="21" hasCustomPrompt="1"/>
          </p:nvPr>
        </p:nvSpPr>
        <p:spPr>
          <a:xfrm>
            <a:off x="15473386" y="4812939"/>
            <a:ext cx="616114" cy="616114"/>
          </a:xfrm>
        </p:spPr>
        <p:txBody>
          <a:bodyPr>
            <a:normAutofit/>
          </a:bodyPr>
          <a:lstStyle>
            <a:lvl1pPr>
              <a:defRPr sz="1600"/>
            </a:lvl1pPr>
          </a:lstStyle>
          <a:p>
            <a:r>
              <a:rPr kumimoji="1" lang="en-US" altLang="ja-JP" dirty="0" smtClean="0"/>
              <a:t>ICON</a:t>
            </a:r>
            <a:endParaRPr kumimoji="1" lang="ja-JP" altLang="en-US" dirty="0"/>
          </a:p>
        </p:txBody>
      </p:sp>
      <p:sp>
        <p:nvSpPr>
          <p:cNvPr id="28" name="テキスト プレースホルダー 11"/>
          <p:cNvSpPr>
            <a:spLocks noGrp="1"/>
          </p:cNvSpPr>
          <p:nvPr>
            <p:ph type="body" sz="quarter" idx="22" hasCustomPrompt="1"/>
          </p:nvPr>
        </p:nvSpPr>
        <p:spPr>
          <a:xfrm>
            <a:off x="11795349" y="3253290"/>
            <a:ext cx="2581038" cy="1237639"/>
          </a:xfrm>
        </p:spPr>
        <p:txBody>
          <a:bodyPr anchor="b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28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9" name="テキスト プレースホルダー 11"/>
          <p:cNvSpPr>
            <a:spLocks noGrp="1"/>
          </p:cNvSpPr>
          <p:nvPr>
            <p:ph type="body" sz="quarter" idx="23" hasCustomPrompt="1"/>
          </p:nvPr>
        </p:nvSpPr>
        <p:spPr>
          <a:xfrm>
            <a:off x="3684999" y="3253290"/>
            <a:ext cx="2581038" cy="1237639"/>
          </a:xfrm>
        </p:spPr>
        <p:txBody>
          <a:bodyPr anchor="b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28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0" name="テキスト プレースホルダー 11"/>
          <p:cNvSpPr>
            <a:spLocks noGrp="1"/>
          </p:cNvSpPr>
          <p:nvPr>
            <p:ph type="body" sz="quarter" idx="24" hasCustomPrompt="1"/>
          </p:nvPr>
        </p:nvSpPr>
        <p:spPr>
          <a:xfrm>
            <a:off x="9091899" y="3253290"/>
            <a:ext cx="2581038" cy="1237639"/>
          </a:xfrm>
        </p:spPr>
        <p:txBody>
          <a:bodyPr anchor="b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28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1" name="テキスト プレースホルダー 11"/>
          <p:cNvSpPr>
            <a:spLocks noGrp="1"/>
          </p:cNvSpPr>
          <p:nvPr>
            <p:ph type="body" sz="quarter" idx="25" hasCustomPrompt="1"/>
          </p:nvPr>
        </p:nvSpPr>
        <p:spPr>
          <a:xfrm>
            <a:off x="6388449" y="3253290"/>
            <a:ext cx="2581038" cy="1237639"/>
          </a:xfrm>
        </p:spPr>
        <p:txBody>
          <a:bodyPr anchor="b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28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2" name="テキスト プレースホルダー 11"/>
          <p:cNvSpPr>
            <a:spLocks noGrp="1"/>
          </p:cNvSpPr>
          <p:nvPr>
            <p:ph type="body" sz="quarter" idx="26" hasCustomPrompt="1"/>
          </p:nvPr>
        </p:nvSpPr>
        <p:spPr>
          <a:xfrm>
            <a:off x="14498801" y="3253290"/>
            <a:ext cx="2581038" cy="1237639"/>
          </a:xfrm>
        </p:spPr>
        <p:txBody>
          <a:bodyPr anchor="b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28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3" name="テキスト プレースホルダー 11"/>
          <p:cNvSpPr>
            <a:spLocks noGrp="1"/>
          </p:cNvSpPr>
          <p:nvPr>
            <p:ph type="body" sz="quarter" idx="27" hasCustomPrompt="1"/>
          </p:nvPr>
        </p:nvSpPr>
        <p:spPr>
          <a:xfrm>
            <a:off x="1042306" y="5886081"/>
            <a:ext cx="2581038" cy="3172854"/>
          </a:xfrm>
        </p:spPr>
        <p:txBody>
          <a:bodyPr anchor="t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4" name="テキスト プレースホルダー 11"/>
          <p:cNvSpPr>
            <a:spLocks noGrp="1"/>
          </p:cNvSpPr>
          <p:nvPr>
            <p:ph type="body" sz="quarter" idx="28" hasCustomPrompt="1"/>
          </p:nvPr>
        </p:nvSpPr>
        <p:spPr>
          <a:xfrm>
            <a:off x="11824601" y="5886081"/>
            <a:ext cx="2581038" cy="3172854"/>
          </a:xfrm>
        </p:spPr>
        <p:txBody>
          <a:bodyPr anchor="t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5" name="テキスト プレースホルダー 11"/>
          <p:cNvSpPr>
            <a:spLocks noGrp="1"/>
          </p:cNvSpPr>
          <p:nvPr>
            <p:ph type="body" sz="quarter" idx="29" hasCustomPrompt="1"/>
          </p:nvPr>
        </p:nvSpPr>
        <p:spPr>
          <a:xfrm>
            <a:off x="3745756" y="5886081"/>
            <a:ext cx="2581038" cy="3172854"/>
          </a:xfrm>
        </p:spPr>
        <p:txBody>
          <a:bodyPr anchor="t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6" name="テキスト プレースホルダー 11"/>
          <p:cNvSpPr>
            <a:spLocks noGrp="1"/>
          </p:cNvSpPr>
          <p:nvPr>
            <p:ph type="body" sz="quarter" idx="30" hasCustomPrompt="1"/>
          </p:nvPr>
        </p:nvSpPr>
        <p:spPr>
          <a:xfrm>
            <a:off x="9127453" y="5886081"/>
            <a:ext cx="2581038" cy="3172854"/>
          </a:xfrm>
        </p:spPr>
        <p:txBody>
          <a:bodyPr anchor="t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7" name="テキスト プレースホルダー 11"/>
          <p:cNvSpPr>
            <a:spLocks noGrp="1"/>
          </p:cNvSpPr>
          <p:nvPr>
            <p:ph type="body" sz="quarter" idx="31" hasCustomPrompt="1"/>
          </p:nvPr>
        </p:nvSpPr>
        <p:spPr>
          <a:xfrm>
            <a:off x="6449206" y="5886081"/>
            <a:ext cx="2581038" cy="3172854"/>
          </a:xfrm>
        </p:spPr>
        <p:txBody>
          <a:bodyPr anchor="t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8" name="テキスト プレースホルダー 11"/>
          <p:cNvSpPr>
            <a:spLocks noGrp="1"/>
          </p:cNvSpPr>
          <p:nvPr>
            <p:ph type="body" sz="quarter" idx="32" hasCustomPrompt="1"/>
          </p:nvPr>
        </p:nvSpPr>
        <p:spPr>
          <a:xfrm>
            <a:off x="14528053" y="5886081"/>
            <a:ext cx="2581038" cy="3172854"/>
          </a:xfrm>
        </p:spPr>
        <p:txBody>
          <a:bodyPr anchor="t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91795837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1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1000"/>
                            </p:stCondLst>
                            <p:childTnLst>
                              <p:par>
                                <p:cTn id="26" presetID="2" presetClass="entr" presetSubtype="8" decel="10000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" presetID="2" presetClass="entr" presetSubtype="8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4" presetID="2" presetClass="entr" presetSubtype="1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8" presetID="2" presetClass="entr" presetSubtype="4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2000"/>
                            </p:stCondLst>
                            <p:childTnLst>
                              <p:par>
                                <p:cTn id="43" presetID="2" presetClass="entr" presetSubtype="8" decel="10000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8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1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" presetID="2" presetClass="entr" presetSubtype="4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00"/>
                            </p:stCondLst>
                            <p:childTnLst>
                              <p:par>
                                <p:cTn id="60" presetID="2" presetClass="entr" presetSubtype="8" decel="10000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4" presetID="2" presetClass="entr" presetSubtype="8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6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8" presetID="2" presetClass="entr" presetSubtype="1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0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1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2" presetID="2" presetClass="entr" presetSubtype="4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4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5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4000"/>
                            </p:stCondLst>
                            <p:childTnLst>
                              <p:par>
                                <p:cTn id="77" presetID="2" presetClass="entr" presetSubtype="8" decel="10000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9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0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1" presetID="2" presetClass="entr" presetSubtype="8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3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4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5" presetID="2" presetClass="entr" presetSubtype="1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7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8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9" presetID="2" presetClass="entr" presetSubtype="4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1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2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3" fill="hold">
                            <p:stCondLst>
                              <p:cond delay="5000"/>
                            </p:stCondLst>
                            <p:childTnLst>
                              <p:par>
                                <p:cTn id="94" presetID="2" presetClass="entr" presetSubtype="8" decel="10000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6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8" presetID="2" presetClass="entr" presetSubtype="8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0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1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2" presetID="2" presetClass="entr" presetSubtype="1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4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5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6" presetID="2" presetClass="entr" presetSubtype="4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8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9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>
        <p:tmplLst>
          <p:tmpl>
            <p:tnLst>
              <p:par>
                <p:cTn presetID="2" presetClass="entr" presetSubtype="1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0-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9" grpId="0" animBg="1"/>
      <p:bldP spid="10" grpId="0" animBg="1"/>
      <p:bldP spid="11" grpId="0" animBg="1"/>
      <p:bldP spid="12" grpId="0" animBg="1"/>
      <p:bldP spid="13" grpId="0" animBg="1"/>
      <p:bldP spid="14" grpId="0" animBg="1"/>
      <p:bldP spid="15" grpId="0" animBg="1"/>
      <p:bldP spid="22" grpId="0"/>
      <p:bldP spid="23" grpId="0"/>
      <p:bldP spid="24" grpId="0"/>
      <p:bldP spid="25" grpId="0"/>
      <p:bldP spid="26" grpId="0"/>
      <p:bldP spid="27" grpId="0"/>
      <p:bldP spid="28" grpId="0">
        <p:tmplLst>
          <p:tmpl>
            <p:tnLst>
              <p:par>
                <p:cTn presetID="2" presetClass="entr" presetSubtype="1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0-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9" grpId="0">
        <p:tmplLst>
          <p:tmpl>
            <p:tnLst>
              <p:par>
                <p:cTn presetID="2" presetClass="entr" presetSubtype="1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0-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0" grpId="0">
        <p:tmplLst>
          <p:tmpl>
            <p:tnLst>
              <p:par>
                <p:cTn presetID="2" presetClass="entr" presetSubtype="1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0-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1" grpId="0">
        <p:tmplLst>
          <p:tmpl>
            <p:tnLst>
              <p:par>
                <p:cTn presetID="2" presetClass="entr" presetSubtype="1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0-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2" grpId="0">
        <p:tmplLst>
          <p:tmpl>
            <p:tnLst>
              <p:par>
                <p:cTn presetID="2" presetClass="entr" presetSubtype="1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0-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3" grpId="0">
        <p:tmplLst>
          <p:tmpl>
            <p:tnLst>
              <p:par>
                <p:cTn presetID="2" presetClass="entr" presetSubtype="4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4" grpId="0">
        <p:tmplLst>
          <p:tmpl>
            <p:tnLst>
              <p:par>
                <p:cTn presetID="2" presetClass="entr" presetSubtype="4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5" grpId="0">
        <p:tmplLst>
          <p:tmpl>
            <p:tnLst>
              <p:par>
                <p:cTn presetID="2" presetClass="entr" presetSubtype="4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6" grpId="0">
        <p:tmplLst>
          <p:tmpl>
            <p:tnLst>
              <p:par>
                <p:cTn presetID="2" presetClass="entr" presetSubtype="4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7" grpId="0">
        <p:tmplLst>
          <p:tmpl>
            <p:tnLst>
              <p:par>
                <p:cTn presetID="2" presetClass="entr" presetSubtype="4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8" grpId="0">
        <p:tmplLst>
          <p:tmpl>
            <p:tnLst>
              <p:par>
                <p:cTn presetID="2" presetClass="entr" presetSubtype="4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57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WOT 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en-US" altLang="ja-JP" dirty="0" smtClean="0"/>
              <a:t>SLIDE TITLE HERE</a:t>
            </a:r>
            <a:endParaRPr kumimoji="1" lang="ja-JP" altLang="en-US" dirty="0"/>
          </a:p>
        </p:txBody>
      </p: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  <a:alpha val="70000"/>
                  </a:prstClr>
                </a:solidFill>
              </a:rPr>
              <a:t>The Power of PowerPoint | thepopp.com</a:t>
            </a:r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87164BF-D67A-46C0-81D2-5BAF67C00C80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  <p:sp>
        <p:nvSpPr>
          <p:cNvPr id="5" name="正方形/長方形 4"/>
          <p:cNvSpPr/>
          <p:nvPr userDrawn="1"/>
        </p:nvSpPr>
        <p:spPr>
          <a:xfrm>
            <a:off x="10837992" y="5592511"/>
            <a:ext cx="7448421" cy="31503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6" name="正方形/長方形 5"/>
          <p:cNvSpPr/>
          <p:nvPr userDrawn="1"/>
        </p:nvSpPr>
        <p:spPr>
          <a:xfrm>
            <a:off x="0" y="5582770"/>
            <a:ext cx="7448421" cy="31503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7" name="正方形/長方形 6"/>
          <p:cNvSpPr/>
          <p:nvPr userDrawn="1"/>
        </p:nvSpPr>
        <p:spPr>
          <a:xfrm>
            <a:off x="10837992" y="2184073"/>
            <a:ext cx="7448421" cy="31503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8" name="正方形/長方形 7"/>
          <p:cNvSpPr/>
          <p:nvPr userDrawn="1"/>
        </p:nvSpPr>
        <p:spPr>
          <a:xfrm>
            <a:off x="0" y="2184073"/>
            <a:ext cx="7448421" cy="31503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grpSp>
        <p:nvGrpSpPr>
          <p:cNvPr id="9" name="グループ化 8"/>
          <p:cNvGrpSpPr/>
          <p:nvPr userDrawn="1"/>
        </p:nvGrpSpPr>
        <p:grpSpPr>
          <a:xfrm>
            <a:off x="5863506" y="5582771"/>
            <a:ext cx="3160090" cy="3150350"/>
            <a:chOff x="6037861" y="5413530"/>
            <a:chExt cx="2889225" cy="2880320"/>
          </a:xfrm>
        </p:grpSpPr>
        <p:sp>
          <p:nvSpPr>
            <p:cNvPr id="10" name="涙形 9"/>
            <p:cNvSpPr/>
            <p:nvPr userDrawn="1"/>
          </p:nvSpPr>
          <p:spPr>
            <a:xfrm>
              <a:off x="6037861" y="5413530"/>
              <a:ext cx="2880320" cy="2880320"/>
            </a:xfrm>
            <a:prstGeom prst="teardrop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  <p:sp>
          <p:nvSpPr>
            <p:cNvPr id="11" name="涙形 10"/>
            <p:cNvSpPr/>
            <p:nvPr userDrawn="1"/>
          </p:nvSpPr>
          <p:spPr>
            <a:xfrm>
              <a:off x="6046766" y="5413530"/>
              <a:ext cx="2880320" cy="2880320"/>
            </a:xfrm>
            <a:prstGeom prst="teardrop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  <p:sp>
          <p:nvSpPr>
            <p:cNvPr id="12" name="涙形 11"/>
            <p:cNvSpPr/>
            <p:nvPr userDrawn="1"/>
          </p:nvSpPr>
          <p:spPr>
            <a:xfrm>
              <a:off x="6037861" y="5413530"/>
              <a:ext cx="2880320" cy="2880320"/>
            </a:xfrm>
            <a:prstGeom prst="teardrop">
              <a:avLst/>
            </a:prstGeom>
            <a:solidFill>
              <a:schemeClr val="accent1">
                <a:lumMod val="60000"/>
                <a:lumOff val="40000"/>
              </a:schemeClr>
            </a:solidFill>
            <a:ln w="1270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  <p:sp>
          <p:nvSpPr>
            <p:cNvPr id="13" name="涙形 12"/>
            <p:cNvSpPr/>
            <p:nvPr userDrawn="1"/>
          </p:nvSpPr>
          <p:spPr>
            <a:xfrm>
              <a:off x="6172876" y="5548545"/>
              <a:ext cx="2610290" cy="2610290"/>
            </a:xfrm>
            <a:prstGeom prst="teardrop">
              <a:avLst/>
            </a:prstGeom>
            <a:solidFill>
              <a:schemeClr val="bg1">
                <a:lumMod val="95000"/>
              </a:schemeClr>
            </a:solidFill>
            <a:ln w="1270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</p:grpSp>
      <p:grpSp>
        <p:nvGrpSpPr>
          <p:cNvPr id="14" name="グループ化 13"/>
          <p:cNvGrpSpPr/>
          <p:nvPr userDrawn="1"/>
        </p:nvGrpSpPr>
        <p:grpSpPr>
          <a:xfrm rot="5400000">
            <a:off x="5868376" y="2188943"/>
            <a:ext cx="3160090" cy="3150350"/>
            <a:chOff x="6037861" y="5413530"/>
            <a:chExt cx="2889225" cy="2880320"/>
          </a:xfrm>
        </p:grpSpPr>
        <p:sp>
          <p:nvSpPr>
            <p:cNvPr id="15" name="涙形 14"/>
            <p:cNvSpPr/>
            <p:nvPr userDrawn="1"/>
          </p:nvSpPr>
          <p:spPr>
            <a:xfrm>
              <a:off x="6037861" y="5413530"/>
              <a:ext cx="2880320" cy="2880320"/>
            </a:xfrm>
            <a:prstGeom prst="teardrop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  <p:sp>
          <p:nvSpPr>
            <p:cNvPr id="16" name="涙形 15"/>
            <p:cNvSpPr/>
            <p:nvPr userDrawn="1"/>
          </p:nvSpPr>
          <p:spPr>
            <a:xfrm>
              <a:off x="6046766" y="5413530"/>
              <a:ext cx="2880320" cy="2880320"/>
            </a:xfrm>
            <a:prstGeom prst="teardrop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  <p:sp>
          <p:nvSpPr>
            <p:cNvPr id="17" name="涙形 16"/>
            <p:cNvSpPr/>
            <p:nvPr userDrawn="1"/>
          </p:nvSpPr>
          <p:spPr>
            <a:xfrm>
              <a:off x="6037861" y="5413530"/>
              <a:ext cx="2880320" cy="2880320"/>
            </a:xfrm>
            <a:prstGeom prst="teardrop">
              <a:avLst/>
            </a:prstGeom>
            <a:solidFill>
              <a:schemeClr val="accent1">
                <a:lumMod val="60000"/>
                <a:lumOff val="40000"/>
              </a:schemeClr>
            </a:solidFill>
            <a:ln w="1270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  <p:sp>
          <p:nvSpPr>
            <p:cNvPr id="18" name="涙形 17"/>
            <p:cNvSpPr/>
            <p:nvPr userDrawn="1"/>
          </p:nvSpPr>
          <p:spPr>
            <a:xfrm>
              <a:off x="6172876" y="5548545"/>
              <a:ext cx="2610290" cy="2610290"/>
            </a:xfrm>
            <a:prstGeom prst="teardrop">
              <a:avLst/>
            </a:prstGeom>
            <a:solidFill>
              <a:schemeClr val="bg1">
                <a:lumMod val="95000"/>
              </a:schemeClr>
            </a:solidFill>
            <a:ln w="1270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</p:grpSp>
      <p:grpSp>
        <p:nvGrpSpPr>
          <p:cNvPr id="19" name="グループ化 18"/>
          <p:cNvGrpSpPr/>
          <p:nvPr userDrawn="1"/>
        </p:nvGrpSpPr>
        <p:grpSpPr>
          <a:xfrm rot="10800000">
            <a:off x="9278221" y="2193813"/>
            <a:ext cx="3160090" cy="3150350"/>
            <a:chOff x="6037861" y="5413530"/>
            <a:chExt cx="2889225" cy="2880320"/>
          </a:xfrm>
        </p:grpSpPr>
        <p:sp>
          <p:nvSpPr>
            <p:cNvPr id="20" name="涙形 19"/>
            <p:cNvSpPr/>
            <p:nvPr userDrawn="1"/>
          </p:nvSpPr>
          <p:spPr>
            <a:xfrm>
              <a:off x="6037861" y="5413530"/>
              <a:ext cx="2880320" cy="2880320"/>
            </a:xfrm>
            <a:prstGeom prst="teardrop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  <p:sp>
          <p:nvSpPr>
            <p:cNvPr id="21" name="涙形 20"/>
            <p:cNvSpPr/>
            <p:nvPr userDrawn="1"/>
          </p:nvSpPr>
          <p:spPr>
            <a:xfrm>
              <a:off x="6046766" y="5413530"/>
              <a:ext cx="2880320" cy="2880320"/>
            </a:xfrm>
            <a:prstGeom prst="teardrop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  <p:sp>
          <p:nvSpPr>
            <p:cNvPr id="22" name="涙形 21"/>
            <p:cNvSpPr/>
            <p:nvPr userDrawn="1"/>
          </p:nvSpPr>
          <p:spPr>
            <a:xfrm>
              <a:off x="6037861" y="5413530"/>
              <a:ext cx="2880320" cy="2880320"/>
            </a:xfrm>
            <a:prstGeom prst="teardrop">
              <a:avLst/>
            </a:prstGeom>
            <a:solidFill>
              <a:schemeClr val="accent1">
                <a:lumMod val="60000"/>
                <a:lumOff val="40000"/>
              </a:schemeClr>
            </a:solidFill>
            <a:ln w="1270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  <p:sp>
          <p:nvSpPr>
            <p:cNvPr id="23" name="涙形 22"/>
            <p:cNvSpPr/>
            <p:nvPr userDrawn="1"/>
          </p:nvSpPr>
          <p:spPr>
            <a:xfrm>
              <a:off x="6172876" y="5548545"/>
              <a:ext cx="2610290" cy="2610290"/>
            </a:xfrm>
            <a:prstGeom prst="teardrop">
              <a:avLst/>
            </a:prstGeom>
            <a:solidFill>
              <a:schemeClr val="bg1">
                <a:lumMod val="95000"/>
              </a:schemeClr>
            </a:solidFill>
            <a:ln w="1270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</p:grpSp>
      <p:grpSp>
        <p:nvGrpSpPr>
          <p:cNvPr id="24" name="グループ化 23"/>
          <p:cNvGrpSpPr/>
          <p:nvPr userDrawn="1"/>
        </p:nvGrpSpPr>
        <p:grpSpPr>
          <a:xfrm rot="16200000">
            <a:off x="9273351" y="5587641"/>
            <a:ext cx="3160090" cy="3150350"/>
            <a:chOff x="6037861" y="5413530"/>
            <a:chExt cx="2889225" cy="2880320"/>
          </a:xfrm>
        </p:grpSpPr>
        <p:sp>
          <p:nvSpPr>
            <p:cNvPr id="25" name="涙形 24"/>
            <p:cNvSpPr/>
            <p:nvPr userDrawn="1"/>
          </p:nvSpPr>
          <p:spPr>
            <a:xfrm>
              <a:off x="6037861" y="5413530"/>
              <a:ext cx="2880320" cy="2880320"/>
            </a:xfrm>
            <a:prstGeom prst="teardrop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  <p:sp>
          <p:nvSpPr>
            <p:cNvPr id="26" name="涙形 25"/>
            <p:cNvSpPr/>
            <p:nvPr userDrawn="1"/>
          </p:nvSpPr>
          <p:spPr>
            <a:xfrm>
              <a:off x="6046766" y="5413530"/>
              <a:ext cx="2880320" cy="2880320"/>
            </a:xfrm>
            <a:prstGeom prst="teardrop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  <p:sp>
          <p:nvSpPr>
            <p:cNvPr id="27" name="涙形 26"/>
            <p:cNvSpPr/>
            <p:nvPr userDrawn="1"/>
          </p:nvSpPr>
          <p:spPr>
            <a:xfrm>
              <a:off x="6037861" y="5413530"/>
              <a:ext cx="2880320" cy="2880320"/>
            </a:xfrm>
            <a:prstGeom prst="teardrop">
              <a:avLst/>
            </a:prstGeom>
            <a:solidFill>
              <a:schemeClr val="accent1">
                <a:lumMod val="60000"/>
                <a:lumOff val="40000"/>
              </a:schemeClr>
            </a:solidFill>
            <a:ln w="1270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  <p:sp>
          <p:nvSpPr>
            <p:cNvPr id="28" name="涙形 27"/>
            <p:cNvSpPr/>
            <p:nvPr userDrawn="1"/>
          </p:nvSpPr>
          <p:spPr>
            <a:xfrm>
              <a:off x="6172876" y="5548545"/>
              <a:ext cx="2610290" cy="2610290"/>
            </a:xfrm>
            <a:prstGeom prst="teardrop">
              <a:avLst/>
            </a:prstGeom>
            <a:solidFill>
              <a:schemeClr val="bg1">
                <a:lumMod val="95000"/>
              </a:schemeClr>
            </a:solidFill>
            <a:ln w="1270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</p:grpSp>
      <p:sp>
        <p:nvSpPr>
          <p:cNvPr id="29" name="テキスト プレースホルダー 11"/>
          <p:cNvSpPr>
            <a:spLocks noGrp="1"/>
          </p:cNvSpPr>
          <p:nvPr>
            <p:ph type="body" sz="quarter" idx="15" hasCustomPrompt="1"/>
          </p:nvPr>
        </p:nvSpPr>
        <p:spPr>
          <a:xfrm>
            <a:off x="6262886" y="4066561"/>
            <a:ext cx="2394497" cy="761903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defRPr sz="2400">
                <a:solidFill>
                  <a:schemeClr val="tx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0" name="テキスト プレースホルダー 11"/>
          <p:cNvSpPr>
            <a:spLocks noGrp="1"/>
          </p:cNvSpPr>
          <p:nvPr>
            <p:ph type="body" sz="quarter" idx="16" hasCustomPrompt="1"/>
          </p:nvPr>
        </p:nvSpPr>
        <p:spPr>
          <a:xfrm>
            <a:off x="6262886" y="2713230"/>
            <a:ext cx="2394497" cy="1631084"/>
          </a:xfrm>
        </p:spPr>
        <p:txBody>
          <a:bodyPr anchor="b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88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A</a:t>
            </a:r>
            <a:endParaRPr lang="en-US" dirty="0"/>
          </a:p>
        </p:txBody>
      </p:sp>
      <p:sp>
        <p:nvSpPr>
          <p:cNvPr id="31" name="テキスト プレースホルダー 11"/>
          <p:cNvSpPr>
            <a:spLocks noGrp="1"/>
          </p:cNvSpPr>
          <p:nvPr>
            <p:ph type="body" sz="quarter" idx="17" hasCustomPrompt="1"/>
          </p:nvPr>
        </p:nvSpPr>
        <p:spPr>
          <a:xfrm>
            <a:off x="9674034" y="4066561"/>
            <a:ext cx="2394497" cy="761903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defRPr sz="2400">
                <a:solidFill>
                  <a:schemeClr val="tx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2" name="テキスト プレースホルダー 11"/>
          <p:cNvSpPr>
            <a:spLocks noGrp="1"/>
          </p:cNvSpPr>
          <p:nvPr>
            <p:ph type="body" sz="quarter" idx="18" hasCustomPrompt="1"/>
          </p:nvPr>
        </p:nvSpPr>
        <p:spPr>
          <a:xfrm>
            <a:off x="9674034" y="2713230"/>
            <a:ext cx="2394497" cy="1631084"/>
          </a:xfrm>
        </p:spPr>
        <p:txBody>
          <a:bodyPr anchor="b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88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A</a:t>
            </a:r>
            <a:endParaRPr lang="en-US" dirty="0"/>
          </a:p>
        </p:txBody>
      </p:sp>
      <p:sp>
        <p:nvSpPr>
          <p:cNvPr id="33" name="テキスト プレースホルダー 11"/>
          <p:cNvSpPr>
            <a:spLocks noGrp="1"/>
          </p:cNvSpPr>
          <p:nvPr>
            <p:ph type="body" sz="quarter" idx="19" hasCustomPrompt="1"/>
          </p:nvPr>
        </p:nvSpPr>
        <p:spPr>
          <a:xfrm>
            <a:off x="6244999" y="7351926"/>
            <a:ext cx="2394497" cy="761903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defRPr sz="2400">
                <a:solidFill>
                  <a:schemeClr val="tx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4" name="テキスト プレースホルダー 11"/>
          <p:cNvSpPr>
            <a:spLocks noGrp="1"/>
          </p:cNvSpPr>
          <p:nvPr>
            <p:ph type="body" sz="quarter" idx="20" hasCustomPrompt="1"/>
          </p:nvPr>
        </p:nvSpPr>
        <p:spPr>
          <a:xfrm>
            <a:off x="6244999" y="5998595"/>
            <a:ext cx="2394497" cy="1631084"/>
          </a:xfrm>
        </p:spPr>
        <p:txBody>
          <a:bodyPr anchor="b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88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A</a:t>
            </a:r>
            <a:endParaRPr lang="en-US" dirty="0"/>
          </a:p>
        </p:txBody>
      </p:sp>
      <p:sp>
        <p:nvSpPr>
          <p:cNvPr id="35" name="テキスト プレースホルダー 11"/>
          <p:cNvSpPr>
            <a:spLocks noGrp="1"/>
          </p:cNvSpPr>
          <p:nvPr>
            <p:ph type="body" sz="quarter" idx="21" hasCustomPrompt="1"/>
          </p:nvPr>
        </p:nvSpPr>
        <p:spPr>
          <a:xfrm>
            <a:off x="9656147" y="7351926"/>
            <a:ext cx="2394497" cy="761903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defRPr sz="2400">
                <a:solidFill>
                  <a:schemeClr val="tx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6" name="テキスト プレースホルダー 11"/>
          <p:cNvSpPr>
            <a:spLocks noGrp="1"/>
          </p:cNvSpPr>
          <p:nvPr>
            <p:ph type="body" sz="quarter" idx="22" hasCustomPrompt="1"/>
          </p:nvPr>
        </p:nvSpPr>
        <p:spPr>
          <a:xfrm>
            <a:off x="9656147" y="5998595"/>
            <a:ext cx="2394497" cy="1631084"/>
          </a:xfrm>
        </p:spPr>
        <p:txBody>
          <a:bodyPr anchor="b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88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A</a:t>
            </a:r>
            <a:endParaRPr lang="en-US" dirty="0"/>
          </a:p>
        </p:txBody>
      </p:sp>
      <p:sp>
        <p:nvSpPr>
          <p:cNvPr id="37" name="テキスト プレースホルダー 11"/>
          <p:cNvSpPr>
            <a:spLocks noGrp="1"/>
          </p:cNvSpPr>
          <p:nvPr>
            <p:ph type="body" sz="quarter" idx="23" hasCustomPrompt="1"/>
          </p:nvPr>
        </p:nvSpPr>
        <p:spPr>
          <a:xfrm>
            <a:off x="637261" y="2769138"/>
            <a:ext cx="5040560" cy="2205245"/>
          </a:xfrm>
        </p:spPr>
        <p:txBody>
          <a:bodyPr anchor="ctr">
            <a:noAutofit/>
          </a:bodyPr>
          <a:lstStyle>
            <a:lvl1pPr marL="342900" indent="-360000" algn="l">
              <a:lnSpc>
                <a:spcPct val="120000"/>
              </a:lnSpc>
              <a:buClr>
                <a:schemeClr val="accent1"/>
              </a:buClr>
              <a:buFont typeface="Wingdings" panose="05000000000000000000" pitchFamily="2" charset="2"/>
              <a:buChar char="u"/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8" name="テキスト プレースホルダー 11"/>
          <p:cNvSpPr>
            <a:spLocks noGrp="1"/>
          </p:cNvSpPr>
          <p:nvPr>
            <p:ph type="body" sz="quarter" idx="24" hasCustomPrompt="1"/>
          </p:nvPr>
        </p:nvSpPr>
        <p:spPr>
          <a:xfrm>
            <a:off x="637261" y="5964493"/>
            <a:ext cx="5040560" cy="2205245"/>
          </a:xfrm>
        </p:spPr>
        <p:txBody>
          <a:bodyPr anchor="ctr">
            <a:noAutofit/>
          </a:bodyPr>
          <a:lstStyle>
            <a:lvl1pPr marL="342900" indent="-360000" algn="l">
              <a:lnSpc>
                <a:spcPct val="120000"/>
              </a:lnSpc>
              <a:buClr>
                <a:schemeClr val="accent1"/>
              </a:buClr>
              <a:buFont typeface="Wingdings" panose="05000000000000000000" pitchFamily="2" charset="2"/>
              <a:buChar char="u"/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9" name="テキスト プレースホルダー 11"/>
          <p:cNvSpPr>
            <a:spLocks noGrp="1"/>
          </p:cNvSpPr>
          <p:nvPr>
            <p:ph type="body" sz="quarter" idx="25" hasCustomPrompt="1"/>
          </p:nvPr>
        </p:nvSpPr>
        <p:spPr>
          <a:xfrm>
            <a:off x="12608591" y="2814143"/>
            <a:ext cx="5040560" cy="2205245"/>
          </a:xfrm>
        </p:spPr>
        <p:txBody>
          <a:bodyPr anchor="ctr">
            <a:noAutofit/>
          </a:bodyPr>
          <a:lstStyle>
            <a:lvl1pPr marL="342900" indent="-360000" algn="l">
              <a:lnSpc>
                <a:spcPct val="120000"/>
              </a:lnSpc>
              <a:buClr>
                <a:schemeClr val="accent1"/>
              </a:buClr>
              <a:buFont typeface="Wingdings" panose="05000000000000000000" pitchFamily="2" charset="2"/>
              <a:buChar char="u"/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40" name="テキスト プレースホルダー 11"/>
          <p:cNvSpPr>
            <a:spLocks noGrp="1"/>
          </p:cNvSpPr>
          <p:nvPr>
            <p:ph type="body" sz="quarter" idx="26" hasCustomPrompt="1"/>
          </p:nvPr>
        </p:nvSpPr>
        <p:spPr>
          <a:xfrm>
            <a:off x="12608591" y="6009498"/>
            <a:ext cx="5040560" cy="2205245"/>
          </a:xfrm>
        </p:spPr>
        <p:txBody>
          <a:bodyPr anchor="ctr">
            <a:noAutofit/>
          </a:bodyPr>
          <a:lstStyle>
            <a:lvl1pPr marL="342900" indent="-360000" algn="l">
              <a:lnSpc>
                <a:spcPct val="120000"/>
              </a:lnSpc>
              <a:buClr>
                <a:schemeClr val="accent1"/>
              </a:buClr>
              <a:buFont typeface="Wingdings" panose="05000000000000000000" pitchFamily="2" charset="2"/>
              <a:buChar char="u"/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41" name="図プレースホルダー 7"/>
          <p:cNvSpPr>
            <a:spLocks noGrp="1"/>
          </p:cNvSpPr>
          <p:nvPr>
            <p:ph type="pic" sz="quarter" idx="37" hasCustomPrompt="1"/>
          </p:nvPr>
        </p:nvSpPr>
        <p:spPr>
          <a:xfrm>
            <a:off x="637261" y="1546270"/>
            <a:ext cx="1222868" cy="1222868"/>
          </a:xfrm>
        </p:spPr>
        <p:txBody>
          <a:bodyPr>
            <a:normAutofit/>
          </a:bodyPr>
          <a:lstStyle>
            <a:lvl1pPr>
              <a:defRPr sz="1600"/>
            </a:lvl1pPr>
          </a:lstStyle>
          <a:p>
            <a:r>
              <a:rPr kumimoji="1" lang="en-US" altLang="ja-JP" dirty="0" smtClean="0"/>
              <a:t>ICON</a:t>
            </a:r>
            <a:endParaRPr kumimoji="1" lang="ja-JP" altLang="en-US" dirty="0"/>
          </a:p>
        </p:txBody>
      </p:sp>
      <p:sp>
        <p:nvSpPr>
          <p:cNvPr id="42" name="図プレースホルダー 7"/>
          <p:cNvSpPr>
            <a:spLocks noGrp="1"/>
          </p:cNvSpPr>
          <p:nvPr>
            <p:ph type="pic" sz="quarter" idx="38" hasCustomPrompt="1"/>
          </p:nvPr>
        </p:nvSpPr>
        <p:spPr>
          <a:xfrm>
            <a:off x="16434016" y="1572639"/>
            <a:ext cx="1222868" cy="1222868"/>
          </a:xfrm>
        </p:spPr>
        <p:txBody>
          <a:bodyPr>
            <a:normAutofit/>
          </a:bodyPr>
          <a:lstStyle>
            <a:lvl1pPr>
              <a:defRPr sz="1600"/>
            </a:lvl1pPr>
          </a:lstStyle>
          <a:p>
            <a:r>
              <a:rPr kumimoji="1" lang="en-US" altLang="ja-JP" dirty="0" smtClean="0"/>
              <a:t>ICON</a:t>
            </a:r>
            <a:endParaRPr kumimoji="1" lang="ja-JP" altLang="en-US" dirty="0"/>
          </a:p>
        </p:txBody>
      </p:sp>
      <p:sp>
        <p:nvSpPr>
          <p:cNvPr id="43" name="図プレースホルダー 7"/>
          <p:cNvSpPr>
            <a:spLocks noGrp="1"/>
          </p:cNvSpPr>
          <p:nvPr>
            <p:ph type="pic" sz="quarter" idx="39" hasCustomPrompt="1"/>
          </p:nvPr>
        </p:nvSpPr>
        <p:spPr>
          <a:xfrm>
            <a:off x="637261" y="8169738"/>
            <a:ext cx="1222868" cy="1222868"/>
          </a:xfrm>
        </p:spPr>
        <p:txBody>
          <a:bodyPr>
            <a:normAutofit/>
          </a:bodyPr>
          <a:lstStyle>
            <a:lvl1pPr>
              <a:defRPr sz="1600"/>
            </a:lvl1pPr>
          </a:lstStyle>
          <a:p>
            <a:r>
              <a:rPr kumimoji="1" lang="en-US" altLang="ja-JP" dirty="0" smtClean="0"/>
              <a:t>ICON</a:t>
            </a:r>
            <a:endParaRPr kumimoji="1" lang="ja-JP" altLang="en-US" dirty="0"/>
          </a:p>
        </p:txBody>
      </p:sp>
      <p:sp>
        <p:nvSpPr>
          <p:cNvPr id="44" name="図プレースホルダー 7"/>
          <p:cNvSpPr>
            <a:spLocks noGrp="1"/>
          </p:cNvSpPr>
          <p:nvPr>
            <p:ph type="pic" sz="quarter" idx="40" hasCustomPrompt="1"/>
          </p:nvPr>
        </p:nvSpPr>
        <p:spPr>
          <a:xfrm>
            <a:off x="16434016" y="8196107"/>
            <a:ext cx="1222868" cy="1222868"/>
          </a:xfrm>
        </p:spPr>
        <p:txBody>
          <a:bodyPr>
            <a:normAutofit/>
          </a:bodyPr>
          <a:lstStyle>
            <a:lvl1pPr>
              <a:defRPr sz="1600"/>
            </a:lvl1pPr>
          </a:lstStyle>
          <a:p>
            <a:r>
              <a:rPr kumimoji="1" lang="en-US" altLang="ja-JP" dirty="0" smtClean="0"/>
              <a:t>ICON</a:t>
            </a:r>
            <a:endParaRPr kumimoji="1" lang="ja-JP" altLang="en-US" dirty="0"/>
          </a:p>
        </p:txBody>
      </p:sp>
    </p:spTree>
    <p:extLst>
      <p:ext uri="{BB962C8B-B14F-4D97-AF65-F5344CB8AC3E}">
        <p14:creationId xmlns:p14="http://schemas.microsoft.com/office/powerpoint/2010/main" val="226854974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6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6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6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12" decel="10000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12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12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3" decel="100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3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3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9" decel="100000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9" decel="10000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9" decel="10000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1250"/>
                            </p:stCondLst>
                            <p:childTnLst>
                              <p:par>
                                <p:cTn id="54" presetID="22" presetClass="entr" presetSubtype="2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56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9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2250"/>
                            </p:stCondLst>
                            <p:childTnLst>
                              <p:par>
                                <p:cTn id="64" presetID="22" presetClass="entr" presetSubtype="8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6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9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2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3250"/>
                            </p:stCondLst>
                            <p:childTnLst>
                              <p:par>
                                <p:cTn id="74" presetID="22" presetClass="entr" presetSubtype="2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6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9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2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4250"/>
                            </p:stCondLst>
                            <p:childTnLst>
                              <p:par>
                                <p:cTn id="84" presetID="22" presetClass="entr" presetSubtype="8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6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7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9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0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2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6" grpId="0" animBg="1"/>
      <p:bldP spid="7" grpId="0" animBg="1"/>
      <p:bldP spid="8" grpId="0" animBg="1"/>
      <p:bldP spid="29" grpId="0" build="p">
        <p:tmplLst>
          <p:tmpl lvl="1">
            <p:tnLst>
              <p:par>
                <p:cTn presetID="2" presetClass="entr" presetSubtype="6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0" grpId="0" build="p">
        <p:tmplLst>
          <p:tmpl lvl="1">
            <p:tnLst>
              <p:par>
                <p:cTn presetID="2" presetClass="entr" presetSubtype="6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1" grpId="0" build="p">
        <p:tmplLst>
          <p:tmpl lvl="1">
            <p:tnLst>
              <p:par>
                <p:cTn presetID="2" presetClass="entr" presetSubtype="12" decel="10000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2" grpId="0" build="p">
        <p:tmplLst>
          <p:tmpl lvl="1">
            <p:tnLst>
              <p:par>
                <p:cTn presetID="2" presetClass="entr" presetSubtype="12" decel="10000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3" grpId="0" build="p">
        <p:tmplLst>
          <p:tmpl lvl="1">
            <p:tnLst>
              <p:par>
                <p:cTn presetID="2" presetClass="entr" presetSubtype="3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0-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4" grpId="0" build="p">
        <p:tmplLst>
          <p:tmpl lvl="1">
            <p:tnLst>
              <p:par>
                <p:cTn presetID="2" presetClass="entr" presetSubtype="3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0-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5" grpId="0" build="p">
        <p:tmplLst>
          <p:tmpl lvl="1">
            <p:tnLst>
              <p:par>
                <p:cTn presetID="2" presetClass="entr" presetSubtype="9" decel="100000" fill="hold" nodeType="withEffect">
                  <p:stCondLst>
                    <p:cond delay="7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0-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6" grpId="0" build="p">
        <p:tmplLst>
          <p:tmpl lvl="1">
            <p:tnLst>
              <p:par>
                <p:cTn presetID="2" presetClass="entr" presetSubtype="9" decel="100000" fill="hold" nodeType="withEffect">
                  <p:stCondLst>
                    <p:cond delay="7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0-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7" grpId="0">
        <p:tmplLst>
          <p:tmpl>
            <p:tnLst>
              <p:par>
                <p:cTn presetID="10" presetClass="entr" presetSubtype="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8" grpId="0">
        <p:tmplLst>
          <p:tmpl>
            <p:tnLst>
              <p:par>
                <p:cTn presetID="10" presetClass="entr" presetSubtype="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9" grpId="0">
        <p:tmplLst>
          <p:tmpl>
            <p:tnLst>
              <p:par>
                <p:cTn presetID="10" presetClass="entr" presetSubtype="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0" grpId="0">
        <p:tmplLst>
          <p:tmpl>
            <p:tnLst>
              <p:par>
                <p:cTn presetID="10" presetClass="entr" presetSubtype="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4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1" grpId="0"/>
      <p:bldP spid="42" grpId="0"/>
      <p:bldP spid="43" grpId="0"/>
      <p:bldP spid="44" grpId="0"/>
    </p:bldLst>
  </p:timing>
</p:sldLayout>
</file>

<file path=ppt/slideLayouts/slideLayout57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x4 Images 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en-US" altLang="ja-JP" dirty="0" smtClean="0"/>
              <a:t>SLIDE TITLE HERE</a:t>
            </a:r>
            <a:endParaRPr kumimoji="1" lang="ja-JP" altLang="en-US" dirty="0"/>
          </a:p>
        </p:txBody>
      </p: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  <a:alpha val="70000"/>
                  </a:prstClr>
                </a:solidFill>
              </a:rPr>
              <a:t>The Power of PowerPoint | thepopp.com</a:t>
            </a:r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87164BF-D67A-46C0-81D2-5BAF67C00C80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  <p:sp>
        <p:nvSpPr>
          <p:cNvPr id="5" name="円/楕円 4"/>
          <p:cNvSpPr/>
          <p:nvPr userDrawn="1"/>
        </p:nvSpPr>
        <p:spPr>
          <a:xfrm>
            <a:off x="1498356" y="1634381"/>
            <a:ext cx="3063774" cy="3064040"/>
          </a:xfrm>
          <a:prstGeom prst="ellipse">
            <a:avLst/>
          </a:prstGeom>
          <a:solidFill>
            <a:schemeClr val="accent1">
              <a:lumMod val="20000"/>
              <a:lumOff val="80000"/>
              <a:alpha val="30000"/>
            </a:schemeClr>
          </a:solidFill>
          <a:ln w="12700">
            <a:solidFill>
              <a:schemeClr val="accent1"/>
            </a:solidFill>
            <a:prstDash val="dash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 sz="2400" dirty="0" smtClean="0">
              <a:solidFill>
                <a:prstClr val="black"/>
              </a:solidFill>
              <a:latin typeface="Roboto Condensed Light"/>
            </a:endParaRPr>
          </a:p>
        </p:txBody>
      </p:sp>
      <p:sp>
        <p:nvSpPr>
          <p:cNvPr id="6" name="図プレースホルダー 9"/>
          <p:cNvSpPr>
            <a:spLocks noGrp="1"/>
          </p:cNvSpPr>
          <p:nvPr>
            <p:ph type="pic" sz="quarter" idx="12" hasCustomPrompt="1"/>
          </p:nvPr>
        </p:nvSpPr>
        <p:spPr>
          <a:xfrm>
            <a:off x="1644130" y="1780168"/>
            <a:ext cx="2772227" cy="2772467"/>
          </a:xfrm>
          <a:prstGeom prst="ellipse">
            <a:avLst/>
          </a:prstGeom>
        </p:spPr>
        <p:txBody>
          <a:bodyPr/>
          <a:lstStyle>
            <a:lvl1pPr>
              <a:defRPr/>
            </a:lvl1pPr>
          </a:lstStyle>
          <a:p>
            <a:r>
              <a:rPr kumimoji="1" lang="en-US" altLang="ja-JP" dirty="0" smtClean="0"/>
              <a:t>Add Image</a:t>
            </a:r>
            <a:endParaRPr kumimoji="1" lang="ja-JP" altLang="en-US" dirty="0"/>
          </a:p>
        </p:txBody>
      </p:sp>
      <p:sp>
        <p:nvSpPr>
          <p:cNvPr id="7" name="テキスト プレースホルダー 6"/>
          <p:cNvSpPr>
            <a:spLocks noGrp="1"/>
          </p:cNvSpPr>
          <p:nvPr>
            <p:ph type="body" sz="quarter" idx="16" hasCustomPrompt="1"/>
          </p:nvPr>
        </p:nvSpPr>
        <p:spPr>
          <a:xfrm>
            <a:off x="1087311" y="4784731"/>
            <a:ext cx="3885863" cy="673804"/>
          </a:xfrm>
          <a:prstGeom prst="rect">
            <a:avLst/>
          </a:prstGeom>
        </p:spPr>
        <p:txBody>
          <a:bodyPr anchor="t">
            <a:normAutofit/>
          </a:bodyPr>
          <a:lstStyle>
            <a:lvl1pPr marL="0" indent="0" algn="ctr">
              <a:buNone/>
              <a:defRPr sz="2800" baseline="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kumimoji="1" lang="en-US" altLang="ja-JP" dirty="0" smtClean="0"/>
              <a:t>TEXT HERE</a:t>
            </a:r>
            <a:endParaRPr kumimoji="1" lang="ja-JP" altLang="en-US" dirty="0"/>
          </a:p>
        </p:txBody>
      </p:sp>
      <p:sp>
        <p:nvSpPr>
          <p:cNvPr id="8" name="円/楕円 7"/>
          <p:cNvSpPr/>
          <p:nvPr userDrawn="1"/>
        </p:nvSpPr>
        <p:spPr>
          <a:xfrm>
            <a:off x="5548806" y="1634380"/>
            <a:ext cx="3063774" cy="3064040"/>
          </a:xfrm>
          <a:prstGeom prst="ellipse">
            <a:avLst/>
          </a:prstGeom>
          <a:solidFill>
            <a:schemeClr val="accent1">
              <a:lumMod val="20000"/>
              <a:lumOff val="80000"/>
              <a:alpha val="30000"/>
            </a:schemeClr>
          </a:solidFill>
          <a:ln w="12700">
            <a:solidFill>
              <a:schemeClr val="accent1"/>
            </a:solidFill>
            <a:prstDash val="dash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 sz="2400" dirty="0" smtClean="0">
              <a:solidFill>
                <a:prstClr val="black"/>
              </a:solidFill>
              <a:latin typeface="Roboto Condensed Light"/>
            </a:endParaRPr>
          </a:p>
        </p:txBody>
      </p:sp>
      <p:sp>
        <p:nvSpPr>
          <p:cNvPr id="9" name="図プレースホルダー 9"/>
          <p:cNvSpPr>
            <a:spLocks noGrp="1"/>
          </p:cNvSpPr>
          <p:nvPr>
            <p:ph type="pic" sz="quarter" idx="17" hasCustomPrompt="1"/>
          </p:nvPr>
        </p:nvSpPr>
        <p:spPr>
          <a:xfrm>
            <a:off x="5694580" y="1780167"/>
            <a:ext cx="2772227" cy="2772467"/>
          </a:xfrm>
          <a:prstGeom prst="ellipse">
            <a:avLst/>
          </a:prstGeom>
        </p:spPr>
        <p:txBody>
          <a:bodyPr/>
          <a:lstStyle>
            <a:lvl1pPr>
              <a:defRPr/>
            </a:lvl1pPr>
          </a:lstStyle>
          <a:p>
            <a:r>
              <a:rPr kumimoji="1" lang="en-US" altLang="ja-JP" dirty="0" smtClean="0"/>
              <a:t>Add Image</a:t>
            </a:r>
            <a:endParaRPr kumimoji="1" lang="ja-JP" altLang="en-US" dirty="0"/>
          </a:p>
        </p:txBody>
      </p:sp>
      <p:sp>
        <p:nvSpPr>
          <p:cNvPr id="10" name="テキスト プレースホルダー 6"/>
          <p:cNvSpPr>
            <a:spLocks noGrp="1"/>
          </p:cNvSpPr>
          <p:nvPr>
            <p:ph type="body" sz="quarter" idx="18" hasCustomPrompt="1"/>
          </p:nvPr>
        </p:nvSpPr>
        <p:spPr>
          <a:xfrm>
            <a:off x="5137761" y="4784730"/>
            <a:ext cx="3885863" cy="673804"/>
          </a:xfrm>
          <a:prstGeom prst="rect">
            <a:avLst/>
          </a:prstGeom>
        </p:spPr>
        <p:txBody>
          <a:bodyPr anchor="t">
            <a:normAutofit/>
          </a:bodyPr>
          <a:lstStyle>
            <a:lvl1pPr marL="0" indent="0" algn="ctr">
              <a:buNone/>
              <a:defRPr sz="2800" baseline="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kumimoji="1" lang="en-US" altLang="ja-JP" dirty="0" smtClean="0"/>
              <a:t>TEXT HERE</a:t>
            </a:r>
            <a:endParaRPr kumimoji="1" lang="ja-JP" altLang="en-US" dirty="0"/>
          </a:p>
        </p:txBody>
      </p:sp>
      <p:sp>
        <p:nvSpPr>
          <p:cNvPr id="11" name="円/楕円 10"/>
          <p:cNvSpPr/>
          <p:nvPr userDrawn="1"/>
        </p:nvSpPr>
        <p:spPr>
          <a:xfrm>
            <a:off x="9612852" y="1634381"/>
            <a:ext cx="3063774" cy="3064040"/>
          </a:xfrm>
          <a:prstGeom prst="ellipse">
            <a:avLst/>
          </a:prstGeom>
          <a:solidFill>
            <a:schemeClr val="accent1">
              <a:lumMod val="20000"/>
              <a:lumOff val="80000"/>
              <a:alpha val="30000"/>
            </a:schemeClr>
          </a:solidFill>
          <a:ln w="12700">
            <a:solidFill>
              <a:schemeClr val="accent1"/>
            </a:solidFill>
            <a:prstDash val="dash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 sz="2400" dirty="0" smtClean="0">
              <a:solidFill>
                <a:prstClr val="black"/>
              </a:solidFill>
              <a:latin typeface="Roboto Condensed Light"/>
            </a:endParaRPr>
          </a:p>
        </p:txBody>
      </p:sp>
      <p:sp>
        <p:nvSpPr>
          <p:cNvPr id="12" name="図プレースホルダー 9"/>
          <p:cNvSpPr>
            <a:spLocks noGrp="1"/>
          </p:cNvSpPr>
          <p:nvPr>
            <p:ph type="pic" sz="quarter" idx="19" hasCustomPrompt="1"/>
          </p:nvPr>
        </p:nvSpPr>
        <p:spPr>
          <a:xfrm>
            <a:off x="9758626" y="1780168"/>
            <a:ext cx="2772227" cy="2772467"/>
          </a:xfrm>
          <a:prstGeom prst="ellipse">
            <a:avLst/>
          </a:prstGeom>
        </p:spPr>
        <p:txBody>
          <a:bodyPr/>
          <a:lstStyle>
            <a:lvl1pPr>
              <a:defRPr/>
            </a:lvl1pPr>
          </a:lstStyle>
          <a:p>
            <a:r>
              <a:rPr kumimoji="1" lang="en-US" altLang="ja-JP" dirty="0" smtClean="0"/>
              <a:t>Add Image</a:t>
            </a:r>
            <a:endParaRPr kumimoji="1" lang="ja-JP" altLang="en-US" dirty="0"/>
          </a:p>
        </p:txBody>
      </p:sp>
      <p:sp>
        <p:nvSpPr>
          <p:cNvPr id="13" name="テキスト プレースホルダー 6"/>
          <p:cNvSpPr>
            <a:spLocks noGrp="1"/>
          </p:cNvSpPr>
          <p:nvPr>
            <p:ph type="body" sz="quarter" idx="20" hasCustomPrompt="1"/>
          </p:nvPr>
        </p:nvSpPr>
        <p:spPr>
          <a:xfrm>
            <a:off x="9201807" y="4784731"/>
            <a:ext cx="3885863" cy="673804"/>
          </a:xfrm>
          <a:prstGeom prst="rect">
            <a:avLst/>
          </a:prstGeom>
        </p:spPr>
        <p:txBody>
          <a:bodyPr anchor="t">
            <a:normAutofit/>
          </a:bodyPr>
          <a:lstStyle>
            <a:lvl1pPr marL="0" indent="0" algn="ctr">
              <a:buNone/>
              <a:defRPr sz="2800" baseline="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kumimoji="1" lang="en-US" altLang="ja-JP" dirty="0" smtClean="0"/>
              <a:t>TEXT HERE</a:t>
            </a:r>
            <a:endParaRPr kumimoji="1" lang="ja-JP" altLang="en-US" dirty="0"/>
          </a:p>
        </p:txBody>
      </p:sp>
      <p:sp>
        <p:nvSpPr>
          <p:cNvPr id="14" name="円/楕円 13"/>
          <p:cNvSpPr/>
          <p:nvPr userDrawn="1"/>
        </p:nvSpPr>
        <p:spPr>
          <a:xfrm>
            <a:off x="13663302" y="1634380"/>
            <a:ext cx="3063774" cy="3064040"/>
          </a:xfrm>
          <a:prstGeom prst="ellipse">
            <a:avLst/>
          </a:prstGeom>
          <a:solidFill>
            <a:schemeClr val="accent1">
              <a:lumMod val="20000"/>
              <a:lumOff val="80000"/>
              <a:alpha val="30000"/>
            </a:schemeClr>
          </a:solidFill>
          <a:ln w="12700">
            <a:solidFill>
              <a:schemeClr val="accent1"/>
            </a:solidFill>
            <a:prstDash val="dash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 sz="2400" dirty="0" smtClean="0">
              <a:solidFill>
                <a:prstClr val="black"/>
              </a:solidFill>
              <a:latin typeface="Roboto Condensed Light"/>
            </a:endParaRPr>
          </a:p>
        </p:txBody>
      </p:sp>
      <p:sp>
        <p:nvSpPr>
          <p:cNvPr id="15" name="図プレースホルダー 9"/>
          <p:cNvSpPr>
            <a:spLocks noGrp="1"/>
          </p:cNvSpPr>
          <p:nvPr>
            <p:ph type="pic" sz="quarter" idx="21" hasCustomPrompt="1"/>
          </p:nvPr>
        </p:nvSpPr>
        <p:spPr>
          <a:xfrm>
            <a:off x="13809076" y="1780167"/>
            <a:ext cx="2772227" cy="2772467"/>
          </a:xfrm>
          <a:prstGeom prst="ellipse">
            <a:avLst/>
          </a:prstGeom>
        </p:spPr>
        <p:txBody>
          <a:bodyPr/>
          <a:lstStyle>
            <a:lvl1pPr>
              <a:defRPr/>
            </a:lvl1pPr>
          </a:lstStyle>
          <a:p>
            <a:r>
              <a:rPr kumimoji="1" lang="en-US" altLang="ja-JP" dirty="0" smtClean="0"/>
              <a:t>Add Image</a:t>
            </a:r>
            <a:endParaRPr kumimoji="1" lang="ja-JP" altLang="en-US" dirty="0"/>
          </a:p>
        </p:txBody>
      </p:sp>
      <p:sp>
        <p:nvSpPr>
          <p:cNvPr id="16" name="テキスト プレースホルダー 6"/>
          <p:cNvSpPr>
            <a:spLocks noGrp="1"/>
          </p:cNvSpPr>
          <p:nvPr>
            <p:ph type="body" sz="quarter" idx="22" hasCustomPrompt="1"/>
          </p:nvPr>
        </p:nvSpPr>
        <p:spPr>
          <a:xfrm>
            <a:off x="13252257" y="4784730"/>
            <a:ext cx="3885863" cy="673804"/>
          </a:xfrm>
          <a:prstGeom prst="rect">
            <a:avLst/>
          </a:prstGeom>
        </p:spPr>
        <p:txBody>
          <a:bodyPr anchor="t">
            <a:normAutofit/>
          </a:bodyPr>
          <a:lstStyle>
            <a:lvl1pPr marL="0" indent="0" algn="ctr">
              <a:buNone/>
              <a:defRPr sz="2800" baseline="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kumimoji="1" lang="en-US" altLang="ja-JP" dirty="0" smtClean="0"/>
              <a:t>TEXT HERE</a:t>
            </a:r>
            <a:endParaRPr kumimoji="1" lang="ja-JP" altLang="en-US" dirty="0"/>
          </a:p>
        </p:txBody>
      </p:sp>
      <p:sp>
        <p:nvSpPr>
          <p:cNvPr id="17" name="円/楕円 16"/>
          <p:cNvSpPr/>
          <p:nvPr userDrawn="1"/>
        </p:nvSpPr>
        <p:spPr>
          <a:xfrm>
            <a:off x="1498356" y="5711370"/>
            <a:ext cx="3063774" cy="3064040"/>
          </a:xfrm>
          <a:prstGeom prst="ellipse">
            <a:avLst/>
          </a:prstGeom>
          <a:solidFill>
            <a:schemeClr val="accent1">
              <a:lumMod val="20000"/>
              <a:lumOff val="80000"/>
              <a:alpha val="30000"/>
            </a:schemeClr>
          </a:solidFill>
          <a:ln w="12700">
            <a:solidFill>
              <a:schemeClr val="accent1"/>
            </a:solidFill>
            <a:prstDash val="dash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 sz="2400" dirty="0" smtClean="0">
              <a:solidFill>
                <a:prstClr val="black"/>
              </a:solidFill>
              <a:latin typeface="Roboto Condensed Light"/>
            </a:endParaRPr>
          </a:p>
        </p:txBody>
      </p:sp>
      <p:sp>
        <p:nvSpPr>
          <p:cNvPr id="18" name="図プレースホルダー 9"/>
          <p:cNvSpPr>
            <a:spLocks noGrp="1"/>
          </p:cNvSpPr>
          <p:nvPr>
            <p:ph type="pic" sz="quarter" idx="23" hasCustomPrompt="1"/>
          </p:nvPr>
        </p:nvSpPr>
        <p:spPr>
          <a:xfrm>
            <a:off x="1644130" y="5857157"/>
            <a:ext cx="2772227" cy="2772467"/>
          </a:xfrm>
          <a:prstGeom prst="ellipse">
            <a:avLst/>
          </a:prstGeom>
        </p:spPr>
        <p:txBody>
          <a:bodyPr/>
          <a:lstStyle>
            <a:lvl1pPr>
              <a:defRPr/>
            </a:lvl1pPr>
          </a:lstStyle>
          <a:p>
            <a:r>
              <a:rPr kumimoji="1" lang="en-US" altLang="ja-JP" dirty="0" smtClean="0"/>
              <a:t>Add Image</a:t>
            </a:r>
            <a:endParaRPr kumimoji="1" lang="ja-JP" altLang="en-US" dirty="0"/>
          </a:p>
        </p:txBody>
      </p:sp>
      <p:sp>
        <p:nvSpPr>
          <p:cNvPr id="19" name="テキスト プレースホルダー 6"/>
          <p:cNvSpPr>
            <a:spLocks noGrp="1"/>
          </p:cNvSpPr>
          <p:nvPr>
            <p:ph type="body" sz="quarter" idx="24" hasCustomPrompt="1"/>
          </p:nvPr>
        </p:nvSpPr>
        <p:spPr>
          <a:xfrm>
            <a:off x="1087311" y="8835181"/>
            <a:ext cx="3885863" cy="673804"/>
          </a:xfrm>
          <a:prstGeom prst="rect">
            <a:avLst/>
          </a:prstGeom>
        </p:spPr>
        <p:txBody>
          <a:bodyPr anchor="t">
            <a:normAutofit/>
          </a:bodyPr>
          <a:lstStyle>
            <a:lvl1pPr marL="0" indent="0" algn="ctr">
              <a:buNone/>
              <a:defRPr sz="2800" baseline="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kumimoji="1" lang="en-US" altLang="ja-JP" dirty="0" smtClean="0"/>
              <a:t>TEXT HERE</a:t>
            </a:r>
            <a:endParaRPr kumimoji="1" lang="ja-JP" altLang="en-US" dirty="0"/>
          </a:p>
        </p:txBody>
      </p:sp>
      <p:sp>
        <p:nvSpPr>
          <p:cNvPr id="20" name="円/楕円 19"/>
          <p:cNvSpPr/>
          <p:nvPr userDrawn="1"/>
        </p:nvSpPr>
        <p:spPr>
          <a:xfrm>
            <a:off x="5548806" y="5711369"/>
            <a:ext cx="3063774" cy="3064040"/>
          </a:xfrm>
          <a:prstGeom prst="ellipse">
            <a:avLst/>
          </a:prstGeom>
          <a:solidFill>
            <a:schemeClr val="accent1">
              <a:lumMod val="20000"/>
              <a:lumOff val="80000"/>
              <a:alpha val="30000"/>
            </a:schemeClr>
          </a:solidFill>
          <a:ln w="12700">
            <a:solidFill>
              <a:schemeClr val="accent1"/>
            </a:solidFill>
            <a:prstDash val="dash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 sz="2400" dirty="0" smtClean="0">
              <a:solidFill>
                <a:prstClr val="black"/>
              </a:solidFill>
              <a:latin typeface="Roboto Condensed Light"/>
            </a:endParaRPr>
          </a:p>
        </p:txBody>
      </p:sp>
      <p:sp>
        <p:nvSpPr>
          <p:cNvPr id="21" name="図プレースホルダー 9"/>
          <p:cNvSpPr>
            <a:spLocks noGrp="1"/>
          </p:cNvSpPr>
          <p:nvPr>
            <p:ph type="pic" sz="quarter" idx="25" hasCustomPrompt="1"/>
          </p:nvPr>
        </p:nvSpPr>
        <p:spPr>
          <a:xfrm>
            <a:off x="5694580" y="5857156"/>
            <a:ext cx="2772227" cy="2772467"/>
          </a:xfrm>
          <a:prstGeom prst="ellipse">
            <a:avLst/>
          </a:prstGeom>
        </p:spPr>
        <p:txBody>
          <a:bodyPr/>
          <a:lstStyle>
            <a:lvl1pPr>
              <a:defRPr/>
            </a:lvl1pPr>
          </a:lstStyle>
          <a:p>
            <a:r>
              <a:rPr kumimoji="1" lang="en-US" altLang="ja-JP" dirty="0" smtClean="0"/>
              <a:t>Add Image</a:t>
            </a:r>
            <a:endParaRPr kumimoji="1" lang="ja-JP" altLang="en-US" dirty="0"/>
          </a:p>
        </p:txBody>
      </p:sp>
      <p:sp>
        <p:nvSpPr>
          <p:cNvPr id="22" name="テキスト プレースホルダー 6"/>
          <p:cNvSpPr>
            <a:spLocks noGrp="1"/>
          </p:cNvSpPr>
          <p:nvPr>
            <p:ph type="body" sz="quarter" idx="26" hasCustomPrompt="1"/>
          </p:nvPr>
        </p:nvSpPr>
        <p:spPr>
          <a:xfrm>
            <a:off x="5137761" y="8835180"/>
            <a:ext cx="3885863" cy="673804"/>
          </a:xfrm>
          <a:prstGeom prst="rect">
            <a:avLst/>
          </a:prstGeom>
        </p:spPr>
        <p:txBody>
          <a:bodyPr anchor="t">
            <a:normAutofit/>
          </a:bodyPr>
          <a:lstStyle>
            <a:lvl1pPr marL="0" indent="0" algn="ctr">
              <a:buNone/>
              <a:defRPr sz="2800" baseline="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kumimoji="1" lang="en-US" altLang="ja-JP" dirty="0" smtClean="0"/>
              <a:t>TEXT HERE</a:t>
            </a:r>
            <a:endParaRPr kumimoji="1" lang="ja-JP" altLang="en-US" dirty="0"/>
          </a:p>
        </p:txBody>
      </p:sp>
      <p:sp>
        <p:nvSpPr>
          <p:cNvPr id="23" name="円/楕円 22"/>
          <p:cNvSpPr/>
          <p:nvPr userDrawn="1"/>
        </p:nvSpPr>
        <p:spPr>
          <a:xfrm>
            <a:off x="9612852" y="5711370"/>
            <a:ext cx="3063774" cy="3064040"/>
          </a:xfrm>
          <a:prstGeom prst="ellipse">
            <a:avLst/>
          </a:prstGeom>
          <a:solidFill>
            <a:schemeClr val="accent1">
              <a:lumMod val="20000"/>
              <a:lumOff val="80000"/>
              <a:alpha val="30000"/>
            </a:schemeClr>
          </a:solidFill>
          <a:ln w="12700">
            <a:solidFill>
              <a:schemeClr val="accent1"/>
            </a:solidFill>
            <a:prstDash val="dash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 sz="2400" dirty="0" smtClean="0">
              <a:solidFill>
                <a:prstClr val="black"/>
              </a:solidFill>
              <a:latin typeface="Roboto Condensed Light"/>
            </a:endParaRPr>
          </a:p>
        </p:txBody>
      </p:sp>
      <p:sp>
        <p:nvSpPr>
          <p:cNvPr id="24" name="図プレースホルダー 9"/>
          <p:cNvSpPr>
            <a:spLocks noGrp="1"/>
          </p:cNvSpPr>
          <p:nvPr>
            <p:ph type="pic" sz="quarter" idx="27" hasCustomPrompt="1"/>
          </p:nvPr>
        </p:nvSpPr>
        <p:spPr>
          <a:xfrm>
            <a:off x="9758626" y="5857157"/>
            <a:ext cx="2772227" cy="2772467"/>
          </a:xfrm>
          <a:prstGeom prst="ellipse">
            <a:avLst/>
          </a:prstGeom>
        </p:spPr>
        <p:txBody>
          <a:bodyPr/>
          <a:lstStyle>
            <a:lvl1pPr>
              <a:defRPr/>
            </a:lvl1pPr>
          </a:lstStyle>
          <a:p>
            <a:r>
              <a:rPr kumimoji="1" lang="en-US" altLang="ja-JP" dirty="0" smtClean="0"/>
              <a:t>Add Image</a:t>
            </a:r>
            <a:endParaRPr kumimoji="1" lang="ja-JP" altLang="en-US" dirty="0"/>
          </a:p>
        </p:txBody>
      </p:sp>
      <p:sp>
        <p:nvSpPr>
          <p:cNvPr id="25" name="テキスト プレースホルダー 6"/>
          <p:cNvSpPr>
            <a:spLocks noGrp="1"/>
          </p:cNvSpPr>
          <p:nvPr>
            <p:ph type="body" sz="quarter" idx="28" hasCustomPrompt="1"/>
          </p:nvPr>
        </p:nvSpPr>
        <p:spPr>
          <a:xfrm>
            <a:off x="9201807" y="8835181"/>
            <a:ext cx="3885863" cy="673804"/>
          </a:xfrm>
          <a:prstGeom prst="rect">
            <a:avLst/>
          </a:prstGeom>
        </p:spPr>
        <p:txBody>
          <a:bodyPr anchor="t">
            <a:normAutofit/>
          </a:bodyPr>
          <a:lstStyle>
            <a:lvl1pPr marL="0" indent="0" algn="ctr">
              <a:buNone/>
              <a:defRPr sz="2800" baseline="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kumimoji="1" lang="en-US" altLang="ja-JP" dirty="0" smtClean="0"/>
              <a:t>TEXT HERE</a:t>
            </a:r>
            <a:endParaRPr kumimoji="1" lang="ja-JP" altLang="en-US" dirty="0"/>
          </a:p>
        </p:txBody>
      </p:sp>
      <p:sp>
        <p:nvSpPr>
          <p:cNvPr id="26" name="円/楕円 25"/>
          <p:cNvSpPr/>
          <p:nvPr userDrawn="1"/>
        </p:nvSpPr>
        <p:spPr>
          <a:xfrm>
            <a:off x="13663302" y="5711369"/>
            <a:ext cx="3063774" cy="3064040"/>
          </a:xfrm>
          <a:prstGeom prst="ellipse">
            <a:avLst/>
          </a:prstGeom>
          <a:solidFill>
            <a:schemeClr val="accent1">
              <a:lumMod val="20000"/>
              <a:lumOff val="80000"/>
              <a:alpha val="30000"/>
            </a:schemeClr>
          </a:solidFill>
          <a:ln w="12700">
            <a:solidFill>
              <a:schemeClr val="accent1"/>
            </a:solidFill>
            <a:prstDash val="dash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 sz="2400" dirty="0" smtClean="0">
              <a:solidFill>
                <a:prstClr val="black"/>
              </a:solidFill>
              <a:latin typeface="Roboto Condensed Light"/>
            </a:endParaRPr>
          </a:p>
        </p:txBody>
      </p:sp>
      <p:sp>
        <p:nvSpPr>
          <p:cNvPr id="27" name="図プレースホルダー 9"/>
          <p:cNvSpPr>
            <a:spLocks noGrp="1"/>
          </p:cNvSpPr>
          <p:nvPr>
            <p:ph type="pic" sz="quarter" idx="29" hasCustomPrompt="1"/>
          </p:nvPr>
        </p:nvSpPr>
        <p:spPr>
          <a:xfrm>
            <a:off x="13809076" y="5857156"/>
            <a:ext cx="2772227" cy="2772467"/>
          </a:xfrm>
          <a:prstGeom prst="ellipse">
            <a:avLst/>
          </a:prstGeom>
        </p:spPr>
        <p:txBody>
          <a:bodyPr/>
          <a:lstStyle>
            <a:lvl1pPr>
              <a:defRPr/>
            </a:lvl1pPr>
          </a:lstStyle>
          <a:p>
            <a:r>
              <a:rPr kumimoji="1" lang="en-US" altLang="ja-JP" dirty="0" smtClean="0"/>
              <a:t>Add Image</a:t>
            </a:r>
            <a:endParaRPr kumimoji="1" lang="ja-JP" altLang="en-US" dirty="0"/>
          </a:p>
        </p:txBody>
      </p:sp>
      <p:sp>
        <p:nvSpPr>
          <p:cNvPr id="28" name="テキスト プレースホルダー 6"/>
          <p:cNvSpPr>
            <a:spLocks noGrp="1"/>
          </p:cNvSpPr>
          <p:nvPr>
            <p:ph type="body" sz="quarter" idx="30" hasCustomPrompt="1"/>
          </p:nvPr>
        </p:nvSpPr>
        <p:spPr>
          <a:xfrm>
            <a:off x="13252257" y="8835180"/>
            <a:ext cx="3885863" cy="673804"/>
          </a:xfrm>
          <a:prstGeom prst="rect">
            <a:avLst/>
          </a:prstGeom>
        </p:spPr>
        <p:txBody>
          <a:bodyPr anchor="t">
            <a:normAutofit/>
          </a:bodyPr>
          <a:lstStyle>
            <a:lvl1pPr marL="0" indent="0" algn="ctr">
              <a:buNone/>
              <a:defRPr sz="2800" baseline="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kumimoji="1" lang="en-US" altLang="ja-JP" dirty="0" smtClean="0"/>
              <a:t>TEXT HERE</a:t>
            </a:r>
            <a:endParaRPr kumimoji="1" lang="ja-JP" altLang="en-US" dirty="0"/>
          </a:p>
        </p:txBody>
      </p:sp>
    </p:spTree>
    <p:extLst>
      <p:ext uri="{BB962C8B-B14F-4D97-AF65-F5344CB8AC3E}">
        <p14:creationId xmlns:p14="http://schemas.microsoft.com/office/powerpoint/2010/main" val="309151269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49" presetClass="entr" presetSubtype="0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500"/>
                            </p:stCondLst>
                            <p:childTnLst>
                              <p:par>
                                <p:cTn id="21" presetID="49" presetClass="entr" presetSubtype="0" decel="100000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49" presetClass="entr" presetSubtype="0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1250"/>
                            </p:stCondLst>
                            <p:childTnLst>
                              <p:par>
                                <p:cTn id="37" presetID="49" presetClass="entr" presetSubtype="0" decel="100000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49" presetClass="entr" presetSubtype="0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2000"/>
                            </p:stCondLst>
                            <p:childTnLst>
                              <p:par>
                                <p:cTn id="53" presetID="49" presetClass="entr" presetSubtype="0" decel="100000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49" presetClass="entr" presetSubtype="0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4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2750"/>
                            </p:stCondLst>
                            <p:childTnLst>
                              <p:par>
                                <p:cTn id="69" presetID="49" presetClass="entr" presetSubtype="0" decel="100000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1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4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5" presetID="49" presetClass="entr" presetSubtype="0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7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0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1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3" dur="500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3500"/>
                            </p:stCondLst>
                            <p:childTnLst>
                              <p:par>
                                <p:cTn id="85" presetID="49" presetClass="entr" presetSubtype="0" decel="100000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7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0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1" presetID="49" presetClass="entr" presetSubtype="0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3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4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5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6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7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9" dur="500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>
                            <p:stCondLst>
                              <p:cond delay="4250"/>
                            </p:stCondLst>
                            <p:childTnLst>
                              <p:par>
                                <p:cTn id="101" presetID="49" presetClass="entr" presetSubtype="0" decel="100000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3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4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5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6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7" presetID="49" presetClass="entr" presetSubtype="0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9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0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1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2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3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5" dur="500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6" fill="hold">
                            <p:stCondLst>
                              <p:cond delay="5000"/>
                            </p:stCondLst>
                            <p:childTnLst>
                              <p:par>
                                <p:cTn id="117" presetID="49" presetClass="entr" presetSubtype="0" decel="100000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9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0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1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2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3" presetID="49" presetClass="entr" presetSubtype="0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5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6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7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8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9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1" dur="500"/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6" grpId="0"/>
      <p:bldP spid="7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8" grpId="0" animBg="1"/>
      <p:bldP spid="9" grpId="0"/>
      <p:bldP spid="10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1" grpId="0" animBg="1"/>
      <p:bldP spid="12" grpId="0"/>
      <p:bldP spid="13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4" grpId="0" animBg="1"/>
      <p:bldP spid="15" grpId="0"/>
      <p:bldP spid="16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7" grpId="0" animBg="1"/>
      <p:bldP spid="18" grpId="0"/>
      <p:bldP spid="19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0" grpId="0" animBg="1"/>
      <p:bldP spid="21" grpId="0"/>
      <p:bldP spid="22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3" grpId="0" animBg="1"/>
      <p:bldP spid="24" grpId="0"/>
      <p:bldP spid="25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6" grpId="0" animBg="1"/>
      <p:bldP spid="27" grpId="0"/>
      <p:bldP spid="28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8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57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x4 Images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円/楕円 19"/>
          <p:cNvSpPr/>
          <p:nvPr userDrawn="1"/>
        </p:nvSpPr>
        <p:spPr>
          <a:xfrm>
            <a:off x="1024052" y="1849270"/>
            <a:ext cx="3365500" cy="2608430"/>
          </a:xfrm>
          <a:custGeom>
            <a:avLst/>
            <a:gdLst/>
            <a:ahLst/>
            <a:cxnLst/>
            <a:rect l="l" t="t" r="r" b="b"/>
            <a:pathLst>
              <a:path w="3365500" h="2608430">
                <a:moveTo>
                  <a:pt x="1682750" y="0"/>
                </a:moveTo>
                <a:cubicBezTo>
                  <a:pt x="2612107" y="0"/>
                  <a:pt x="3365500" y="753393"/>
                  <a:pt x="3365500" y="1682750"/>
                </a:cubicBezTo>
                <a:cubicBezTo>
                  <a:pt x="3365500" y="2024906"/>
                  <a:pt x="3263382" y="2343211"/>
                  <a:pt x="3087324" y="2608430"/>
                </a:cubicBezTo>
                <a:lnTo>
                  <a:pt x="278177" y="2608430"/>
                </a:lnTo>
                <a:cubicBezTo>
                  <a:pt x="102119" y="2343211"/>
                  <a:pt x="0" y="2024906"/>
                  <a:pt x="0" y="1682750"/>
                </a:cubicBezTo>
                <a:cubicBezTo>
                  <a:pt x="0" y="753393"/>
                  <a:pt x="753393" y="0"/>
                  <a:pt x="1682750" y="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30000"/>
            </a:schemeClr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2" name="タイトル 1"/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en-US" altLang="ja-JP" dirty="0" smtClean="0"/>
              <a:t>SLIDE TITLE HERE</a:t>
            </a:r>
            <a:endParaRPr kumimoji="1" lang="ja-JP" altLang="en-US" dirty="0"/>
          </a:p>
        </p:txBody>
      </p: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  <a:alpha val="70000"/>
                  </a:prstClr>
                </a:solidFill>
              </a:rPr>
              <a:t>The Power of PowerPoint | thepopp.com</a:t>
            </a:r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87164BF-D67A-46C0-81D2-5BAF67C00C80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  <p:sp>
        <p:nvSpPr>
          <p:cNvPr id="16" name="テキスト プレースホルダー 11"/>
          <p:cNvSpPr>
            <a:spLocks noGrp="1"/>
          </p:cNvSpPr>
          <p:nvPr>
            <p:ph type="body" sz="quarter" idx="16" hasCustomPrompt="1"/>
          </p:nvPr>
        </p:nvSpPr>
        <p:spPr>
          <a:xfrm>
            <a:off x="658927" y="4513430"/>
            <a:ext cx="4095751" cy="720080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defRPr sz="24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9" name="図プレースホルダー 18"/>
          <p:cNvSpPr>
            <a:spLocks noGrp="1"/>
          </p:cNvSpPr>
          <p:nvPr>
            <p:ph type="pic" sz="quarter" idx="17" hasCustomPrompt="1"/>
          </p:nvPr>
        </p:nvSpPr>
        <p:spPr>
          <a:xfrm>
            <a:off x="1214552" y="2030245"/>
            <a:ext cx="2984500" cy="2425700"/>
          </a:xfrm>
          <a:custGeom>
            <a:avLst/>
            <a:gdLst/>
            <a:ahLst/>
            <a:cxnLst/>
            <a:rect l="l" t="t" r="r" b="b"/>
            <a:pathLst>
              <a:path w="2984500" h="2425700">
                <a:moveTo>
                  <a:pt x="1492250" y="0"/>
                </a:moveTo>
                <a:cubicBezTo>
                  <a:pt x="2316397" y="0"/>
                  <a:pt x="2984500" y="668103"/>
                  <a:pt x="2984500" y="1492250"/>
                </a:cubicBezTo>
                <a:cubicBezTo>
                  <a:pt x="2984500" y="1845748"/>
                  <a:pt x="2861585" y="2170537"/>
                  <a:pt x="2655528" y="2425700"/>
                </a:cubicBezTo>
                <a:lnTo>
                  <a:pt x="328973" y="2425700"/>
                </a:lnTo>
                <a:cubicBezTo>
                  <a:pt x="122916" y="2170537"/>
                  <a:pt x="0" y="1845748"/>
                  <a:pt x="0" y="1492250"/>
                </a:cubicBezTo>
                <a:cubicBezTo>
                  <a:pt x="0" y="668103"/>
                  <a:pt x="668103" y="0"/>
                  <a:pt x="1492250" y="0"/>
                </a:cubicBezTo>
                <a:close/>
              </a:path>
            </a:pathLst>
          </a:custGeom>
        </p:spPr>
        <p:txBody>
          <a:bodyPr/>
          <a:lstStyle/>
          <a:p>
            <a:r>
              <a:rPr kumimoji="1" lang="en-US" altLang="ja-JP" dirty="0" smtClean="0"/>
              <a:t> </a:t>
            </a:r>
            <a:endParaRPr kumimoji="1" lang="ja-JP" altLang="en-US" dirty="0"/>
          </a:p>
        </p:txBody>
      </p:sp>
      <p:cxnSp>
        <p:nvCxnSpPr>
          <p:cNvPr id="23" name="直線コネクタ 22"/>
          <p:cNvCxnSpPr/>
          <p:nvPr userDrawn="1"/>
        </p:nvCxnSpPr>
        <p:spPr>
          <a:xfrm>
            <a:off x="906314" y="4461671"/>
            <a:ext cx="3600000" cy="0"/>
          </a:xfrm>
          <a:prstGeom prst="line">
            <a:avLst/>
          </a:prstGeom>
          <a:ln w="12700">
            <a:solidFill>
              <a:schemeClr val="accent1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円/楕円 19"/>
          <p:cNvSpPr/>
          <p:nvPr userDrawn="1"/>
        </p:nvSpPr>
        <p:spPr>
          <a:xfrm>
            <a:off x="5285379" y="1849270"/>
            <a:ext cx="3365500" cy="2608430"/>
          </a:xfrm>
          <a:custGeom>
            <a:avLst/>
            <a:gdLst/>
            <a:ahLst/>
            <a:cxnLst/>
            <a:rect l="l" t="t" r="r" b="b"/>
            <a:pathLst>
              <a:path w="3365500" h="2608430">
                <a:moveTo>
                  <a:pt x="1682750" y="0"/>
                </a:moveTo>
                <a:cubicBezTo>
                  <a:pt x="2612107" y="0"/>
                  <a:pt x="3365500" y="753393"/>
                  <a:pt x="3365500" y="1682750"/>
                </a:cubicBezTo>
                <a:cubicBezTo>
                  <a:pt x="3365500" y="2024906"/>
                  <a:pt x="3263382" y="2343211"/>
                  <a:pt x="3087324" y="2608430"/>
                </a:cubicBezTo>
                <a:lnTo>
                  <a:pt x="278177" y="2608430"/>
                </a:lnTo>
                <a:cubicBezTo>
                  <a:pt x="102119" y="2343211"/>
                  <a:pt x="0" y="2024906"/>
                  <a:pt x="0" y="1682750"/>
                </a:cubicBezTo>
                <a:cubicBezTo>
                  <a:pt x="0" y="753393"/>
                  <a:pt x="753393" y="0"/>
                  <a:pt x="1682750" y="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30000"/>
            </a:schemeClr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28" name="テキスト プレースホルダー 11"/>
          <p:cNvSpPr>
            <a:spLocks noGrp="1"/>
          </p:cNvSpPr>
          <p:nvPr>
            <p:ph type="body" sz="quarter" idx="18" hasCustomPrompt="1"/>
          </p:nvPr>
        </p:nvSpPr>
        <p:spPr>
          <a:xfrm>
            <a:off x="4920254" y="4513430"/>
            <a:ext cx="4095751" cy="720080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defRPr sz="24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9" name="図プレースホルダー 18"/>
          <p:cNvSpPr>
            <a:spLocks noGrp="1"/>
          </p:cNvSpPr>
          <p:nvPr>
            <p:ph type="pic" sz="quarter" idx="19" hasCustomPrompt="1"/>
          </p:nvPr>
        </p:nvSpPr>
        <p:spPr>
          <a:xfrm>
            <a:off x="5475879" y="2030245"/>
            <a:ext cx="2984500" cy="2425700"/>
          </a:xfrm>
          <a:custGeom>
            <a:avLst/>
            <a:gdLst/>
            <a:ahLst/>
            <a:cxnLst/>
            <a:rect l="l" t="t" r="r" b="b"/>
            <a:pathLst>
              <a:path w="2984500" h="2425700">
                <a:moveTo>
                  <a:pt x="1492250" y="0"/>
                </a:moveTo>
                <a:cubicBezTo>
                  <a:pt x="2316397" y="0"/>
                  <a:pt x="2984500" y="668103"/>
                  <a:pt x="2984500" y="1492250"/>
                </a:cubicBezTo>
                <a:cubicBezTo>
                  <a:pt x="2984500" y="1845748"/>
                  <a:pt x="2861585" y="2170537"/>
                  <a:pt x="2655528" y="2425700"/>
                </a:cubicBezTo>
                <a:lnTo>
                  <a:pt x="328973" y="2425700"/>
                </a:lnTo>
                <a:cubicBezTo>
                  <a:pt x="122916" y="2170537"/>
                  <a:pt x="0" y="1845748"/>
                  <a:pt x="0" y="1492250"/>
                </a:cubicBezTo>
                <a:cubicBezTo>
                  <a:pt x="0" y="668103"/>
                  <a:pt x="668103" y="0"/>
                  <a:pt x="1492250" y="0"/>
                </a:cubicBezTo>
                <a:close/>
              </a:path>
            </a:pathLst>
          </a:custGeom>
        </p:spPr>
        <p:txBody>
          <a:bodyPr/>
          <a:lstStyle/>
          <a:p>
            <a:r>
              <a:rPr kumimoji="1" lang="en-US" altLang="ja-JP" dirty="0" smtClean="0"/>
              <a:t> </a:t>
            </a:r>
            <a:endParaRPr kumimoji="1" lang="ja-JP" altLang="en-US" dirty="0"/>
          </a:p>
        </p:txBody>
      </p:sp>
      <p:cxnSp>
        <p:nvCxnSpPr>
          <p:cNvPr id="30" name="直線コネクタ 29"/>
          <p:cNvCxnSpPr/>
          <p:nvPr userDrawn="1"/>
        </p:nvCxnSpPr>
        <p:spPr>
          <a:xfrm>
            <a:off x="5167641" y="4461671"/>
            <a:ext cx="3600000" cy="0"/>
          </a:xfrm>
          <a:prstGeom prst="line">
            <a:avLst/>
          </a:prstGeom>
          <a:ln w="12700">
            <a:solidFill>
              <a:schemeClr val="accent1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円/楕円 19"/>
          <p:cNvSpPr/>
          <p:nvPr userDrawn="1"/>
        </p:nvSpPr>
        <p:spPr>
          <a:xfrm>
            <a:off x="9567188" y="1851025"/>
            <a:ext cx="3365500" cy="2608430"/>
          </a:xfrm>
          <a:custGeom>
            <a:avLst/>
            <a:gdLst/>
            <a:ahLst/>
            <a:cxnLst/>
            <a:rect l="l" t="t" r="r" b="b"/>
            <a:pathLst>
              <a:path w="3365500" h="2608430">
                <a:moveTo>
                  <a:pt x="1682750" y="0"/>
                </a:moveTo>
                <a:cubicBezTo>
                  <a:pt x="2612107" y="0"/>
                  <a:pt x="3365500" y="753393"/>
                  <a:pt x="3365500" y="1682750"/>
                </a:cubicBezTo>
                <a:cubicBezTo>
                  <a:pt x="3365500" y="2024906"/>
                  <a:pt x="3263382" y="2343211"/>
                  <a:pt x="3087324" y="2608430"/>
                </a:cubicBezTo>
                <a:lnTo>
                  <a:pt x="278177" y="2608430"/>
                </a:lnTo>
                <a:cubicBezTo>
                  <a:pt x="102119" y="2343211"/>
                  <a:pt x="0" y="2024906"/>
                  <a:pt x="0" y="1682750"/>
                </a:cubicBezTo>
                <a:cubicBezTo>
                  <a:pt x="0" y="753393"/>
                  <a:pt x="753393" y="0"/>
                  <a:pt x="1682750" y="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30000"/>
            </a:schemeClr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32" name="テキスト プレースホルダー 11"/>
          <p:cNvSpPr>
            <a:spLocks noGrp="1"/>
          </p:cNvSpPr>
          <p:nvPr>
            <p:ph type="body" sz="quarter" idx="20" hasCustomPrompt="1"/>
          </p:nvPr>
        </p:nvSpPr>
        <p:spPr>
          <a:xfrm>
            <a:off x="9202063" y="4515185"/>
            <a:ext cx="4095751" cy="720080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defRPr sz="24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3" name="図プレースホルダー 18"/>
          <p:cNvSpPr>
            <a:spLocks noGrp="1"/>
          </p:cNvSpPr>
          <p:nvPr>
            <p:ph type="pic" sz="quarter" idx="21" hasCustomPrompt="1"/>
          </p:nvPr>
        </p:nvSpPr>
        <p:spPr>
          <a:xfrm>
            <a:off x="9757688" y="2032000"/>
            <a:ext cx="2984500" cy="2425700"/>
          </a:xfrm>
          <a:custGeom>
            <a:avLst/>
            <a:gdLst/>
            <a:ahLst/>
            <a:cxnLst/>
            <a:rect l="l" t="t" r="r" b="b"/>
            <a:pathLst>
              <a:path w="2984500" h="2425700">
                <a:moveTo>
                  <a:pt x="1492250" y="0"/>
                </a:moveTo>
                <a:cubicBezTo>
                  <a:pt x="2316397" y="0"/>
                  <a:pt x="2984500" y="668103"/>
                  <a:pt x="2984500" y="1492250"/>
                </a:cubicBezTo>
                <a:cubicBezTo>
                  <a:pt x="2984500" y="1845748"/>
                  <a:pt x="2861585" y="2170537"/>
                  <a:pt x="2655528" y="2425700"/>
                </a:cubicBezTo>
                <a:lnTo>
                  <a:pt x="328973" y="2425700"/>
                </a:lnTo>
                <a:cubicBezTo>
                  <a:pt x="122916" y="2170537"/>
                  <a:pt x="0" y="1845748"/>
                  <a:pt x="0" y="1492250"/>
                </a:cubicBezTo>
                <a:cubicBezTo>
                  <a:pt x="0" y="668103"/>
                  <a:pt x="668103" y="0"/>
                  <a:pt x="1492250" y="0"/>
                </a:cubicBezTo>
                <a:close/>
              </a:path>
            </a:pathLst>
          </a:custGeom>
        </p:spPr>
        <p:txBody>
          <a:bodyPr/>
          <a:lstStyle/>
          <a:p>
            <a:r>
              <a:rPr kumimoji="1" lang="en-US" altLang="ja-JP" dirty="0" smtClean="0"/>
              <a:t> </a:t>
            </a:r>
            <a:endParaRPr kumimoji="1" lang="ja-JP" altLang="en-US" dirty="0"/>
          </a:p>
        </p:txBody>
      </p:sp>
      <p:cxnSp>
        <p:nvCxnSpPr>
          <p:cNvPr id="34" name="直線コネクタ 33"/>
          <p:cNvCxnSpPr/>
          <p:nvPr userDrawn="1"/>
        </p:nvCxnSpPr>
        <p:spPr>
          <a:xfrm>
            <a:off x="9449450" y="4463426"/>
            <a:ext cx="3600000" cy="0"/>
          </a:xfrm>
          <a:prstGeom prst="line">
            <a:avLst/>
          </a:prstGeom>
          <a:ln w="12700">
            <a:solidFill>
              <a:schemeClr val="accent1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円/楕円 19"/>
          <p:cNvSpPr/>
          <p:nvPr userDrawn="1"/>
        </p:nvSpPr>
        <p:spPr>
          <a:xfrm>
            <a:off x="13828515" y="1851025"/>
            <a:ext cx="3365500" cy="2608430"/>
          </a:xfrm>
          <a:custGeom>
            <a:avLst/>
            <a:gdLst/>
            <a:ahLst/>
            <a:cxnLst/>
            <a:rect l="l" t="t" r="r" b="b"/>
            <a:pathLst>
              <a:path w="3365500" h="2608430">
                <a:moveTo>
                  <a:pt x="1682750" y="0"/>
                </a:moveTo>
                <a:cubicBezTo>
                  <a:pt x="2612107" y="0"/>
                  <a:pt x="3365500" y="753393"/>
                  <a:pt x="3365500" y="1682750"/>
                </a:cubicBezTo>
                <a:cubicBezTo>
                  <a:pt x="3365500" y="2024906"/>
                  <a:pt x="3263382" y="2343211"/>
                  <a:pt x="3087324" y="2608430"/>
                </a:cubicBezTo>
                <a:lnTo>
                  <a:pt x="278177" y="2608430"/>
                </a:lnTo>
                <a:cubicBezTo>
                  <a:pt x="102119" y="2343211"/>
                  <a:pt x="0" y="2024906"/>
                  <a:pt x="0" y="1682750"/>
                </a:cubicBezTo>
                <a:cubicBezTo>
                  <a:pt x="0" y="753393"/>
                  <a:pt x="753393" y="0"/>
                  <a:pt x="1682750" y="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30000"/>
            </a:schemeClr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36" name="テキスト プレースホルダー 11"/>
          <p:cNvSpPr>
            <a:spLocks noGrp="1"/>
          </p:cNvSpPr>
          <p:nvPr>
            <p:ph type="body" sz="quarter" idx="22" hasCustomPrompt="1"/>
          </p:nvPr>
        </p:nvSpPr>
        <p:spPr>
          <a:xfrm>
            <a:off x="13463390" y="4515185"/>
            <a:ext cx="4095751" cy="720080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defRPr sz="24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7" name="図プレースホルダー 18"/>
          <p:cNvSpPr>
            <a:spLocks noGrp="1"/>
          </p:cNvSpPr>
          <p:nvPr>
            <p:ph type="pic" sz="quarter" idx="23" hasCustomPrompt="1"/>
          </p:nvPr>
        </p:nvSpPr>
        <p:spPr>
          <a:xfrm>
            <a:off x="14019015" y="2032000"/>
            <a:ext cx="2984500" cy="2425700"/>
          </a:xfrm>
          <a:custGeom>
            <a:avLst/>
            <a:gdLst/>
            <a:ahLst/>
            <a:cxnLst/>
            <a:rect l="l" t="t" r="r" b="b"/>
            <a:pathLst>
              <a:path w="2984500" h="2425700">
                <a:moveTo>
                  <a:pt x="1492250" y="0"/>
                </a:moveTo>
                <a:cubicBezTo>
                  <a:pt x="2316397" y="0"/>
                  <a:pt x="2984500" y="668103"/>
                  <a:pt x="2984500" y="1492250"/>
                </a:cubicBezTo>
                <a:cubicBezTo>
                  <a:pt x="2984500" y="1845748"/>
                  <a:pt x="2861585" y="2170537"/>
                  <a:pt x="2655528" y="2425700"/>
                </a:cubicBezTo>
                <a:lnTo>
                  <a:pt x="328973" y="2425700"/>
                </a:lnTo>
                <a:cubicBezTo>
                  <a:pt x="122916" y="2170537"/>
                  <a:pt x="0" y="1845748"/>
                  <a:pt x="0" y="1492250"/>
                </a:cubicBezTo>
                <a:cubicBezTo>
                  <a:pt x="0" y="668103"/>
                  <a:pt x="668103" y="0"/>
                  <a:pt x="1492250" y="0"/>
                </a:cubicBezTo>
                <a:close/>
              </a:path>
            </a:pathLst>
          </a:custGeom>
        </p:spPr>
        <p:txBody>
          <a:bodyPr/>
          <a:lstStyle/>
          <a:p>
            <a:r>
              <a:rPr kumimoji="1" lang="en-US" altLang="ja-JP" dirty="0" smtClean="0"/>
              <a:t> </a:t>
            </a:r>
            <a:endParaRPr kumimoji="1" lang="ja-JP" altLang="en-US" dirty="0"/>
          </a:p>
        </p:txBody>
      </p:sp>
      <p:cxnSp>
        <p:nvCxnSpPr>
          <p:cNvPr id="38" name="直線コネクタ 37"/>
          <p:cNvCxnSpPr/>
          <p:nvPr userDrawn="1"/>
        </p:nvCxnSpPr>
        <p:spPr>
          <a:xfrm>
            <a:off x="13710777" y="4463426"/>
            <a:ext cx="3600000" cy="0"/>
          </a:xfrm>
          <a:prstGeom prst="line">
            <a:avLst/>
          </a:prstGeom>
          <a:ln w="12700">
            <a:solidFill>
              <a:schemeClr val="accent1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9" name="円/楕円 19"/>
          <p:cNvSpPr/>
          <p:nvPr userDrawn="1"/>
        </p:nvSpPr>
        <p:spPr>
          <a:xfrm>
            <a:off x="1047391" y="5627935"/>
            <a:ext cx="3365500" cy="2608430"/>
          </a:xfrm>
          <a:custGeom>
            <a:avLst/>
            <a:gdLst/>
            <a:ahLst/>
            <a:cxnLst/>
            <a:rect l="l" t="t" r="r" b="b"/>
            <a:pathLst>
              <a:path w="3365500" h="2608430">
                <a:moveTo>
                  <a:pt x="1682750" y="0"/>
                </a:moveTo>
                <a:cubicBezTo>
                  <a:pt x="2612107" y="0"/>
                  <a:pt x="3365500" y="753393"/>
                  <a:pt x="3365500" y="1682750"/>
                </a:cubicBezTo>
                <a:cubicBezTo>
                  <a:pt x="3365500" y="2024906"/>
                  <a:pt x="3263382" y="2343211"/>
                  <a:pt x="3087324" y="2608430"/>
                </a:cubicBezTo>
                <a:lnTo>
                  <a:pt x="278177" y="2608430"/>
                </a:lnTo>
                <a:cubicBezTo>
                  <a:pt x="102119" y="2343211"/>
                  <a:pt x="0" y="2024906"/>
                  <a:pt x="0" y="1682750"/>
                </a:cubicBezTo>
                <a:cubicBezTo>
                  <a:pt x="0" y="753393"/>
                  <a:pt x="753393" y="0"/>
                  <a:pt x="1682750" y="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30000"/>
            </a:schemeClr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40" name="テキスト プレースホルダー 11"/>
          <p:cNvSpPr>
            <a:spLocks noGrp="1"/>
          </p:cNvSpPr>
          <p:nvPr>
            <p:ph type="body" sz="quarter" idx="24" hasCustomPrompt="1"/>
          </p:nvPr>
        </p:nvSpPr>
        <p:spPr>
          <a:xfrm>
            <a:off x="682266" y="8292095"/>
            <a:ext cx="4095751" cy="720080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defRPr sz="24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41" name="図プレースホルダー 18"/>
          <p:cNvSpPr>
            <a:spLocks noGrp="1"/>
          </p:cNvSpPr>
          <p:nvPr>
            <p:ph type="pic" sz="quarter" idx="25" hasCustomPrompt="1"/>
          </p:nvPr>
        </p:nvSpPr>
        <p:spPr>
          <a:xfrm>
            <a:off x="1237891" y="5808910"/>
            <a:ext cx="2984500" cy="2425700"/>
          </a:xfrm>
          <a:custGeom>
            <a:avLst/>
            <a:gdLst/>
            <a:ahLst/>
            <a:cxnLst/>
            <a:rect l="l" t="t" r="r" b="b"/>
            <a:pathLst>
              <a:path w="2984500" h="2425700">
                <a:moveTo>
                  <a:pt x="1492250" y="0"/>
                </a:moveTo>
                <a:cubicBezTo>
                  <a:pt x="2316397" y="0"/>
                  <a:pt x="2984500" y="668103"/>
                  <a:pt x="2984500" y="1492250"/>
                </a:cubicBezTo>
                <a:cubicBezTo>
                  <a:pt x="2984500" y="1845748"/>
                  <a:pt x="2861585" y="2170537"/>
                  <a:pt x="2655528" y="2425700"/>
                </a:cubicBezTo>
                <a:lnTo>
                  <a:pt x="328973" y="2425700"/>
                </a:lnTo>
                <a:cubicBezTo>
                  <a:pt x="122916" y="2170537"/>
                  <a:pt x="0" y="1845748"/>
                  <a:pt x="0" y="1492250"/>
                </a:cubicBezTo>
                <a:cubicBezTo>
                  <a:pt x="0" y="668103"/>
                  <a:pt x="668103" y="0"/>
                  <a:pt x="1492250" y="0"/>
                </a:cubicBezTo>
                <a:close/>
              </a:path>
            </a:pathLst>
          </a:custGeom>
        </p:spPr>
        <p:txBody>
          <a:bodyPr/>
          <a:lstStyle/>
          <a:p>
            <a:r>
              <a:rPr kumimoji="1" lang="en-US" altLang="ja-JP" dirty="0" smtClean="0"/>
              <a:t> </a:t>
            </a:r>
            <a:endParaRPr kumimoji="1" lang="ja-JP" altLang="en-US" dirty="0"/>
          </a:p>
        </p:txBody>
      </p:sp>
      <p:cxnSp>
        <p:nvCxnSpPr>
          <p:cNvPr id="42" name="直線コネクタ 41"/>
          <p:cNvCxnSpPr/>
          <p:nvPr userDrawn="1"/>
        </p:nvCxnSpPr>
        <p:spPr>
          <a:xfrm>
            <a:off x="929653" y="8240336"/>
            <a:ext cx="3600000" cy="0"/>
          </a:xfrm>
          <a:prstGeom prst="line">
            <a:avLst/>
          </a:prstGeom>
          <a:ln w="12700">
            <a:solidFill>
              <a:schemeClr val="accent1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3" name="円/楕円 19"/>
          <p:cNvSpPr/>
          <p:nvPr userDrawn="1"/>
        </p:nvSpPr>
        <p:spPr>
          <a:xfrm>
            <a:off x="5308718" y="5627935"/>
            <a:ext cx="3365500" cy="2608430"/>
          </a:xfrm>
          <a:custGeom>
            <a:avLst/>
            <a:gdLst/>
            <a:ahLst/>
            <a:cxnLst/>
            <a:rect l="l" t="t" r="r" b="b"/>
            <a:pathLst>
              <a:path w="3365500" h="2608430">
                <a:moveTo>
                  <a:pt x="1682750" y="0"/>
                </a:moveTo>
                <a:cubicBezTo>
                  <a:pt x="2612107" y="0"/>
                  <a:pt x="3365500" y="753393"/>
                  <a:pt x="3365500" y="1682750"/>
                </a:cubicBezTo>
                <a:cubicBezTo>
                  <a:pt x="3365500" y="2024906"/>
                  <a:pt x="3263382" y="2343211"/>
                  <a:pt x="3087324" y="2608430"/>
                </a:cubicBezTo>
                <a:lnTo>
                  <a:pt x="278177" y="2608430"/>
                </a:lnTo>
                <a:cubicBezTo>
                  <a:pt x="102119" y="2343211"/>
                  <a:pt x="0" y="2024906"/>
                  <a:pt x="0" y="1682750"/>
                </a:cubicBezTo>
                <a:cubicBezTo>
                  <a:pt x="0" y="753393"/>
                  <a:pt x="753393" y="0"/>
                  <a:pt x="1682750" y="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30000"/>
            </a:schemeClr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44" name="テキスト プレースホルダー 11"/>
          <p:cNvSpPr>
            <a:spLocks noGrp="1"/>
          </p:cNvSpPr>
          <p:nvPr>
            <p:ph type="body" sz="quarter" idx="26" hasCustomPrompt="1"/>
          </p:nvPr>
        </p:nvSpPr>
        <p:spPr>
          <a:xfrm>
            <a:off x="4943593" y="8292095"/>
            <a:ext cx="4095751" cy="720080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defRPr sz="24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45" name="図プレースホルダー 18"/>
          <p:cNvSpPr>
            <a:spLocks noGrp="1"/>
          </p:cNvSpPr>
          <p:nvPr>
            <p:ph type="pic" sz="quarter" idx="27" hasCustomPrompt="1"/>
          </p:nvPr>
        </p:nvSpPr>
        <p:spPr>
          <a:xfrm>
            <a:off x="5499218" y="5808910"/>
            <a:ext cx="2984500" cy="2425700"/>
          </a:xfrm>
          <a:custGeom>
            <a:avLst/>
            <a:gdLst/>
            <a:ahLst/>
            <a:cxnLst/>
            <a:rect l="l" t="t" r="r" b="b"/>
            <a:pathLst>
              <a:path w="2984500" h="2425700">
                <a:moveTo>
                  <a:pt x="1492250" y="0"/>
                </a:moveTo>
                <a:cubicBezTo>
                  <a:pt x="2316397" y="0"/>
                  <a:pt x="2984500" y="668103"/>
                  <a:pt x="2984500" y="1492250"/>
                </a:cubicBezTo>
                <a:cubicBezTo>
                  <a:pt x="2984500" y="1845748"/>
                  <a:pt x="2861585" y="2170537"/>
                  <a:pt x="2655528" y="2425700"/>
                </a:cubicBezTo>
                <a:lnTo>
                  <a:pt x="328973" y="2425700"/>
                </a:lnTo>
                <a:cubicBezTo>
                  <a:pt x="122916" y="2170537"/>
                  <a:pt x="0" y="1845748"/>
                  <a:pt x="0" y="1492250"/>
                </a:cubicBezTo>
                <a:cubicBezTo>
                  <a:pt x="0" y="668103"/>
                  <a:pt x="668103" y="0"/>
                  <a:pt x="1492250" y="0"/>
                </a:cubicBezTo>
                <a:close/>
              </a:path>
            </a:pathLst>
          </a:custGeom>
        </p:spPr>
        <p:txBody>
          <a:bodyPr/>
          <a:lstStyle/>
          <a:p>
            <a:r>
              <a:rPr kumimoji="1" lang="en-US" altLang="ja-JP" dirty="0" smtClean="0"/>
              <a:t> </a:t>
            </a:r>
            <a:endParaRPr kumimoji="1" lang="ja-JP" altLang="en-US" dirty="0"/>
          </a:p>
        </p:txBody>
      </p:sp>
      <p:cxnSp>
        <p:nvCxnSpPr>
          <p:cNvPr id="46" name="直線コネクタ 45"/>
          <p:cNvCxnSpPr/>
          <p:nvPr userDrawn="1"/>
        </p:nvCxnSpPr>
        <p:spPr>
          <a:xfrm>
            <a:off x="5190980" y="8240336"/>
            <a:ext cx="3600000" cy="0"/>
          </a:xfrm>
          <a:prstGeom prst="line">
            <a:avLst/>
          </a:prstGeom>
          <a:ln w="12700">
            <a:solidFill>
              <a:schemeClr val="accent1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円/楕円 19"/>
          <p:cNvSpPr/>
          <p:nvPr userDrawn="1"/>
        </p:nvSpPr>
        <p:spPr>
          <a:xfrm>
            <a:off x="9590527" y="5629690"/>
            <a:ext cx="3365500" cy="2608430"/>
          </a:xfrm>
          <a:custGeom>
            <a:avLst/>
            <a:gdLst/>
            <a:ahLst/>
            <a:cxnLst/>
            <a:rect l="l" t="t" r="r" b="b"/>
            <a:pathLst>
              <a:path w="3365500" h="2608430">
                <a:moveTo>
                  <a:pt x="1682750" y="0"/>
                </a:moveTo>
                <a:cubicBezTo>
                  <a:pt x="2612107" y="0"/>
                  <a:pt x="3365500" y="753393"/>
                  <a:pt x="3365500" y="1682750"/>
                </a:cubicBezTo>
                <a:cubicBezTo>
                  <a:pt x="3365500" y="2024906"/>
                  <a:pt x="3263382" y="2343211"/>
                  <a:pt x="3087324" y="2608430"/>
                </a:cubicBezTo>
                <a:lnTo>
                  <a:pt x="278177" y="2608430"/>
                </a:lnTo>
                <a:cubicBezTo>
                  <a:pt x="102119" y="2343211"/>
                  <a:pt x="0" y="2024906"/>
                  <a:pt x="0" y="1682750"/>
                </a:cubicBezTo>
                <a:cubicBezTo>
                  <a:pt x="0" y="753393"/>
                  <a:pt x="753393" y="0"/>
                  <a:pt x="1682750" y="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30000"/>
            </a:schemeClr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48" name="テキスト プレースホルダー 11"/>
          <p:cNvSpPr>
            <a:spLocks noGrp="1"/>
          </p:cNvSpPr>
          <p:nvPr>
            <p:ph type="body" sz="quarter" idx="28" hasCustomPrompt="1"/>
          </p:nvPr>
        </p:nvSpPr>
        <p:spPr>
          <a:xfrm>
            <a:off x="9225402" y="8293850"/>
            <a:ext cx="4095751" cy="720080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defRPr sz="24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49" name="図プレースホルダー 18"/>
          <p:cNvSpPr>
            <a:spLocks noGrp="1"/>
          </p:cNvSpPr>
          <p:nvPr>
            <p:ph type="pic" sz="quarter" idx="29" hasCustomPrompt="1"/>
          </p:nvPr>
        </p:nvSpPr>
        <p:spPr>
          <a:xfrm>
            <a:off x="9781027" y="5810665"/>
            <a:ext cx="2984500" cy="2425700"/>
          </a:xfrm>
          <a:custGeom>
            <a:avLst/>
            <a:gdLst/>
            <a:ahLst/>
            <a:cxnLst/>
            <a:rect l="l" t="t" r="r" b="b"/>
            <a:pathLst>
              <a:path w="2984500" h="2425700">
                <a:moveTo>
                  <a:pt x="1492250" y="0"/>
                </a:moveTo>
                <a:cubicBezTo>
                  <a:pt x="2316397" y="0"/>
                  <a:pt x="2984500" y="668103"/>
                  <a:pt x="2984500" y="1492250"/>
                </a:cubicBezTo>
                <a:cubicBezTo>
                  <a:pt x="2984500" y="1845748"/>
                  <a:pt x="2861585" y="2170537"/>
                  <a:pt x="2655528" y="2425700"/>
                </a:cubicBezTo>
                <a:lnTo>
                  <a:pt x="328973" y="2425700"/>
                </a:lnTo>
                <a:cubicBezTo>
                  <a:pt x="122916" y="2170537"/>
                  <a:pt x="0" y="1845748"/>
                  <a:pt x="0" y="1492250"/>
                </a:cubicBezTo>
                <a:cubicBezTo>
                  <a:pt x="0" y="668103"/>
                  <a:pt x="668103" y="0"/>
                  <a:pt x="1492250" y="0"/>
                </a:cubicBezTo>
                <a:close/>
              </a:path>
            </a:pathLst>
          </a:custGeom>
        </p:spPr>
        <p:txBody>
          <a:bodyPr/>
          <a:lstStyle/>
          <a:p>
            <a:r>
              <a:rPr kumimoji="1" lang="en-US" altLang="ja-JP" dirty="0" smtClean="0"/>
              <a:t> </a:t>
            </a:r>
            <a:endParaRPr kumimoji="1" lang="ja-JP" altLang="en-US" dirty="0"/>
          </a:p>
        </p:txBody>
      </p:sp>
      <p:cxnSp>
        <p:nvCxnSpPr>
          <p:cNvPr id="50" name="直線コネクタ 49"/>
          <p:cNvCxnSpPr/>
          <p:nvPr userDrawn="1"/>
        </p:nvCxnSpPr>
        <p:spPr>
          <a:xfrm>
            <a:off x="9472789" y="8242091"/>
            <a:ext cx="3600000" cy="0"/>
          </a:xfrm>
          <a:prstGeom prst="line">
            <a:avLst/>
          </a:prstGeom>
          <a:ln w="12700">
            <a:solidFill>
              <a:schemeClr val="accent1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" name="円/楕円 19"/>
          <p:cNvSpPr/>
          <p:nvPr userDrawn="1"/>
        </p:nvSpPr>
        <p:spPr>
          <a:xfrm>
            <a:off x="13851854" y="5629690"/>
            <a:ext cx="3365500" cy="2608430"/>
          </a:xfrm>
          <a:custGeom>
            <a:avLst/>
            <a:gdLst/>
            <a:ahLst/>
            <a:cxnLst/>
            <a:rect l="l" t="t" r="r" b="b"/>
            <a:pathLst>
              <a:path w="3365500" h="2608430">
                <a:moveTo>
                  <a:pt x="1682750" y="0"/>
                </a:moveTo>
                <a:cubicBezTo>
                  <a:pt x="2612107" y="0"/>
                  <a:pt x="3365500" y="753393"/>
                  <a:pt x="3365500" y="1682750"/>
                </a:cubicBezTo>
                <a:cubicBezTo>
                  <a:pt x="3365500" y="2024906"/>
                  <a:pt x="3263382" y="2343211"/>
                  <a:pt x="3087324" y="2608430"/>
                </a:cubicBezTo>
                <a:lnTo>
                  <a:pt x="278177" y="2608430"/>
                </a:lnTo>
                <a:cubicBezTo>
                  <a:pt x="102119" y="2343211"/>
                  <a:pt x="0" y="2024906"/>
                  <a:pt x="0" y="1682750"/>
                </a:cubicBezTo>
                <a:cubicBezTo>
                  <a:pt x="0" y="753393"/>
                  <a:pt x="753393" y="0"/>
                  <a:pt x="1682750" y="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30000"/>
            </a:schemeClr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52" name="テキスト プレースホルダー 11"/>
          <p:cNvSpPr>
            <a:spLocks noGrp="1"/>
          </p:cNvSpPr>
          <p:nvPr>
            <p:ph type="body" sz="quarter" idx="30" hasCustomPrompt="1"/>
          </p:nvPr>
        </p:nvSpPr>
        <p:spPr>
          <a:xfrm>
            <a:off x="13486729" y="8293850"/>
            <a:ext cx="4095751" cy="720080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defRPr sz="24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53" name="図プレースホルダー 18"/>
          <p:cNvSpPr>
            <a:spLocks noGrp="1"/>
          </p:cNvSpPr>
          <p:nvPr>
            <p:ph type="pic" sz="quarter" idx="31" hasCustomPrompt="1"/>
          </p:nvPr>
        </p:nvSpPr>
        <p:spPr>
          <a:xfrm>
            <a:off x="14042354" y="5810665"/>
            <a:ext cx="2984500" cy="2425700"/>
          </a:xfrm>
          <a:custGeom>
            <a:avLst/>
            <a:gdLst/>
            <a:ahLst/>
            <a:cxnLst/>
            <a:rect l="l" t="t" r="r" b="b"/>
            <a:pathLst>
              <a:path w="2984500" h="2425700">
                <a:moveTo>
                  <a:pt x="1492250" y="0"/>
                </a:moveTo>
                <a:cubicBezTo>
                  <a:pt x="2316397" y="0"/>
                  <a:pt x="2984500" y="668103"/>
                  <a:pt x="2984500" y="1492250"/>
                </a:cubicBezTo>
                <a:cubicBezTo>
                  <a:pt x="2984500" y="1845748"/>
                  <a:pt x="2861585" y="2170537"/>
                  <a:pt x="2655528" y="2425700"/>
                </a:cubicBezTo>
                <a:lnTo>
                  <a:pt x="328973" y="2425700"/>
                </a:lnTo>
                <a:cubicBezTo>
                  <a:pt x="122916" y="2170537"/>
                  <a:pt x="0" y="1845748"/>
                  <a:pt x="0" y="1492250"/>
                </a:cubicBezTo>
                <a:cubicBezTo>
                  <a:pt x="0" y="668103"/>
                  <a:pt x="668103" y="0"/>
                  <a:pt x="1492250" y="0"/>
                </a:cubicBezTo>
                <a:close/>
              </a:path>
            </a:pathLst>
          </a:custGeom>
        </p:spPr>
        <p:txBody>
          <a:bodyPr/>
          <a:lstStyle/>
          <a:p>
            <a:r>
              <a:rPr kumimoji="1" lang="en-US" altLang="ja-JP" dirty="0" smtClean="0"/>
              <a:t> </a:t>
            </a:r>
            <a:endParaRPr kumimoji="1" lang="ja-JP" altLang="en-US" dirty="0"/>
          </a:p>
        </p:txBody>
      </p:sp>
      <p:cxnSp>
        <p:nvCxnSpPr>
          <p:cNvPr id="54" name="直線コネクタ 53"/>
          <p:cNvCxnSpPr/>
          <p:nvPr userDrawn="1"/>
        </p:nvCxnSpPr>
        <p:spPr>
          <a:xfrm>
            <a:off x="13734116" y="8242091"/>
            <a:ext cx="3600000" cy="0"/>
          </a:xfrm>
          <a:prstGeom prst="line">
            <a:avLst/>
          </a:prstGeom>
          <a:ln w="12700">
            <a:solidFill>
              <a:schemeClr val="accent1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48425745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0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6" presetClass="entr" presetSubtype="37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3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500"/>
                            </p:stCondLst>
                            <p:childTnLst>
                              <p:par>
                                <p:cTn id="18" presetID="22" presetClass="entr" presetSubtype="1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0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22" presetClass="entr" presetSubtype="1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3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16" presetClass="entr" presetSubtype="37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26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1250"/>
                            </p:stCondLst>
                            <p:childTnLst>
                              <p:par>
                                <p:cTn id="31" presetID="22" presetClass="entr" presetSubtype="1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3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22" presetClass="entr" presetSubtype="1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6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16" presetClass="entr" presetSubtype="37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39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2000"/>
                            </p:stCondLst>
                            <p:childTnLst>
                              <p:par>
                                <p:cTn id="44" presetID="22" presetClass="entr" presetSubtype="1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6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22" presetClass="entr" presetSubtype="1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9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16" presetClass="entr" presetSubtype="37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52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2750"/>
                            </p:stCondLst>
                            <p:childTnLst>
                              <p:par>
                                <p:cTn id="57" presetID="22" presetClass="entr" presetSubtype="1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9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22" presetClass="entr" presetSubtype="1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2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3" presetID="16" presetClass="entr" presetSubtype="37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65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8" dur="500"/>
                                        <p:tgtEl>
                                          <p:spTgt spid="4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9" fill="hold">
                            <p:stCondLst>
                              <p:cond delay="3500"/>
                            </p:stCondLst>
                            <p:childTnLst>
                              <p:par>
                                <p:cTn id="70" presetID="22" presetClass="entr" presetSubtype="1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2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3" presetID="22" presetClass="entr" presetSubtype="1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5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6" presetID="16" presetClass="entr" presetSubtype="37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78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9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1" dur="500"/>
                                        <p:tgtEl>
                                          <p:spTgt spid="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4250"/>
                            </p:stCondLst>
                            <p:childTnLst>
                              <p:par>
                                <p:cTn id="83" presetID="22" presetClass="entr" presetSubtype="1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85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6" presetID="22" presetClass="entr" presetSubtype="1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88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9" presetID="16" presetClass="entr" presetSubtype="37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91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2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4" dur="500"/>
                                        <p:tgtEl>
                                          <p:spTgt spid="4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5000"/>
                            </p:stCondLst>
                            <p:childTnLst>
                              <p:par>
                                <p:cTn id="96" presetID="22" presetClass="entr" presetSubtype="1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98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9" presetID="22" presetClass="entr" presetSubtype="1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01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2" presetID="16" presetClass="entr" presetSubtype="37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04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5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7" dur="500"/>
                                        <p:tgtEl>
                                          <p:spTgt spid="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" grpId="0" animBg="1"/>
      <p:bldP spid="16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9" grpId="0"/>
      <p:bldP spid="27" grpId="0" animBg="1"/>
      <p:bldP spid="28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9" grpId="0"/>
      <p:bldP spid="31" grpId="0" animBg="1"/>
      <p:bldP spid="32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3" grpId="0"/>
      <p:bldP spid="35" grpId="0" animBg="1"/>
      <p:bldP spid="36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7" grpId="0"/>
      <p:bldP spid="39" grpId="0" animBg="1"/>
      <p:bldP spid="40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4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1" grpId="0"/>
      <p:bldP spid="43" grpId="0" animBg="1"/>
      <p:bldP spid="44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4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5" grpId="0"/>
      <p:bldP spid="47" grpId="0" animBg="1"/>
      <p:bldP spid="48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4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9" grpId="0"/>
      <p:bldP spid="51" grpId="0" animBg="1"/>
      <p:bldP spid="52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5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3" grpId="0"/>
    </p:bldLst>
  </p:timing>
</p:sldLayout>
</file>

<file path=ppt/slideLayouts/slideLayout57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 Imag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en-US" altLang="ja-JP" dirty="0" smtClean="0"/>
              <a:t>SLIDE TITLE HERE</a:t>
            </a:r>
            <a:endParaRPr kumimoji="1" lang="ja-JP" altLang="en-US" dirty="0"/>
          </a:p>
        </p:txBody>
      </p: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  <a:alpha val="70000"/>
                  </a:prstClr>
                </a:solidFill>
              </a:rPr>
              <a:t>The Power of PowerPoint | thepopp.com</a:t>
            </a:r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87164BF-D67A-46C0-81D2-5BAF67C00C80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  <p:sp>
        <p:nvSpPr>
          <p:cNvPr id="5" name="円/楕円 4"/>
          <p:cNvSpPr/>
          <p:nvPr userDrawn="1"/>
        </p:nvSpPr>
        <p:spPr>
          <a:xfrm>
            <a:off x="723837" y="2490310"/>
            <a:ext cx="3771573" cy="3771900"/>
          </a:xfrm>
          <a:prstGeom prst="ellipse">
            <a:avLst/>
          </a:prstGeom>
          <a:solidFill>
            <a:schemeClr val="accent1">
              <a:lumMod val="20000"/>
              <a:lumOff val="80000"/>
              <a:alpha val="30000"/>
            </a:schemeClr>
          </a:solidFill>
          <a:ln w="12700">
            <a:solidFill>
              <a:schemeClr val="accent1"/>
            </a:solidFill>
            <a:prstDash val="dash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 sz="2400" dirty="0" smtClean="0">
              <a:solidFill>
                <a:prstClr val="black"/>
              </a:solidFill>
              <a:latin typeface="Roboto Condensed Light"/>
            </a:endParaRPr>
          </a:p>
        </p:txBody>
      </p:sp>
      <p:sp>
        <p:nvSpPr>
          <p:cNvPr id="6" name="図プレースホルダー 9"/>
          <p:cNvSpPr>
            <a:spLocks noGrp="1"/>
          </p:cNvSpPr>
          <p:nvPr>
            <p:ph type="pic" sz="quarter" idx="12" hasCustomPrompt="1"/>
          </p:nvPr>
        </p:nvSpPr>
        <p:spPr>
          <a:xfrm>
            <a:off x="892777" y="2659265"/>
            <a:ext cx="3433693" cy="3433990"/>
          </a:xfrm>
          <a:prstGeom prst="ellipse">
            <a:avLst/>
          </a:prstGeom>
        </p:spPr>
        <p:txBody>
          <a:bodyPr/>
          <a:lstStyle>
            <a:lvl1pPr>
              <a:defRPr/>
            </a:lvl1pPr>
          </a:lstStyle>
          <a:p>
            <a:r>
              <a:rPr kumimoji="1" lang="en-US" altLang="ja-JP" dirty="0" smtClean="0"/>
              <a:t>Add Image</a:t>
            </a:r>
            <a:endParaRPr kumimoji="1" lang="ja-JP" altLang="en-US" dirty="0"/>
          </a:p>
        </p:txBody>
      </p:sp>
      <p:sp>
        <p:nvSpPr>
          <p:cNvPr id="7" name="円/楕円 6"/>
          <p:cNvSpPr/>
          <p:nvPr userDrawn="1"/>
        </p:nvSpPr>
        <p:spPr>
          <a:xfrm>
            <a:off x="5066860" y="2490310"/>
            <a:ext cx="3771573" cy="3771900"/>
          </a:xfrm>
          <a:prstGeom prst="ellipse">
            <a:avLst/>
          </a:prstGeom>
          <a:solidFill>
            <a:schemeClr val="accent1">
              <a:lumMod val="20000"/>
              <a:lumOff val="80000"/>
              <a:alpha val="30000"/>
            </a:schemeClr>
          </a:solidFill>
          <a:ln w="12700">
            <a:solidFill>
              <a:schemeClr val="accent1"/>
            </a:solidFill>
            <a:prstDash val="dash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 sz="2400" dirty="0" smtClean="0">
              <a:solidFill>
                <a:prstClr val="black"/>
              </a:solidFill>
              <a:latin typeface="Roboto Condensed Light"/>
            </a:endParaRPr>
          </a:p>
        </p:txBody>
      </p:sp>
      <p:sp>
        <p:nvSpPr>
          <p:cNvPr id="8" name="図プレースホルダー 9"/>
          <p:cNvSpPr>
            <a:spLocks noGrp="1"/>
          </p:cNvSpPr>
          <p:nvPr>
            <p:ph type="pic" sz="quarter" idx="13" hasCustomPrompt="1"/>
          </p:nvPr>
        </p:nvSpPr>
        <p:spPr>
          <a:xfrm>
            <a:off x="5235800" y="2659265"/>
            <a:ext cx="3433693" cy="3433990"/>
          </a:xfrm>
          <a:prstGeom prst="ellipse">
            <a:avLst/>
          </a:prstGeom>
        </p:spPr>
        <p:txBody>
          <a:bodyPr/>
          <a:lstStyle>
            <a:lvl1pPr>
              <a:defRPr/>
            </a:lvl1pPr>
          </a:lstStyle>
          <a:p>
            <a:r>
              <a:rPr kumimoji="1" lang="en-US" altLang="ja-JP" dirty="0" smtClean="0"/>
              <a:t>Add Image</a:t>
            </a:r>
            <a:endParaRPr kumimoji="1" lang="ja-JP" altLang="en-US" dirty="0"/>
          </a:p>
        </p:txBody>
      </p:sp>
      <p:sp>
        <p:nvSpPr>
          <p:cNvPr id="9" name="円/楕円 8"/>
          <p:cNvSpPr/>
          <p:nvPr userDrawn="1"/>
        </p:nvSpPr>
        <p:spPr>
          <a:xfrm>
            <a:off x="9409883" y="2452210"/>
            <a:ext cx="3771573" cy="3771900"/>
          </a:xfrm>
          <a:prstGeom prst="ellipse">
            <a:avLst/>
          </a:prstGeom>
          <a:solidFill>
            <a:schemeClr val="accent1">
              <a:lumMod val="20000"/>
              <a:lumOff val="80000"/>
              <a:alpha val="30000"/>
            </a:schemeClr>
          </a:solidFill>
          <a:ln w="12700">
            <a:solidFill>
              <a:schemeClr val="accent1"/>
            </a:solidFill>
            <a:prstDash val="dash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 sz="2400" dirty="0" smtClean="0">
              <a:solidFill>
                <a:prstClr val="black"/>
              </a:solidFill>
              <a:latin typeface="Roboto Condensed Light"/>
            </a:endParaRPr>
          </a:p>
        </p:txBody>
      </p:sp>
      <p:sp>
        <p:nvSpPr>
          <p:cNvPr id="10" name="図プレースホルダー 9"/>
          <p:cNvSpPr>
            <a:spLocks noGrp="1"/>
          </p:cNvSpPr>
          <p:nvPr>
            <p:ph type="pic" sz="quarter" idx="14" hasCustomPrompt="1"/>
          </p:nvPr>
        </p:nvSpPr>
        <p:spPr>
          <a:xfrm>
            <a:off x="9578823" y="2621165"/>
            <a:ext cx="3433693" cy="3433990"/>
          </a:xfrm>
          <a:prstGeom prst="ellipse">
            <a:avLst/>
          </a:prstGeom>
        </p:spPr>
        <p:txBody>
          <a:bodyPr/>
          <a:lstStyle>
            <a:lvl1pPr>
              <a:defRPr/>
            </a:lvl1pPr>
          </a:lstStyle>
          <a:p>
            <a:r>
              <a:rPr kumimoji="1" lang="en-US" altLang="ja-JP" dirty="0" smtClean="0"/>
              <a:t>Add Image</a:t>
            </a:r>
            <a:endParaRPr kumimoji="1" lang="ja-JP" altLang="en-US" dirty="0"/>
          </a:p>
        </p:txBody>
      </p:sp>
      <p:sp>
        <p:nvSpPr>
          <p:cNvPr id="11" name="円/楕円 10"/>
          <p:cNvSpPr/>
          <p:nvPr userDrawn="1"/>
        </p:nvSpPr>
        <p:spPr>
          <a:xfrm>
            <a:off x="13752906" y="2452210"/>
            <a:ext cx="3771573" cy="3771900"/>
          </a:xfrm>
          <a:prstGeom prst="ellipse">
            <a:avLst/>
          </a:prstGeom>
          <a:solidFill>
            <a:schemeClr val="accent1">
              <a:lumMod val="20000"/>
              <a:lumOff val="80000"/>
              <a:alpha val="30000"/>
            </a:schemeClr>
          </a:solidFill>
          <a:ln w="12700">
            <a:solidFill>
              <a:schemeClr val="accent1"/>
            </a:solidFill>
            <a:prstDash val="dash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 sz="2400" dirty="0" smtClean="0">
              <a:solidFill>
                <a:prstClr val="black"/>
              </a:solidFill>
              <a:latin typeface="Roboto Condensed Light"/>
            </a:endParaRPr>
          </a:p>
        </p:txBody>
      </p:sp>
      <p:sp>
        <p:nvSpPr>
          <p:cNvPr id="12" name="図プレースホルダー 9"/>
          <p:cNvSpPr>
            <a:spLocks noGrp="1"/>
          </p:cNvSpPr>
          <p:nvPr>
            <p:ph type="pic" sz="quarter" idx="15" hasCustomPrompt="1"/>
          </p:nvPr>
        </p:nvSpPr>
        <p:spPr>
          <a:xfrm>
            <a:off x="13921846" y="2621165"/>
            <a:ext cx="3433693" cy="3433990"/>
          </a:xfrm>
          <a:prstGeom prst="ellipse">
            <a:avLst/>
          </a:prstGeom>
        </p:spPr>
        <p:txBody>
          <a:bodyPr/>
          <a:lstStyle>
            <a:lvl1pPr>
              <a:defRPr/>
            </a:lvl1pPr>
          </a:lstStyle>
          <a:p>
            <a:r>
              <a:rPr kumimoji="1" lang="en-US" altLang="ja-JP" dirty="0" smtClean="0"/>
              <a:t>Add Image</a:t>
            </a:r>
            <a:endParaRPr kumimoji="1" lang="ja-JP" altLang="en-US" dirty="0"/>
          </a:p>
        </p:txBody>
      </p:sp>
      <p:sp>
        <p:nvSpPr>
          <p:cNvPr id="13" name="テキスト プレースホルダー 6"/>
          <p:cNvSpPr>
            <a:spLocks noGrp="1"/>
          </p:cNvSpPr>
          <p:nvPr>
            <p:ph type="body" sz="quarter" idx="16" hasCustomPrompt="1"/>
          </p:nvPr>
        </p:nvSpPr>
        <p:spPr>
          <a:xfrm>
            <a:off x="685740" y="6483905"/>
            <a:ext cx="3885863" cy="693830"/>
          </a:xfrm>
          <a:prstGeom prst="rect">
            <a:avLst/>
          </a:prstGeom>
        </p:spPr>
        <p:txBody>
          <a:bodyPr anchor="t">
            <a:normAutofit/>
          </a:bodyPr>
          <a:lstStyle>
            <a:lvl1pPr marL="0" indent="0" algn="ctr">
              <a:buNone/>
              <a:defRPr sz="3200" baseline="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kumimoji="1" lang="en-US" altLang="ja-JP" dirty="0" smtClean="0"/>
              <a:t>TEXT HERE</a:t>
            </a:r>
            <a:endParaRPr kumimoji="1" lang="ja-JP" altLang="en-US" dirty="0"/>
          </a:p>
        </p:txBody>
      </p:sp>
      <p:sp>
        <p:nvSpPr>
          <p:cNvPr id="14" name="テキスト プレースホルダー 6"/>
          <p:cNvSpPr>
            <a:spLocks noGrp="1"/>
          </p:cNvSpPr>
          <p:nvPr>
            <p:ph type="body" sz="quarter" idx="17" hasCustomPrompt="1"/>
          </p:nvPr>
        </p:nvSpPr>
        <p:spPr>
          <a:xfrm>
            <a:off x="5028763" y="6483905"/>
            <a:ext cx="3885863" cy="693830"/>
          </a:xfrm>
          <a:prstGeom prst="rect">
            <a:avLst/>
          </a:prstGeom>
        </p:spPr>
        <p:txBody>
          <a:bodyPr anchor="t">
            <a:normAutofit/>
          </a:bodyPr>
          <a:lstStyle>
            <a:lvl1pPr marL="0" indent="0" algn="ctr">
              <a:buNone/>
              <a:defRPr sz="3200" baseline="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kumimoji="1" lang="en-US" altLang="ja-JP" dirty="0" smtClean="0"/>
              <a:t>TEXT HERE</a:t>
            </a:r>
            <a:endParaRPr kumimoji="1" lang="ja-JP" altLang="en-US" dirty="0"/>
          </a:p>
        </p:txBody>
      </p:sp>
      <p:sp>
        <p:nvSpPr>
          <p:cNvPr id="15" name="テキスト プレースホルダー 6"/>
          <p:cNvSpPr>
            <a:spLocks noGrp="1"/>
          </p:cNvSpPr>
          <p:nvPr>
            <p:ph type="body" sz="quarter" idx="18" hasCustomPrompt="1"/>
          </p:nvPr>
        </p:nvSpPr>
        <p:spPr>
          <a:xfrm>
            <a:off x="9447980" y="6483905"/>
            <a:ext cx="3885863" cy="693830"/>
          </a:xfrm>
          <a:prstGeom prst="rect">
            <a:avLst/>
          </a:prstGeom>
        </p:spPr>
        <p:txBody>
          <a:bodyPr anchor="t">
            <a:normAutofit/>
          </a:bodyPr>
          <a:lstStyle>
            <a:lvl1pPr marL="0" indent="0" algn="ctr">
              <a:buNone/>
              <a:defRPr sz="3200" baseline="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kumimoji="1" lang="en-US" altLang="ja-JP" dirty="0" smtClean="0"/>
              <a:t>TEXT HERE</a:t>
            </a:r>
            <a:endParaRPr kumimoji="1" lang="ja-JP" altLang="en-US" dirty="0"/>
          </a:p>
        </p:txBody>
      </p:sp>
      <p:sp>
        <p:nvSpPr>
          <p:cNvPr id="16" name="テキスト プレースホルダー 6"/>
          <p:cNvSpPr>
            <a:spLocks noGrp="1"/>
          </p:cNvSpPr>
          <p:nvPr>
            <p:ph type="body" sz="quarter" idx="19" hasCustomPrompt="1"/>
          </p:nvPr>
        </p:nvSpPr>
        <p:spPr>
          <a:xfrm>
            <a:off x="13791003" y="6483905"/>
            <a:ext cx="3885863" cy="693830"/>
          </a:xfrm>
          <a:prstGeom prst="rect">
            <a:avLst/>
          </a:prstGeom>
        </p:spPr>
        <p:txBody>
          <a:bodyPr anchor="t">
            <a:normAutofit/>
          </a:bodyPr>
          <a:lstStyle>
            <a:lvl1pPr marL="0" indent="0" algn="ctr">
              <a:buNone/>
              <a:defRPr sz="3200" baseline="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kumimoji="1" lang="en-US" altLang="ja-JP" dirty="0" smtClean="0"/>
              <a:t>TEXT HERE</a:t>
            </a:r>
            <a:endParaRPr kumimoji="1" lang="ja-JP" altLang="en-US" dirty="0"/>
          </a:p>
        </p:txBody>
      </p:sp>
      <p:sp>
        <p:nvSpPr>
          <p:cNvPr id="17" name="テキスト プレースホルダー 11"/>
          <p:cNvSpPr>
            <a:spLocks noGrp="1"/>
          </p:cNvSpPr>
          <p:nvPr>
            <p:ph type="body" sz="quarter" idx="20" hasCustomPrompt="1"/>
          </p:nvPr>
        </p:nvSpPr>
        <p:spPr>
          <a:xfrm>
            <a:off x="685740" y="7042720"/>
            <a:ext cx="3925243" cy="1872680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8" name="テキスト プレースホルダー 11"/>
          <p:cNvSpPr>
            <a:spLocks noGrp="1"/>
          </p:cNvSpPr>
          <p:nvPr>
            <p:ph type="body" sz="quarter" idx="21" hasCustomPrompt="1"/>
          </p:nvPr>
        </p:nvSpPr>
        <p:spPr>
          <a:xfrm>
            <a:off x="5028763" y="7042720"/>
            <a:ext cx="3925243" cy="1872680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9" name="テキスト プレースホルダー 11"/>
          <p:cNvSpPr>
            <a:spLocks noGrp="1"/>
          </p:cNvSpPr>
          <p:nvPr>
            <p:ph type="body" sz="quarter" idx="22" hasCustomPrompt="1"/>
          </p:nvPr>
        </p:nvSpPr>
        <p:spPr>
          <a:xfrm>
            <a:off x="9447980" y="7042720"/>
            <a:ext cx="3925243" cy="1872680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0" name="テキスト プレースホルダー 11"/>
          <p:cNvSpPr>
            <a:spLocks noGrp="1"/>
          </p:cNvSpPr>
          <p:nvPr>
            <p:ph type="body" sz="quarter" idx="23" hasCustomPrompt="1"/>
          </p:nvPr>
        </p:nvSpPr>
        <p:spPr>
          <a:xfrm>
            <a:off x="13791003" y="7042720"/>
            <a:ext cx="3925243" cy="1872680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81894690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49" presetClass="entr" presetSubtype="0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500"/>
                            </p:stCondLst>
                            <p:childTnLst>
                              <p:par>
                                <p:cTn id="18" presetID="2" presetClass="entr" presetSubtype="4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2" presetClass="entr" presetSubtype="4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000"/>
                            </p:stCondLst>
                            <p:childTnLst>
                              <p:par>
                                <p:cTn id="27" presetID="49" presetClass="entr" presetSubtype="0" decel="10000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49" presetClass="entr" presetSubtype="0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2000"/>
                            </p:stCondLst>
                            <p:childTnLst>
                              <p:par>
                                <p:cTn id="40" presetID="2" presetClass="entr" presetSubtype="4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4" presetID="2" presetClass="entr" presetSubtype="4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2500"/>
                            </p:stCondLst>
                            <p:childTnLst>
                              <p:par>
                                <p:cTn id="49" presetID="49" presetClass="entr" presetSubtype="0" decel="10000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49" presetClass="entr" presetSubtype="0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0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3500"/>
                            </p:stCondLst>
                            <p:childTnLst>
                              <p:par>
                                <p:cTn id="62" presetID="2" presetClass="entr" presetSubtype="4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4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5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6" presetID="2" presetClass="entr" presetSubtype="4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8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9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4000"/>
                            </p:stCondLst>
                            <p:childTnLst>
                              <p:par>
                                <p:cTn id="71" presetID="49" presetClass="entr" presetSubtype="0" decel="10000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3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6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" presetID="49" presetClass="entr" presetSubtype="0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9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5000"/>
                            </p:stCondLst>
                            <p:childTnLst>
                              <p:par>
                                <p:cTn id="84" presetID="2" presetClass="entr" presetSubtype="4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6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7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8" presetID="2" presetClass="entr" presetSubtype="4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0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1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6" grpId="0"/>
      <p:bldP spid="7" grpId="0" animBg="1"/>
      <p:bldP spid="8" grpId="0"/>
      <p:bldP spid="9" grpId="0" animBg="1"/>
      <p:bldP spid="10" grpId="0"/>
      <p:bldP spid="11" grpId="0" animBg="1"/>
      <p:bldP spid="12" grpId="0"/>
      <p:bldP spid="13" grpId="0">
        <p:tmplLst>
          <p:tmpl>
            <p:tnLst>
              <p:par>
                <p:cTn presetID="2" presetClass="entr" presetSubtype="4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4" grpId="0">
        <p:tmplLst>
          <p:tmpl>
            <p:tnLst>
              <p:par>
                <p:cTn presetID="2" presetClass="entr" presetSubtype="4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5" grpId="0">
        <p:tmplLst>
          <p:tmpl>
            <p:tnLst>
              <p:par>
                <p:cTn presetID="2" presetClass="entr" presetSubtype="4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6" grpId="0">
        <p:tmplLst>
          <p:tmpl>
            <p:tnLst>
              <p:par>
                <p:cTn presetID="2" presetClass="entr" presetSubtype="4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7" grpId="0">
        <p:tmplLst>
          <p:tmpl>
            <p:tnLst>
              <p:par>
                <p:cTn presetID="2" presetClass="entr" presetSubtype="4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8" grpId="0">
        <p:tmplLst>
          <p:tmpl>
            <p:tnLst>
              <p:par>
                <p:cTn presetID="2" presetClass="entr" presetSubtype="4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9" grpId="0">
        <p:tmplLst>
          <p:tmpl>
            <p:tnLst>
              <p:par>
                <p:cTn presetID="2" presetClass="entr" presetSubtype="4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0" grpId="0">
        <p:tmplLst>
          <p:tmpl>
            <p:tnLst>
              <p:par>
                <p:cTn presetID="2" presetClass="entr" presetSubtype="4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57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 Poin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en-US" altLang="ja-JP" dirty="0" smtClean="0"/>
              <a:t>SLIDE TITLE HERE</a:t>
            </a:r>
            <a:endParaRPr kumimoji="1" lang="ja-JP" altLang="en-US" dirty="0"/>
          </a:p>
        </p:txBody>
      </p: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  <a:alpha val="70000"/>
                  </a:prstClr>
                </a:solidFill>
              </a:rPr>
              <a:t>The Power of PowerPoint | thepopp.com</a:t>
            </a:r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87164BF-D67A-46C0-81D2-5BAF67C00C80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  <p:sp>
        <p:nvSpPr>
          <p:cNvPr id="5" name="テキスト プレースホルダー 11"/>
          <p:cNvSpPr>
            <a:spLocks noGrp="1"/>
          </p:cNvSpPr>
          <p:nvPr>
            <p:ph type="body" sz="quarter" idx="15" hasCustomPrompt="1"/>
          </p:nvPr>
        </p:nvSpPr>
        <p:spPr>
          <a:xfrm>
            <a:off x="959042" y="6697585"/>
            <a:ext cx="4854903" cy="2091320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spcBef>
                <a:spcPts val="600"/>
              </a:spcBef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cxnSp>
        <p:nvCxnSpPr>
          <p:cNvPr id="6" name="直線コネクタ 5"/>
          <p:cNvCxnSpPr/>
          <p:nvPr userDrawn="1"/>
        </p:nvCxnSpPr>
        <p:spPr>
          <a:xfrm flipH="1">
            <a:off x="870142" y="5863580"/>
            <a:ext cx="5032704" cy="0"/>
          </a:xfrm>
          <a:prstGeom prst="line">
            <a:avLst/>
          </a:prstGeom>
          <a:ln w="12700">
            <a:solidFill>
              <a:schemeClr val="accent1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テキスト プレースホルダー 11"/>
          <p:cNvSpPr>
            <a:spLocks noGrp="1"/>
          </p:cNvSpPr>
          <p:nvPr>
            <p:ph type="body" sz="quarter" idx="16" hasCustomPrompt="1"/>
          </p:nvPr>
        </p:nvSpPr>
        <p:spPr>
          <a:xfrm>
            <a:off x="961319" y="6043600"/>
            <a:ext cx="4850349" cy="720080"/>
          </a:xfrm>
        </p:spPr>
        <p:txBody>
          <a:bodyPr anchor="b">
            <a:noAutofit/>
          </a:bodyPr>
          <a:lstStyle>
            <a:lvl1pPr algn="l">
              <a:lnSpc>
                <a:spcPct val="100000"/>
              </a:lnSpc>
              <a:spcBef>
                <a:spcPts val="0"/>
              </a:spcBef>
              <a:defRPr sz="28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6" name="円/楕円 15"/>
          <p:cNvSpPr/>
          <p:nvPr userDrawn="1"/>
        </p:nvSpPr>
        <p:spPr>
          <a:xfrm>
            <a:off x="1782598" y="2315840"/>
            <a:ext cx="3187700" cy="3187700"/>
          </a:xfrm>
          <a:prstGeom prst="ellipse">
            <a:avLst/>
          </a:prstGeom>
          <a:solidFill>
            <a:schemeClr val="accent1"/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7" name="テキスト プレースホルダー 11"/>
          <p:cNvSpPr>
            <a:spLocks noGrp="1"/>
          </p:cNvSpPr>
          <p:nvPr>
            <p:ph type="body" sz="quarter" idx="21" hasCustomPrompt="1"/>
          </p:nvPr>
        </p:nvSpPr>
        <p:spPr>
          <a:xfrm>
            <a:off x="1870884" y="3459640"/>
            <a:ext cx="3011127" cy="900100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800" spc="3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8" name="テキスト プレースホルダー 11"/>
          <p:cNvSpPr>
            <a:spLocks noGrp="1"/>
          </p:cNvSpPr>
          <p:nvPr>
            <p:ph type="body" sz="quarter" idx="22" hasCustomPrompt="1"/>
          </p:nvPr>
        </p:nvSpPr>
        <p:spPr>
          <a:xfrm>
            <a:off x="6725007" y="6697585"/>
            <a:ext cx="4854903" cy="2091320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spcBef>
                <a:spcPts val="600"/>
              </a:spcBef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cxnSp>
        <p:nvCxnSpPr>
          <p:cNvPr id="19" name="直線コネクタ 18"/>
          <p:cNvCxnSpPr/>
          <p:nvPr userDrawn="1"/>
        </p:nvCxnSpPr>
        <p:spPr>
          <a:xfrm flipH="1">
            <a:off x="6636107" y="5863580"/>
            <a:ext cx="5032704" cy="0"/>
          </a:xfrm>
          <a:prstGeom prst="line">
            <a:avLst/>
          </a:prstGeom>
          <a:ln w="12700">
            <a:solidFill>
              <a:schemeClr val="accent1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" name="テキスト プレースホルダー 11"/>
          <p:cNvSpPr>
            <a:spLocks noGrp="1"/>
          </p:cNvSpPr>
          <p:nvPr>
            <p:ph type="body" sz="quarter" idx="23" hasCustomPrompt="1"/>
          </p:nvPr>
        </p:nvSpPr>
        <p:spPr>
          <a:xfrm>
            <a:off x="6727284" y="6043600"/>
            <a:ext cx="4850349" cy="720080"/>
          </a:xfrm>
        </p:spPr>
        <p:txBody>
          <a:bodyPr anchor="b">
            <a:noAutofit/>
          </a:bodyPr>
          <a:lstStyle>
            <a:lvl1pPr algn="l">
              <a:lnSpc>
                <a:spcPct val="100000"/>
              </a:lnSpc>
              <a:spcBef>
                <a:spcPts val="0"/>
              </a:spcBef>
              <a:defRPr sz="28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1" name="円/楕円 20"/>
          <p:cNvSpPr/>
          <p:nvPr userDrawn="1"/>
        </p:nvSpPr>
        <p:spPr>
          <a:xfrm>
            <a:off x="7548563" y="2315840"/>
            <a:ext cx="3187700" cy="31877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22" name="テキスト プレースホルダー 11"/>
          <p:cNvSpPr>
            <a:spLocks noGrp="1"/>
          </p:cNvSpPr>
          <p:nvPr>
            <p:ph type="body" sz="quarter" idx="24" hasCustomPrompt="1"/>
          </p:nvPr>
        </p:nvSpPr>
        <p:spPr>
          <a:xfrm>
            <a:off x="7636849" y="3459640"/>
            <a:ext cx="3011127" cy="900100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800" spc="3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3" name="テキスト プレースホルダー 11"/>
          <p:cNvSpPr>
            <a:spLocks noGrp="1"/>
          </p:cNvSpPr>
          <p:nvPr>
            <p:ph type="body" sz="quarter" idx="25" hasCustomPrompt="1"/>
          </p:nvPr>
        </p:nvSpPr>
        <p:spPr>
          <a:xfrm>
            <a:off x="12472466" y="6697585"/>
            <a:ext cx="4854903" cy="2091320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spcBef>
                <a:spcPts val="600"/>
              </a:spcBef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cxnSp>
        <p:nvCxnSpPr>
          <p:cNvPr id="24" name="直線コネクタ 23"/>
          <p:cNvCxnSpPr/>
          <p:nvPr userDrawn="1"/>
        </p:nvCxnSpPr>
        <p:spPr>
          <a:xfrm flipH="1">
            <a:off x="12383566" y="5863580"/>
            <a:ext cx="5032704" cy="0"/>
          </a:xfrm>
          <a:prstGeom prst="line">
            <a:avLst/>
          </a:prstGeom>
          <a:ln w="12700">
            <a:solidFill>
              <a:schemeClr val="accent1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" name="テキスト プレースホルダー 11"/>
          <p:cNvSpPr>
            <a:spLocks noGrp="1"/>
          </p:cNvSpPr>
          <p:nvPr>
            <p:ph type="body" sz="quarter" idx="26" hasCustomPrompt="1"/>
          </p:nvPr>
        </p:nvSpPr>
        <p:spPr>
          <a:xfrm>
            <a:off x="12474743" y="6043600"/>
            <a:ext cx="4850349" cy="720080"/>
          </a:xfrm>
        </p:spPr>
        <p:txBody>
          <a:bodyPr anchor="b">
            <a:noAutofit/>
          </a:bodyPr>
          <a:lstStyle>
            <a:lvl1pPr algn="l">
              <a:lnSpc>
                <a:spcPct val="100000"/>
              </a:lnSpc>
              <a:spcBef>
                <a:spcPts val="0"/>
              </a:spcBef>
              <a:defRPr sz="28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6" name="円/楕円 25"/>
          <p:cNvSpPr/>
          <p:nvPr userDrawn="1"/>
        </p:nvSpPr>
        <p:spPr>
          <a:xfrm>
            <a:off x="13296022" y="2315840"/>
            <a:ext cx="3187700" cy="3187700"/>
          </a:xfrm>
          <a:prstGeom prst="ellipse">
            <a:avLst/>
          </a:prstGeom>
          <a:solidFill>
            <a:schemeClr val="accent1">
              <a:lumMod val="50000"/>
            </a:schemeClr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27" name="テキスト プレースホルダー 11"/>
          <p:cNvSpPr>
            <a:spLocks noGrp="1"/>
          </p:cNvSpPr>
          <p:nvPr>
            <p:ph type="body" sz="quarter" idx="27" hasCustomPrompt="1"/>
          </p:nvPr>
        </p:nvSpPr>
        <p:spPr>
          <a:xfrm>
            <a:off x="13384308" y="3459640"/>
            <a:ext cx="3011127" cy="900100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800" spc="3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8" name="涙形 27"/>
          <p:cNvSpPr/>
          <p:nvPr userDrawn="1"/>
        </p:nvSpPr>
        <p:spPr>
          <a:xfrm rot="5400000">
            <a:off x="1447350" y="2171533"/>
            <a:ext cx="848875" cy="848875"/>
          </a:xfrm>
          <a:prstGeom prst="teardrop">
            <a:avLst/>
          </a:prstGeom>
          <a:solidFill>
            <a:schemeClr val="accent1">
              <a:lumMod val="20000"/>
              <a:lumOff val="80000"/>
            </a:schemeClr>
          </a:solidFill>
          <a:ln w="76200" cmpd="sng">
            <a:solidFill>
              <a:schemeClr val="accent1">
                <a:lumMod val="40000"/>
                <a:lumOff val="60000"/>
              </a:schemeClr>
            </a:solidFill>
            <a:beve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29" name="テキスト ボックス 28"/>
          <p:cNvSpPr txBox="1"/>
          <p:nvPr userDrawn="1"/>
        </p:nvSpPr>
        <p:spPr>
          <a:xfrm>
            <a:off x="1665641" y="2315840"/>
            <a:ext cx="412292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kumimoji="1" lang="en-US" altLang="ja-JP" dirty="0" smtClean="0">
                <a:solidFill>
                  <a:srgbClr val="53548A"/>
                </a:solidFill>
              </a:rPr>
              <a:t>1</a:t>
            </a:r>
            <a:endParaRPr kumimoji="1" lang="ja-JP" altLang="en-US" dirty="0">
              <a:solidFill>
                <a:srgbClr val="53548A"/>
              </a:solidFill>
            </a:endParaRPr>
          </a:p>
        </p:txBody>
      </p:sp>
      <p:sp>
        <p:nvSpPr>
          <p:cNvPr id="30" name="涙形 29"/>
          <p:cNvSpPr/>
          <p:nvPr userDrawn="1"/>
        </p:nvSpPr>
        <p:spPr>
          <a:xfrm rot="5400000">
            <a:off x="7214211" y="2171532"/>
            <a:ext cx="848875" cy="848875"/>
          </a:xfrm>
          <a:prstGeom prst="teardrop">
            <a:avLst/>
          </a:prstGeom>
          <a:solidFill>
            <a:schemeClr val="accent1">
              <a:lumMod val="20000"/>
              <a:lumOff val="80000"/>
            </a:schemeClr>
          </a:solidFill>
          <a:ln w="76200" cmpd="sng">
            <a:solidFill>
              <a:schemeClr val="accent1">
                <a:lumMod val="40000"/>
                <a:lumOff val="60000"/>
              </a:schemeClr>
            </a:solidFill>
            <a:beve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31" name="テキスト ボックス 30"/>
          <p:cNvSpPr txBox="1"/>
          <p:nvPr userDrawn="1"/>
        </p:nvSpPr>
        <p:spPr>
          <a:xfrm>
            <a:off x="7432502" y="2315839"/>
            <a:ext cx="412292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kumimoji="1" lang="en-US" altLang="ja-JP" dirty="0" smtClean="0">
                <a:solidFill>
                  <a:srgbClr val="53548A"/>
                </a:solidFill>
              </a:rPr>
              <a:t>2</a:t>
            </a:r>
            <a:endParaRPr kumimoji="1" lang="ja-JP" altLang="en-US" dirty="0">
              <a:solidFill>
                <a:srgbClr val="53548A"/>
              </a:solidFill>
            </a:endParaRPr>
          </a:p>
        </p:txBody>
      </p:sp>
      <p:sp>
        <p:nvSpPr>
          <p:cNvPr id="32" name="涙形 31"/>
          <p:cNvSpPr/>
          <p:nvPr userDrawn="1"/>
        </p:nvSpPr>
        <p:spPr>
          <a:xfrm rot="5400000">
            <a:off x="13006902" y="2198824"/>
            <a:ext cx="848875" cy="848875"/>
          </a:xfrm>
          <a:prstGeom prst="teardrop">
            <a:avLst/>
          </a:prstGeom>
          <a:solidFill>
            <a:schemeClr val="accent1">
              <a:lumMod val="20000"/>
              <a:lumOff val="80000"/>
            </a:schemeClr>
          </a:solidFill>
          <a:ln w="76200" cmpd="sng">
            <a:solidFill>
              <a:schemeClr val="accent1">
                <a:lumMod val="40000"/>
                <a:lumOff val="60000"/>
              </a:schemeClr>
            </a:solidFill>
            <a:beve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33" name="テキスト ボックス 32"/>
          <p:cNvSpPr txBox="1"/>
          <p:nvPr userDrawn="1"/>
        </p:nvSpPr>
        <p:spPr>
          <a:xfrm>
            <a:off x="13225193" y="2343131"/>
            <a:ext cx="412292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kumimoji="1" lang="en-US" altLang="ja-JP" dirty="0" smtClean="0">
                <a:solidFill>
                  <a:srgbClr val="53548A"/>
                </a:solidFill>
              </a:rPr>
              <a:t>3</a:t>
            </a:r>
            <a:endParaRPr kumimoji="1" lang="ja-JP" altLang="en-US" dirty="0">
              <a:solidFill>
                <a:srgbClr val="53548A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6096103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" presetClass="entr" presetSubtype="9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9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500"/>
                            </p:stCondLst>
                            <p:childTnLst>
                              <p:par>
                                <p:cTn id="20" presetID="16" presetClass="entr" presetSubtype="37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22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2" presetClass="entr" presetSubtype="4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8" presetID="2" presetClass="entr" presetSubtype="4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1500"/>
                            </p:stCondLst>
                            <p:childTnLst>
                              <p:par>
                                <p:cTn id="33" presetID="10" presetClass="entr" presetSubtype="0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2" presetClass="entr" presetSubtype="9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9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2250"/>
                            </p:stCondLst>
                            <p:childTnLst>
                              <p:par>
                                <p:cTn id="48" presetID="16" presetClass="entr" presetSubtype="37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50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2750"/>
                            </p:stCondLst>
                            <p:childTnLst>
                              <p:par>
                                <p:cTn id="52" presetID="2" presetClass="entr" presetSubtype="4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6" presetID="2" presetClass="entr" presetSubtype="4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3250"/>
                            </p:stCondLst>
                            <p:childTnLst>
                              <p:par>
                                <p:cTn id="61" presetID="10" presetClass="entr" presetSubtype="0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2" presetClass="entr" presetSubtype="9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9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0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1" presetID="2" presetClass="entr" presetSubtype="9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3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4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4000"/>
                            </p:stCondLst>
                            <p:childTnLst>
                              <p:par>
                                <p:cTn id="76" presetID="16" presetClass="entr" presetSubtype="37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78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4500"/>
                            </p:stCondLst>
                            <p:childTnLst>
                              <p:par>
                                <p:cTn id="80" presetID="2" presetClass="entr" presetSubtype="4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2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3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4" presetID="2" presetClass="entr" presetSubtype="4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6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7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>
        <p:tmplLst>
          <p:tmpl>
            <p:tnLst>
              <p:par>
                <p:cTn presetID="2" presetClass="entr" presetSubtype="4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7" grpId="0">
        <p:tmplLst>
          <p:tmpl>
            <p:tnLst>
              <p:par>
                <p:cTn presetID="2" presetClass="entr" presetSubtype="4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6" grpId="0" animBg="1"/>
      <p:bldP spid="17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8" grpId="0">
        <p:tmplLst>
          <p:tmpl>
            <p:tnLst>
              <p:par>
                <p:cTn presetID="2" presetClass="entr" presetSubtype="4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0" grpId="0">
        <p:tmplLst>
          <p:tmpl>
            <p:tnLst>
              <p:par>
                <p:cTn presetID="2" presetClass="entr" presetSubtype="4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1" grpId="0" animBg="1"/>
      <p:bldP spid="22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3" grpId="0">
        <p:tmplLst>
          <p:tmpl>
            <p:tnLst>
              <p:par>
                <p:cTn presetID="2" presetClass="entr" presetSubtype="4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5" grpId="0">
        <p:tmplLst>
          <p:tmpl>
            <p:tnLst>
              <p:par>
                <p:cTn presetID="2" presetClass="entr" presetSubtype="4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6" grpId="0" animBg="1"/>
      <p:bldP spid="27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8" grpId="0" animBg="1"/>
      <p:bldP spid="29" grpId="0"/>
      <p:bldP spid="30" grpId="0" animBg="1"/>
      <p:bldP spid="31" grpId="0"/>
      <p:bldP spid="32" grpId="0" animBg="1"/>
      <p:bldP spid="33" grpId="0"/>
    </p:bldLst>
  </p:timing>
</p:sldLayout>
</file>

<file path=ppt/slideLayouts/slideLayout57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 Points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六角形 6"/>
          <p:cNvSpPr/>
          <p:nvPr userDrawn="1"/>
        </p:nvSpPr>
        <p:spPr>
          <a:xfrm rot="5400000">
            <a:off x="7899295" y="2331670"/>
            <a:ext cx="3603388" cy="3106369"/>
          </a:xfrm>
          <a:prstGeom prst="hexagon">
            <a:avLst>
              <a:gd name="adj" fmla="val 29917"/>
              <a:gd name="vf" fmla="val 115470"/>
            </a:avLst>
          </a:prstGeom>
          <a:solidFill>
            <a:schemeClr val="accent1"/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2" name="タイトル 1"/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en-US" altLang="ja-JP" dirty="0" smtClean="0"/>
              <a:t>SLIDE TITLE HERE</a:t>
            </a:r>
            <a:endParaRPr kumimoji="1" lang="ja-JP" altLang="en-US" dirty="0"/>
          </a:p>
        </p:txBody>
      </p: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  <a:alpha val="70000"/>
                  </a:prstClr>
                </a:solidFill>
              </a:rPr>
              <a:t>The Power of PowerPoint | thepopp.com</a:t>
            </a:r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87164BF-D67A-46C0-81D2-5BAF67C00C80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  <p:sp>
        <p:nvSpPr>
          <p:cNvPr id="6" name="テキスト プレースホルダー 11"/>
          <p:cNvSpPr>
            <a:spLocks noGrp="1"/>
          </p:cNvSpPr>
          <p:nvPr>
            <p:ph type="body" sz="quarter" idx="21" hasCustomPrompt="1"/>
          </p:nvPr>
        </p:nvSpPr>
        <p:spPr>
          <a:xfrm>
            <a:off x="8195426" y="3208286"/>
            <a:ext cx="3011127" cy="1368824"/>
          </a:xfrm>
        </p:spPr>
        <p:txBody>
          <a:bodyPr anchor="ctr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2800" spc="3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8" name="六角形 7"/>
          <p:cNvSpPr/>
          <p:nvPr userDrawn="1"/>
        </p:nvSpPr>
        <p:spPr>
          <a:xfrm rot="5400000">
            <a:off x="9092208" y="5749061"/>
            <a:ext cx="3603388" cy="3106369"/>
          </a:xfrm>
          <a:prstGeom prst="hexagon">
            <a:avLst>
              <a:gd name="adj" fmla="val 29917"/>
              <a:gd name="vf" fmla="val 115470"/>
            </a:avLst>
          </a:prstGeom>
          <a:solidFill>
            <a:schemeClr val="accent1">
              <a:lumMod val="75000"/>
            </a:schemeClr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9" name="テキスト プレースホルダー 11"/>
          <p:cNvSpPr>
            <a:spLocks noGrp="1"/>
          </p:cNvSpPr>
          <p:nvPr>
            <p:ph type="body" sz="quarter" idx="22" hasCustomPrompt="1"/>
          </p:nvPr>
        </p:nvSpPr>
        <p:spPr>
          <a:xfrm>
            <a:off x="9388339" y="6625677"/>
            <a:ext cx="3011127" cy="1368824"/>
          </a:xfrm>
        </p:spPr>
        <p:txBody>
          <a:bodyPr anchor="ctr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2800" spc="3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0" name="六角形 9"/>
          <p:cNvSpPr/>
          <p:nvPr userDrawn="1"/>
        </p:nvSpPr>
        <p:spPr>
          <a:xfrm rot="5400000">
            <a:off x="5492833" y="5028981"/>
            <a:ext cx="3603388" cy="3106369"/>
          </a:xfrm>
          <a:prstGeom prst="hexagon">
            <a:avLst>
              <a:gd name="adj" fmla="val 29917"/>
              <a:gd name="vf" fmla="val 115470"/>
            </a:avLst>
          </a:prstGeom>
          <a:solidFill>
            <a:schemeClr val="accent1">
              <a:lumMod val="50000"/>
            </a:schemeClr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1" name="テキスト プレースホルダー 11"/>
          <p:cNvSpPr>
            <a:spLocks noGrp="1"/>
          </p:cNvSpPr>
          <p:nvPr>
            <p:ph type="body" sz="quarter" idx="23" hasCustomPrompt="1"/>
          </p:nvPr>
        </p:nvSpPr>
        <p:spPr>
          <a:xfrm>
            <a:off x="5788964" y="5905597"/>
            <a:ext cx="3011127" cy="1368824"/>
          </a:xfrm>
        </p:spPr>
        <p:txBody>
          <a:bodyPr anchor="ctr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2800" spc="3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2" name="テキスト プレースホルダー 11"/>
          <p:cNvSpPr>
            <a:spLocks noGrp="1"/>
          </p:cNvSpPr>
          <p:nvPr>
            <p:ph type="body" sz="quarter" idx="16" hasCustomPrompt="1"/>
          </p:nvPr>
        </p:nvSpPr>
        <p:spPr>
          <a:xfrm>
            <a:off x="11411974" y="2649472"/>
            <a:ext cx="5247068" cy="720080"/>
          </a:xfrm>
        </p:spPr>
        <p:txBody>
          <a:bodyPr anchor="ctr">
            <a:noAutofit/>
          </a:bodyPr>
          <a:lstStyle>
            <a:lvl1pPr algn="l">
              <a:lnSpc>
                <a:spcPct val="100000"/>
              </a:lnSpc>
              <a:spcBef>
                <a:spcPts val="0"/>
              </a:spcBef>
              <a:defRPr sz="28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3" name="テキスト プレースホルダー 11"/>
          <p:cNvSpPr>
            <a:spLocks noGrp="1"/>
          </p:cNvSpPr>
          <p:nvPr>
            <p:ph type="body" sz="quarter" idx="20" hasCustomPrompt="1"/>
          </p:nvPr>
        </p:nvSpPr>
        <p:spPr>
          <a:xfrm>
            <a:off x="11426086" y="3299162"/>
            <a:ext cx="5206468" cy="1709320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4" name="テキスト プレースホルダー 11"/>
          <p:cNvSpPr>
            <a:spLocks noGrp="1"/>
          </p:cNvSpPr>
          <p:nvPr>
            <p:ph type="body" sz="quarter" idx="24" hasCustomPrompt="1"/>
          </p:nvPr>
        </p:nvSpPr>
        <p:spPr>
          <a:xfrm>
            <a:off x="12582103" y="6088602"/>
            <a:ext cx="5247068" cy="720080"/>
          </a:xfrm>
        </p:spPr>
        <p:txBody>
          <a:bodyPr anchor="ctr">
            <a:noAutofit/>
          </a:bodyPr>
          <a:lstStyle>
            <a:lvl1pPr algn="l">
              <a:lnSpc>
                <a:spcPct val="100000"/>
              </a:lnSpc>
              <a:spcBef>
                <a:spcPts val="0"/>
              </a:spcBef>
              <a:defRPr sz="28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5" name="テキスト プレースホルダー 11"/>
          <p:cNvSpPr>
            <a:spLocks noGrp="1"/>
          </p:cNvSpPr>
          <p:nvPr>
            <p:ph type="body" sz="quarter" idx="25" hasCustomPrompt="1"/>
          </p:nvPr>
        </p:nvSpPr>
        <p:spPr>
          <a:xfrm>
            <a:off x="12596215" y="6738292"/>
            <a:ext cx="5206468" cy="1709320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6" name="テキスト プレースホルダー 11"/>
          <p:cNvSpPr>
            <a:spLocks noGrp="1"/>
          </p:cNvSpPr>
          <p:nvPr>
            <p:ph type="body" sz="quarter" idx="26" hasCustomPrompt="1"/>
          </p:nvPr>
        </p:nvSpPr>
        <p:spPr>
          <a:xfrm>
            <a:off x="371636" y="5282921"/>
            <a:ext cx="5247068" cy="720080"/>
          </a:xfrm>
        </p:spPr>
        <p:txBody>
          <a:bodyPr anchor="ctr">
            <a:noAutofit/>
          </a:bodyPr>
          <a:lstStyle>
            <a:lvl1pPr algn="r">
              <a:lnSpc>
                <a:spcPct val="100000"/>
              </a:lnSpc>
              <a:spcBef>
                <a:spcPts val="0"/>
              </a:spcBef>
              <a:defRPr sz="28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7" name="テキスト プレースホルダー 11"/>
          <p:cNvSpPr>
            <a:spLocks noGrp="1"/>
          </p:cNvSpPr>
          <p:nvPr>
            <p:ph type="body" sz="quarter" idx="27" hasCustomPrompt="1"/>
          </p:nvPr>
        </p:nvSpPr>
        <p:spPr>
          <a:xfrm>
            <a:off x="385748" y="5932611"/>
            <a:ext cx="5206468" cy="1709320"/>
          </a:xfrm>
        </p:spPr>
        <p:txBody>
          <a:bodyPr anchor="t">
            <a:noAutofit/>
          </a:bodyPr>
          <a:lstStyle>
            <a:lvl1pPr algn="r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49568567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2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12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500"/>
                            </p:stCondLst>
                            <p:childTnLst>
                              <p:par>
                                <p:cTn id="14" presetID="2" presetClass="entr" presetSubtype="2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" presetID="2" presetClass="entr" presetSubtype="2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000"/>
                            </p:stCondLst>
                            <p:childTnLst>
                              <p:par>
                                <p:cTn id="23" presetID="2" presetClass="entr" presetSubtype="9" decel="100000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9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750"/>
                            </p:stCondLst>
                            <p:childTnLst>
                              <p:par>
                                <p:cTn id="32" presetID="2" presetClass="entr" presetSubtype="2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6" presetID="2" presetClass="entr" presetSubtype="2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2250"/>
                            </p:stCondLst>
                            <p:childTnLst>
                              <p:par>
                                <p:cTn id="41" presetID="2" presetClass="entr" presetSubtype="3" decel="100000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3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3000"/>
                            </p:stCondLst>
                            <p:childTnLst>
                              <p:par>
                                <p:cTn id="50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4" presetID="2" presetClass="entr" presetSubtype="8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6" grpId="0" build="p">
        <p:tmplLst>
          <p:tmpl lvl="1">
            <p:tnLst>
              <p:par>
                <p:cTn presetID="2" presetClass="entr" presetSubtype="12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8" grpId="0" animBg="1"/>
      <p:bldP spid="9" grpId="0" build="p">
        <p:tmplLst>
          <p:tmpl lvl="1">
            <p:tnLst>
              <p:par>
                <p:cTn presetID="2" presetClass="entr" presetSubtype="9" decel="10000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0-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0" grpId="0" animBg="1"/>
      <p:bldP spid="11" grpId="0" build="p">
        <p:tmplLst>
          <p:tmpl lvl="1">
            <p:tnLst>
              <p:par>
                <p:cTn presetID="2" presetClass="entr" presetSubtype="3" decel="10000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0-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2" grpId="0">
        <p:tmplLst>
          <p:tmpl>
            <p:tnLst>
              <p:par>
                <p:cTn presetID="2" presetClass="entr" presetSubtype="2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3" grpId="0">
        <p:tmplLst>
          <p:tmpl>
            <p:tnLst>
              <p:par>
                <p:cTn presetID="2" presetClass="entr" presetSubtype="2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4" grpId="0">
        <p:tmplLst>
          <p:tmpl>
            <p:tnLst>
              <p:par>
                <p:cTn presetID="2" presetClass="entr" presetSubtype="2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5" grpId="0">
        <p:tmplLst>
          <p:tmpl>
            <p:tnLst>
              <p:par>
                <p:cTn presetID="2" presetClass="entr" presetSubtype="2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6" grpId="0">
        <p:tmplLst>
          <p:tmpl>
            <p:tnLst>
              <p:par>
                <p:cTn presetID="2" presetClass="entr" presetSubtype="8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7" grpId="0">
        <p:tmplLst>
          <p:tmpl>
            <p:tnLst>
              <p:par>
                <p:cTn presetID="2" presetClass="entr" presetSubtype="8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al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 smtClean="0"/>
              <a:t>The Power of PowerPoint | thepopp.com</a:t>
            </a:r>
            <a:endParaRPr lang="en-US" dirty="0"/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87164BF-D67A-46C0-81D2-5BAF67C00C80}" type="slidenum">
              <a:rPr lang="en-US" smtClean="0"/>
              <a:pPr/>
              <a:t>‹#›</a:t>
            </a:fld>
            <a:endParaRPr lang="en-US" dirty="0"/>
          </a:p>
        </p:txBody>
      </p:sp>
      <p:pic>
        <p:nvPicPr>
          <p:cNvPr id="5" name="図 4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683266" y="2537876"/>
            <a:ext cx="1770720" cy="5119696"/>
          </a:xfrm>
          <a:prstGeom prst="rect">
            <a:avLst/>
          </a:prstGeom>
          <a:effectLst>
            <a:outerShdw blurRad="76200" dir="13500000" sy="23000" kx="1200000" algn="br" rotWithShape="0">
              <a:prstClr val="black">
                <a:alpha val="20000"/>
              </a:prstClr>
            </a:outerShdw>
          </a:effectLst>
        </p:spPr>
      </p:pic>
      <p:pic>
        <p:nvPicPr>
          <p:cNvPr id="6" name="図 5"/>
          <p:cNvPicPr>
            <a:picLocks noChangeAspect="1"/>
          </p:cNvPicPr>
          <p:nvPr userDrawn="1"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667931" y="2440526"/>
            <a:ext cx="1462283" cy="5217046"/>
          </a:xfrm>
          <a:prstGeom prst="rect">
            <a:avLst/>
          </a:prstGeom>
          <a:effectLst>
            <a:outerShdw blurRad="76200" dist="88900" dir="13500000" sy="23000" kx="1200000" algn="br" rotWithShape="0">
              <a:prstClr val="black">
                <a:alpha val="20000"/>
              </a:prstClr>
            </a:outerShdw>
          </a:effectLst>
        </p:spPr>
      </p:pic>
      <p:grpSp>
        <p:nvGrpSpPr>
          <p:cNvPr id="7" name="グループ化 6"/>
          <p:cNvGrpSpPr/>
          <p:nvPr userDrawn="1"/>
        </p:nvGrpSpPr>
        <p:grpSpPr>
          <a:xfrm>
            <a:off x="1267331" y="1869009"/>
            <a:ext cx="4793032" cy="1935215"/>
            <a:chOff x="792895" y="1183060"/>
            <a:chExt cx="4793032" cy="1935215"/>
          </a:xfrm>
          <a:solidFill>
            <a:schemeClr val="accent1">
              <a:lumMod val="20000"/>
              <a:lumOff val="80000"/>
            </a:schemeClr>
          </a:solidFill>
        </p:grpSpPr>
        <p:sp>
          <p:nvSpPr>
            <p:cNvPr id="8" name="正方形/長方形 7"/>
            <p:cNvSpPr/>
            <p:nvPr userDrawn="1"/>
          </p:nvSpPr>
          <p:spPr>
            <a:xfrm>
              <a:off x="792895" y="1183060"/>
              <a:ext cx="4500500" cy="1935215"/>
            </a:xfrm>
            <a:prstGeom prst="rect">
              <a:avLst/>
            </a:prstGeom>
            <a:grpFill/>
            <a:ln w="762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/>
            </a:p>
          </p:txBody>
        </p:sp>
        <p:sp>
          <p:nvSpPr>
            <p:cNvPr id="9" name="二等辺三角形 8"/>
            <p:cNvSpPr/>
            <p:nvPr userDrawn="1"/>
          </p:nvSpPr>
          <p:spPr>
            <a:xfrm rot="5400000">
              <a:off x="5124176" y="2488148"/>
              <a:ext cx="495955" cy="427547"/>
            </a:xfrm>
            <a:prstGeom prst="triangle">
              <a:avLst/>
            </a:prstGeom>
            <a:grpFill/>
            <a:ln w="762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/>
            </a:p>
          </p:txBody>
        </p:sp>
      </p:grpSp>
      <p:grpSp>
        <p:nvGrpSpPr>
          <p:cNvPr id="10" name="グループ化 9"/>
          <p:cNvGrpSpPr/>
          <p:nvPr userDrawn="1"/>
        </p:nvGrpSpPr>
        <p:grpSpPr>
          <a:xfrm>
            <a:off x="1267331" y="4929349"/>
            <a:ext cx="4793032" cy="1935215"/>
            <a:chOff x="792895" y="4243400"/>
            <a:chExt cx="4793032" cy="1935215"/>
          </a:xfrm>
          <a:solidFill>
            <a:schemeClr val="accent1">
              <a:lumMod val="20000"/>
              <a:lumOff val="80000"/>
            </a:schemeClr>
          </a:solidFill>
        </p:grpSpPr>
        <p:sp>
          <p:nvSpPr>
            <p:cNvPr id="11" name="正方形/長方形 10"/>
            <p:cNvSpPr/>
            <p:nvPr userDrawn="1"/>
          </p:nvSpPr>
          <p:spPr>
            <a:xfrm>
              <a:off x="792895" y="4243400"/>
              <a:ext cx="4500500" cy="1935215"/>
            </a:xfrm>
            <a:prstGeom prst="rect">
              <a:avLst/>
            </a:prstGeom>
            <a:grpFill/>
            <a:ln w="762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/>
            </a:p>
          </p:txBody>
        </p:sp>
        <p:sp>
          <p:nvSpPr>
            <p:cNvPr id="12" name="二等辺三角形 11"/>
            <p:cNvSpPr/>
            <p:nvPr userDrawn="1"/>
          </p:nvSpPr>
          <p:spPr>
            <a:xfrm rot="5400000">
              <a:off x="5124176" y="4459564"/>
              <a:ext cx="495955" cy="427547"/>
            </a:xfrm>
            <a:prstGeom prst="triangle">
              <a:avLst/>
            </a:prstGeom>
            <a:grpFill/>
            <a:ln w="762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/>
            </a:p>
          </p:txBody>
        </p:sp>
      </p:grpSp>
      <p:grpSp>
        <p:nvGrpSpPr>
          <p:cNvPr id="13" name="グループ化 12"/>
          <p:cNvGrpSpPr/>
          <p:nvPr userDrawn="1"/>
        </p:nvGrpSpPr>
        <p:grpSpPr>
          <a:xfrm rot="10800000">
            <a:off x="11978521" y="4929349"/>
            <a:ext cx="4793032" cy="1935215"/>
            <a:chOff x="792895" y="1183060"/>
            <a:chExt cx="4793032" cy="1935215"/>
          </a:xfrm>
          <a:solidFill>
            <a:schemeClr val="accent1">
              <a:lumMod val="20000"/>
              <a:lumOff val="80000"/>
            </a:schemeClr>
          </a:solidFill>
        </p:grpSpPr>
        <p:sp>
          <p:nvSpPr>
            <p:cNvPr id="14" name="正方形/長方形 13"/>
            <p:cNvSpPr/>
            <p:nvPr userDrawn="1"/>
          </p:nvSpPr>
          <p:spPr>
            <a:xfrm>
              <a:off x="792895" y="1183060"/>
              <a:ext cx="4500500" cy="1935215"/>
            </a:xfrm>
            <a:prstGeom prst="rect">
              <a:avLst/>
            </a:prstGeom>
            <a:grpFill/>
            <a:ln w="762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/>
            </a:p>
          </p:txBody>
        </p:sp>
        <p:sp>
          <p:nvSpPr>
            <p:cNvPr id="15" name="二等辺三角形 14"/>
            <p:cNvSpPr/>
            <p:nvPr userDrawn="1"/>
          </p:nvSpPr>
          <p:spPr>
            <a:xfrm rot="5400000">
              <a:off x="5124176" y="2488148"/>
              <a:ext cx="495955" cy="427547"/>
            </a:xfrm>
            <a:prstGeom prst="triangle">
              <a:avLst/>
            </a:prstGeom>
            <a:grpFill/>
            <a:ln w="762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/>
            </a:p>
          </p:txBody>
        </p:sp>
      </p:grpSp>
      <p:grpSp>
        <p:nvGrpSpPr>
          <p:cNvPr id="16" name="グループ化 15"/>
          <p:cNvGrpSpPr/>
          <p:nvPr userDrawn="1"/>
        </p:nvGrpSpPr>
        <p:grpSpPr>
          <a:xfrm rot="10800000">
            <a:off x="11980312" y="1868654"/>
            <a:ext cx="4793032" cy="1935215"/>
            <a:chOff x="792895" y="4243400"/>
            <a:chExt cx="4793032" cy="1935215"/>
          </a:xfrm>
          <a:solidFill>
            <a:schemeClr val="accent1">
              <a:lumMod val="20000"/>
              <a:lumOff val="80000"/>
            </a:schemeClr>
          </a:solidFill>
        </p:grpSpPr>
        <p:sp>
          <p:nvSpPr>
            <p:cNvPr id="17" name="正方形/長方形 16"/>
            <p:cNvSpPr/>
            <p:nvPr userDrawn="1"/>
          </p:nvSpPr>
          <p:spPr>
            <a:xfrm>
              <a:off x="792895" y="4243400"/>
              <a:ext cx="4500500" cy="1935215"/>
            </a:xfrm>
            <a:prstGeom prst="rect">
              <a:avLst/>
            </a:prstGeom>
            <a:grpFill/>
            <a:ln w="762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/>
            </a:p>
          </p:txBody>
        </p:sp>
        <p:sp>
          <p:nvSpPr>
            <p:cNvPr id="18" name="二等辺三角形 17"/>
            <p:cNvSpPr/>
            <p:nvPr userDrawn="1"/>
          </p:nvSpPr>
          <p:spPr>
            <a:xfrm rot="5400000">
              <a:off x="5124176" y="4459564"/>
              <a:ext cx="495955" cy="427547"/>
            </a:xfrm>
            <a:prstGeom prst="triangle">
              <a:avLst/>
            </a:prstGeom>
            <a:grpFill/>
            <a:ln w="762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/>
            </a:p>
          </p:txBody>
        </p:sp>
      </p:grpSp>
      <p:sp>
        <p:nvSpPr>
          <p:cNvPr id="19" name="テキスト プレースホルダー 11"/>
          <p:cNvSpPr>
            <a:spLocks noGrp="1"/>
          </p:cNvSpPr>
          <p:nvPr>
            <p:ph type="body" sz="quarter" idx="18" hasCustomPrompt="1"/>
          </p:nvPr>
        </p:nvSpPr>
        <p:spPr>
          <a:xfrm>
            <a:off x="1361568" y="1996094"/>
            <a:ext cx="4312026" cy="1625815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spcBef>
                <a:spcPts val="0"/>
              </a:spcBef>
              <a:defRPr sz="18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0" name="テキスト プレースホルダー 11"/>
          <p:cNvSpPr>
            <a:spLocks noGrp="1"/>
          </p:cNvSpPr>
          <p:nvPr>
            <p:ph type="body" sz="quarter" idx="19" hasCustomPrompt="1"/>
          </p:nvPr>
        </p:nvSpPr>
        <p:spPr>
          <a:xfrm>
            <a:off x="1361568" y="5084048"/>
            <a:ext cx="4312026" cy="1625815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spcBef>
                <a:spcPts val="0"/>
              </a:spcBef>
              <a:defRPr sz="18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1" name="テキスト プレースホルダー 11"/>
          <p:cNvSpPr>
            <a:spLocks noGrp="1"/>
          </p:cNvSpPr>
          <p:nvPr>
            <p:ph type="body" sz="quarter" idx="20" hasCustomPrompt="1"/>
          </p:nvPr>
        </p:nvSpPr>
        <p:spPr>
          <a:xfrm>
            <a:off x="12338561" y="2003668"/>
            <a:ext cx="4312026" cy="1625815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spcBef>
                <a:spcPts val="0"/>
              </a:spcBef>
              <a:defRPr sz="18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2" name="テキスト プレースホルダー 11"/>
          <p:cNvSpPr>
            <a:spLocks noGrp="1"/>
          </p:cNvSpPr>
          <p:nvPr>
            <p:ph type="body" sz="quarter" idx="21" hasCustomPrompt="1"/>
          </p:nvPr>
        </p:nvSpPr>
        <p:spPr>
          <a:xfrm>
            <a:off x="12392020" y="5084048"/>
            <a:ext cx="4312026" cy="1625815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spcBef>
                <a:spcPts val="0"/>
              </a:spcBef>
              <a:defRPr sz="18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3" name="タイトル 1"/>
          <p:cNvSpPr>
            <a:spLocks noGrp="1"/>
          </p:cNvSpPr>
          <p:nvPr>
            <p:ph type="title" hasCustomPrompt="1"/>
          </p:nvPr>
        </p:nvSpPr>
        <p:spPr>
          <a:xfrm>
            <a:off x="637261" y="192950"/>
            <a:ext cx="16741860" cy="1125125"/>
          </a:xfrm>
        </p:spPr>
        <p:txBody>
          <a:bodyPr/>
          <a:lstStyle>
            <a:lvl1pPr>
              <a:defRPr spc="1500" baseline="0"/>
            </a:lvl1pPr>
          </a:lstStyle>
          <a:p>
            <a:r>
              <a:rPr lang="en-US" altLang="ja-JP" dirty="0" smtClean="0"/>
              <a:t>SLIDE TITLE HERE</a:t>
            </a:r>
            <a:endParaRPr kumimoji="1" lang="ja-JP" altLang="en-US" dirty="0"/>
          </a:p>
        </p:txBody>
      </p:sp>
      <p:sp>
        <p:nvSpPr>
          <p:cNvPr id="24" name="テキスト プレースホルダー 11"/>
          <p:cNvSpPr>
            <a:spLocks noGrp="1"/>
          </p:cNvSpPr>
          <p:nvPr>
            <p:ph type="body" sz="quarter" idx="16" hasCustomPrompt="1"/>
          </p:nvPr>
        </p:nvSpPr>
        <p:spPr>
          <a:xfrm>
            <a:off x="2493649" y="7843800"/>
            <a:ext cx="13298280" cy="1350150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97390675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" presetClass="entr" presetSubtype="8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2" presetClass="entr" presetSubtype="8" decel="10000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2" presetClass="entr" presetSubtype="8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2000"/>
                            </p:stCondLst>
                            <p:childTnLst>
                              <p:par>
                                <p:cTn id="27" presetID="10" presetClass="entr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3000"/>
                            </p:stCondLst>
                            <p:childTnLst>
                              <p:par>
                                <p:cTn id="31" presetID="2" presetClass="entr" presetSubtype="2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2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3500"/>
                            </p:stCondLst>
                            <p:childTnLst>
                              <p:par>
                                <p:cTn id="40" presetID="2" presetClass="entr" presetSubtype="2" decel="10000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4" presetID="2" presetClass="entr" presetSubtype="2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4500"/>
                            </p:stCondLst>
                            <p:childTnLst>
                              <p:par>
                                <p:cTn id="49" presetID="2" presetClass="entr" presetSubtype="4" decel="10000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" grpId="0">
        <p:tmplLst>
          <p:tmpl>
            <p:tnLst>
              <p:par>
                <p:cTn presetID="2" presetClass="entr" presetSubtype="8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0" grpId="0">
        <p:tmplLst>
          <p:tmpl>
            <p:tnLst>
              <p:par>
                <p:cTn presetID="2" presetClass="entr" presetSubtype="8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1" grpId="0">
        <p:tmplLst>
          <p:tmpl>
            <p:tnLst>
              <p:par>
                <p:cTn presetID="2" presetClass="entr" presetSubtype="2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2" grpId="0">
        <p:tmplLst>
          <p:tmpl>
            <p:tnLst>
              <p:par>
                <p:cTn presetID="2" presetClass="entr" presetSubtype="2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4" grpId="0">
        <p:tmplLst>
          <p:tmpl>
            <p:tnLst>
              <p:par>
                <p:cTn presetID="2" presetClass="entr" presetSubtype="4" decel="100000" fill="hold" nodeType="after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58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 Item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en-US" altLang="ja-JP" dirty="0" smtClean="0"/>
              <a:t>SLIDE TITLE HERE</a:t>
            </a:r>
            <a:endParaRPr kumimoji="1" lang="ja-JP" altLang="en-US" dirty="0"/>
          </a:p>
        </p:txBody>
      </p: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  <a:alpha val="70000"/>
                  </a:prstClr>
                </a:solidFill>
              </a:rPr>
              <a:t>The Power of PowerPoint | thepopp.com</a:t>
            </a:r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87164BF-D67A-46C0-81D2-5BAF67C00C80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  <p:sp>
        <p:nvSpPr>
          <p:cNvPr id="5" name="角丸四角形 4"/>
          <p:cNvSpPr/>
          <p:nvPr userDrawn="1"/>
        </p:nvSpPr>
        <p:spPr>
          <a:xfrm>
            <a:off x="939800" y="3619500"/>
            <a:ext cx="3479800" cy="1524000"/>
          </a:xfrm>
          <a:prstGeom prst="roundRect">
            <a:avLst>
              <a:gd name="adj" fmla="val 10000"/>
            </a:avLst>
          </a:prstGeom>
          <a:solidFill>
            <a:schemeClr val="accent1"/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6" name="角丸四角形 5"/>
          <p:cNvSpPr/>
          <p:nvPr userDrawn="1"/>
        </p:nvSpPr>
        <p:spPr>
          <a:xfrm>
            <a:off x="5194300" y="3619500"/>
            <a:ext cx="3479800" cy="1524000"/>
          </a:xfrm>
          <a:prstGeom prst="roundRect">
            <a:avLst>
              <a:gd name="adj" fmla="val 10000"/>
            </a:avLst>
          </a:prstGeom>
          <a:solidFill>
            <a:schemeClr val="accent1"/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7" name="角丸四角形 6"/>
          <p:cNvSpPr/>
          <p:nvPr userDrawn="1"/>
        </p:nvSpPr>
        <p:spPr>
          <a:xfrm>
            <a:off x="9448800" y="3619500"/>
            <a:ext cx="3479800" cy="1524000"/>
          </a:xfrm>
          <a:prstGeom prst="roundRect">
            <a:avLst>
              <a:gd name="adj" fmla="val 10000"/>
            </a:avLst>
          </a:prstGeom>
          <a:solidFill>
            <a:schemeClr val="accent1"/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8" name="角丸四角形 7"/>
          <p:cNvSpPr/>
          <p:nvPr userDrawn="1"/>
        </p:nvSpPr>
        <p:spPr>
          <a:xfrm>
            <a:off x="13703300" y="3619500"/>
            <a:ext cx="3479800" cy="1524000"/>
          </a:xfrm>
          <a:prstGeom prst="roundRect">
            <a:avLst>
              <a:gd name="adj" fmla="val 10000"/>
            </a:avLst>
          </a:prstGeom>
          <a:solidFill>
            <a:schemeClr val="accent1"/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9" name="図プレースホルダー 7"/>
          <p:cNvSpPr>
            <a:spLocks noGrp="1"/>
          </p:cNvSpPr>
          <p:nvPr>
            <p:ph type="pic" sz="quarter" idx="42" hasCustomPrompt="1"/>
          </p:nvPr>
        </p:nvSpPr>
        <p:spPr>
          <a:xfrm>
            <a:off x="2108918" y="3810718"/>
            <a:ext cx="1141564" cy="1141564"/>
          </a:xfrm>
        </p:spPr>
        <p:txBody>
          <a:bodyPr>
            <a:normAutofit/>
          </a:bodyPr>
          <a:lstStyle>
            <a:lvl1pPr>
              <a:defRPr sz="1600"/>
            </a:lvl1pPr>
          </a:lstStyle>
          <a:p>
            <a:r>
              <a:rPr kumimoji="1" lang="en-US" altLang="ja-JP" dirty="0" smtClean="0"/>
              <a:t>ICON</a:t>
            </a:r>
            <a:endParaRPr kumimoji="1" lang="ja-JP" altLang="en-US" dirty="0"/>
          </a:p>
        </p:txBody>
      </p:sp>
      <p:sp>
        <p:nvSpPr>
          <p:cNvPr id="11" name="図プレースホルダー 7"/>
          <p:cNvSpPr>
            <a:spLocks noGrp="1"/>
          </p:cNvSpPr>
          <p:nvPr>
            <p:ph type="pic" sz="quarter" idx="43" hasCustomPrompt="1"/>
          </p:nvPr>
        </p:nvSpPr>
        <p:spPr>
          <a:xfrm>
            <a:off x="6363418" y="3810718"/>
            <a:ext cx="1141564" cy="1141564"/>
          </a:xfrm>
        </p:spPr>
        <p:txBody>
          <a:bodyPr>
            <a:normAutofit/>
          </a:bodyPr>
          <a:lstStyle>
            <a:lvl1pPr>
              <a:defRPr sz="1600"/>
            </a:lvl1pPr>
          </a:lstStyle>
          <a:p>
            <a:r>
              <a:rPr kumimoji="1" lang="en-US" altLang="ja-JP" dirty="0" smtClean="0"/>
              <a:t>ICON</a:t>
            </a:r>
            <a:endParaRPr kumimoji="1" lang="ja-JP" altLang="en-US" dirty="0"/>
          </a:p>
        </p:txBody>
      </p:sp>
      <p:sp>
        <p:nvSpPr>
          <p:cNvPr id="12" name="図プレースホルダー 7"/>
          <p:cNvSpPr>
            <a:spLocks noGrp="1"/>
          </p:cNvSpPr>
          <p:nvPr>
            <p:ph type="pic" sz="quarter" idx="44" hasCustomPrompt="1"/>
          </p:nvPr>
        </p:nvSpPr>
        <p:spPr>
          <a:xfrm>
            <a:off x="10617918" y="3810718"/>
            <a:ext cx="1141564" cy="1141564"/>
          </a:xfrm>
        </p:spPr>
        <p:txBody>
          <a:bodyPr>
            <a:normAutofit/>
          </a:bodyPr>
          <a:lstStyle>
            <a:lvl1pPr>
              <a:defRPr sz="1600"/>
            </a:lvl1pPr>
          </a:lstStyle>
          <a:p>
            <a:r>
              <a:rPr kumimoji="1" lang="en-US" altLang="ja-JP" dirty="0" smtClean="0"/>
              <a:t>ICON</a:t>
            </a:r>
            <a:endParaRPr kumimoji="1" lang="ja-JP" altLang="en-US" dirty="0"/>
          </a:p>
        </p:txBody>
      </p:sp>
      <p:sp>
        <p:nvSpPr>
          <p:cNvPr id="13" name="図プレースホルダー 7"/>
          <p:cNvSpPr>
            <a:spLocks noGrp="1"/>
          </p:cNvSpPr>
          <p:nvPr>
            <p:ph type="pic" sz="quarter" idx="45" hasCustomPrompt="1"/>
          </p:nvPr>
        </p:nvSpPr>
        <p:spPr>
          <a:xfrm>
            <a:off x="14872418" y="3810718"/>
            <a:ext cx="1141564" cy="1141564"/>
          </a:xfrm>
        </p:spPr>
        <p:txBody>
          <a:bodyPr>
            <a:normAutofit/>
          </a:bodyPr>
          <a:lstStyle>
            <a:lvl1pPr>
              <a:defRPr sz="1600"/>
            </a:lvl1pPr>
          </a:lstStyle>
          <a:p>
            <a:r>
              <a:rPr kumimoji="1" lang="en-US" altLang="ja-JP" dirty="0" smtClean="0"/>
              <a:t>ICON</a:t>
            </a:r>
            <a:endParaRPr kumimoji="1" lang="ja-JP" altLang="en-US" dirty="0"/>
          </a:p>
        </p:txBody>
      </p:sp>
      <p:sp>
        <p:nvSpPr>
          <p:cNvPr id="14" name="テキスト プレースホルダー 11"/>
          <p:cNvSpPr>
            <a:spLocks noGrp="1"/>
          </p:cNvSpPr>
          <p:nvPr>
            <p:ph type="body" sz="quarter" idx="16" hasCustomPrompt="1"/>
          </p:nvPr>
        </p:nvSpPr>
        <p:spPr>
          <a:xfrm>
            <a:off x="658927" y="5364330"/>
            <a:ext cx="4095751" cy="720080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8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5" name="テキスト プレースホルダー 11"/>
          <p:cNvSpPr>
            <a:spLocks noGrp="1"/>
          </p:cNvSpPr>
          <p:nvPr>
            <p:ph type="body" sz="quarter" idx="46" hasCustomPrompt="1"/>
          </p:nvPr>
        </p:nvSpPr>
        <p:spPr>
          <a:xfrm>
            <a:off x="4904393" y="5364330"/>
            <a:ext cx="4095751" cy="720080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8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6" name="テキスト プレースホルダー 11"/>
          <p:cNvSpPr>
            <a:spLocks noGrp="1"/>
          </p:cNvSpPr>
          <p:nvPr>
            <p:ph type="body" sz="quarter" idx="47" hasCustomPrompt="1"/>
          </p:nvPr>
        </p:nvSpPr>
        <p:spPr>
          <a:xfrm>
            <a:off x="9149859" y="5364330"/>
            <a:ext cx="4095751" cy="720080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8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7" name="テキスト プレースホルダー 11"/>
          <p:cNvSpPr>
            <a:spLocks noGrp="1"/>
          </p:cNvSpPr>
          <p:nvPr>
            <p:ph type="body" sz="quarter" idx="48" hasCustomPrompt="1"/>
          </p:nvPr>
        </p:nvSpPr>
        <p:spPr>
          <a:xfrm>
            <a:off x="13395324" y="5364330"/>
            <a:ext cx="4095751" cy="720080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8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8" name="テキスト プレースホルダー 11"/>
          <p:cNvSpPr>
            <a:spLocks noGrp="1"/>
          </p:cNvSpPr>
          <p:nvPr>
            <p:ph type="body" sz="quarter" idx="20" hasCustomPrompt="1"/>
          </p:nvPr>
        </p:nvSpPr>
        <p:spPr>
          <a:xfrm>
            <a:off x="673040" y="6014020"/>
            <a:ext cx="4064060" cy="3015680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9" name="テキスト プレースホルダー 11"/>
          <p:cNvSpPr>
            <a:spLocks noGrp="1"/>
          </p:cNvSpPr>
          <p:nvPr>
            <p:ph type="body" sz="quarter" idx="21" hasCustomPrompt="1"/>
          </p:nvPr>
        </p:nvSpPr>
        <p:spPr>
          <a:xfrm>
            <a:off x="4904393" y="6014020"/>
            <a:ext cx="4064060" cy="3015680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0" name="テキスト プレースホルダー 11"/>
          <p:cNvSpPr>
            <a:spLocks noGrp="1"/>
          </p:cNvSpPr>
          <p:nvPr>
            <p:ph type="body" sz="quarter" idx="22" hasCustomPrompt="1"/>
          </p:nvPr>
        </p:nvSpPr>
        <p:spPr>
          <a:xfrm>
            <a:off x="9149859" y="6014020"/>
            <a:ext cx="4064060" cy="3015680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1" name="テキスト プレースホルダー 11"/>
          <p:cNvSpPr>
            <a:spLocks noGrp="1"/>
          </p:cNvSpPr>
          <p:nvPr>
            <p:ph type="body" sz="quarter" idx="23" hasCustomPrompt="1"/>
          </p:nvPr>
        </p:nvSpPr>
        <p:spPr>
          <a:xfrm>
            <a:off x="13395324" y="6014020"/>
            <a:ext cx="4064060" cy="3015680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2" name="テキスト プレースホルダー 11"/>
          <p:cNvSpPr>
            <a:spLocks noGrp="1"/>
          </p:cNvSpPr>
          <p:nvPr>
            <p:ph type="body" sz="quarter" idx="49" hasCustomPrompt="1"/>
          </p:nvPr>
        </p:nvSpPr>
        <p:spPr>
          <a:xfrm>
            <a:off x="1922433" y="1784920"/>
            <a:ext cx="14439960" cy="1390080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spcBef>
                <a:spcPts val="0"/>
              </a:spcBef>
              <a:defRPr sz="24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14186078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2" presetClass="entr" presetSubtype="4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4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1750"/>
                            </p:stCondLst>
                            <p:childTnLst>
                              <p:par>
                                <p:cTn id="31" presetID="2" presetClass="entr" presetSubtype="4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4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2250"/>
                            </p:stCondLst>
                            <p:childTnLst>
                              <p:par>
                                <p:cTn id="40" presetID="10" presetClass="entr" presetSubtype="0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3000"/>
                            </p:stCondLst>
                            <p:childTnLst>
                              <p:par>
                                <p:cTn id="47" presetID="2" presetClass="entr" presetSubtype="4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3500"/>
                            </p:stCondLst>
                            <p:childTnLst>
                              <p:par>
                                <p:cTn id="56" presetID="10" presetClass="entr" presetSubtype="0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4250"/>
                            </p:stCondLst>
                            <p:childTnLst>
                              <p:par>
                                <p:cTn id="63" presetID="2" presetClass="entr" presetSubtype="4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5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6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7" presetID="2" presetClass="entr" presetSubtype="4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9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0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6" grpId="0" animBg="1"/>
      <p:bldP spid="7" grpId="0" animBg="1"/>
      <p:bldP spid="8" grpId="0" animBg="1"/>
      <p:bldP spid="9" grpId="0"/>
      <p:bldP spid="11" grpId="0"/>
      <p:bldP spid="12" grpId="0"/>
      <p:bldP spid="13" grpId="0"/>
      <p:bldP spid="14" grpId="0">
        <p:tmplLst>
          <p:tmpl>
            <p:tnLst>
              <p:par>
                <p:cTn presetID="2" presetClass="entr" presetSubtype="4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5" grpId="0">
        <p:tmplLst>
          <p:tmpl>
            <p:tnLst>
              <p:par>
                <p:cTn presetID="2" presetClass="entr" presetSubtype="4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6" grpId="0">
        <p:tmplLst>
          <p:tmpl>
            <p:tnLst>
              <p:par>
                <p:cTn presetID="2" presetClass="entr" presetSubtype="4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7" grpId="0">
        <p:tmplLst>
          <p:tmpl>
            <p:tnLst>
              <p:par>
                <p:cTn presetID="2" presetClass="entr" presetSubtype="4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8" grpId="0">
        <p:tmplLst>
          <p:tmpl>
            <p:tnLst>
              <p:par>
                <p:cTn presetID="2" presetClass="entr" presetSubtype="4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9" grpId="0">
        <p:tmplLst>
          <p:tmpl>
            <p:tnLst>
              <p:par>
                <p:cTn presetID="2" presetClass="entr" presetSubtype="4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0" grpId="0">
        <p:tmplLst>
          <p:tmpl>
            <p:tnLst>
              <p:par>
                <p:cTn presetID="2" presetClass="entr" presetSubtype="4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1" grpId="0">
        <p:tmplLst>
          <p:tmpl>
            <p:tnLst>
              <p:par>
                <p:cTn presetID="2" presetClass="entr" presetSubtype="4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2" grpId="0">
        <p:tmplLst>
          <p:tmpl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2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58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ree 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en-US" altLang="ja-JP" dirty="0" smtClean="0"/>
              <a:t>SLIDE TITLE HERE</a:t>
            </a:r>
            <a:endParaRPr kumimoji="1" lang="ja-JP" altLang="en-US" dirty="0"/>
          </a:p>
        </p:txBody>
      </p: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  <a:alpha val="70000"/>
                  </a:prstClr>
                </a:solidFill>
              </a:rPr>
              <a:t>The Power of PowerPoint | thepopp.com</a:t>
            </a:r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87164BF-D67A-46C0-81D2-5BAF67C00C80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  <p:sp>
        <p:nvSpPr>
          <p:cNvPr id="5" name="角丸四角形 4"/>
          <p:cNvSpPr/>
          <p:nvPr userDrawn="1"/>
        </p:nvSpPr>
        <p:spPr>
          <a:xfrm>
            <a:off x="939800" y="4873470"/>
            <a:ext cx="3479800" cy="1524000"/>
          </a:xfrm>
          <a:prstGeom prst="roundRect">
            <a:avLst>
              <a:gd name="adj" fmla="val 10000"/>
            </a:avLst>
          </a:prstGeom>
          <a:solidFill>
            <a:schemeClr val="accent1"/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6" name="角丸四角形 5"/>
          <p:cNvSpPr/>
          <p:nvPr userDrawn="1"/>
        </p:nvSpPr>
        <p:spPr>
          <a:xfrm>
            <a:off x="5194300" y="4873470"/>
            <a:ext cx="3479800" cy="1524000"/>
          </a:xfrm>
          <a:prstGeom prst="roundRect">
            <a:avLst>
              <a:gd name="adj" fmla="val 10000"/>
            </a:avLst>
          </a:prstGeom>
          <a:solidFill>
            <a:schemeClr val="accent1"/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7" name="角丸四角形 6"/>
          <p:cNvSpPr/>
          <p:nvPr userDrawn="1"/>
        </p:nvSpPr>
        <p:spPr>
          <a:xfrm>
            <a:off x="9448800" y="4873470"/>
            <a:ext cx="3479800" cy="1524000"/>
          </a:xfrm>
          <a:prstGeom prst="roundRect">
            <a:avLst>
              <a:gd name="adj" fmla="val 10000"/>
            </a:avLst>
          </a:prstGeom>
          <a:solidFill>
            <a:schemeClr val="accent1"/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8" name="角丸四角形 7"/>
          <p:cNvSpPr/>
          <p:nvPr userDrawn="1"/>
        </p:nvSpPr>
        <p:spPr>
          <a:xfrm>
            <a:off x="13703300" y="4873470"/>
            <a:ext cx="3479800" cy="1524000"/>
          </a:xfrm>
          <a:prstGeom prst="roundRect">
            <a:avLst>
              <a:gd name="adj" fmla="val 10000"/>
            </a:avLst>
          </a:prstGeom>
          <a:solidFill>
            <a:schemeClr val="accent1"/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9" name="図プレースホルダー 7"/>
          <p:cNvSpPr>
            <a:spLocks noGrp="1"/>
          </p:cNvSpPr>
          <p:nvPr>
            <p:ph type="pic" sz="quarter" idx="42" hasCustomPrompt="1"/>
          </p:nvPr>
        </p:nvSpPr>
        <p:spPr>
          <a:xfrm>
            <a:off x="2108918" y="5064688"/>
            <a:ext cx="1141564" cy="1141564"/>
          </a:xfrm>
        </p:spPr>
        <p:txBody>
          <a:bodyPr>
            <a:normAutofit/>
          </a:bodyPr>
          <a:lstStyle>
            <a:lvl1pPr>
              <a:defRPr sz="1600"/>
            </a:lvl1pPr>
          </a:lstStyle>
          <a:p>
            <a:r>
              <a:rPr kumimoji="1" lang="en-US" altLang="ja-JP" dirty="0" smtClean="0"/>
              <a:t>ICON</a:t>
            </a:r>
            <a:endParaRPr kumimoji="1" lang="ja-JP" altLang="en-US" dirty="0"/>
          </a:p>
        </p:txBody>
      </p:sp>
      <p:sp>
        <p:nvSpPr>
          <p:cNvPr id="11" name="図プレースホルダー 7"/>
          <p:cNvSpPr>
            <a:spLocks noGrp="1"/>
          </p:cNvSpPr>
          <p:nvPr>
            <p:ph type="pic" sz="quarter" idx="43" hasCustomPrompt="1"/>
          </p:nvPr>
        </p:nvSpPr>
        <p:spPr>
          <a:xfrm>
            <a:off x="6363418" y="5064688"/>
            <a:ext cx="1141564" cy="1141564"/>
          </a:xfrm>
        </p:spPr>
        <p:txBody>
          <a:bodyPr>
            <a:normAutofit/>
          </a:bodyPr>
          <a:lstStyle>
            <a:lvl1pPr>
              <a:defRPr sz="1600"/>
            </a:lvl1pPr>
          </a:lstStyle>
          <a:p>
            <a:r>
              <a:rPr kumimoji="1" lang="en-US" altLang="ja-JP" dirty="0" smtClean="0"/>
              <a:t>ICON</a:t>
            </a:r>
            <a:endParaRPr kumimoji="1" lang="ja-JP" altLang="en-US" dirty="0"/>
          </a:p>
        </p:txBody>
      </p:sp>
      <p:sp>
        <p:nvSpPr>
          <p:cNvPr id="12" name="図プレースホルダー 7"/>
          <p:cNvSpPr>
            <a:spLocks noGrp="1"/>
          </p:cNvSpPr>
          <p:nvPr>
            <p:ph type="pic" sz="quarter" idx="44" hasCustomPrompt="1"/>
          </p:nvPr>
        </p:nvSpPr>
        <p:spPr>
          <a:xfrm>
            <a:off x="10617918" y="5064688"/>
            <a:ext cx="1141564" cy="1141564"/>
          </a:xfrm>
        </p:spPr>
        <p:txBody>
          <a:bodyPr>
            <a:normAutofit/>
          </a:bodyPr>
          <a:lstStyle>
            <a:lvl1pPr>
              <a:defRPr sz="1600"/>
            </a:lvl1pPr>
          </a:lstStyle>
          <a:p>
            <a:r>
              <a:rPr kumimoji="1" lang="en-US" altLang="ja-JP" dirty="0" smtClean="0"/>
              <a:t>ICON</a:t>
            </a:r>
            <a:endParaRPr kumimoji="1" lang="ja-JP" altLang="en-US" dirty="0"/>
          </a:p>
        </p:txBody>
      </p:sp>
      <p:sp>
        <p:nvSpPr>
          <p:cNvPr id="13" name="図プレースホルダー 7"/>
          <p:cNvSpPr>
            <a:spLocks noGrp="1"/>
          </p:cNvSpPr>
          <p:nvPr>
            <p:ph type="pic" sz="quarter" idx="45" hasCustomPrompt="1"/>
          </p:nvPr>
        </p:nvSpPr>
        <p:spPr>
          <a:xfrm>
            <a:off x="14872418" y="5064688"/>
            <a:ext cx="1141564" cy="1141564"/>
          </a:xfrm>
        </p:spPr>
        <p:txBody>
          <a:bodyPr>
            <a:normAutofit/>
          </a:bodyPr>
          <a:lstStyle>
            <a:lvl1pPr>
              <a:defRPr sz="1600"/>
            </a:lvl1pPr>
          </a:lstStyle>
          <a:p>
            <a:r>
              <a:rPr kumimoji="1" lang="en-US" altLang="ja-JP" dirty="0" smtClean="0"/>
              <a:t>ICON</a:t>
            </a:r>
            <a:endParaRPr kumimoji="1" lang="ja-JP" altLang="en-US" dirty="0"/>
          </a:p>
        </p:txBody>
      </p:sp>
      <p:sp>
        <p:nvSpPr>
          <p:cNvPr id="14" name="テキスト プレースホルダー 11"/>
          <p:cNvSpPr>
            <a:spLocks noGrp="1"/>
          </p:cNvSpPr>
          <p:nvPr>
            <p:ph type="body" sz="quarter" idx="16" hasCustomPrompt="1"/>
          </p:nvPr>
        </p:nvSpPr>
        <p:spPr>
          <a:xfrm>
            <a:off x="658927" y="6618300"/>
            <a:ext cx="4095751" cy="720080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8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5" name="テキスト プレースホルダー 11"/>
          <p:cNvSpPr>
            <a:spLocks noGrp="1"/>
          </p:cNvSpPr>
          <p:nvPr>
            <p:ph type="body" sz="quarter" idx="46" hasCustomPrompt="1"/>
          </p:nvPr>
        </p:nvSpPr>
        <p:spPr>
          <a:xfrm>
            <a:off x="4904393" y="6618300"/>
            <a:ext cx="4095751" cy="720080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8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6" name="テキスト プレースホルダー 11"/>
          <p:cNvSpPr>
            <a:spLocks noGrp="1"/>
          </p:cNvSpPr>
          <p:nvPr>
            <p:ph type="body" sz="quarter" idx="47" hasCustomPrompt="1"/>
          </p:nvPr>
        </p:nvSpPr>
        <p:spPr>
          <a:xfrm>
            <a:off x="9149859" y="6618300"/>
            <a:ext cx="4095751" cy="720080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8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7" name="テキスト プレースホルダー 11"/>
          <p:cNvSpPr>
            <a:spLocks noGrp="1"/>
          </p:cNvSpPr>
          <p:nvPr>
            <p:ph type="body" sz="quarter" idx="48" hasCustomPrompt="1"/>
          </p:nvPr>
        </p:nvSpPr>
        <p:spPr>
          <a:xfrm>
            <a:off x="13395324" y="6618300"/>
            <a:ext cx="4095751" cy="720080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8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8" name="テキスト プレースホルダー 11"/>
          <p:cNvSpPr>
            <a:spLocks noGrp="1"/>
          </p:cNvSpPr>
          <p:nvPr>
            <p:ph type="body" sz="quarter" idx="20" hasCustomPrompt="1"/>
          </p:nvPr>
        </p:nvSpPr>
        <p:spPr>
          <a:xfrm>
            <a:off x="673040" y="7267990"/>
            <a:ext cx="4064060" cy="1874785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9" name="テキスト プレースホルダー 11"/>
          <p:cNvSpPr>
            <a:spLocks noGrp="1"/>
          </p:cNvSpPr>
          <p:nvPr>
            <p:ph type="body" sz="quarter" idx="21" hasCustomPrompt="1"/>
          </p:nvPr>
        </p:nvSpPr>
        <p:spPr>
          <a:xfrm>
            <a:off x="4904393" y="7267990"/>
            <a:ext cx="4064060" cy="1874785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0" name="テキスト プレースホルダー 11"/>
          <p:cNvSpPr>
            <a:spLocks noGrp="1"/>
          </p:cNvSpPr>
          <p:nvPr>
            <p:ph type="body" sz="quarter" idx="22" hasCustomPrompt="1"/>
          </p:nvPr>
        </p:nvSpPr>
        <p:spPr>
          <a:xfrm>
            <a:off x="9149859" y="7267990"/>
            <a:ext cx="4064060" cy="1874785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1" name="テキスト プレースホルダー 11"/>
          <p:cNvSpPr>
            <a:spLocks noGrp="1"/>
          </p:cNvSpPr>
          <p:nvPr>
            <p:ph type="body" sz="quarter" idx="23" hasCustomPrompt="1"/>
          </p:nvPr>
        </p:nvSpPr>
        <p:spPr>
          <a:xfrm>
            <a:off x="13395324" y="7267990"/>
            <a:ext cx="4064060" cy="1874785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3" name="角丸四角形 22"/>
          <p:cNvSpPr/>
          <p:nvPr userDrawn="1"/>
        </p:nvSpPr>
        <p:spPr>
          <a:xfrm>
            <a:off x="7402513" y="1993150"/>
            <a:ext cx="3479800" cy="1524000"/>
          </a:xfrm>
          <a:prstGeom prst="roundRect">
            <a:avLst>
              <a:gd name="adj" fmla="val 10000"/>
            </a:avLst>
          </a:prstGeom>
          <a:solidFill>
            <a:schemeClr val="accent1">
              <a:lumMod val="75000"/>
            </a:schemeClr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24" name="図プレースホルダー 7"/>
          <p:cNvSpPr>
            <a:spLocks noGrp="1"/>
          </p:cNvSpPr>
          <p:nvPr>
            <p:ph type="pic" sz="quarter" idx="49" hasCustomPrompt="1"/>
          </p:nvPr>
        </p:nvSpPr>
        <p:spPr>
          <a:xfrm>
            <a:off x="8571631" y="2184368"/>
            <a:ext cx="1141564" cy="1141564"/>
          </a:xfrm>
        </p:spPr>
        <p:txBody>
          <a:bodyPr>
            <a:normAutofit/>
          </a:bodyPr>
          <a:lstStyle>
            <a:lvl1pPr>
              <a:defRPr sz="1600"/>
            </a:lvl1pPr>
          </a:lstStyle>
          <a:p>
            <a:r>
              <a:rPr kumimoji="1" lang="en-US" altLang="ja-JP" dirty="0" smtClean="0"/>
              <a:t>ICON</a:t>
            </a:r>
            <a:endParaRPr kumimoji="1" lang="ja-JP" altLang="en-US" dirty="0"/>
          </a:p>
        </p:txBody>
      </p:sp>
      <p:cxnSp>
        <p:nvCxnSpPr>
          <p:cNvPr id="25" name="直線コネクタ 24"/>
          <p:cNvCxnSpPr>
            <a:stCxn id="23" idx="2"/>
            <a:endCxn id="5" idx="0"/>
          </p:cNvCxnSpPr>
          <p:nvPr userDrawn="1"/>
        </p:nvCxnSpPr>
        <p:spPr>
          <a:xfrm flipH="1">
            <a:off x="2679700" y="3517150"/>
            <a:ext cx="6462713" cy="1356320"/>
          </a:xfrm>
          <a:prstGeom prst="line">
            <a:avLst/>
          </a:prstGeom>
          <a:ln w="28575">
            <a:solidFill>
              <a:schemeClr val="accent1"/>
            </a:solidFill>
            <a:prstDash val="solid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直線コネクタ 25"/>
          <p:cNvCxnSpPr>
            <a:stCxn id="23" idx="2"/>
            <a:endCxn id="6" idx="0"/>
          </p:cNvCxnSpPr>
          <p:nvPr userDrawn="1"/>
        </p:nvCxnSpPr>
        <p:spPr>
          <a:xfrm flipH="1">
            <a:off x="6934200" y="3517150"/>
            <a:ext cx="2208213" cy="1356320"/>
          </a:xfrm>
          <a:prstGeom prst="line">
            <a:avLst/>
          </a:prstGeom>
          <a:ln w="28575">
            <a:solidFill>
              <a:schemeClr val="accent1"/>
            </a:solidFill>
            <a:prstDash val="solid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直線コネクタ 28"/>
          <p:cNvCxnSpPr>
            <a:stCxn id="7" idx="0"/>
            <a:endCxn id="23" idx="2"/>
          </p:cNvCxnSpPr>
          <p:nvPr userDrawn="1"/>
        </p:nvCxnSpPr>
        <p:spPr>
          <a:xfrm flipH="1" flipV="1">
            <a:off x="9142413" y="3517150"/>
            <a:ext cx="2046287" cy="1356320"/>
          </a:xfrm>
          <a:prstGeom prst="line">
            <a:avLst/>
          </a:prstGeom>
          <a:ln w="28575">
            <a:solidFill>
              <a:schemeClr val="accent1"/>
            </a:solidFill>
            <a:prstDash val="solid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直線コネクタ 31"/>
          <p:cNvCxnSpPr>
            <a:stCxn id="8" idx="0"/>
            <a:endCxn id="23" idx="2"/>
          </p:cNvCxnSpPr>
          <p:nvPr userDrawn="1"/>
        </p:nvCxnSpPr>
        <p:spPr>
          <a:xfrm flipH="1" flipV="1">
            <a:off x="9142413" y="3517150"/>
            <a:ext cx="6300787" cy="1356320"/>
          </a:xfrm>
          <a:prstGeom prst="line">
            <a:avLst/>
          </a:prstGeom>
          <a:ln w="28575">
            <a:solidFill>
              <a:schemeClr val="accent1"/>
            </a:solidFill>
            <a:prstDash val="solid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89324440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4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500"/>
                            </p:stCondLst>
                            <p:childTnLst>
                              <p:par>
                                <p:cTn id="23" presetID="2" presetClass="entr" presetSubtype="4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4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4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2500"/>
                            </p:stCondLst>
                            <p:childTnLst>
                              <p:par>
                                <p:cTn id="3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3000"/>
                            </p:stCondLst>
                            <p:childTnLst>
                              <p:par>
                                <p:cTn id="43" presetID="2" presetClass="entr" presetSubtype="4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3500"/>
                            </p:stCondLst>
                            <p:childTnLst>
                              <p:par>
                                <p:cTn id="52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4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4000"/>
                            </p:stCondLst>
                            <p:childTnLst>
                              <p:par>
                                <p:cTn id="5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4500"/>
                            </p:stCondLst>
                            <p:childTnLst>
                              <p:par>
                                <p:cTn id="63" presetID="2" presetClass="entr" presetSubtype="4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5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6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7" presetID="2" presetClass="entr" presetSubtype="4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9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0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5000"/>
                            </p:stCondLst>
                            <p:childTnLst>
                              <p:par>
                                <p:cTn id="72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4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5500"/>
                            </p:stCondLst>
                            <p:childTnLst>
                              <p:par>
                                <p:cTn id="7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8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1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6000"/>
                            </p:stCondLst>
                            <p:childTnLst>
                              <p:par>
                                <p:cTn id="83" presetID="2" presetClass="entr" presetSubtype="4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5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6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7" presetID="2" presetClass="entr" presetSubtype="4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9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0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6" grpId="0" animBg="1"/>
      <p:bldP spid="7" grpId="0" animBg="1"/>
      <p:bldP spid="8" grpId="0" animBg="1"/>
      <p:bldP spid="9" grpId="0"/>
      <p:bldP spid="11" grpId="0"/>
      <p:bldP spid="12" grpId="0"/>
      <p:bldP spid="13" grpId="0"/>
      <p:bldP spid="14" grpId="0">
        <p:tmplLst>
          <p:tmpl>
            <p:tnLst>
              <p:par>
                <p:cTn presetID="2" presetClass="entr" presetSubtype="4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5" grpId="0">
        <p:tmplLst>
          <p:tmpl>
            <p:tnLst>
              <p:par>
                <p:cTn presetID="2" presetClass="entr" presetSubtype="4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6" grpId="0">
        <p:tmplLst>
          <p:tmpl>
            <p:tnLst>
              <p:par>
                <p:cTn presetID="2" presetClass="entr" presetSubtype="4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7" grpId="0">
        <p:tmplLst>
          <p:tmpl>
            <p:tnLst>
              <p:par>
                <p:cTn presetID="2" presetClass="entr" presetSubtype="4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8" grpId="0">
        <p:tmplLst>
          <p:tmpl>
            <p:tnLst>
              <p:par>
                <p:cTn presetID="2" presetClass="entr" presetSubtype="4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9" grpId="0">
        <p:tmplLst>
          <p:tmpl>
            <p:tnLst>
              <p:par>
                <p:cTn presetID="2" presetClass="entr" presetSubtype="4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0" grpId="0">
        <p:tmplLst>
          <p:tmpl>
            <p:tnLst>
              <p:par>
                <p:cTn presetID="2" presetClass="entr" presetSubtype="4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1" grpId="0">
        <p:tmplLst>
          <p:tmpl>
            <p:tnLst>
              <p:par>
                <p:cTn presetID="2" presetClass="entr" presetSubtype="4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3" grpId="0" animBg="1"/>
      <p:bldP spid="24" grpId="0"/>
    </p:bldLst>
  </p:timing>
</p:sldLayout>
</file>

<file path=ppt/slideLayouts/slideLayout58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 Imag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図プレースホルダー 5"/>
          <p:cNvSpPr>
            <a:spLocks noGrp="1"/>
          </p:cNvSpPr>
          <p:nvPr>
            <p:ph type="pic" sz="quarter" idx="12" hasCustomPrompt="1"/>
          </p:nvPr>
        </p:nvSpPr>
        <p:spPr>
          <a:xfrm>
            <a:off x="623216" y="1993150"/>
            <a:ext cx="3344415" cy="5760640"/>
          </a:xfrm>
        </p:spPr>
        <p:txBody>
          <a:bodyPr/>
          <a:lstStyle>
            <a:lvl1pPr>
              <a:defRPr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/>
          </a:p>
        </p:txBody>
      </p:sp>
      <p:sp>
        <p:nvSpPr>
          <p:cNvPr id="7" name="図プレースホルダー 5"/>
          <p:cNvSpPr>
            <a:spLocks noGrp="1"/>
          </p:cNvSpPr>
          <p:nvPr>
            <p:ph type="pic" sz="quarter" idx="13" hasCustomPrompt="1"/>
          </p:nvPr>
        </p:nvSpPr>
        <p:spPr>
          <a:xfrm>
            <a:off x="4045352" y="1993150"/>
            <a:ext cx="3344415" cy="5760640"/>
          </a:xfrm>
        </p:spPr>
        <p:txBody>
          <a:bodyPr/>
          <a:lstStyle>
            <a:lvl1pPr>
              <a:defRPr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/>
          </a:p>
        </p:txBody>
      </p:sp>
      <p:sp>
        <p:nvSpPr>
          <p:cNvPr id="8" name="図プレースホルダー 5"/>
          <p:cNvSpPr>
            <a:spLocks noGrp="1"/>
          </p:cNvSpPr>
          <p:nvPr>
            <p:ph type="pic" sz="quarter" idx="14" hasCustomPrompt="1"/>
          </p:nvPr>
        </p:nvSpPr>
        <p:spPr>
          <a:xfrm>
            <a:off x="7467488" y="1993150"/>
            <a:ext cx="3344415" cy="5760640"/>
          </a:xfrm>
        </p:spPr>
        <p:txBody>
          <a:bodyPr/>
          <a:lstStyle>
            <a:lvl1pPr>
              <a:defRPr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/>
          </a:p>
        </p:txBody>
      </p:sp>
      <p:sp>
        <p:nvSpPr>
          <p:cNvPr id="9" name="図プレースホルダー 5"/>
          <p:cNvSpPr>
            <a:spLocks noGrp="1"/>
          </p:cNvSpPr>
          <p:nvPr>
            <p:ph type="pic" sz="quarter" idx="15" hasCustomPrompt="1"/>
          </p:nvPr>
        </p:nvSpPr>
        <p:spPr>
          <a:xfrm>
            <a:off x="10889624" y="1993150"/>
            <a:ext cx="3344415" cy="5760640"/>
          </a:xfrm>
        </p:spPr>
        <p:txBody>
          <a:bodyPr/>
          <a:lstStyle>
            <a:lvl1pPr>
              <a:defRPr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/>
          </a:p>
        </p:txBody>
      </p:sp>
      <p:sp>
        <p:nvSpPr>
          <p:cNvPr id="10" name="図プレースホルダー 5"/>
          <p:cNvSpPr>
            <a:spLocks noGrp="1"/>
          </p:cNvSpPr>
          <p:nvPr>
            <p:ph type="pic" sz="quarter" idx="16" hasCustomPrompt="1"/>
          </p:nvPr>
        </p:nvSpPr>
        <p:spPr>
          <a:xfrm>
            <a:off x="14311758" y="1993150"/>
            <a:ext cx="3344415" cy="5760640"/>
          </a:xfrm>
        </p:spPr>
        <p:txBody>
          <a:bodyPr/>
          <a:lstStyle>
            <a:lvl1pPr>
              <a:defRPr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/>
          </a:p>
        </p:txBody>
      </p:sp>
      <p:sp>
        <p:nvSpPr>
          <p:cNvPr id="15" name="図プレースホルダー 14"/>
          <p:cNvSpPr>
            <a:spLocks noGrp="1"/>
          </p:cNvSpPr>
          <p:nvPr>
            <p:ph type="pic" sz="quarter" idx="33" hasCustomPrompt="1"/>
          </p:nvPr>
        </p:nvSpPr>
        <p:spPr>
          <a:xfrm>
            <a:off x="1408776" y="7213730"/>
            <a:ext cx="2558855" cy="542788"/>
          </a:xfrm>
          <a:custGeom>
            <a:avLst/>
            <a:gdLst/>
            <a:ahLst/>
            <a:cxnLst/>
            <a:rect l="l" t="t" r="r" b="b"/>
            <a:pathLst>
              <a:path w="1710190" h="362768">
                <a:moveTo>
                  <a:pt x="1710190" y="0"/>
                </a:moveTo>
                <a:lnTo>
                  <a:pt x="1710190" y="362768"/>
                </a:lnTo>
                <a:lnTo>
                  <a:pt x="0" y="362768"/>
                </a:lnTo>
                <a:close/>
              </a:path>
            </a:pathLst>
          </a:custGeom>
          <a:solidFill>
            <a:schemeClr val="accent1">
              <a:alpha val="50000"/>
            </a:schemeClr>
          </a:solidFill>
        </p:spPr>
        <p:txBody>
          <a:bodyPr/>
          <a:lstStyle/>
          <a:p>
            <a:r>
              <a:rPr kumimoji="1" lang="en-US" altLang="ja-JP" dirty="0" smtClean="0"/>
              <a:t> </a:t>
            </a:r>
            <a:endParaRPr kumimoji="1" lang="ja-JP" altLang="en-US" dirty="0"/>
          </a:p>
        </p:txBody>
      </p:sp>
      <p:sp>
        <p:nvSpPr>
          <p:cNvPr id="2" name="タイトル 1"/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en-US" altLang="ja-JP" dirty="0" smtClean="0"/>
              <a:t>SLIDE TITLE HERE</a:t>
            </a:r>
            <a:endParaRPr kumimoji="1" lang="ja-JP" altLang="en-US" dirty="0"/>
          </a:p>
        </p:txBody>
      </p: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  <a:alpha val="70000"/>
                  </a:prstClr>
                </a:solidFill>
              </a:rPr>
              <a:t>The Power of PowerPoint | thepopp.com</a:t>
            </a:r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87164BF-D67A-46C0-81D2-5BAF67C00C80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  <p:sp>
        <p:nvSpPr>
          <p:cNvPr id="11" name="テキスト プレースホルダー 11"/>
          <p:cNvSpPr>
            <a:spLocks noGrp="1"/>
          </p:cNvSpPr>
          <p:nvPr>
            <p:ph type="body" sz="quarter" idx="32" hasCustomPrompt="1"/>
          </p:nvPr>
        </p:nvSpPr>
        <p:spPr>
          <a:xfrm>
            <a:off x="2955019" y="8023820"/>
            <a:ext cx="12376375" cy="1305145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spcBef>
                <a:spcPts val="0"/>
              </a:spcBef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6" name="図プレースホルダー 14"/>
          <p:cNvSpPr>
            <a:spLocks noGrp="1"/>
          </p:cNvSpPr>
          <p:nvPr>
            <p:ph type="pic" sz="quarter" idx="34" hasCustomPrompt="1"/>
          </p:nvPr>
        </p:nvSpPr>
        <p:spPr>
          <a:xfrm>
            <a:off x="4830912" y="7213730"/>
            <a:ext cx="2558855" cy="542788"/>
          </a:xfrm>
          <a:custGeom>
            <a:avLst/>
            <a:gdLst/>
            <a:ahLst/>
            <a:cxnLst/>
            <a:rect l="l" t="t" r="r" b="b"/>
            <a:pathLst>
              <a:path w="1710190" h="362768">
                <a:moveTo>
                  <a:pt x="1710190" y="0"/>
                </a:moveTo>
                <a:lnTo>
                  <a:pt x="1710190" y="362768"/>
                </a:lnTo>
                <a:lnTo>
                  <a:pt x="0" y="362768"/>
                </a:lnTo>
                <a:close/>
              </a:path>
            </a:pathLst>
          </a:custGeom>
          <a:solidFill>
            <a:schemeClr val="accent1">
              <a:alpha val="50000"/>
            </a:schemeClr>
          </a:solidFill>
        </p:spPr>
        <p:txBody>
          <a:bodyPr/>
          <a:lstStyle/>
          <a:p>
            <a:r>
              <a:rPr kumimoji="1" lang="en-US" altLang="ja-JP" dirty="0" smtClean="0"/>
              <a:t> </a:t>
            </a:r>
            <a:endParaRPr kumimoji="1" lang="ja-JP" altLang="en-US" dirty="0"/>
          </a:p>
        </p:txBody>
      </p:sp>
      <p:sp>
        <p:nvSpPr>
          <p:cNvPr id="17" name="図プレースホルダー 14"/>
          <p:cNvSpPr>
            <a:spLocks noGrp="1"/>
          </p:cNvSpPr>
          <p:nvPr>
            <p:ph type="pic" sz="quarter" idx="35" hasCustomPrompt="1"/>
          </p:nvPr>
        </p:nvSpPr>
        <p:spPr>
          <a:xfrm>
            <a:off x="8253048" y="7213730"/>
            <a:ext cx="2558855" cy="542788"/>
          </a:xfrm>
          <a:custGeom>
            <a:avLst/>
            <a:gdLst/>
            <a:ahLst/>
            <a:cxnLst/>
            <a:rect l="l" t="t" r="r" b="b"/>
            <a:pathLst>
              <a:path w="1710190" h="362768">
                <a:moveTo>
                  <a:pt x="1710190" y="0"/>
                </a:moveTo>
                <a:lnTo>
                  <a:pt x="1710190" y="362768"/>
                </a:lnTo>
                <a:lnTo>
                  <a:pt x="0" y="362768"/>
                </a:lnTo>
                <a:close/>
              </a:path>
            </a:pathLst>
          </a:custGeom>
          <a:solidFill>
            <a:schemeClr val="accent1">
              <a:alpha val="50000"/>
            </a:schemeClr>
          </a:solidFill>
        </p:spPr>
        <p:txBody>
          <a:bodyPr/>
          <a:lstStyle/>
          <a:p>
            <a:r>
              <a:rPr kumimoji="1" lang="en-US" altLang="ja-JP" dirty="0" smtClean="0"/>
              <a:t> </a:t>
            </a:r>
            <a:endParaRPr kumimoji="1" lang="ja-JP" altLang="en-US" dirty="0"/>
          </a:p>
        </p:txBody>
      </p:sp>
      <p:sp>
        <p:nvSpPr>
          <p:cNvPr id="18" name="図プレースホルダー 14"/>
          <p:cNvSpPr>
            <a:spLocks noGrp="1"/>
          </p:cNvSpPr>
          <p:nvPr>
            <p:ph type="pic" sz="quarter" idx="36" hasCustomPrompt="1"/>
          </p:nvPr>
        </p:nvSpPr>
        <p:spPr>
          <a:xfrm>
            <a:off x="11675184" y="7213730"/>
            <a:ext cx="2558855" cy="542788"/>
          </a:xfrm>
          <a:custGeom>
            <a:avLst/>
            <a:gdLst/>
            <a:ahLst/>
            <a:cxnLst/>
            <a:rect l="l" t="t" r="r" b="b"/>
            <a:pathLst>
              <a:path w="1710190" h="362768">
                <a:moveTo>
                  <a:pt x="1710190" y="0"/>
                </a:moveTo>
                <a:lnTo>
                  <a:pt x="1710190" y="362768"/>
                </a:lnTo>
                <a:lnTo>
                  <a:pt x="0" y="362768"/>
                </a:lnTo>
                <a:close/>
              </a:path>
            </a:pathLst>
          </a:custGeom>
          <a:solidFill>
            <a:schemeClr val="accent1">
              <a:alpha val="50000"/>
            </a:schemeClr>
          </a:solidFill>
        </p:spPr>
        <p:txBody>
          <a:bodyPr/>
          <a:lstStyle/>
          <a:p>
            <a:r>
              <a:rPr kumimoji="1" lang="en-US" altLang="ja-JP" dirty="0" smtClean="0"/>
              <a:t> </a:t>
            </a:r>
            <a:endParaRPr kumimoji="1" lang="ja-JP" altLang="en-US" dirty="0"/>
          </a:p>
        </p:txBody>
      </p:sp>
      <p:sp>
        <p:nvSpPr>
          <p:cNvPr id="19" name="図プレースホルダー 14"/>
          <p:cNvSpPr>
            <a:spLocks noGrp="1"/>
          </p:cNvSpPr>
          <p:nvPr>
            <p:ph type="pic" sz="quarter" idx="37" hasCustomPrompt="1"/>
          </p:nvPr>
        </p:nvSpPr>
        <p:spPr>
          <a:xfrm>
            <a:off x="15097318" y="7213730"/>
            <a:ext cx="2558855" cy="542788"/>
          </a:xfrm>
          <a:custGeom>
            <a:avLst/>
            <a:gdLst/>
            <a:ahLst/>
            <a:cxnLst/>
            <a:rect l="l" t="t" r="r" b="b"/>
            <a:pathLst>
              <a:path w="1710190" h="362768">
                <a:moveTo>
                  <a:pt x="1710190" y="0"/>
                </a:moveTo>
                <a:lnTo>
                  <a:pt x="1710190" y="362768"/>
                </a:lnTo>
                <a:lnTo>
                  <a:pt x="0" y="362768"/>
                </a:lnTo>
                <a:close/>
              </a:path>
            </a:pathLst>
          </a:custGeom>
          <a:solidFill>
            <a:schemeClr val="accent1">
              <a:alpha val="50000"/>
            </a:schemeClr>
          </a:solidFill>
        </p:spPr>
        <p:txBody>
          <a:bodyPr/>
          <a:lstStyle/>
          <a:p>
            <a:r>
              <a:rPr kumimoji="1" lang="en-US" altLang="ja-JP" dirty="0" smtClean="0"/>
              <a:t> </a:t>
            </a:r>
            <a:endParaRPr kumimoji="1" lang="ja-JP" altLang="en-US" dirty="0"/>
          </a:p>
        </p:txBody>
      </p:sp>
    </p:spTree>
    <p:extLst>
      <p:ext uri="{BB962C8B-B14F-4D97-AF65-F5344CB8AC3E}">
        <p14:creationId xmlns:p14="http://schemas.microsoft.com/office/powerpoint/2010/main" val="198764759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000"/>
                            </p:stCondLst>
                            <p:childTnLst>
                              <p:par>
                                <p:cTn id="1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1500"/>
                            </p:stCondLst>
                            <p:childTnLst>
                              <p:par>
                                <p:cTn id="2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2000"/>
                            </p:stCondLst>
                            <p:childTnLst>
                              <p:par>
                                <p:cTn id="3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2500"/>
                            </p:stCondLst>
                            <p:childTnLst>
                              <p:par>
                                <p:cTn id="40" presetID="2" presetClass="entr" presetSubtype="4" decel="10000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7" grpId="0"/>
      <p:bldP spid="8" grpId="0"/>
      <p:bldP spid="9" grpId="0"/>
      <p:bldP spid="10" grpId="0"/>
      <p:bldP spid="15" grpId="0" animBg="1"/>
      <p:bldP spid="11" grpId="0"/>
      <p:bldP spid="16" grpId="0" animBg="1"/>
      <p:bldP spid="17" grpId="0" animBg="1"/>
      <p:bldP spid="18" grpId="0" animBg="1"/>
      <p:bldP spid="19" grpId="0" animBg="1"/>
    </p:bldLst>
  </p:timing>
</p:sldLayout>
</file>

<file path=ppt/slideLayouts/slideLayout58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yrami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en-US" altLang="ja-JP" dirty="0" smtClean="0"/>
              <a:t>SLIDE TITLE HERE</a:t>
            </a:r>
            <a:endParaRPr kumimoji="1" lang="ja-JP" altLang="en-US" dirty="0"/>
          </a:p>
        </p:txBody>
      </p:sp>
      <p:sp>
        <p:nvSpPr>
          <p:cNvPr id="5" name="二等辺三角形 25"/>
          <p:cNvSpPr/>
          <p:nvPr userDrawn="1"/>
        </p:nvSpPr>
        <p:spPr>
          <a:xfrm>
            <a:off x="232216" y="2173170"/>
            <a:ext cx="7883076" cy="6795755"/>
          </a:xfrm>
          <a:custGeom>
            <a:avLst/>
            <a:gdLst/>
            <a:ahLst/>
            <a:cxnLst/>
            <a:rect l="l" t="t" r="r" b="b"/>
            <a:pathLst>
              <a:path w="7883076" h="6795755">
                <a:moveTo>
                  <a:pt x="1" y="6795754"/>
                </a:moveTo>
                <a:lnTo>
                  <a:pt x="7883075" y="6795754"/>
                </a:lnTo>
                <a:lnTo>
                  <a:pt x="7883076" y="6795755"/>
                </a:lnTo>
                <a:lnTo>
                  <a:pt x="0" y="6795755"/>
                </a:lnTo>
                <a:close/>
                <a:moveTo>
                  <a:pt x="978756" y="5108245"/>
                </a:moveTo>
                <a:lnTo>
                  <a:pt x="6904320" y="5108245"/>
                </a:lnTo>
                <a:lnTo>
                  <a:pt x="7856558" y="6750035"/>
                </a:lnTo>
                <a:lnTo>
                  <a:pt x="26518" y="6750035"/>
                </a:lnTo>
                <a:close/>
                <a:moveTo>
                  <a:pt x="1957511" y="3420736"/>
                </a:moveTo>
                <a:lnTo>
                  <a:pt x="5925565" y="3420736"/>
                </a:lnTo>
                <a:lnTo>
                  <a:pt x="6877803" y="5062526"/>
                </a:lnTo>
                <a:lnTo>
                  <a:pt x="1005273" y="5062526"/>
                </a:lnTo>
                <a:close/>
                <a:moveTo>
                  <a:pt x="2936267" y="1733227"/>
                </a:moveTo>
                <a:lnTo>
                  <a:pt x="4946810" y="1733227"/>
                </a:lnTo>
                <a:lnTo>
                  <a:pt x="5899048" y="3375017"/>
                </a:lnTo>
                <a:lnTo>
                  <a:pt x="1984028" y="3375017"/>
                </a:lnTo>
                <a:close/>
                <a:moveTo>
                  <a:pt x="3941538" y="0"/>
                </a:moveTo>
                <a:lnTo>
                  <a:pt x="4920293" y="1687508"/>
                </a:lnTo>
                <a:lnTo>
                  <a:pt x="2962784" y="1687508"/>
                </a:lnTo>
                <a:close/>
              </a:path>
            </a:pathLst>
          </a:custGeom>
          <a:solidFill>
            <a:schemeClr val="accent1"/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6" name="平行四辺形 5"/>
          <p:cNvSpPr/>
          <p:nvPr userDrawn="1"/>
        </p:nvSpPr>
        <p:spPr>
          <a:xfrm flipH="1">
            <a:off x="4173754" y="2173170"/>
            <a:ext cx="6434950" cy="1684455"/>
          </a:xfrm>
          <a:prstGeom prst="parallelogram">
            <a:avLst>
              <a:gd name="adj" fmla="val 58019"/>
            </a:avLst>
          </a:prstGeom>
          <a:solidFill>
            <a:srgbClr val="FFC000">
              <a:alpha val="50196"/>
            </a:srgbClr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7" name="平行四辺形 6"/>
          <p:cNvSpPr/>
          <p:nvPr userDrawn="1"/>
        </p:nvSpPr>
        <p:spPr>
          <a:xfrm flipH="1">
            <a:off x="5174692" y="3905251"/>
            <a:ext cx="6434950" cy="1636830"/>
          </a:xfrm>
          <a:prstGeom prst="parallelogram">
            <a:avLst>
              <a:gd name="adj" fmla="val 58019"/>
            </a:avLst>
          </a:prstGeom>
          <a:solidFill>
            <a:srgbClr val="FFFF00">
              <a:alpha val="50196"/>
            </a:srgbClr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8" name="平行四辺形 7"/>
          <p:cNvSpPr/>
          <p:nvPr userDrawn="1"/>
        </p:nvSpPr>
        <p:spPr>
          <a:xfrm flipH="1">
            <a:off x="6157128" y="5596447"/>
            <a:ext cx="6434950" cy="1636830"/>
          </a:xfrm>
          <a:prstGeom prst="parallelogram">
            <a:avLst>
              <a:gd name="adj" fmla="val 58019"/>
            </a:avLst>
          </a:prstGeom>
          <a:solidFill>
            <a:srgbClr val="00B050">
              <a:alpha val="50196"/>
            </a:srgbClr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9" name="平行四辺形 8"/>
          <p:cNvSpPr/>
          <p:nvPr userDrawn="1"/>
        </p:nvSpPr>
        <p:spPr>
          <a:xfrm flipH="1">
            <a:off x="7135028" y="7285547"/>
            <a:ext cx="6434950" cy="1636830"/>
          </a:xfrm>
          <a:prstGeom prst="parallelogram">
            <a:avLst>
              <a:gd name="adj" fmla="val 58019"/>
            </a:avLst>
          </a:prstGeom>
          <a:solidFill>
            <a:srgbClr val="0070C0">
              <a:alpha val="50196"/>
            </a:srgbClr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0" name="テキスト プレースホルダー 11"/>
          <p:cNvSpPr>
            <a:spLocks noGrp="1"/>
          </p:cNvSpPr>
          <p:nvPr>
            <p:ph type="body" sz="quarter" idx="16" hasCustomPrompt="1"/>
          </p:nvPr>
        </p:nvSpPr>
        <p:spPr>
          <a:xfrm>
            <a:off x="2916454" y="4787166"/>
            <a:ext cx="2514600" cy="720080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400" spc="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1" name="テキスト プレースホルダー 11"/>
          <p:cNvSpPr>
            <a:spLocks noGrp="1"/>
          </p:cNvSpPr>
          <p:nvPr>
            <p:ph type="body" sz="quarter" idx="17" hasCustomPrompt="1"/>
          </p:nvPr>
        </p:nvSpPr>
        <p:spPr>
          <a:xfrm>
            <a:off x="3507004" y="3103730"/>
            <a:ext cx="1333500" cy="720080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400" spc="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WORD</a:t>
            </a:r>
            <a:endParaRPr lang="en-US" dirty="0"/>
          </a:p>
        </p:txBody>
      </p:sp>
      <p:sp>
        <p:nvSpPr>
          <p:cNvPr id="12" name="テキスト プレースホルダー 11"/>
          <p:cNvSpPr>
            <a:spLocks noGrp="1"/>
          </p:cNvSpPr>
          <p:nvPr>
            <p:ph type="body" sz="quarter" idx="18" hasCustomPrompt="1"/>
          </p:nvPr>
        </p:nvSpPr>
        <p:spPr>
          <a:xfrm>
            <a:off x="1788489" y="6465662"/>
            <a:ext cx="4770530" cy="720080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400" spc="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3" name="テキスト プレースホルダー 11"/>
          <p:cNvSpPr>
            <a:spLocks noGrp="1"/>
          </p:cNvSpPr>
          <p:nvPr>
            <p:ph type="body" sz="quarter" idx="19" hasCustomPrompt="1"/>
          </p:nvPr>
        </p:nvSpPr>
        <p:spPr>
          <a:xfrm>
            <a:off x="1788489" y="8201562"/>
            <a:ext cx="4770530" cy="720080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400" spc="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4" name="テキスト プレースホルダー 11"/>
          <p:cNvSpPr>
            <a:spLocks noGrp="1"/>
          </p:cNvSpPr>
          <p:nvPr>
            <p:ph type="body" sz="quarter" idx="20" hasCustomPrompt="1"/>
          </p:nvPr>
        </p:nvSpPr>
        <p:spPr>
          <a:xfrm>
            <a:off x="5353947" y="2308185"/>
            <a:ext cx="5535615" cy="1440160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5" name="テキスト プレースホルダー 11"/>
          <p:cNvSpPr>
            <a:spLocks noGrp="1"/>
          </p:cNvSpPr>
          <p:nvPr>
            <p:ph type="body" sz="quarter" idx="21" hasCustomPrompt="1"/>
          </p:nvPr>
        </p:nvSpPr>
        <p:spPr>
          <a:xfrm>
            <a:off x="6299052" y="4018375"/>
            <a:ext cx="5535615" cy="1440160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6" name="テキスト プレースホルダー 11"/>
          <p:cNvSpPr>
            <a:spLocks noGrp="1"/>
          </p:cNvSpPr>
          <p:nvPr>
            <p:ph type="body" sz="quarter" idx="22" hasCustomPrompt="1"/>
          </p:nvPr>
        </p:nvSpPr>
        <p:spPr>
          <a:xfrm>
            <a:off x="7324153" y="5683560"/>
            <a:ext cx="5535615" cy="1440160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7" name="テキスト プレースホルダー 11"/>
          <p:cNvSpPr>
            <a:spLocks noGrp="1"/>
          </p:cNvSpPr>
          <p:nvPr>
            <p:ph type="body" sz="quarter" idx="23" hasCustomPrompt="1"/>
          </p:nvPr>
        </p:nvSpPr>
        <p:spPr>
          <a:xfrm>
            <a:off x="8234267" y="7383882"/>
            <a:ext cx="5535615" cy="1440160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57339618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900"/>
                            </p:stCondLst>
                            <p:childTnLst>
                              <p:par>
                                <p:cTn id="21" presetID="22" presetClass="entr" presetSubtype="8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22" presetClass="entr" presetSubtype="8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6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650"/>
                            </p:stCondLst>
                            <p:childTnLst>
                              <p:par>
                                <p:cTn id="28" presetID="22" presetClass="entr" presetSubtype="8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0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22" presetClass="entr" presetSubtype="8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3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650"/>
                            </p:stCondLst>
                            <p:childTnLst>
                              <p:par>
                                <p:cTn id="35" presetID="22" presetClass="entr" presetSubtype="8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22" presetClass="entr" presetSubtype="8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0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3650"/>
                            </p:stCondLst>
                            <p:childTnLst>
                              <p:par>
                                <p:cTn id="42" presetID="22" presetClass="entr" presetSubtype="8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4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22" presetClass="entr" presetSubtype="8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6" grpId="0" animBg="1"/>
      <p:bldP spid="7" grpId="0" animBg="1"/>
      <p:bldP spid="8" grpId="0" animBg="1"/>
      <p:bldP spid="9" grpId="0" animBg="1"/>
      <p:bldP spid="10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1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4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2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2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3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1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4" grpId="0">
        <p:tmplLst>
          <p:tmpl>
            <p:tnLst>
              <p:par>
                <p:cTn presetID="22" presetClass="entr" presetSubtype="8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1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5" grpId="0">
        <p:tmplLst>
          <p:tmpl>
            <p:tnLst>
              <p:par>
                <p:cTn presetID="22" presetClass="entr" presetSubtype="8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1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6" grpId="0">
        <p:tmplLst>
          <p:tmpl>
            <p:tnLst>
              <p:par>
                <p:cTn presetID="22" presetClass="entr" presetSubtype="8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1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7" grpId="0">
        <p:tmplLst>
          <p:tmpl>
            <p:tnLst>
              <p:par>
                <p:cTn presetID="22" presetClass="entr" presetSubtype="8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17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58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low 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en-US" altLang="ja-JP" dirty="0" smtClean="0"/>
              <a:t>SLIDE TITLE HERE</a:t>
            </a:r>
            <a:endParaRPr kumimoji="1" lang="ja-JP" altLang="en-US" dirty="0"/>
          </a:p>
        </p:txBody>
      </p: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  <a:alpha val="70000"/>
                  </a:prstClr>
                </a:solidFill>
              </a:rPr>
              <a:t>The Power of PowerPoint | thepopp.com</a:t>
            </a:r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87164BF-D67A-46C0-81D2-5BAF67C00C80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  <p:sp>
        <p:nvSpPr>
          <p:cNvPr id="5" name="正方形/長方形 4"/>
          <p:cNvSpPr/>
          <p:nvPr userDrawn="1"/>
        </p:nvSpPr>
        <p:spPr>
          <a:xfrm>
            <a:off x="1" y="4028745"/>
            <a:ext cx="10943406" cy="765083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6" name="平行四辺形 5"/>
          <p:cNvSpPr/>
          <p:nvPr userDrawn="1"/>
        </p:nvSpPr>
        <p:spPr>
          <a:xfrm rot="9000000">
            <a:off x="6914248" y="5105537"/>
            <a:ext cx="4505265" cy="675997"/>
          </a:xfrm>
          <a:prstGeom prst="parallelogram">
            <a:avLst>
              <a:gd name="adj" fmla="val 58044"/>
            </a:avLst>
          </a:prstGeom>
          <a:solidFill>
            <a:schemeClr val="bg1">
              <a:lumMod val="75000"/>
            </a:schemeClr>
          </a:solidFill>
          <a:ln w="127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7" name="正方形/長方形 6"/>
          <p:cNvSpPr/>
          <p:nvPr userDrawn="1"/>
        </p:nvSpPr>
        <p:spPr>
          <a:xfrm>
            <a:off x="7383248" y="6083608"/>
            <a:ext cx="10903165" cy="781200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8" name="テキスト プレースホルダー 11"/>
          <p:cNvSpPr>
            <a:spLocks noGrp="1"/>
          </p:cNvSpPr>
          <p:nvPr>
            <p:ph type="body" sz="quarter" idx="24" hasCustomPrompt="1"/>
          </p:nvPr>
        </p:nvSpPr>
        <p:spPr>
          <a:xfrm>
            <a:off x="862287" y="3974098"/>
            <a:ext cx="2771440" cy="848975"/>
          </a:xfrm>
        </p:spPr>
        <p:txBody>
          <a:bodyPr anchor="ctr">
            <a:noAutofit/>
          </a:bodyPr>
          <a:lstStyle>
            <a:lvl1pPr algn="ctr">
              <a:spcBef>
                <a:spcPts val="0"/>
              </a:spcBef>
              <a:defRPr sz="28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WORD</a:t>
            </a:r>
            <a:endParaRPr lang="en-US" dirty="0"/>
          </a:p>
        </p:txBody>
      </p:sp>
      <p:sp>
        <p:nvSpPr>
          <p:cNvPr id="9" name="テキスト プレースホルダー 11"/>
          <p:cNvSpPr>
            <a:spLocks noGrp="1"/>
          </p:cNvSpPr>
          <p:nvPr>
            <p:ph type="body" sz="quarter" idx="25" hasCustomPrompt="1"/>
          </p:nvPr>
        </p:nvSpPr>
        <p:spPr>
          <a:xfrm>
            <a:off x="3909559" y="3974098"/>
            <a:ext cx="2771440" cy="848975"/>
          </a:xfrm>
        </p:spPr>
        <p:txBody>
          <a:bodyPr anchor="ctr">
            <a:noAutofit/>
          </a:bodyPr>
          <a:lstStyle>
            <a:lvl1pPr algn="ctr">
              <a:spcBef>
                <a:spcPts val="0"/>
              </a:spcBef>
              <a:defRPr sz="28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WORD</a:t>
            </a:r>
            <a:endParaRPr lang="en-US" altLang="ja-JP" dirty="0"/>
          </a:p>
        </p:txBody>
      </p:sp>
      <p:sp>
        <p:nvSpPr>
          <p:cNvPr id="10" name="テキスト プレースホルダー 11"/>
          <p:cNvSpPr>
            <a:spLocks noGrp="1"/>
          </p:cNvSpPr>
          <p:nvPr>
            <p:ph type="body" sz="quarter" idx="26" hasCustomPrompt="1"/>
          </p:nvPr>
        </p:nvSpPr>
        <p:spPr>
          <a:xfrm>
            <a:off x="6956831" y="3974098"/>
            <a:ext cx="2771440" cy="848975"/>
          </a:xfrm>
        </p:spPr>
        <p:txBody>
          <a:bodyPr anchor="ctr">
            <a:noAutofit/>
          </a:bodyPr>
          <a:lstStyle>
            <a:lvl1pPr algn="ctr">
              <a:spcBef>
                <a:spcPts val="0"/>
              </a:spcBef>
              <a:defRPr sz="28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WORD</a:t>
            </a:r>
            <a:endParaRPr lang="en-US" altLang="ja-JP" dirty="0"/>
          </a:p>
        </p:txBody>
      </p:sp>
      <p:sp>
        <p:nvSpPr>
          <p:cNvPr id="11" name="テキスト プレースホルダー 11"/>
          <p:cNvSpPr>
            <a:spLocks noGrp="1"/>
          </p:cNvSpPr>
          <p:nvPr>
            <p:ph type="body" sz="quarter" idx="27" hasCustomPrompt="1"/>
          </p:nvPr>
        </p:nvSpPr>
        <p:spPr>
          <a:xfrm>
            <a:off x="8558142" y="6049720"/>
            <a:ext cx="2771440" cy="848975"/>
          </a:xfrm>
        </p:spPr>
        <p:txBody>
          <a:bodyPr anchor="ctr">
            <a:noAutofit/>
          </a:bodyPr>
          <a:lstStyle>
            <a:lvl1pPr algn="ctr">
              <a:spcBef>
                <a:spcPts val="0"/>
              </a:spcBef>
              <a:defRPr sz="28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WORD</a:t>
            </a:r>
            <a:endParaRPr lang="en-US" altLang="ja-JP" dirty="0"/>
          </a:p>
        </p:txBody>
      </p:sp>
      <p:sp>
        <p:nvSpPr>
          <p:cNvPr id="12" name="テキスト プレースホルダー 11"/>
          <p:cNvSpPr>
            <a:spLocks noGrp="1"/>
          </p:cNvSpPr>
          <p:nvPr>
            <p:ph type="body" sz="quarter" idx="28" hasCustomPrompt="1"/>
          </p:nvPr>
        </p:nvSpPr>
        <p:spPr>
          <a:xfrm>
            <a:off x="11605414" y="6049720"/>
            <a:ext cx="2771440" cy="848975"/>
          </a:xfrm>
        </p:spPr>
        <p:txBody>
          <a:bodyPr anchor="ctr">
            <a:noAutofit/>
          </a:bodyPr>
          <a:lstStyle>
            <a:lvl1pPr algn="ctr">
              <a:spcBef>
                <a:spcPts val="0"/>
              </a:spcBef>
              <a:defRPr sz="28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WORD</a:t>
            </a:r>
            <a:endParaRPr lang="en-US" altLang="ja-JP" dirty="0"/>
          </a:p>
        </p:txBody>
      </p:sp>
      <p:sp>
        <p:nvSpPr>
          <p:cNvPr id="13" name="テキスト プレースホルダー 11"/>
          <p:cNvSpPr>
            <a:spLocks noGrp="1"/>
          </p:cNvSpPr>
          <p:nvPr>
            <p:ph type="body" sz="quarter" idx="29" hasCustomPrompt="1"/>
          </p:nvPr>
        </p:nvSpPr>
        <p:spPr>
          <a:xfrm>
            <a:off x="14652686" y="6049720"/>
            <a:ext cx="2771440" cy="848975"/>
          </a:xfrm>
        </p:spPr>
        <p:txBody>
          <a:bodyPr anchor="ctr">
            <a:noAutofit/>
          </a:bodyPr>
          <a:lstStyle>
            <a:lvl1pPr algn="ctr">
              <a:spcBef>
                <a:spcPts val="0"/>
              </a:spcBef>
              <a:defRPr sz="28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WORD</a:t>
            </a:r>
            <a:endParaRPr lang="en-US" altLang="ja-JP" dirty="0"/>
          </a:p>
        </p:txBody>
      </p:sp>
      <p:grpSp>
        <p:nvGrpSpPr>
          <p:cNvPr id="16" name="グループ化 15"/>
          <p:cNvGrpSpPr/>
          <p:nvPr userDrawn="1"/>
        </p:nvGrpSpPr>
        <p:grpSpPr>
          <a:xfrm>
            <a:off x="817281" y="2263180"/>
            <a:ext cx="2925325" cy="1706701"/>
            <a:chOff x="817281" y="2038155"/>
            <a:chExt cx="2925325" cy="1706701"/>
          </a:xfrm>
          <a:solidFill>
            <a:schemeClr val="accent1">
              <a:lumMod val="20000"/>
              <a:lumOff val="80000"/>
            </a:schemeClr>
          </a:solidFill>
        </p:grpSpPr>
        <p:sp>
          <p:nvSpPr>
            <p:cNvPr id="14" name="正方形/長方形 13"/>
            <p:cNvSpPr/>
            <p:nvPr userDrawn="1"/>
          </p:nvSpPr>
          <p:spPr>
            <a:xfrm>
              <a:off x="817281" y="2038155"/>
              <a:ext cx="2925325" cy="1485165"/>
            </a:xfrm>
            <a:prstGeom prst="rect">
              <a:avLst/>
            </a:prstGeom>
            <a:grpFill/>
            <a:ln w="98425" cmpd="thinThick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  <p:sp>
          <p:nvSpPr>
            <p:cNvPr id="15" name="二等辺三角形 14"/>
            <p:cNvSpPr/>
            <p:nvPr userDrawn="1"/>
          </p:nvSpPr>
          <p:spPr>
            <a:xfrm rot="10800000">
              <a:off x="2022961" y="3301784"/>
              <a:ext cx="513963" cy="443072"/>
            </a:xfrm>
            <a:prstGeom prst="triangle">
              <a:avLst/>
            </a:prstGeom>
            <a:grpFill/>
            <a:ln w="98425" cmpd="thinThick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</p:grpSp>
      <p:sp>
        <p:nvSpPr>
          <p:cNvPr id="17" name="テキスト プレースホルダー 11"/>
          <p:cNvSpPr>
            <a:spLocks noGrp="1"/>
          </p:cNvSpPr>
          <p:nvPr>
            <p:ph type="body" sz="quarter" idx="20" hasCustomPrompt="1"/>
          </p:nvPr>
        </p:nvSpPr>
        <p:spPr>
          <a:xfrm>
            <a:off x="907290" y="2353190"/>
            <a:ext cx="2700301" cy="1260140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16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grpSp>
        <p:nvGrpSpPr>
          <p:cNvPr id="18" name="グループ化 17"/>
          <p:cNvGrpSpPr/>
          <p:nvPr userDrawn="1"/>
        </p:nvGrpSpPr>
        <p:grpSpPr>
          <a:xfrm>
            <a:off x="3895006" y="2257255"/>
            <a:ext cx="2925325" cy="1706701"/>
            <a:chOff x="817281" y="2038155"/>
            <a:chExt cx="2925325" cy="1706701"/>
          </a:xfrm>
          <a:solidFill>
            <a:schemeClr val="accent1">
              <a:lumMod val="20000"/>
              <a:lumOff val="80000"/>
            </a:schemeClr>
          </a:solidFill>
        </p:grpSpPr>
        <p:sp>
          <p:nvSpPr>
            <p:cNvPr id="19" name="正方形/長方形 18"/>
            <p:cNvSpPr/>
            <p:nvPr userDrawn="1"/>
          </p:nvSpPr>
          <p:spPr>
            <a:xfrm>
              <a:off x="817281" y="2038155"/>
              <a:ext cx="2925325" cy="1485165"/>
            </a:xfrm>
            <a:prstGeom prst="rect">
              <a:avLst/>
            </a:prstGeom>
            <a:grpFill/>
            <a:ln w="98425" cmpd="thinThick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  <p:sp>
          <p:nvSpPr>
            <p:cNvPr id="20" name="二等辺三角形 19"/>
            <p:cNvSpPr/>
            <p:nvPr userDrawn="1"/>
          </p:nvSpPr>
          <p:spPr>
            <a:xfrm rot="10800000">
              <a:off x="2022961" y="3301784"/>
              <a:ext cx="513963" cy="443072"/>
            </a:xfrm>
            <a:prstGeom prst="triangle">
              <a:avLst/>
            </a:prstGeom>
            <a:grpFill/>
            <a:ln w="98425" cmpd="thinThick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</p:grpSp>
      <p:sp>
        <p:nvSpPr>
          <p:cNvPr id="21" name="テキスト プレースホルダー 11"/>
          <p:cNvSpPr>
            <a:spLocks noGrp="1"/>
          </p:cNvSpPr>
          <p:nvPr>
            <p:ph type="body" sz="quarter" idx="30" hasCustomPrompt="1"/>
          </p:nvPr>
        </p:nvSpPr>
        <p:spPr>
          <a:xfrm>
            <a:off x="3985015" y="2347265"/>
            <a:ext cx="2700301" cy="1260140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16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grpSp>
        <p:nvGrpSpPr>
          <p:cNvPr id="22" name="グループ化 21"/>
          <p:cNvGrpSpPr/>
          <p:nvPr userDrawn="1"/>
        </p:nvGrpSpPr>
        <p:grpSpPr>
          <a:xfrm>
            <a:off x="6972731" y="2266669"/>
            <a:ext cx="2925325" cy="1706701"/>
            <a:chOff x="817281" y="2038155"/>
            <a:chExt cx="2925325" cy="1706701"/>
          </a:xfrm>
          <a:solidFill>
            <a:schemeClr val="accent1">
              <a:lumMod val="20000"/>
              <a:lumOff val="80000"/>
            </a:schemeClr>
          </a:solidFill>
        </p:grpSpPr>
        <p:sp>
          <p:nvSpPr>
            <p:cNvPr id="23" name="正方形/長方形 22"/>
            <p:cNvSpPr/>
            <p:nvPr userDrawn="1"/>
          </p:nvSpPr>
          <p:spPr>
            <a:xfrm>
              <a:off x="817281" y="2038155"/>
              <a:ext cx="2925325" cy="1485165"/>
            </a:xfrm>
            <a:prstGeom prst="rect">
              <a:avLst/>
            </a:prstGeom>
            <a:grpFill/>
            <a:ln w="98425" cmpd="thinThick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  <p:sp>
          <p:nvSpPr>
            <p:cNvPr id="24" name="二等辺三角形 23"/>
            <p:cNvSpPr/>
            <p:nvPr userDrawn="1"/>
          </p:nvSpPr>
          <p:spPr>
            <a:xfrm rot="10800000">
              <a:off x="2022961" y="3301784"/>
              <a:ext cx="513963" cy="443072"/>
            </a:xfrm>
            <a:prstGeom prst="triangle">
              <a:avLst/>
            </a:prstGeom>
            <a:grpFill/>
            <a:ln w="98425" cmpd="thinThick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</p:grpSp>
      <p:sp>
        <p:nvSpPr>
          <p:cNvPr id="25" name="テキスト プレースホルダー 11"/>
          <p:cNvSpPr>
            <a:spLocks noGrp="1"/>
          </p:cNvSpPr>
          <p:nvPr>
            <p:ph type="body" sz="quarter" idx="31" hasCustomPrompt="1"/>
          </p:nvPr>
        </p:nvSpPr>
        <p:spPr>
          <a:xfrm>
            <a:off x="7062740" y="2356679"/>
            <a:ext cx="2700301" cy="1260140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16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grpSp>
        <p:nvGrpSpPr>
          <p:cNvPr id="26" name="グループ化 25"/>
          <p:cNvGrpSpPr/>
          <p:nvPr userDrawn="1"/>
        </p:nvGrpSpPr>
        <p:grpSpPr>
          <a:xfrm rot="10800000">
            <a:off x="8523371" y="6943700"/>
            <a:ext cx="2925325" cy="1706701"/>
            <a:chOff x="817281" y="2038155"/>
            <a:chExt cx="2925325" cy="1706701"/>
          </a:xfrm>
          <a:solidFill>
            <a:schemeClr val="accent1">
              <a:lumMod val="20000"/>
              <a:lumOff val="80000"/>
            </a:schemeClr>
          </a:solidFill>
        </p:grpSpPr>
        <p:sp>
          <p:nvSpPr>
            <p:cNvPr id="27" name="正方形/長方形 26"/>
            <p:cNvSpPr/>
            <p:nvPr userDrawn="1"/>
          </p:nvSpPr>
          <p:spPr>
            <a:xfrm>
              <a:off x="817281" y="2038155"/>
              <a:ext cx="2925325" cy="1485165"/>
            </a:xfrm>
            <a:prstGeom prst="rect">
              <a:avLst/>
            </a:prstGeom>
            <a:grpFill/>
            <a:ln w="98425" cmpd="thinThick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  <p:sp>
          <p:nvSpPr>
            <p:cNvPr id="28" name="二等辺三角形 27"/>
            <p:cNvSpPr/>
            <p:nvPr userDrawn="1"/>
          </p:nvSpPr>
          <p:spPr>
            <a:xfrm rot="10800000">
              <a:off x="2022961" y="3301784"/>
              <a:ext cx="513963" cy="443072"/>
            </a:xfrm>
            <a:prstGeom prst="triangle">
              <a:avLst/>
            </a:prstGeom>
            <a:grpFill/>
            <a:ln w="98425" cmpd="thinThick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</p:grpSp>
      <p:sp>
        <p:nvSpPr>
          <p:cNvPr id="29" name="テキスト プレースホルダー 11"/>
          <p:cNvSpPr>
            <a:spLocks noGrp="1"/>
          </p:cNvSpPr>
          <p:nvPr>
            <p:ph type="body" sz="quarter" idx="32" hasCustomPrompt="1"/>
          </p:nvPr>
        </p:nvSpPr>
        <p:spPr>
          <a:xfrm>
            <a:off x="8613380" y="7258735"/>
            <a:ext cx="2700301" cy="1260140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16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grpSp>
        <p:nvGrpSpPr>
          <p:cNvPr id="30" name="グループ化 29"/>
          <p:cNvGrpSpPr/>
          <p:nvPr userDrawn="1"/>
        </p:nvGrpSpPr>
        <p:grpSpPr>
          <a:xfrm rot="10800000">
            <a:off x="11601096" y="6937775"/>
            <a:ext cx="2925325" cy="1706701"/>
            <a:chOff x="817281" y="2038155"/>
            <a:chExt cx="2925325" cy="1706701"/>
          </a:xfrm>
          <a:solidFill>
            <a:schemeClr val="accent1">
              <a:lumMod val="20000"/>
              <a:lumOff val="80000"/>
            </a:schemeClr>
          </a:solidFill>
        </p:grpSpPr>
        <p:sp>
          <p:nvSpPr>
            <p:cNvPr id="31" name="正方形/長方形 30"/>
            <p:cNvSpPr/>
            <p:nvPr userDrawn="1"/>
          </p:nvSpPr>
          <p:spPr>
            <a:xfrm>
              <a:off x="817281" y="2038155"/>
              <a:ext cx="2925325" cy="1485165"/>
            </a:xfrm>
            <a:prstGeom prst="rect">
              <a:avLst/>
            </a:prstGeom>
            <a:grpFill/>
            <a:ln w="98425" cmpd="thinThick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  <p:sp>
          <p:nvSpPr>
            <p:cNvPr id="32" name="二等辺三角形 31"/>
            <p:cNvSpPr/>
            <p:nvPr userDrawn="1"/>
          </p:nvSpPr>
          <p:spPr>
            <a:xfrm rot="10800000">
              <a:off x="2022961" y="3301784"/>
              <a:ext cx="513963" cy="443072"/>
            </a:xfrm>
            <a:prstGeom prst="triangle">
              <a:avLst/>
            </a:prstGeom>
            <a:grpFill/>
            <a:ln w="98425" cmpd="thinThick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</p:grpSp>
      <p:sp>
        <p:nvSpPr>
          <p:cNvPr id="33" name="テキスト プレースホルダー 11"/>
          <p:cNvSpPr>
            <a:spLocks noGrp="1"/>
          </p:cNvSpPr>
          <p:nvPr>
            <p:ph type="body" sz="quarter" idx="33" hasCustomPrompt="1"/>
          </p:nvPr>
        </p:nvSpPr>
        <p:spPr>
          <a:xfrm>
            <a:off x="11691105" y="7252810"/>
            <a:ext cx="2700301" cy="1260140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16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grpSp>
        <p:nvGrpSpPr>
          <p:cNvPr id="34" name="グループ化 33"/>
          <p:cNvGrpSpPr/>
          <p:nvPr userDrawn="1"/>
        </p:nvGrpSpPr>
        <p:grpSpPr>
          <a:xfrm rot="10800000">
            <a:off x="14678821" y="6947189"/>
            <a:ext cx="2925325" cy="1706701"/>
            <a:chOff x="817281" y="2038155"/>
            <a:chExt cx="2925325" cy="1706701"/>
          </a:xfrm>
          <a:solidFill>
            <a:schemeClr val="accent1">
              <a:lumMod val="20000"/>
              <a:lumOff val="80000"/>
            </a:schemeClr>
          </a:solidFill>
        </p:grpSpPr>
        <p:sp>
          <p:nvSpPr>
            <p:cNvPr id="35" name="正方形/長方形 34"/>
            <p:cNvSpPr/>
            <p:nvPr userDrawn="1"/>
          </p:nvSpPr>
          <p:spPr>
            <a:xfrm>
              <a:off x="817281" y="2038155"/>
              <a:ext cx="2925325" cy="1485165"/>
            </a:xfrm>
            <a:prstGeom prst="rect">
              <a:avLst/>
            </a:prstGeom>
            <a:grpFill/>
            <a:ln w="98425" cmpd="thinThick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  <p:sp>
          <p:nvSpPr>
            <p:cNvPr id="36" name="二等辺三角形 35"/>
            <p:cNvSpPr/>
            <p:nvPr userDrawn="1"/>
          </p:nvSpPr>
          <p:spPr>
            <a:xfrm rot="10800000">
              <a:off x="2022961" y="3301784"/>
              <a:ext cx="513963" cy="443072"/>
            </a:xfrm>
            <a:prstGeom prst="triangle">
              <a:avLst/>
            </a:prstGeom>
            <a:grpFill/>
            <a:ln w="98425" cmpd="thinThick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</p:grpSp>
      <p:sp>
        <p:nvSpPr>
          <p:cNvPr id="37" name="テキスト プレースホルダー 11"/>
          <p:cNvSpPr>
            <a:spLocks noGrp="1"/>
          </p:cNvSpPr>
          <p:nvPr>
            <p:ph type="body" sz="quarter" idx="34" hasCustomPrompt="1"/>
          </p:nvPr>
        </p:nvSpPr>
        <p:spPr>
          <a:xfrm>
            <a:off x="14768830" y="7262224"/>
            <a:ext cx="2700301" cy="1260140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16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8" name="テキスト プレースホルダー 11"/>
          <p:cNvSpPr>
            <a:spLocks noGrp="1"/>
          </p:cNvSpPr>
          <p:nvPr>
            <p:ph type="body" sz="quarter" idx="35" hasCustomPrompt="1"/>
          </p:nvPr>
        </p:nvSpPr>
        <p:spPr>
          <a:xfrm>
            <a:off x="743139" y="5844138"/>
            <a:ext cx="6229592" cy="2809752"/>
          </a:xfrm>
        </p:spPr>
        <p:txBody>
          <a:bodyPr anchor="b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31010982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1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1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2000"/>
                            </p:stCondLst>
                            <p:childTnLst>
                              <p:par>
                                <p:cTn id="30" presetID="2" presetClass="entr" presetSubtype="8" decel="10000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4" presetID="2" presetClass="entr" presetSubtype="1" decel="100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8" presetID="2" presetClass="entr" presetSubtype="1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3000"/>
                            </p:stCondLst>
                            <p:childTnLst>
                              <p:par>
                                <p:cTn id="43" presetID="2" presetClass="entr" presetSubtype="8" decel="10000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1" decel="100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1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4000"/>
                            </p:stCondLst>
                            <p:childTnLst>
                              <p:par>
                                <p:cTn id="56" presetID="2" presetClass="entr" presetSubtype="2" decel="10000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0" presetID="2" presetClass="entr" presetSubtype="4" decel="100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4" presetID="2" presetClass="entr" presetSubtype="4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6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5000"/>
                            </p:stCondLst>
                            <p:childTnLst>
                              <p:par>
                                <p:cTn id="69" presetID="2" presetClass="entr" presetSubtype="2" decel="10000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500" fill="hold"/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2" dur="500" fill="hold"/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3" presetID="2" presetClass="entr" presetSubtype="4" decel="100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5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6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7" presetID="2" presetClass="entr" presetSubtype="4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9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0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1" fill="hold">
                            <p:stCondLst>
                              <p:cond delay="6000"/>
                            </p:stCondLst>
                            <p:childTnLst>
                              <p:par>
                                <p:cTn id="82" presetID="2" presetClass="entr" presetSubtype="2" decel="10000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4" dur="5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5" dur="5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6" presetID="2" presetClass="entr" presetSubtype="4" decel="100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8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9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0" presetID="2" presetClass="entr" presetSubtype="4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2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3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7000"/>
                            </p:stCondLst>
                            <p:childTnLst>
                              <p:par>
                                <p:cTn id="95" presetID="10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7" dur="500"/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6" grpId="0" animBg="1"/>
      <p:bldP spid="7" grpId="0" animBg="1"/>
      <p:bldP spid="8" grpId="0" build="p">
        <p:tmplLst>
          <p:tmpl lvl="1">
            <p:tnLst>
              <p:par>
                <p:cTn presetID="2" presetClass="entr" presetSubtype="8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9" grpId="0" build="p">
        <p:tmplLst>
          <p:tmpl lvl="1">
            <p:tnLst>
              <p:par>
                <p:cTn presetID="2" presetClass="entr" presetSubtype="8" decel="100000" fill="hold" nodeType="after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0" grpId="0" build="p">
        <p:tmplLst>
          <p:tmpl lvl="1">
            <p:tnLst>
              <p:par>
                <p:cTn presetID="2" presetClass="entr" presetSubtype="8" decel="100000" fill="hold" nodeType="after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1" grpId="0" build="p">
        <p:tmplLst>
          <p:tmpl lvl="1">
            <p:tnLst>
              <p:par>
                <p:cTn presetID="2" presetClass="entr" presetSubtype="2" decel="100000" fill="hold" nodeType="after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2" grpId="0" build="p">
        <p:tmplLst>
          <p:tmpl lvl="1">
            <p:tnLst>
              <p:par>
                <p:cTn presetID="2" presetClass="entr" presetSubtype="2" decel="100000" fill="hold" nodeType="after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3" grpId="0" build="p">
        <p:tmplLst>
          <p:tmpl lvl="1">
            <p:tnLst>
              <p:par>
                <p:cTn presetID="2" presetClass="entr" presetSubtype="2" decel="100000" fill="hold" nodeType="after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7" grpId="0">
        <p:tmplLst>
          <p:tmpl>
            <p:tnLst>
              <p:par>
                <p:cTn presetID="2" presetClass="entr" presetSubtype="1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0-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1" grpId="0">
        <p:tmplLst>
          <p:tmpl>
            <p:tnLst>
              <p:par>
                <p:cTn presetID="2" presetClass="entr" presetSubtype="1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0-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5" grpId="0">
        <p:tmplLst>
          <p:tmpl>
            <p:tnLst>
              <p:par>
                <p:cTn presetID="2" presetClass="entr" presetSubtype="1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0-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9" grpId="0">
        <p:tmplLst>
          <p:tmpl>
            <p:tnLst>
              <p:par>
                <p:cTn presetID="2" presetClass="entr" presetSubtype="4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3" grpId="0">
        <p:tmplLst>
          <p:tmpl>
            <p:tnLst>
              <p:par>
                <p:cTn presetID="2" presetClass="entr" presetSubtype="4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7" grpId="0">
        <p:tmplLst>
          <p:tmpl>
            <p:tnLst>
              <p:par>
                <p:cTn presetID="2" presetClass="entr" presetSubtype="4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8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8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58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 Images and Caption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図プレースホルダー 5"/>
          <p:cNvSpPr>
            <a:spLocks noGrp="1"/>
          </p:cNvSpPr>
          <p:nvPr>
            <p:ph type="pic" sz="quarter" idx="12" hasCustomPrompt="1"/>
          </p:nvPr>
        </p:nvSpPr>
        <p:spPr>
          <a:xfrm>
            <a:off x="623214" y="1993150"/>
            <a:ext cx="4212000" cy="5760640"/>
          </a:xfrm>
        </p:spPr>
        <p:txBody>
          <a:bodyPr/>
          <a:lstStyle>
            <a:lvl1pPr>
              <a:defRPr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/>
          </a:p>
        </p:txBody>
      </p:sp>
      <p:sp>
        <p:nvSpPr>
          <p:cNvPr id="2" name="タイトル 1"/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en-US" altLang="ja-JP" dirty="0" smtClean="0"/>
              <a:t>SLIDE TITLE HERE</a:t>
            </a:r>
            <a:endParaRPr kumimoji="1" lang="ja-JP" altLang="en-US" dirty="0"/>
          </a:p>
        </p:txBody>
      </p: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  <a:alpha val="70000"/>
                  </a:prstClr>
                </a:solidFill>
              </a:rPr>
              <a:t>The Power of PowerPoint | thepopp.com</a:t>
            </a:r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87164BF-D67A-46C0-81D2-5BAF67C00C80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  <p:sp>
        <p:nvSpPr>
          <p:cNvPr id="11" name="テキスト プレースホルダー 11"/>
          <p:cNvSpPr>
            <a:spLocks noGrp="1"/>
          </p:cNvSpPr>
          <p:nvPr>
            <p:ph type="body" sz="quarter" idx="32" hasCustomPrompt="1"/>
          </p:nvPr>
        </p:nvSpPr>
        <p:spPr>
          <a:xfrm>
            <a:off x="2955019" y="8023820"/>
            <a:ext cx="12376375" cy="1305145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spcBef>
                <a:spcPts val="0"/>
              </a:spcBef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0" name="図プレースホルダー 5"/>
          <p:cNvSpPr>
            <a:spLocks noGrp="1"/>
          </p:cNvSpPr>
          <p:nvPr>
            <p:ph type="pic" sz="quarter" idx="33" hasCustomPrompt="1"/>
          </p:nvPr>
        </p:nvSpPr>
        <p:spPr>
          <a:xfrm>
            <a:off x="4894526" y="1993150"/>
            <a:ext cx="4212000" cy="5760640"/>
          </a:xfrm>
        </p:spPr>
        <p:txBody>
          <a:bodyPr/>
          <a:lstStyle>
            <a:lvl1pPr>
              <a:defRPr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/>
          </a:p>
        </p:txBody>
      </p:sp>
      <p:sp>
        <p:nvSpPr>
          <p:cNvPr id="21" name="図プレースホルダー 5"/>
          <p:cNvSpPr>
            <a:spLocks noGrp="1"/>
          </p:cNvSpPr>
          <p:nvPr>
            <p:ph type="pic" sz="quarter" idx="34" hasCustomPrompt="1"/>
          </p:nvPr>
        </p:nvSpPr>
        <p:spPr>
          <a:xfrm>
            <a:off x="9165838" y="1993150"/>
            <a:ext cx="4212000" cy="5760640"/>
          </a:xfrm>
        </p:spPr>
        <p:txBody>
          <a:bodyPr/>
          <a:lstStyle>
            <a:lvl1pPr>
              <a:defRPr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/>
          </a:p>
        </p:txBody>
      </p:sp>
      <p:sp>
        <p:nvSpPr>
          <p:cNvPr id="22" name="図プレースホルダー 5"/>
          <p:cNvSpPr>
            <a:spLocks noGrp="1"/>
          </p:cNvSpPr>
          <p:nvPr>
            <p:ph type="pic" sz="quarter" idx="35" hasCustomPrompt="1"/>
          </p:nvPr>
        </p:nvSpPr>
        <p:spPr>
          <a:xfrm>
            <a:off x="13437151" y="1993150"/>
            <a:ext cx="4212000" cy="5760640"/>
          </a:xfrm>
        </p:spPr>
        <p:txBody>
          <a:bodyPr/>
          <a:lstStyle>
            <a:lvl1pPr>
              <a:defRPr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/>
          </a:p>
        </p:txBody>
      </p:sp>
      <p:sp>
        <p:nvSpPr>
          <p:cNvPr id="12" name="テキスト プレースホルダー 11"/>
          <p:cNvSpPr>
            <a:spLocks noGrp="1"/>
          </p:cNvSpPr>
          <p:nvPr>
            <p:ph type="body" sz="quarter" idx="36" hasCustomPrompt="1"/>
          </p:nvPr>
        </p:nvSpPr>
        <p:spPr>
          <a:xfrm>
            <a:off x="623214" y="6403641"/>
            <a:ext cx="4212000" cy="1349710"/>
          </a:xfrm>
          <a:solidFill>
            <a:schemeClr val="tx2">
              <a:alpha val="65000"/>
            </a:schemeClr>
          </a:solidFill>
        </p:spPr>
        <p:txBody>
          <a:bodyPr/>
          <a:lstStyle>
            <a:lvl1pPr>
              <a:lnSpc>
                <a:spcPct val="120000"/>
              </a:lnSpc>
              <a:defRPr>
                <a:solidFill>
                  <a:schemeClr val="bg1"/>
                </a:solidFill>
              </a:defRPr>
            </a:lvl1pPr>
          </a:lstStyle>
          <a:p>
            <a:pPr lvl="0"/>
            <a:r>
              <a:rPr kumimoji="1" lang="en-US" altLang="ja-JP" dirty="0" smtClean="0"/>
              <a:t>TEXT</a:t>
            </a:r>
            <a:endParaRPr kumimoji="1" lang="ja-JP" altLang="en-US" dirty="0"/>
          </a:p>
        </p:txBody>
      </p:sp>
      <p:sp>
        <p:nvSpPr>
          <p:cNvPr id="23" name="テキスト プレースホルダー 11"/>
          <p:cNvSpPr>
            <a:spLocks noGrp="1"/>
          </p:cNvSpPr>
          <p:nvPr>
            <p:ph type="body" sz="quarter" idx="37" hasCustomPrompt="1"/>
          </p:nvPr>
        </p:nvSpPr>
        <p:spPr>
          <a:xfrm>
            <a:off x="623214" y="5818575"/>
            <a:ext cx="4212000" cy="584625"/>
          </a:xfrm>
          <a:solidFill>
            <a:schemeClr val="accent1">
              <a:alpha val="65000"/>
            </a:schemeClr>
          </a:solidFill>
        </p:spPr>
        <p:txBody>
          <a:bodyPr anchor="ctr">
            <a:noAutofit/>
          </a:bodyPr>
          <a:lstStyle>
            <a:lvl1pPr>
              <a:spcBef>
                <a:spcPts val="0"/>
              </a:spcBef>
              <a:defRPr sz="2800" spc="3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kumimoji="1" lang="en-US" altLang="ja-JP" dirty="0" smtClean="0"/>
              <a:t>TEXT</a:t>
            </a:r>
            <a:endParaRPr kumimoji="1" lang="ja-JP" altLang="en-US" dirty="0"/>
          </a:p>
        </p:txBody>
      </p:sp>
      <p:sp>
        <p:nvSpPr>
          <p:cNvPr id="24" name="テキスト プレースホルダー 11"/>
          <p:cNvSpPr>
            <a:spLocks noGrp="1"/>
          </p:cNvSpPr>
          <p:nvPr>
            <p:ph type="body" sz="quarter" idx="38" hasCustomPrompt="1"/>
          </p:nvPr>
        </p:nvSpPr>
        <p:spPr>
          <a:xfrm>
            <a:off x="4894526" y="6403640"/>
            <a:ext cx="4212000" cy="1349710"/>
          </a:xfrm>
          <a:solidFill>
            <a:schemeClr val="tx2">
              <a:alpha val="65000"/>
            </a:schemeClr>
          </a:solidFill>
        </p:spPr>
        <p:txBody>
          <a:bodyPr/>
          <a:lstStyle>
            <a:lvl1pPr>
              <a:lnSpc>
                <a:spcPct val="120000"/>
              </a:lnSpc>
              <a:defRPr>
                <a:solidFill>
                  <a:schemeClr val="bg1"/>
                </a:solidFill>
              </a:defRPr>
            </a:lvl1pPr>
          </a:lstStyle>
          <a:p>
            <a:pPr lvl="0"/>
            <a:r>
              <a:rPr kumimoji="1" lang="en-US" altLang="ja-JP" dirty="0" smtClean="0"/>
              <a:t>TEXT</a:t>
            </a:r>
            <a:endParaRPr kumimoji="1" lang="ja-JP" altLang="en-US" dirty="0"/>
          </a:p>
        </p:txBody>
      </p:sp>
      <p:sp>
        <p:nvSpPr>
          <p:cNvPr id="25" name="テキスト プレースホルダー 11"/>
          <p:cNvSpPr>
            <a:spLocks noGrp="1"/>
          </p:cNvSpPr>
          <p:nvPr>
            <p:ph type="body" sz="quarter" idx="39" hasCustomPrompt="1"/>
          </p:nvPr>
        </p:nvSpPr>
        <p:spPr>
          <a:xfrm>
            <a:off x="4894526" y="5818574"/>
            <a:ext cx="4212000" cy="584625"/>
          </a:xfrm>
          <a:solidFill>
            <a:schemeClr val="accent1">
              <a:alpha val="65000"/>
            </a:schemeClr>
          </a:solidFill>
        </p:spPr>
        <p:txBody>
          <a:bodyPr anchor="ctr">
            <a:noAutofit/>
          </a:bodyPr>
          <a:lstStyle>
            <a:lvl1pPr>
              <a:spcBef>
                <a:spcPts val="0"/>
              </a:spcBef>
              <a:defRPr sz="2800" spc="3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kumimoji="1" lang="en-US" altLang="ja-JP" dirty="0" smtClean="0"/>
              <a:t>TEXT</a:t>
            </a:r>
            <a:endParaRPr kumimoji="1" lang="ja-JP" altLang="en-US" dirty="0"/>
          </a:p>
        </p:txBody>
      </p:sp>
      <p:sp>
        <p:nvSpPr>
          <p:cNvPr id="26" name="テキスト プレースホルダー 11"/>
          <p:cNvSpPr>
            <a:spLocks noGrp="1"/>
          </p:cNvSpPr>
          <p:nvPr>
            <p:ph type="body" sz="quarter" idx="40" hasCustomPrompt="1"/>
          </p:nvPr>
        </p:nvSpPr>
        <p:spPr>
          <a:xfrm>
            <a:off x="9165838" y="6404080"/>
            <a:ext cx="4212000" cy="1349710"/>
          </a:xfrm>
          <a:solidFill>
            <a:schemeClr val="tx2">
              <a:alpha val="65000"/>
            </a:schemeClr>
          </a:solidFill>
        </p:spPr>
        <p:txBody>
          <a:bodyPr/>
          <a:lstStyle>
            <a:lvl1pPr>
              <a:lnSpc>
                <a:spcPct val="120000"/>
              </a:lnSpc>
              <a:defRPr>
                <a:solidFill>
                  <a:schemeClr val="bg1"/>
                </a:solidFill>
              </a:defRPr>
            </a:lvl1pPr>
          </a:lstStyle>
          <a:p>
            <a:pPr lvl="0"/>
            <a:r>
              <a:rPr kumimoji="1" lang="en-US" altLang="ja-JP" dirty="0" smtClean="0"/>
              <a:t>TEXT</a:t>
            </a:r>
            <a:endParaRPr kumimoji="1" lang="ja-JP" altLang="en-US" dirty="0"/>
          </a:p>
        </p:txBody>
      </p:sp>
      <p:sp>
        <p:nvSpPr>
          <p:cNvPr id="27" name="テキスト プレースホルダー 11"/>
          <p:cNvSpPr>
            <a:spLocks noGrp="1"/>
          </p:cNvSpPr>
          <p:nvPr>
            <p:ph type="body" sz="quarter" idx="41" hasCustomPrompt="1"/>
          </p:nvPr>
        </p:nvSpPr>
        <p:spPr>
          <a:xfrm>
            <a:off x="9165838" y="5819014"/>
            <a:ext cx="4212000" cy="584625"/>
          </a:xfrm>
          <a:solidFill>
            <a:schemeClr val="accent1">
              <a:alpha val="65000"/>
            </a:schemeClr>
          </a:solidFill>
        </p:spPr>
        <p:txBody>
          <a:bodyPr anchor="ctr">
            <a:noAutofit/>
          </a:bodyPr>
          <a:lstStyle>
            <a:lvl1pPr>
              <a:spcBef>
                <a:spcPts val="0"/>
              </a:spcBef>
              <a:defRPr sz="2800" spc="3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kumimoji="1" lang="en-US" altLang="ja-JP" dirty="0" smtClean="0"/>
              <a:t>TEXT</a:t>
            </a:r>
            <a:endParaRPr kumimoji="1" lang="ja-JP" altLang="en-US" dirty="0"/>
          </a:p>
        </p:txBody>
      </p:sp>
      <p:sp>
        <p:nvSpPr>
          <p:cNvPr id="28" name="テキスト プレースホルダー 11"/>
          <p:cNvSpPr>
            <a:spLocks noGrp="1"/>
          </p:cNvSpPr>
          <p:nvPr>
            <p:ph type="body" sz="quarter" idx="42" hasCustomPrompt="1"/>
          </p:nvPr>
        </p:nvSpPr>
        <p:spPr>
          <a:xfrm>
            <a:off x="13437151" y="6404079"/>
            <a:ext cx="4212000" cy="1349710"/>
          </a:xfrm>
          <a:solidFill>
            <a:schemeClr val="tx2">
              <a:alpha val="65000"/>
            </a:schemeClr>
          </a:solidFill>
        </p:spPr>
        <p:txBody>
          <a:bodyPr/>
          <a:lstStyle>
            <a:lvl1pPr>
              <a:lnSpc>
                <a:spcPct val="120000"/>
              </a:lnSpc>
              <a:defRPr>
                <a:solidFill>
                  <a:schemeClr val="bg1"/>
                </a:solidFill>
              </a:defRPr>
            </a:lvl1pPr>
          </a:lstStyle>
          <a:p>
            <a:pPr lvl="0"/>
            <a:r>
              <a:rPr kumimoji="1" lang="en-US" altLang="ja-JP" dirty="0" smtClean="0"/>
              <a:t>TEXT</a:t>
            </a:r>
            <a:endParaRPr kumimoji="1" lang="ja-JP" altLang="en-US" dirty="0"/>
          </a:p>
        </p:txBody>
      </p:sp>
      <p:sp>
        <p:nvSpPr>
          <p:cNvPr id="29" name="テキスト プレースホルダー 11"/>
          <p:cNvSpPr>
            <a:spLocks noGrp="1"/>
          </p:cNvSpPr>
          <p:nvPr>
            <p:ph type="body" sz="quarter" idx="43" hasCustomPrompt="1"/>
          </p:nvPr>
        </p:nvSpPr>
        <p:spPr>
          <a:xfrm>
            <a:off x="13437151" y="5819013"/>
            <a:ext cx="4212000" cy="584625"/>
          </a:xfrm>
          <a:solidFill>
            <a:schemeClr val="accent1">
              <a:alpha val="65000"/>
            </a:schemeClr>
          </a:solidFill>
        </p:spPr>
        <p:txBody>
          <a:bodyPr anchor="ctr">
            <a:noAutofit/>
          </a:bodyPr>
          <a:lstStyle>
            <a:lvl1pPr>
              <a:spcBef>
                <a:spcPts val="0"/>
              </a:spcBef>
              <a:defRPr sz="2800" spc="3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kumimoji="1" lang="en-US" altLang="ja-JP" dirty="0" smtClean="0"/>
              <a:t>TEXT</a:t>
            </a:r>
            <a:endParaRPr kumimoji="1" lang="ja-JP" altLang="en-US" dirty="0"/>
          </a:p>
        </p:txBody>
      </p:sp>
    </p:spTree>
    <p:extLst>
      <p:ext uri="{BB962C8B-B14F-4D97-AF65-F5344CB8AC3E}">
        <p14:creationId xmlns:p14="http://schemas.microsoft.com/office/powerpoint/2010/main" val="58181004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10" presetClass="entr" presetSubtype="0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750"/>
                            </p:stCondLst>
                            <p:childTnLst>
                              <p:par>
                                <p:cTn id="2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2250"/>
                            </p:stCondLst>
                            <p:childTnLst>
                              <p:par>
                                <p:cTn id="27" presetID="10" presetClass="entr" presetSubtype="0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3000"/>
                            </p:stCondLst>
                            <p:childTnLst>
                              <p:par>
                                <p:cTn id="3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3500"/>
                            </p:stCondLst>
                            <p:childTnLst>
                              <p:par>
                                <p:cTn id="38" presetID="10" presetClass="entr" presetSubtype="0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4250"/>
                            </p:stCondLst>
                            <p:childTnLst>
                              <p:par>
                                <p:cTn id="4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4750"/>
                            </p:stCondLst>
                            <p:childTnLst>
                              <p:par>
                                <p:cTn id="49" presetID="2" presetClass="entr" presetSubtype="4" decel="10000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11" grpId="0">
        <p:tmplLst>
          <p:tmpl>
            <p:tnLst>
              <p:par>
                <p:cTn presetID="2" presetClass="entr" presetSubtype="4" decel="100000" fill="hold" nodeType="after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0" grpId="0"/>
      <p:bldP spid="21" grpId="0"/>
      <p:bldP spid="22" grpId="0"/>
      <p:bldP spid="12" grpId="0" animBg="1">
        <p:tmplLst>
          <p:tmpl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3" grpId="0" animBg="1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4" grpId="0" animBg="1">
        <p:tmplLst>
          <p:tmpl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5" grpId="0" animBg="1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6" grpId="0" animBg="1">
        <p:tmplLst>
          <p:tmpl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7" grpId="0" animBg="1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8" grpId="0" animBg="1">
        <p:tmplLst>
          <p:tmpl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9" grpId="0" animBg="1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9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58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ircle 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en-US" altLang="ja-JP" dirty="0" smtClean="0"/>
              <a:t>SLIDE TITLE HERE</a:t>
            </a:r>
            <a:endParaRPr kumimoji="1" lang="ja-JP" altLang="en-US" dirty="0"/>
          </a:p>
        </p:txBody>
      </p: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  <a:alpha val="70000"/>
                  </a:prstClr>
                </a:solidFill>
              </a:rPr>
              <a:t>The Power of PowerPoint | thepopp.com</a:t>
            </a:r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87164BF-D67A-46C0-81D2-5BAF67C00C80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  <p:sp>
        <p:nvSpPr>
          <p:cNvPr id="5" name="ドーナツ 4"/>
          <p:cNvSpPr/>
          <p:nvPr userDrawn="1"/>
        </p:nvSpPr>
        <p:spPr>
          <a:xfrm>
            <a:off x="6262886" y="2579009"/>
            <a:ext cx="5760642" cy="5769284"/>
          </a:xfrm>
          <a:prstGeom prst="donut">
            <a:avLst>
              <a:gd name="adj" fmla="val 8728"/>
            </a:avLst>
          </a:prstGeom>
          <a:solidFill>
            <a:schemeClr val="bg1">
              <a:lumMod val="95000"/>
            </a:schemeClr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black"/>
              </a:solidFill>
            </a:endParaRPr>
          </a:p>
        </p:txBody>
      </p:sp>
      <p:sp>
        <p:nvSpPr>
          <p:cNvPr id="6" name="アーチ 6"/>
          <p:cNvSpPr/>
          <p:nvPr userDrawn="1"/>
        </p:nvSpPr>
        <p:spPr>
          <a:xfrm>
            <a:off x="9178776" y="2579009"/>
            <a:ext cx="2844750" cy="3158992"/>
          </a:xfrm>
          <a:custGeom>
            <a:avLst/>
            <a:gdLst/>
            <a:ahLst/>
            <a:cxnLst/>
            <a:rect l="l" t="t" r="r" b="b"/>
            <a:pathLst>
              <a:path w="2844750" h="3158992">
                <a:moveTo>
                  <a:pt x="0" y="0"/>
                </a:moveTo>
                <a:cubicBezTo>
                  <a:pt x="766552" y="20660"/>
                  <a:pt x="1499688" y="342349"/>
                  <a:pt x="2035609" y="903232"/>
                </a:cubicBezTo>
                <a:cubicBezTo>
                  <a:pt x="2555046" y="1446863"/>
                  <a:pt x="2841583" y="2165348"/>
                  <a:pt x="2844558" y="2907144"/>
                </a:cubicBezTo>
                <a:lnTo>
                  <a:pt x="2844750" y="2907144"/>
                </a:lnTo>
                <a:lnTo>
                  <a:pt x="2844567" y="2907327"/>
                </a:lnTo>
                <a:cubicBezTo>
                  <a:pt x="2844742" y="2908528"/>
                  <a:pt x="2844746" y="2909731"/>
                  <a:pt x="2844750" y="2910933"/>
                </a:cubicBezTo>
                <a:lnTo>
                  <a:pt x="2840961" y="2910933"/>
                </a:lnTo>
                <a:lnTo>
                  <a:pt x="2592902" y="3158992"/>
                </a:lnTo>
                <a:lnTo>
                  <a:pt x="2344843" y="2910933"/>
                </a:lnTo>
                <a:lnTo>
                  <a:pt x="2342765" y="2910933"/>
                </a:lnTo>
                <a:lnTo>
                  <a:pt x="2342652" y="2908742"/>
                </a:lnTo>
                <a:lnTo>
                  <a:pt x="2341054" y="2907144"/>
                </a:lnTo>
                <a:lnTo>
                  <a:pt x="2342570" y="2907144"/>
                </a:lnTo>
                <a:cubicBezTo>
                  <a:pt x="2339408" y="2293718"/>
                  <a:pt x="2102129" y="1699740"/>
                  <a:pt x="1672540" y="1250142"/>
                </a:cubicBezTo>
                <a:cubicBezTo>
                  <a:pt x="1232013" y="789097"/>
                  <a:pt x="630616" y="523165"/>
                  <a:pt x="927" y="502769"/>
                </a:cubicBezTo>
                <a:lnTo>
                  <a:pt x="251847" y="251850"/>
                </a:lnTo>
                <a:lnTo>
                  <a:pt x="0" y="2"/>
                </a:lnTo>
                <a:close/>
              </a:path>
            </a:pathLst>
          </a:custGeom>
          <a:solidFill>
            <a:schemeClr val="accent1">
              <a:lumMod val="40000"/>
              <a:lumOff val="60000"/>
            </a:schemeClr>
          </a:solidFill>
          <a:ln w="38100" cmpd="sng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black"/>
              </a:solidFill>
            </a:endParaRPr>
          </a:p>
        </p:txBody>
      </p:sp>
      <p:sp>
        <p:nvSpPr>
          <p:cNvPr id="7" name="アーチ 6"/>
          <p:cNvSpPr/>
          <p:nvPr userDrawn="1"/>
        </p:nvSpPr>
        <p:spPr>
          <a:xfrm rot="5400000">
            <a:off x="9021655" y="5346420"/>
            <a:ext cx="2844750" cy="3158992"/>
          </a:xfrm>
          <a:custGeom>
            <a:avLst/>
            <a:gdLst/>
            <a:ahLst/>
            <a:cxnLst/>
            <a:rect l="l" t="t" r="r" b="b"/>
            <a:pathLst>
              <a:path w="2844750" h="3158992">
                <a:moveTo>
                  <a:pt x="0" y="0"/>
                </a:moveTo>
                <a:cubicBezTo>
                  <a:pt x="766552" y="20660"/>
                  <a:pt x="1499688" y="342349"/>
                  <a:pt x="2035609" y="903232"/>
                </a:cubicBezTo>
                <a:cubicBezTo>
                  <a:pt x="2555046" y="1446863"/>
                  <a:pt x="2841583" y="2165348"/>
                  <a:pt x="2844558" y="2907144"/>
                </a:cubicBezTo>
                <a:lnTo>
                  <a:pt x="2844750" y="2907144"/>
                </a:lnTo>
                <a:lnTo>
                  <a:pt x="2844567" y="2907327"/>
                </a:lnTo>
                <a:cubicBezTo>
                  <a:pt x="2844742" y="2908528"/>
                  <a:pt x="2844746" y="2909731"/>
                  <a:pt x="2844750" y="2910933"/>
                </a:cubicBezTo>
                <a:lnTo>
                  <a:pt x="2840961" y="2910933"/>
                </a:lnTo>
                <a:lnTo>
                  <a:pt x="2592902" y="3158992"/>
                </a:lnTo>
                <a:lnTo>
                  <a:pt x="2344843" y="2910933"/>
                </a:lnTo>
                <a:lnTo>
                  <a:pt x="2342765" y="2910933"/>
                </a:lnTo>
                <a:lnTo>
                  <a:pt x="2342652" y="2908742"/>
                </a:lnTo>
                <a:lnTo>
                  <a:pt x="2341054" y="2907144"/>
                </a:lnTo>
                <a:lnTo>
                  <a:pt x="2342570" y="2907144"/>
                </a:lnTo>
                <a:cubicBezTo>
                  <a:pt x="2339408" y="2293718"/>
                  <a:pt x="2102129" y="1699740"/>
                  <a:pt x="1672540" y="1250142"/>
                </a:cubicBezTo>
                <a:cubicBezTo>
                  <a:pt x="1232013" y="789097"/>
                  <a:pt x="630616" y="523165"/>
                  <a:pt x="927" y="502769"/>
                </a:cubicBezTo>
                <a:lnTo>
                  <a:pt x="251847" y="251850"/>
                </a:lnTo>
                <a:lnTo>
                  <a:pt x="0" y="2"/>
                </a:lnTo>
                <a:close/>
              </a:path>
            </a:pathLst>
          </a:custGeom>
          <a:solidFill>
            <a:schemeClr val="accent1">
              <a:lumMod val="40000"/>
              <a:lumOff val="60000"/>
            </a:schemeClr>
          </a:solidFill>
          <a:ln w="38100" cmpd="sng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black"/>
              </a:solidFill>
            </a:endParaRPr>
          </a:p>
        </p:txBody>
      </p:sp>
      <p:sp>
        <p:nvSpPr>
          <p:cNvPr id="8" name="アーチ 6"/>
          <p:cNvSpPr/>
          <p:nvPr userDrawn="1"/>
        </p:nvSpPr>
        <p:spPr>
          <a:xfrm rot="10800000">
            <a:off x="6254245" y="5189298"/>
            <a:ext cx="2844750" cy="3158992"/>
          </a:xfrm>
          <a:custGeom>
            <a:avLst/>
            <a:gdLst/>
            <a:ahLst/>
            <a:cxnLst/>
            <a:rect l="l" t="t" r="r" b="b"/>
            <a:pathLst>
              <a:path w="2844750" h="3158992">
                <a:moveTo>
                  <a:pt x="0" y="0"/>
                </a:moveTo>
                <a:cubicBezTo>
                  <a:pt x="766552" y="20660"/>
                  <a:pt x="1499688" y="342349"/>
                  <a:pt x="2035609" y="903232"/>
                </a:cubicBezTo>
                <a:cubicBezTo>
                  <a:pt x="2555046" y="1446863"/>
                  <a:pt x="2841583" y="2165348"/>
                  <a:pt x="2844558" y="2907144"/>
                </a:cubicBezTo>
                <a:lnTo>
                  <a:pt x="2844750" y="2907144"/>
                </a:lnTo>
                <a:lnTo>
                  <a:pt x="2844567" y="2907327"/>
                </a:lnTo>
                <a:cubicBezTo>
                  <a:pt x="2844742" y="2908528"/>
                  <a:pt x="2844746" y="2909731"/>
                  <a:pt x="2844750" y="2910933"/>
                </a:cubicBezTo>
                <a:lnTo>
                  <a:pt x="2840961" y="2910933"/>
                </a:lnTo>
                <a:lnTo>
                  <a:pt x="2592902" y="3158992"/>
                </a:lnTo>
                <a:lnTo>
                  <a:pt x="2344843" y="2910933"/>
                </a:lnTo>
                <a:lnTo>
                  <a:pt x="2342765" y="2910933"/>
                </a:lnTo>
                <a:lnTo>
                  <a:pt x="2342652" y="2908742"/>
                </a:lnTo>
                <a:lnTo>
                  <a:pt x="2341054" y="2907144"/>
                </a:lnTo>
                <a:lnTo>
                  <a:pt x="2342570" y="2907144"/>
                </a:lnTo>
                <a:cubicBezTo>
                  <a:pt x="2339408" y="2293718"/>
                  <a:pt x="2102129" y="1699740"/>
                  <a:pt x="1672540" y="1250142"/>
                </a:cubicBezTo>
                <a:cubicBezTo>
                  <a:pt x="1232013" y="789097"/>
                  <a:pt x="630616" y="523165"/>
                  <a:pt x="927" y="502769"/>
                </a:cubicBezTo>
                <a:lnTo>
                  <a:pt x="251847" y="251850"/>
                </a:lnTo>
                <a:lnTo>
                  <a:pt x="0" y="2"/>
                </a:lnTo>
                <a:close/>
              </a:path>
            </a:pathLst>
          </a:custGeom>
          <a:solidFill>
            <a:schemeClr val="accent1">
              <a:lumMod val="40000"/>
              <a:lumOff val="60000"/>
            </a:schemeClr>
          </a:solidFill>
          <a:ln w="38100" cmpd="sng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black"/>
              </a:solidFill>
            </a:endParaRPr>
          </a:p>
        </p:txBody>
      </p:sp>
      <p:sp>
        <p:nvSpPr>
          <p:cNvPr id="9" name="アーチ 6"/>
          <p:cNvSpPr/>
          <p:nvPr userDrawn="1"/>
        </p:nvSpPr>
        <p:spPr>
          <a:xfrm rot="16200000">
            <a:off x="6411365" y="2421095"/>
            <a:ext cx="2844750" cy="3158992"/>
          </a:xfrm>
          <a:custGeom>
            <a:avLst/>
            <a:gdLst/>
            <a:ahLst/>
            <a:cxnLst/>
            <a:rect l="l" t="t" r="r" b="b"/>
            <a:pathLst>
              <a:path w="2844750" h="3158992">
                <a:moveTo>
                  <a:pt x="0" y="0"/>
                </a:moveTo>
                <a:cubicBezTo>
                  <a:pt x="766552" y="20660"/>
                  <a:pt x="1499688" y="342349"/>
                  <a:pt x="2035609" y="903232"/>
                </a:cubicBezTo>
                <a:cubicBezTo>
                  <a:pt x="2555046" y="1446863"/>
                  <a:pt x="2841583" y="2165348"/>
                  <a:pt x="2844558" y="2907144"/>
                </a:cubicBezTo>
                <a:lnTo>
                  <a:pt x="2844750" y="2907144"/>
                </a:lnTo>
                <a:lnTo>
                  <a:pt x="2844567" y="2907327"/>
                </a:lnTo>
                <a:cubicBezTo>
                  <a:pt x="2844742" y="2908528"/>
                  <a:pt x="2844746" y="2909731"/>
                  <a:pt x="2844750" y="2910933"/>
                </a:cubicBezTo>
                <a:lnTo>
                  <a:pt x="2840961" y="2910933"/>
                </a:lnTo>
                <a:lnTo>
                  <a:pt x="2592902" y="3158992"/>
                </a:lnTo>
                <a:lnTo>
                  <a:pt x="2344843" y="2910933"/>
                </a:lnTo>
                <a:lnTo>
                  <a:pt x="2342765" y="2910933"/>
                </a:lnTo>
                <a:lnTo>
                  <a:pt x="2342652" y="2908742"/>
                </a:lnTo>
                <a:lnTo>
                  <a:pt x="2341054" y="2907144"/>
                </a:lnTo>
                <a:lnTo>
                  <a:pt x="2342570" y="2907144"/>
                </a:lnTo>
                <a:cubicBezTo>
                  <a:pt x="2339408" y="2293718"/>
                  <a:pt x="2102129" y="1699740"/>
                  <a:pt x="1672540" y="1250142"/>
                </a:cubicBezTo>
                <a:cubicBezTo>
                  <a:pt x="1232013" y="789097"/>
                  <a:pt x="630616" y="523165"/>
                  <a:pt x="927" y="502769"/>
                </a:cubicBezTo>
                <a:lnTo>
                  <a:pt x="251847" y="251850"/>
                </a:lnTo>
                <a:lnTo>
                  <a:pt x="0" y="2"/>
                </a:lnTo>
                <a:close/>
              </a:path>
            </a:pathLst>
          </a:custGeom>
          <a:solidFill>
            <a:schemeClr val="accent1">
              <a:lumMod val="40000"/>
              <a:lumOff val="60000"/>
            </a:schemeClr>
          </a:solidFill>
          <a:ln w="38100" cmpd="sng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black"/>
              </a:solidFill>
            </a:endParaRPr>
          </a:p>
        </p:txBody>
      </p:sp>
      <p:sp>
        <p:nvSpPr>
          <p:cNvPr id="18" name="テキスト プレースホルダー 11"/>
          <p:cNvSpPr>
            <a:spLocks noGrp="1"/>
          </p:cNvSpPr>
          <p:nvPr>
            <p:ph type="body" sz="quarter" idx="31" hasCustomPrompt="1"/>
          </p:nvPr>
        </p:nvSpPr>
        <p:spPr>
          <a:xfrm>
            <a:off x="12158541" y="3397743"/>
            <a:ext cx="5490610" cy="1651134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9" name="テキスト プレースホルダー 11"/>
          <p:cNvSpPr>
            <a:spLocks noGrp="1"/>
          </p:cNvSpPr>
          <p:nvPr>
            <p:ph type="body" sz="quarter" idx="32" hasCustomPrompt="1"/>
          </p:nvPr>
        </p:nvSpPr>
        <p:spPr>
          <a:xfrm>
            <a:off x="12158541" y="2660883"/>
            <a:ext cx="5490610" cy="773203"/>
          </a:xfrm>
        </p:spPr>
        <p:txBody>
          <a:bodyPr anchor="b">
            <a:noAutofit/>
          </a:bodyPr>
          <a:lstStyle>
            <a:lvl1pPr algn="l">
              <a:lnSpc>
                <a:spcPct val="100000"/>
              </a:lnSpc>
              <a:spcBef>
                <a:spcPts val="0"/>
              </a:spcBef>
              <a:defRPr sz="28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0" name="テキスト プレースホルダー 11"/>
          <p:cNvSpPr>
            <a:spLocks noGrp="1"/>
          </p:cNvSpPr>
          <p:nvPr>
            <p:ph type="body" sz="quarter" idx="33" hasCustomPrompt="1"/>
          </p:nvPr>
        </p:nvSpPr>
        <p:spPr>
          <a:xfrm>
            <a:off x="12158541" y="6683108"/>
            <a:ext cx="5490610" cy="1651134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1" name="テキスト プレースホルダー 11"/>
          <p:cNvSpPr>
            <a:spLocks noGrp="1"/>
          </p:cNvSpPr>
          <p:nvPr>
            <p:ph type="body" sz="quarter" idx="34" hasCustomPrompt="1"/>
          </p:nvPr>
        </p:nvSpPr>
        <p:spPr>
          <a:xfrm>
            <a:off x="12158541" y="5946248"/>
            <a:ext cx="5490610" cy="773203"/>
          </a:xfrm>
        </p:spPr>
        <p:txBody>
          <a:bodyPr anchor="b">
            <a:noAutofit/>
          </a:bodyPr>
          <a:lstStyle>
            <a:lvl1pPr algn="l">
              <a:lnSpc>
                <a:spcPct val="100000"/>
              </a:lnSpc>
              <a:spcBef>
                <a:spcPts val="0"/>
              </a:spcBef>
              <a:defRPr sz="28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2" name="テキスト プレースホルダー 11"/>
          <p:cNvSpPr>
            <a:spLocks noGrp="1"/>
          </p:cNvSpPr>
          <p:nvPr>
            <p:ph type="body" sz="quarter" idx="35" hasCustomPrompt="1"/>
          </p:nvPr>
        </p:nvSpPr>
        <p:spPr>
          <a:xfrm>
            <a:off x="637261" y="3411794"/>
            <a:ext cx="5490610" cy="1651134"/>
          </a:xfrm>
        </p:spPr>
        <p:txBody>
          <a:bodyPr anchor="t">
            <a:noAutofit/>
          </a:bodyPr>
          <a:lstStyle>
            <a:lvl1pPr algn="r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3" name="テキスト プレースホルダー 11"/>
          <p:cNvSpPr>
            <a:spLocks noGrp="1"/>
          </p:cNvSpPr>
          <p:nvPr>
            <p:ph type="body" sz="quarter" idx="36" hasCustomPrompt="1"/>
          </p:nvPr>
        </p:nvSpPr>
        <p:spPr>
          <a:xfrm>
            <a:off x="637261" y="2674934"/>
            <a:ext cx="5490610" cy="773203"/>
          </a:xfrm>
        </p:spPr>
        <p:txBody>
          <a:bodyPr anchor="b">
            <a:noAutofit/>
          </a:bodyPr>
          <a:lstStyle>
            <a:lvl1pPr algn="r">
              <a:lnSpc>
                <a:spcPct val="100000"/>
              </a:lnSpc>
              <a:spcBef>
                <a:spcPts val="0"/>
              </a:spcBef>
              <a:defRPr sz="28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4" name="テキスト プレースホルダー 11"/>
          <p:cNvSpPr>
            <a:spLocks noGrp="1"/>
          </p:cNvSpPr>
          <p:nvPr>
            <p:ph type="body" sz="quarter" idx="37" hasCustomPrompt="1"/>
          </p:nvPr>
        </p:nvSpPr>
        <p:spPr>
          <a:xfrm>
            <a:off x="637261" y="6697159"/>
            <a:ext cx="5490610" cy="1651134"/>
          </a:xfrm>
        </p:spPr>
        <p:txBody>
          <a:bodyPr anchor="t">
            <a:noAutofit/>
          </a:bodyPr>
          <a:lstStyle>
            <a:lvl1pPr algn="r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5" name="テキスト プレースホルダー 11"/>
          <p:cNvSpPr>
            <a:spLocks noGrp="1"/>
          </p:cNvSpPr>
          <p:nvPr>
            <p:ph type="body" sz="quarter" idx="38" hasCustomPrompt="1"/>
          </p:nvPr>
        </p:nvSpPr>
        <p:spPr>
          <a:xfrm>
            <a:off x="637261" y="5960299"/>
            <a:ext cx="5490610" cy="773203"/>
          </a:xfrm>
        </p:spPr>
        <p:txBody>
          <a:bodyPr anchor="b">
            <a:noAutofit/>
          </a:bodyPr>
          <a:lstStyle>
            <a:lvl1pPr algn="r">
              <a:lnSpc>
                <a:spcPct val="100000"/>
              </a:lnSpc>
              <a:spcBef>
                <a:spcPts val="0"/>
              </a:spcBef>
              <a:defRPr sz="28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6" name="テキスト プレースホルダー 11"/>
          <p:cNvSpPr>
            <a:spLocks noGrp="1"/>
          </p:cNvSpPr>
          <p:nvPr>
            <p:ph type="body" sz="quarter" idx="39" hasCustomPrompt="1"/>
          </p:nvPr>
        </p:nvSpPr>
        <p:spPr>
          <a:xfrm>
            <a:off x="6982966" y="5008485"/>
            <a:ext cx="4275474" cy="773203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32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7" name="円/楕円 26"/>
          <p:cNvSpPr/>
          <p:nvPr userDrawn="1"/>
        </p:nvSpPr>
        <p:spPr>
          <a:xfrm>
            <a:off x="10444030" y="3163280"/>
            <a:ext cx="1350150" cy="1350150"/>
          </a:xfrm>
          <a:prstGeom prst="ellipse">
            <a:avLst/>
          </a:prstGeom>
          <a:solidFill>
            <a:schemeClr val="accent1"/>
          </a:solidFill>
          <a:ln w="76200" cmpd="sng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0" name="図プレースホルダー 7"/>
          <p:cNvSpPr>
            <a:spLocks noGrp="1"/>
          </p:cNvSpPr>
          <p:nvPr>
            <p:ph type="pic" sz="quarter" idx="17" hasCustomPrompt="1"/>
          </p:nvPr>
        </p:nvSpPr>
        <p:spPr>
          <a:xfrm>
            <a:off x="10793062" y="3478952"/>
            <a:ext cx="684364" cy="684364"/>
          </a:xfrm>
        </p:spPr>
        <p:txBody>
          <a:bodyPr>
            <a:normAutofit/>
          </a:bodyPr>
          <a:lstStyle>
            <a:lvl1pPr>
              <a:defRPr sz="1600"/>
            </a:lvl1pPr>
          </a:lstStyle>
          <a:p>
            <a:r>
              <a:rPr kumimoji="1" lang="en-US" altLang="ja-JP" dirty="0" smtClean="0"/>
              <a:t>ICON</a:t>
            </a:r>
            <a:endParaRPr kumimoji="1" lang="ja-JP" altLang="en-US" dirty="0"/>
          </a:p>
        </p:txBody>
      </p:sp>
      <p:sp>
        <p:nvSpPr>
          <p:cNvPr id="28" name="円/楕円 27"/>
          <p:cNvSpPr/>
          <p:nvPr userDrawn="1"/>
        </p:nvSpPr>
        <p:spPr>
          <a:xfrm>
            <a:off x="10448351" y="6528729"/>
            <a:ext cx="1350150" cy="1350150"/>
          </a:xfrm>
          <a:prstGeom prst="ellipse">
            <a:avLst/>
          </a:prstGeom>
          <a:solidFill>
            <a:schemeClr val="accent1"/>
          </a:solidFill>
          <a:ln w="76200" cmpd="sng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29" name="図プレースホルダー 7"/>
          <p:cNvSpPr>
            <a:spLocks noGrp="1"/>
          </p:cNvSpPr>
          <p:nvPr>
            <p:ph type="pic" sz="quarter" idx="40" hasCustomPrompt="1"/>
          </p:nvPr>
        </p:nvSpPr>
        <p:spPr>
          <a:xfrm>
            <a:off x="10797383" y="6844401"/>
            <a:ext cx="684364" cy="684364"/>
          </a:xfrm>
        </p:spPr>
        <p:txBody>
          <a:bodyPr>
            <a:normAutofit/>
          </a:bodyPr>
          <a:lstStyle>
            <a:lvl1pPr>
              <a:defRPr sz="1600"/>
            </a:lvl1pPr>
          </a:lstStyle>
          <a:p>
            <a:r>
              <a:rPr kumimoji="1" lang="en-US" altLang="ja-JP" dirty="0" smtClean="0"/>
              <a:t>ICON</a:t>
            </a:r>
            <a:endParaRPr kumimoji="1" lang="ja-JP" altLang="en-US" dirty="0"/>
          </a:p>
        </p:txBody>
      </p:sp>
      <p:sp>
        <p:nvSpPr>
          <p:cNvPr id="30" name="円/楕円 29"/>
          <p:cNvSpPr/>
          <p:nvPr userDrawn="1"/>
        </p:nvSpPr>
        <p:spPr>
          <a:xfrm>
            <a:off x="6543924" y="6528729"/>
            <a:ext cx="1350150" cy="1350150"/>
          </a:xfrm>
          <a:prstGeom prst="ellipse">
            <a:avLst/>
          </a:prstGeom>
          <a:solidFill>
            <a:schemeClr val="accent1"/>
          </a:solidFill>
          <a:ln w="76200" cmpd="sng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31" name="図プレースホルダー 7"/>
          <p:cNvSpPr>
            <a:spLocks noGrp="1"/>
          </p:cNvSpPr>
          <p:nvPr>
            <p:ph type="pic" sz="quarter" idx="41" hasCustomPrompt="1"/>
          </p:nvPr>
        </p:nvSpPr>
        <p:spPr>
          <a:xfrm>
            <a:off x="6892956" y="6844401"/>
            <a:ext cx="684364" cy="684364"/>
          </a:xfrm>
        </p:spPr>
        <p:txBody>
          <a:bodyPr>
            <a:normAutofit/>
          </a:bodyPr>
          <a:lstStyle>
            <a:lvl1pPr>
              <a:defRPr sz="1600"/>
            </a:lvl1pPr>
          </a:lstStyle>
          <a:p>
            <a:r>
              <a:rPr kumimoji="1" lang="en-US" altLang="ja-JP" dirty="0" smtClean="0"/>
              <a:t>ICON</a:t>
            </a:r>
            <a:endParaRPr kumimoji="1" lang="ja-JP" altLang="en-US" dirty="0"/>
          </a:p>
        </p:txBody>
      </p:sp>
      <p:sp>
        <p:nvSpPr>
          <p:cNvPr id="32" name="円/楕円 31"/>
          <p:cNvSpPr/>
          <p:nvPr userDrawn="1"/>
        </p:nvSpPr>
        <p:spPr>
          <a:xfrm>
            <a:off x="6543924" y="3163280"/>
            <a:ext cx="1350150" cy="1350150"/>
          </a:xfrm>
          <a:prstGeom prst="ellipse">
            <a:avLst/>
          </a:prstGeom>
          <a:solidFill>
            <a:schemeClr val="accent1"/>
          </a:solidFill>
          <a:ln w="76200" cmpd="sng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33" name="図プレースホルダー 7"/>
          <p:cNvSpPr>
            <a:spLocks noGrp="1"/>
          </p:cNvSpPr>
          <p:nvPr>
            <p:ph type="pic" sz="quarter" idx="42" hasCustomPrompt="1"/>
          </p:nvPr>
        </p:nvSpPr>
        <p:spPr>
          <a:xfrm>
            <a:off x="6892956" y="3478952"/>
            <a:ext cx="684364" cy="684364"/>
          </a:xfrm>
        </p:spPr>
        <p:txBody>
          <a:bodyPr>
            <a:normAutofit/>
          </a:bodyPr>
          <a:lstStyle>
            <a:lvl1pPr>
              <a:defRPr sz="1600"/>
            </a:lvl1pPr>
          </a:lstStyle>
          <a:p>
            <a:r>
              <a:rPr kumimoji="1" lang="en-US" altLang="ja-JP" dirty="0" smtClean="0"/>
              <a:t>ICON</a:t>
            </a:r>
            <a:endParaRPr kumimoji="1" lang="ja-JP" altLang="en-US" dirty="0"/>
          </a:p>
        </p:txBody>
      </p:sp>
    </p:spTree>
    <p:extLst>
      <p:ext uri="{BB962C8B-B14F-4D97-AF65-F5344CB8AC3E}">
        <p14:creationId xmlns:p14="http://schemas.microsoft.com/office/powerpoint/2010/main" val="408817587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1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7" dur="75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75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250"/>
                            </p:stCondLst>
                            <p:childTnLst>
                              <p:par>
                                <p:cTn id="13" presetID="22" presetClass="entr" presetSubtype="1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5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2250"/>
                            </p:stCondLst>
                            <p:childTnLst>
                              <p:par>
                                <p:cTn id="1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2750"/>
                            </p:stCondLst>
                            <p:childTnLst>
                              <p:par>
                                <p:cTn id="30" presetID="22" presetClass="entr" presetSubtype="1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3500"/>
                            </p:stCondLst>
                            <p:childTnLst>
                              <p:par>
                                <p:cTn id="3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4000"/>
                            </p:stCondLst>
                            <p:childTnLst>
                              <p:par>
                                <p:cTn id="47" presetID="22" presetClass="entr" presetSubtype="4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9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4750"/>
                            </p:stCondLst>
                            <p:childTnLst>
                              <p:par>
                                <p:cTn id="5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9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5250"/>
                            </p:stCondLst>
                            <p:childTnLst>
                              <p:par>
                                <p:cTn id="64" presetID="22" presetClass="entr" presetSubtype="4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6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6000"/>
                            </p:stCondLst>
                            <p:childTnLst>
                              <p:par>
                                <p:cTn id="6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0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3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6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9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6" grpId="0" animBg="1"/>
      <p:bldP spid="7" grpId="0" animBg="1"/>
      <p:bldP spid="8" grpId="0" animBg="1"/>
      <p:bldP spid="9" grpId="0" animBg="1"/>
      <p:bldP spid="18" grpId="0"/>
      <p:bldP spid="19" grpId="0"/>
      <p:bldP spid="20" grpId="0"/>
      <p:bldP spid="21" grpId="0"/>
      <p:bldP spid="22" grpId="0"/>
      <p:bldP spid="23" grpId="0"/>
      <p:bldP spid="24" grpId="0"/>
      <p:bldP spid="25" grpId="0"/>
      <p:bldP spid="26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7" grpId="0" animBg="1"/>
      <p:bldP spid="10" grpId="0"/>
      <p:bldP spid="28" grpId="0" animBg="1"/>
      <p:bldP spid="29" grpId="0"/>
      <p:bldP spid="30" grpId="0" animBg="1"/>
      <p:bldP spid="31" grpId="0"/>
      <p:bldP spid="32" grpId="0" animBg="1"/>
      <p:bldP spid="33" grpId="0"/>
    </p:bldLst>
  </p:timing>
</p:sldLayout>
</file>

<file path=ppt/slideLayouts/slideLayout58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ircle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" name="図プレースホルダー 46"/>
          <p:cNvSpPr>
            <a:spLocks noGrp="1"/>
          </p:cNvSpPr>
          <p:nvPr>
            <p:ph type="pic" sz="quarter" idx="42" hasCustomPrompt="1"/>
          </p:nvPr>
        </p:nvSpPr>
        <p:spPr>
          <a:xfrm>
            <a:off x="6857758" y="5484220"/>
            <a:ext cx="2245748" cy="2253696"/>
          </a:xfrm>
          <a:custGeom>
            <a:avLst/>
            <a:gdLst/>
            <a:ahLst/>
            <a:cxnLst/>
            <a:rect l="l" t="t" r="r" b="b"/>
            <a:pathLst>
              <a:path w="2153093" h="2160713">
                <a:moveTo>
                  <a:pt x="2151584" y="0"/>
                </a:moveTo>
                <a:lnTo>
                  <a:pt x="2153093" y="0"/>
                </a:lnTo>
                <a:lnTo>
                  <a:pt x="2153093" y="2160637"/>
                </a:lnTo>
                <a:cubicBezTo>
                  <a:pt x="2152590" y="2160713"/>
                  <a:pt x="2152087" y="2160713"/>
                  <a:pt x="2151584" y="2160713"/>
                </a:cubicBezTo>
                <a:cubicBezTo>
                  <a:pt x="963297" y="2160713"/>
                  <a:pt x="0" y="1197416"/>
                  <a:pt x="0" y="9129"/>
                </a:cubicBezTo>
                <a:lnTo>
                  <a:pt x="2151584" y="9129"/>
                </a:lnTo>
                <a:close/>
              </a:path>
            </a:pathLst>
          </a:custGeom>
        </p:spPr>
        <p:txBody>
          <a:bodyPr/>
          <a:lstStyle/>
          <a:p>
            <a:r>
              <a:rPr kumimoji="1" lang="en-US" altLang="ja-JP" dirty="0" smtClean="0"/>
              <a:t> </a:t>
            </a:r>
            <a:endParaRPr kumimoji="1" lang="ja-JP" altLang="en-US" dirty="0"/>
          </a:p>
        </p:txBody>
      </p:sp>
      <p:sp>
        <p:nvSpPr>
          <p:cNvPr id="45" name="図プレースホルダー 44"/>
          <p:cNvSpPr>
            <a:spLocks noGrp="1"/>
          </p:cNvSpPr>
          <p:nvPr>
            <p:ph type="pic" sz="quarter" idx="41" hasCustomPrompt="1"/>
          </p:nvPr>
        </p:nvSpPr>
        <p:spPr>
          <a:xfrm>
            <a:off x="9161994" y="5484548"/>
            <a:ext cx="2253696" cy="2245748"/>
          </a:xfrm>
          <a:custGeom>
            <a:avLst/>
            <a:gdLst/>
            <a:ahLst/>
            <a:cxnLst/>
            <a:rect l="l" t="t" r="r" b="b"/>
            <a:pathLst>
              <a:path w="2160713" h="2153093">
                <a:moveTo>
                  <a:pt x="0" y="0"/>
                </a:moveTo>
                <a:lnTo>
                  <a:pt x="2160637" y="0"/>
                </a:lnTo>
                <a:cubicBezTo>
                  <a:pt x="2160713" y="503"/>
                  <a:pt x="2160713" y="1006"/>
                  <a:pt x="2160713" y="1509"/>
                </a:cubicBezTo>
                <a:cubicBezTo>
                  <a:pt x="2160713" y="1189796"/>
                  <a:pt x="1197416" y="2153093"/>
                  <a:pt x="9129" y="2153093"/>
                </a:cubicBezTo>
                <a:lnTo>
                  <a:pt x="9129" y="1509"/>
                </a:lnTo>
                <a:lnTo>
                  <a:pt x="0" y="1509"/>
                </a:lnTo>
                <a:close/>
              </a:path>
            </a:pathLst>
          </a:custGeom>
        </p:spPr>
        <p:txBody>
          <a:bodyPr/>
          <a:lstStyle/>
          <a:p>
            <a:r>
              <a:rPr kumimoji="1" lang="en-US" altLang="ja-JP" dirty="0" smtClean="0"/>
              <a:t> </a:t>
            </a:r>
            <a:endParaRPr kumimoji="1" lang="ja-JP" altLang="en-US" dirty="0"/>
          </a:p>
        </p:txBody>
      </p:sp>
      <p:sp>
        <p:nvSpPr>
          <p:cNvPr id="43" name="図プレースホルダー 42"/>
          <p:cNvSpPr>
            <a:spLocks noGrp="1"/>
          </p:cNvSpPr>
          <p:nvPr>
            <p:ph type="pic" sz="quarter" idx="40" hasCustomPrompt="1"/>
          </p:nvPr>
        </p:nvSpPr>
        <p:spPr>
          <a:xfrm>
            <a:off x="9162322" y="3181184"/>
            <a:ext cx="2245748" cy="2253696"/>
          </a:xfrm>
          <a:custGeom>
            <a:avLst/>
            <a:gdLst/>
            <a:ahLst/>
            <a:cxnLst/>
            <a:rect l="l" t="t" r="r" b="b"/>
            <a:pathLst>
              <a:path w="2153093" h="2160713">
                <a:moveTo>
                  <a:pt x="1509" y="0"/>
                </a:moveTo>
                <a:cubicBezTo>
                  <a:pt x="1189796" y="0"/>
                  <a:pt x="2153093" y="963297"/>
                  <a:pt x="2153093" y="2151584"/>
                </a:cubicBezTo>
                <a:lnTo>
                  <a:pt x="1509" y="2151584"/>
                </a:lnTo>
                <a:lnTo>
                  <a:pt x="1509" y="2160713"/>
                </a:lnTo>
                <a:lnTo>
                  <a:pt x="0" y="2160713"/>
                </a:lnTo>
                <a:lnTo>
                  <a:pt x="0" y="76"/>
                </a:lnTo>
                <a:cubicBezTo>
                  <a:pt x="503" y="0"/>
                  <a:pt x="1006" y="0"/>
                  <a:pt x="1509" y="0"/>
                </a:cubicBezTo>
                <a:close/>
              </a:path>
            </a:pathLst>
          </a:custGeom>
        </p:spPr>
        <p:txBody>
          <a:bodyPr/>
          <a:lstStyle/>
          <a:p>
            <a:r>
              <a:rPr kumimoji="1" lang="en-US" altLang="ja-JP" dirty="0" smtClean="0"/>
              <a:t> </a:t>
            </a:r>
            <a:endParaRPr kumimoji="1" lang="ja-JP" altLang="en-US" dirty="0"/>
          </a:p>
        </p:txBody>
      </p:sp>
      <p:sp>
        <p:nvSpPr>
          <p:cNvPr id="41" name="図プレースホルダー 40"/>
          <p:cNvSpPr>
            <a:spLocks noGrp="1"/>
          </p:cNvSpPr>
          <p:nvPr>
            <p:ph type="pic" sz="quarter" idx="39" hasCustomPrompt="1"/>
          </p:nvPr>
        </p:nvSpPr>
        <p:spPr>
          <a:xfrm>
            <a:off x="6858001" y="3189132"/>
            <a:ext cx="2253696" cy="2245748"/>
          </a:xfrm>
          <a:custGeom>
            <a:avLst/>
            <a:gdLst/>
            <a:ahLst/>
            <a:cxnLst/>
            <a:rect l="l" t="t" r="r" b="b"/>
            <a:pathLst>
              <a:path w="2160713" h="2153093">
                <a:moveTo>
                  <a:pt x="2151584" y="0"/>
                </a:moveTo>
                <a:lnTo>
                  <a:pt x="2151584" y="2151584"/>
                </a:lnTo>
                <a:lnTo>
                  <a:pt x="2160713" y="2151584"/>
                </a:lnTo>
                <a:lnTo>
                  <a:pt x="2160713" y="2153093"/>
                </a:lnTo>
                <a:lnTo>
                  <a:pt x="76" y="2153093"/>
                </a:lnTo>
                <a:cubicBezTo>
                  <a:pt x="0" y="2152590"/>
                  <a:pt x="0" y="2152087"/>
                  <a:pt x="0" y="2151584"/>
                </a:cubicBezTo>
                <a:cubicBezTo>
                  <a:pt x="0" y="963297"/>
                  <a:pt x="963297" y="0"/>
                  <a:pt x="2151584" y="0"/>
                </a:cubicBezTo>
                <a:close/>
              </a:path>
            </a:pathLst>
          </a:custGeom>
        </p:spPr>
        <p:txBody>
          <a:bodyPr/>
          <a:lstStyle/>
          <a:p>
            <a:r>
              <a:rPr kumimoji="1" lang="en-US" altLang="ja-JP" dirty="0" smtClean="0"/>
              <a:t> </a:t>
            </a:r>
            <a:endParaRPr kumimoji="1" lang="ja-JP" altLang="en-US" dirty="0"/>
          </a:p>
        </p:txBody>
      </p:sp>
      <p:sp>
        <p:nvSpPr>
          <p:cNvPr id="2" name="タイトル 1"/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en-US" altLang="ja-JP" dirty="0" smtClean="0"/>
              <a:t>SLIDE TITLE HERE</a:t>
            </a:r>
            <a:endParaRPr kumimoji="1" lang="ja-JP" altLang="en-US" dirty="0"/>
          </a:p>
        </p:txBody>
      </p: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  <a:alpha val="70000"/>
                  </a:prstClr>
                </a:solidFill>
              </a:rPr>
              <a:t>The Power of PowerPoint | thepopp.com</a:t>
            </a:r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87164BF-D67A-46C0-81D2-5BAF67C00C80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  <p:sp>
        <p:nvSpPr>
          <p:cNvPr id="5" name="ドーナツ 4"/>
          <p:cNvSpPr/>
          <p:nvPr userDrawn="1"/>
        </p:nvSpPr>
        <p:spPr>
          <a:xfrm>
            <a:off x="6263526" y="2579009"/>
            <a:ext cx="5760000" cy="5760000"/>
          </a:xfrm>
          <a:prstGeom prst="donut">
            <a:avLst>
              <a:gd name="adj" fmla="val 8728"/>
            </a:avLst>
          </a:prstGeom>
          <a:solidFill>
            <a:schemeClr val="bg1">
              <a:lumMod val="95000"/>
            </a:schemeClr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black"/>
              </a:solidFill>
            </a:endParaRPr>
          </a:p>
        </p:txBody>
      </p:sp>
      <p:sp>
        <p:nvSpPr>
          <p:cNvPr id="6" name="アーチ 6"/>
          <p:cNvSpPr/>
          <p:nvPr userDrawn="1"/>
        </p:nvSpPr>
        <p:spPr>
          <a:xfrm>
            <a:off x="9178776" y="2579009"/>
            <a:ext cx="2844750" cy="3158992"/>
          </a:xfrm>
          <a:custGeom>
            <a:avLst/>
            <a:gdLst/>
            <a:ahLst/>
            <a:cxnLst/>
            <a:rect l="l" t="t" r="r" b="b"/>
            <a:pathLst>
              <a:path w="2844750" h="3158992">
                <a:moveTo>
                  <a:pt x="0" y="0"/>
                </a:moveTo>
                <a:cubicBezTo>
                  <a:pt x="766552" y="20660"/>
                  <a:pt x="1499688" y="342349"/>
                  <a:pt x="2035609" y="903232"/>
                </a:cubicBezTo>
                <a:cubicBezTo>
                  <a:pt x="2555046" y="1446863"/>
                  <a:pt x="2841583" y="2165348"/>
                  <a:pt x="2844558" y="2907144"/>
                </a:cubicBezTo>
                <a:lnTo>
                  <a:pt x="2844750" y="2907144"/>
                </a:lnTo>
                <a:lnTo>
                  <a:pt x="2844567" y="2907327"/>
                </a:lnTo>
                <a:cubicBezTo>
                  <a:pt x="2844742" y="2908528"/>
                  <a:pt x="2844746" y="2909731"/>
                  <a:pt x="2844750" y="2910933"/>
                </a:cubicBezTo>
                <a:lnTo>
                  <a:pt x="2840961" y="2910933"/>
                </a:lnTo>
                <a:lnTo>
                  <a:pt x="2592902" y="3158992"/>
                </a:lnTo>
                <a:lnTo>
                  <a:pt x="2344843" y="2910933"/>
                </a:lnTo>
                <a:lnTo>
                  <a:pt x="2342765" y="2910933"/>
                </a:lnTo>
                <a:lnTo>
                  <a:pt x="2342652" y="2908742"/>
                </a:lnTo>
                <a:lnTo>
                  <a:pt x="2341054" y="2907144"/>
                </a:lnTo>
                <a:lnTo>
                  <a:pt x="2342570" y="2907144"/>
                </a:lnTo>
                <a:cubicBezTo>
                  <a:pt x="2339408" y="2293718"/>
                  <a:pt x="2102129" y="1699740"/>
                  <a:pt x="1672540" y="1250142"/>
                </a:cubicBezTo>
                <a:cubicBezTo>
                  <a:pt x="1232013" y="789097"/>
                  <a:pt x="630616" y="523165"/>
                  <a:pt x="927" y="502769"/>
                </a:cubicBezTo>
                <a:lnTo>
                  <a:pt x="251847" y="251850"/>
                </a:lnTo>
                <a:lnTo>
                  <a:pt x="0" y="2"/>
                </a:lnTo>
                <a:close/>
              </a:path>
            </a:pathLst>
          </a:custGeom>
          <a:solidFill>
            <a:schemeClr val="accent1">
              <a:lumMod val="60000"/>
              <a:lumOff val="40000"/>
            </a:schemeClr>
          </a:solidFill>
          <a:ln w="38100" cmpd="sng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black"/>
              </a:solidFill>
            </a:endParaRPr>
          </a:p>
        </p:txBody>
      </p:sp>
      <p:sp>
        <p:nvSpPr>
          <p:cNvPr id="7" name="アーチ 6"/>
          <p:cNvSpPr/>
          <p:nvPr userDrawn="1"/>
        </p:nvSpPr>
        <p:spPr>
          <a:xfrm rot="5400000">
            <a:off x="9021655" y="5346420"/>
            <a:ext cx="2844750" cy="3158992"/>
          </a:xfrm>
          <a:custGeom>
            <a:avLst/>
            <a:gdLst/>
            <a:ahLst/>
            <a:cxnLst/>
            <a:rect l="l" t="t" r="r" b="b"/>
            <a:pathLst>
              <a:path w="2844750" h="3158992">
                <a:moveTo>
                  <a:pt x="0" y="0"/>
                </a:moveTo>
                <a:cubicBezTo>
                  <a:pt x="766552" y="20660"/>
                  <a:pt x="1499688" y="342349"/>
                  <a:pt x="2035609" y="903232"/>
                </a:cubicBezTo>
                <a:cubicBezTo>
                  <a:pt x="2555046" y="1446863"/>
                  <a:pt x="2841583" y="2165348"/>
                  <a:pt x="2844558" y="2907144"/>
                </a:cubicBezTo>
                <a:lnTo>
                  <a:pt x="2844750" y="2907144"/>
                </a:lnTo>
                <a:lnTo>
                  <a:pt x="2844567" y="2907327"/>
                </a:lnTo>
                <a:cubicBezTo>
                  <a:pt x="2844742" y="2908528"/>
                  <a:pt x="2844746" y="2909731"/>
                  <a:pt x="2844750" y="2910933"/>
                </a:cubicBezTo>
                <a:lnTo>
                  <a:pt x="2840961" y="2910933"/>
                </a:lnTo>
                <a:lnTo>
                  <a:pt x="2592902" y="3158992"/>
                </a:lnTo>
                <a:lnTo>
                  <a:pt x="2344843" y="2910933"/>
                </a:lnTo>
                <a:lnTo>
                  <a:pt x="2342765" y="2910933"/>
                </a:lnTo>
                <a:lnTo>
                  <a:pt x="2342652" y="2908742"/>
                </a:lnTo>
                <a:lnTo>
                  <a:pt x="2341054" y="2907144"/>
                </a:lnTo>
                <a:lnTo>
                  <a:pt x="2342570" y="2907144"/>
                </a:lnTo>
                <a:cubicBezTo>
                  <a:pt x="2339408" y="2293718"/>
                  <a:pt x="2102129" y="1699740"/>
                  <a:pt x="1672540" y="1250142"/>
                </a:cubicBezTo>
                <a:cubicBezTo>
                  <a:pt x="1232013" y="789097"/>
                  <a:pt x="630616" y="523165"/>
                  <a:pt x="927" y="502769"/>
                </a:cubicBezTo>
                <a:lnTo>
                  <a:pt x="251847" y="251850"/>
                </a:lnTo>
                <a:lnTo>
                  <a:pt x="0" y="2"/>
                </a:lnTo>
                <a:close/>
              </a:path>
            </a:pathLst>
          </a:custGeom>
          <a:solidFill>
            <a:schemeClr val="accent1">
              <a:lumMod val="60000"/>
              <a:lumOff val="40000"/>
            </a:schemeClr>
          </a:solidFill>
          <a:ln w="38100" cmpd="sng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black"/>
              </a:solidFill>
            </a:endParaRPr>
          </a:p>
        </p:txBody>
      </p:sp>
      <p:sp>
        <p:nvSpPr>
          <p:cNvPr id="8" name="アーチ 6"/>
          <p:cNvSpPr/>
          <p:nvPr userDrawn="1"/>
        </p:nvSpPr>
        <p:spPr>
          <a:xfrm rot="10800000">
            <a:off x="6254245" y="5189298"/>
            <a:ext cx="2844750" cy="3158992"/>
          </a:xfrm>
          <a:custGeom>
            <a:avLst/>
            <a:gdLst/>
            <a:ahLst/>
            <a:cxnLst/>
            <a:rect l="l" t="t" r="r" b="b"/>
            <a:pathLst>
              <a:path w="2844750" h="3158992">
                <a:moveTo>
                  <a:pt x="0" y="0"/>
                </a:moveTo>
                <a:cubicBezTo>
                  <a:pt x="766552" y="20660"/>
                  <a:pt x="1499688" y="342349"/>
                  <a:pt x="2035609" y="903232"/>
                </a:cubicBezTo>
                <a:cubicBezTo>
                  <a:pt x="2555046" y="1446863"/>
                  <a:pt x="2841583" y="2165348"/>
                  <a:pt x="2844558" y="2907144"/>
                </a:cubicBezTo>
                <a:lnTo>
                  <a:pt x="2844750" y="2907144"/>
                </a:lnTo>
                <a:lnTo>
                  <a:pt x="2844567" y="2907327"/>
                </a:lnTo>
                <a:cubicBezTo>
                  <a:pt x="2844742" y="2908528"/>
                  <a:pt x="2844746" y="2909731"/>
                  <a:pt x="2844750" y="2910933"/>
                </a:cubicBezTo>
                <a:lnTo>
                  <a:pt x="2840961" y="2910933"/>
                </a:lnTo>
                <a:lnTo>
                  <a:pt x="2592902" y="3158992"/>
                </a:lnTo>
                <a:lnTo>
                  <a:pt x="2344843" y="2910933"/>
                </a:lnTo>
                <a:lnTo>
                  <a:pt x="2342765" y="2910933"/>
                </a:lnTo>
                <a:lnTo>
                  <a:pt x="2342652" y="2908742"/>
                </a:lnTo>
                <a:lnTo>
                  <a:pt x="2341054" y="2907144"/>
                </a:lnTo>
                <a:lnTo>
                  <a:pt x="2342570" y="2907144"/>
                </a:lnTo>
                <a:cubicBezTo>
                  <a:pt x="2339408" y="2293718"/>
                  <a:pt x="2102129" y="1699740"/>
                  <a:pt x="1672540" y="1250142"/>
                </a:cubicBezTo>
                <a:cubicBezTo>
                  <a:pt x="1232013" y="789097"/>
                  <a:pt x="630616" y="523165"/>
                  <a:pt x="927" y="502769"/>
                </a:cubicBezTo>
                <a:lnTo>
                  <a:pt x="251847" y="251850"/>
                </a:lnTo>
                <a:lnTo>
                  <a:pt x="0" y="2"/>
                </a:lnTo>
                <a:close/>
              </a:path>
            </a:pathLst>
          </a:custGeom>
          <a:solidFill>
            <a:schemeClr val="accent1">
              <a:lumMod val="60000"/>
              <a:lumOff val="40000"/>
            </a:schemeClr>
          </a:solidFill>
          <a:ln w="38100" cmpd="sng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black"/>
              </a:solidFill>
            </a:endParaRPr>
          </a:p>
        </p:txBody>
      </p:sp>
      <p:sp>
        <p:nvSpPr>
          <p:cNvPr id="9" name="アーチ 6"/>
          <p:cNvSpPr/>
          <p:nvPr userDrawn="1"/>
        </p:nvSpPr>
        <p:spPr>
          <a:xfrm rot="16200000">
            <a:off x="6411365" y="2421095"/>
            <a:ext cx="2844750" cy="3158992"/>
          </a:xfrm>
          <a:custGeom>
            <a:avLst/>
            <a:gdLst/>
            <a:ahLst/>
            <a:cxnLst/>
            <a:rect l="l" t="t" r="r" b="b"/>
            <a:pathLst>
              <a:path w="2844750" h="3158992">
                <a:moveTo>
                  <a:pt x="0" y="0"/>
                </a:moveTo>
                <a:cubicBezTo>
                  <a:pt x="766552" y="20660"/>
                  <a:pt x="1499688" y="342349"/>
                  <a:pt x="2035609" y="903232"/>
                </a:cubicBezTo>
                <a:cubicBezTo>
                  <a:pt x="2555046" y="1446863"/>
                  <a:pt x="2841583" y="2165348"/>
                  <a:pt x="2844558" y="2907144"/>
                </a:cubicBezTo>
                <a:lnTo>
                  <a:pt x="2844750" y="2907144"/>
                </a:lnTo>
                <a:lnTo>
                  <a:pt x="2844567" y="2907327"/>
                </a:lnTo>
                <a:cubicBezTo>
                  <a:pt x="2844742" y="2908528"/>
                  <a:pt x="2844746" y="2909731"/>
                  <a:pt x="2844750" y="2910933"/>
                </a:cubicBezTo>
                <a:lnTo>
                  <a:pt x="2840961" y="2910933"/>
                </a:lnTo>
                <a:lnTo>
                  <a:pt x="2592902" y="3158992"/>
                </a:lnTo>
                <a:lnTo>
                  <a:pt x="2344843" y="2910933"/>
                </a:lnTo>
                <a:lnTo>
                  <a:pt x="2342765" y="2910933"/>
                </a:lnTo>
                <a:lnTo>
                  <a:pt x="2342652" y="2908742"/>
                </a:lnTo>
                <a:lnTo>
                  <a:pt x="2341054" y="2907144"/>
                </a:lnTo>
                <a:lnTo>
                  <a:pt x="2342570" y="2907144"/>
                </a:lnTo>
                <a:cubicBezTo>
                  <a:pt x="2339408" y="2293718"/>
                  <a:pt x="2102129" y="1699740"/>
                  <a:pt x="1672540" y="1250142"/>
                </a:cubicBezTo>
                <a:cubicBezTo>
                  <a:pt x="1232013" y="789097"/>
                  <a:pt x="630616" y="523165"/>
                  <a:pt x="927" y="502769"/>
                </a:cubicBezTo>
                <a:lnTo>
                  <a:pt x="251847" y="251850"/>
                </a:lnTo>
                <a:lnTo>
                  <a:pt x="0" y="2"/>
                </a:lnTo>
                <a:close/>
              </a:path>
            </a:pathLst>
          </a:custGeom>
          <a:solidFill>
            <a:schemeClr val="accent1">
              <a:lumMod val="60000"/>
              <a:lumOff val="40000"/>
            </a:schemeClr>
          </a:solidFill>
          <a:ln w="38100" cmpd="sng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black"/>
              </a:solidFill>
            </a:endParaRPr>
          </a:p>
        </p:txBody>
      </p:sp>
      <p:sp>
        <p:nvSpPr>
          <p:cNvPr id="18" name="テキスト プレースホルダー 11"/>
          <p:cNvSpPr>
            <a:spLocks noGrp="1"/>
          </p:cNvSpPr>
          <p:nvPr>
            <p:ph type="body" sz="quarter" idx="31" hasCustomPrompt="1"/>
          </p:nvPr>
        </p:nvSpPr>
        <p:spPr>
          <a:xfrm>
            <a:off x="12158541" y="3397742"/>
            <a:ext cx="5490610" cy="1925777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9" name="テキスト プレースホルダー 11"/>
          <p:cNvSpPr>
            <a:spLocks noGrp="1"/>
          </p:cNvSpPr>
          <p:nvPr>
            <p:ph type="body" sz="quarter" idx="32" hasCustomPrompt="1"/>
          </p:nvPr>
        </p:nvSpPr>
        <p:spPr>
          <a:xfrm>
            <a:off x="12158541" y="2384854"/>
            <a:ext cx="5490610" cy="1111017"/>
          </a:xfrm>
        </p:spPr>
        <p:txBody>
          <a:bodyPr anchor="b">
            <a:noAutofit/>
          </a:bodyPr>
          <a:lstStyle>
            <a:lvl1pPr algn="l">
              <a:lnSpc>
                <a:spcPct val="100000"/>
              </a:lnSpc>
              <a:spcBef>
                <a:spcPts val="0"/>
              </a:spcBef>
              <a:defRPr sz="28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0" name="テキスト プレースホルダー 11"/>
          <p:cNvSpPr>
            <a:spLocks noGrp="1"/>
          </p:cNvSpPr>
          <p:nvPr>
            <p:ph type="body" sz="quarter" idx="33" hasCustomPrompt="1"/>
          </p:nvPr>
        </p:nvSpPr>
        <p:spPr>
          <a:xfrm>
            <a:off x="12158541" y="6683107"/>
            <a:ext cx="5490610" cy="1925777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1" name="テキスト プレースホルダー 11"/>
          <p:cNvSpPr>
            <a:spLocks noGrp="1"/>
          </p:cNvSpPr>
          <p:nvPr>
            <p:ph type="body" sz="quarter" idx="34" hasCustomPrompt="1"/>
          </p:nvPr>
        </p:nvSpPr>
        <p:spPr>
          <a:xfrm>
            <a:off x="12158541" y="5670219"/>
            <a:ext cx="5490610" cy="1111017"/>
          </a:xfrm>
        </p:spPr>
        <p:txBody>
          <a:bodyPr anchor="b">
            <a:noAutofit/>
          </a:bodyPr>
          <a:lstStyle>
            <a:lvl1pPr algn="l">
              <a:lnSpc>
                <a:spcPct val="100000"/>
              </a:lnSpc>
              <a:spcBef>
                <a:spcPts val="0"/>
              </a:spcBef>
              <a:defRPr sz="28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2" name="テキスト プレースホルダー 11"/>
          <p:cNvSpPr>
            <a:spLocks noGrp="1"/>
          </p:cNvSpPr>
          <p:nvPr>
            <p:ph type="body" sz="quarter" idx="35" hasCustomPrompt="1"/>
          </p:nvPr>
        </p:nvSpPr>
        <p:spPr>
          <a:xfrm>
            <a:off x="637261" y="3411793"/>
            <a:ext cx="5490610" cy="1925777"/>
          </a:xfrm>
        </p:spPr>
        <p:txBody>
          <a:bodyPr anchor="t">
            <a:noAutofit/>
          </a:bodyPr>
          <a:lstStyle>
            <a:lvl1pPr algn="r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3" name="テキスト プレースホルダー 11"/>
          <p:cNvSpPr>
            <a:spLocks noGrp="1"/>
          </p:cNvSpPr>
          <p:nvPr>
            <p:ph type="body" sz="quarter" idx="36" hasCustomPrompt="1"/>
          </p:nvPr>
        </p:nvSpPr>
        <p:spPr>
          <a:xfrm>
            <a:off x="637261" y="2398905"/>
            <a:ext cx="5490610" cy="1111017"/>
          </a:xfrm>
        </p:spPr>
        <p:txBody>
          <a:bodyPr anchor="b">
            <a:noAutofit/>
          </a:bodyPr>
          <a:lstStyle>
            <a:lvl1pPr algn="r">
              <a:lnSpc>
                <a:spcPct val="100000"/>
              </a:lnSpc>
              <a:spcBef>
                <a:spcPts val="0"/>
              </a:spcBef>
              <a:defRPr sz="28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4" name="テキスト プレースホルダー 11"/>
          <p:cNvSpPr>
            <a:spLocks noGrp="1"/>
          </p:cNvSpPr>
          <p:nvPr>
            <p:ph type="body" sz="quarter" idx="37" hasCustomPrompt="1"/>
          </p:nvPr>
        </p:nvSpPr>
        <p:spPr>
          <a:xfrm>
            <a:off x="637261" y="6697158"/>
            <a:ext cx="5490610" cy="1925777"/>
          </a:xfrm>
        </p:spPr>
        <p:txBody>
          <a:bodyPr anchor="t">
            <a:noAutofit/>
          </a:bodyPr>
          <a:lstStyle>
            <a:lvl1pPr algn="r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5" name="テキスト プレースホルダー 11"/>
          <p:cNvSpPr>
            <a:spLocks noGrp="1"/>
          </p:cNvSpPr>
          <p:nvPr>
            <p:ph type="body" sz="quarter" idx="38" hasCustomPrompt="1"/>
          </p:nvPr>
        </p:nvSpPr>
        <p:spPr>
          <a:xfrm>
            <a:off x="637261" y="5684270"/>
            <a:ext cx="5490610" cy="1111017"/>
          </a:xfrm>
        </p:spPr>
        <p:txBody>
          <a:bodyPr anchor="b">
            <a:noAutofit/>
          </a:bodyPr>
          <a:lstStyle>
            <a:lvl1pPr algn="r">
              <a:lnSpc>
                <a:spcPct val="100000"/>
              </a:lnSpc>
              <a:spcBef>
                <a:spcPts val="0"/>
              </a:spcBef>
              <a:defRPr sz="28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39588722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1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7" dur="75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750"/>
                            </p:stCondLst>
                            <p:childTnLst>
                              <p:par>
                                <p:cTn id="9" presetID="22" presetClass="entr" presetSubtype="1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22" presetClass="entr" presetSubtype="1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4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500"/>
                            </p:stCondLst>
                            <p:childTnLst>
                              <p:par>
                                <p:cTn id="1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2000"/>
                            </p:stCondLst>
                            <p:childTnLst>
                              <p:par>
                                <p:cTn id="23" presetID="22" presetClass="entr" presetSubtype="1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5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22" presetClass="entr" presetSubtype="1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8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2750"/>
                            </p:stCondLst>
                            <p:childTnLst>
                              <p:par>
                                <p:cTn id="3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3250"/>
                            </p:stCondLst>
                            <p:childTnLst>
                              <p:par>
                                <p:cTn id="37" presetID="22" presetClass="entr" presetSubtype="4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9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22" presetClass="entr" presetSubtype="4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2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4000"/>
                            </p:stCondLst>
                            <p:childTnLst>
                              <p:par>
                                <p:cTn id="4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4500"/>
                            </p:stCondLst>
                            <p:childTnLst>
                              <p:par>
                                <p:cTn id="51" presetID="22" presetClass="entr" presetSubtype="4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3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" presetID="22" presetClass="entr" presetSubtype="4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6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>
                            <p:stCondLst>
                              <p:cond delay="5250"/>
                            </p:stCondLst>
                            <p:childTnLst>
                              <p:par>
                                <p:cTn id="5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/>
      <p:bldP spid="45" grpId="0"/>
      <p:bldP spid="43" grpId="0"/>
      <p:bldP spid="41" grpId="0"/>
      <p:bldP spid="5" grpId="0" animBg="1"/>
      <p:bldP spid="6" grpId="0" animBg="1"/>
      <p:bldP spid="7" grpId="0" animBg="1"/>
      <p:bldP spid="8" grpId="0" animBg="1"/>
      <p:bldP spid="9" grpId="0" animBg="1"/>
      <p:bldP spid="18" grpId="0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9" grpId="0">
        <p:tmplLst>
          <p:tmpl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0" grpId="0">
        <p:tmplLst>
          <p:tmpl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1" grpId="0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2" grpId="0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3" grpId="0">
        <p:tmplLst>
          <p:tmpl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4" grpId="0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5" grpId="0">
        <p:tmplLst>
          <p:tmpl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5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58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low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en-US" altLang="ja-JP" dirty="0" smtClean="0"/>
              <a:t>SLIDE TITLE HERE</a:t>
            </a:r>
            <a:endParaRPr kumimoji="1" lang="ja-JP" altLang="en-US" dirty="0"/>
          </a:p>
        </p:txBody>
      </p: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  <a:alpha val="70000"/>
                  </a:prstClr>
                </a:solidFill>
              </a:rPr>
              <a:t>The Power of PowerPoint | thepopp.com</a:t>
            </a:r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87164BF-D67A-46C0-81D2-5BAF67C00C80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  <p:sp>
        <p:nvSpPr>
          <p:cNvPr id="5" name="山形 4"/>
          <p:cNvSpPr/>
          <p:nvPr userDrawn="1"/>
        </p:nvSpPr>
        <p:spPr>
          <a:xfrm>
            <a:off x="660400" y="4386533"/>
            <a:ext cx="3530600" cy="469900"/>
          </a:xfrm>
          <a:prstGeom prst="chevron">
            <a:avLst/>
          </a:prstGeom>
          <a:solidFill>
            <a:schemeClr val="accent1">
              <a:lumMod val="60000"/>
              <a:lumOff val="40000"/>
            </a:schemeClr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black"/>
              </a:solidFill>
            </a:endParaRPr>
          </a:p>
        </p:txBody>
      </p:sp>
      <p:sp>
        <p:nvSpPr>
          <p:cNvPr id="6" name="山形 5"/>
          <p:cNvSpPr/>
          <p:nvPr userDrawn="1"/>
        </p:nvSpPr>
        <p:spPr>
          <a:xfrm>
            <a:off x="4035425" y="4386533"/>
            <a:ext cx="3530600" cy="469900"/>
          </a:xfrm>
          <a:prstGeom prst="chevron">
            <a:avLst/>
          </a:prstGeom>
          <a:solidFill>
            <a:schemeClr val="accent1">
              <a:lumMod val="60000"/>
              <a:lumOff val="40000"/>
            </a:schemeClr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black"/>
              </a:solidFill>
            </a:endParaRPr>
          </a:p>
        </p:txBody>
      </p:sp>
      <p:sp>
        <p:nvSpPr>
          <p:cNvPr id="7" name="山形 6"/>
          <p:cNvSpPr/>
          <p:nvPr userDrawn="1"/>
        </p:nvSpPr>
        <p:spPr>
          <a:xfrm>
            <a:off x="7410450" y="4386533"/>
            <a:ext cx="3530600" cy="469900"/>
          </a:xfrm>
          <a:prstGeom prst="chevron">
            <a:avLst/>
          </a:prstGeom>
          <a:solidFill>
            <a:schemeClr val="accent1">
              <a:lumMod val="60000"/>
              <a:lumOff val="40000"/>
            </a:schemeClr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black"/>
              </a:solidFill>
            </a:endParaRPr>
          </a:p>
        </p:txBody>
      </p:sp>
      <p:sp>
        <p:nvSpPr>
          <p:cNvPr id="8" name="山形 7"/>
          <p:cNvSpPr/>
          <p:nvPr userDrawn="1"/>
        </p:nvSpPr>
        <p:spPr>
          <a:xfrm>
            <a:off x="10785475" y="4386533"/>
            <a:ext cx="3530600" cy="469900"/>
          </a:xfrm>
          <a:prstGeom prst="chevron">
            <a:avLst/>
          </a:prstGeom>
          <a:solidFill>
            <a:schemeClr val="accent1">
              <a:lumMod val="60000"/>
              <a:lumOff val="40000"/>
            </a:schemeClr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black"/>
              </a:solidFill>
            </a:endParaRPr>
          </a:p>
        </p:txBody>
      </p:sp>
      <p:sp>
        <p:nvSpPr>
          <p:cNvPr id="9" name="山形 8"/>
          <p:cNvSpPr/>
          <p:nvPr userDrawn="1"/>
        </p:nvSpPr>
        <p:spPr>
          <a:xfrm>
            <a:off x="14160500" y="4386533"/>
            <a:ext cx="3530600" cy="469900"/>
          </a:xfrm>
          <a:prstGeom prst="chevron">
            <a:avLst/>
          </a:prstGeom>
          <a:solidFill>
            <a:schemeClr val="accent1">
              <a:lumMod val="60000"/>
              <a:lumOff val="40000"/>
            </a:schemeClr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black"/>
              </a:solidFill>
            </a:endParaRPr>
          </a:p>
        </p:txBody>
      </p:sp>
      <p:sp>
        <p:nvSpPr>
          <p:cNvPr id="10" name="円/楕円 9"/>
          <p:cNvSpPr/>
          <p:nvPr userDrawn="1"/>
        </p:nvSpPr>
        <p:spPr>
          <a:xfrm>
            <a:off x="1750625" y="3946408"/>
            <a:ext cx="1350150" cy="1350150"/>
          </a:xfrm>
          <a:prstGeom prst="ellipse">
            <a:avLst/>
          </a:prstGeom>
          <a:solidFill>
            <a:schemeClr val="accent1"/>
          </a:solidFill>
          <a:ln w="76200" cmpd="sng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1" name="図プレースホルダー 7"/>
          <p:cNvSpPr>
            <a:spLocks noGrp="1"/>
          </p:cNvSpPr>
          <p:nvPr>
            <p:ph type="pic" sz="quarter" idx="42" hasCustomPrompt="1"/>
          </p:nvPr>
        </p:nvSpPr>
        <p:spPr>
          <a:xfrm>
            <a:off x="2099657" y="4262080"/>
            <a:ext cx="684364" cy="684364"/>
          </a:xfrm>
        </p:spPr>
        <p:txBody>
          <a:bodyPr>
            <a:normAutofit/>
          </a:bodyPr>
          <a:lstStyle>
            <a:lvl1pPr>
              <a:defRPr sz="1600"/>
            </a:lvl1pPr>
          </a:lstStyle>
          <a:p>
            <a:r>
              <a:rPr kumimoji="1" lang="en-US" altLang="ja-JP" dirty="0" smtClean="0"/>
              <a:t>ICON</a:t>
            </a:r>
            <a:endParaRPr kumimoji="1" lang="ja-JP" altLang="en-US" dirty="0"/>
          </a:p>
        </p:txBody>
      </p:sp>
      <p:sp>
        <p:nvSpPr>
          <p:cNvPr id="12" name="円/楕円 11"/>
          <p:cNvSpPr/>
          <p:nvPr userDrawn="1"/>
        </p:nvSpPr>
        <p:spPr>
          <a:xfrm>
            <a:off x="5092756" y="3946408"/>
            <a:ext cx="1350150" cy="1350150"/>
          </a:xfrm>
          <a:prstGeom prst="ellipse">
            <a:avLst/>
          </a:prstGeom>
          <a:solidFill>
            <a:schemeClr val="accent1"/>
          </a:solidFill>
          <a:ln w="76200" cmpd="sng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3" name="図プレースホルダー 7"/>
          <p:cNvSpPr>
            <a:spLocks noGrp="1"/>
          </p:cNvSpPr>
          <p:nvPr>
            <p:ph type="pic" sz="quarter" idx="43" hasCustomPrompt="1"/>
          </p:nvPr>
        </p:nvSpPr>
        <p:spPr>
          <a:xfrm>
            <a:off x="5441788" y="4262080"/>
            <a:ext cx="684364" cy="684364"/>
          </a:xfrm>
        </p:spPr>
        <p:txBody>
          <a:bodyPr>
            <a:normAutofit/>
          </a:bodyPr>
          <a:lstStyle>
            <a:lvl1pPr>
              <a:defRPr sz="1600"/>
            </a:lvl1pPr>
          </a:lstStyle>
          <a:p>
            <a:r>
              <a:rPr kumimoji="1" lang="en-US" altLang="ja-JP" dirty="0" smtClean="0"/>
              <a:t>ICON</a:t>
            </a:r>
            <a:endParaRPr kumimoji="1" lang="ja-JP" altLang="en-US" dirty="0"/>
          </a:p>
        </p:txBody>
      </p:sp>
      <p:sp>
        <p:nvSpPr>
          <p:cNvPr id="14" name="円/楕円 13"/>
          <p:cNvSpPr/>
          <p:nvPr userDrawn="1"/>
        </p:nvSpPr>
        <p:spPr>
          <a:xfrm>
            <a:off x="8467338" y="3946408"/>
            <a:ext cx="1350150" cy="1350150"/>
          </a:xfrm>
          <a:prstGeom prst="ellipse">
            <a:avLst/>
          </a:prstGeom>
          <a:solidFill>
            <a:schemeClr val="accent1"/>
          </a:solidFill>
          <a:ln w="76200" cmpd="sng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5" name="図プレースホルダー 7"/>
          <p:cNvSpPr>
            <a:spLocks noGrp="1"/>
          </p:cNvSpPr>
          <p:nvPr>
            <p:ph type="pic" sz="quarter" idx="44" hasCustomPrompt="1"/>
          </p:nvPr>
        </p:nvSpPr>
        <p:spPr>
          <a:xfrm>
            <a:off x="8816370" y="4262080"/>
            <a:ext cx="684364" cy="684364"/>
          </a:xfrm>
        </p:spPr>
        <p:txBody>
          <a:bodyPr>
            <a:normAutofit/>
          </a:bodyPr>
          <a:lstStyle>
            <a:lvl1pPr>
              <a:defRPr sz="1600"/>
            </a:lvl1pPr>
          </a:lstStyle>
          <a:p>
            <a:r>
              <a:rPr kumimoji="1" lang="en-US" altLang="ja-JP" dirty="0" smtClean="0"/>
              <a:t>ICON</a:t>
            </a:r>
            <a:endParaRPr kumimoji="1" lang="ja-JP" altLang="en-US" dirty="0"/>
          </a:p>
        </p:txBody>
      </p:sp>
      <p:sp>
        <p:nvSpPr>
          <p:cNvPr id="16" name="円/楕円 15"/>
          <p:cNvSpPr/>
          <p:nvPr userDrawn="1"/>
        </p:nvSpPr>
        <p:spPr>
          <a:xfrm>
            <a:off x="11875700" y="3946408"/>
            <a:ext cx="1350150" cy="1350150"/>
          </a:xfrm>
          <a:prstGeom prst="ellipse">
            <a:avLst/>
          </a:prstGeom>
          <a:solidFill>
            <a:schemeClr val="accent1"/>
          </a:solidFill>
          <a:ln w="76200" cmpd="sng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7" name="図プレースホルダー 7"/>
          <p:cNvSpPr>
            <a:spLocks noGrp="1"/>
          </p:cNvSpPr>
          <p:nvPr>
            <p:ph type="pic" sz="quarter" idx="45" hasCustomPrompt="1"/>
          </p:nvPr>
        </p:nvSpPr>
        <p:spPr>
          <a:xfrm>
            <a:off x="12224732" y="4262080"/>
            <a:ext cx="684364" cy="684364"/>
          </a:xfrm>
        </p:spPr>
        <p:txBody>
          <a:bodyPr>
            <a:normAutofit/>
          </a:bodyPr>
          <a:lstStyle>
            <a:lvl1pPr>
              <a:defRPr sz="1600"/>
            </a:lvl1pPr>
          </a:lstStyle>
          <a:p>
            <a:r>
              <a:rPr kumimoji="1" lang="en-US" altLang="ja-JP" dirty="0" smtClean="0"/>
              <a:t>ICON</a:t>
            </a:r>
            <a:endParaRPr kumimoji="1" lang="ja-JP" altLang="en-US" dirty="0"/>
          </a:p>
        </p:txBody>
      </p:sp>
      <p:sp>
        <p:nvSpPr>
          <p:cNvPr id="18" name="円/楕円 17"/>
          <p:cNvSpPr/>
          <p:nvPr userDrawn="1"/>
        </p:nvSpPr>
        <p:spPr>
          <a:xfrm>
            <a:off x="15250725" y="3946408"/>
            <a:ext cx="1350150" cy="1350150"/>
          </a:xfrm>
          <a:prstGeom prst="ellipse">
            <a:avLst/>
          </a:prstGeom>
          <a:solidFill>
            <a:schemeClr val="accent1"/>
          </a:solidFill>
          <a:ln w="76200" cmpd="sng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9" name="図プレースホルダー 7"/>
          <p:cNvSpPr>
            <a:spLocks noGrp="1"/>
          </p:cNvSpPr>
          <p:nvPr>
            <p:ph type="pic" sz="quarter" idx="46" hasCustomPrompt="1"/>
          </p:nvPr>
        </p:nvSpPr>
        <p:spPr>
          <a:xfrm>
            <a:off x="15599757" y="4262080"/>
            <a:ext cx="684364" cy="684364"/>
          </a:xfrm>
        </p:spPr>
        <p:txBody>
          <a:bodyPr>
            <a:normAutofit/>
          </a:bodyPr>
          <a:lstStyle>
            <a:lvl1pPr>
              <a:defRPr sz="1600"/>
            </a:lvl1pPr>
          </a:lstStyle>
          <a:p>
            <a:r>
              <a:rPr kumimoji="1" lang="en-US" altLang="ja-JP" dirty="0" smtClean="0"/>
              <a:t>ICON</a:t>
            </a:r>
            <a:endParaRPr kumimoji="1" lang="ja-JP" altLang="en-US" dirty="0"/>
          </a:p>
        </p:txBody>
      </p:sp>
      <p:sp>
        <p:nvSpPr>
          <p:cNvPr id="20" name="テキスト プレースホルダー 11"/>
          <p:cNvSpPr>
            <a:spLocks noGrp="1"/>
          </p:cNvSpPr>
          <p:nvPr>
            <p:ph type="body" sz="quarter" idx="36" hasCustomPrompt="1"/>
          </p:nvPr>
        </p:nvSpPr>
        <p:spPr>
          <a:xfrm>
            <a:off x="817281" y="2360141"/>
            <a:ext cx="3240360" cy="1531337"/>
          </a:xfrm>
        </p:spPr>
        <p:txBody>
          <a:bodyPr anchor="b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28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1" name="テキスト プレースホルダー 11"/>
          <p:cNvSpPr>
            <a:spLocks noGrp="1"/>
          </p:cNvSpPr>
          <p:nvPr>
            <p:ph type="body" sz="quarter" idx="47" hasCustomPrompt="1"/>
          </p:nvPr>
        </p:nvSpPr>
        <p:spPr>
          <a:xfrm>
            <a:off x="4147651" y="2360141"/>
            <a:ext cx="3240360" cy="1531337"/>
          </a:xfrm>
        </p:spPr>
        <p:txBody>
          <a:bodyPr anchor="b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28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2" name="テキスト プレースホルダー 11"/>
          <p:cNvSpPr>
            <a:spLocks noGrp="1"/>
          </p:cNvSpPr>
          <p:nvPr>
            <p:ph type="body" sz="quarter" idx="48" hasCustomPrompt="1"/>
          </p:nvPr>
        </p:nvSpPr>
        <p:spPr>
          <a:xfrm>
            <a:off x="7523026" y="2360141"/>
            <a:ext cx="3240360" cy="1531337"/>
          </a:xfrm>
        </p:spPr>
        <p:txBody>
          <a:bodyPr anchor="b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28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3" name="テキスト プレースホルダー 11"/>
          <p:cNvSpPr>
            <a:spLocks noGrp="1"/>
          </p:cNvSpPr>
          <p:nvPr>
            <p:ph type="body" sz="quarter" idx="49" hasCustomPrompt="1"/>
          </p:nvPr>
        </p:nvSpPr>
        <p:spPr>
          <a:xfrm>
            <a:off x="10853396" y="2360141"/>
            <a:ext cx="3240360" cy="1531337"/>
          </a:xfrm>
        </p:spPr>
        <p:txBody>
          <a:bodyPr anchor="b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28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4" name="テキスト プレースホルダー 11"/>
          <p:cNvSpPr>
            <a:spLocks noGrp="1"/>
          </p:cNvSpPr>
          <p:nvPr>
            <p:ph type="body" sz="quarter" idx="50" hasCustomPrompt="1"/>
          </p:nvPr>
        </p:nvSpPr>
        <p:spPr>
          <a:xfrm>
            <a:off x="14305620" y="2360141"/>
            <a:ext cx="3240360" cy="1531337"/>
          </a:xfrm>
        </p:spPr>
        <p:txBody>
          <a:bodyPr anchor="b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28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5" name="テキスト プレースホルダー 11"/>
          <p:cNvSpPr>
            <a:spLocks noGrp="1"/>
          </p:cNvSpPr>
          <p:nvPr>
            <p:ph type="body" sz="quarter" idx="35" hasCustomPrompt="1"/>
          </p:nvPr>
        </p:nvSpPr>
        <p:spPr>
          <a:xfrm>
            <a:off x="817281" y="5386080"/>
            <a:ext cx="3218144" cy="2907769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6" name="テキスト プレースホルダー 11"/>
          <p:cNvSpPr>
            <a:spLocks noGrp="1"/>
          </p:cNvSpPr>
          <p:nvPr>
            <p:ph type="body" sz="quarter" idx="51" hasCustomPrompt="1"/>
          </p:nvPr>
        </p:nvSpPr>
        <p:spPr>
          <a:xfrm>
            <a:off x="4192656" y="5386080"/>
            <a:ext cx="3218144" cy="2907769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7" name="テキスト プレースホルダー 11"/>
          <p:cNvSpPr>
            <a:spLocks noGrp="1"/>
          </p:cNvSpPr>
          <p:nvPr>
            <p:ph type="body" sz="quarter" idx="52" hasCustomPrompt="1"/>
          </p:nvPr>
        </p:nvSpPr>
        <p:spPr>
          <a:xfrm>
            <a:off x="7568031" y="5386080"/>
            <a:ext cx="3218144" cy="2907769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8" name="テキスト プレースホルダー 11"/>
          <p:cNvSpPr>
            <a:spLocks noGrp="1"/>
          </p:cNvSpPr>
          <p:nvPr>
            <p:ph type="body" sz="quarter" idx="53" hasCustomPrompt="1"/>
          </p:nvPr>
        </p:nvSpPr>
        <p:spPr>
          <a:xfrm>
            <a:off x="10943406" y="5386080"/>
            <a:ext cx="3218144" cy="2907769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9" name="テキスト プレースホルダー 11"/>
          <p:cNvSpPr>
            <a:spLocks noGrp="1"/>
          </p:cNvSpPr>
          <p:nvPr>
            <p:ph type="body" sz="quarter" idx="54" hasCustomPrompt="1"/>
          </p:nvPr>
        </p:nvSpPr>
        <p:spPr>
          <a:xfrm>
            <a:off x="14318781" y="5386080"/>
            <a:ext cx="3218144" cy="2907769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4438039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2" presetClass="entr" presetSubtype="1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4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22" presetClass="entr" presetSubtype="8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6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750"/>
                            </p:stCondLst>
                            <p:childTnLst>
                              <p:par>
                                <p:cTn id="2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2" presetClass="entr" presetSubtype="1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8" presetID="2" presetClass="entr" presetSubtype="4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2250"/>
                            </p:stCondLst>
                            <p:childTnLst>
                              <p:par>
                                <p:cTn id="43" presetID="22" presetClass="entr" presetSubtype="8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5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3000"/>
                            </p:stCondLst>
                            <p:childTnLst>
                              <p:par>
                                <p:cTn id="4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2" presetClass="entr" presetSubtype="1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2" presetClass="entr" presetSubtype="4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3500"/>
                            </p:stCondLst>
                            <p:childTnLst>
                              <p:par>
                                <p:cTn id="62" presetID="22" presetClass="entr" presetSubtype="8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4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5" fill="hold">
                            <p:stCondLst>
                              <p:cond delay="4250"/>
                            </p:stCondLst>
                            <p:childTnLst>
                              <p:par>
                                <p:cTn id="6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8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1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2" presetID="2" presetClass="entr" presetSubtype="1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4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5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6" presetID="2" presetClass="entr" presetSubtype="4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8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9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0" fill="hold">
                            <p:stCondLst>
                              <p:cond delay="4750"/>
                            </p:stCondLst>
                            <p:childTnLst>
                              <p:par>
                                <p:cTn id="81" presetID="22" presetClass="entr" presetSubtype="8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3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5500"/>
                            </p:stCondLst>
                            <p:childTnLst>
                              <p:par>
                                <p:cTn id="8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0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1" presetID="2" presetClass="entr" presetSubtype="1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3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4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5" presetID="2" presetClass="entr" presetSubtype="4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7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8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6" grpId="0" animBg="1"/>
      <p:bldP spid="7" grpId="0" animBg="1"/>
      <p:bldP spid="8" grpId="0" animBg="1"/>
      <p:bldP spid="9" grpId="0" animBg="1"/>
      <p:bldP spid="10" grpId="0" animBg="1"/>
      <p:bldP spid="11" grpId="0"/>
      <p:bldP spid="12" grpId="0" animBg="1"/>
      <p:bldP spid="13" grpId="0"/>
      <p:bldP spid="14" grpId="0" animBg="1"/>
      <p:bldP spid="15" grpId="0"/>
      <p:bldP spid="16" grpId="0" animBg="1"/>
      <p:bldP spid="17" grpId="0"/>
      <p:bldP spid="18" grpId="0" animBg="1"/>
      <p:bldP spid="19" grpId="0"/>
      <p:bldP spid="20" grpId="0">
        <p:tmplLst>
          <p:tmpl>
            <p:tnLst>
              <p:par>
                <p:cTn presetID="2" presetClass="entr" presetSubtype="1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0-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1" grpId="0">
        <p:tmplLst>
          <p:tmpl>
            <p:tnLst>
              <p:par>
                <p:cTn presetID="2" presetClass="entr" presetSubtype="1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0-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2" grpId="0">
        <p:tmplLst>
          <p:tmpl>
            <p:tnLst>
              <p:par>
                <p:cTn presetID="2" presetClass="entr" presetSubtype="1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0-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3" grpId="0">
        <p:tmplLst>
          <p:tmpl>
            <p:tnLst>
              <p:par>
                <p:cTn presetID="2" presetClass="entr" presetSubtype="1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0-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4" grpId="0">
        <p:tmplLst>
          <p:tmpl>
            <p:tnLst>
              <p:par>
                <p:cTn presetID="2" presetClass="entr" presetSubtype="1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0-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5" grpId="0">
        <p:tmplLst>
          <p:tmpl>
            <p:tnLst>
              <p:par>
                <p:cTn presetID="2" presetClass="entr" presetSubtype="4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6" grpId="0">
        <p:tmplLst>
          <p:tmpl>
            <p:tnLst>
              <p:par>
                <p:cTn presetID="2" presetClass="entr" presetSubtype="4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7" grpId="0">
        <p:tmplLst>
          <p:tmpl>
            <p:tnLst>
              <p:par>
                <p:cTn presetID="2" presetClass="entr" presetSubtype="4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8" grpId="0">
        <p:tmplLst>
          <p:tmpl>
            <p:tnLst>
              <p:par>
                <p:cTn presetID="2" presetClass="entr" presetSubtype="4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9" grpId="0">
        <p:tmplLst>
          <p:tmpl>
            <p:tnLst>
              <p:par>
                <p:cTn presetID="2" presetClass="entr" presetSubtype="4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58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ユーザー設定レイアウ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en-US" altLang="ja-JP" dirty="0" smtClean="0"/>
              <a:t>SLIDE TITLE HERE</a:t>
            </a:r>
            <a:endParaRPr kumimoji="1" lang="ja-JP" altLang="en-US" dirty="0"/>
          </a:p>
        </p:txBody>
      </p: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  <a:alpha val="70000"/>
                  </a:prstClr>
                </a:solidFill>
              </a:rPr>
              <a:t>The Power of PowerPoint | thepopp.com</a:t>
            </a:r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87164BF-D67A-46C0-81D2-5BAF67C00C80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  <p:sp>
        <p:nvSpPr>
          <p:cNvPr id="6" name="図プレースホルダー 5"/>
          <p:cNvSpPr>
            <a:spLocks noGrp="1"/>
          </p:cNvSpPr>
          <p:nvPr>
            <p:ph type="pic" sz="quarter" idx="12" hasCustomPrompt="1"/>
          </p:nvPr>
        </p:nvSpPr>
        <p:spPr>
          <a:xfrm>
            <a:off x="-794" y="1903140"/>
            <a:ext cx="18286413" cy="4545506"/>
          </a:xfrm>
        </p:spPr>
        <p:txBody>
          <a:bodyPr/>
          <a:lstStyle>
            <a:lvl1pPr>
              <a:defRPr baseline="0"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/>
          </a:p>
        </p:txBody>
      </p:sp>
      <p:sp>
        <p:nvSpPr>
          <p:cNvPr id="10" name="テキスト プレースホルダー 9"/>
          <p:cNvSpPr>
            <a:spLocks noGrp="1"/>
          </p:cNvSpPr>
          <p:nvPr>
            <p:ph type="body" sz="quarter" idx="13" hasCustomPrompt="1"/>
          </p:nvPr>
        </p:nvSpPr>
        <p:spPr>
          <a:xfrm>
            <a:off x="9142413" y="1903413"/>
            <a:ext cx="9144000" cy="4545012"/>
          </a:xfrm>
          <a:solidFill>
            <a:schemeClr val="tx2">
              <a:alpha val="80000"/>
            </a:schemeClr>
          </a:solidFill>
        </p:spPr>
        <p:txBody>
          <a:bodyPr/>
          <a:lstStyle>
            <a:lvl1pPr>
              <a:defRPr baseline="0"/>
            </a:lvl1pPr>
          </a:lstStyle>
          <a:p>
            <a:pPr lvl="0"/>
            <a:r>
              <a:rPr kumimoji="1" lang="en-US" altLang="ja-JP" dirty="0" smtClean="0"/>
              <a:t> </a:t>
            </a:r>
            <a:endParaRPr kumimoji="1" lang="ja-JP" altLang="en-US" dirty="0"/>
          </a:p>
        </p:txBody>
      </p:sp>
      <p:sp>
        <p:nvSpPr>
          <p:cNvPr id="11" name="テキスト プレースホルダー 11"/>
          <p:cNvSpPr>
            <a:spLocks noGrp="1"/>
          </p:cNvSpPr>
          <p:nvPr>
            <p:ph type="body" sz="quarter" idx="16" hasCustomPrompt="1"/>
          </p:nvPr>
        </p:nvSpPr>
        <p:spPr>
          <a:xfrm>
            <a:off x="3157541" y="7568135"/>
            <a:ext cx="11926325" cy="1625815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spcBef>
                <a:spcPts val="0"/>
              </a:spcBef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2" name="テキスト プレースホルダー 11"/>
          <p:cNvSpPr>
            <a:spLocks noGrp="1"/>
          </p:cNvSpPr>
          <p:nvPr>
            <p:ph type="body" sz="quarter" idx="17" hasCustomPrompt="1"/>
          </p:nvPr>
        </p:nvSpPr>
        <p:spPr>
          <a:xfrm>
            <a:off x="3157541" y="6898695"/>
            <a:ext cx="11926325" cy="773203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defRPr sz="32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3" name="テキスト プレースホルダー 11"/>
          <p:cNvSpPr>
            <a:spLocks noGrp="1"/>
          </p:cNvSpPr>
          <p:nvPr>
            <p:ph type="body" sz="quarter" idx="18" hasCustomPrompt="1"/>
          </p:nvPr>
        </p:nvSpPr>
        <p:spPr>
          <a:xfrm>
            <a:off x="9323226" y="2083160"/>
            <a:ext cx="900100" cy="1102622"/>
          </a:xfrm>
        </p:spPr>
        <p:txBody>
          <a:bodyPr anchor="ctr">
            <a:noAutofit/>
          </a:bodyPr>
          <a:lstStyle>
            <a:lvl1pPr algn="r">
              <a:lnSpc>
                <a:spcPct val="120000"/>
              </a:lnSpc>
              <a:defRPr sz="4400" spc="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0</a:t>
            </a:r>
            <a:endParaRPr lang="en-US" dirty="0"/>
          </a:p>
        </p:txBody>
      </p:sp>
      <p:sp>
        <p:nvSpPr>
          <p:cNvPr id="14" name="テキスト プレースホルダー 9"/>
          <p:cNvSpPr>
            <a:spLocks noGrp="1"/>
          </p:cNvSpPr>
          <p:nvPr>
            <p:ph type="body" sz="quarter" idx="19" hasCustomPrompt="1"/>
          </p:nvPr>
        </p:nvSpPr>
        <p:spPr>
          <a:xfrm>
            <a:off x="10268331" y="2199732"/>
            <a:ext cx="90010" cy="900100"/>
          </a:xfrm>
          <a:solidFill>
            <a:schemeClr val="accent1">
              <a:alpha val="69000"/>
            </a:schemeClr>
          </a:solidFill>
        </p:spPr>
        <p:txBody>
          <a:bodyPr/>
          <a:lstStyle>
            <a:lvl1pPr>
              <a:defRPr baseline="0"/>
            </a:lvl1pPr>
          </a:lstStyle>
          <a:p>
            <a:pPr lvl="0"/>
            <a:r>
              <a:rPr kumimoji="1" lang="en-US" altLang="ja-JP" dirty="0" smtClean="0"/>
              <a:t> </a:t>
            </a:r>
            <a:endParaRPr kumimoji="1" lang="ja-JP" altLang="en-US" dirty="0"/>
          </a:p>
        </p:txBody>
      </p:sp>
      <p:sp>
        <p:nvSpPr>
          <p:cNvPr id="15" name="テキスト プレースホルダー 11"/>
          <p:cNvSpPr>
            <a:spLocks noGrp="1"/>
          </p:cNvSpPr>
          <p:nvPr>
            <p:ph type="body" sz="quarter" idx="20" hasCustomPrompt="1"/>
          </p:nvPr>
        </p:nvSpPr>
        <p:spPr>
          <a:xfrm>
            <a:off x="10403346" y="2173170"/>
            <a:ext cx="7290810" cy="945105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6" name="テキスト プレースホルダー 11"/>
          <p:cNvSpPr>
            <a:spLocks noGrp="1"/>
          </p:cNvSpPr>
          <p:nvPr>
            <p:ph type="body" sz="quarter" idx="21" hasCustomPrompt="1"/>
          </p:nvPr>
        </p:nvSpPr>
        <p:spPr>
          <a:xfrm>
            <a:off x="9323226" y="3091713"/>
            <a:ext cx="900100" cy="1102622"/>
          </a:xfrm>
        </p:spPr>
        <p:txBody>
          <a:bodyPr anchor="ctr">
            <a:noAutofit/>
          </a:bodyPr>
          <a:lstStyle>
            <a:lvl1pPr algn="r">
              <a:lnSpc>
                <a:spcPct val="120000"/>
              </a:lnSpc>
              <a:defRPr sz="4400" spc="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0</a:t>
            </a:r>
            <a:endParaRPr lang="en-US" dirty="0"/>
          </a:p>
        </p:txBody>
      </p:sp>
      <p:sp>
        <p:nvSpPr>
          <p:cNvPr id="17" name="テキスト プレースホルダー 9"/>
          <p:cNvSpPr>
            <a:spLocks noGrp="1"/>
          </p:cNvSpPr>
          <p:nvPr>
            <p:ph type="body" sz="quarter" idx="22" hasCustomPrompt="1"/>
          </p:nvPr>
        </p:nvSpPr>
        <p:spPr>
          <a:xfrm>
            <a:off x="10268331" y="3208285"/>
            <a:ext cx="90010" cy="900100"/>
          </a:xfrm>
          <a:solidFill>
            <a:schemeClr val="accent1">
              <a:alpha val="69000"/>
            </a:schemeClr>
          </a:solidFill>
        </p:spPr>
        <p:txBody>
          <a:bodyPr/>
          <a:lstStyle>
            <a:lvl1pPr>
              <a:defRPr baseline="0"/>
            </a:lvl1pPr>
          </a:lstStyle>
          <a:p>
            <a:pPr lvl="0"/>
            <a:r>
              <a:rPr kumimoji="1" lang="en-US" altLang="ja-JP" dirty="0" smtClean="0"/>
              <a:t> </a:t>
            </a:r>
            <a:endParaRPr kumimoji="1" lang="ja-JP" altLang="en-US" dirty="0"/>
          </a:p>
        </p:txBody>
      </p:sp>
      <p:sp>
        <p:nvSpPr>
          <p:cNvPr id="18" name="テキスト プレースホルダー 11"/>
          <p:cNvSpPr>
            <a:spLocks noGrp="1"/>
          </p:cNvSpPr>
          <p:nvPr>
            <p:ph type="body" sz="quarter" idx="23" hasCustomPrompt="1"/>
          </p:nvPr>
        </p:nvSpPr>
        <p:spPr>
          <a:xfrm>
            <a:off x="10403346" y="3181723"/>
            <a:ext cx="7290810" cy="945105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9" name="テキスト プレースホルダー 11"/>
          <p:cNvSpPr>
            <a:spLocks noGrp="1"/>
          </p:cNvSpPr>
          <p:nvPr>
            <p:ph type="body" sz="quarter" idx="24" hasCustomPrompt="1"/>
          </p:nvPr>
        </p:nvSpPr>
        <p:spPr>
          <a:xfrm>
            <a:off x="9323226" y="4108385"/>
            <a:ext cx="900100" cy="1102622"/>
          </a:xfrm>
        </p:spPr>
        <p:txBody>
          <a:bodyPr anchor="ctr">
            <a:noAutofit/>
          </a:bodyPr>
          <a:lstStyle>
            <a:lvl1pPr algn="r">
              <a:lnSpc>
                <a:spcPct val="120000"/>
              </a:lnSpc>
              <a:defRPr sz="4400" spc="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0</a:t>
            </a:r>
            <a:endParaRPr lang="en-US" dirty="0"/>
          </a:p>
        </p:txBody>
      </p:sp>
      <p:sp>
        <p:nvSpPr>
          <p:cNvPr id="20" name="テキスト プレースホルダー 9"/>
          <p:cNvSpPr>
            <a:spLocks noGrp="1"/>
          </p:cNvSpPr>
          <p:nvPr>
            <p:ph type="body" sz="quarter" idx="25" hasCustomPrompt="1"/>
          </p:nvPr>
        </p:nvSpPr>
        <p:spPr>
          <a:xfrm>
            <a:off x="10268331" y="4224957"/>
            <a:ext cx="90010" cy="900100"/>
          </a:xfrm>
          <a:solidFill>
            <a:schemeClr val="accent1">
              <a:alpha val="69000"/>
            </a:schemeClr>
          </a:solidFill>
        </p:spPr>
        <p:txBody>
          <a:bodyPr/>
          <a:lstStyle>
            <a:lvl1pPr>
              <a:defRPr baseline="0"/>
            </a:lvl1pPr>
          </a:lstStyle>
          <a:p>
            <a:pPr lvl="0"/>
            <a:r>
              <a:rPr kumimoji="1" lang="en-US" altLang="ja-JP" dirty="0" smtClean="0"/>
              <a:t> </a:t>
            </a:r>
            <a:endParaRPr kumimoji="1" lang="ja-JP" altLang="en-US" dirty="0"/>
          </a:p>
        </p:txBody>
      </p:sp>
      <p:sp>
        <p:nvSpPr>
          <p:cNvPr id="21" name="テキスト プレースホルダー 11"/>
          <p:cNvSpPr>
            <a:spLocks noGrp="1"/>
          </p:cNvSpPr>
          <p:nvPr>
            <p:ph type="body" sz="quarter" idx="26" hasCustomPrompt="1"/>
          </p:nvPr>
        </p:nvSpPr>
        <p:spPr>
          <a:xfrm>
            <a:off x="10403346" y="4198395"/>
            <a:ext cx="7290810" cy="945105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2" name="テキスト プレースホルダー 11"/>
          <p:cNvSpPr>
            <a:spLocks noGrp="1"/>
          </p:cNvSpPr>
          <p:nvPr>
            <p:ph type="body" sz="quarter" idx="27" hasCustomPrompt="1"/>
          </p:nvPr>
        </p:nvSpPr>
        <p:spPr>
          <a:xfrm>
            <a:off x="9323226" y="5098495"/>
            <a:ext cx="900100" cy="1102622"/>
          </a:xfrm>
        </p:spPr>
        <p:txBody>
          <a:bodyPr anchor="ctr">
            <a:noAutofit/>
          </a:bodyPr>
          <a:lstStyle>
            <a:lvl1pPr algn="r">
              <a:lnSpc>
                <a:spcPct val="120000"/>
              </a:lnSpc>
              <a:defRPr sz="4400" spc="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0</a:t>
            </a:r>
            <a:endParaRPr lang="en-US" dirty="0"/>
          </a:p>
        </p:txBody>
      </p:sp>
      <p:sp>
        <p:nvSpPr>
          <p:cNvPr id="23" name="テキスト プレースホルダー 9"/>
          <p:cNvSpPr>
            <a:spLocks noGrp="1"/>
          </p:cNvSpPr>
          <p:nvPr>
            <p:ph type="body" sz="quarter" idx="28" hasCustomPrompt="1"/>
          </p:nvPr>
        </p:nvSpPr>
        <p:spPr>
          <a:xfrm>
            <a:off x="10268331" y="5215067"/>
            <a:ext cx="90010" cy="900100"/>
          </a:xfrm>
          <a:solidFill>
            <a:schemeClr val="accent1">
              <a:alpha val="69000"/>
            </a:schemeClr>
          </a:solidFill>
        </p:spPr>
        <p:txBody>
          <a:bodyPr/>
          <a:lstStyle>
            <a:lvl1pPr>
              <a:defRPr baseline="0"/>
            </a:lvl1pPr>
          </a:lstStyle>
          <a:p>
            <a:pPr lvl="0"/>
            <a:r>
              <a:rPr kumimoji="1" lang="en-US" altLang="ja-JP" dirty="0" smtClean="0"/>
              <a:t> </a:t>
            </a:r>
            <a:endParaRPr kumimoji="1" lang="ja-JP" altLang="en-US" dirty="0"/>
          </a:p>
        </p:txBody>
      </p:sp>
      <p:sp>
        <p:nvSpPr>
          <p:cNvPr id="24" name="テキスト プレースホルダー 11"/>
          <p:cNvSpPr>
            <a:spLocks noGrp="1"/>
          </p:cNvSpPr>
          <p:nvPr>
            <p:ph type="body" sz="quarter" idx="29" hasCustomPrompt="1"/>
          </p:nvPr>
        </p:nvSpPr>
        <p:spPr>
          <a:xfrm>
            <a:off x="10403346" y="5188505"/>
            <a:ext cx="7290810" cy="945105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86688937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37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2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1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25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750"/>
                            </p:stCondLst>
                            <p:childTnLst>
                              <p:par>
                                <p:cTn id="23" presetID="10" presetClass="entr" presetSubtype="0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2500"/>
                            </p:stCondLst>
                            <p:childTnLst>
                              <p:par>
                                <p:cTn id="33" presetID="10" presetClass="entr" presetSubtype="0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3250"/>
                            </p:stCondLst>
                            <p:childTnLst>
                              <p:par>
                                <p:cTn id="43" presetID="10" presetClass="entr" presetSubtype="0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4000"/>
                            </p:stCondLst>
                            <p:childTnLst>
                              <p:par>
                                <p:cTn id="53" presetID="2" presetClass="entr" presetSubtype="4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2" presetClass="entr" presetSubtype="4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10" grpId="0" animBg="1">
        <p:tmplLst>
          <p:tmpl>
            <p:tnLst>
              <p:par>
                <p:cTn presetID="22" presetClass="entr" presetSubtype="2" fill="hold" nodeType="after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right)">
                      <p:cBhvr>
                        <p:cTn dur="500"/>
                        <p:tgtEl>
                          <p:spTgt spid="1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1" grpId="0">
        <p:tmplLst>
          <p:tmpl>
            <p:tnLst>
              <p:par>
                <p:cTn presetID="2" presetClass="entr" presetSubtype="4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2" grpId="0">
        <p:tmplLst>
          <p:tmpl>
            <p:tnLst>
              <p:par>
                <p:cTn presetID="2" presetClass="entr" presetSubtype="4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3" grpId="0">
        <p:tmplLst>
          <p:tmpl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4" grpId="0" animBg="1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5" grpId="0"/>
      <p:bldP spid="16" grpId="0">
        <p:tmplLst>
          <p:tmpl>
            <p:tnLst>
              <p:par>
                <p:cTn presetID="10" presetClass="entr" presetSubtype="0" fill="hold" nodeType="after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7" grpId="0" animBg="1">
        <p:tmplLst>
          <p:tmpl>
            <p:tnLst>
              <p:par>
                <p:cTn presetID="10" presetClass="entr" presetSubtype="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8" grpId="0"/>
      <p:bldP spid="19" grpId="0">
        <p:tmplLst>
          <p:tmpl>
            <p:tnLst>
              <p:par>
                <p:cTn presetID="10" presetClass="entr" presetSubtype="0" fill="hold" nodeType="after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0" grpId="0" animBg="1">
        <p:tmplLst>
          <p:tmpl>
            <p:tnLst>
              <p:par>
                <p:cTn presetID="10" presetClass="entr" presetSubtype="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1" grpId="0"/>
      <p:bldP spid="22" grpId="0">
        <p:tmplLst>
          <p:tmpl>
            <p:tnLst>
              <p:par>
                <p:cTn presetID="10" presetClass="entr" presetSubtype="0" fill="hold" nodeType="after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3" grpId="0" animBg="1">
        <p:tmplLst>
          <p:tmpl>
            <p:tnLst>
              <p:par>
                <p:cTn presetID="10" presetClass="entr" presetSubtype="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4" grpId="0"/>
    </p:bldLst>
  </p:timing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ircle Diagra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円/楕円 4"/>
          <p:cNvSpPr/>
          <p:nvPr userDrawn="1"/>
        </p:nvSpPr>
        <p:spPr>
          <a:xfrm>
            <a:off x="5992856" y="2443200"/>
            <a:ext cx="6300700" cy="6300700"/>
          </a:xfrm>
          <a:prstGeom prst="ellipse">
            <a:avLst/>
          </a:prstGeom>
          <a:solidFill>
            <a:schemeClr val="bg1">
              <a:lumMod val="95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" name="円/楕円 10"/>
          <p:cNvSpPr>
            <a:spLocks noChangeAspect="1"/>
          </p:cNvSpPr>
          <p:nvPr userDrawn="1"/>
        </p:nvSpPr>
        <p:spPr>
          <a:xfrm>
            <a:off x="5992856" y="2443200"/>
            <a:ext cx="6300700" cy="6300700"/>
          </a:xfrm>
          <a:prstGeom prst="ellipse">
            <a:avLst/>
          </a:prstGeom>
          <a:solidFill>
            <a:schemeClr val="accent1">
              <a:lumMod val="5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" name="タイトル 1"/>
          <p:cNvSpPr>
            <a:spLocks noGrp="1"/>
          </p:cNvSpPr>
          <p:nvPr>
            <p:ph type="title" hasCustomPrompt="1"/>
          </p:nvPr>
        </p:nvSpPr>
        <p:spPr>
          <a:xfrm>
            <a:off x="637261" y="192950"/>
            <a:ext cx="16741860" cy="1125125"/>
          </a:xfrm>
        </p:spPr>
        <p:txBody>
          <a:bodyPr/>
          <a:lstStyle>
            <a:lvl1pPr>
              <a:defRPr spc="1500" baseline="0"/>
            </a:lvl1pPr>
          </a:lstStyle>
          <a:p>
            <a:r>
              <a:rPr lang="en-US" altLang="ja-JP" dirty="0" smtClean="0"/>
              <a:t>SLIDE TITLE HERE</a:t>
            </a:r>
            <a:endParaRPr kumimoji="1" lang="ja-JP" altLang="en-US" dirty="0"/>
          </a:p>
        </p:txBody>
      </p: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>
          <a:xfrm>
            <a:off x="9413236" y="9591367"/>
            <a:ext cx="7776864" cy="547688"/>
          </a:xfrm>
        </p:spPr>
        <p:txBody>
          <a:bodyPr/>
          <a:lstStyle/>
          <a:p>
            <a:r>
              <a:rPr lang="en-US" smtClean="0"/>
              <a:t>The Power of PowerPoint | thepopp.com</a:t>
            </a:r>
            <a:endParaRPr lang="en-US" dirty="0"/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>
          <a:xfrm>
            <a:off x="17371930" y="9591367"/>
            <a:ext cx="907291" cy="547688"/>
          </a:xfrm>
        </p:spPr>
        <p:txBody>
          <a:bodyPr/>
          <a:lstStyle/>
          <a:p>
            <a:fld id="{387164BF-D67A-46C0-81D2-5BAF67C00C80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10" name="円/楕円 9"/>
          <p:cNvSpPr>
            <a:spLocks noChangeAspect="1"/>
          </p:cNvSpPr>
          <p:nvPr userDrawn="1"/>
        </p:nvSpPr>
        <p:spPr>
          <a:xfrm>
            <a:off x="6399353" y="3256194"/>
            <a:ext cx="5487706" cy="5487706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" name="円/楕円 8"/>
          <p:cNvSpPr>
            <a:spLocks noChangeAspect="1"/>
          </p:cNvSpPr>
          <p:nvPr userDrawn="1"/>
        </p:nvSpPr>
        <p:spPr>
          <a:xfrm>
            <a:off x="6805850" y="4069187"/>
            <a:ext cx="4674713" cy="4674713"/>
          </a:xfrm>
          <a:prstGeom prst="ellipse">
            <a:avLst/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" name="円/楕円 7"/>
          <p:cNvSpPr>
            <a:spLocks noChangeAspect="1"/>
          </p:cNvSpPr>
          <p:nvPr userDrawn="1"/>
        </p:nvSpPr>
        <p:spPr>
          <a:xfrm>
            <a:off x="7212347" y="4882181"/>
            <a:ext cx="3861719" cy="3861719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" name="円/楕円 6"/>
          <p:cNvSpPr/>
          <p:nvPr userDrawn="1"/>
        </p:nvSpPr>
        <p:spPr>
          <a:xfrm>
            <a:off x="7618843" y="5695174"/>
            <a:ext cx="3048726" cy="3048726"/>
          </a:xfrm>
          <a:prstGeom prst="ellipse">
            <a:avLst/>
          </a:prstGeom>
          <a:solidFill>
            <a:schemeClr val="accent1">
              <a:lumMod val="40000"/>
              <a:lumOff val="6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" name="円/楕円 5"/>
          <p:cNvSpPr/>
          <p:nvPr userDrawn="1"/>
        </p:nvSpPr>
        <p:spPr>
          <a:xfrm>
            <a:off x="8025340" y="6508168"/>
            <a:ext cx="2235732" cy="2235732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" name="テキスト プレースホルダー 11"/>
          <p:cNvSpPr>
            <a:spLocks noGrp="1"/>
          </p:cNvSpPr>
          <p:nvPr>
            <p:ph type="body" sz="quarter" idx="18" hasCustomPrompt="1"/>
          </p:nvPr>
        </p:nvSpPr>
        <p:spPr>
          <a:xfrm>
            <a:off x="8013777" y="7337131"/>
            <a:ext cx="2258859" cy="585065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000">
                <a:solidFill>
                  <a:schemeClr val="tx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3" name="テキスト プレースホルダー 11"/>
          <p:cNvSpPr>
            <a:spLocks noGrp="1"/>
          </p:cNvSpPr>
          <p:nvPr>
            <p:ph type="body" sz="quarter" idx="19" hasCustomPrompt="1"/>
          </p:nvPr>
        </p:nvSpPr>
        <p:spPr>
          <a:xfrm>
            <a:off x="8013777" y="5821478"/>
            <a:ext cx="2258859" cy="585065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000">
                <a:solidFill>
                  <a:schemeClr val="tx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4" name="テキスト プレースホルダー 11"/>
          <p:cNvSpPr>
            <a:spLocks noGrp="1"/>
          </p:cNvSpPr>
          <p:nvPr>
            <p:ph type="body" sz="quarter" idx="20" hasCustomPrompt="1"/>
          </p:nvPr>
        </p:nvSpPr>
        <p:spPr>
          <a:xfrm>
            <a:off x="8013777" y="5008485"/>
            <a:ext cx="2258859" cy="585065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000">
                <a:solidFill>
                  <a:schemeClr val="tx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5" name="テキスト プレースホルダー 11"/>
          <p:cNvSpPr>
            <a:spLocks noGrp="1"/>
          </p:cNvSpPr>
          <p:nvPr>
            <p:ph type="body" sz="quarter" idx="21" hasCustomPrompt="1"/>
          </p:nvPr>
        </p:nvSpPr>
        <p:spPr>
          <a:xfrm>
            <a:off x="8013777" y="4141776"/>
            <a:ext cx="2258859" cy="585065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0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6" name="テキスト プレースホルダー 11"/>
          <p:cNvSpPr>
            <a:spLocks noGrp="1"/>
          </p:cNvSpPr>
          <p:nvPr>
            <p:ph type="body" sz="quarter" idx="22" hasCustomPrompt="1"/>
          </p:nvPr>
        </p:nvSpPr>
        <p:spPr>
          <a:xfrm>
            <a:off x="8013777" y="3331686"/>
            <a:ext cx="2258859" cy="585065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0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7" name="テキスト プレースホルダー 11"/>
          <p:cNvSpPr>
            <a:spLocks noGrp="1"/>
          </p:cNvSpPr>
          <p:nvPr>
            <p:ph type="body" sz="quarter" idx="23" hasCustomPrompt="1"/>
          </p:nvPr>
        </p:nvSpPr>
        <p:spPr>
          <a:xfrm>
            <a:off x="8013777" y="2521596"/>
            <a:ext cx="2258859" cy="585065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0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cxnSp>
        <p:nvCxnSpPr>
          <p:cNvPr id="19" name="直線コネクタ 18"/>
          <p:cNvCxnSpPr/>
          <p:nvPr userDrawn="1"/>
        </p:nvCxnSpPr>
        <p:spPr>
          <a:xfrm flipH="1">
            <a:off x="10268332" y="2836631"/>
            <a:ext cx="2617548" cy="0"/>
          </a:xfrm>
          <a:prstGeom prst="line">
            <a:avLst/>
          </a:prstGeom>
          <a:ln w="12700">
            <a:solidFill>
              <a:schemeClr val="accent1">
                <a:lumMod val="50000"/>
              </a:schemeClr>
            </a:solidFill>
            <a:prstDash val="solid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" name="直線コネクタ 21"/>
          <p:cNvCxnSpPr/>
          <p:nvPr userDrawn="1"/>
        </p:nvCxnSpPr>
        <p:spPr>
          <a:xfrm flipH="1">
            <a:off x="5490542" y="3691726"/>
            <a:ext cx="2527539" cy="0"/>
          </a:xfrm>
          <a:prstGeom prst="line">
            <a:avLst/>
          </a:prstGeom>
          <a:ln w="12700">
            <a:solidFill>
              <a:schemeClr val="accent1">
                <a:lumMod val="75000"/>
              </a:schemeClr>
            </a:solidFill>
            <a:prstDash val="solid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" name="直線コネクタ 23"/>
          <p:cNvCxnSpPr/>
          <p:nvPr userDrawn="1"/>
        </p:nvCxnSpPr>
        <p:spPr>
          <a:xfrm flipH="1">
            <a:off x="10358341" y="4501816"/>
            <a:ext cx="2527539" cy="0"/>
          </a:xfrm>
          <a:prstGeom prst="line">
            <a:avLst/>
          </a:prstGeom>
          <a:ln w="12700">
            <a:solidFill>
              <a:schemeClr val="accent1"/>
            </a:solidFill>
            <a:prstDash val="solid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直線コネクタ 24"/>
          <p:cNvCxnSpPr/>
          <p:nvPr userDrawn="1"/>
        </p:nvCxnSpPr>
        <p:spPr>
          <a:xfrm flipH="1">
            <a:off x="5497801" y="5356911"/>
            <a:ext cx="2527539" cy="0"/>
          </a:xfrm>
          <a:prstGeom prst="line">
            <a:avLst/>
          </a:prstGeom>
          <a:ln w="12700">
            <a:solidFill>
              <a:schemeClr val="accent1">
                <a:lumMod val="60000"/>
                <a:lumOff val="40000"/>
              </a:schemeClr>
            </a:solidFill>
            <a:prstDash val="solid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直線コネクタ 25"/>
          <p:cNvCxnSpPr/>
          <p:nvPr userDrawn="1"/>
        </p:nvCxnSpPr>
        <p:spPr>
          <a:xfrm flipH="1">
            <a:off x="10216069" y="6167001"/>
            <a:ext cx="2669811" cy="0"/>
          </a:xfrm>
          <a:prstGeom prst="line">
            <a:avLst/>
          </a:prstGeom>
          <a:ln w="12700">
            <a:solidFill>
              <a:schemeClr val="accent1">
                <a:lumMod val="40000"/>
                <a:lumOff val="60000"/>
              </a:schemeClr>
            </a:solidFill>
            <a:prstDash val="solid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直線コネクタ 27"/>
          <p:cNvCxnSpPr/>
          <p:nvPr userDrawn="1"/>
        </p:nvCxnSpPr>
        <p:spPr>
          <a:xfrm flipH="1">
            <a:off x="5497801" y="6977091"/>
            <a:ext cx="2925325" cy="0"/>
          </a:xfrm>
          <a:prstGeom prst="line">
            <a:avLst/>
          </a:prstGeom>
          <a:ln w="12700">
            <a:solidFill>
              <a:schemeClr val="accent1">
                <a:lumMod val="20000"/>
                <a:lumOff val="80000"/>
              </a:schemeClr>
            </a:solidFill>
            <a:prstDash val="solid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テキスト プレースホルダー 11"/>
          <p:cNvSpPr>
            <a:spLocks noGrp="1"/>
          </p:cNvSpPr>
          <p:nvPr>
            <p:ph type="body" sz="quarter" idx="24" hasCustomPrompt="1"/>
          </p:nvPr>
        </p:nvSpPr>
        <p:spPr>
          <a:xfrm>
            <a:off x="13013636" y="3017852"/>
            <a:ext cx="4860540" cy="898900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spcBef>
                <a:spcPts val="0"/>
              </a:spcBef>
              <a:defRPr sz="18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3" name="テキスト プレースホルダー 11"/>
          <p:cNvSpPr>
            <a:spLocks noGrp="1"/>
          </p:cNvSpPr>
          <p:nvPr>
            <p:ph type="body" sz="quarter" idx="25" hasCustomPrompt="1"/>
          </p:nvPr>
        </p:nvSpPr>
        <p:spPr>
          <a:xfrm>
            <a:off x="13013636" y="2476591"/>
            <a:ext cx="4860540" cy="645023"/>
          </a:xfrm>
        </p:spPr>
        <p:txBody>
          <a:bodyPr anchor="b">
            <a:noAutofit/>
          </a:bodyPr>
          <a:lstStyle>
            <a:lvl1pPr algn="l">
              <a:lnSpc>
                <a:spcPct val="120000"/>
              </a:lnSpc>
              <a:defRPr sz="24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4" name="テキスト プレースホルダー 11"/>
          <p:cNvSpPr>
            <a:spLocks noGrp="1"/>
          </p:cNvSpPr>
          <p:nvPr>
            <p:ph type="body" sz="quarter" idx="26" hasCustomPrompt="1"/>
          </p:nvPr>
        </p:nvSpPr>
        <p:spPr>
          <a:xfrm>
            <a:off x="13013636" y="4683037"/>
            <a:ext cx="4860540" cy="898900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spcBef>
                <a:spcPts val="0"/>
              </a:spcBef>
              <a:defRPr sz="18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5" name="テキスト プレースホルダー 11"/>
          <p:cNvSpPr>
            <a:spLocks noGrp="1"/>
          </p:cNvSpPr>
          <p:nvPr>
            <p:ph type="body" sz="quarter" idx="27" hasCustomPrompt="1"/>
          </p:nvPr>
        </p:nvSpPr>
        <p:spPr>
          <a:xfrm>
            <a:off x="13013636" y="4141776"/>
            <a:ext cx="4860540" cy="645023"/>
          </a:xfrm>
        </p:spPr>
        <p:txBody>
          <a:bodyPr anchor="b">
            <a:noAutofit/>
          </a:bodyPr>
          <a:lstStyle>
            <a:lvl1pPr algn="l">
              <a:lnSpc>
                <a:spcPct val="120000"/>
              </a:lnSpc>
              <a:defRPr sz="24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6" name="テキスト プレースホルダー 11"/>
          <p:cNvSpPr>
            <a:spLocks noGrp="1"/>
          </p:cNvSpPr>
          <p:nvPr>
            <p:ph type="body" sz="quarter" idx="28" hasCustomPrompt="1"/>
          </p:nvPr>
        </p:nvSpPr>
        <p:spPr>
          <a:xfrm>
            <a:off x="13013636" y="6348221"/>
            <a:ext cx="4860540" cy="898900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spcBef>
                <a:spcPts val="0"/>
              </a:spcBef>
              <a:defRPr sz="18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7" name="テキスト プレースホルダー 11"/>
          <p:cNvSpPr>
            <a:spLocks noGrp="1"/>
          </p:cNvSpPr>
          <p:nvPr>
            <p:ph type="body" sz="quarter" idx="29" hasCustomPrompt="1"/>
          </p:nvPr>
        </p:nvSpPr>
        <p:spPr>
          <a:xfrm>
            <a:off x="13013636" y="5806960"/>
            <a:ext cx="4860540" cy="645023"/>
          </a:xfrm>
        </p:spPr>
        <p:txBody>
          <a:bodyPr anchor="b">
            <a:noAutofit/>
          </a:bodyPr>
          <a:lstStyle>
            <a:lvl1pPr algn="l">
              <a:lnSpc>
                <a:spcPct val="120000"/>
              </a:lnSpc>
              <a:defRPr sz="24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8" name="テキスト プレースホルダー 11"/>
          <p:cNvSpPr>
            <a:spLocks noGrp="1"/>
          </p:cNvSpPr>
          <p:nvPr>
            <p:ph type="body" sz="quarter" idx="30" hasCustomPrompt="1"/>
          </p:nvPr>
        </p:nvSpPr>
        <p:spPr>
          <a:xfrm>
            <a:off x="637261" y="3885412"/>
            <a:ext cx="4860540" cy="898900"/>
          </a:xfrm>
        </p:spPr>
        <p:txBody>
          <a:bodyPr anchor="t">
            <a:noAutofit/>
          </a:bodyPr>
          <a:lstStyle>
            <a:lvl1pPr algn="r">
              <a:lnSpc>
                <a:spcPct val="120000"/>
              </a:lnSpc>
              <a:spcBef>
                <a:spcPts val="0"/>
              </a:spcBef>
              <a:defRPr sz="18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9" name="テキスト プレースホルダー 11"/>
          <p:cNvSpPr>
            <a:spLocks noGrp="1"/>
          </p:cNvSpPr>
          <p:nvPr>
            <p:ph type="body" sz="quarter" idx="31" hasCustomPrompt="1"/>
          </p:nvPr>
        </p:nvSpPr>
        <p:spPr>
          <a:xfrm>
            <a:off x="637261" y="3344151"/>
            <a:ext cx="4860540" cy="645023"/>
          </a:xfrm>
        </p:spPr>
        <p:txBody>
          <a:bodyPr anchor="b">
            <a:noAutofit/>
          </a:bodyPr>
          <a:lstStyle>
            <a:lvl1pPr algn="r">
              <a:lnSpc>
                <a:spcPct val="120000"/>
              </a:lnSpc>
              <a:defRPr sz="24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40" name="テキスト プレースホルダー 11"/>
          <p:cNvSpPr>
            <a:spLocks noGrp="1"/>
          </p:cNvSpPr>
          <p:nvPr>
            <p:ph type="body" sz="quarter" idx="32" hasCustomPrompt="1"/>
          </p:nvPr>
        </p:nvSpPr>
        <p:spPr>
          <a:xfrm>
            <a:off x="637261" y="5550597"/>
            <a:ext cx="4860540" cy="898900"/>
          </a:xfrm>
        </p:spPr>
        <p:txBody>
          <a:bodyPr anchor="t">
            <a:noAutofit/>
          </a:bodyPr>
          <a:lstStyle>
            <a:lvl1pPr algn="r">
              <a:lnSpc>
                <a:spcPct val="120000"/>
              </a:lnSpc>
              <a:spcBef>
                <a:spcPts val="0"/>
              </a:spcBef>
              <a:defRPr sz="18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41" name="テキスト プレースホルダー 11"/>
          <p:cNvSpPr>
            <a:spLocks noGrp="1"/>
          </p:cNvSpPr>
          <p:nvPr>
            <p:ph type="body" sz="quarter" idx="33" hasCustomPrompt="1"/>
          </p:nvPr>
        </p:nvSpPr>
        <p:spPr>
          <a:xfrm>
            <a:off x="637261" y="5009336"/>
            <a:ext cx="4860540" cy="645023"/>
          </a:xfrm>
        </p:spPr>
        <p:txBody>
          <a:bodyPr anchor="b">
            <a:noAutofit/>
          </a:bodyPr>
          <a:lstStyle>
            <a:lvl1pPr algn="r">
              <a:lnSpc>
                <a:spcPct val="120000"/>
              </a:lnSpc>
              <a:defRPr sz="24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42" name="テキスト プレースホルダー 11"/>
          <p:cNvSpPr>
            <a:spLocks noGrp="1"/>
          </p:cNvSpPr>
          <p:nvPr>
            <p:ph type="body" sz="quarter" idx="34" hasCustomPrompt="1"/>
          </p:nvPr>
        </p:nvSpPr>
        <p:spPr>
          <a:xfrm>
            <a:off x="637261" y="7215781"/>
            <a:ext cx="4860540" cy="898900"/>
          </a:xfrm>
        </p:spPr>
        <p:txBody>
          <a:bodyPr anchor="t">
            <a:noAutofit/>
          </a:bodyPr>
          <a:lstStyle>
            <a:lvl1pPr algn="r">
              <a:lnSpc>
                <a:spcPct val="120000"/>
              </a:lnSpc>
              <a:spcBef>
                <a:spcPts val="0"/>
              </a:spcBef>
              <a:defRPr sz="18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43" name="テキスト プレースホルダー 11"/>
          <p:cNvSpPr>
            <a:spLocks noGrp="1"/>
          </p:cNvSpPr>
          <p:nvPr>
            <p:ph type="body" sz="quarter" idx="35" hasCustomPrompt="1"/>
          </p:nvPr>
        </p:nvSpPr>
        <p:spPr>
          <a:xfrm>
            <a:off x="637261" y="6674520"/>
            <a:ext cx="4860540" cy="645023"/>
          </a:xfrm>
        </p:spPr>
        <p:txBody>
          <a:bodyPr anchor="b">
            <a:noAutofit/>
          </a:bodyPr>
          <a:lstStyle>
            <a:lvl1pPr algn="r">
              <a:lnSpc>
                <a:spcPct val="120000"/>
              </a:lnSpc>
              <a:defRPr sz="24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28441073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8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2000"/>
                            </p:stCondLst>
                            <p:childTnLst>
                              <p:par>
                                <p:cTn id="2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2500"/>
                            </p:stCondLst>
                            <p:childTnLst>
                              <p:par>
                                <p:cTn id="34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6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3000"/>
                            </p:stCondLst>
                            <p:childTnLst>
                              <p:par>
                                <p:cTn id="3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3500"/>
                            </p:stCondLst>
                            <p:childTnLst>
                              <p:par>
                                <p:cTn id="4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4000"/>
                            </p:stCondLst>
                            <p:childTnLst>
                              <p:par>
                                <p:cTn id="52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54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4500"/>
                            </p:stCondLst>
                            <p:childTnLst>
                              <p:par>
                                <p:cTn id="5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5000"/>
                            </p:stCondLst>
                            <p:childTnLst>
                              <p:par>
                                <p:cTn id="6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8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9" fill="hold">
                            <p:stCondLst>
                              <p:cond delay="5500"/>
                            </p:stCondLst>
                            <p:childTnLst>
                              <p:par>
                                <p:cTn id="70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2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6000"/>
                            </p:stCondLst>
                            <p:childTnLst>
                              <p:par>
                                <p:cTn id="7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6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9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0" fill="hold">
                            <p:stCondLst>
                              <p:cond delay="6500"/>
                            </p:stCondLst>
                            <p:childTnLst>
                              <p:par>
                                <p:cTn id="8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3" dur="5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6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7000"/>
                            </p:stCondLst>
                            <p:childTnLst>
                              <p:par>
                                <p:cTn id="88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90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7500"/>
                            </p:stCondLst>
                            <p:childTnLst>
                              <p:par>
                                <p:cTn id="9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4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7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8" fill="hold">
                            <p:stCondLst>
                              <p:cond delay="8000"/>
                            </p:stCondLst>
                            <p:childTnLst>
                              <p:par>
                                <p:cTn id="9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1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4" dur="500"/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5" fill="hold">
                            <p:stCondLst>
                              <p:cond delay="8500"/>
                            </p:stCondLst>
                            <p:childTnLst>
                              <p:par>
                                <p:cTn id="106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8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>
                            <p:stCondLst>
                              <p:cond delay="9000"/>
                            </p:stCondLst>
                            <p:childTnLst>
                              <p:par>
                                <p:cTn id="11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2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5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11" grpId="0" animBg="1"/>
      <p:bldP spid="10" grpId="0" animBg="1"/>
      <p:bldP spid="9" grpId="0" animBg="1"/>
      <p:bldP spid="8" grpId="0" animBg="1"/>
      <p:bldP spid="7" grpId="0" animBg="1"/>
      <p:bldP spid="6" grpId="0" animBg="1"/>
      <p:bldP spid="12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3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4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5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6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7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2" grpId="0"/>
      <p:bldP spid="33" grpId="0"/>
      <p:bldP spid="34" grpId="0"/>
      <p:bldP spid="35" grpId="0"/>
      <p:bldP spid="36" grpId="0"/>
      <p:bldP spid="37" grpId="0"/>
      <p:bldP spid="38" grpId="0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9" grpId="0">
        <p:tmplLst>
          <p:tmpl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0" grpId="0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4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1" grpId="0">
        <p:tmplLst>
          <p:tmpl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4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2" grpId="0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4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3" grpId="0">
        <p:tmplLst>
          <p:tmpl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43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59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ユーザー設定レイアウ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en-US" altLang="ja-JP" dirty="0" smtClean="0"/>
              <a:t>SLIDE TITLE HERE</a:t>
            </a:r>
            <a:endParaRPr kumimoji="1" lang="ja-JP" altLang="en-US" dirty="0"/>
          </a:p>
        </p:txBody>
      </p: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  <a:alpha val="70000"/>
                  </a:prstClr>
                </a:solidFill>
              </a:rPr>
              <a:t>The Power of PowerPoint | thepopp.com</a:t>
            </a:r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87164BF-D67A-46C0-81D2-5BAF67C00C80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  <p:grpSp>
        <p:nvGrpSpPr>
          <p:cNvPr id="7" name="グループ化 25"/>
          <p:cNvGrpSpPr/>
          <p:nvPr userDrawn="1"/>
        </p:nvGrpSpPr>
        <p:grpSpPr>
          <a:xfrm>
            <a:off x="7952769" y="2287309"/>
            <a:ext cx="3234708" cy="3259869"/>
            <a:chOff x="3775000" y="2576471"/>
            <a:chExt cx="5088444" cy="5128022"/>
          </a:xfrm>
          <a:solidFill>
            <a:schemeClr val="accent1">
              <a:lumMod val="60000"/>
              <a:lumOff val="40000"/>
            </a:schemeClr>
          </a:solidFill>
        </p:grpSpPr>
        <p:sp>
          <p:nvSpPr>
            <p:cNvPr id="5" name="ドーナツ 4"/>
            <p:cNvSpPr/>
            <p:nvPr userDrawn="1"/>
          </p:nvSpPr>
          <p:spPr>
            <a:xfrm>
              <a:off x="4282666" y="3118275"/>
              <a:ext cx="4050450" cy="4050450"/>
            </a:xfrm>
            <a:prstGeom prst="donut">
              <a:avLst>
                <a:gd name="adj" fmla="val 10789"/>
              </a:avLst>
            </a:prstGeom>
            <a:grpFill/>
            <a:ln w="98425" cmpd="thinThick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>
                <a:solidFill>
                  <a:prstClr val="black"/>
                </a:solidFill>
              </a:endParaRPr>
            </a:p>
          </p:txBody>
        </p:sp>
        <p:sp>
          <p:nvSpPr>
            <p:cNvPr id="6" name="台形 5"/>
            <p:cNvSpPr/>
            <p:nvPr userDrawn="1"/>
          </p:nvSpPr>
          <p:spPr>
            <a:xfrm>
              <a:off x="5919624" y="2576471"/>
              <a:ext cx="776534" cy="898904"/>
            </a:xfrm>
            <a:prstGeom prst="trapezoid">
              <a:avLst/>
            </a:prstGeom>
            <a:grpFill/>
            <a:ln w="98425" cmpd="thinThick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  <p:sp>
          <p:nvSpPr>
            <p:cNvPr id="10" name="台形 9"/>
            <p:cNvSpPr/>
            <p:nvPr userDrawn="1"/>
          </p:nvSpPr>
          <p:spPr>
            <a:xfrm rot="10800000">
              <a:off x="5919624" y="6764875"/>
              <a:ext cx="776534" cy="898904"/>
            </a:xfrm>
            <a:prstGeom prst="trapezoid">
              <a:avLst/>
            </a:prstGeom>
            <a:grpFill/>
            <a:ln w="98425" cmpd="thinThick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  <p:grpSp>
          <p:nvGrpSpPr>
            <p:cNvPr id="8" name="グループ化 12"/>
            <p:cNvGrpSpPr/>
            <p:nvPr userDrawn="1"/>
          </p:nvGrpSpPr>
          <p:grpSpPr>
            <a:xfrm rot="8683707">
              <a:off x="5919624" y="2599846"/>
              <a:ext cx="776534" cy="5087308"/>
              <a:chOff x="9953296" y="2728871"/>
              <a:chExt cx="776534" cy="5087308"/>
            </a:xfrm>
            <a:grpFill/>
          </p:grpSpPr>
          <p:sp>
            <p:nvSpPr>
              <p:cNvPr id="11" name="台形 10"/>
              <p:cNvSpPr/>
              <p:nvPr userDrawn="1"/>
            </p:nvSpPr>
            <p:spPr>
              <a:xfrm>
                <a:off x="9953296" y="2728871"/>
                <a:ext cx="776534" cy="898904"/>
              </a:xfrm>
              <a:prstGeom prst="trapezoid">
                <a:avLst/>
              </a:prstGeom>
              <a:grpFill/>
              <a:ln w="98425" cmpd="thinThick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12" name="台形 11"/>
              <p:cNvSpPr/>
              <p:nvPr userDrawn="1"/>
            </p:nvSpPr>
            <p:spPr>
              <a:xfrm rot="10800000">
                <a:off x="9953296" y="6917275"/>
                <a:ext cx="776534" cy="898904"/>
              </a:xfrm>
              <a:prstGeom prst="trapezoid">
                <a:avLst/>
              </a:prstGeom>
              <a:grpFill/>
              <a:ln w="98425" cmpd="thinThick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9" name="グループ化 15"/>
            <p:cNvGrpSpPr/>
            <p:nvPr userDrawn="1"/>
          </p:nvGrpSpPr>
          <p:grpSpPr>
            <a:xfrm rot="6486146">
              <a:off x="5930387" y="2598115"/>
              <a:ext cx="776534" cy="5087308"/>
              <a:chOff x="9953296" y="2728871"/>
              <a:chExt cx="776534" cy="5087308"/>
            </a:xfrm>
            <a:grpFill/>
          </p:grpSpPr>
          <p:sp>
            <p:nvSpPr>
              <p:cNvPr id="17" name="台形 16"/>
              <p:cNvSpPr/>
              <p:nvPr userDrawn="1"/>
            </p:nvSpPr>
            <p:spPr>
              <a:xfrm>
                <a:off x="9953296" y="2728871"/>
                <a:ext cx="776534" cy="898904"/>
              </a:xfrm>
              <a:prstGeom prst="trapezoid">
                <a:avLst/>
              </a:prstGeom>
              <a:grpFill/>
              <a:ln w="98425" cmpd="thinThick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18" name="台形 17"/>
              <p:cNvSpPr/>
              <p:nvPr userDrawn="1"/>
            </p:nvSpPr>
            <p:spPr>
              <a:xfrm rot="10800000">
                <a:off x="9953296" y="6917275"/>
                <a:ext cx="776534" cy="898904"/>
              </a:xfrm>
              <a:prstGeom prst="trapezoid">
                <a:avLst/>
              </a:prstGeom>
              <a:grpFill/>
              <a:ln w="98425" cmpd="thinThick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13" name="グループ化 18"/>
            <p:cNvGrpSpPr/>
            <p:nvPr userDrawn="1"/>
          </p:nvGrpSpPr>
          <p:grpSpPr>
            <a:xfrm rot="4265237">
              <a:off x="5931523" y="2576485"/>
              <a:ext cx="776534" cy="5087308"/>
              <a:chOff x="9953296" y="2728871"/>
              <a:chExt cx="776534" cy="5087308"/>
            </a:xfrm>
            <a:grpFill/>
          </p:grpSpPr>
          <p:sp>
            <p:nvSpPr>
              <p:cNvPr id="20" name="台形 19"/>
              <p:cNvSpPr/>
              <p:nvPr userDrawn="1"/>
            </p:nvSpPr>
            <p:spPr>
              <a:xfrm>
                <a:off x="9953296" y="2728871"/>
                <a:ext cx="776534" cy="898904"/>
              </a:xfrm>
              <a:prstGeom prst="trapezoid">
                <a:avLst/>
              </a:prstGeom>
              <a:grpFill/>
              <a:ln w="98425" cmpd="thinThick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21" name="台形 20"/>
              <p:cNvSpPr/>
              <p:nvPr userDrawn="1"/>
            </p:nvSpPr>
            <p:spPr>
              <a:xfrm rot="10800000">
                <a:off x="9953296" y="6917275"/>
                <a:ext cx="776534" cy="898904"/>
              </a:xfrm>
              <a:prstGeom prst="trapezoid">
                <a:avLst/>
              </a:prstGeom>
              <a:grpFill/>
              <a:ln w="98425" cmpd="thinThick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14" name="グループ化 21"/>
            <p:cNvGrpSpPr/>
            <p:nvPr userDrawn="1"/>
          </p:nvGrpSpPr>
          <p:grpSpPr>
            <a:xfrm rot="2213029">
              <a:off x="5911663" y="2617185"/>
              <a:ext cx="776534" cy="5087308"/>
              <a:chOff x="9953296" y="2728871"/>
              <a:chExt cx="776534" cy="5087308"/>
            </a:xfrm>
            <a:grpFill/>
          </p:grpSpPr>
          <p:sp>
            <p:nvSpPr>
              <p:cNvPr id="23" name="台形 22"/>
              <p:cNvSpPr/>
              <p:nvPr userDrawn="1"/>
            </p:nvSpPr>
            <p:spPr>
              <a:xfrm>
                <a:off x="9953296" y="2728871"/>
                <a:ext cx="776534" cy="898904"/>
              </a:xfrm>
              <a:prstGeom prst="trapezoid">
                <a:avLst/>
              </a:prstGeom>
              <a:grpFill/>
              <a:ln w="98425" cmpd="thinThick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24" name="台形 23"/>
              <p:cNvSpPr/>
              <p:nvPr userDrawn="1"/>
            </p:nvSpPr>
            <p:spPr>
              <a:xfrm rot="10800000">
                <a:off x="9953296" y="6917275"/>
                <a:ext cx="776534" cy="898904"/>
              </a:xfrm>
              <a:prstGeom prst="trapezoid">
                <a:avLst/>
              </a:prstGeom>
              <a:grpFill/>
              <a:ln w="98425" cmpd="thinThick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>
                  <a:solidFill>
                    <a:prstClr val="white"/>
                  </a:solidFill>
                </a:endParaRPr>
              </a:p>
            </p:txBody>
          </p:sp>
        </p:grpSp>
      </p:grpSp>
      <p:grpSp>
        <p:nvGrpSpPr>
          <p:cNvPr id="15" name="グループ化 26"/>
          <p:cNvGrpSpPr/>
          <p:nvPr userDrawn="1"/>
        </p:nvGrpSpPr>
        <p:grpSpPr>
          <a:xfrm>
            <a:off x="10821438" y="4862070"/>
            <a:ext cx="1954027" cy="1969226"/>
            <a:chOff x="3775000" y="2576471"/>
            <a:chExt cx="5088444" cy="5128022"/>
          </a:xfrm>
          <a:solidFill>
            <a:schemeClr val="accent1">
              <a:lumMod val="60000"/>
              <a:lumOff val="40000"/>
            </a:schemeClr>
          </a:solidFill>
        </p:grpSpPr>
        <p:sp>
          <p:nvSpPr>
            <p:cNvPr id="28" name="ドーナツ 27"/>
            <p:cNvSpPr/>
            <p:nvPr userDrawn="1"/>
          </p:nvSpPr>
          <p:spPr>
            <a:xfrm>
              <a:off x="4282666" y="3118275"/>
              <a:ext cx="4050450" cy="4050450"/>
            </a:xfrm>
            <a:prstGeom prst="donut">
              <a:avLst>
                <a:gd name="adj" fmla="val 10789"/>
              </a:avLst>
            </a:prstGeom>
            <a:grpFill/>
            <a:ln w="98425" cmpd="thinThick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>
                <a:solidFill>
                  <a:prstClr val="black"/>
                </a:solidFill>
              </a:endParaRPr>
            </a:p>
          </p:txBody>
        </p:sp>
        <p:sp>
          <p:nvSpPr>
            <p:cNvPr id="29" name="台形 28"/>
            <p:cNvSpPr/>
            <p:nvPr userDrawn="1"/>
          </p:nvSpPr>
          <p:spPr>
            <a:xfrm>
              <a:off x="5919624" y="2576471"/>
              <a:ext cx="776534" cy="898904"/>
            </a:xfrm>
            <a:prstGeom prst="trapezoid">
              <a:avLst/>
            </a:prstGeom>
            <a:grpFill/>
            <a:ln w="98425" cmpd="thinThick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  <p:sp>
          <p:nvSpPr>
            <p:cNvPr id="30" name="台形 29"/>
            <p:cNvSpPr/>
            <p:nvPr userDrawn="1"/>
          </p:nvSpPr>
          <p:spPr>
            <a:xfrm rot="10800000">
              <a:off x="5919624" y="6764875"/>
              <a:ext cx="776534" cy="898904"/>
            </a:xfrm>
            <a:prstGeom prst="trapezoid">
              <a:avLst/>
            </a:prstGeom>
            <a:grpFill/>
            <a:ln w="98425" cmpd="thinThick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  <p:grpSp>
          <p:nvGrpSpPr>
            <p:cNvPr id="16" name="グループ化 30"/>
            <p:cNvGrpSpPr/>
            <p:nvPr userDrawn="1"/>
          </p:nvGrpSpPr>
          <p:grpSpPr>
            <a:xfrm rot="8683707">
              <a:off x="5919624" y="2599846"/>
              <a:ext cx="776534" cy="5087308"/>
              <a:chOff x="9953296" y="2728871"/>
              <a:chExt cx="776534" cy="5087308"/>
            </a:xfrm>
            <a:grpFill/>
          </p:grpSpPr>
          <p:sp>
            <p:nvSpPr>
              <p:cNvPr id="41" name="台形 40"/>
              <p:cNvSpPr/>
              <p:nvPr userDrawn="1"/>
            </p:nvSpPr>
            <p:spPr>
              <a:xfrm>
                <a:off x="9953296" y="2728871"/>
                <a:ext cx="776534" cy="898904"/>
              </a:xfrm>
              <a:prstGeom prst="trapezoid">
                <a:avLst/>
              </a:prstGeom>
              <a:grpFill/>
              <a:ln w="98425" cmpd="thinThick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42" name="台形 41"/>
              <p:cNvSpPr/>
              <p:nvPr userDrawn="1"/>
            </p:nvSpPr>
            <p:spPr>
              <a:xfrm rot="10800000">
                <a:off x="9953296" y="6917275"/>
                <a:ext cx="776534" cy="898904"/>
              </a:xfrm>
              <a:prstGeom prst="trapezoid">
                <a:avLst/>
              </a:prstGeom>
              <a:grpFill/>
              <a:ln w="98425" cmpd="thinThick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19" name="グループ化 31"/>
            <p:cNvGrpSpPr/>
            <p:nvPr userDrawn="1"/>
          </p:nvGrpSpPr>
          <p:grpSpPr>
            <a:xfrm rot="6486146">
              <a:off x="5930387" y="2598115"/>
              <a:ext cx="776534" cy="5087308"/>
              <a:chOff x="9953296" y="2728871"/>
              <a:chExt cx="776534" cy="5087308"/>
            </a:xfrm>
            <a:grpFill/>
          </p:grpSpPr>
          <p:sp>
            <p:nvSpPr>
              <p:cNvPr id="39" name="台形 38"/>
              <p:cNvSpPr/>
              <p:nvPr userDrawn="1"/>
            </p:nvSpPr>
            <p:spPr>
              <a:xfrm>
                <a:off x="9953296" y="2728871"/>
                <a:ext cx="776534" cy="898904"/>
              </a:xfrm>
              <a:prstGeom prst="trapezoid">
                <a:avLst/>
              </a:prstGeom>
              <a:grpFill/>
              <a:ln w="98425" cmpd="thinThick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40" name="台形 39"/>
              <p:cNvSpPr/>
              <p:nvPr userDrawn="1"/>
            </p:nvSpPr>
            <p:spPr>
              <a:xfrm rot="10800000">
                <a:off x="9953296" y="6917275"/>
                <a:ext cx="776534" cy="898904"/>
              </a:xfrm>
              <a:prstGeom prst="trapezoid">
                <a:avLst/>
              </a:prstGeom>
              <a:grpFill/>
              <a:ln w="98425" cmpd="thinThick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22" name="グループ化 32"/>
            <p:cNvGrpSpPr/>
            <p:nvPr userDrawn="1"/>
          </p:nvGrpSpPr>
          <p:grpSpPr>
            <a:xfrm rot="4265237">
              <a:off x="5931523" y="2576485"/>
              <a:ext cx="776534" cy="5087308"/>
              <a:chOff x="9953296" y="2728871"/>
              <a:chExt cx="776534" cy="5087308"/>
            </a:xfrm>
            <a:grpFill/>
          </p:grpSpPr>
          <p:sp>
            <p:nvSpPr>
              <p:cNvPr id="37" name="台形 36"/>
              <p:cNvSpPr/>
              <p:nvPr userDrawn="1"/>
            </p:nvSpPr>
            <p:spPr>
              <a:xfrm>
                <a:off x="9953296" y="2728871"/>
                <a:ext cx="776534" cy="898904"/>
              </a:xfrm>
              <a:prstGeom prst="trapezoid">
                <a:avLst/>
              </a:prstGeom>
              <a:grpFill/>
              <a:ln w="98425" cmpd="thinThick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38" name="台形 37"/>
              <p:cNvSpPr/>
              <p:nvPr userDrawn="1"/>
            </p:nvSpPr>
            <p:spPr>
              <a:xfrm rot="10800000">
                <a:off x="9953296" y="6917275"/>
                <a:ext cx="776534" cy="898904"/>
              </a:xfrm>
              <a:prstGeom prst="trapezoid">
                <a:avLst/>
              </a:prstGeom>
              <a:grpFill/>
              <a:ln w="98425" cmpd="thinThick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25" name="グループ化 33"/>
            <p:cNvGrpSpPr/>
            <p:nvPr userDrawn="1"/>
          </p:nvGrpSpPr>
          <p:grpSpPr>
            <a:xfrm rot="2213029">
              <a:off x="5911663" y="2617185"/>
              <a:ext cx="776534" cy="5087308"/>
              <a:chOff x="9953296" y="2728871"/>
              <a:chExt cx="776534" cy="5087308"/>
            </a:xfrm>
            <a:grpFill/>
          </p:grpSpPr>
          <p:sp>
            <p:nvSpPr>
              <p:cNvPr id="35" name="台形 34"/>
              <p:cNvSpPr/>
              <p:nvPr userDrawn="1"/>
            </p:nvSpPr>
            <p:spPr>
              <a:xfrm>
                <a:off x="9953296" y="2728871"/>
                <a:ext cx="776534" cy="898904"/>
              </a:xfrm>
              <a:prstGeom prst="trapezoid">
                <a:avLst/>
              </a:prstGeom>
              <a:grpFill/>
              <a:ln w="98425" cmpd="thinThick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36" name="台形 35"/>
              <p:cNvSpPr/>
              <p:nvPr userDrawn="1"/>
            </p:nvSpPr>
            <p:spPr>
              <a:xfrm rot="10800000">
                <a:off x="9953296" y="6917275"/>
                <a:ext cx="776534" cy="898904"/>
              </a:xfrm>
              <a:prstGeom prst="trapezoid">
                <a:avLst/>
              </a:prstGeom>
              <a:grpFill/>
              <a:ln w="98425" cmpd="thinThick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>
                  <a:solidFill>
                    <a:prstClr val="white"/>
                  </a:solidFill>
                </a:endParaRPr>
              </a:p>
            </p:txBody>
          </p:sp>
        </p:grpSp>
      </p:grpSp>
      <p:grpSp>
        <p:nvGrpSpPr>
          <p:cNvPr id="26" name="グループ化 42"/>
          <p:cNvGrpSpPr/>
          <p:nvPr userDrawn="1"/>
        </p:nvGrpSpPr>
        <p:grpSpPr>
          <a:xfrm>
            <a:off x="6720664" y="5228491"/>
            <a:ext cx="2475236" cy="2494489"/>
            <a:chOff x="3775000" y="2576471"/>
            <a:chExt cx="5088444" cy="5128022"/>
          </a:xfrm>
          <a:solidFill>
            <a:schemeClr val="accent1">
              <a:lumMod val="60000"/>
              <a:lumOff val="40000"/>
            </a:schemeClr>
          </a:solidFill>
        </p:grpSpPr>
        <p:sp>
          <p:nvSpPr>
            <p:cNvPr id="44" name="ドーナツ 43"/>
            <p:cNvSpPr/>
            <p:nvPr userDrawn="1"/>
          </p:nvSpPr>
          <p:spPr>
            <a:xfrm>
              <a:off x="4282666" y="3118275"/>
              <a:ext cx="4050450" cy="4050450"/>
            </a:xfrm>
            <a:prstGeom prst="donut">
              <a:avLst>
                <a:gd name="adj" fmla="val 10789"/>
              </a:avLst>
            </a:prstGeom>
            <a:grpFill/>
            <a:ln w="98425" cmpd="thinThick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>
                <a:solidFill>
                  <a:prstClr val="black"/>
                </a:solidFill>
              </a:endParaRPr>
            </a:p>
          </p:txBody>
        </p:sp>
        <p:sp>
          <p:nvSpPr>
            <p:cNvPr id="45" name="台形 44"/>
            <p:cNvSpPr/>
            <p:nvPr userDrawn="1"/>
          </p:nvSpPr>
          <p:spPr>
            <a:xfrm>
              <a:off x="5919624" y="2576471"/>
              <a:ext cx="776534" cy="898904"/>
            </a:xfrm>
            <a:prstGeom prst="trapezoid">
              <a:avLst/>
            </a:prstGeom>
            <a:grpFill/>
            <a:ln w="98425" cmpd="thinThick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  <p:sp>
          <p:nvSpPr>
            <p:cNvPr id="46" name="台形 45"/>
            <p:cNvSpPr/>
            <p:nvPr userDrawn="1"/>
          </p:nvSpPr>
          <p:spPr>
            <a:xfrm rot="10800000">
              <a:off x="5919624" y="6764875"/>
              <a:ext cx="776534" cy="898904"/>
            </a:xfrm>
            <a:prstGeom prst="trapezoid">
              <a:avLst/>
            </a:prstGeom>
            <a:grpFill/>
            <a:ln w="98425" cmpd="thinThick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  <p:grpSp>
          <p:nvGrpSpPr>
            <p:cNvPr id="27" name="グループ化 46"/>
            <p:cNvGrpSpPr/>
            <p:nvPr userDrawn="1"/>
          </p:nvGrpSpPr>
          <p:grpSpPr>
            <a:xfrm rot="8683707">
              <a:off x="5919624" y="2599846"/>
              <a:ext cx="776534" cy="5087308"/>
              <a:chOff x="9953296" y="2728871"/>
              <a:chExt cx="776534" cy="5087308"/>
            </a:xfrm>
            <a:grpFill/>
          </p:grpSpPr>
          <p:sp>
            <p:nvSpPr>
              <p:cNvPr id="57" name="台形 56"/>
              <p:cNvSpPr/>
              <p:nvPr userDrawn="1"/>
            </p:nvSpPr>
            <p:spPr>
              <a:xfrm>
                <a:off x="9953296" y="2728871"/>
                <a:ext cx="776534" cy="898904"/>
              </a:xfrm>
              <a:prstGeom prst="trapezoid">
                <a:avLst/>
              </a:prstGeom>
              <a:grpFill/>
              <a:ln w="98425" cmpd="thinThick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58" name="台形 57"/>
              <p:cNvSpPr/>
              <p:nvPr userDrawn="1"/>
            </p:nvSpPr>
            <p:spPr>
              <a:xfrm rot="10800000">
                <a:off x="9953296" y="6917275"/>
                <a:ext cx="776534" cy="898904"/>
              </a:xfrm>
              <a:prstGeom prst="trapezoid">
                <a:avLst/>
              </a:prstGeom>
              <a:grpFill/>
              <a:ln w="98425" cmpd="thinThick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31" name="グループ化 47"/>
            <p:cNvGrpSpPr/>
            <p:nvPr userDrawn="1"/>
          </p:nvGrpSpPr>
          <p:grpSpPr>
            <a:xfrm rot="6486146">
              <a:off x="5930387" y="2598115"/>
              <a:ext cx="776534" cy="5087308"/>
              <a:chOff x="9953296" y="2728871"/>
              <a:chExt cx="776534" cy="5087308"/>
            </a:xfrm>
            <a:grpFill/>
          </p:grpSpPr>
          <p:sp>
            <p:nvSpPr>
              <p:cNvPr id="55" name="台形 54"/>
              <p:cNvSpPr/>
              <p:nvPr userDrawn="1"/>
            </p:nvSpPr>
            <p:spPr>
              <a:xfrm>
                <a:off x="9953296" y="2728871"/>
                <a:ext cx="776534" cy="898904"/>
              </a:xfrm>
              <a:prstGeom prst="trapezoid">
                <a:avLst/>
              </a:prstGeom>
              <a:grpFill/>
              <a:ln w="98425" cmpd="thinThick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56" name="台形 55"/>
              <p:cNvSpPr/>
              <p:nvPr userDrawn="1"/>
            </p:nvSpPr>
            <p:spPr>
              <a:xfrm rot="10800000">
                <a:off x="9953296" y="6917275"/>
                <a:ext cx="776534" cy="898904"/>
              </a:xfrm>
              <a:prstGeom prst="trapezoid">
                <a:avLst/>
              </a:prstGeom>
              <a:grpFill/>
              <a:ln w="98425" cmpd="thinThick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32" name="グループ化 48"/>
            <p:cNvGrpSpPr/>
            <p:nvPr userDrawn="1"/>
          </p:nvGrpSpPr>
          <p:grpSpPr>
            <a:xfrm rot="4265237">
              <a:off x="5931523" y="2576485"/>
              <a:ext cx="776534" cy="5087308"/>
              <a:chOff x="9953296" y="2728871"/>
              <a:chExt cx="776534" cy="5087308"/>
            </a:xfrm>
            <a:grpFill/>
          </p:grpSpPr>
          <p:sp>
            <p:nvSpPr>
              <p:cNvPr id="53" name="台形 52"/>
              <p:cNvSpPr/>
              <p:nvPr userDrawn="1"/>
            </p:nvSpPr>
            <p:spPr>
              <a:xfrm>
                <a:off x="9953296" y="2728871"/>
                <a:ext cx="776534" cy="898904"/>
              </a:xfrm>
              <a:prstGeom prst="trapezoid">
                <a:avLst/>
              </a:prstGeom>
              <a:grpFill/>
              <a:ln w="98425" cmpd="thinThick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54" name="台形 53"/>
              <p:cNvSpPr/>
              <p:nvPr userDrawn="1"/>
            </p:nvSpPr>
            <p:spPr>
              <a:xfrm rot="10800000">
                <a:off x="9953296" y="6917275"/>
                <a:ext cx="776534" cy="898904"/>
              </a:xfrm>
              <a:prstGeom prst="trapezoid">
                <a:avLst/>
              </a:prstGeom>
              <a:grpFill/>
              <a:ln w="98425" cmpd="thinThick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33" name="グループ化 49"/>
            <p:cNvGrpSpPr/>
            <p:nvPr userDrawn="1"/>
          </p:nvGrpSpPr>
          <p:grpSpPr>
            <a:xfrm rot="2213029">
              <a:off x="5911663" y="2617185"/>
              <a:ext cx="776534" cy="5087308"/>
              <a:chOff x="9953296" y="2728871"/>
              <a:chExt cx="776534" cy="5087308"/>
            </a:xfrm>
            <a:grpFill/>
          </p:grpSpPr>
          <p:sp>
            <p:nvSpPr>
              <p:cNvPr id="51" name="台形 50"/>
              <p:cNvSpPr/>
              <p:nvPr userDrawn="1"/>
            </p:nvSpPr>
            <p:spPr>
              <a:xfrm>
                <a:off x="9953296" y="2728871"/>
                <a:ext cx="776534" cy="898904"/>
              </a:xfrm>
              <a:prstGeom prst="trapezoid">
                <a:avLst/>
              </a:prstGeom>
              <a:grpFill/>
              <a:ln w="98425" cmpd="thinThick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52" name="台形 51"/>
              <p:cNvSpPr/>
              <p:nvPr userDrawn="1"/>
            </p:nvSpPr>
            <p:spPr>
              <a:xfrm rot="10800000">
                <a:off x="9953296" y="6917275"/>
                <a:ext cx="776534" cy="898904"/>
              </a:xfrm>
              <a:prstGeom prst="trapezoid">
                <a:avLst/>
              </a:prstGeom>
              <a:grpFill/>
              <a:ln w="98425" cmpd="thinThick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>
                  <a:solidFill>
                    <a:prstClr val="white"/>
                  </a:solidFill>
                </a:endParaRPr>
              </a:p>
            </p:txBody>
          </p:sp>
        </p:grpSp>
      </p:grpSp>
      <p:grpSp>
        <p:nvGrpSpPr>
          <p:cNvPr id="34" name="グループ化 58"/>
          <p:cNvGrpSpPr/>
          <p:nvPr userDrawn="1"/>
        </p:nvGrpSpPr>
        <p:grpSpPr>
          <a:xfrm>
            <a:off x="4850094" y="3546320"/>
            <a:ext cx="2368323" cy="2386745"/>
            <a:chOff x="3775000" y="2576471"/>
            <a:chExt cx="5088444" cy="5128022"/>
          </a:xfrm>
          <a:solidFill>
            <a:schemeClr val="accent1">
              <a:lumMod val="60000"/>
              <a:lumOff val="40000"/>
            </a:schemeClr>
          </a:solidFill>
        </p:grpSpPr>
        <p:sp>
          <p:nvSpPr>
            <p:cNvPr id="60" name="ドーナツ 59"/>
            <p:cNvSpPr/>
            <p:nvPr userDrawn="1"/>
          </p:nvSpPr>
          <p:spPr>
            <a:xfrm>
              <a:off x="4282666" y="3118275"/>
              <a:ext cx="4050450" cy="4050450"/>
            </a:xfrm>
            <a:prstGeom prst="donut">
              <a:avLst>
                <a:gd name="adj" fmla="val 10789"/>
              </a:avLst>
            </a:prstGeom>
            <a:grpFill/>
            <a:ln w="98425" cmpd="thinThick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>
                <a:solidFill>
                  <a:prstClr val="black"/>
                </a:solidFill>
              </a:endParaRPr>
            </a:p>
          </p:txBody>
        </p:sp>
        <p:sp>
          <p:nvSpPr>
            <p:cNvPr id="61" name="台形 60"/>
            <p:cNvSpPr/>
            <p:nvPr userDrawn="1"/>
          </p:nvSpPr>
          <p:spPr>
            <a:xfrm>
              <a:off x="5919624" y="2576471"/>
              <a:ext cx="776534" cy="898904"/>
            </a:xfrm>
            <a:prstGeom prst="trapezoid">
              <a:avLst/>
            </a:prstGeom>
            <a:grpFill/>
            <a:ln w="98425" cmpd="thinThick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  <p:sp>
          <p:nvSpPr>
            <p:cNvPr id="62" name="台形 61"/>
            <p:cNvSpPr/>
            <p:nvPr userDrawn="1"/>
          </p:nvSpPr>
          <p:spPr>
            <a:xfrm rot="10800000">
              <a:off x="5919624" y="6764875"/>
              <a:ext cx="776534" cy="898904"/>
            </a:xfrm>
            <a:prstGeom prst="trapezoid">
              <a:avLst/>
            </a:prstGeom>
            <a:grpFill/>
            <a:ln w="98425" cmpd="thinThick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  <p:grpSp>
          <p:nvGrpSpPr>
            <p:cNvPr id="43" name="グループ化 62"/>
            <p:cNvGrpSpPr/>
            <p:nvPr userDrawn="1"/>
          </p:nvGrpSpPr>
          <p:grpSpPr>
            <a:xfrm rot="8683707">
              <a:off x="5919624" y="2599846"/>
              <a:ext cx="776534" cy="5087308"/>
              <a:chOff x="9953296" y="2728871"/>
              <a:chExt cx="776534" cy="5087308"/>
            </a:xfrm>
            <a:grpFill/>
          </p:grpSpPr>
          <p:sp>
            <p:nvSpPr>
              <p:cNvPr id="73" name="台形 72"/>
              <p:cNvSpPr/>
              <p:nvPr userDrawn="1"/>
            </p:nvSpPr>
            <p:spPr>
              <a:xfrm>
                <a:off x="9953296" y="2728871"/>
                <a:ext cx="776534" cy="898904"/>
              </a:xfrm>
              <a:prstGeom prst="trapezoid">
                <a:avLst/>
              </a:prstGeom>
              <a:grpFill/>
              <a:ln w="98425" cmpd="thinThick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74" name="台形 73"/>
              <p:cNvSpPr/>
              <p:nvPr userDrawn="1"/>
            </p:nvSpPr>
            <p:spPr>
              <a:xfrm rot="10800000">
                <a:off x="9953296" y="6917275"/>
                <a:ext cx="776534" cy="898904"/>
              </a:xfrm>
              <a:prstGeom prst="trapezoid">
                <a:avLst/>
              </a:prstGeom>
              <a:grpFill/>
              <a:ln w="98425" cmpd="thinThick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47" name="グループ化 63"/>
            <p:cNvGrpSpPr/>
            <p:nvPr userDrawn="1"/>
          </p:nvGrpSpPr>
          <p:grpSpPr>
            <a:xfrm rot="6486146">
              <a:off x="5930387" y="2598115"/>
              <a:ext cx="776534" cy="5087308"/>
              <a:chOff x="9953296" y="2728871"/>
              <a:chExt cx="776534" cy="5087308"/>
            </a:xfrm>
            <a:grpFill/>
          </p:grpSpPr>
          <p:sp>
            <p:nvSpPr>
              <p:cNvPr id="71" name="台形 70"/>
              <p:cNvSpPr/>
              <p:nvPr userDrawn="1"/>
            </p:nvSpPr>
            <p:spPr>
              <a:xfrm>
                <a:off x="9953296" y="2728871"/>
                <a:ext cx="776534" cy="898904"/>
              </a:xfrm>
              <a:prstGeom prst="trapezoid">
                <a:avLst/>
              </a:prstGeom>
              <a:grpFill/>
              <a:ln w="98425" cmpd="thinThick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72" name="台形 71"/>
              <p:cNvSpPr/>
              <p:nvPr userDrawn="1"/>
            </p:nvSpPr>
            <p:spPr>
              <a:xfrm rot="10800000">
                <a:off x="9953296" y="6917275"/>
                <a:ext cx="776534" cy="898904"/>
              </a:xfrm>
              <a:prstGeom prst="trapezoid">
                <a:avLst/>
              </a:prstGeom>
              <a:grpFill/>
              <a:ln w="98425" cmpd="thinThick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48" name="グループ化 64"/>
            <p:cNvGrpSpPr/>
            <p:nvPr userDrawn="1"/>
          </p:nvGrpSpPr>
          <p:grpSpPr>
            <a:xfrm rot="4265237">
              <a:off x="5931523" y="2576485"/>
              <a:ext cx="776534" cy="5087308"/>
              <a:chOff x="9953296" y="2728871"/>
              <a:chExt cx="776534" cy="5087308"/>
            </a:xfrm>
            <a:grpFill/>
          </p:grpSpPr>
          <p:sp>
            <p:nvSpPr>
              <p:cNvPr id="69" name="台形 68"/>
              <p:cNvSpPr/>
              <p:nvPr userDrawn="1"/>
            </p:nvSpPr>
            <p:spPr>
              <a:xfrm>
                <a:off x="9953296" y="2728871"/>
                <a:ext cx="776534" cy="898904"/>
              </a:xfrm>
              <a:prstGeom prst="trapezoid">
                <a:avLst/>
              </a:prstGeom>
              <a:grpFill/>
              <a:ln w="98425" cmpd="thinThick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70" name="台形 69"/>
              <p:cNvSpPr/>
              <p:nvPr userDrawn="1"/>
            </p:nvSpPr>
            <p:spPr>
              <a:xfrm rot="10800000">
                <a:off x="9953296" y="6917275"/>
                <a:ext cx="776534" cy="898904"/>
              </a:xfrm>
              <a:prstGeom prst="trapezoid">
                <a:avLst/>
              </a:prstGeom>
              <a:grpFill/>
              <a:ln w="98425" cmpd="thinThick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49" name="グループ化 65"/>
            <p:cNvGrpSpPr/>
            <p:nvPr userDrawn="1"/>
          </p:nvGrpSpPr>
          <p:grpSpPr>
            <a:xfrm rot="2213029">
              <a:off x="5911663" y="2617185"/>
              <a:ext cx="776534" cy="5087308"/>
              <a:chOff x="9953296" y="2728871"/>
              <a:chExt cx="776534" cy="5087308"/>
            </a:xfrm>
            <a:grpFill/>
          </p:grpSpPr>
          <p:sp>
            <p:nvSpPr>
              <p:cNvPr id="67" name="台形 66"/>
              <p:cNvSpPr/>
              <p:nvPr userDrawn="1"/>
            </p:nvSpPr>
            <p:spPr>
              <a:xfrm>
                <a:off x="9953296" y="2728871"/>
                <a:ext cx="776534" cy="898904"/>
              </a:xfrm>
              <a:prstGeom prst="trapezoid">
                <a:avLst/>
              </a:prstGeom>
              <a:grpFill/>
              <a:ln w="98425" cmpd="thinThick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68" name="台形 67"/>
              <p:cNvSpPr/>
              <p:nvPr userDrawn="1"/>
            </p:nvSpPr>
            <p:spPr>
              <a:xfrm rot="10800000">
                <a:off x="9953296" y="6917275"/>
                <a:ext cx="776534" cy="898904"/>
              </a:xfrm>
              <a:prstGeom prst="trapezoid">
                <a:avLst/>
              </a:prstGeom>
              <a:grpFill/>
              <a:ln w="98425" cmpd="thinThick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>
                  <a:solidFill>
                    <a:prstClr val="white"/>
                  </a:solidFill>
                </a:endParaRPr>
              </a:p>
            </p:txBody>
          </p:sp>
        </p:grpSp>
      </p:grpSp>
      <p:grpSp>
        <p:nvGrpSpPr>
          <p:cNvPr id="50" name="グループ化 74"/>
          <p:cNvGrpSpPr/>
          <p:nvPr userDrawn="1"/>
        </p:nvGrpSpPr>
        <p:grpSpPr>
          <a:xfrm>
            <a:off x="3068709" y="4765313"/>
            <a:ext cx="2077973" cy="2094136"/>
            <a:chOff x="3775000" y="2576471"/>
            <a:chExt cx="5088444" cy="5128022"/>
          </a:xfrm>
          <a:solidFill>
            <a:schemeClr val="accent1">
              <a:lumMod val="60000"/>
              <a:lumOff val="40000"/>
            </a:schemeClr>
          </a:solidFill>
        </p:grpSpPr>
        <p:sp>
          <p:nvSpPr>
            <p:cNvPr id="76" name="ドーナツ 75"/>
            <p:cNvSpPr/>
            <p:nvPr userDrawn="1"/>
          </p:nvSpPr>
          <p:spPr>
            <a:xfrm>
              <a:off x="4282666" y="3118275"/>
              <a:ext cx="4050450" cy="4050450"/>
            </a:xfrm>
            <a:prstGeom prst="donut">
              <a:avLst>
                <a:gd name="adj" fmla="val 10789"/>
              </a:avLst>
            </a:prstGeom>
            <a:grpFill/>
            <a:ln w="98425" cmpd="thinThick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>
                <a:solidFill>
                  <a:prstClr val="black"/>
                </a:solidFill>
              </a:endParaRPr>
            </a:p>
          </p:txBody>
        </p:sp>
        <p:sp>
          <p:nvSpPr>
            <p:cNvPr id="77" name="台形 76"/>
            <p:cNvSpPr/>
            <p:nvPr userDrawn="1"/>
          </p:nvSpPr>
          <p:spPr>
            <a:xfrm>
              <a:off x="5919624" y="2576471"/>
              <a:ext cx="776534" cy="898904"/>
            </a:xfrm>
            <a:prstGeom prst="trapezoid">
              <a:avLst/>
            </a:prstGeom>
            <a:grpFill/>
            <a:ln w="98425" cmpd="thinThick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  <p:sp>
          <p:nvSpPr>
            <p:cNvPr id="78" name="台形 77"/>
            <p:cNvSpPr/>
            <p:nvPr userDrawn="1"/>
          </p:nvSpPr>
          <p:spPr>
            <a:xfrm rot="10800000">
              <a:off x="5919624" y="6764875"/>
              <a:ext cx="776534" cy="898904"/>
            </a:xfrm>
            <a:prstGeom prst="trapezoid">
              <a:avLst/>
            </a:prstGeom>
            <a:grpFill/>
            <a:ln w="98425" cmpd="thinThick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  <p:grpSp>
          <p:nvGrpSpPr>
            <p:cNvPr id="59" name="グループ化 78"/>
            <p:cNvGrpSpPr/>
            <p:nvPr userDrawn="1"/>
          </p:nvGrpSpPr>
          <p:grpSpPr>
            <a:xfrm rot="8683707">
              <a:off x="5919624" y="2599846"/>
              <a:ext cx="776534" cy="5087308"/>
              <a:chOff x="9953296" y="2728871"/>
              <a:chExt cx="776534" cy="5087308"/>
            </a:xfrm>
            <a:grpFill/>
          </p:grpSpPr>
          <p:sp>
            <p:nvSpPr>
              <p:cNvPr id="89" name="台形 88"/>
              <p:cNvSpPr/>
              <p:nvPr userDrawn="1"/>
            </p:nvSpPr>
            <p:spPr>
              <a:xfrm>
                <a:off x="9953296" y="2728871"/>
                <a:ext cx="776534" cy="898904"/>
              </a:xfrm>
              <a:prstGeom prst="trapezoid">
                <a:avLst/>
              </a:prstGeom>
              <a:grpFill/>
              <a:ln w="98425" cmpd="thinThick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90" name="台形 89"/>
              <p:cNvSpPr/>
              <p:nvPr userDrawn="1"/>
            </p:nvSpPr>
            <p:spPr>
              <a:xfrm rot="10800000">
                <a:off x="9953296" y="6917275"/>
                <a:ext cx="776534" cy="898904"/>
              </a:xfrm>
              <a:prstGeom prst="trapezoid">
                <a:avLst/>
              </a:prstGeom>
              <a:grpFill/>
              <a:ln w="98425" cmpd="thinThick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63" name="グループ化 79"/>
            <p:cNvGrpSpPr/>
            <p:nvPr userDrawn="1"/>
          </p:nvGrpSpPr>
          <p:grpSpPr>
            <a:xfrm rot="6486146">
              <a:off x="5930387" y="2598115"/>
              <a:ext cx="776534" cy="5087308"/>
              <a:chOff x="9953296" y="2728871"/>
              <a:chExt cx="776534" cy="5087308"/>
            </a:xfrm>
            <a:grpFill/>
          </p:grpSpPr>
          <p:sp>
            <p:nvSpPr>
              <p:cNvPr id="87" name="台形 86"/>
              <p:cNvSpPr/>
              <p:nvPr userDrawn="1"/>
            </p:nvSpPr>
            <p:spPr>
              <a:xfrm>
                <a:off x="9953296" y="2728871"/>
                <a:ext cx="776534" cy="898904"/>
              </a:xfrm>
              <a:prstGeom prst="trapezoid">
                <a:avLst/>
              </a:prstGeom>
              <a:grpFill/>
              <a:ln w="98425" cmpd="thinThick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88" name="台形 87"/>
              <p:cNvSpPr/>
              <p:nvPr userDrawn="1"/>
            </p:nvSpPr>
            <p:spPr>
              <a:xfrm rot="10800000">
                <a:off x="9953296" y="6917275"/>
                <a:ext cx="776534" cy="898904"/>
              </a:xfrm>
              <a:prstGeom prst="trapezoid">
                <a:avLst/>
              </a:prstGeom>
              <a:grpFill/>
              <a:ln w="98425" cmpd="thinThick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64" name="グループ化 80"/>
            <p:cNvGrpSpPr/>
            <p:nvPr userDrawn="1"/>
          </p:nvGrpSpPr>
          <p:grpSpPr>
            <a:xfrm rot="4265237">
              <a:off x="5931523" y="2576485"/>
              <a:ext cx="776534" cy="5087308"/>
              <a:chOff x="9953296" y="2728871"/>
              <a:chExt cx="776534" cy="5087308"/>
            </a:xfrm>
            <a:grpFill/>
          </p:grpSpPr>
          <p:sp>
            <p:nvSpPr>
              <p:cNvPr id="85" name="台形 84"/>
              <p:cNvSpPr/>
              <p:nvPr userDrawn="1"/>
            </p:nvSpPr>
            <p:spPr>
              <a:xfrm>
                <a:off x="9953296" y="2728871"/>
                <a:ext cx="776534" cy="898904"/>
              </a:xfrm>
              <a:prstGeom prst="trapezoid">
                <a:avLst/>
              </a:prstGeom>
              <a:grpFill/>
              <a:ln w="98425" cmpd="thinThick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86" name="台形 85"/>
              <p:cNvSpPr/>
              <p:nvPr userDrawn="1"/>
            </p:nvSpPr>
            <p:spPr>
              <a:xfrm rot="10800000">
                <a:off x="9953296" y="6917275"/>
                <a:ext cx="776534" cy="898904"/>
              </a:xfrm>
              <a:prstGeom prst="trapezoid">
                <a:avLst/>
              </a:prstGeom>
              <a:grpFill/>
              <a:ln w="98425" cmpd="thinThick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65" name="グループ化 81"/>
            <p:cNvGrpSpPr/>
            <p:nvPr userDrawn="1"/>
          </p:nvGrpSpPr>
          <p:grpSpPr>
            <a:xfrm rot="2213029">
              <a:off x="5911663" y="2617185"/>
              <a:ext cx="776534" cy="5087308"/>
              <a:chOff x="9953296" y="2728871"/>
              <a:chExt cx="776534" cy="5087308"/>
            </a:xfrm>
            <a:grpFill/>
          </p:grpSpPr>
          <p:sp>
            <p:nvSpPr>
              <p:cNvPr id="83" name="台形 82"/>
              <p:cNvSpPr/>
              <p:nvPr userDrawn="1"/>
            </p:nvSpPr>
            <p:spPr>
              <a:xfrm>
                <a:off x="9953296" y="2728871"/>
                <a:ext cx="776534" cy="898904"/>
              </a:xfrm>
              <a:prstGeom prst="trapezoid">
                <a:avLst/>
              </a:prstGeom>
              <a:grpFill/>
              <a:ln w="98425" cmpd="thinThick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84" name="台形 83"/>
              <p:cNvSpPr/>
              <p:nvPr userDrawn="1"/>
            </p:nvSpPr>
            <p:spPr>
              <a:xfrm rot="10800000">
                <a:off x="9953296" y="6917275"/>
                <a:ext cx="776534" cy="898904"/>
              </a:xfrm>
              <a:prstGeom prst="trapezoid">
                <a:avLst/>
              </a:prstGeom>
              <a:grpFill/>
              <a:ln w="98425" cmpd="thinThick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>
                  <a:solidFill>
                    <a:prstClr val="white"/>
                  </a:solidFill>
                </a:endParaRPr>
              </a:p>
            </p:txBody>
          </p:sp>
        </p:grpSp>
      </p:grpSp>
      <p:sp>
        <p:nvSpPr>
          <p:cNvPr id="91" name="テキスト プレースホルダー 11"/>
          <p:cNvSpPr>
            <a:spLocks noGrp="1"/>
          </p:cNvSpPr>
          <p:nvPr>
            <p:ph type="body" sz="quarter" idx="16" hasCustomPrompt="1"/>
          </p:nvPr>
        </p:nvSpPr>
        <p:spPr>
          <a:xfrm>
            <a:off x="1057972" y="7777592"/>
            <a:ext cx="4294891" cy="1625815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spcBef>
                <a:spcPts val="0"/>
              </a:spcBef>
              <a:defRPr sz="18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92" name="テキスト プレースホルダー 11"/>
          <p:cNvSpPr>
            <a:spLocks noGrp="1"/>
          </p:cNvSpPr>
          <p:nvPr>
            <p:ph type="body" sz="quarter" idx="17" hasCustomPrompt="1"/>
          </p:nvPr>
        </p:nvSpPr>
        <p:spPr>
          <a:xfrm>
            <a:off x="1057972" y="7236332"/>
            <a:ext cx="4294891" cy="645023"/>
          </a:xfrm>
        </p:spPr>
        <p:txBody>
          <a:bodyPr anchor="b">
            <a:noAutofit/>
          </a:bodyPr>
          <a:lstStyle>
            <a:lvl1pPr algn="l">
              <a:lnSpc>
                <a:spcPct val="120000"/>
              </a:lnSpc>
              <a:defRPr sz="24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93" name="テキスト プレースホルダー 11"/>
          <p:cNvSpPr>
            <a:spLocks noGrp="1"/>
          </p:cNvSpPr>
          <p:nvPr>
            <p:ph type="body" sz="quarter" idx="18" hasCustomPrompt="1"/>
          </p:nvPr>
        </p:nvSpPr>
        <p:spPr>
          <a:xfrm>
            <a:off x="805021" y="2473401"/>
            <a:ext cx="4312026" cy="1625815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spcBef>
                <a:spcPts val="0"/>
              </a:spcBef>
              <a:defRPr sz="18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94" name="テキスト プレースホルダー 11"/>
          <p:cNvSpPr>
            <a:spLocks noGrp="1"/>
          </p:cNvSpPr>
          <p:nvPr>
            <p:ph type="body" sz="quarter" idx="19" hasCustomPrompt="1"/>
          </p:nvPr>
        </p:nvSpPr>
        <p:spPr>
          <a:xfrm>
            <a:off x="805021" y="1932141"/>
            <a:ext cx="4312026" cy="645023"/>
          </a:xfrm>
        </p:spPr>
        <p:txBody>
          <a:bodyPr anchor="b">
            <a:noAutofit/>
          </a:bodyPr>
          <a:lstStyle>
            <a:lvl1pPr algn="l">
              <a:lnSpc>
                <a:spcPct val="120000"/>
              </a:lnSpc>
              <a:defRPr sz="24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95" name="テキスト プレースホルダー 11"/>
          <p:cNvSpPr>
            <a:spLocks noGrp="1"/>
          </p:cNvSpPr>
          <p:nvPr>
            <p:ph type="body" sz="quarter" idx="20" hasCustomPrompt="1"/>
          </p:nvPr>
        </p:nvSpPr>
        <p:spPr>
          <a:xfrm>
            <a:off x="13103646" y="5342450"/>
            <a:ext cx="4905545" cy="1625815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spcBef>
                <a:spcPts val="0"/>
              </a:spcBef>
              <a:defRPr sz="18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96" name="テキスト プレースホルダー 11"/>
          <p:cNvSpPr>
            <a:spLocks noGrp="1"/>
          </p:cNvSpPr>
          <p:nvPr>
            <p:ph type="body" sz="quarter" idx="21" hasCustomPrompt="1"/>
          </p:nvPr>
        </p:nvSpPr>
        <p:spPr>
          <a:xfrm>
            <a:off x="13103646" y="4801190"/>
            <a:ext cx="4905545" cy="645023"/>
          </a:xfrm>
        </p:spPr>
        <p:txBody>
          <a:bodyPr anchor="b">
            <a:noAutofit/>
          </a:bodyPr>
          <a:lstStyle>
            <a:lvl1pPr algn="l">
              <a:lnSpc>
                <a:spcPct val="120000"/>
              </a:lnSpc>
              <a:defRPr sz="24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97" name="テキスト プレースホルダー 11"/>
          <p:cNvSpPr>
            <a:spLocks noGrp="1"/>
          </p:cNvSpPr>
          <p:nvPr>
            <p:ph type="body" sz="quarter" idx="22" hasCustomPrompt="1"/>
          </p:nvPr>
        </p:nvSpPr>
        <p:spPr>
          <a:xfrm>
            <a:off x="11667139" y="2506057"/>
            <a:ext cx="4905545" cy="1625815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spcBef>
                <a:spcPts val="0"/>
              </a:spcBef>
              <a:defRPr sz="18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98" name="テキスト プレースホルダー 11"/>
          <p:cNvSpPr>
            <a:spLocks noGrp="1"/>
          </p:cNvSpPr>
          <p:nvPr>
            <p:ph type="body" sz="quarter" idx="23" hasCustomPrompt="1"/>
          </p:nvPr>
        </p:nvSpPr>
        <p:spPr>
          <a:xfrm>
            <a:off x="11667139" y="1964797"/>
            <a:ext cx="4905545" cy="645023"/>
          </a:xfrm>
        </p:spPr>
        <p:txBody>
          <a:bodyPr anchor="b">
            <a:noAutofit/>
          </a:bodyPr>
          <a:lstStyle>
            <a:lvl1pPr algn="l">
              <a:lnSpc>
                <a:spcPct val="120000"/>
              </a:lnSpc>
              <a:defRPr sz="24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99" name="テキスト プレースホルダー 11"/>
          <p:cNvSpPr>
            <a:spLocks noGrp="1"/>
          </p:cNvSpPr>
          <p:nvPr>
            <p:ph type="body" sz="quarter" idx="24" hasCustomPrompt="1"/>
          </p:nvPr>
        </p:nvSpPr>
        <p:spPr>
          <a:xfrm>
            <a:off x="9341327" y="7815212"/>
            <a:ext cx="4905545" cy="1625815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spcBef>
                <a:spcPts val="0"/>
              </a:spcBef>
              <a:defRPr sz="18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00" name="テキスト プレースホルダー 11"/>
          <p:cNvSpPr>
            <a:spLocks noGrp="1"/>
          </p:cNvSpPr>
          <p:nvPr>
            <p:ph type="body" sz="quarter" idx="25" hasCustomPrompt="1"/>
          </p:nvPr>
        </p:nvSpPr>
        <p:spPr>
          <a:xfrm>
            <a:off x="9341327" y="7273952"/>
            <a:ext cx="4905545" cy="645023"/>
          </a:xfrm>
        </p:spPr>
        <p:txBody>
          <a:bodyPr anchor="b">
            <a:noAutofit/>
          </a:bodyPr>
          <a:lstStyle>
            <a:lvl1pPr algn="l">
              <a:lnSpc>
                <a:spcPct val="120000"/>
              </a:lnSpc>
              <a:defRPr sz="24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grpSp>
        <p:nvGrpSpPr>
          <p:cNvPr id="66" name="グループ化 7"/>
          <p:cNvGrpSpPr/>
          <p:nvPr userDrawn="1"/>
        </p:nvGrpSpPr>
        <p:grpSpPr>
          <a:xfrm>
            <a:off x="5214551" y="2965622"/>
            <a:ext cx="894445" cy="1824663"/>
            <a:chOff x="5214551" y="2965622"/>
            <a:chExt cx="894445" cy="1824663"/>
          </a:xfrm>
        </p:grpSpPr>
        <p:sp>
          <p:nvSpPr>
            <p:cNvPr id="108" name="円/楕円 107"/>
            <p:cNvSpPr/>
            <p:nvPr userDrawn="1"/>
          </p:nvSpPr>
          <p:spPr>
            <a:xfrm>
              <a:off x="5948968" y="4630257"/>
              <a:ext cx="160028" cy="160028"/>
            </a:xfrm>
            <a:prstGeom prst="ellipse">
              <a:avLst/>
            </a:prstGeom>
            <a:solidFill>
              <a:schemeClr val="accent1"/>
            </a:solidFill>
            <a:ln w="98425" cmpd="thinThick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  <p:sp>
          <p:nvSpPr>
            <p:cNvPr id="117" name="フリーフォーム 116"/>
            <p:cNvSpPr/>
            <p:nvPr userDrawn="1"/>
          </p:nvSpPr>
          <p:spPr>
            <a:xfrm>
              <a:off x="5214551" y="2965622"/>
              <a:ext cx="853068" cy="1729946"/>
            </a:xfrm>
            <a:custGeom>
              <a:avLst/>
              <a:gdLst>
                <a:gd name="connsiteX0" fmla="*/ 803190 w 853068"/>
                <a:gd name="connsiteY0" fmla="*/ 2384854 h 2384854"/>
                <a:gd name="connsiteX1" fmla="*/ 766119 w 853068"/>
                <a:gd name="connsiteY1" fmla="*/ 877329 h 2384854"/>
                <a:gd name="connsiteX2" fmla="*/ 0 w 853068"/>
                <a:gd name="connsiteY2" fmla="*/ 0 h 2384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3068" h="2384854">
                  <a:moveTo>
                    <a:pt x="803190" y="2384854"/>
                  </a:moveTo>
                  <a:cubicBezTo>
                    <a:pt x="851587" y="1829829"/>
                    <a:pt x="899984" y="1274805"/>
                    <a:pt x="766119" y="877329"/>
                  </a:cubicBezTo>
                  <a:cubicBezTo>
                    <a:pt x="632254" y="479853"/>
                    <a:pt x="316127" y="239926"/>
                    <a:pt x="0" y="0"/>
                  </a:cubicBezTo>
                </a:path>
              </a:pathLst>
            </a:custGeom>
            <a:noFill/>
            <a:ln w="12700" cmpd="thinThick">
              <a:solidFill>
                <a:schemeClr val="accent1"/>
              </a:solidFill>
              <a:tailEnd type="triangle" w="lg" len="lg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</p:grpSp>
      <p:grpSp>
        <p:nvGrpSpPr>
          <p:cNvPr id="75" name="グループ化 13"/>
          <p:cNvGrpSpPr/>
          <p:nvPr userDrawn="1"/>
        </p:nvGrpSpPr>
        <p:grpSpPr>
          <a:xfrm>
            <a:off x="9482906" y="2323070"/>
            <a:ext cx="2033591" cy="1655487"/>
            <a:chOff x="9482906" y="2323070"/>
            <a:chExt cx="2033591" cy="1655487"/>
          </a:xfrm>
        </p:grpSpPr>
        <p:sp>
          <p:nvSpPr>
            <p:cNvPr id="106" name="円/楕円 105"/>
            <p:cNvSpPr/>
            <p:nvPr userDrawn="1"/>
          </p:nvSpPr>
          <p:spPr>
            <a:xfrm>
              <a:off x="9482906" y="3818529"/>
              <a:ext cx="160028" cy="160028"/>
            </a:xfrm>
            <a:prstGeom prst="ellipse">
              <a:avLst/>
            </a:prstGeom>
            <a:solidFill>
              <a:schemeClr val="accent1"/>
            </a:solidFill>
            <a:ln w="98425" cmpd="thinThick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  <p:sp>
          <p:nvSpPr>
            <p:cNvPr id="121" name="フリーフォーム 120"/>
            <p:cNvSpPr/>
            <p:nvPr userDrawn="1"/>
          </p:nvSpPr>
          <p:spPr>
            <a:xfrm>
              <a:off x="9564130" y="2323070"/>
              <a:ext cx="1952367" cy="1544595"/>
            </a:xfrm>
            <a:custGeom>
              <a:avLst/>
              <a:gdLst>
                <a:gd name="connsiteX0" fmla="*/ 0 w 1952367"/>
                <a:gd name="connsiteY0" fmla="*/ 1544595 h 1544595"/>
                <a:gd name="connsiteX1" fmla="*/ 642551 w 1952367"/>
                <a:gd name="connsiteY1" fmla="*/ 308919 h 1544595"/>
                <a:gd name="connsiteX2" fmla="*/ 1952367 w 1952367"/>
                <a:gd name="connsiteY2" fmla="*/ 0 h 1544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52367" h="1544595">
                  <a:moveTo>
                    <a:pt x="0" y="1544595"/>
                  </a:moveTo>
                  <a:cubicBezTo>
                    <a:pt x="158578" y="1055473"/>
                    <a:pt x="317157" y="566351"/>
                    <a:pt x="642551" y="308919"/>
                  </a:cubicBezTo>
                  <a:cubicBezTo>
                    <a:pt x="967945" y="51487"/>
                    <a:pt x="1460156" y="25743"/>
                    <a:pt x="1952367" y="0"/>
                  </a:cubicBezTo>
                </a:path>
              </a:pathLst>
            </a:custGeom>
            <a:noFill/>
            <a:ln w="12700" cmpd="thinThick">
              <a:solidFill>
                <a:schemeClr val="accent1"/>
              </a:solidFill>
              <a:tailEnd type="triangle" w="lg" len="lg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</p:grpSp>
      <p:grpSp>
        <p:nvGrpSpPr>
          <p:cNvPr id="79" name="グループ化 6"/>
          <p:cNvGrpSpPr/>
          <p:nvPr userDrawn="1"/>
        </p:nvGrpSpPr>
        <p:grpSpPr>
          <a:xfrm>
            <a:off x="1977081" y="5726081"/>
            <a:ext cx="2206001" cy="1440838"/>
            <a:chOff x="1977081" y="5726081"/>
            <a:chExt cx="2206001" cy="1440838"/>
          </a:xfrm>
        </p:grpSpPr>
        <p:sp>
          <p:nvSpPr>
            <p:cNvPr id="103" name="円/楕円 102"/>
            <p:cNvSpPr/>
            <p:nvPr userDrawn="1"/>
          </p:nvSpPr>
          <p:spPr>
            <a:xfrm>
              <a:off x="4023054" y="5726081"/>
              <a:ext cx="160028" cy="160028"/>
            </a:xfrm>
            <a:prstGeom prst="ellipse">
              <a:avLst/>
            </a:prstGeom>
            <a:solidFill>
              <a:schemeClr val="accent1"/>
            </a:solidFill>
            <a:ln w="98425" cmpd="thinThick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  <p:sp>
          <p:nvSpPr>
            <p:cNvPr id="122" name="フリーフォーム 121"/>
            <p:cNvSpPr/>
            <p:nvPr userDrawn="1"/>
          </p:nvSpPr>
          <p:spPr>
            <a:xfrm>
              <a:off x="1977081" y="5807676"/>
              <a:ext cx="2075935" cy="1359243"/>
            </a:xfrm>
            <a:custGeom>
              <a:avLst/>
              <a:gdLst>
                <a:gd name="connsiteX0" fmla="*/ 2075935 w 2075935"/>
                <a:gd name="connsiteY0" fmla="*/ 0 h 1359243"/>
                <a:gd name="connsiteX1" fmla="*/ 778476 w 2075935"/>
                <a:gd name="connsiteY1" fmla="*/ 358346 h 1359243"/>
                <a:gd name="connsiteX2" fmla="*/ 0 w 2075935"/>
                <a:gd name="connsiteY2" fmla="*/ 1359243 h 1359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75935" h="1359243">
                  <a:moveTo>
                    <a:pt x="2075935" y="0"/>
                  </a:moveTo>
                  <a:cubicBezTo>
                    <a:pt x="1600200" y="65903"/>
                    <a:pt x="1124465" y="131806"/>
                    <a:pt x="778476" y="358346"/>
                  </a:cubicBezTo>
                  <a:cubicBezTo>
                    <a:pt x="432487" y="584886"/>
                    <a:pt x="216243" y="972064"/>
                    <a:pt x="0" y="1359243"/>
                  </a:cubicBezTo>
                </a:path>
              </a:pathLst>
            </a:custGeom>
            <a:noFill/>
            <a:ln w="12700" cmpd="thinThick">
              <a:solidFill>
                <a:schemeClr val="accent1"/>
              </a:solidFill>
              <a:tailEnd type="triangle" w="lg" len="lg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</p:grpSp>
      <p:grpSp>
        <p:nvGrpSpPr>
          <p:cNvPr id="80" name="グループ化 8"/>
          <p:cNvGrpSpPr/>
          <p:nvPr userDrawn="1"/>
        </p:nvGrpSpPr>
        <p:grpSpPr>
          <a:xfrm>
            <a:off x="7872755" y="6385186"/>
            <a:ext cx="1431883" cy="1214219"/>
            <a:chOff x="7872755" y="6385186"/>
            <a:chExt cx="1431883" cy="1214219"/>
          </a:xfrm>
        </p:grpSpPr>
        <p:sp>
          <p:nvSpPr>
            <p:cNvPr id="105" name="円/楕円 104"/>
            <p:cNvSpPr/>
            <p:nvPr userDrawn="1"/>
          </p:nvSpPr>
          <p:spPr>
            <a:xfrm>
              <a:off x="7872755" y="6385186"/>
              <a:ext cx="160028" cy="160028"/>
            </a:xfrm>
            <a:prstGeom prst="ellipse">
              <a:avLst/>
            </a:prstGeom>
            <a:solidFill>
              <a:schemeClr val="accent1"/>
            </a:solidFill>
            <a:ln w="98425" cmpd="thinThick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  <p:sp>
          <p:nvSpPr>
            <p:cNvPr id="124" name="フリーフォーム 123"/>
            <p:cNvSpPr/>
            <p:nvPr userDrawn="1"/>
          </p:nvSpPr>
          <p:spPr>
            <a:xfrm>
              <a:off x="7970108" y="6524368"/>
              <a:ext cx="1334530" cy="1075037"/>
            </a:xfrm>
            <a:custGeom>
              <a:avLst/>
              <a:gdLst>
                <a:gd name="connsiteX0" fmla="*/ 0 w 1334530"/>
                <a:gd name="connsiteY0" fmla="*/ 0 h 1075037"/>
                <a:gd name="connsiteX1" fmla="*/ 494270 w 1334530"/>
                <a:gd name="connsiteY1" fmla="*/ 790832 h 1075037"/>
                <a:gd name="connsiteX2" fmla="*/ 1334530 w 1334530"/>
                <a:gd name="connsiteY2" fmla="*/ 1075037 h 1075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4530" h="1075037">
                  <a:moveTo>
                    <a:pt x="0" y="0"/>
                  </a:moveTo>
                  <a:cubicBezTo>
                    <a:pt x="135924" y="305829"/>
                    <a:pt x="271848" y="611659"/>
                    <a:pt x="494270" y="790832"/>
                  </a:cubicBezTo>
                  <a:cubicBezTo>
                    <a:pt x="716692" y="970005"/>
                    <a:pt x="1025611" y="1022521"/>
                    <a:pt x="1334530" y="1075037"/>
                  </a:cubicBezTo>
                </a:path>
              </a:pathLst>
            </a:custGeom>
            <a:noFill/>
            <a:ln w="12700" cmpd="thinThick">
              <a:solidFill>
                <a:schemeClr val="accent1"/>
              </a:solidFill>
              <a:tailEnd type="triangle" w="lg" len="lg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</p:grpSp>
      <p:grpSp>
        <p:nvGrpSpPr>
          <p:cNvPr id="81" name="グループ化 14"/>
          <p:cNvGrpSpPr/>
          <p:nvPr userDrawn="1"/>
        </p:nvGrpSpPr>
        <p:grpSpPr>
          <a:xfrm>
            <a:off x="11714086" y="5075269"/>
            <a:ext cx="1322292" cy="852587"/>
            <a:chOff x="11714086" y="5075269"/>
            <a:chExt cx="1322292" cy="852587"/>
          </a:xfrm>
        </p:grpSpPr>
        <p:sp>
          <p:nvSpPr>
            <p:cNvPr id="107" name="円/楕円 106"/>
            <p:cNvSpPr/>
            <p:nvPr userDrawn="1"/>
          </p:nvSpPr>
          <p:spPr>
            <a:xfrm>
              <a:off x="11714086" y="5767828"/>
              <a:ext cx="160028" cy="160028"/>
            </a:xfrm>
            <a:prstGeom prst="ellipse">
              <a:avLst/>
            </a:prstGeom>
            <a:solidFill>
              <a:schemeClr val="accent1"/>
            </a:solidFill>
            <a:ln w="98425" cmpd="thinThick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  <p:sp>
          <p:nvSpPr>
            <p:cNvPr id="125" name="フリーフォーム 124"/>
            <p:cNvSpPr/>
            <p:nvPr userDrawn="1"/>
          </p:nvSpPr>
          <p:spPr>
            <a:xfrm>
              <a:off x="11813059" y="5075269"/>
              <a:ext cx="1223319" cy="757120"/>
            </a:xfrm>
            <a:custGeom>
              <a:avLst/>
              <a:gdLst>
                <a:gd name="connsiteX0" fmla="*/ 0 w 1223319"/>
                <a:gd name="connsiteY0" fmla="*/ 757120 h 757120"/>
                <a:gd name="connsiteX1" fmla="*/ 593125 w 1223319"/>
                <a:gd name="connsiteY1" fmla="*/ 114569 h 757120"/>
                <a:gd name="connsiteX2" fmla="*/ 1223319 w 1223319"/>
                <a:gd name="connsiteY2" fmla="*/ 3358 h 7571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23319" h="757120">
                  <a:moveTo>
                    <a:pt x="0" y="757120"/>
                  </a:moveTo>
                  <a:cubicBezTo>
                    <a:pt x="194619" y="498658"/>
                    <a:pt x="389239" y="240196"/>
                    <a:pt x="593125" y="114569"/>
                  </a:cubicBezTo>
                  <a:cubicBezTo>
                    <a:pt x="797011" y="-11058"/>
                    <a:pt x="1010165" y="-3850"/>
                    <a:pt x="1223319" y="3358"/>
                  </a:cubicBezTo>
                </a:path>
              </a:pathLst>
            </a:custGeom>
            <a:noFill/>
            <a:ln w="12700" cmpd="thinThick">
              <a:solidFill>
                <a:schemeClr val="accent1"/>
              </a:solidFill>
              <a:tailEnd type="triangle" w="lg" len="lg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3887910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9" presetClass="entr" presetSubtype="0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3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49" presetClass="entr" presetSubtype="0" decel="100000" fill="hold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22" presetClass="entr" presetSubtype="4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0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750"/>
                            </p:stCondLst>
                            <p:childTnLst>
                              <p:par>
                                <p:cTn id="3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250"/>
                            </p:stCondLst>
                            <p:childTnLst>
                              <p:par>
                                <p:cTn id="39" presetID="49" presetClass="entr" presetSubtype="0" decel="100000" fill="hold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22" presetClass="entr" presetSubtype="1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7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3000"/>
                            </p:stCondLst>
                            <p:childTnLst>
                              <p:par>
                                <p:cTn id="4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3500"/>
                            </p:stCondLst>
                            <p:childTnLst>
                              <p:par>
                                <p:cTn id="56" presetID="49" presetClass="entr" presetSubtype="0" decel="100000" fill="hold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22" presetClass="entr" presetSubtype="8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4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5" fill="hold">
                            <p:stCondLst>
                              <p:cond delay="4250"/>
                            </p:stCondLst>
                            <p:childTnLst>
                              <p:par>
                                <p:cTn id="6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8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1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4750"/>
                            </p:stCondLst>
                            <p:childTnLst>
                              <p:par>
                                <p:cTn id="73" presetID="49" presetClass="entr" presetSubtype="0" decel="100000" fill="hold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5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8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9" presetID="22" presetClass="entr" presetSubtype="8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1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5500"/>
                            </p:stCondLst>
                            <p:childTnLst>
                              <p:par>
                                <p:cTn id="8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5" dur="5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8" dur="5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1" grpId="0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9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9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92" grpId="0">
        <p:tmplLst>
          <p:tmpl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9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9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93" grpId="0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9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9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94" grpId="0">
        <p:tmplLst>
          <p:tmpl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9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9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95" grpId="0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9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9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96" grpId="0">
        <p:tmplLst>
          <p:tmpl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9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9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97" grpId="0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9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9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98" grpId="0">
        <p:tmplLst>
          <p:tmpl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9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9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99" grpId="0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9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9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00" grpId="0">
        <p:tmplLst>
          <p:tmpl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0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00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59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lan Table 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en-US" altLang="ja-JP" dirty="0" smtClean="0"/>
              <a:t>SLIDE TITLE HERE</a:t>
            </a:r>
            <a:endParaRPr kumimoji="1" lang="ja-JP" altLang="en-US" dirty="0"/>
          </a:p>
        </p:txBody>
      </p: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  <a:alpha val="70000"/>
                  </a:prstClr>
                </a:solidFill>
              </a:rPr>
              <a:t>The Power of PowerPoint | thepopp.com</a:t>
            </a:r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87164BF-D67A-46C0-81D2-5BAF67C00C80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  <p:grpSp>
        <p:nvGrpSpPr>
          <p:cNvPr id="8" name="グループ化 12"/>
          <p:cNvGrpSpPr/>
          <p:nvPr userDrawn="1"/>
        </p:nvGrpSpPr>
        <p:grpSpPr>
          <a:xfrm>
            <a:off x="1582365" y="1826282"/>
            <a:ext cx="4545506" cy="5621309"/>
            <a:chOff x="1582365" y="2308464"/>
            <a:chExt cx="4545506" cy="5621309"/>
          </a:xfrm>
        </p:grpSpPr>
        <p:sp>
          <p:nvSpPr>
            <p:cNvPr id="5" name="角丸四角形 4"/>
            <p:cNvSpPr/>
            <p:nvPr userDrawn="1"/>
          </p:nvSpPr>
          <p:spPr>
            <a:xfrm>
              <a:off x="1582366" y="2308464"/>
              <a:ext cx="4545505" cy="5621309"/>
            </a:xfrm>
            <a:prstGeom prst="roundRect">
              <a:avLst>
                <a:gd name="adj" fmla="val 2803"/>
              </a:avLst>
            </a:prstGeom>
            <a:solidFill>
              <a:schemeClr val="accent1"/>
            </a:solidFill>
            <a:ln w="12700" cmpd="thinThick">
              <a:noFill/>
              <a:tailEnd type="triangle" w="lg" len="lg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  <p:sp>
          <p:nvSpPr>
            <p:cNvPr id="6" name="正方形/長方形 5"/>
            <p:cNvSpPr/>
            <p:nvPr userDrawn="1"/>
          </p:nvSpPr>
          <p:spPr>
            <a:xfrm>
              <a:off x="1582366" y="3073270"/>
              <a:ext cx="4545505" cy="1440160"/>
            </a:xfrm>
            <a:prstGeom prst="rect">
              <a:avLst/>
            </a:prstGeom>
            <a:solidFill>
              <a:schemeClr val="accent1">
                <a:lumMod val="60000"/>
                <a:lumOff val="40000"/>
              </a:schemeClr>
            </a:solidFill>
            <a:ln w="12700" cmpd="thinThick">
              <a:noFill/>
              <a:tailEnd type="triangle" w="lg" len="lg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  <p:sp>
          <p:nvSpPr>
            <p:cNvPr id="7" name="正方形/長方形 6"/>
            <p:cNvSpPr/>
            <p:nvPr userDrawn="1"/>
          </p:nvSpPr>
          <p:spPr>
            <a:xfrm>
              <a:off x="1582365" y="4513430"/>
              <a:ext cx="4545505" cy="2876283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" cmpd="thinThick">
              <a:noFill/>
              <a:tailEnd type="triangle" w="lg" len="lg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</p:grpSp>
      <p:sp>
        <p:nvSpPr>
          <p:cNvPr id="14" name="テキスト プレースホルダー 11"/>
          <p:cNvSpPr>
            <a:spLocks noGrp="1"/>
          </p:cNvSpPr>
          <p:nvPr>
            <p:ph type="body" sz="quarter" idx="36" hasCustomPrompt="1"/>
          </p:nvPr>
        </p:nvSpPr>
        <p:spPr>
          <a:xfrm>
            <a:off x="1582365" y="1817885"/>
            <a:ext cx="4545505" cy="773203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800" spc="3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5" name="テキスト プレースホルダー 11"/>
          <p:cNvSpPr>
            <a:spLocks noGrp="1"/>
          </p:cNvSpPr>
          <p:nvPr>
            <p:ph type="body" sz="quarter" idx="37" hasCustomPrompt="1"/>
          </p:nvPr>
        </p:nvSpPr>
        <p:spPr>
          <a:xfrm>
            <a:off x="1582364" y="6907531"/>
            <a:ext cx="4545505" cy="540060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000" spc="3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6" name="テキスト プレースホルダー 11"/>
          <p:cNvSpPr>
            <a:spLocks noGrp="1"/>
          </p:cNvSpPr>
          <p:nvPr>
            <p:ph type="body" sz="quarter" idx="38" hasCustomPrompt="1"/>
          </p:nvPr>
        </p:nvSpPr>
        <p:spPr>
          <a:xfrm>
            <a:off x="1582366" y="2591088"/>
            <a:ext cx="4545505" cy="1440160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6600" spc="3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WORD</a:t>
            </a:r>
            <a:endParaRPr lang="en-US" dirty="0"/>
          </a:p>
        </p:txBody>
      </p:sp>
      <p:sp>
        <p:nvSpPr>
          <p:cNvPr id="17" name="ホームベース 16"/>
          <p:cNvSpPr/>
          <p:nvPr userDrawn="1"/>
        </p:nvSpPr>
        <p:spPr>
          <a:xfrm>
            <a:off x="1798874" y="4278776"/>
            <a:ext cx="405045" cy="315035"/>
          </a:xfrm>
          <a:prstGeom prst="homePlate">
            <a:avLst/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8" name="テキスト プレースホルダー 11"/>
          <p:cNvSpPr>
            <a:spLocks noGrp="1"/>
          </p:cNvSpPr>
          <p:nvPr>
            <p:ph type="body" sz="quarter" idx="39" hasCustomPrompt="1"/>
          </p:nvPr>
        </p:nvSpPr>
        <p:spPr>
          <a:xfrm>
            <a:off x="2158915" y="4166263"/>
            <a:ext cx="3780419" cy="540060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18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9" name="ホームベース 18"/>
          <p:cNvSpPr/>
          <p:nvPr userDrawn="1"/>
        </p:nvSpPr>
        <p:spPr>
          <a:xfrm>
            <a:off x="1798874" y="4973238"/>
            <a:ext cx="405045" cy="315035"/>
          </a:xfrm>
          <a:prstGeom prst="homePlate">
            <a:avLst/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20" name="テキスト プレースホルダー 11"/>
          <p:cNvSpPr>
            <a:spLocks noGrp="1"/>
          </p:cNvSpPr>
          <p:nvPr>
            <p:ph type="body" sz="quarter" idx="40" hasCustomPrompt="1"/>
          </p:nvPr>
        </p:nvSpPr>
        <p:spPr>
          <a:xfrm>
            <a:off x="2158915" y="4860725"/>
            <a:ext cx="3780419" cy="540060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18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1" name="ホームベース 20"/>
          <p:cNvSpPr/>
          <p:nvPr userDrawn="1"/>
        </p:nvSpPr>
        <p:spPr>
          <a:xfrm>
            <a:off x="1798874" y="5649061"/>
            <a:ext cx="405045" cy="315035"/>
          </a:xfrm>
          <a:prstGeom prst="homePlate">
            <a:avLst/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22" name="テキスト プレースホルダー 11"/>
          <p:cNvSpPr>
            <a:spLocks noGrp="1"/>
          </p:cNvSpPr>
          <p:nvPr>
            <p:ph type="body" sz="quarter" idx="41" hasCustomPrompt="1"/>
          </p:nvPr>
        </p:nvSpPr>
        <p:spPr>
          <a:xfrm>
            <a:off x="2158915" y="5536548"/>
            <a:ext cx="3780419" cy="540060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18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3" name="ホームベース 22"/>
          <p:cNvSpPr/>
          <p:nvPr userDrawn="1"/>
        </p:nvSpPr>
        <p:spPr>
          <a:xfrm>
            <a:off x="1798874" y="6326503"/>
            <a:ext cx="405045" cy="315035"/>
          </a:xfrm>
          <a:prstGeom prst="homePlate">
            <a:avLst/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24" name="テキスト プレースホルダー 11"/>
          <p:cNvSpPr>
            <a:spLocks noGrp="1"/>
          </p:cNvSpPr>
          <p:nvPr>
            <p:ph type="body" sz="quarter" idx="42" hasCustomPrompt="1"/>
          </p:nvPr>
        </p:nvSpPr>
        <p:spPr>
          <a:xfrm>
            <a:off x="2158915" y="6213990"/>
            <a:ext cx="3780419" cy="540060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18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grpSp>
        <p:nvGrpSpPr>
          <p:cNvPr id="9" name="グループ化 24"/>
          <p:cNvGrpSpPr/>
          <p:nvPr userDrawn="1"/>
        </p:nvGrpSpPr>
        <p:grpSpPr>
          <a:xfrm>
            <a:off x="6869660" y="1830319"/>
            <a:ext cx="4545506" cy="5621309"/>
            <a:chOff x="1582365" y="2308464"/>
            <a:chExt cx="4545506" cy="5621309"/>
          </a:xfrm>
        </p:grpSpPr>
        <p:sp>
          <p:nvSpPr>
            <p:cNvPr id="26" name="角丸四角形 25"/>
            <p:cNvSpPr/>
            <p:nvPr userDrawn="1"/>
          </p:nvSpPr>
          <p:spPr>
            <a:xfrm>
              <a:off x="1582366" y="2308464"/>
              <a:ext cx="4545505" cy="5621309"/>
            </a:xfrm>
            <a:prstGeom prst="roundRect">
              <a:avLst>
                <a:gd name="adj" fmla="val 2803"/>
              </a:avLst>
            </a:prstGeom>
            <a:solidFill>
              <a:schemeClr val="accent1">
                <a:lumMod val="75000"/>
              </a:schemeClr>
            </a:solidFill>
            <a:ln w="12700" cmpd="thinThick">
              <a:noFill/>
              <a:tailEnd type="triangle" w="lg" len="lg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  <p:sp>
          <p:nvSpPr>
            <p:cNvPr id="27" name="正方形/長方形 26"/>
            <p:cNvSpPr/>
            <p:nvPr userDrawn="1"/>
          </p:nvSpPr>
          <p:spPr>
            <a:xfrm>
              <a:off x="1582366" y="3073270"/>
              <a:ext cx="4545505" cy="1440160"/>
            </a:xfrm>
            <a:prstGeom prst="rect">
              <a:avLst/>
            </a:prstGeom>
            <a:solidFill>
              <a:schemeClr val="accent1"/>
            </a:solidFill>
            <a:ln w="12700" cmpd="thinThick">
              <a:noFill/>
              <a:tailEnd type="triangle" w="lg" len="lg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  <p:sp>
          <p:nvSpPr>
            <p:cNvPr id="28" name="正方形/長方形 27"/>
            <p:cNvSpPr/>
            <p:nvPr userDrawn="1"/>
          </p:nvSpPr>
          <p:spPr>
            <a:xfrm>
              <a:off x="1582365" y="4513430"/>
              <a:ext cx="4545505" cy="2876283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" cmpd="thinThick">
              <a:noFill/>
              <a:tailEnd type="triangle" w="lg" len="lg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</p:grpSp>
      <p:sp>
        <p:nvSpPr>
          <p:cNvPr id="29" name="テキスト プレースホルダー 11"/>
          <p:cNvSpPr>
            <a:spLocks noGrp="1"/>
          </p:cNvSpPr>
          <p:nvPr>
            <p:ph type="body" sz="quarter" idx="43" hasCustomPrompt="1"/>
          </p:nvPr>
        </p:nvSpPr>
        <p:spPr>
          <a:xfrm>
            <a:off x="6869660" y="1821922"/>
            <a:ext cx="4545505" cy="773203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800" spc="3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0" name="テキスト プレースホルダー 11"/>
          <p:cNvSpPr>
            <a:spLocks noGrp="1"/>
          </p:cNvSpPr>
          <p:nvPr>
            <p:ph type="body" sz="quarter" idx="44" hasCustomPrompt="1"/>
          </p:nvPr>
        </p:nvSpPr>
        <p:spPr>
          <a:xfrm>
            <a:off x="6869659" y="6911568"/>
            <a:ext cx="4545505" cy="540060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000" spc="3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1" name="テキスト プレースホルダー 11"/>
          <p:cNvSpPr>
            <a:spLocks noGrp="1"/>
          </p:cNvSpPr>
          <p:nvPr>
            <p:ph type="body" sz="quarter" idx="45" hasCustomPrompt="1"/>
          </p:nvPr>
        </p:nvSpPr>
        <p:spPr>
          <a:xfrm>
            <a:off x="6869661" y="2595125"/>
            <a:ext cx="4545505" cy="1440160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6600" spc="3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WORD</a:t>
            </a:r>
            <a:endParaRPr lang="en-US" dirty="0"/>
          </a:p>
        </p:txBody>
      </p:sp>
      <p:sp>
        <p:nvSpPr>
          <p:cNvPr id="32" name="ホームベース 31"/>
          <p:cNvSpPr/>
          <p:nvPr userDrawn="1"/>
        </p:nvSpPr>
        <p:spPr>
          <a:xfrm>
            <a:off x="7086169" y="4282813"/>
            <a:ext cx="405045" cy="315035"/>
          </a:xfrm>
          <a:prstGeom prst="homePlate">
            <a:avLst/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33" name="テキスト プレースホルダー 11"/>
          <p:cNvSpPr>
            <a:spLocks noGrp="1"/>
          </p:cNvSpPr>
          <p:nvPr>
            <p:ph type="body" sz="quarter" idx="46" hasCustomPrompt="1"/>
          </p:nvPr>
        </p:nvSpPr>
        <p:spPr>
          <a:xfrm>
            <a:off x="7446210" y="4170300"/>
            <a:ext cx="3780419" cy="540060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18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4" name="ホームベース 33"/>
          <p:cNvSpPr/>
          <p:nvPr userDrawn="1"/>
        </p:nvSpPr>
        <p:spPr>
          <a:xfrm>
            <a:off x="7086169" y="4977275"/>
            <a:ext cx="405045" cy="315035"/>
          </a:xfrm>
          <a:prstGeom prst="homePlate">
            <a:avLst/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35" name="テキスト プレースホルダー 11"/>
          <p:cNvSpPr>
            <a:spLocks noGrp="1"/>
          </p:cNvSpPr>
          <p:nvPr>
            <p:ph type="body" sz="quarter" idx="47" hasCustomPrompt="1"/>
          </p:nvPr>
        </p:nvSpPr>
        <p:spPr>
          <a:xfrm>
            <a:off x="7446210" y="4864762"/>
            <a:ext cx="3780419" cy="540060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18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6" name="ホームベース 35"/>
          <p:cNvSpPr/>
          <p:nvPr userDrawn="1"/>
        </p:nvSpPr>
        <p:spPr>
          <a:xfrm>
            <a:off x="7086169" y="5653098"/>
            <a:ext cx="405045" cy="315035"/>
          </a:xfrm>
          <a:prstGeom prst="homePlate">
            <a:avLst/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37" name="テキスト プレースホルダー 11"/>
          <p:cNvSpPr>
            <a:spLocks noGrp="1"/>
          </p:cNvSpPr>
          <p:nvPr>
            <p:ph type="body" sz="quarter" idx="48" hasCustomPrompt="1"/>
          </p:nvPr>
        </p:nvSpPr>
        <p:spPr>
          <a:xfrm>
            <a:off x="7446210" y="5540585"/>
            <a:ext cx="3780419" cy="540060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18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8" name="ホームベース 37"/>
          <p:cNvSpPr/>
          <p:nvPr userDrawn="1"/>
        </p:nvSpPr>
        <p:spPr>
          <a:xfrm>
            <a:off x="7086169" y="6330540"/>
            <a:ext cx="405045" cy="315035"/>
          </a:xfrm>
          <a:prstGeom prst="homePlate">
            <a:avLst/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39" name="テキスト プレースホルダー 11"/>
          <p:cNvSpPr>
            <a:spLocks noGrp="1"/>
          </p:cNvSpPr>
          <p:nvPr>
            <p:ph type="body" sz="quarter" idx="49" hasCustomPrompt="1"/>
          </p:nvPr>
        </p:nvSpPr>
        <p:spPr>
          <a:xfrm>
            <a:off x="7446210" y="6218027"/>
            <a:ext cx="3780419" cy="540060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18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grpSp>
        <p:nvGrpSpPr>
          <p:cNvPr id="10" name="グループ化 39"/>
          <p:cNvGrpSpPr/>
          <p:nvPr userDrawn="1"/>
        </p:nvGrpSpPr>
        <p:grpSpPr>
          <a:xfrm>
            <a:off x="12158542" y="1812181"/>
            <a:ext cx="4545506" cy="5621309"/>
            <a:chOff x="1582365" y="2308464"/>
            <a:chExt cx="4545506" cy="5621309"/>
          </a:xfrm>
        </p:grpSpPr>
        <p:sp>
          <p:nvSpPr>
            <p:cNvPr id="41" name="角丸四角形 40"/>
            <p:cNvSpPr/>
            <p:nvPr userDrawn="1"/>
          </p:nvSpPr>
          <p:spPr>
            <a:xfrm>
              <a:off x="1582366" y="2308464"/>
              <a:ext cx="4545505" cy="5621309"/>
            </a:xfrm>
            <a:prstGeom prst="roundRect">
              <a:avLst>
                <a:gd name="adj" fmla="val 2803"/>
              </a:avLst>
            </a:prstGeom>
            <a:solidFill>
              <a:schemeClr val="accent1"/>
            </a:solidFill>
            <a:ln w="12700" cmpd="thinThick">
              <a:noFill/>
              <a:tailEnd type="triangle" w="lg" len="lg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  <p:sp>
          <p:nvSpPr>
            <p:cNvPr id="42" name="正方形/長方形 41"/>
            <p:cNvSpPr/>
            <p:nvPr userDrawn="1"/>
          </p:nvSpPr>
          <p:spPr>
            <a:xfrm>
              <a:off x="1582366" y="3073270"/>
              <a:ext cx="4545505" cy="1440160"/>
            </a:xfrm>
            <a:prstGeom prst="rect">
              <a:avLst/>
            </a:prstGeom>
            <a:solidFill>
              <a:schemeClr val="accent1">
                <a:lumMod val="60000"/>
                <a:lumOff val="40000"/>
              </a:schemeClr>
            </a:solidFill>
            <a:ln w="12700" cmpd="thinThick">
              <a:noFill/>
              <a:tailEnd type="triangle" w="lg" len="lg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  <p:sp>
          <p:nvSpPr>
            <p:cNvPr id="43" name="正方形/長方形 42"/>
            <p:cNvSpPr/>
            <p:nvPr userDrawn="1"/>
          </p:nvSpPr>
          <p:spPr>
            <a:xfrm>
              <a:off x="1582365" y="4513430"/>
              <a:ext cx="4545505" cy="2876283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" cmpd="thinThick">
              <a:noFill/>
              <a:tailEnd type="triangle" w="lg" len="lg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</p:grpSp>
      <p:sp>
        <p:nvSpPr>
          <p:cNvPr id="44" name="テキスト プレースホルダー 11"/>
          <p:cNvSpPr>
            <a:spLocks noGrp="1"/>
          </p:cNvSpPr>
          <p:nvPr>
            <p:ph type="body" sz="quarter" idx="50" hasCustomPrompt="1"/>
          </p:nvPr>
        </p:nvSpPr>
        <p:spPr>
          <a:xfrm>
            <a:off x="12158542" y="1803784"/>
            <a:ext cx="4545505" cy="773203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800" spc="3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45" name="テキスト プレースホルダー 11"/>
          <p:cNvSpPr>
            <a:spLocks noGrp="1"/>
          </p:cNvSpPr>
          <p:nvPr>
            <p:ph type="body" sz="quarter" idx="51" hasCustomPrompt="1"/>
          </p:nvPr>
        </p:nvSpPr>
        <p:spPr>
          <a:xfrm>
            <a:off x="12158541" y="6893430"/>
            <a:ext cx="4545505" cy="540060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000" spc="3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46" name="テキスト プレースホルダー 11"/>
          <p:cNvSpPr>
            <a:spLocks noGrp="1"/>
          </p:cNvSpPr>
          <p:nvPr>
            <p:ph type="body" sz="quarter" idx="52" hasCustomPrompt="1"/>
          </p:nvPr>
        </p:nvSpPr>
        <p:spPr>
          <a:xfrm>
            <a:off x="12158543" y="2576987"/>
            <a:ext cx="4545505" cy="1440160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6600" spc="3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WORD</a:t>
            </a:r>
            <a:endParaRPr lang="en-US" dirty="0"/>
          </a:p>
        </p:txBody>
      </p:sp>
      <p:sp>
        <p:nvSpPr>
          <p:cNvPr id="47" name="ホームベース 46"/>
          <p:cNvSpPr/>
          <p:nvPr userDrawn="1"/>
        </p:nvSpPr>
        <p:spPr>
          <a:xfrm>
            <a:off x="12375051" y="4264675"/>
            <a:ext cx="405045" cy="315035"/>
          </a:xfrm>
          <a:prstGeom prst="homePlate">
            <a:avLst/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48" name="テキスト プレースホルダー 11"/>
          <p:cNvSpPr>
            <a:spLocks noGrp="1"/>
          </p:cNvSpPr>
          <p:nvPr>
            <p:ph type="body" sz="quarter" idx="53" hasCustomPrompt="1"/>
          </p:nvPr>
        </p:nvSpPr>
        <p:spPr>
          <a:xfrm>
            <a:off x="12735092" y="4152162"/>
            <a:ext cx="3780419" cy="540060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18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49" name="ホームベース 48"/>
          <p:cNvSpPr/>
          <p:nvPr userDrawn="1"/>
        </p:nvSpPr>
        <p:spPr>
          <a:xfrm>
            <a:off x="12375051" y="4959137"/>
            <a:ext cx="405045" cy="315035"/>
          </a:xfrm>
          <a:prstGeom prst="homePlate">
            <a:avLst/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50" name="テキスト プレースホルダー 11"/>
          <p:cNvSpPr>
            <a:spLocks noGrp="1"/>
          </p:cNvSpPr>
          <p:nvPr>
            <p:ph type="body" sz="quarter" idx="54" hasCustomPrompt="1"/>
          </p:nvPr>
        </p:nvSpPr>
        <p:spPr>
          <a:xfrm>
            <a:off x="12735092" y="4846624"/>
            <a:ext cx="3780419" cy="540060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18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51" name="ホームベース 50"/>
          <p:cNvSpPr/>
          <p:nvPr userDrawn="1"/>
        </p:nvSpPr>
        <p:spPr>
          <a:xfrm>
            <a:off x="12375051" y="5634960"/>
            <a:ext cx="405045" cy="315035"/>
          </a:xfrm>
          <a:prstGeom prst="homePlate">
            <a:avLst/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52" name="テキスト プレースホルダー 11"/>
          <p:cNvSpPr>
            <a:spLocks noGrp="1"/>
          </p:cNvSpPr>
          <p:nvPr>
            <p:ph type="body" sz="quarter" idx="55" hasCustomPrompt="1"/>
          </p:nvPr>
        </p:nvSpPr>
        <p:spPr>
          <a:xfrm>
            <a:off x="12735092" y="5522447"/>
            <a:ext cx="3780419" cy="540060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18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53" name="ホームベース 52"/>
          <p:cNvSpPr/>
          <p:nvPr userDrawn="1"/>
        </p:nvSpPr>
        <p:spPr>
          <a:xfrm>
            <a:off x="12375051" y="6312402"/>
            <a:ext cx="405045" cy="315035"/>
          </a:xfrm>
          <a:prstGeom prst="homePlate">
            <a:avLst/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54" name="テキスト プレースホルダー 11"/>
          <p:cNvSpPr>
            <a:spLocks noGrp="1"/>
          </p:cNvSpPr>
          <p:nvPr>
            <p:ph type="body" sz="quarter" idx="56" hasCustomPrompt="1"/>
          </p:nvPr>
        </p:nvSpPr>
        <p:spPr>
          <a:xfrm>
            <a:off x="12735092" y="6199889"/>
            <a:ext cx="3780419" cy="540060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18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cxnSp>
        <p:nvCxnSpPr>
          <p:cNvPr id="55" name="直線コネクタ 54"/>
          <p:cNvCxnSpPr/>
          <p:nvPr userDrawn="1"/>
        </p:nvCxnSpPr>
        <p:spPr>
          <a:xfrm flipH="1" flipV="1">
            <a:off x="3332956" y="7753789"/>
            <a:ext cx="11620500" cy="1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6" name="テキスト プレースホルダー 11"/>
          <p:cNvSpPr>
            <a:spLocks noGrp="1"/>
          </p:cNvSpPr>
          <p:nvPr>
            <p:ph type="body" sz="quarter" idx="57" hasCustomPrompt="1"/>
          </p:nvPr>
        </p:nvSpPr>
        <p:spPr>
          <a:xfrm>
            <a:off x="2097255" y="7975591"/>
            <a:ext cx="14102428" cy="1539112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spcBef>
                <a:spcPts val="0"/>
              </a:spcBef>
              <a:defRPr sz="24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91524618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500"/>
                            </p:stCondLst>
                            <p:childTnLst>
                              <p:par>
                                <p:cTn id="2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1000"/>
                            </p:stCondLst>
                            <p:childTnLst>
                              <p:par>
                                <p:cTn id="51" presetID="53" presetClass="entr" presetSubtype="16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8" dur="500" fill="hold"/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500" fill="hold"/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0" dur="500"/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500" fill="hold"/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8" dur="500" fill="hold"/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500" fill="hold"/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0" dur="500"/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2000"/>
                            </p:stCondLst>
                            <p:childTnLst>
                              <p:par>
                                <p:cTn id="7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4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7" dur="500"/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0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3" dur="500"/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6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9" dur="500"/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2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5" dur="500"/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6" fill="hold">
                            <p:stCondLst>
                              <p:cond delay="2500"/>
                            </p:stCondLst>
                            <p:childTnLst>
                              <p:par>
                                <p:cTn id="97" presetID="53" presetClass="entr" presetSubtype="16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9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1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2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4" dur="500" fill="hold"/>
                                        <p:tgtEl>
                                          <p:spTgt spid="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5" dur="500" fill="hold"/>
                                        <p:tgtEl>
                                          <p:spTgt spid="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6" dur="500"/>
                                        <p:tgtEl>
                                          <p:spTgt spid="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7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9" dur="500" fill="hold"/>
                                        <p:tgtEl>
                                          <p:spTgt spid="4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0" dur="500" fill="hold"/>
                                        <p:tgtEl>
                                          <p:spTgt spid="4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1" dur="500"/>
                                        <p:tgtEl>
                                          <p:spTgt spid="4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2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4" dur="500" fill="hold"/>
                                        <p:tgtEl>
                                          <p:spTgt spid="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5" dur="500" fill="hold"/>
                                        <p:tgtEl>
                                          <p:spTgt spid="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6" dur="500"/>
                                        <p:tgtEl>
                                          <p:spTgt spid="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7" fill="hold">
                            <p:stCondLst>
                              <p:cond delay="3500"/>
                            </p:stCondLst>
                            <p:childTnLst>
                              <p:par>
                                <p:cTn id="11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0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3" dur="500"/>
                                        <p:tgtEl>
                                          <p:spTgt spid="4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6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9" dur="500"/>
                                        <p:tgtEl>
                                          <p:spTgt spid="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2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5" dur="500"/>
                                        <p:tgtEl>
                                          <p:spTgt spid="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8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1" dur="500"/>
                                        <p:tgtEl>
                                          <p:spTgt spid="5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2" fill="hold">
                            <p:stCondLst>
                              <p:cond delay="4000"/>
                            </p:stCondLst>
                            <p:childTnLst>
                              <p:par>
                                <p:cTn id="143" presetID="16" presetClass="entr" presetSubtype="37" fill="hold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45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6" presetID="2" presetClass="entr" presetSubtype="4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8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9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 build="p">
        <p:tmplLst>
          <p:tmpl lvl="1">
            <p:tnLst>
              <p:par>
                <p:cTn presetID="53" presetClass="entr" presetSubtype="16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500" fill="hold"/>
                        <p:tgtEl>
                          <p:spTgt spid="14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14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500"/>
                        <p:tgtEl>
                          <p:spTgt spid="1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5" grpId="0" build="p">
        <p:tmplLst>
          <p:tmpl lvl="1">
            <p:tnLst>
              <p:par>
                <p:cTn presetID="53" presetClass="entr" presetSubtype="16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500" fill="hold"/>
                        <p:tgtEl>
                          <p:spTgt spid="15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15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500"/>
                        <p:tgtEl>
                          <p:spTgt spid="1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6" grpId="0" build="p">
        <p:tmplLst>
          <p:tmpl lvl="1">
            <p:tnLst>
              <p:par>
                <p:cTn presetID="53" presetClass="entr" presetSubtype="16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500" fill="hold"/>
                        <p:tgtEl>
                          <p:spTgt spid="16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16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500"/>
                        <p:tgtEl>
                          <p:spTgt spid="1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7" grpId="0" animBg="1"/>
      <p:bldP spid="18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9" grpId="0" animBg="1"/>
      <p:bldP spid="20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1" grpId="0" animBg="1"/>
      <p:bldP spid="22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3" grpId="0" animBg="1"/>
      <p:bldP spid="24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9" grpId="0" build="p">
        <p:tmplLst>
          <p:tmpl lvl="1">
            <p:tnLst>
              <p:par>
                <p:cTn presetID="53" presetClass="entr" presetSubtype="16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500" fill="hold"/>
                        <p:tgtEl>
                          <p:spTgt spid="29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29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500"/>
                        <p:tgtEl>
                          <p:spTgt spid="2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0" grpId="0" build="p">
        <p:tmplLst>
          <p:tmpl lvl="1">
            <p:tnLst>
              <p:par>
                <p:cTn presetID="53" presetClass="entr" presetSubtype="16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500" fill="hold"/>
                        <p:tgtEl>
                          <p:spTgt spid="30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30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500"/>
                        <p:tgtEl>
                          <p:spTgt spid="3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1" grpId="0" build="p">
        <p:tmplLst>
          <p:tmpl lvl="1">
            <p:tnLst>
              <p:par>
                <p:cTn presetID="53" presetClass="entr" presetSubtype="16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500" fill="hold"/>
                        <p:tgtEl>
                          <p:spTgt spid="31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31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500"/>
                        <p:tgtEl>
                          <p:spTgt spid="3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2" grpId="0" animBg="1"/>
      <p:bldP spid="33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4" grpId="0" animBg="1"/>
      <p:bldP spid="35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6" grpId="0" animBg="1"/>
      <p:bldP spid="37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8" grpId="0" animBg="1"/>
      <p:bldP spid="39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4" grpId="0" build="p">
        <p:tmplLst>
          <p:tmpl lvl="1">
            <p:tnLst>
              <p:par>
                <p:cTn presetID="53" presetClass="entr" presetSubtype="16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500" fill="hold"/>
                        <p:tgtEl>
                          <p:spTgt spid="44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44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500"/>
                        <p:tgtEl>
                          <p:spTgt spid="4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5" grpId="0" build="p">
        <p:tmplLst>
          <p:tmpl lvl="1">
            <p:tnLst>
              <p:par>
                <p:cTn presetID="53" presetClass="entr" presetSubtype="16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500" fill="hold"/>
                        <p:tgtEl>
                          <p:spTgt spid="45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45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500"/>
                        <p:tgtEl>
                          <p:spTgt spid="4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6" grpId="0" build="p">
        <p:tmplLst>
          <p:tmpl lvl="1">
            <p:tnLst>
              <p:par>
                <p:cTn presetID="53" presetClass="entr" presetSubtype="16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500" fill="hold"/>
                        <p:tgtEl>
                          <p:spTgt spid="46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46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500"/>
                        <p:tgtEl>
                          <p:spTgt spid="4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7" grpId="0" animBg="1"/>
      <p:bldP spid="48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4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9" grpId="0" animBg="1"/>
      <p:bldP spid="50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5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1" grpId="0" animBg="1"/>
      <p:bldP spid="52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5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3" grpId="0" animBg="1"/>
      <p:bldP spid="54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5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6" grpId="0">
        <p:tmplLst>
          <p:tmpl>
            <p:tnLst>
              <p:par>
                <p:cTn presetID="2" presetClass="entr" presetSubtype="4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5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5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59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Plan Table 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en-US" altLang="ja-JP" dirty="0" smtClean="0"/>
              <a:t>SLIDE TITLE HERE</a:t>
            </a:r>
            <a:endParaRPr kumimoji="1" lang="ja-JP" altLang="en-US" dirty="0"/>
          </a:p>
        </p:txBody>
      </p: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  <a:alpha val="70000"/>
                  </a:prstClr>
                </a:solidFill>
              </a:rPr>
              <a:t>The Power of PowerPoint | thepopp.com</a:t>
            </a:r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87164BF-D67A-46C0-81D2-5BAF67C00C80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  <p:grpSp>
        <p:nvGrpSpPr>
          <p:cNvPr id="8" name="グループ化 12"/>
          <p:cNvGrpSpPr/>
          <p:nvPr userDrawn="1"/>
        </p:nvGrpSpPr>
        <p:grpSpPr>
          <a:xfrm>
            <a:off x="817282" y="1826282"/>
            <a:ext cx="3780420" cy="5621309"/>
            <a:chOff x="1582365" y="2308464"/>
            <a:chExt cx="4545506" cy="5621309"/>
          </a:xfrm>
        </p:grpSpPr>
        <p:sp>
          <p:nvSpPr>
            <p:cNvPr id="5" name="角丸四角形 4"/>
            <p:cNvSpPr/>
            <p:nvPr userDrawn="1"/>
          </p:nvSpPr>
          <p:spPr>
            <a:xfrm>
              <a:off x="1582366" y="2308464"/>
              <a:ext cx="4545505" cy="5621309"/>
            </a:xfrm>
            <a:prstGeom prst="roundRect">
              <a:avLst>
                <a:gd name="adj" fmla="val 2803"/>
              </a:avLst>
            </a:prstGeom>
            <a:solidFill>
              <a:schemeClr val="accent1"/>
            </a:solidFill>
            <a:ln w="12700" cmpd="thinThick">
              <a:noFill/>
              <a:tailEnd type="triangle" w="lg" len="lg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  <p:sp>
          <p:nvSpPr>
            <p:cNvPr id="6" name="正方形/長方形 5"/>
            <p:cNvSpPr/>
            <p:nvPr userDrawn="1"/>
          </p:nvSpPr>
          <p:spPr>
            <a:xfrm>
              <a:off x="1582366" y="3073270"/>
              <a:ext cx="4545505" cy="1440160"/>
            </a:xfrm>
            <a:prstGeom prst="rect">
              <a:avLst/>
            </a:prstGeom>
            <a:solidFill>
              <a:schemeClr val="accent1">
                <a:lumMod val="60000"/>
                <a:lumOff val="40000"/>
              </a:schemeClr>
            </a:solidFill>
            <a:ln w="12700" cmpd="thinThick">
              <a:noFill/>
              <a:tailEnd type="triangle" w="lg" len="lg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  <p:sp>
          <p:nvSpPr>
            <p:cNvPr id="7" name="正方形/長方形 6"/>
            <p:cNvSpPr/>
            <p:nvPr userDrawn="1"/>
          </p:nvSpPr>
          <p:spPr>
            <a:xfrm>
              <a:off x="1582365" y="4513430"/>
              <a:ext cx="4545505" cy="2876283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" cmpd="thinThick">
              <a:noFill/>
              <a:tailEnd type="triangle" w="lg" len="lg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</p:grpSp>
      <p:sp>
        <p:nvSpPr>
          <p:cNvPr id="14" name="テキスト プレースホルダー 11"/>
          <p:cNvSpPr>
            <a:spLocks noGrp="1"/>
          </p:cNvSpPr>
          <p:nvPr>
            <p:ph type="body" sz="quarter" idx="36" hasCustomPrompt="1"/>
          </p:nvPr>
        </p:nvSpPr>
        <p:spPr>
          <a:xfrm>
            <a:off x="817282" y="1817885"/>
            <a:ext cx="3780419" cy="773203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800" spc="3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5" name="テキスト プレースホルダー 11"/>
          <p:cNvSpPr>
            <a:spLocks noGrp="1"/>
          </p:cNvSpPr>
          <p:nvPr>
            <p:ph type="body" sz="quarter" idx="37" hasCustomPrompt="1"/>
          </p:nvPr>
        </p:nvSpPr>
        <p:spPr>
          <a:xfrm>
            <a:off x="817281" y="6907531"/>
            <a:ext cx="3780419" cy="540060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000" spc="3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6" name="テキスト プレースホルダー 11"/>
          <p:cNvSpPr>
            <a:spLocks noGrp="1"/>
          </p:cNvSpPr>
          <p:nvPr>
            <p:ph type="body" sz="quarter" idx="38" hasCustomPrompt="1"/>
          </p:nvPr>
        </p:nvSpPr>
        <p:spPr>
          <a:xfrm>
            <a:off x="817283" y="2591088"/>
            <a:ext cx="3780419" cy="1440160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6600" spc="3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WORD</a:t>
            </a:r>
            <a:endParaRPr lang="en-US" dirty="0"/>
          </a:p>
        </p:txBody>
      </p:sp>
      <p:sp>
        <p:nvSpPr>
          <p:cNvPr id="17" name="ホームベース 16"/>
          <p:cNvSpPr/>
          <p:nvPr userDrawn="1"/>
        </p:nvSpPr>
        <p:spPr>
          <a:xfrm>
            <a:off x="1042305" y="4278776"/>
            <a:ext cx="405045" cy="315035"/>
          </a:xfrm>
          <a:prstGeom prst="homePlate">
            <a:avLst/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8" name="テキスト プレースホルダー 11"/>
          <p:cNvSpPr>
            <a:spLocks noGrp="1"/>
          </p:cNvSpPr>
          <p:nvPr>
            <p:ph type="body" sz="quarter" idx="39" hasCustomPrompt="1"/>
          </p:nvPr>
        </p:nvSpPr>
        <p:spPr>
          <a:xfrm>
            <a:off x="1357342" y="4166263"/>
            <a:ext cx="3051823" cy="540060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18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9" name="ホームベース 18"/>
          <p:cNvSpPr/>
          <p:nvPr userDrawn="1"/>
        </p:nvSpPr>
        <p:spPr>
          <a:xfrm>
            <a:off x="1033788" y="4973238"/>
            <a:ext cx="405045" cy="315035"/>
          </a:xfrm>
          <a:prstGeom prst="homePlate">
            <a:avLst/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20" name="テキスト プレースホルダー 11"/>
          <p:cNvSpPr>
            <a:spLocks noGrp="1"/>
          </p:cNvSpPr>
          <p:nvPr>
            <p:ph type="body" sz="quarter" idx="40" hasCustomPrompt="1"/>
          </p:nvPr>
        </p:nvSpPr>
        <p:spPr>
          <a:xfrm>
            <a:off x="1357342" y="4860725"/>
            <a:ext cx="3051823" cy="540060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18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1" name="ホームベース 20"/>
          <p:cNvSpPr/>
          <p:nvPr userDrawn="1"/>
        </p:nvSpPr>
        <p:spPr>
          <a:xfrm>
            <a:off x="1042305" y="5649061"/>
            <a:ext cx="405045" cy="315035"/>
          </a:xfrm>
          <a:prstGeom prst="homePlate">
            <a:avLst/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22" name="テキスト プレースホルダー 11"/>
          <p:cNvSpPr>
            <a:spLocks noGrp="1"/>
          </p:cNvSpPr>
          <p:nvPr>
            <p:ph type="body" sz="quarter" idx="41" hasCustomPrompt="1"/>
          </p:nvPr>
        </p:nvSpPr>
        <p:spPr>
          <a:xfrm>
            <a:off x="1357342" y="5536548"/>
            <a:ext cx="3051823" cy="540060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18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3" name="ホームベース 22"/>
          <p:cNvSpPr/>
          <p:nvPr userDrawn="1"/>
        </p:nvSpPr>
        <p:spPr>
          <a:xfrm>
            <a:off x="1042305" y="6326503"/>
            <a:ext cx="405045" cy="315035"/>
          </a:xfrm>
          <a:prstGeom prst="homePlate">
            <a:avLst/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24" name="テキスト プレースホルダー 11"/>
          <p:cNvSpPr>
            <a:spLocks noGrp="1"/>
          </p:cNvSpPr>
          <p:nvPr>
            <p:ph type="body" sz="quarter" idx="42" hasCustomPrompt="1"/>
          </p:nvPr>
        </p:nvSpPr>
        <p:spPr>
          <a:xfrm>
            <a:off x="1357342" y="6213990"/>
            <a:ext cx="3051823" cy="540060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18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grpSp>
        <p:nvGrpSpPr>
          <p:cNvPr id="9" name="グループ化 24"/>
          <p:cNvGrpSpPr/>
          <p:nvPr userDrawn="1"/>
        </p:nvGrpSpPr>
        <p:grpSpPr>
          <a:xfrm>
            <a:off x="5101276" y="1830319"/>
            <a:ext cx="3780420" cy="5621309"/>
            <a:chOff x="1582365" y="2308464"/>
            <a:chExt cx="4545506" cy="5621309"/>
          </a:xfrm>
        </p:grpSpPr>
        <p:sp>
          <p:nvSpPr>
            <p:cNvPr id="26" name="角丸四角形 25"/>
            <p:cNvSpPr/>
            <p:nvPr userDrawn="1"/>
          </p:nvSpPr>
          <p:spPr>
            <a:xfrm>
              <a:off x="1582366" y="2308464"/>
              <a:ext cx="4545505" cy="5621309"/>
            </a:xfrm>
            <a:prstGeom prst="roundRect">
              <a:avLst>
                <a:gd name="adj" fmla="val 2803"/>
              </a:avLst>
            </a:prstGeom>
            <a:solidFill>
              <a:schemeClr val="accent1">
                <a:lumMod val="75000"/>
              </a:schemeClr>
            </a:solidFill>
            <a:ln w="12700" cmpd="thinThick">
              <a:noFill/>
              <a:tailEnd type="triangle" w="lg" len="lg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  <p:sp>
          <p:nvSpPr>
            <p:cNvPr id="27" name="正方形/長方形 26"/>
            <p:cNvSpPr/>
            <p:nvPr userDrawn="1"/>
          </p:nvSpPr>
          <p:spPr>
            <a:xfrm>
              <a:off x="1582366" y="3073270"/>
              <a:ext cx="4545505" cy="1440160"/>
            </a:xfrm>
            <a:prstGeom prst="rect">
              <a:avLst/>
            </a:prstGeom>
            <a:solidFill>
              <a:schemeClr val="accent1"/>
            </a:solidFill>
            <a:ln w="12700" cmpd="thinThick">
              <a:noFill/>
              <a:tailEnd type="triangle" w="lg" len="lg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  <p:sp>
          <p:nvSpPr>
            <p:cNvPr id="28" name="正方形/長方形 27"/>
            <p:cNvSpPr/>
            <p:nvPr userDrawn="1"/>
          </p:nvSpPr>
          <p:spPr>
            <a:xfrm>
              <a:off x="1582365" y="4513430"/>
              <a:ext cx="4545505" cy="2876283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" cmpd="thinThick">
              <a:noFill/>
              <a:tailEnd type="triangle" w="lg" len="lg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</p:grpSp>
      <p:sp>
        <p:nvSpPr>
          <p:cNvPr id="29" name="テキスト プレースホルダー 11"/>
          <p:cNvSpPr>
            <a:spLocks noGrp="1"/>
          </p:cNvSpPr>
          <p:nvPr>
            <p:ph type="body" sz="quarter" idx="43" hasCustomPrompt="1"/>
          </p:nvPr>
        </p:nvSpPr>
        <p:spPr>
          <a:xfrm>
            <a:off x="5101276" y="1821922"/>
            <a:ext cx="3780419" cy="773203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800" spc="3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0" name="テキスト プレースホルダー 11"/>
          <p:cNvSpPr>
            <a:spLocks noGrp="1"/>
          </p:cNvSpPr>
          <p:nvPr>
            <p:ph type="body" sz="quarter" idx="44" hasCustomPrompt="1"/>
          </p:nvPr>
        </p:nvSpPr>
        <p:spPr>
          <a:xfrm>
            <a:off x="5101275" y="6911568"/>
            <a:ext cx="3780419" cy="540060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000" spc="3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1" name="テキスト プレースホルダー 11"/>
          <p:cNvSpPr>
            <a:spLocks noGrp="1"/>
          </p:cNvSpPr>
          <p:nvPr>
            <p:ph type="body" sz="quarter" idx="45" hasCustomPrompt="1"/>
          </p:nvPr>
        </p:nvSpPr>
        <p:spPr>
          <a:xfrm>
            <a:off x="5101277" y="2595125"/>
            <a:ext cx="3780419" cy="1440160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6600" spc="3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WORD</a:t>
            </a:r>
            <a:endParaRPr lang="en-US" dirty="0"/>
          </a:p>
        </p:txBody>
      </p:sp>
      <p:sp>
        <p:nvSpPr>
          <p:cNvPr id="32" name="ホームベース 31"/>
          <p:cNvSpPr/>
          <p:nvPr userDrawn="1"/>
        </p:nvSpPr>
        <p:spPr>
          <a:xfrm>
            <a:off x="5317782" y="4282813"/>
            <a:ext cx="405045" cy="315035"/>
          </a:xfrm>
          <a:prstGeom prst="homePlate">
            <a:avLst/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33" name="テキスト プレースホルダー 11"/>
          <p:cNvSpPr>
            <a:spLocks noGrp="1"/>
          </p:cNvSpPr>
          <p:nvPr>
            <p:ph type="body" sz="quarter" idx="46" hasCustomPrompt="1"/>
          </p:nvPr>
        </p:nvSpPr>
        <p:spPr>
          <a:xfrm>
            <a:off x="5641336" y="4170300"/>
            <a:ext cx="3051823" cy="540060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18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4" name="ホームベース 33"/>
          <p:cNvSpPr/>
          <p:nvPr userDrawn="1"/>
        </p:nvSpPr>
        <p:spPr>
          <a:xfrm>
            <a:off x="5317782" y="4977275"/>
            <a:ext cx="405045" cy="315035"/>
          </a:xfrm>
          <a:prstGeom prst="homePlate">
            <a:avLst/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35" name="テキスト プレースホルダー 11"/>
          <p:cNvSpPr>
            <a:spLocks noGrp="1"/>
          </p:cNvSpPr>
          <p:nvPr>
            <p:ph type="body" sz="quarter" idx="47" hasCustomPrompt="1"/>
          </p:nvPr>
        </p:nvSpPr>
        <p:spPr>
          <a:xfrm>
            <a:off x="5641336" y="4864762"/>
            <a:ext cx="3051823" cy="540060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18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6" name="ホームベース 35"/>
          <p:cNvSpPr/>
          <p:nvPr userDrawn="1"/>
        </p:nvSpPr>
        <p:spPr>
          <a:xfrm>
            <a:off x="5317782" y="5653098"/>
            <a:ext cx="405045" cy="315035"/>
          </a:xfrm>
          <a:prstGeom prst="homePlate">
            <a:avLst/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37" name="テキスト プレースホルダー 11"/>
          <p:cNvSpPr>
            <a:spLocks noGrp="1"/>
          </p:cNvSpPr>
          <p:nvPr>
            <p:ph type="body" sz="quarter" idx="48" hasCustomPrompt="1"/>
          </p:nvPr>
        </p:nvSpPr>
        <p:spPr>
          <a:xfrm>
            <a:off x="5641336" y="5540585"/>
            <a:ext cx="3051823" cy="540060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18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8" name="ホームベース 37"/>
          <p:cNvSpPr/>
          <p:nvPr userDrawn="1"/>
        </p:nvSpPr>
        <p:spPr>
          <a:xfrm>
            <a:off x="5317782" y="6330540"/>
            <a:ext cx="405045" cy="315035"/>
          </a:xfrm>
          <a:prstGeom prst="homePlate">
            <a:avLst/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39" name="テキスト プレースホルダー 11"/>
          <p:cNvSpPr>
            <a:spLocks noGrp="1"/>
          </p:cNvSpPr>
          <p:nvPr>
            <p:ph type="body" sz="quarter" idx="49" hasCustomPrompt="1"/>
          </p:nvPr>
        </p:nvSpPr>
        <p:spPr>
          <a:xfrm>
            <a:off x="5641336" y="6218027"/>
            <a:ext cx="3051823" cy="540060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18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cxnSp>
        <p:nvCxnSpPr>
          <p:cNvPr id="55" name="直線コネクタ 54"/>
          <p:cNvCxnSpPr/>
          <p:nvPr userDrawn="1"/>
        </p:nvCxnSpPr>
        <p:spPr>
          <a:xfrm flipH="1" flipV="1">
            <a:off x="3476491" y="7753789"/>
            <a:ext cx="11620500" cy="1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6" name="テキスト プレースホルダー 11"/>
          <p:cNvSpPr>
            <a:spLocks noGrp="1"/>
          </p:cNvSpPr>
          <p:nvPr>
            <p:ph type="body" sz="quarter" idx="57" hasCustomPrompt="1"/>
          </p:nvPr>
        </p:nvSpPr>
        <p:spPr>
          <a:xfrm>
            <a:off x="2097255" y="7975591"/>
            <a:ext cx="14102428" cy="1539112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spcBef>
                <a:spcPts val="0"/>
              </a:spcBef>
              <a:defRPr sz="24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grpSp>
        <p:nvGrpSpPr>
          <p:cNvPr id="10" name="グループ化 71"/>
          <p:cNvGrpSpPr/>
          <p:nvPr userDrawn="1"/>
        </p:nvGrpSpPr>
        <p:grpSpPr>
          <a:xfrm>
            <a:off x="9368232" y="1832544"/>
            <a:ext cx="3780420" cy="5621309"/>
            <a:chOff x="1582365" y="2308464"/>
            <a:chExt cx="4545506" cy="5621309"/>
          </a:xfrm>
        </p:grpSpPr>
        <p:sp>
          <p:nvSpPr>
            <p:cNvPr id="73" name="角丸四角形 72"/>
            <p:cNvSpPr/>
            <p:nvPr userDrawn="1"/>
          </p:nvSpPr>
          <p:spPr>
            <a:xfrm>
              <a:off x="1582366" y="2308464"/>
              <a:ext cx="4545505" cy="5621309"/>
            </a:xfrm>
            <a:prstGeom prst="roundRect">
              <a:avLst>
                <a:gd name="adj" fmla="val 2803"/>
              </a:avLst>
            </a:prstGeom>
            <a:solidFill>
              <a:schemeClr val="accent1"/>
            </a:solidFill>
            <a:ln w="12700" cmpd="thinThick">
              <a:noFill/>
              <a:tailEnd type="triangle" w="lg" len="lg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  <p:sp>
          <p:nvSpPr>
            <p:cNvPr id="74" name="正方形/長方形 73"/>
            <p:cNvSpPr/>
            <p:nvPr userDrawn="1"/>
          </p:nvSpPr>
          <p:spPr>
            <a:xfrm>
              <a:off x="1582366" y="3073270"/>
              <a:ext cx="4545505" cy="1440160"/>
            </a:xfrm>
            <a:prstGeom prst="rect">
              <a:avLst/>
            </a:prstGeom>
            <a:solidFill>
              <a:schemeClr val="accent1">
                <a:lumMod val="60000"/>
                <a:lumOff val="40000"/>
              </a:schemeClr>
            </a:solidFill>
            <a:ln w="12700" cmpd="thinThick">
              <a:noFill/>
              <a:tailEnd type="triangle" w="lg" len="lg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  <p:sp>
          <p:nvSpPr>
            <p:cNvPr id="75" name="正方形/長方形 74"/>
            <p:cNvSpPr/>
            <p:nvPr userDrawn="1"/>
          </p:nvSpPr>
          <p:spPr>
            <a:xfrm>
              <a:off x="1582365" y="4513430"/>
              <a:ext cx="4545505" cy="2876283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" cmpd="thinThick">
              <a:noFill/>
              <a:tailEnd type="triangle" w="lg" len="lg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</p:grpSp>
      <p:sp>
        <p:nvSpPr>
          <p:cNvPr id="76" name="テキスト プレースホルダー 11"/>
          <p:cNvSpPr>
            <a:spLocks noGrp="1"/>
          </p:cNvSpPr>
          <p:nvPr>
            <p:ph type="body" sz="quarter" idx="58" hasCustomPrompt="1"/>
          </p:nvPr>
        </p:nvSpPr>
        <p:spPr>
          <a:xfrm>
            <a:off x="9368232" y="1824147"/>
            <a:ext cx="3780419" cy="773203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800" spc="3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77" name="テキスト プレースホルダー 11"/>
          <p:cNvSpPr>
            <a:spLocks noGrp="1"/>
          </p:cNvSpPr>
          <p:nvPr>
            <p:ph type="body" sz="quarter" idx="59" hasCustomPrompt="1"/>
          </p:nvPr>
        </p:nvSpPr>
        <p:spPr>
          <a:xfrm>
            <a:off x="9368231" y="6913793"/>
            <a:ext cx="3780419" cy="540060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000" spc="3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78" name="テキスト プレースホルダー 11"/>
          <p:cNvSpPr>
            <a:spLocks noGrp="1"/>
          </p:cNvSpPr>
          <p:nvPr>
            <p:ph type="body" sz="quarter" idx="60" hasCustomPrompt="1"/>
          </p:nvPr>
        </p:nvSpPr>
        <p:spPr>
          <a:xfrm>
            <a:off x="9368233" y="2597350"/>
            <a:ext cx="3780419" cy="1440160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6600" spc="3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WORD</a:t>
            </a:r>
            <a:endParaRPr lang="en-US" dirty="0"/>
          </a:p>
        </p:txBody>
      </p:sp>
      <p:sp>
        <p:nvSpPr>
          <p:cNvPr id="79" name="ホームベース 78"/>
          <p:cNvSpPr/>
          <p:nvPr userDrawn="1"/>
        </p:nvSpPr>
        <p:spPr>
          <a:xfrm>
            <a:off x="9584738" y="4285038"/>
            <a:ext cx="405045" cy="315035"/>
          </a:xfrm>
          <a:prstGeom prst="homePlate">
            <a:avLst/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80" name="テキスト プレースホルダー 11"/>
          <p:cNvSpPr>
            <a:spLocks noGrp="1"/>
          </p:cNvSpPr>
          <p:nvPr>
            <p:ph type="body" sz="quarter" idx="61" hasCustomPrompt="1"/>
          </p:nvPr>
        </p:nvSpPr>
        <p:spPr>
          <a:xfrm>
            <a:off x="9908292" y="4172525"/>
            <a:ext cx="3051823" cy="540060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18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81" name="ホームベース 80"/>
          <p:cNvSpPr/>
          <p:nvPr userDrawn="1"/>
        </p:nvSpPr>
        <p:spPr>
          <a:xfrm>
            <a:off x="9584738" y="4979500"/>
            <a:ext cx="405045" cy="315035"/>
          </a:xfrm>
          <a:prstGeom prst="homePlate">
            <a:avLst/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82" name="テキスト プレースホルダー 11"/>
          <p:cNvSpPr>
            <a:spLocks noGrp="1"/>
          </p:cNvSpPr>
          <p:nvPr>
            <p:ph type="body" sz="quarter" idx="62" hasCustomPrompt="1"/>
          </p:nvPr>
        </p:nvSpPr>
        <p:spPr>
          <a:xfrm>
            <a:off x="9908292" y="4866987"/>
            <a:ext cx="3051823" cy="540060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18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83" name="ホームベース 82"/>
          <p:cNvSpPr/>
          <p:nvPr userDrawn="1"/>
        </p:nvSpPr>
        <p:spPr>
          <a:xfrm>
            <a:off x="9584738" y="5655323"/>
            <a:ext cx="405045" cy="315035"/>
          </a:xfrm>
          <a:prstGeom prst="homePlate">
            <a:avLst/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84" name="テキスト プレースホルダー 11"/>
          <p:cNvSpPr>
            <a:spLocks noGrp="1"/>
          </p:cNvSpPr>
          <p:nvPr>
            <p:ph type="body" sz="quarter" idx="63" hasCustomPrompt="1"/>
          </p:nvPr>
        </p:nvSpPr>
        <p:spPr>
          <a:xfrm>
            <a:off x="9908292" y="5542810"/>
            <a:ext cx="3051823" cy="540060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18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85" name="ホームベース 84"/>
          <p:cNvSpPr/>
          <p:nvPr userDrawn="1"/>
        </p:nvSpPr>
        <p:spPr>
          <a:xfrm>
            <a:off x="9584738" y="6332765"/>
            <a:ext cx="405045" cy="315035"/>
          </a:xfrm>
          <a:prstGeom prst="homePlate">
            <a:avLst/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86" name="テキスト プレースホルダー 11"/>
          <p:cNvSpPr>
            <a:spLocks noGrp="1"/>
          </p:cNvSpPr>
          <p:nvPr>
            <p:ph type="body" sz="quarter" idx="64" hasCustomPrompt="1"/>
          </p:nvPr>
        </p:nvSpPr>
        <p:spPr>
          <a:xfrm>
            <a:off x="9908292" y="6220252"/>
            <a:ext cx="3051823" cy="540060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18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grpSp>
        <p:nvGrpSpPr>
          <p:cNvPr id="11" name="グループ化 86"/>
          <p:cNvGrpSpPr/>
          <p:nvPr userDrawn="1"/>
        </p:nvGrpSpPr>
        <p:grpSpPr>
          <a:xfrm>
            <a:off x="13652226" y="1836581"/>
            <a:ext cx="3780420" cy="5621309"/>
            <a:chOff x="1582365" y="2308464"/>
            <a:chExt cx="4545506" cy="5621309"/>
          </a:xfrm>
        </p:grpSpPr>
        <p:sp>
          <p:nvSpPr>
            <p:cNvPr id="88" name="角丸四角形 87"/>
            <p:cNvSpPr/>
            <p:nvPr userDrawn="1"/>
          </p:nvSpPr>
          <p:spPr>
            <a:xfrm>
              <a:off x="1582366" y="2308464"/>
              <a:ext cx="4545505" cy="5621309"/>
            </a:xfrm>
            <a:prstGeom prst="roundRect">
              <a:avLst>
                <a:gd name="adj" fmla="val 2803"/>
              </a:avLst>
            </a:prstGeom>
            <a:solidFill>
              <a:schemeClr val="accent1">
                <a:lumMod val="75000"/>
              </a:schemeClr>
            </a:solidFill>
            <a:ln w="12700" cmpd="thinThick">
              <a:noFill/>
              <a:tailEnd type="triangle" w="lg" len="lg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  <p:sp>
          <p:nvSpPr>
            <p:cNvPr id="89" name="正方形/長方形 88"/>
            <p:cNvSpPr/>
            <p:nvPr userDrawn="1"/>
          </p:nvSpPr>
          <p:spPr>
            <a:xfrm>
              <a:off x="1582366" y="3073270"/>
              <a:ext cx="4545505" cy="1440160"/>
            </a:xfrm>
            <a:prstGeom prst="rect">
              <a:avLst/>
            </a:prstGeom>
            <a:solidFill>
              <a:schemeClr val="accent1"/>
            </a:solidFill>
            <a:ln w="12700" cmpd="thinThick">
              <a:noFill/>
              <a:tailEnd type="triangle" w="lg" len="lg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  <p:sp>
          <p:nvSpPr>
            <p:cNvPr id="90" name="正方形/長方形 89"/>
            <p:cNvSpPr/>
            <p:nvPr userDrawn="1"/>
          </p:nvSpPr>
          <p:spPr>
            <a:xfrm>
              <a:off x="1582365" y="4513430"/>
              <a:ext cx="4545505" cy="2876283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" cmpd="thinThick">
              <a:noFill/>
              <a:tailEnd type="triangle" w="lg" len="lg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</p:grpSp>
      <p:sp>
        <p:nvSpPr>
          <p:cNvPr id="91" name="テキスト プレースホルダー 11"/>
          <p:cNvSpPr>
            <a:spLocks noGrp="1"/>
          </p:cNvSpPr>
          <p:nvPr>
            <p:ph type="body" sz="quarter" idx="65" hasCustomPrompt="1"/>
          </p:nvPr>
        </p:nvSpPr>
        <p:spPr>
          <a:xfrm>
            <a:off x="13652226" y="1828184"/>
            <a:ext cx="3780419" cy="773203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800" spc="3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92" name="テキスト プレースホルダー 11"/>
          <p:cNvSpPr>
            <a:spLocks noGrp="1"/>
          </p:cNvSpPr>
          <p:nvPr>
            <p:ph type="body" sz="quarter" idx="66" hasCustomPrompt="1"/>
          </p:nvPr>
        </p:nvSpPr>
        <p:spPr>
          <a:xfrm>
            <a:off x="13652225" y="6917830"/>
            <a:ext cx="3780419" cy="540060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000" spc="3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93" name="テキスト プレースホルダー 11"/>
          <p:cNvSpPr>
            <a:spLocks noGrp="1"/>
          </p:cNvSpPr>
          <p:nvPr>
            <p:ph type="body" sz="quarter" idx="67" hasCustomPrompt="1"/>
          </p:nvPr>
        </p:nvSpPr>
        <p:spPr>
          <a:xfrm>
            <a:off x="13652227" y="2601387"/>
            <a:ext cx="3780419" cy="1440160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6600" spc="3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WORD</a:t>
            </a:r>
            <a:endParaRPr lang="en-US" dirty="0"/>
          </a:p>
        </p:txBody>
      </p:sp>
      <p:sp>
        <p:nvSpPr>
          <p:cNvPr id="94" name="ホームベース 93"/>
          <p:cNvSpPr/>
          <p:nvPr userDrawn="1"/>
        </p:nvSpPr>
        <p:spPr>
          <a:xfrm>
            <a:off x="13868732" y="4289075"/>
            <a:ext cx="405045" cy="315035"/>
          </a:xfrm>
          <a:prstGeom prst="homePlate">
            <a:avLst/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95" name="テキスト プレースホルダー 11"/>
          <p:cNvSpPr>
            <a:spLocks noGrp="1"/>
          </p:cNvSpPr>
          <p:nvPr>
            <p:ph type="body" sz="quarter" idx="68" hasCustomPrompt="1"/>
          </p:nvPr>
        </p:nvSpPr>
        <p:spPr>
          <a:xfrm>
            <a:off x="14192286" y="4176562"/>
            <a:ext cx="3051823" cy="540060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18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96" name="ホームベース 95"/>
          <p:cNvSpPr/>
          <p:nvPr userDrawn="1"/>
        </p:nvSpPr>
        <p:spPr>
          <a:xfrm>
            <a:off x="13868732" y="4983537"/>
            <a:ext cx="405045" cy="315035"/>
          </a:xfrm>
          <a:prstGeom prst="homePlate">
            <a:avLst/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97" name="テキスト プレースホルダー 11"/>
          <p:cNvSpPr>
            <a:spLocks noGrp="1"/>
          </p:cNvSpPr>
          <p:nvPr>
            <p:ph type="body" sz="quarter" idx="69" hasCustomPrompt="1"/>
          </p:nvPr>
        </p:nvSpPr>
        <p:spPr>
          <a:xfrm>
            <a:off x="14192286" y="4871024"/>
            <a:ext cx="3051823" cy="540060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18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98" name="ホームベース 97"/>
          <p:cNvSpPr/>
          <p:nvPr userDrawn="1"/>
        </p:nvSpPr>
        <p:spPr>
          <a:xfrm>
            <a:off x="13868732" y="5659360"/>
            <a:ext cx="405045" cy="315035"/>
          </a:xfrm>
          <a:prstGeom prst="homePlate">
            <a:avLst/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99" name="テキスト プレースホルダー 11"/>
          <p:cNvSpPr>
            <a:spLocks noGrp="1"/>
          </p:cNvSpPr>
          <p:nvPr>
            <p:ph type="body" sz="quarter" idx="70" hasCustomPrompt="1"/>
          </p:nvPr>
        </p:nvSpPr>
        <p:spPr>
          <a:xfrm>
            <a:off x="14192286" y="5546847"/>
            <a:ext cx="3051823" cy="540060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18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00" name="ホームベース 99"/>
          <p:cNvSpPr/>
          <p:nvPr userDrawn="1"/>
        </p:nvSpPr>
        <p:spPr>
          <a:xfrm>
            <a:off x="13868732" y="6336802"/>
            <a:ext cx="405045" cy="315035"/>
          </a:xfrm>
          <a:prstGeom prst="homePlate">
            <a:avLst/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01" name="テキスト プレースホルダー 11"/>
          <p:cNvSpPr>
            <a:spLocks noGrp="1"/>
          </p:cNvSpPr>
          <p:nvPr>
            <p:ph type="body" sz="quarter" idx="71" hasCustomPrompt="1"/>
          </p:nvPr>
        </p:nvSpPr>
        <p:spPr>
          <a:xfrm>
            <a:off x="14192286" y="6224289"/>
            <a:ext cx="3051823" cy="540060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18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83837462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500"/>
                            </p:stCondLst>
                            <p:childTnLst>
                              <p:par>
                                <p:cTn id="42" presetID="10" presetClass="entr" presetSubtype="0" fill="hold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9" dur="500"/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3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8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9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1" dur="500"/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2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4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5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7" dur="500"/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8" fill="hold">
                            <p:stCondLst>
                              <p:cond delay="1250"/>
                            </p:stCondLst>
                            <p:childTnLst>
                              <p:par>
                                <p:cTn id="79" presetID="10" presetClass="entr" presetSubtype="0" fill="hold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1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2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4" dur="500"/>
                                        <p:tgtEl>
                                          <p:spTgt spid="7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5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7" dur="500"/>
                                        <p:tgtEl>
                                          <p:spTgt spid="7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8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0" dur="500"/>
                                        <p:tgtEl>
                                          <p:spTgt spid="7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1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3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4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6" dur="500"/>
                                        <p:tgtEl>
                                          <p:spTgt spid="8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7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9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0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2" dur="500"/>
                                        <p:tgtEl>
                                          <p:spTgt spid="8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3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6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8" dur="500"/>
                                        <p:tgtEl>
                                          <p:spTgt spid="8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9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1" dur="5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2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4" dur="500"/>
                                        <p:tgtEl>
                                          <p:spTgt spid="8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5" fill="hold">
                            <p:stCondLst>
                              <p:cond delay="2000"/>
                            </p:stCondLst>
                            <p:childTnLst>
                              <p:par>
                                <p:cTn id="116" presetID="10" presetClass="entr" presetSubtype="0" fill="hold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8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9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1" dur="500"/>
                                        <p:tgtEl>
                                          <p:spTgt spid="9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2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4" dur="500"/>
                                        <p:tgtEl>
                                          <p:spTgt spid="9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5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7" dur="500"/>
                                        <p:tgtEl>
                                          <p:spTgt spid="9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8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0" dur="500"/>
                                        <p:tgtEl>
                                          <p:spTgt spid="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1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3" dur="500"/>
                                        <p:tgtEl>
                                          <p:spTgt spid="9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4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6" dur="5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7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9" dur="500"/>
                                        <p:tgtEl>
                                          <p:spTgt spid="9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0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2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3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5" dur="500"/>
                                        <p:tgtEl>
                                          <p:spTgt spid="9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6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8" dur="50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9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1" dur="500"/>
                                        <p:tgtEl>
                                          <p:spTgt spid="10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2" fill="hold">
                            <p:stCondLst>
                              <p:cond delay="2750"/>
                            </p:stCondLst>
                            <p:childTnLst>
                              <p:par>
                                <p:cTn id="153" presetID="16" presetClass="entr" presetSubtype="37" fill="hold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55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6" presetID="2" presetClass="entr" presetSubtype="4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8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9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5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6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7" grpId="0" animBg="1"/>
      <p:bldP spid="18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9" grpId="0" animBg="1"/>
      <p:bldP spid="20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1" grpId="0" animBg="1"/>
      <p:bldP spid="22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3" grpId="0" animBg="1"/>
      <p:bldP spid="24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9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0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1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2" grpId="0" animBg="1"/>
      <p:bldP spid="33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4" grpId="0" animBg="1"/>
      <p:bldP spid="35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6" grpId="0" animBg="1"/>
      <p:bldP spid="37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8" grpId="0" animBg="1"/>
      <p:bldP spid="39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6" grpId="0"/>
      <p:bldP spid="76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7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77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7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78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7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79" grpId="0" animBg="1"/>
      <p:bldP spid="80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8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81" grpId="0" animBg="1"/>
      <p:bldP spid="82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8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83" grpId="0" animBg="1"/>
      <p:bldP spid="84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8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85" grpId="0" animBg="1"/>
      <p:bldP spid="86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8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91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9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9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92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9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9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93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9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9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94" grpId="0" animBg="1"/>
      <p:bldP spid="95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9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9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96" grpId="0" animBg="1"/>
      <p:bldP spid="97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9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9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98" grpId="0" animBg="1"/>
      <p:bldP spid="99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9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9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00" grpId="0" animBg="1"/>
      <p:bldP spid="101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0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01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59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Normal Table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en-US" altLang="ja-JP" dirty="0" smtClean="0"/>
              <a:t>SLIDE TITLE HERE</a:t>
            </a:r>
            <a:endParaRPr kumimoji="1" lang="ja-JP" altLang="en-US" dirty="0"/>
          </a:p>
        </p:txBody>
      </p: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  <a:alpha val="70000"/>
                  </a:prstClr>
                </a:solidFill>
              </a:rPr>
              <a:t>The Power of PowerPoint | thepopp.com</a:t>
            </a:r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87164BF-D67A-46C0-81D2-5BAF67C00C80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  <p:sp>
        <p:nvSpPr>
          <p:cNvPr id="5" name="1 つの角を丸めた四角形 4"/>
          <p:cNvSpPr/>
          <p:nvPr userDrawn="1"/>
        </p:nvSpPr>
        <p:spPr>
          <a:xfrm flipH="1">
            <a:off x="1034618" y="2668225"/>
            <a:ext cx="3780420" cy="1048493"/>
          </a:xfrm>
          <a:prstGeom prst="round1Rect">
            <a:avLst/>
          </a:prstGeom>
          <a:solidFill>
            <a:schemeClr val="accent1">
              <a:lumMod val="75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6" name="正方形/長方形 5"/>
          <p:cNvSpPr/>
          <p:nvPr userDrawn="1"/>
        </p:nvSpPr>
        <p:spPr>
          <a:xfrm>
            <a:off x="4878870" y="2668225"/>
            <a:ext cx="4042080" cy="1048493"/>
          </a:xfrm>
          <a:prstGeom prst="rect">
            <a:avLst/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7" name="正方形/長方形 6"/>
          <p:cNvSpPr/>
          <p:nvPr userDrawn="1"/>
        </p:nvSpPr>
        <p:spPr>
          <a:xfrm>
            <a:off x="8989720" y="2668225"/>
            <a:ext cx="4042080" cy="1048493"/>
          </a:xfrm>
          <a:prstGeom prst="rect">
            <a:avLst/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8" name="1 つの角を丸めた四角形 7"/>
          <p:cNvSpPr/>
          <p:nvPr userDrawn="1"/>
        </p:nvSpPr>
        <p:spPr>
          <a:xfrm>
            <a:off x="13100571" y="2668225"/>
            <a:ext cx="4042080" cy="1048493"/>
          </a:xfrm>
          <a:prstGeom prst="round1Rect">
            <a:avLst/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9" name="正方形/長方形 8"/>
          <p:cNvSpPr/>
          <p:nvPr userDrawn="1"/>
        </p:nvSpPr>
        <p:spPr>
          <a:xfrm>
            <a:off x="1037960" y="3787309"/>
            <a:ext cx="3777078" cy="660290"/>
          </a:xfrm>
          <a:prstGeom prst="rect">
            <a:avLst/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0" name="正方形/長方形 9"/>
          <p:cNvSpPr/>
          <p:nvPr userDrawn="1"/>
        </p:nvSpPr>
        <p:spPr>
          <a:xfrm>
            <a:off x="1037960" y="4534003"/>
            <a:ext cx="3777078" cy="660290"/>
          </a:xfrm>
          <a:prstGeom prst="rect">
            <a:avLst/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1" name="正方形/長方形 10"/>
          <p:cNvSpPr/>
          <p:nvPr userDrawn="1"/>
        </p:nvSpPr>
        <p:spPr>
          <a:xfrm>
            <a:off x="1037960" y="5280697"/>
            <a:ext cx="3777078" cy="660290"/>
          </a:xfrm>
          <a:prstGeom prst="rect">
            <a:avLst/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4" name="1 つの角を丸めた四角形 13"/>
          <p:cNvSpPr/>
          <p:nvPr userDrawn="1"/>
        </p:nvSpPr>
        <p:spPr>
          <a:xfrm flipH="1" flipV="1">
            <a:off x="1037960" y="6011158"/>
            <a:ext cx="3777078" cy="660290"/>
          </a:xfrm>
          <a:prstGeom prst="round1Rect">
            <a:avLst>
              <a:gd name="adj" fmla="val 31639"/>
            </a:avLst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7" name="正方形/長方形 16"/>
          <p:cNvSpPr/>
          <p:nvPr userDrawn="1"/>
        </p:nvSpPr>
        <p:spPr>
          <a:xfrm>
            <a:off x="4878870" y="3787309"/>
            <a:ext cx="4042080" cy="66029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8" name="正方形/長方形 17"/>
          <p:cNvSpPr/>
          <p:nvPr userDrawn="1"/>
        </p:nvSpPr>
        <p:spPr>
          <a:xfrm>
            <a:off x="4878870" y="4534003"/>
            <a:ext cx="4042080" cy="66029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9" name="正方形/長方形 18"/>
          <p:cNvSpPr/>
          <p:nvPr userDrawn="1"/>
        </p:nvSpPr>
        <p:spPr>
          <a:xfrm>
            <a:off x="4878870" y="5280697"/>
            <a:ext cx="4042080" cy="66029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22" name="正方形/長方形 21"/>
          <p:cNvSpPr/>
          <p:nvPr userDrawn="1"/>
        </p:nvSpPr>
        <p:spPr>
          <a:xfrm>
            <a:off x="4878870" y="6011158"/>
            <a:ext cx="4042080" cy="66029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23" name="正方形/長方形 22"/>
          <p:cNvSpPr/>
          <p:nvPr userDrawn="1"/>
        </p:nvSpPr>
        <p:spPr>
          <a:xfrm>
            <a:off x="8989720" y="3787309"/>
            <a:ext cx="4042080" cy="66029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24" name="正方形/長方形 23"/>
          <p:cNvSpPr/>
          <p:nvPr userDrawn="1"/>
        </p:nvSpPr>
        <p:spPr>
          <a:xfrm>
            <a:off x="8989720" y="4534003"/>
            <a:ext cx="4042080" cy="66029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25" name="正方形/長方形 24"/>
          <p:cNvSpPr/>
          <p:nvPr userDrawn="1"/>
        </p:nvSpPr>
        <p:spPr>
          <a:xfrm>
            <a:off x="8989720" y="5280697"/>
            <a:ext cx="4042080" cy="66029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28" name="正方形/長方形 27"/>
          <p:cNvSpPr/>
          <p:nvPr userDrawn="1"/>
        </p:nvSpPr>
        <p:spPr>
          <a:xfrm>
            <a:off x="8989720" y="6011158"/>
            <a:ext cx="4042080" cy="66029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29" name="正方形/長方形 28"/>
          <p:cNvSpPr/>
          <p:nvPr userDrawn="1"/>
        </p:nvSpPr>
        <p:spPr>
          <a:xfrm>
            <a:off x="13100571" y="3787309"/>
            <a:ext cx="4042080" cy="66029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30" name="正方形/長方形 29"/>
          <p:cNvSpPr/>
          <p:nvPr userDrawn="1"/>
        </p:nvSpPr>
        <p:spPr>
          <a:xfrm>
            <a:off x="13100571" y="4534003"/>
            <a:ext cx="4042080" cy="66029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31" name="正方形/長方形 30"/>
          <p:cNvSpPr/>
          <p:nvPr userDrawn="1"/>
        </p:nvSpPr>
        <p:spPr>
          <a:xfrm>
            <a:off x="13100571" y="5280697"/>
            <a:ext cx="4042080" cy="66029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34" name="1 つの角を丸めた四角形 33"/>
          <p:cNvSpPr/>
          <p:nvPr userDrawn="1"/>
        </p:nvSpPr>
        <p:spPr>
          <a:xfrm flipV="1">
            <a:off x="13100571" y="6011158"/>
            <a:ext cx="4042080" cy="660290"/>
          </a:xfrm>
          <a:prstGeom prst="round1Rect">
            <a:avLst>
              <a:gd name="adj" fmla="val 33510"/>
            </a:avLst>
          </a:prstGeom>
          <a:solidFill>
            <a:schemeClr val="accent1">
              <a:lumMod val="40000"/>
              <a:lumOff val="6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35" name="テキスト プレースホルダー 11"/>
          <p:cNvSpPr>
            <a:spLocks noGrp="1"/>
          </p:cNvSpPr>
          <p:nvPr>
            <p:ph type="body" sz="quarter" idx="36" hasCustomPrompt="1"/>
          </p:nvPr>
        </p:nvSpPr>
        <p:spPr>
          <a:xfrm>
            <a:off x="4878871" y="2805869"/>
            <a:ext cx="4042080" cy="773203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400" spc="3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6" name="テキスト プレースホルダー 11"/>
          <p:cNvSpPr>
            <a:spLocks noGrp="1"/>
          </p:cNvSpPr>
          <p:nvPr>
            <p:ph type="body" sz="quarter" idx="37" hasCustomPrompt="1"/>
          </p:nvPr>
        </p:nvSpPr>
        <p:spPr>
          <a:xfrm>
            <a:off x="9000490" y="2805869"/>
            <a:ext cx="4042080" cy="773203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400" spc="3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7" name="テキスト プレースホルダー 11"/>
          <p:cNvSpPr>
            <a:spLocks noGrp="1"/>
          </p:cNvSpPr>
          <p:nvPr>
            <p:ph type="body" sz="quarter" idx="38" hasCustomPrompt="1"/>
          </p:nvPr>
        </p:nvSpPr>
        <p:spPr>
          <a:xfrm>
            <a:off x="13086627" y="2805869"/>
            <a:ext cx="4042080" cy="773203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400" spc="3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8" name="テキスト プレースホルダー 11"/>
          <p:cNvSpPr>
            <a:spLocks noGrp="1"/>
          </p:cNvSpPr>
          <p:nvPr>
            <p:ph type="body" sz="quarter" idx="39" hasCustomPrompt="1"/>
          </p:nvPr>
        </p:nvSpPr>
        <p:spPr>
          <a:xfrm>
            <a:off x="1037960" y="3805046"/>
            <a:ext cx="3777078" cy="624867"/>
          </a:xfrm>
        </p:spPr>
        <p:txBody>
          <a:bodyPr anchor="ctr">
            <a:noAutofit/>
          </a:bodyPr>
          <a:lstStyle>
            <a:lvl1pPr algn="r">
              <a:lnSpc>
                <a:spcPct val="120000"/>
              </a:lnSpc>
              <a:defRPr sz="2400" spc="3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9" name="テキスト プレースホルダー 11"/>
          <p:cNvSpPr>
            <a:spLocks noGrp="1"/>
          </p:cNvSpPr>
          <p:nvPr>
            <p:ph type="body" sz="quarter" idx="40" hasCustomPrompt="1"/>
          </p:nvPr>
        </p:nvSpPr>
        <p:spPr>
          <a:xfrm>
            <a:off x="1037960" y="4534003"/>
            <a:ext cx="3777078" cy="624867"/>
          </a:xfrm>
        </p:spPr>
        <p:txBody>
          <a:bodyPr anchor="ctr">
            <a:noAutofit/>
          </a:bodyPr>
          <a:lstStyle>
            <a:lvl1pPr algn="r">
              <a:lnSpc>
                <a:spcPct val="120000"/>
              </a:lnSpc>
              <a:defRPr sz="2400" spc="3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40" name="テキスト プレースホルダー 11"/>
          <p:cNvSpPr>
            <a:spLocks noGrp="1"/>
          </p:cNvSpPr>
          <p:nvPr>
            <p:ph type="body" sz="quarter" idx="41" hasCustomPrompt="1"/>
          </p:nvPr>
        </p:nvSpPr>
        <p:spPr>
          <a:xfrm>
            <a:off x="1037960" y="5280697"/>
            <a:ext cx="3777078" cy="624867"/>
          </a:xfrm>
        </p:spPr>
        <p:txBody>
          <a:bodyPr anchor="ctr">
            <a:noAutofit/>
          </a:bodyPr>
          <a:lstStyle>
            <a:lvl1pPr algn="r">
              <a:lnSpc>
                <a:spcPct val="120000"/>
              </a:lnSpc>
              <a:defRPr sz="2400" spc="3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43" name="テキスト プレースホルダー 11"/>
          <p:cNvSpPr>
            <a:spLocks noGrp="1"/>
          </p:cNvSpPr>
          <p:nvPr>
            <p:ph type="body" sz="quarter" idx="44" hasCustomPrompt="1"/>
          </p:nvPr>
        </p:nvSpPr>
        <p:spPr>
          <a:xfrm>
            <a:off x="1037960" y="6023515"/>
            <a:ext cx="3777078" cy="624867"/>
          </a:xfrm>
        </p:spPr>
        <p:txBody>
          <a:bodyPr anchor="ctr">
            <a:noAutofit/>
          </a:bodyPr>
          <a:lstStyle>
            <a:lvl1pPr algn="r">
              <a:lnSpc>
                <a:spcPct val="120000"/>
              </a:lnSpc>
              <a:defRPr sz="2400" spc="3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56" name="テキスト プレースホルダー 11"/>
          <p:cNvSpPr>
            <a:spLocks noGrp="1"/>
          </p:cNvSpPr>
          <p:nvPr>
            <p:ph type="body" sz="quarter" idx="45" hasCustomPrompt="1"/>
          </p:nvPr>
        </p:nvSpPr>
        <p:spPr>
          <a:xfrm>
            <a:off x="4878870" y="3822732"/>
            <a:ext cx="4042080" cy="624867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0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57" name="テキスト プレースホルダー 11"/>
          <p:cNvSpPr>
            <a:spLocks noGrp="1"/>
          </p:cNvSpPr>
          <p:nvPr>
            <p:ph type="body" sz="quarter" idx="46" hasCustomPrompt="1"/>
          </p:nvPr>
        </p:nvSpPr>
        <p:spPr>
          <a:xfrm>
            <a:off x="4875528" y="4551689"/>
            <a:ext cx="4042080" cy="624867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0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58" name="テキスト プレースホルダー 11"/>
          <p:cNvSpPr>
            <a:spLocks noGrp="1"/>
          </p:cNvSpPr>
          <p:nvPr>
            <p:ph type="body" sz="quarter" idx="47" hasCustomPrompt="1"/>
          </p:nvPr>
        </p:nvSpPr>
        <p:spPr>
          <a:xfrm>
            <a:off x="4875528" y="5298383"/>
            <a:ext cx="4042080" cy="624867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0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61" name="テキスト プレースホルダー 11"/>
          <p:cNvSpPr>
            <a:spLocks noGrp="1"/>
          </p:cNvSpPr>
          <p:nvPr>
            <p:ph type="body" sz="quarter" idx="50" hasCustomPrompt="1"/>
          </p:nvPr>
        </p:nvSpPr>
        <p:spPr>
          <a:xfrm>
            <a:off x="4871452" y="6041201"/>
            <a:ext cx="4042080" cy="624867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0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62" name="テキスト プレースホルダー 11"/>
          <p:cNvSpPr>
            <a:spLocks noGrp="1"/>
          </p:cNvSpPr>
          <p:nvPr>
            <p:ph type="body" sz="quarter" idx="51" hasCustomPrompt="1"/>
          </p:nvPr>
        </p:nvSpPr>
        <p:spPr>
          <a:xfrm>
            <a:off x="9007908" y="3822732"/>
            <a:ext cx="4042080" cy="624867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0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63" name="テキスト プレースホルダー 11"/>
          <p:cNvSpPr>
            <a:spLocks noGrp="1"/>
          </p:cNvSpPr>
          <p:nvPr>
            <p:ph type="body" sz="quarter" idx="52" hasCustomPrompt="1"/>
          </p:nvPr>
        </p:nvSpPr>
        <p:spPr>
          <a:xfrm>
            <a:off x="9004566" y="4551689"/>
            <a:ext cx="4042080" cy="624867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0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64" name="テキスト プレースホルダー 11"/>
          <p:cNvSpPr>
            <a:spLocks noGrp="1"/>
          </p:cNvSpPr>
          <p:nvPr>
            <p:ph type="body" sz="quarter" idx="53" hasCustomPrompt="1"/>
          </p:nvPr>
        </p:nvSpPr>
        <p:spPr>
          <a:xfrm>
            <a:off x="9004566" y="5298383"/>
            <a:ext cx="4042080" cy="624867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0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67" name="テキスト プレースホルダー 11"/>
          <p:cNvSpPr>
            <a:spLocks noGrp="1"/>
          </p:cNvSpPr>
          <p:nvPr>
            <p:ph type="body" sz="quarter" idx="56" hasCustomPrompt="1"/>
          </p:nvPr>
        </p:nvSpPr>
        <p:spPr>
          <a:xfrm>
            <a:off x="9000490" y="6041201"/>
            <a:ext cx="4042080" cy="624867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0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68" name="テキスト プレースホルダー 11"/>
          <p:cNvSpPr>
            <a:spLocks noGrp="1"/>
          </p:cNvSpPr>
          <p:nvPr>
            <p:ph type="body" sz="quarter" idx="57" hasCustomPrompt="1"/>
          </p:nvPr>
        </p:nvSpPr>
        <p:spPr>
          <a:xfrm>
            <a:off x="13100571" y="3822732"/>
            <a:ext cx="4042080" cy="624867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0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69" name="テキスト プレースホルダー 11"/>
          <p:cNvSpPr>
            <a:spLocks noGrp="1"/>
          </p:cNvSpPr>
          <p:nvPr>
            <p:ph type="body" sz="quarter" idx="58" hasCustomPrompt="1"/>
          </p:nvPr>
        </p:nvSpPr>
        <p:spPr>
          <a:xfrm>
            <a:off x="13097229" y="4551689"/>
            <a:ext cx="4042080" cy="624867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0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70" name="テキスト プレースホルダー 11"/>
          <p:cNvSpPr>
            <a:spLocks noGrp="1"/>
          </p:cNvSpPr>
          <p:nvPr>
            <p:ph type="body" sz="quarter" idx="59" hasCustomPrompt="1"/>
          </p:nvPr>
        </p:nvSpPr>
        <p:spPr>
          <a:xfrm>
            <a:off x="13097229" y="5298383"/>
            <a:ext cx="4042080" cy="624867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0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73" name="テキスト プレースホルダー 11"/>
          <p:cNvSpPr>
            <a:spLocks noGrp="1"/>
          </p:cNvSpPr>
          <p:nvPr>
            <p:ph type="body" sz="quarter" idx="62" hasCustomPrompt="1"/>
          </p:nvPr>
        </p:nvSpPr>
        <p:spPr>
          <a:xfrm>
            <a:off x="13093153" y="6041201"/>
            <a:ext cx="4042080" cy="624867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0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cxnSp>
        <p:nvCxnSpPr>
          <p:cNvPr id="74" name="直線コネクタ 73"/>
          <p:cNvCxnSpPr/>
          <p:nvPr userDrawn="1"/>
        </p:nvCxnSpPr>
        <p:spPr>
          <a:xfrm flipH="1" flipV="1">
            <a:off x="3332956" y="7753789"/>
            <a:ext cx="11620500" cy="1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5" name="テキスト プレースホルダー 11"/>
          <p:cNvSpPr>
            <a:spLocks noGrp="1"/>
          </p:cNvSpPr>
          <p:nvPr>
            <p:ph type="body" sz="quarter" idx="63" hasCustomPrompt="1"/>
          </p:nvPr>
        </p:nvSpPr>
        <p:spPr>
          <a:xfrm>
            <a:off x="2097255" y="7975591"/>
            <a:ext cx="14102428" cy="1539112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spcBef>
                <a:spcPts val="0"/>
              </a:spcBef>
              <a:defRPr sz="24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32739596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500"/>
                            </p:stCondLst>
                            <p:childTnLst>
                              <p:par>
                                <p:cTn id="2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5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6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6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1000"/>
                            </p:stCondLst>
                            <p:childTnLst>
                              <p:par>
                                <p:cTn id="5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" dur="500"/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9" dur="500"/>
                                        <p:tgtEl>
                                          <p:spTgt spid="5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2" dur="500"/>
                                        <p:tgtEl>
                                          <p:spTgt spid="6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5" dur="500"/>
                                        <p:tgtEl>
                                          <p:spTgt spid="6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1500"/>
                            </p:stCondLst>
                            <p:childTnLst>
                              <p:par>
                                <p:cTn id="7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9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2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5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8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1" dur="500"/>
                                        <p:tgtEl>
                                          <p:spTgt spid="4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4" dur="500"/>
                                        <p:tgtEl>
                                          <p:spTgt spid="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7" dur="500"/>
                                        <p:tgtEl>
                                          <p:spTgt spid="6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0" dur="500"/>
                                        <p:tgtEl>
                                          <p:spTgt spid="7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1" fill="hold">
                            <p:stCondLst>
                              <p:cond delay="2000"/>
                            </p:stCondLst>
                            <p:childTnLst>
                              <p:par>
                                <p:cTn id="10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4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7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0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3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6" dur="500"/>
                                        <p:tgtEl>
                                          <p:spTgt spid="4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9" dur="500"/>
                                        <p:tgtEl>
                                          <p:spTgt spid="6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2" dur="500"/>
                                        <p:tgtEl>
                                          <p:spTgt spid="6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5" dur="500"/>
                                        <p:tgtEl>
                                          <p:spTgt spid="7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6" fill="hold">
                            <p:stCondLst>
                              <p:cond delay="2500"/>
                            </p:stCondLst>
                            <p:childTnLst>
                              <p:par>
                                <p:cTn id="127" presetID="16" presetClass="entr" presetSubtype="37" fill="hold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29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0" presetID="2" presetClass="entr" presetSubtype="4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2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3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6" grpId="0" animBg="1"/>
      <p:bldP spid="7" grpId="0" animBg="1"/>
      <p:bldP spid="8" grpId="0" animBg="1"/>
      <p:bldP spid="9" grpId="0" animBg="1"/>
      <p:bldP spid="10" grpId="0" animBg="1"/>
      <p:bldP spid="11" grpId="0" animBg="1"/>
      <p:bldP spid="14" grpId="0" animBg="1"/>
      <p:bldP spid="17" grpId="0" animBg="1"/>
      <p:bldP spid="18" grpId="0" animBg="1"/>
      <p:bldP spid="19" grpId="0" animBg="1"/>
      <p:bldP spid="22" grpId="0" animBg="1"/>
      <p:bldP spid="23" grpId="0" animBg="1"/>
      <p:bldP spid="24" grpId="0" animBg="1"/>
      <p:bldP spid="25" grpId="0" animBg="1"/>
      <p:bldP spid="28" grpId="0" animBg="1"/>
      <p:bldP spid="29" grpId="0" animBg="1"/>
      <p:bldP spid="30" grpId="0" animBg="1"/>
      <p:bldP spid="31" grpId="0" animBg="1"/>
      <p:bldP spid="34" grpId="0" animBg="1"/>
      <p:bldP spid="35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6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7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8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9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0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4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3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4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6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5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7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5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8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5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1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6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2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6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3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6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4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6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7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6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8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6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9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6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70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7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73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7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75" grpId="0">
        <p:tmplLst>
          <p:tmpl>
            <p:tnLst>
              <p:par>
                <p:cTn presetID="2" presetClass="entr" presetSubtype="4" decel="10000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7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7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59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Normal Table 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en-US" altLang="ja-JP" dirty="0" smtClean="0"/>
              <a:t>SLIDE TITLE HERE</a:t>
            </a:r>
            <a:endParaRPr kumimoji="1" lang="ja-JP" altLang="en-US" dirty="0"/>
          </a:p>
        </p:txBody>
      </p: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  <a:alpha val="70000"/>
                  </a:prstClr>
                </a:solidFill>
              </a:rPr>
              <a:t>The Power of PowerPoint | thepopp.com</a:t>
            </a:r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87164BF-D67A-46C0-81D2-5BAF67C00C80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  <p:sp>
        <p:nvSpPr>
          <p:cNvPr id="5" name="1 つの角を丸めた四角形 4"/>
          <p:cNvSpPr/>
          <p:nvPr userDrawn="1"/>
        </p:nvSpPr>
        <p:spPr>
          <a:xfrm flipH="1">
            <a:off x="1034618" y="1890577"/>
            <a:ext cx="3780420" cy="1048493"/>
          </a:xfrm>
          <a:prstGeom prst="round1Rect">
            <a:avLst/>
          </a:prstGeom>
          <a:solidFill>
            <a:schemeClr val="accent1">
              <a:lumMod val="75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6" name="正方形/長方形 5"/>
          <p:cNvSpPr/>
          <p:nvPr userDrawn="1"/>
        </p:nvSpPr>
        <p:spPr>
          <a:xfrm>
            <a:off x="4878870" y="1890577"/>
            <a:ext cx="4042080" cy="1048493"/>
          </a:xfrm>
          <a:prstGeom prst="rect">
            <a:avLst/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7" name="正方形/長方形 6"/>
          <p:cNvSpPr/>
          <p:nvPr userDrawn="1"/>
        </p:nvSpPr>
        <p:spPr>
          <a:xfrm>
            <a:off x="8989720" y="1890577"/>
            <a:ext cx="4042080" cy="1048493"/>
          </a:xfrm>
          <a:prstGeom prst="rect">
            <a:avLst/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8" name="1 つの角を丸めた四角形 7"/>
          <p:cNvSpPr/>
          <p:nvPr userDrawn="1"/>
        </p:nvSpPr>
        <p:spPr>
          <a:xfrm>
            <a:off x="13100571" y="1890577"/>
            <a:ext cx="4042080" cy="1048493"/>
          </a:xfrm>
          <a:prstGeom prst="round1Rect">
            <a:avLst/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9" name="正方形/長方形 8"/>
          <p:cNvSpPr/>
          <p:nvPr userDrawn="1"/>
        </p:nvSpPr>
        <p:spPr>
          <a:xfrm>
            <a:off x="1037960" y="3009661"/>
            <a:ext cx="3777078" cy="660290"/>
          </a:xfrm>
          <a:prstGeom prst="rect">
            <a:avLst/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0" name="正方形/長方形 9"/>
          <p:cNvSpPr/>
          <p:nvPr userDrawn="1"/>
        </p:nvSpPr>
        <p:spPr>
          <a:xfrm>
            <a:off x="1037960" y="3756355"/>
            <a:ext cx="3777078" cy="660290"/>
          </a:xfrm>
          <a:prstGeom prst="rect">
            <a:avLst/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1" name="正方形/長方形 10"/>
          <p:cNvSpPr/>
          <p:nvPr userDrawn="1"/>
        </p:nvSpPr>
        <p:spPr>
          <a:xfrm>
            <a:off x="1037960" y="4503049"/>
            <a:ext cx="3777078" cy="660290"/>
          </a:xfrm>
          <a:prstGeom prst="rect">
            <a:avLst/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2" name="正方形/長方形 11"/>
          <p:cNvSpPr/>
          <p:nvPr userDrawn="1"/>
        </p:nvSpPr>
        <p:spPr>
          <a:xfrm>
            <a:off x="1037960" y="5249743"/>
            <a:ext cx="3777078" cy="660290"/>
          </a:xfrm>
          <a:prstGeom prst="rect">
            <a:avLst/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3" name="正方形/長方形 12"/>
          <p:cNvSpPr/>
          <p:nvPr userDrawn="1"/>
        </p:nvSpPr>
        <p:spPr>
          <a:xfrm>
            <a:off x="1037960" y="5996437"/>
            <a:ext cx="3777078" cy="660290"/>
          </a:xfrm>
          <a:prstGeom prst="rect">
            <a:avLst/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4" name="1 つの角を丸めた四角形 13"/>
          <p:cNvSpPr/>
          <p:nvPr userDrawn="1"/>
        </p:nvSpPr>
        <p:spPr>
          <a:xfrm flipH="1" flipV="1">
            <a:off x="1037960" y="6743133"/>
            <a:ext cx="3777078" cy="660290"/>
          </a:xfrm>
          <a:prstGeom prst="round1Rect">
            <a:avLst>
              <a:gd name="adj" fmla="val 31639"/>
            </a:avLst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7" name="正方形/長方形 16"/>
          <p:cNvSpPr/>
          <p:nvPr userDrawn="1"/>
        </p:nvSpPr>
        <p:spPr>
          <a:xfrm>
            <a:off x="4878870" y="3009661"/>
            <a:ext cx="4042080" cy="66029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8" name="正方形/長方形 17"/>
          <p:cNvSpPr/>
          <p:nvPr userDrawn="1"/>
        </p:nvSpPr>
        <p:spPr>
          <a:xfrm>
            <a:off x="4878870" y="3756355"/>
            <a:ext cx="4042080" cy="66029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9" name="正方形/長方形 18"/>
          <p:cNvSpPr/>
          <p:nvPr userDrawn="1"/>
        </p:nvSpPr>
        <p:spPr>
          <a:xfrm>
            <a:off x="4878870" y="4503049"/>
            <a:ext cx="4042080" cy="66029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20" name="正方形/長方形 19"/>
          <p:cNvSpPr/>
          <p:nvPr userDrawn="1"/>
        </p:nvSpPr>
        <p:spPr>
          <a:xfrm>
            <a:off x="4878870" y="5249743"/>
            <a:ext cx="4042080" cy="66029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21" name="正方形/長方形 20"/>
          <p:cNvSpPr/>
          <p:nvPr userDrawn="1"/>
        </p:nvSpPr>
        <p:spPr>
          <a:xfrm>
            <a:off x="4878870" y="5996437"/>
            <a:ext cx="4042080" cy="66029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22" name="正方形/長方形 21"/>
          <p:cNvSpPr/>
          <p:nvPr userDrawn="1"/>
        </p:nvSpPr>
        <p:spPr>
          <a:xfrm>
            <a:off x="4878870" y="6743133"/>
            <a:ext cx="4042080" cy="66029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23" name="正方形/長方形 22"/>
          <p:cNvSpPr/>
          <p:nvPr userDrawn="1"/>
        </p:nvSpPr>
        <p:spPr>
          <a:xfrm>
            <a:off x="8989720" y="3009661"/>
            <a:ext cx="4042080" cy="66029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24" name="正方形/長方形 23"/>
          <p:cNvSpPr/>
          <p:nvPr userDrawn="1"/>
        </p:nvSpPr>
        <p:spPr>
          <a:xfrm>
            <a:off x="8989720" y="3756355"/>
            <a:ext cx="4042080" cy="66029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25" name="正方形/長方形 24"/>
          <p:cNvSpPr/>
          <p:nvPr userDrawn="1"/>
        </p:nvSpPr>
        <p:spPr>
          <a:xfrm>
            <a:off x="8989720" y="4503049"/>
            <a:ext cx="4042080" cy="66029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26" name="正方形/長方形 25"/>
          <p:cNvSpPr/>
          <p:nvPr userDrawn="1"/>
        </p:nvSpPr>
        <p:spPr>
          <a:xfrm>
            <a:off x="8989720" y="5249743"/>
            <a:ext cx="4042080" cy="66029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27" name="正方形/長方形 26"/>
          <p:cNvSpPr/>
          <p:nvPr userDrawn="1"/>
        </p:nvSpPr>
        <p:spPr>
          <a:xfrm>
            <a:off x="8989720" y="5996437"/>
            <a:ext cx="4042080" cy="66029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28" name="正方形/長方形 27"/>
          <p:cNvSpPr/>
          <p:nvPr userDrawn="1"/>
        </p:nvSpPr>
        <p:spPr>
          <a:xfrm>
            <a:off x="8989720" y="6743133"/>
            <a:ext cx="4042080" cy="66029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29" name="正方形/長方形 28"/>
          <p:cNvSpPr/>
          <p:nvPr userDrawn="1"/>
        </p:nvSpPr>
        <p:spPr>
          <a:xfrm>
            <a:off x="13100571" y="3009661"/>
            <a:ext cx="4042080" cy="66029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30" name="正方形/長方形 29"/>
          <p:cNvSpPr/>
          <p:nvPr userDrawn="1"/>
        </p:nvSpPr>
        <p:spPr>
          <a:xfrm>
            <a:off x="13100571" y="3756355"/>
            <a:ext cx="4042080" cy="66029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31" name="正方形/長方形 30"/>
          <p:cNvSpPr/>
          <p:nvPr userDrawn="1"/>
        </p:nvSpPr>
        <p:spPr>
          <a:xfrm>
            <a:off x="13100571" y="4503049"/>
            <a:ext cx="4042080" cy="66029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32" name="正方形/長方形 31"/>
          <p:cNvSpPr/>
          <p:nvPr userDrawn="1"/>
        </p:nvSpPr>
        <p:spPr>
          <a:xfrm>
            <a:off x="13100571" y="5249743"/>
            <a:ext cx="4042080" cy="66029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33" name="正方形/長方形 32"/>
          <p:cNvSpPr/>
          <p:nvPr userDrawn="1"/>
        </p:nvSpPr>
        <p:spPr>
          <a:xfrm>
            <a:off x="13100571" y="5996437"/>
            <a:ext cx="4042080" cy="66029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34" name="1 つの角を丸めた四角形 33"/>
          <p:cNvSpPr/>
          <p:nvPr userDrawn="1"/>
        </p:nvSpPr>
        <p:spPr>
          <a:xfrm flipV="1">
            <a:off x="13100571" y="6743133"/>
            <a:ext cx="4042080" cy="660290"/>
          </a:xfrm>
          <a:prstGeom prst="round1Rect">
            <a:avLst>
              <a:gd name="adj" fmla="val 33510"/>
            </a:avLst>
          </a:prstGeom>
          <a:solidFill>
            <a:schemeClr val="accent1">
              <a:lumMod val="40000"/>
              <a:lumOff val="6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35" name="テキスト プレースホルダー 11"/>
          <p:cNvSpPr>
            <a:spLocks noGrp="1"/>
          </p:cNvSpPr>
          <p:nvPr>
            <p:ph type="body" sz="quarter" idx="36" hasCustomPrompt="1"/>
          </p:nvPr>
        </p:nvSpPr>
        <p:spPr>
          <a:xfrm>
            <a:off x="4878871" y="2028221"/>
            <a:ext cx="4042080" cy="773203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400" spc="3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6" name="テキスト プレースホルダー 11"/>
          <p:cNvSpPr>
            <a:spLocks noGrp="1"/>
          </p:cNvSpPr>
          <p:nvPr>
            <p:ph type="body" sz="quarter" idx="37" hasCustomPrompt="1"/>
          </p:nvPr>
        </p:nvSpPr>
        <p:spPr>
          <a:xfrm>
            <a:off x="9000490" y="2028221"/>
            <a:ext cx="4042080" cy="773203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400" spc="3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7" name="テキスト プレースホルダー 11"/>
          <p:cNvSpPr>
            <a:spLocks noGrp="1"/>
          </p:cNvSpPr>
          <p:nvPr>
            <p:ph type="body" sz="quarter" idx="38" hasCustomPrompt="1"/>
          </p:nvPr>
        </p:nvSpPr>
        <p:spPr>
          <a:xfrm>
            <a:off x="13086627" y="2028221"/>
            <a:ext cx="4042080" cy="773203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400" spc="3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8" name="テキスト プレースホルダー 11"/>
          <p:cNvSpPr>
            <a:spLocks noGrp="1"/>
          </p:cNvSpPr>
          <p:nvPr>
            <p:ph type="body" sz="quarter" idx="39" hasCustomPrompt="1"/>
          </p:nvPr>
        </p:nvSpPr>
        <p:spPr>
          <a:xfrm>
            <a:off x="1037960" y="3027398"/>
            <a:ext cx="3777078" cy="624867"/>
          </a:xfrm>
        </p:spPr>
        <p:txBody>
          <a:bodyPr anchor="ctr">
            <a:noAutofit/>
          </a:bodyPr>
          <a:lstStyle>
            <a:lvl1pPr algn="r">
              <a:lnSpc>
                <a:spcPct val="120000"/>
              </a:lnSpc>
              <a:defRPr sz="2400" spc="3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9" name="テキスト プレースホルダー 11"/>
          <p:cNvSpPr>
            <a:spLocks noGrp="1"/>
          </p:cNvSpPr>
          <p:nvPr>
            <p:ph type="body" sz="quarter" idx="40" hasCustomPrompt="1"/>
          </p:nvPr>
        </p:nvSpPr>
        <p:spPr>
          <a:xfrm>
            <a:off x="1037960" y="3756355"/>
            <a:ext cx="3777078" cy="624867"/>
          </a:xfrm>
        </p:spPr>
        <p:txBody>
          <a:bodyPr anchor="ctr">
            <a:noAutofit/>
          </a:bodyPr>
          <a:lstStyle>
            <a:lvl1pPr algn="r">
              <a:lnSpc>
                <a:spcPct val="120000"/>
              </a:lnSpc>
              <a:defRPr sz="2400" spc="3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40" name="テキスト プレースホルダー 11"/>
          <p:cNvSpPr>
            <a:spLocks noGrp="1"/>
          </p:cNvSpPr>
          <p:nvPr>
            <p:ph type="body" sz="quarter" idx="41" hasCustomPrompt="1"/>
          </p:nvPr>
        </p:nvSpPr>
        <p:spPr>
          <a:xfrm>
            <a:off x="1037960" y="4503049"/>
            <a:ext cx="3777078" cy="624867"/>
          </a:xfrm>
        </p:spPr>
        <p:txBody>
          <a:bodyPr anchor="ctr">
            <a:noAutofit/>
          </a:bodyPr>
          <a:lstStyle>
            <a:lvl1pPr algn="r">
              <a:lnSpc>
                <a:spcPct val="120000"/>
              </a:lnSpc>
              <a:defRPr sz="2400" spc="3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41" name="テキスト プレースホルダー 11"/>
          <p:cNvSpPr>
            <a:spLocks noGrp="1"/>
          </p:cNvSpPr>
          <p:nvPr>
            <p:ph type="body" sz="quarter" idx="42" hasCustomPrompt="1"/>
          </p:nvPr>
        </p:nvSpPr>
        <p:spPr>
          <a:xfrm>
            <a:off x="1037960" y="5249743"/>
            <a:ext cx="3777078" cy="624867"/>
          </a:xfrm>
        </p:spPr>
        <p:txBody>
          <a:bodyPr anchor="ctr">
            <a:noAutofit/>
          </a:bodyPr>
          <a:lstStyle>
            <a:lvl1pPr algn="r">
              <a:lnSpc>
                <a:spcPct val="120000"/>
              </a:lnSpc>
              <a:defRPr sz="2400" spc="3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42" name="テキスト プレースホルダー 11"/>
          <p:cNvSpPr>
            <a:spLocks noGrp="1"/>
          </p:cNvSpPr>
          <p:nvPr>
            <p:ph type="body" sz="quarter" idx="43" hasCustomPrompt="1"/>
          </p:nvPr>
        </p:nvSpPr>
        <p:spPr>
          <a:xfrm>
            <a:off x="1037960" y="6014148"/>
            <a:ext cx="3777078" cy="624867"/>
          </a:xfrm>
        </p:spPr>
        <p:txBody>
          <a:bodyPr anchor="ctr">
            <a:noAutofit/>
          </a:bodyPr>
          <a:lstStyle>
            <a:lvl1pPr algn="r">
              <a:lnSpc>
                <a:spcPct val="120000"/>
              </a:lnSpc>
              <a:defRPr sz="2400" spc="3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43" name="テキスト プレースホルダー 11"/>
          <p:cNvSpPr>
            <a:spLocks noGrp="1"/>
          </p:cNvSpPr>
          <p:nvPr>
            <p:ph type="body" sz="quarter" idx="44" hasCustomPrompt="1"/>
          </p:nvPr>
        </p:nvSpPr>
        <p:spPr>
          <a:xfrm>
            <a:off x="1037960" y="6755490"/>
            <a:ext cx="3777078" cy="624867"/>
          </a:xfrm>
        </p:spPr>
        <p:txBody>
          <a:bodyPr anchor="ctr">
            <a:noAutofit/>
          </a:bodyPr>
          <a:lstStyle>
            <a:lvl1pPr algn="r">
              <a:lnSpc>
                <a:spcPct val="120000"/>
              </a:lnSpc>
              <a:defRPr sz="2400" spc="3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56" name="テキスト プレースホルダー 11"/>
          <p:cNvSpPr>
            <a:spLocks noGrp="1"/>
          </p:cNvSpPr>
          <p:nvPr>
            <p:ph type="body" sz="quarter" idx="45" hasCustomPrompt="1"/>
          </p:nvPr>
        </p:nvSpPr>
        <p:spPr>
          <a:xfrm>
            <a:off x="4878870" y="3045084"/>
            <a:ext cx="4042080" cy="624867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0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57" name="テキスト プレースホルダー 11"/>
          <p:cNvSpPr>
            <a:spLocks noGrp="1"/>
          </p:cNvSpPr>
          <p:nvPr>
            <p:ph type="body" sz="quarter" idx="46" hasCustomPrompt="1"/>
          </p:nvPr>
        </p:nvSpPr>
        <p:spPr>
          <a:xfrm>
            <a:off x="4875528" y="3774041"/>
            <a:ext cx="4042080" cy="624867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0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58" name="テキスト プレースホルダー 11"/>
          <p:cNvSpPr>
            <a:spLocks noGrp="1"/>
          </p:cNvSpPr>
          <p:nvPr>
            <p:ph type="body" sz="quarter" idx="47" hasCustomPrompt="1"/>
          </p:nvPr>
        </p:nvSpPr>
        <p:spPr>
          <a:xfrm>
            <a:off x="4875528" y="4520735"/>
            <a:ext cx="4042080" cy="624867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0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59" name="テキスト プレースホルダー 11"/>
          <p:cNvSpPr>
            <a:spLocks noGrp="1"/>
          </p:cNvSpPr>
          <p:nvPr>
            <p:ph type="body" sz="quarter" idx="48" hasCustomPrompt="1"/>
          </p:nvPr>
        </p:nvSpPr>
        <p:spPr>
          <a:xfrm>
            <a:off x="4878870" y="5267429"/>
            <a:ext cx="4042080" cy="624867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0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60" name="テキスト プレースホルダー 11"/>
          <p:cNvSpPr>
            <a:spLocks noGrp="1"/>
          </p:cNvSpPr>
          <p:nvPr>
            <p:ph type="body" sz="quarter" idx="49" hasCustomPrompt="1"/>
          </p:nvPr>
        </p:nvSpPr>
        <p:spPr>
          <a:xfrm>
            <a:off x="4883808" y="6031834"/>
            <a:ext cx="4042080" cy="624867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0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61" name="テキスト プレースホルダー 11"/>
          <p:cNvSpPr>
            <a:spLocks noGrp="1"/>
          </p:cNvSpPr>
          <p:nvPr>
            <p:ph type="body" sz="quarter" idx="50" hasCustomPrompt="1"/>
          </p:nvPr>
        </p:nvSpPr>
        <p:spPr>
          <a:xfrm>
            <a:off x="4871452" y="6773176"/>
            <a:ext cx="4042080" cy="624867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0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62" name="テキスト プレースホルダー 11"/>
          <p:cNvSpPr>
            <a:spLocks noGrp="1"/>
          </p:cNvSpPr>
          <p:nvPr>
            <p:ph type="body" sz="quarter" idx="51" hasCustomPrompt="1"/>
          </p:nvPr>
        </p:nvSpPr>
        <p:spPr>
          <a:xfrm>
            <a:off x="9007908" y="3045084"/>
            <a:ext cx="4042080" cy="624867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0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63" name="テキスト プレースホルダー 11"/>
          <p:cNvSpPr>
            <a:spLocks noGrp="1"/>
          </p:cNvSpPr>
          <p:nvPr>
            <p:ph type="body" sz="quarter" idx="52" hasCustomPrompt="1"/>
          </p:nvPr>
        </p:nvSpPr>
        <p:spPr>
          <a:xfrm>
            <a:off x="9004566" y="3774041"/>
            <a:ext cx="4042080" cy="624867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0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64" name="テキスト プレースホルダー 11"/>
          <p:cNvSpPr>
            <a:spLocks noGrp="1"/>
          </p:cNvSpPr>
          <p:nvPr>
            <p:ph type="body" sz="quarter" idx="53" hasCustomPrompt="1"/>
          </p:nvPr>
        </p:nvSpPr>
        <p:spPr>
          <a:xfrm>
            <a:off x="9004566" y="4520735"/>
            <a:ext cx="4042080" cy="624867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0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65" name="テキスト プレースホルダー 11"/>
          <p:cNvSpPr>
            <a:spLocks noGrp="1"/>
          </p:cNvSpPr>
          <p:nvPr>
            <p:ph type="body" sz="quarter" idx="54" hasCustomPrompt="1"/>
          </p:nvPr>
        </p:nvSpPr>
        <p:spPr>
          <a:xfrm>
            <a:off x="9007908" y="5267429"/>
            <a:ext cx="4042080" cy="624867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0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66" name="テキスト プレースホルダー 11"/>
          <p:cNvSpPr>
            <a:spLocks noGrp="1"/>
          </p:cNvSpPr>
          <p:nvPr>
            <p:ph type="body" sz="quarter" idx="55" hasCustomPrompt="1"/>
          </p:nvPr>
        </p:nvSpPr>
        <p:spPr>
          <a:xfrm>
            <a:off x="9012846" y="6031834"/>
            <a:ext cx="4042080" cy="624867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0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67" name="テキスト プレースホルダー 11"/>
          <p:cNvSpPr>
            <a:spLocks noGrp="1"/>
          </p:cNvSpPr>
          <p:nvPr>
            <p:ph type="body" sz="quarter" idx="56" hasCustomPrompt="1"/>
          </p:nvPr>
        </p:nvSpPr>
        <p:spPr>
          <a:xfrm>
            <a:off x="9000490" y="6773176"/>
            <a:ext cx="4042080" cy="624867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0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68" name="テキスト プレースホルダー 11"/>
          <p:cNvSpPr>
            <a:spLocks noGrp="1"/>
          </p:cNvSpPr>
          <p:nvPr>
            <p:ph type="body" sz="quarter" idx="57" hasCustomPrompt="1"/>
          </p:nvPr>
        </p:nvSpPr>
        <p:spPr>
          <a:xfrm>
            <a:off x="13100571" y="3045084"/>
            <a:ext cx="4042080" cy="624867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0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69" name="テキスト プレースホルダー 11"/>
          <p:cNvSpPr>
            <a:spLocks noGrp="1"/>
          </p:cNvSpPr>
          <p:nvPr>
            <p:ph type="body" sz="quarter" idx="58" hasCustomPrompt="1"/>
          </p:nvPr>
        </p:nvSpPr>
        <p:spPr>
          <a:xfrm>
            <a:off x="13097229" y="3774041"/>
            <a:ext cx="4042080" cy="624867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0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70" name="テキスト プレースホルダー 11"/>
          <p:cNvSpPr>
            <a:spLocks noGrp="1"/>
          </p:cNvSpPr>
          <p:nvPr>
            <p:ph type="body" sz="quarter" idx="59" hasCustomPrompt="1"/>
          </p:nvPr>
        </p:nvSpPr>
        <p:spPr>
          <a:xfrm>
            <a:off x="13097229" y="4520735"/>
            <a:ext cx="4042080" cy="624867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0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71" name="テキスト プレースホルダー 11"/>
          <p:cNvSpPr>
            <a:spLocks noGrp="1"/>
          </p:cNvSpPr>
          <p:nvPr>
            <p:ph type="body" sz="quarter" idx="60" hasCustomPrompt="1"/>
          </p:nvPr>
        </p:nvSpPr>
        <p:spPr>
          <a:xfrm>
            <a:off x="13100571" y="5267429"/>
            <a:ext cx="4042080" cy="624867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0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72" name="テキスト プレースホルダー 11"/>
          <p:cNvSpPr>
            <a:spLocks noGrp="1"/>
          </p:cNvSpPr>
          <p:nvPr>
            <p:ph type="body" sz="quarter" idx="61" hasCustomPrompt="1"/>
          </p:nvPr>
        </p:nvSpPr>
        <p:spPr>
          <a:xfrm>
            <a:off x="13105509" y="6031834"/>
            <a:ext cx="4042080" cy="624867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0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73" name="テキスト プレースホルダー 11"/>
          <p:cNvSpPr>
            <a:spLocks noGrp="1"/>
          </p:cNvSpPr>
          <p:nvPr>
            <p:ph type="body" sz="quarter" idx="62" hasCustomPrompt="1"/>
          </p:nvPr>
        </p:nvSpPr>
        <p:spPr>
          <a:xfrm>
            <a:off x="13093153" y="6773176"/>
            <a:ext cx="4042080" cy="624867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0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cxnSp>
        <p:nvCxnSpPr>
          <p:cNvPr id="74" name="直線コネクタ 73"/>
          <p:cNvCxnSpPr/>
          <p:nvPr userDrawn="1"/>
        </p:nvCxnSpPr>
        <p:spPr>
          <a:xfrm flipH="1" flipV="1">
            <a:off x="3332956" y="7753789"/>
            <a:ext cx="11620500" cy="1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5" name="テキスト プレースホルダー 11"/>
          <p:cNvSpPr>
            <a:spLocks noGrp="1"/>
          </p:cNvSpPr>
          <p:nvPr>
            <p:ph type="body" sz="quarter" idx="63" hasCustomPrompt="1"/>
          </p:nvPr>
        </p:nvSpPr>
        <p:spPr>
          <a:xfrm>
            <a:off x="2097255" y="7975591"/>
            <a:ext cx="14102428" cy="1539112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spcBef>
                <a:spcPts val="0"/>
              </a:spcBef>
              <a:defRPr sz="24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88500912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500"/>
                            </p:stCondLst>
                            <p:childTnLst>
                              <p:par>
                                <p:cTn id="2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5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6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6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1000"/>
                            </p:stCondLst>
                            <p:childTnLst>
                              <p:par>
                                <p:cTn id="5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" dur="500"/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9" dur="500"/>
                                        <p:tgtEl>
                                          <p:spTgt spid="5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2" dur="500"/>
                                        <p:tgtEl>
                                          <p:spTgt spid="6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5" dur="500"/>
                                        <p:tgtEl>
                                          <p:spTgt spid="6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1500"/>
                            </p:stCondLst>
                            <p:childTnLst>
                              <p:par>
                                <p:cTn id="7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9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2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5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8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1" dur="500"/>
                                        <p:tgtEl>
                                          <p:spTgt spid="4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4" dur="500"/>
                                        <p:tgtEl>
                                          <p:spTgt spid="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7" dur="500"/>
                                        <p:tgtEl>
                                          <p:spTgt spid="6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0" dur="500"/>
                                        <p:tgtEl>
                                          <p:spTgt spid="7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1" fill="hold">
                            <p:stCondLst>
                              <p:cond delay="2000"/>
                            </p:stCondLst>
                            <p:childTnLst>
                              <p:par>
                                <p:cTn id="10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4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0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3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6" dur="500"/>
                                        <p:tgtEl>
                                          <p:spTgt spid="4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9" dur="500"/>
                                        <p:tgtEl>
                                          <p:spTgt spid="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2" dur="500"/>
                                        <p:tgtEl>
                                          <p:spTgt spid="6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5" dur="500"/>
                                        <p:tgtEl>
                                          <p:spTgt spid="7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6" fill="hold">
                            <p:stCondLst>
                              <p:cond delay="2500"/>
                            </p:stCondLst>
                            <p:childTnLst>
                              <p:par>
                                <p:cTn id="12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9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2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5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8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1" dur="500"/>
                                        <p:tgtEl>
                                          <p:spTgt spid="4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4" dur="500"/>
                                        <p:tgtEl>
                                          <p:spTgt spid="6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7" dur="500"/>
                                        <p:tgtEl>
                                          <p:spTgt spid="6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0" dur="500"/>
                                        <p:tgtEl>
                                          <p:spTgt spid="7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1" fill="hold">
                            <p:stCondLst>
                              <p:cond delay="3000"/>
                            </p:stCondLst>
                            <p:childTnLst>
                              <p:par>
                                <p:cTn id="15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4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7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0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3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6" dur="500"/>
                                        <p:tgtEl>
                                          <p:spTgt spid="4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9" dur="500"/>
                                        <p:tgtEl>
                                          <p:spTgt spid="6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2" dur="500"/>
                                        <p:tgtEl>
                                          <p:spTgt spid="6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5" dur="500"/>
                                        <p:tgtEl>
                                          <p:spTgt spid="7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6" fill="hold">
                            <p:stCondLst>
                              <p:cond delay="3500"/>
                            </p:stCondLst>
                            <p:childTnLst>
                              <p:par>
                                <p:cTn id="177" presetID="16" presetClass="entr" presetSubtype="37" fill="hold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79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0" presetID="2" presetClass="entr" presetSubtype="4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2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3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6" grpId="0" animBg="1"/>
      <p:bldP spid="7" grpId="0" animBg="1"/>
      <p:bldP spid="8" grpId="0" animBg="1"/>
      <p:bldP spid="9" grpId="0" animBg="1"/>
      <p:bldP spid="10" grpId="0" animBg="1"/>
      <p:bldP spid="11" grpId="0" animBg="1"/>
      <p:bldP spid="12" grpId="0" animBg="1"/>
      <p:bldP spid="13" grpId="0" animBg="1"/>
      <p:bldP spid="14" grpId="0" animBg="1"/>
      <p:bldP spid="17" grpId="0" animBg="1"/>
      <p:bldP spid="18" grpId="0" animBg="1"/>
      <p:bldP spid="19" grpId="0" animBg="1"/>
      <p:bldP spid="20" grpId="0" animBg="1"/>
      <p:bldP spid="21" grpId="0" animBg="1"/>
      <p:bldP spid="22" grpId="0" animBg="1"/>
      <p:bldP spid="23" grpId="0" animBg="1"/>
      <p:bldP spid="24" grpId="0" animBg="1"/>
      <p:bldP spid="25" grpId="0" animBg="1"/>
      <p:bldP spid="26" grpId="0" animBg="1"/>
      <p:bldP spid="27" grpId="0" animBg="1"/>
      <p:bldP spid="28" grpId="0" animBg="1"/>
      <p:bldP spid="29" grpId="0" animBg="1"/>
      <p:bldP spid="30" grpId="0" animBg="1"/>
      <p:bldP spid="31" grpId="0" animBg="1"/>
      <p:bldP spid="32" grpId="0" animBg="1"/>
      <p:bldP spid="33" grpId="0" animBg="1"/>
      <p:bldP spid="34" grpId="0" animBg="1"/>
      <p:bldP spid="35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6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7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8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9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0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4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1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4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2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4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3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4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6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5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7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5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8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5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9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5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0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6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1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6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2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6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3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6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4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6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5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6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6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6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7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6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8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6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9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6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70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7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71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7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72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7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73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7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75" grpId="0"/>
    </p:bldLst>
  </p:timing>
</p:sldLayout>
</file>

<file path=ppt/slideLayouts/slideLayout59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Normal Table 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en-US" altLang="ja-JP" dirty="0" smtClean="0"/>
              <a:t>SLIDE TITLE HERE</a:t>
            </a:r>
            <a:endParaRPr kumimoji="1" lang="ja-JP" altLang="en-US" dirty="0"/>
          </a:p>
        </p:txBody>
      </p: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  <a:alpha val="70000"/>
                  </a:prstClr>
                </a:solidFill>
              </a:rPr>
              <a:t>The Power of PowerPoint | thepopp.com</a:t>
            </a:r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87164BF-D67A-46C0-81D2-5BAF67C00C80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  <p:sp>
        <p:nvSpPr>
          <p:cNvPr id="5" name="1 つの角を丸めた四角形 4"/>
          <p:cNvSpPr/>
          <p:nvPr userDrawn="1"/>
        </p:nvSpPr>
        <p:spPr>
          <a:xfrm flipH="1">
            <a:off x="1034618" y="1890577"/>
            <a:ext cx="3780420" cy="1048493"/>
          </a:xfrm>
          <a:prstGeom prst="round1Rect">
            <a:avLst/>
          </a:prstGeom>
          <a:solidFill>
            <a:schemeClr val="accent1">
              <a:lumMod val="75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6" name="正方形/長方形 5"/>
          <p:cNvSpPr/>
          <p:nvPr userDrawn="1"/>
        </p:nvSpPr>
        <p:spPr>
          <a:xfrm>
            <a:off x="4912736" y="1890577"/>
            <a:ext cx="3029416" cy="1048493"/>
          </a:xfrm>
          <a:prstGeom prst="rect">
            <a:avLst/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7" name="正方形/長方形 6"/>
          <p:cNvSpPr/>
          <p:nvPr userDrawn="1"/>
        </p:nvSpPr>
        <p:spPr>
          <a:xfrm>
            <a:off x="8018081" y="1890577"/>
            <a:ext cx="3029416" cy="1048493"/>
          </a:xfrm>
          <a:prstGeom prst="rect">
            <a:avLst/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8" name="1 つの角を丸めた四角形 7"/>
          <p:cNvSpPr/>
          <p:nvPr userDrawn="1"/>
        </p:nvSpPr>
        <p:spPr>
          <a:xfrm>
            <a:off x="14259561" y="1890577"/>
            <a:ext cx="2883089" cy="1048493"/>
          </a:xfrm>
          <a:prstGeom prst="round1Rect">
            <a:avLst/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9" name="正方形/長方形 8"/>
          <p:cNvSpPr/>
          <p:nvPr userDrawn="1"/>
        </p:nvSpPr>
        <p:spPr>
          <a:xfrm>
            <a:off x="1037960" y="3009661"/>
            <a:ext cx="3777078" cy="660290"/>
          </a:xfrm>
          <a:prstGeom prst="rect">
            <a:avLst/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0" name="正方形/長方形 9"/>
          <p:cNvSpPr/>
          <p:nvPr userDrawn="1"/>
        </p:nvSpPr>
        <p:spPr>
          <a:xfrm>
            <a:off x="1037960" y="3756355"/>
            <a:ext cx="3777078" cy="660290"/>
          </a:xfrm>
          <a:prstGeom prst="rect">
            <a:avLst/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1" name="正方形/長方形 10"/>
          <p:cNvSpPr/>
          <p:nvPr userDrawn="1"/>
        </p:nvSpPr>
        <p:spPr>
          <a:xfrm>
            <a:off x="1037960" y="4503049"/>
            <a:ext cx="3777078" cy="660290"/>
          </a:xfrm>
          <a:prstGeom prst="rect">
            <a:avLst/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2" name="正方形/長方形 11"/>
          <p:cNvSpPr/>
          <p:nvPr userDrawn="1"/>
        </p:nvSpPr>
        <p:spPr>
          <a:xfrm>
            <a:off x="1037960" y="5249743"/>
            <a:ext cx="3777078" cy="660290"/>
          </a:xfrm>
          <a:prstGeom prst="rect">
            <a:avLst/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3" name="正方形/長方形 12"/>
          <p:cNvSpPr/>
          <p:nvPr userDrawn="1"/>
        </p:nvSpPr>
        <p:spPr>
          <a:xfrm>
            <a:off x="1037960" y="5996437"/>
            <a:ext cx="3777078" cy="660290"/>
          </a:xfrm>
          <a:prstGeom prst="rect">
            <a:avLst/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4" name="1 つの角を丸めた四角形 13"/>
          <p:cNvSpPr/>
          <p:nvPr userDrawn="1"/>
        </p:nvSpPr>
        <p:spPr>
          <a:xfrm flipH="1" flipV="1">
            <a:off x="1037960" y="6743133"/>
            <a:ext cx="3777078" cy="660290"/>
          </a:xfrm>
          <a:prstGeom prst="round1Rect">
            <a:avLst>
              <a:gd name="adj" fmla="val 31639"/>
            </a:avLst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7" name="正方形/長方形 16"/>
          <p:cNvSpPr/>
          <p:nvPr userDrawn="1"/>
        </p:nvSpPr>
        <p:spPr>
          <a:xfrm>
            <a:off x="4912736" y="3009661"/>
            <a:ext cx="3029416" cy="66029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8" name="正方形/長方形 17"/>
          <p:cNvSpPr/>
          <p:nvPr userDrawn="1"/>
        </p:nvSpPr>
        <p:spPr>
          <a:xfrm>
            <a:off x="4912736" y="3756355"/>
            <a:ext cx="3029416" cy="66029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9" name="正方形/長方形 18"/>
          <p:cNvSpPr/>
          <p:nvPr userDrawn="1"/>
        </p:nvSpPr>
        <p:spPr>
          <a:xfrm>
            <a:off x="4912736" y="4503049"/>
            <a:ext cx="3029416" cy="66029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20" name="正方形/長方形 19"/>
          <p:cNvSpPr/>
          <p:nvPr userDrawn="1"/>
        </p:nvSpPr>
        <p:spPr>
          <a:xfrm>
            <a:off x="4912736" y="5249743"/>
            <a:ext cx="3029416" cy="66029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21" name="正方形/長方形 20"/>
          <p:cNvSpPr/>
          <p:nvPr userDrawn="1"/>
        </p:nvSpPr>
        <p:spPr>
          <a:xfrm>
            <a:off x="4912736" y="5996437"/>
            <a:ext cx="3029416" cy="66029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22" name="正方形/長方形 21"/>
          <p:cNvSpPr/>
          <p:nvPr userDrawn="1"/>
        </p:nvSpPr>
        <p:spPr>
          <a:xfrm>
            <a:off x="4912736" y="6743133"/>
            <a:ext cx="3029416" cy="66029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23" name="正方形/長方形 22"/>
          <p:cNvSpPr/>
          <p:nvPr userDrawn="1"/>
        </p:nvSpPr>
        <p:spPr>
          <a:xfrm>
            <a:off x="8018081" y="3009661"/>
            <a:ext cx="3029416" cy="66029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24" name="正方形/長方形 23"/>
          <p:cNvSpPr/>
          <p:nvPr userDrawn="1"/>
        </p:nvSpPr>
        <p:spPr>
          <a:xfrm>
            <a:off x="8018081" y="3756355"/>
            <a:ext cx="3029416" cy="66029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25" name="正方形/長方形 24"/>
          <p:cNvSpPr/>
          <p:nvPr userDrawn="1"/>
        </p:nvSpPr>
        <p:spPr>
          <a:xfrm>
            <a:off x="8018081" y="4503049"/>
            <a:ext cx="3029416" cy="66029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26" name="正方形/長方形 25"/>
          <p:cNvSpPr/>
          <p:nvPr userDrawn="1"/>
        </p:nvSpPr>
        <p:spPr>
          <a:xfrm>
            <a:off x="8018081" y="5249743"/>
            <a:ext cx="3029416" cy="66029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27" name="正方形/長方形 26"/>
          <p:cNvSpPr/>
          <p:nvPr userDrawn="1"/>
        </p:nvSpPr>
        <p:spPr>
          <a:xfrm>
            <a:off x="8018081" y="5996437"/>
            <a:ext cx="3029416" cy="66029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28" name="正方形/長方形 27"/>
          <p:cNvSpPr/>
          <p:nvPr userDrawn="1"/>
        </p:nvSpPr>
        <p:spPr>
          <a:xfrm>
            <a:off x="8018081" y="6743133"/>
            <a:ext cx="3029416" cy="66029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29" name="正方形/長方形 28"/>
          <p:cNvSpPr/>
          <p:nvPr userDrawn="1"/>
        </p:nvSpPr>
        <p:spPr>
          <a:xfrm>
            <a:off x="14259561" y="3009661"/>
            <a:ext cx="2883089" cy="66029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30" name="正方形/長方形 29"/>
          <p:cNvSpPr/>
          <p:nvPr userDrawn="1"/>
        </p:nvSpPr>
        <p:spPr>
          <a:xfrm>
            <a:off x="14259561" y="3756355"/>
            <a:ext cx="2883089" cy="66029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31" name="正方形/長方形 30"/>
          <p:cNvSpPr/>
          <p:nvPr userDrawn="1"/>
        </p:nvSpPr>
        <p:spPr>
          <a:xfrm>
            <a:off x="14259561" y="4503049"/>
            <a:ext cx="2883089" cy="66029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32" name="正方形/長方形 31"/>
          <p:cNvSpPr/>
          <p:nvPr userDrawn="1"/>
        </p:nvSpPr>
        <p:spPr>
          <a:xfrm>
            <a:off x="14259561" y="5249743"/>
            <a:ext cx="2883089" cy="66029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33" name="正方形/長方形 32"/>
          <p:cNvSpPr/>
          <p:nvPr userDrawn="1"/>
        </p:nvSpPr>
        <p:spPr>
          <a:xfrm>
            <a:off x="14259561" y="5996437"/>
            <a:ext cx="2883089" cy="66029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34" name="1 つの角を丸めた四角形 33"/>
          <p:cNvSpPr/>
          <p:nvPr userDrawn="1"/>
        </p:nvSpPr>
        <p:spPr>
          <a:xfrm flipV="1">
            <a:off x="14259561" y="6743133"/>
            <a:ext cx="2883089" cy="660290"/>
          </a:xfrm>
          <a:prstGeom prst="round1Rect">
            <a:avLst>
              <a:gd name="adj" fmla="val 33510"/>
            </a:avLst>
          </a:prstGeom>
          <a:solidFill>
            <a:schemeClr val="accent1">
              <a:lumMod val="40000"/>
              <a:lumOff val="6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35" name="テキスト プレースホルダー 11"/>
          <p:cNvSpPr>
            <a:spLocks noGrp="1"/>
          </p:cNvSpPr>
          <p:nvPr>
            <p:ph type="body" sz="quarter" idx="36" hasCustomPrompt="1"/>
          </p:nvPr>
        </p:nvSpPr>
        <p:spPr>
          <a:xfrm>
            <a:off x="4912737" y="2028221"/>
            <a:ext cx="3029416" cy="773203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400" spc="3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6" name="テキスト プレースホルダー 11"/>
          <p:cNvSpPr>
            <a:spLocks noGrp="1"/>
          </p:cNvSpPr>
          <p:nvPr>
            <p:ph type="body" sz="quarter" idx="37" hasCustomPrompt="1"/>
          </p:nvPr>
        </p:nvSpPr>
        <p:spPr>
          <a:xfrm>
            <a:off x="8028851" y="2028221"/>
            <a:ext cx="3029416" cy="773203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400" spc="3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7" name="テキスト プレースホルダー 11"/>
          <p:cNvSpPr>
            <a:spLocks noGrp="1"/>
          </p:cNvSpPr>
          <p:nvPr>
            <p:ph type="body" sz="quarter" idx="38" hasCustomPrompt="1"/>
          </p:nvPr>
        </p:nvSpPr>
        <p:spPr>
          <a:xfrm>
            <a:off x="14245617" y="2028221"/>
            <a:ext cx="2883089" cy="773203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400" spc="3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8" name="テキスト プレースホルダー 11"/>
          <p:cNvSpPr>
            <a:spLocks noGrp="1"/>
          </p:cNvSpPr>
          <p:nvPr>
            <p:ph type="body" sz="quarter" idx="39" hasCustomPrompt="1"/>
          </p:nvPr>
        </p:nvSpPr>
        <p:spPr>
          <a:xfrm>
            <a:off x="1037960" y="3027398"/>
            <a:ext cx="3777078" cy="624867"/>
          </a:xfrm>
        </p:spPr>
        <p:txBody>
          <a:bodyPr anchor="ctr">
            <a:noAutofit/>
          </a:bodyPr>
          <a:lstStyle>
            <a:lvl1pPr algn="r">
              <a:lnSpc>
                <a:spcPct val="120000"/>
              </a:lnSpc>
              <a:defRPr sz="2400" spc="3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9" name="テキスト プレースホルダー 11"/>
          <p:cNvSpPr>
            <a:spLocks noGrp="1"/>
          </p:cNvSpPr>
          <p:nvPr>
            <p:ph type="body" sz="quarter" idx="40" hasCustomPrompt="1"/>
          </p:nvPr>
        </p:nvSpPr>
        <p:spPr>
          <a:xfrm>
            <a:off x="1037960" y="3756355"/>
            <a:ext cx="3777078" cy="624867"/>
          </a:xfrm>
        </p:spPr>
        <p:txBody>
          <a:bodyPr anchor="ctr">
            <a:noAutofit/>
          </a:bodyPr>
          <a:lstStyle>
            <a:lvl1pPr algn="r">
              <a:lnSpc>
                <a:spcPct val="120000"/>
              </a:lnSpc>
              <a:defRPr sz="2400" spc="3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40" name="テキスト プレースホルダー 11"/>
          <p:cNvSpPr>
            <a:spLocks noGrp="1"/>
          </p:cNvSpPr>
          <p:nvPr>
            <p:ph type="body" sz="quarter" idx="41" hasCustomPrompt="1"/>
          </p:nvPr>
        </p:nvSpPr>
        <p:spPr>
          <a:xfrm>
            <a:off x="1037960" y="4503049"/>
            <a:ext cx="3777078" cy="624867"/>
          </a:xfrm>
        </p:spPr>
        <p:txBody>
          <a:bodyPr anchor="ctr">
            <a:noAutofit/>
          </a:bodyPr>
          <a:lstStyle>
            <a:lvl1pPr algn="r">
              <a:lnSpc>
                <a:spcPct val="120000"/>
              </a:lnSpc>
              <a:defRPr sz="2400" spc="3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41" name="テキスト プレースホルダー 11"/>
          <p:cNvSpPr>
            <a:spLocks noGrp="1"/>
          </p:cNvSpPr>
          <p:nvPr>
            <p:ph type="body" sz="quarter" idx="42" hasCustomPrompt="1"/>
          </p:nvPr>
        </p:nvSpPr>
        <p:spPr>
          <a:xfrm>
            <a:off x="1037960" y="5249743"/>
            <a:ext cx="3777078" cy="624867"/>
          </a:xfrm>
        </p:spPr>
        <p:txBody>
          <a:bodyPr anchor="ctr">
            <a:noAutofit/>
          </a:bodyPr>
          <a:lstStyle>
            <a:lvl1pPr algn="r">
              <a:lnSpc>
                <a:spcPct val="120000"/>
              </a:lnSpc>
              <a:defRPr sz="2400" spc="3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42" name="テキスト プレースホルダー 11"/>
          <p:cNvSpPr>
            <a:spLocks noGrp="1"/>
          </p:cNvSpPr>
          <p:nvPr>
            <p:ph type="body" sz="quarter" idx="43" hasCustomPrompt="1"/>
          </p:nvPr>
        </p:nvSpPr>
        <p:spPr>
          <a:xfrm>
            <a:off x="1037960" y="6014148"/>
            <a:ext cx="3777078" cy="624867"/>
          </a:xfrm>
        </p:spPr>
        <p:txBody>
          <a:bodyPr anchor="ctr">
            <a:noAutofit/>
          </a:bodyPr>
          <a:lstStyle>
            <a:lvl1pPr algn="r">
              <a:lnSpc>
                <a:spcPct val="120000"/>
              </a:lnSpc>
              <a:defRPr sz="2400" spc="3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43" name="テキスト プレースホルダー 11"/>
          <p:cNvSpPr>
            <a:spLocks noGrp="1"/>
          </p:cNvSpPr>
          <p:nvPr>
            <p:ph type="body" sz="quarter" idx="44" hasCustomPrompt="1"/>
          </p:nvPr>
        </p:nvSpPr>
        <p:spPr>
          <a:xfrm>
            <a:off x="1037960" y="6755490"/>
            <a:ext cx="3777078" cy="624867"/>
          </a:xfrm>
        </p:spPr>
        <p:txBody>
          <a:bodyPr anchor="ctr">
            <a:noAutofit/>
          </a:bodyPr>
          <a:lstStyle>
            <a:lvl1pPr algn="r">
              <a:lnSpc>
                <a:spcPct val="120000"/>
              </a:lnSpc>
              <a:defRPr sz="2400" spc="3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56" name="テキスト プレースホルダー 11"/>
          <p:cNvSpPr>
            <a:spLocks noGrp="1"/>
          </p:cNvSpPr>
          <p:nvPr>
            <p:ph type="body" sz="quarter" idx="45" hasCustomPrompt="1"/>
          </p:nvPr>
        </p:nvSpPr>
        <p:spPr>
          <a:xfrm>
            <a:off x="4912736" y="3045084"/>
            <a:ext cx="3029416" cy="624867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0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57" name="テキスト プレースホルダー 11"/>
          <p:cNvSpPr>
            <a:spLocks noGrp="1"/>
          </p:cNvSpPr>
          <p:nvPr>
            <p:ph type="body" sz="quarter" idx="46" hasCustomPrompt="1"/>
          </p:nvPr>
        </p:nvSpPr>
        <p:spPr>
          <a:xfrm>
            <a:off x="4909394" y="3774041"/>
            <a:ext cx="3029416" cy="624867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0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58" name="テキスト プレースホルダー 11"/>
          <p:cNvSpPr>
            <a:spLocks noGrp="1"/>
          </p:cNvSpPr>
          <p:nvPr>
            <p:ph type="body" sz="quarter" idx="47" hasCustomPrompt="1"/>
          </p:nvPr>
        </p:nvSpPr>
        <p:spPr>
          <a:xfrm>
            <a:off x="4909394" y="4520735"/>
            <a:ext cx="3029416" cy="624867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0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59" name="テキスト プレースホルダー 11"/>
          <p:cNvSpPr>
            <a:spLocks noGrp="1"/>
          </p:cNvSpPr>
          <p:nvPr>
            <p:ph type="body" sz="quarter" idx="48" hasCustomPrompt="1"/>
          </p:nvPr>
        </p:nvSpPr>
        <p:spPr>
          <a:xfrm>
            <a:off x="4912736" y="5267429"/>
            <a:ext cx="3029416" cy="624867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0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60" name="テキスト プレースホルダー 11"/>
          <p:cNvSpPr>
            <a:spLocks noGrp="1"/>
          </p:cNvSpPr>
          <p:nvPr>
            <p:ph type="body" sz="quarter" idx="49" hasCustomPrompt="1"/>
          </p:nvPr>
        </p:nvSpPr>
        <p:spPr>
          <a:xfrm>
            <a:off x="4917674" y="6031834"/>
            <a:ext cx="3029416" cy="624867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0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61" name="テキスト プレースホルダー 11"/>
          <p:cNvSpPr>
            <a:spLocks noGrp="1"/>
          </p:cNvSpPr>
          <p:nvPr>
            <p:ph type="body" sz="quarter" idx="50" hasCustomPrompt="1"/>
          </p:nvPr>
        </p:nvSpPr>
        <p:spPr>
          <a:xfrm>
            <a:off x="4905318" y="6773176"/>
            <a:ext cx="3029416" cy="624867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0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62" name="テキスト プレースホルダー 11"/>
          <p:cNvSpPr>
            <a:spLocks noGrp="1"/>
          </p:cNvSpPr>
          <p:nvPr>
            <p:ph type="body" sz="quarter" idx="51" hasCustomPrompt="1"/>
          </p:nvPr>
        </p:nvSpPr>
        <p:spPr>
          <a:xfrm>
            <a:off x="8036269" y="3045084"/>
            <a:ext cx="3029416" cy="624867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0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63" name="テキスト プレースホルダー 11"/>
          <p:cNvSpPr>
            <a:spLocks noGrp="1"/>
          </p:cNvSpPr>
          <p:nvPr>
            <p:ph type="body" sz="quarter" idx="52" hasCustomPrompt="1"/>
          </p:nvPr>
        </p:nvSpPr>
        <p:spPr>
          <a:xfrm>
            <a:off x="8032927" y="3774041"/>
            <a:ext cx="3029416" cy="624867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0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64" name="テキスト プレースホルダー 11"/>
          <p:cNvSpPr>
            <a:spLocks noGrp="1"/>
          </p:cNvSpPr>
          <p:nvPr>
            <p:ph type="body" sz="quarter" idx="53" hasCustomPrompt="1"/>
          </p:nvPr>
        </p:nvSpPr>
        <p:spPr>
          <a:xfrm>
            <a:off x="8032927" y="4520735"/>
            <a:ext cx="3029416" cy="624867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0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65" name="テキスト プレースホルダー 11"/>
          <p:cNvSpPr>
            <a:spLocks noGrp="1"/>
          </p:cNvSpPr>
          <p:nvPr>
            <p:ph type="body" sz="quarter" idx="54" hasCustomPrompt="1"/>
          </p:nvPr>
        </p:nvSpPr>
        <p:spPr>
          <a:xfrm>
            <a:off x="8036269" y="5267429"/>
            <a:ext cx="3029416" cy="624867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0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66" name="テキスト プレースホルダー 11"/>
          <p:cNvSpPr>
            <a:spLocks noGrp="1"/>
          </p:cNvSpPr>
          <p:nvPr>
            <p:ph type="body" sz="quarter" idx="55" hasCustomPrompt="1"/>
          </p:nvPr>
        </p:nvSpPr>
        <p:spPr>
          <a:xfrm>
            <a:off x="8041207" y="6031834"/>
            <a:ext cx="3029416" cy="624867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0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67" name="テキスト プレースホルダー 11"/>
          <p:cNvSpPr>
            <a:spLocks noGrp="1"/>
          </p:cNvSpPr>
          <p:nvPr>
            <p:ph type="body" sz="quarter" idx="56" hasCustomPrompt="1"/>
          </p:nvPr>
        </p:nvSpPr>
        <p:spPr>
          <a:xfrm>
            <a:off x="8028851" y="6773176"/>
            <a:ext cx="3029416" cy="624867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0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68" name="テキスト プレースホルダー 11"/>
          <p:cNvSpPr>
            <a:spLocks noGrp="1"/>
          </p:cNvSpPr>
          <p:nvPr>
            <p:ph type="body" sz="quarter" idx="57" hasCustomPrompt="1"/>
          </p:nvPr>
        </p:nvSpPr>
        <p:spPr>
          <a:xfrm>
            <a:off x="14259561" y="3045084"/>
            <a:ext cx="2883089" cy="624867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0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69" name="テキスト プレースホルダー 11"/>
          <p:cNvSpPr>
            <a:spLocks noGrp="1"/>
          </p:cNvSpPr>
          <p:nvPr>
            <p:ph type="body" sz="quarter" idx="58" hasCustomPrompt="1"/>
          </p:nvPr>
        </p:nvSpPr>
        <p:spPr>
          <a:xfrm>
            <a:off x="14256219" y="3774041"/>
            <a:ext cx="2883089" cy="624867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0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70" name="テキスト プレースホルダー 11"/>
          <p:cNvSpPr>
            <a:spLocks noGrp="1"/>
          </p:cNvSpPr>
          <p:nvPr>
            <p:ph type="body" sz="quarter" idx="59" hasCustomPrompt="1"/>
          </p:nvPr>
        </p:nvSpPr>
        <p:spPr>
          <a:xfrm>
            <a:off x="14256219" y="4520735"/>
            <a:ext cx="2883089" cy="624867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0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71" name="テキスト プレースホルダー 11"/>
          <p:cNvSpPr>
            <a:spLocks noGrp="1"/>
          </p:cNvSpPr>
          <p:nvPr>
            <p:ph type="body" sz="quarter" idx="60" hasCustomPrompt="1"/>
          </p:nvPr>
        </p:nvSpPr>
        <p:spPr>
          <a:xfrm>
            <a:off x="14259561" y="5267429"/>
            <a:ext cx="2883089" cy="624867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0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72" name="テキスト プレースホルダー 11"/>
          <p:cNvSpPr>
            <a:spLocks noGrp="1"/>
          </p:cNvSpPr>
          <p:nvPr>
            <p:ph type="body" sz="quarter" idx="61" hasCustomPrompt="1"/>
          </p:nvPr>
        </p:nvSpPr>
        <p:spPr>
          <a:xfrm>
            <a:off x="14264499" y="6031834"/>
            <a:ext cx="2883089" cy="624867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0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73" name="テキスト プレースホルダー 11"/>
          <p:cNvSpPr>
            <a:spLocks noGrp="1"/>
          </p:cNvSpPr>
          <p:nvPr>
            <p:ph type="body" sz="quarter" idx="62" hasCustomPrompt="1"/>
          </p:nvPr>
        </p:nvSpPr>
        <p:spPr>
          <a:xfrm>
            <a:off x="14252143" y="6773176"/>
            <a:ext cx="2883089" cy="624867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0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cxnSp>
        <p:nvCxnSpPr>
          <p:cNvPr id="74" name="直線コネクタ 73"/>
          <p:cNvCxnSpPr/>
          <p:nvPr userDrawn="1"/>
        </p:nvCxnSpPr>
        <p:spPr>
          <a:xfrm flipH="1" flipV="1">
            <a:off x="3332956" y="7753789"/>
            <a:ext cx="11620500" cy="1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5" name="テキスト プレースホルダー 11"/>
          <p:cNvSpPr>
            <a:spLocks noGrp="1"/>
          </p:cNvSpPr>
          <p:nvPr>
            <p:ph type="body" sz="quarter" idx="63" hasCustomPrompt="1"/>
          </p:nvPr>
        </p:nvSpPr>
        <p:spPr>
          <a:xfrm>
            <a:off x="2097255" y="7975591"/>
            <a:ext cx="14102428" cy="1539112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spcBef>
                <a:spcPts val="0"/>
              </a:spcBef>
              <a:defRPr sz="24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76" name="正方形/長方形 75"/>
          <p:cNvSpPr/>
          <p:nvPr userDrawn="1"/>
        </p:nvSpPr>
        <p:spPr>
          <a:xfrm>
            <a:off x="11131224" y="1890577"/>
            <a:ext cx="3029416" cy="1048493"/>
          </a:xfrm>
          <a:prstGeom prst="rect">
            <a:avLst/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77" name="正方形/長方形 76"/>
          <p:cNvSpPr/>
          <p:nvPr userDrawn="1"/>
        </p:nvSpPr>
        <p:spPr>
          <a:xfrm>
            <a:off x="11131224" y="3009661"/>
            <a:ext cx="3029416" cy="66029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78" name="正方形/長方形 77"/>
          <p:cNvSpPr/>
          <p:nvPr userDrawn="1"/>
        </p:nvSpPr>
        <p:spPr>
          <a:xfrm>
            <a:off x="11131224" y="3756355"/>
            <a:ext cx="3029416" cy="66029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79" name="正方形/長方形 78"/>
          <p:cNvSpPr/>
          <p:nvPr userDrawn="1"/>
        </p:nvSpPr>
        <p:spPr>
          <a:xfrm>
            <a:off x="11131224" y="4503049"/>
            <a:ext cx="3029416" cy="66029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80" name="正方形/長方形 79"/>
          <p:cNvSpPr/>
          <p:nvPr userDrawn="1"/>
        </p:nvSpPr>
        <p:spPr>
          <a:xfrm>
            <a:off x="11131224" y="5249743"/>
            <a:ext cx="3029416" cy="66029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81" name="正方形/長方形 80"/>
          <p:cNvSpPr/>
          <p:nvPr userDrawn="1"/>
        </p:nvSpPr>
        <p:spPr>
          <a:xfrm>
            <a:off x="11131224" y="5996437"/>
            <a:ext cx="3029416" cy="66029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82" name="正方形/長方形 81"/>
          <p:cNvSpPr/>
          <p:nvPr userDrawn="1"/>
        </p:nvSpPr>
        <p:spPr>
          <a:xfrm>
            <a:off x="11131224" y="6743133"/>
            <a:ext cx="3029416" cy="66029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83" name="テキスト プレースホルダー 11"/>
          <p:cNvSpPr>
            <a:spLocks noGrp="1"/>
          </p:cNvSpPr>
          <p:nvPr>
            <p:ph type="body" sz="quarter" idx="64" hasCustomPrompt="1"/>
          </p:nvPr>
        </p:nvSpPr>
        <p:spPr>
          <a:xfrm>
            <a:off x="11141994" y="2028221"/>
            <a:ext cx="3029416" cy="773203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400" spc="3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84" name="テキスト プレースホルダー 11"/>
          <p:cNvSpPr>
            <a:spLocks noGrp="1"/>
          </p:cNvSpPr>
          <p:nvPr>
            <p:ph type="body" sz="quarter" idx="65" hasCustomPrompt="1"/>
          </p:nvPr>
        </p:nvSpPr>
        <p:spPr>
          <a:xfrm>
            <a:off x="11149412" y="3045084"/>
            <a:ext cx="3029416" cy="624867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0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85" name="テキスト プレースホルダー 11"/>
          <p:cNvSpPr>
            <a:spLocks noGrp="1"/>
          </p:cNvSpPr>
          <p:nvPr>
            <p:ph type="body" sz="quarter" idx="66" hasCustomPrompt="1"/>
          </p:nvPr>
        </p:nvSpPr>
        <p:spPr>
          <a:xfrm>
            <a:off x="11146070" y="3774041"/>
            <a:ext cx="3029416" cy="624867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0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86" name="テキスト プレースホルダー 11"/>
          <p:cNvSpPr>
            <a:spLocks noGrp="1"/>
          </p:cNvSpPr>
          <p:nvPr>
            <p:ph type="body" sz="quarter" idx="67" hasCustomPrompt="1"/>
          </p:nvPr>
        </p:nvSpPr>
        <p:spPr>
          <a:xfrm>
            <a:off x="11146070" y="4520735"/>
            <a:ext cx="3029416" cy="624867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0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87" name="テキスト プレースホルダー 11"/>
          <p:cNvSpPr>
            <a:spLocks noGrp="1"/>
          </p:cNvSpPr>
          <p:nvPr>
            <p:ph type="body" sz="quarter" idx="68" hasCustomPrompt="1"/>
          </p:nvPr>
        </p:nvSpPr>
        <p:spPr>
          <a:xfrm>
            <a:off x="11149412" y="5267429"/>
            <a:ext cx="3029416" cy="624867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0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88" name="テキスト プレースホルダー 11"/>
          <p:cNvSpPr>
            <a:spLocks noGrp="1"/>
          </p:cNvSpPr>
          <p:nvPr>
            <p:ph type="body" sz="quarter" idx="69" hasCustomPrompt="1"/>
          </p:nvPr>
        </p:nvSpPr>
        <p:spPr>
          <a:xfrm>
            <a:off x="11154350" y="6031834"/>
            <a:ext cx="3029416" cy="624867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0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89" name="テキスト プレースホルダー 11"/>
          <p:cNvSpPr>
            <a:spLocks noGrp="1"/>
          </p:cNvSpPr>
          <p:nvPr>
            <p:ph type="body" sz="quarter" idx="70" hasCustomPrompt="1"/>
          </p:nvPr>
        </p:nvSpPr>
        <p:spPr>
          <a:xfrm>
            <a:off x="11141994" y="6773176"/>
            <a:ext cx="3029416" cy="624867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0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94027274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8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500"/>
                            </p:stCondLst>
                            <p:childTnLst>
                              <p:par>
                                <p:cTn id="3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5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6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500"/>
                                        <p:tgtEl>
                                          <p:spTgt spid="6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9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8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1000"/>
                            </p:stCondLst>
                            <p:childTnLst>
                              <p:par>
                                <p:cTn id="6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9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2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5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8" dur="500"/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1" dur="500"/>
                                        <p:tgtEl>
                                          <p:spTgt spid="5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4" dur="500"/>
                                        <p:tgtEl>
                                          <p:spTgt spid="6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7" dur="500"/>
                                        <p:tgtEl>
                                          <p:spTgt spid="6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0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3" dur="500"/>
                                        <p:tgtEl>
                                          <p:spTgt spid="8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1500"/>
                            </p:stCondLst>
                            <p:childTnLst>
                              <p:par>
                                <p:cTn id="9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0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3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6" dur="500"/>
                                        <p:tgtEl>
                                          <p:spTgt spid="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9" dur="500"/>
                                        <p:tgtEl>
                                          <p:spTgt spid="6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2" dur="500"/>
                                        <p:tgtEl>
                                          <p:spTgt spid="7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5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8" dur="500"/>
                                        <p:tgtEl>
                                          <p:spTgt spid="8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1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2" fill="hold">
                            <p:stCondLst>
                              <p:cond delay="2000"/>
                            </p:stCondLst>
                            <p:childTnLst>
                              <p:par>
                                <p:cTn id="12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5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8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1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4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7" dur="500"/>
                                        <p:tgtEl>
                                          <p:spTgt spid="4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0" dur="500"/>
                                        <p:tgtEl>
                                          <p:spTgt spid="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3" dur="500"/>
                                        <p:tgtEl>
                                          <p:spTgt spid="6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6" dur="500"/>
                                        <p:tgtEl>
                                          <p:spTgt spid="7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9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2" dur="500"/>
                                        <p:tgtEl>
                                          <p:spTgt spid="8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3" fill="hold">
                            <p:stCondLst>
                              <p:cond delay="2500"/>
                            </p:stCondLst>
                            <p:childTnLst>
                              <p:par>
                                <p:cTn id="15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6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9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2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5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8" dur="500"/>
                                        <p:tgtEl>
                                          <p:spTgt spid="4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1" dur="500"/>
                                        <p:tgtEl>
                                          <p:spTgt spid="6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4" dur="500"/>
                                        <p:tgtEl>
                                          <p:spTgt spid="6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7" dur="500"/>
                                        <p:tgtEl>
                                          <p:spTgt spid="7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0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3" dur="500"/>
                                        <p:tgtEl>
                                          <p:spTgt spid="8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4" fill="hold">
                            <p:stCondLst>
                              <p:cond delay="3000"/>
                            </p:stCondLst>
                            <p:childTnLst>
                              <p:par>
                                <p:cTn id="18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0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3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6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9" dur="500"/>
                                        <p:tgtEl>
                                          <p:spTgt spid="4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2" dur="500"/>
                                        <p:tgtEl>
                                          <p:spTgt spid="6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5" dur="500"/>
                                        <p:tgtEl>
                                          <p:spTgt spid="6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8" dur="500"/>
                                        <p:tgtEl>
                                          <p:spTgt spid="7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1" dur="5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4" dur="500"/>
                                        <p:tgtEl>
                                          <p:spTgt spid="8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5" fill="hold">
                            <p:stCondLst>
                              <p:cond delay="3500"/>
                            </p:stCondLst>
                            <p:childTnLst>
                              <p:par>
                                <p:cTn id="216" presetID="16" presetClass="entr" presetSubtype="37" fill="hold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218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9" presetID="2" presetClass="entr" presetSubtype="4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1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2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6" grpId="0" animBg="1"/>
      <p:bldP spid="7" grpId="0" animBg="1"/>
      <p:bldP spid="8" grpId="0" animBg="1"/>
      <p:bldP spid="9" grpId="0" animBg="1"/>
      <p:bldP spid="10" grpId="0" animBg="1"/>
      <p:bldP spid="11" grpId="0" animBg="1"/>
      <p:bldP spid="12" grpId="0" animBg="1"/>
      <p:bldP spid="13" grpId="0" animBg="1"/>
      <p:bldP spid="14" grpId="0" animBg="1"/>
      <p:bldP spid="17" grpId="0" animBg="1"/>
      <p:bldP spid="18" grpId="0" animBg="1"/>
      <p:bldP spid="19" grpId="0" animBg="1"/>
      <p:bldP spid="20" grpId="0" animBg="1"/>
      <p:bldP spid="21" grpId="0" animBg="1"/>
      <p:bldP spid="22" grpId="0" animBg="1"/>
      <p:bldP spid="23" grpId="0" animBg="1"/>
      <p:bldP spid="24" grpId="0" animBg="1"/>
      <p:bldP spid="25" grpId="0" animBg="1"/>
      <p:bldP spid="26" grpId="0" animBg="1"/>
      <p:bldP spid="27" grpId="0" animBg="1"/>
      <p:bldP spid="28" grpId="0" animBg="1"/>
      <p:bldP spid="29" grpId="0" animBg="1"/>
      <p:bldP spid="30" grpId="0" animBg="1"/>
      <p:bldP spid="31" grpId="0" animBg="1"/>
      <p:bldP spid="32" grpId="0" animBg="1"/>
      <p:bldP spid="33" grpId="0" animBg="1"/>
      <p:bldP spid="34" grpId="0" animBg="1"/>
      <p:bldP spid="35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6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7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8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9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1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4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2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4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3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4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6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5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7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5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8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5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9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5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0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6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1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6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2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6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3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6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4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6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5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6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6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6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7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6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8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6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9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6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70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7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71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7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72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7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73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7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75" grpId="0"/>
      <p:bldP spid="76" grpId="0" animBg="1"/>
      <p:bldP spid="77" grpId="0" animBg="1"/>
      <p:bldP spid="78" grpId="0" animBg="1"/>
      <p:bldP spid="79" grpId="0" animBg="1"/>
      <p:bldP spid="80" grpId="0" animBg="1"/>
      <p:bldP spid="81" grpId="0" animBg="1"/>
      <p:bldP spid="82" grpId="0" animBg="1"/>
      <p:bldP spid="83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8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84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8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85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8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86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8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87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8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88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8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89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89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59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able 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en-US" altLang="ja-JP" dirty="0" smtClean="0"/>
              <a:t>SLIDE TITLE HERE</a:t>
            </a:r>
            <a:endParaRPr kumimoji="1" lang="ja-JP" altLang="en-US" dirty="0"/>
          </a:p>
        </p:txBody>
      </p: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  <a:alpha val="70000"/>
                  </a:prstClr>
                </a:solidFill>
              </a:rPr>
              <a:t>The Power of PowerPoint | thepopp.com</a:t>
            </a:r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87164BF-D67A-46C0-81D2-5BAF67C00C80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  <p:sp>
        <p:nvSpPr>
          <p:cNvPr id="5" name="1 つの角を丸めた四角形 4"/>
          <p:cNvSpPr/>
          <p:nvPr userDrawn="1"/>
        </p:nvSpPr>
        <p:spPr>
          <a:xfrm flipH="1">
            <a:off x="1034618" y="1890577"/>
            <a:ext cx="3780420" cy="2520000"/>
          </a:xfrm>
          <a:prstGeom prst="round1Rect">
            <a:avLst>
              <a:gd name="adj" fmla="val 6860"/>
            </a:avLst>
          </a:prstGeom>
          <a:solidFill>
            <a:schemeClr val="accent1">
              <a:lumMod val="75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1" name="正方形/長方形 10"/>
          <p:cNvSpPr/>
          <p:nvPr userDrawn="1"/>
        </p:nvSpPr>
        <p:spPr>
          <a:xfrm>
            <a:off x="1037960" y="4503049"/>
            <a:ext cx="3777078" cy="660290"/>
          </a:xfrm>
          <a:prstGeom prst="rect">
            <a:avLst/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2" name="正方形/長方形 11"/>
          <p:cNvSpPr/>
          <p:nvPr userDrawn="1"/>
        </p:nvSpPr>
        <p:spPr>
          <a:xfrm>
            <a:off x="1037960" y="5249743"/>
            <a:ext cx="3777078" cy="660290"/>
          </a:xfrm>
          <a:prstGeom prst="rect">
            <a:avLst/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3" name="正方形/長方形 12"/>
          <p:cNvSpPr/>
          <p:nvPr userDrawn="1"/>
        </p:nvSpPr>
        <p:spPr>
          <a:xfrm>
            <a:off x="1037960" y="5996437"/>
            <a:ext cx="3777078" cy="660290"/>
          </a:xfrm>
          <a:prstGeom prst="rect">
            <a:avLst/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4" name="1 つの角を丸めた四角形 13"/>
          <p:cNvSpPr/>
          <p:nvPr userDrawn="1"/>
        </p:nvSpPr>
        <p:spPr>
          <a:xfrm flipH="1" flipV="1">
            <a:off x="1037960" y="6743133"/>
            <a:ext cx="3777078" cy="660290"/>
          </a:xfrm>
          <a:prstGeom prst="round1Rect">
            <a:avLst>
              <a:gd name="adj" fmla="val 29767"/>
            </a:avLst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9" name="正方形/長方形 18"/>
          <p:cNvSpPr/>
          <p:nvPr userDrawn="1"/>
        </p:nvSpPr>
        <p:spPr>
          <a:xfrm>
            <a:off x="4878870" y="4503049"/>
            <a:ext cx="4042080" cy="66029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 dirty="0">
              <a:solidFill>
                <a:prstClr val="white"/>
              </a:solidFill>
            </a:endParaRPr>
          </a:p>
        </p:txBody>
      </p:sp>
      <p:sp>
        <p:nvSpPr>
          <p:cNvPr id="20" name="正方形/長方形 19"/>
          <p:cNvSpPr/>
          <p:nvPr userDrawn="1"/>
        </p:nvSpPr>
        <p:spPr>
          <a:xfrm>
            <a:off x="4878870" y="5249743"/>
            <a:ext cx="4042080" cy="66029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21" name="正方形/長方形 20"/>
          <p:cNvSpPr/>
          <p:nvPr userDrawn="1"/>
        </p:nvSpPr>
        <p:spPr>
          <a:xfrm>
            <a:off x="4878870" y="5996437"/>
            <a:ext cx="4042080" cy="66029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22" name="正方形/長方形 21"/>
          <p:cNvSpPr/>
          <p:nvPr userDrawn="1"/>
        </p:nvSpPr>
        <p:spPr>
          <a:xfrm>
            <a:off x="4878870" y="6743133"/>
            <a:ext cx="4042080" cy="66029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25" name="正方形/長方形 24"/>
          <p:cNvSpPr/>
          <p:nvPr userDrawn="1"/>
        </p:nvSpPr>
        <p:spPr>
          <a:xfrm>
            <a:off x="8989720" y="4503049"/>
            <a:ext cx="4042080" cy="66029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26" name="正方形/長方形 25"/>
          <p:cNvSpPr/>
          <p:nvPr userDrawn="1"/>
        </p:nvSpPr>
        <p:spPr>
          <a:xfrm>
            <a:off x="8989720" y="5249743"/>
            <a:ext cx="4042080" cy="66029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27" name="正方形/長方形 26"/>
          <p:cNvSpPr/>
          <p:nvPr userDrawn="1"/>
        </p:nvSpPr>
        <p:spPr>
          <a:xfrm>
            <a:off x="8989720" y="5996437"/>
            <a:ext cx="4042080" cy="66029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28" name="正方形/長方形 27"/>
          <p:cNvSpPr/>
          <p:nvPr userDrawn="1"/>
        </p:nvSpPr>
        <p:spPr>
          <a:xfrm>
            <a:off x="8989720" y="6743133"/>
            <a:ext cx="4042080" cy="66029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31" name="正方形/長方形 30"/>
          <p:cNvSpPr/>
          <p:nvPr userDrawn="1"/>
        </p:nvSpPr>
        <p:spPr>
          <a:xfrm>
            <a:off x="13100571" y="4503049"/>
            <a:ext cx="4042080" cy="66029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32" name="正方形/長方形 31"/>
          <p:cNvSpPr/>
          <p:nvPr userDrawn="1"/>
        </p:nvSpPr>
        <p:spPr>
          <a:xfrm>
            <a:off x="13100571" y="5249743"/>
            <a:ext cx="4042080" cy="66029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33" name="正方形/長方形 32"/>
          <p:cNvSpPr/>
          <p:nvPr userDrawn="1"/>
        </p:nvSpPr>
        <p:spPr>
          <a:xfrm>
            <a:off x="13100571" y="5996437"/>
            <a:ext cx="4042080" cy="66029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34" name="1 つの角を丸めた四角形 33"/>
          <p:cNvSpPr/>
          <p:nvPr userDrawn="1"/>
        </p:nvSpPr>
        <p:spPr>
          <a:xfrm flipV="1">
            <a:off x="13100571" y="6743133"/>
            <a:ext cx="4042080" cy="660290"/>
          </a:xfrm>
          <a:prstGeom prst="round1Rect">
            <a:avLst>
              <a:gd name="adj" fmla="val 27896"/>
            </a:avLst>
          </a:prstGeom>
          <a:solidFill>
            <a:schemeClr val="accent1">
              <a:lumMod val="40000"/>
              <a:lumOff val="6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40" name="テキスト プレースホルダー 11"/>
          <p:cNvSpPr>
            <a:spLocks noGrp="1"/>
          </p:cNvSpPr>
          <p:nvPr>
            <p:ph type="body" sz="quarter" idx="41" hasCustomPrompt="1"/>
          </p:nvPr>
        </p:nvSpPr>
        <p:spPr>
          <a:xfrm>
            <a:off x="1037960" y="4503049"/>
            <a:ext cx="3777078" cy="624867"/>
          </a:xfrm>
        </p:spPr>
        <p:txBody>
          <a:bodyPr anchor="ctr">
            <a:noAutofit/>
          </a:bodyPr>
          <a:lstStyle>
            <a:lvl1pPr algn="r">
              <a:lnSpc>
                <a:spcPct val="120000"/>
              </a:lnSpc>
              <a:defRPr sz="2400" spc="3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41" name="テキスト プレースホルダー 11"/>
          <p:cNvSpPr>
            <a:spLocks noGrp="1"/>
          </p:cNvSpPr>
          <p:nvPr>
            <p:ph type="body" sz="quarter" idx="42" hasCustomPrompt="1"/>
          </p:nvPr>
        </p:nvSpPr>
        <p:spPr>
          <a:xfrm>
            <a:off x="1037960" y="5249743"/>
            <a:ext cx="3777078" cy="624867"/>
          </a:xfrm>
        </p:spPr>
        <p:txBody>
          <a:bodyPr anchor="ctr">
            <a:noAutofit/>
          </a:bodyPr>
          <a:lstStyle>
            <a:lvl1pPr algn="r">
              <a:lnSpc>
                <a:spcPct val="120000"/>
              </a:lnSpc>
              <a:defRPr sz="2400" spc="3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42" name="テキスト プレースホルダー 11"/>
          <p:cNvSpPr>
            <a:spLocks noGrp="1"/>
          </p:cNvSpPr>
          <p:nvPr>
            <p:ph type="body" sz="quarter" idx="43" hasCustomPrompt="1"/>
          </p:nvPr>
        </p:nvSpPr>
        <p:spPr>
          <a:xfrm>
            <a:off x="1037960" y="6014148"/>
            <a:ext cx="3777078" cy="624867"/>
          </a:xfrm>
        </p:spPr>
        <p:txBody>
          <a:bodyPr anchor="ctr">
            <a:noAutofit/>
          </a:bodyPr>
          <a:lstStyle>
            <a:lvl1pPr algn="r">
              <a:lnSpc>
                <a:spcPct val="120000"/>
              </a:lnSpc>
              <a:defRPr sz="2400" spc="3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43" name="テキスト プレースホルダー 11"/>
          <p:cNvSpPr>
            <a:spLocks noGrp="1"/>
          </p:cNvSpPr>
          <p:nvPr>
            <p:ph type="body" sz="quarter" idx="44" hasCustomPrompt="1"/>
          </p:nvPr>
        </p:nvSpPr>
        <p:spPr>
          <a:xfrm>
            <a:off x="1037960" y="6755490"/>
            <a:ext cx="3777078" cy="624867"/>
          </a:xfrm>
        </p:spPr>
        <p:txBody>
          <a:bodyPr anchor="ctr">
            <a:noAutofit/>
          </a:bodyPr>
          <a:lstStyle>
            <a:lvl1pPr algn="r">
              <a:lnSpc>
                <a:spcPct val="120000"/>
              </a:lnSpc>
              <a:defRPr sz="2400" spc="3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58" name="テキスト プレースホルダー 11"/>
          <p:cNvSpPr>
            <a:spLocks noGrp="1"/>
          </p:cNvSpPr>
          <p:nvPr>
            <p:ph type="body" sz="quarter" idx="47" hasCustomPrompt="1"/>
          </p:nvPr>
        </p:nvSpPr>
        <p:spPr>
          <a:xfrm>
            <a:off x="4875528" y="4520735"/>
            <a:ext cx="4042080" cy="624867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0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59" name="テキスト プレースホルダー 11"/>
          <p:cNvSpPr>
            <a:spLocks noGrp="1"/>
          </p:cNvSpPr>
          <p:nvPr>
            <p:ph type="body" sz="quarter" idx="48" hasCustomPrompt="1"/>
          </p:nvPr>
        </p:nvSpPr>
        <p:spPr>
          <a:xfrm>
            <a:off x="4878870" y="5267429"/>
            <a:ext cx="4042080" cy="624867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0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60" name="テキスト プレースホルダー 11"/>
          <p:cNvSpPr>
            <a:spLocks noGrp="1"/>
          </p:cNvSpPr>
          <p:nvPr>
            <p:ph type="body" sz="quarter" idx="49" hasCustomPrompt="1"/>
          </p:nvPr>
        </p:nvSpPr>
        <p:spPr>
          <a:xfrm>
            <a:off x="4883808" y="6031834"/>
            <a:ext cx="4042080" cy="624867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0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61" name="テキスト プレースホルダー 11"/>
          <p:cNvSpPr>
            <a:spLocks noGrp="1"/>
          </p:cNvSpPr>
          <p:nvPr>
            <p:ph type="body" sz="quarter" idx="50" hasCustomPrompt="1"/>
          </p:nvPr>
        </p:nvSpPr>
        <p:spPr>
          <a:xfrm>
            <a:off x="4871452" y="6773176"/>
            <a:ext cx="4042080" cy="624867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0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64" name="テキスト プレースホルダー 11"/>
          <p:cNvSpPr>
            <a:spLocks noGrp="1"/>
          </p:cNvSpPr>
          <p:nvPr>
            <p:ph type="body" sz="quarter" idx="53" hasCustomPrompt="1"/>
          </p:nvPr>
        </p:nvSpPr>
        <p:spPr>
          <a:xfrm>
            <a:off x="9004566" y="4520735"/>
            <a:ext cx="4042080" cy="624867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0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65" name="テキスト プレースホルダー 11"/>
          <p:cNvSpPr>
            <a:spLocks noGrp="1"/>
          </p:cNvSpPr>
          <p:nvPr>
            <p:ph type="body" sz="quarter" idx="54" hasCustomPrompt="1"/>
          </p:nvPr>
        </p:nvSpPr>
        <p:spPr>
          <a:xfrm>
            <a:off x="9007908" y="5267429"/>
            <a:ext cx="4042080" cy="624867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0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66" name="テキスト プレースホルダー 11"/>
          <p:cNvSpPr>
            <a:spLocks noGrp="1"/>
          </p:cNvSpPr>
          <p:nvPr>
            <p:ph type="body" sz="quarter" idx="55" hasCustomPrompt="1"/>
          </p:nvPr>
        </p:nvSpPr>
        <p:spPr>
          <a:xfrm>
            <a:off x="9012846" y="6031834"/>
            <a:ext cx="4042080" cy="624867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0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67" name="テキスト プレースホルダー 11"/>
          <p:cNvSpPr>
            <a:spLocks noGrp="1"/>
          </p:cNvSpPr>
          <p:nvPr>
            <p:ph type="body" sz="quarter" idx="56" hasCustomPrompt="1"/>
          </p:nvPr>
        </p:nvSpPr>
        <p:spPr>
          <a:xfrm>
            <a:off x="9000490" y="6773176"/>
            <a:ext cx="4042080" cy="624867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0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70" name="テキスト プレースホルダー 11"/>
          <p:cNvSpPr>
            <a:spLocks noGrp="1"/>
          </p:cNvSpPr>
          <p:nvPr>
            <p:ph type="body" sz="quarter" idx="59" hasCustomPrompt="1"/>
          </p:nvPr>
        </p:nvSpPr>
        <p:spPr>
          <a:xfrm>
            <a:off x="13097229" y="4520735"/>
            <a:ext cx="4042080" cy="624867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0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71" name="テキスト プレースホルダー 11"/>
          <p:cNvSpPr>
            <a:spLocks noGrp="1"/>
          </p:cNvSpPr>
          <p:nvPr>
            <p:ph type="body" sz="quarter" idx="60" hasCustomPrompt="1"/>
          </p:nvPr>
        </p:nvSpPr>
        <p:spPr>
          <a:xfrm>
            <a:off x="13100571" y="5267429"/>
            <a:ext cx="4042080" cy="624867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0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72" name="テキスト プレースホルダー 11"/>
          <p:cNvSpPr>
            <a:spLocks noGrp="1"/>
          </p:cNvSpPr>
          <p:nvPr>
            <p:ph type="body" sz="quarter" idx="61" hasCustomPrompt="1"/>
          </p:nvPr>
        </p:nvSpPr>
        <p:spPr>
          <a:xfrm>
            <a:off x="13105509" y="6031834"/>
            <a:ext cx="4042080" cy="624867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0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73" name="テキスト プレースホルダー 11"/>
          <p:cNvSpPr>
            <a:spLocks noGrp="1"/>
          </p:cNvSpPr>
          <p:nvPr>
            <p:ph type="body" sz="quarter" idx="62" hasCustomPrompt="1"/>
          </p:nvPr>
        </p:nvSpPr>
        <p:spPr>
          <a:xfrm>
            <a:off x="13093153" y="6773176"/>
            <a:ext cx="4042080" cy="624867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0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cxnSp>
        <p:nvCxnSpPr>
          <p:cNvPr id="74" name="直線コネクタ 73"/>
          <p:cNvCxnSpPr/>
          <p:nvPr userDrawn="1"/>
        </p:nvCxnSpPr>
        <p:spPr>
          <a:xfrm flipH="1" flipV="1">
            <a:off x="3332956" y="7753789"/>
            <a:ext cx="11620500" cy="1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5" name="テキスト プレースホルダー 11"/>
          <p:cNvSpPr>
            <a:spLocks noGrp="1"/>
          </p:cNvSpPr>
          <p:nvPr>
            <p:ph type="body" sz="quarter" idx="63" hasCustomPrompt="1"/>
          </p:nvPr>
        </p:nvSpPr>
        <p:spPr>
          <a:xfrm>
            <a:off x="2097255" y="7975591"/>
            <a:ext cx="14102428" cy="1539112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spcBef>
                <a:spcPts val="0"/>
              </a:spcBef>
              <a:defRPr sz="24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6" name="図プレースホルダー 15"/>
          <p:cNvSpPr>
            <a:spLocks noGrp="1"/>
          </p:cNvSpPr>
          <p:nvPr>
            <p:ph type="pic" sz="quarter" idx="64" hasCustomPrompt="1"/>
          </p:nvPr>
        </p:nvSpPr>
        <p:spPr>
          <a:xfrm>
            <a:off x="4878870" y="1890713"/>
            <a:ext cx="4042080" cy="2519362"/>
          </a:xfrm>
        </p:spPr>
        <p:txBody>
          <a:bodyPr/>
          <a:lstStyle>
            <a:lvl1pPr>
              <a:defRPr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/>
          </a:p>
        </p:txBody>
      </p:sp>
      <p:sp>
        <p:nvSpPr>
          <p:cNvPr id="76" name="図プレースホルダー 15"/>
          <p:cNvSpPr>
            <a:spLocks noGrp="1"/>
          </p:cNvSpPr>
          <p:nvPr>
            <p:ph type="pic" sz="quarter" idx="65" hasCustomPrompt="1"/>
          </p:nvPr>
        </p:nvSpPr>
        <p:spPr>
          <a:xfrm>
            <a:off x="8989720" y="1890577"/>
            <a:ext cx="4042080" cy="2519362"/>
          </a:xfrm>
        </p:spPr>
        <p:txBody>
          <a:bodyPr/>
          <a:lstStyle>
            <a:lvl1pPr>
              <a:defRPr baseline="0"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/>
          </a:p>
        </p:txBody>
      </p:sp>
      <p:sp>
        <p:nvSpPr>
          <p:cNvPr id="77" name="図プレースホルダー 15"/>
          <p:cNvSpPr>
            <a:spLocks noGrp="1"/>
          </p:cNvSpPr>
          <p:nvPr>
            <p:ph type="pic" sz="quarter" idx="66" hasCustomPrompt="1"/>
          </p:nvPr>
        </p:nvSpPr>
        <p:spPr>
          <a:xfrm>
            <a:off x="13100571" y="1891215"/>
            <a:ext cx="4042080" cy="2519362"/>
          </a:xfrm>
          <a:prstGeom prst="round1Rect">
            <a:avLst>
              <a:gd name="adj" fmla="val 9800"/>
            </a:avLst>
          </a:prstGeom>
        </p:spPr>
        <p:txBody>
          <a:bodyPr/>
          <a:lstStyle>
            <a:lvl1pPr>
              <a:defRPr baseline="0"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/>
          </a:p>
        </p:txBody>
      </p:sp>
      <p:sp>
        <p:nvSpPr>
          <p:cNvPr id="78" name="テキスト プレースホルダー 11"/>
          <p:cNvSpPr>
            <a:spLocks noGrp="1"/>
          </p:cNvSpPr>
          <p:nvPr>
            <p:ph type="body" sz="quarter" idx="67" hasCustomPrompt="1"/>
          </p:nvPr>
        </p:nvSpPr>
        <p:spPr>
          <a:xfrm>
            <a:off x="4878870" y="3785710"/>
            <a:ext cx="4042080" cy="624867"/>
          </a:xfrm>
          <a:solidFill>
            <a:schemeClr val="accent1">
              <a:alpha val="69000"/>
            </a:schemeClr>
          </a:solidFill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400" spc="3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79" name="テキスト プレースホルダー 11"/>
          <p:cNvSpPr>
            <a:spLocks noGrp="1"/>
          </p:cNvSpPr>
          <p:nvPr>
            <p:ph type="body" sz="quarter" idx="68" hasCustomPrompt="1"/>
          </p:nvPr>
        </p:nvSpPr>
        <p:spPr>
          <a:xfrm>
            <a:off x="8989720" y="3785710"/>
            <a:ext cx="4042080" cy="624867"/>
          </a:xfrm>
          <a:solidFill>
            <a:schemeClr val="accent1">
              <a:alpha val="69000"/>
            </a:schemeClr>
          </a:solidFill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400" spc="3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80" name="テキスト プレースホルダー 11"/>
          <p:cNvSpPr>
            <a:spLocks noGrp="1"/>
          </p:cNvSpPr>
          <p:nvPr>
            <p:ph type="body" sz="quarter" idx="69" hasCustomPrompt="1"/>
          </p:nvPr>
        </p:nvSpPr>
        <p:spPr>
          <a:xfrm>
            <a:off x="13100571" y="3785710"/>
            <a:ext cx="4042080" cy="624867"/>
          </a:xfrm>
          <a:solidFill>
            <a:schemeClr val="accent1">
              <a:alpha val="69000"/>
            </a:schemeClr>
          </a:solidFill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400" spc="3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83" name="テキスト プレースホルダー 11"/>
          <p:cNvSpPr>
            <a:spLocks noGrp="1"/>
          </p:cNvSpPr>
          <p:nvPr>
            <p:ph type="body" sz="quarter" idx="70" hasCustomPrompt="1"/>
          </p:nvPr>
        </p:nvSpPr>
        <p:spPr>
          <a:xfrm>
            <a:off x="1556942" y="3474651"/>
            <a:ext cx="2783592" cy="567626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000" spc="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84" name="テキスト プレースホルダー 11"/>
          <p:cNvSpPr>
            <a:spLocks noGrp="1"/>
          </p:cNvSpPr>
          <p:nvPr>
            <p:ph type="body" sz="quarter" idx="71" hasCustomPrompt="1"/>
          </p:nvPr>
        </p:nvSpPr>
        <p:spPr>
          <a:xfrm>
            <a:off x="1696014" y="2718146"/>
            <a:ext cx="2711628" cy="534661"/>
          </a:xfrm>
        </p:spPr>
        <p:txBody>
          <a:bodyPr anchor="ctr">
            <a:noAutofit/>
          </a:bodyPr>
          <a:lstStyle>
            <a:lvl1pPr algn="r">
              <a:lnSpc>
                <a:spcPct val="120000"/>
              </a:lnSpc>
              <a:defRPr sz="2000" spc="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pic>
        <p:nvPicPr>
          <p:cNvPr id="44" name="図 43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242892" y="2705099"/>
            <a:ext cx="585177" cy="585177"/>
          </a:xfrm>
          <a:prstGeom prst="rect">
            <a:avLst/>
          </a:prstGeom>
        </p:spPr>
      </p:pic>
      <p:pic>
        <p:nvPicPr>
          <p:cNvPr id="85" name="図 84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5400000">
            <a:off x="2672010" y="3848432"/>
            <a:ext cx="585177" cy="58517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0985516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8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2250"/>
                            </p:stCondLst>
                            <p:childTnLst>
                              <p:par>
                                <p:cTn id="3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8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2750"/>
                            </p:stCondLst>
                            <p:childTnLst>
                              <p:par>
                                <p:cTn id="4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4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500"/>
                                        <p:tgtEl>
                                          <p:spTgt spid="6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7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3250"/>
                            </p:stCondLst>
                            <p:childTnLst>
                              <p:par>
                                <p:cTn id="6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0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3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6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9" dur="500"/>
                                        <p:tgtEl>
                                          <p:spTgt spid="4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2" dur="500"/>
                                        <p:tgtEl>
                                          <p:spTgt spid="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5" dur="500"/>
                                        <p:tgtEl>
                                          <p:spTgt spid="6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8" dur="500"/>
                                        <p:tgtEl>
                                          <p:spTgt spid="7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9" fill="hold">
                            <p:stCondLst>
                              <p:cond delay="3750"/>
                            </p:stCondLst>
                            <p:childTnLst>
                              <p:par>
                                <p:cTn id="9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5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1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4" dur="500"/>
                                        <p:tgtEl>
                                          <p:spTgt spid="4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7" dur="500"/>
                                        <p:tgtEl>
                                          <p:spTgt spid="6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0" dur="500"/>
                                        <p:tgtEl>
                                          <p:spTgt spid="6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3" dur="500"/>
                                        <p:tgtEl>
                                          <p:spTgt spid="7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4" fill="hold">
                            <p:stCondLst>
                              <p:cond delay="4250"/>
                            </p:stCondLst>
                            <p:childTnLst>
                              <p:par>
                                <p:cTn id="11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0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3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6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9" dur="500"/>
                                        <p:tgtEl>
                                          <p:spTgt spid="4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2" dur="500"/>
                                        <p:tgtEl>
                                          <p:spTgt spid="6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5" dur="500"/>
                                        <p:tgtEl>
                                          <p:spTgt spid="6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8" dur="500"/>
                                        <p:tgtEl>
                                          <p:spTgt spid="7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9" fill="hold">
                            <p:stCondLst>
                              <p:cond delay="4750"/>
                            </p:stCondLst>
                            <p:childTnLst>
                              <p:par>
                                <p:cTn id="140" presetID="16" presetClass="entr" presetSubtype="37" fill="hold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42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3" presetID="2" presetClass="entr" presetSubtype="4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5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6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11" grpId="0" animBg="1"/>
      <p:bldP spid="12" grpId="0" animBg="1"/>
      <p:bldP spid="13" grpId="0" animBg="1"/>
      <p:bldP spid="14" grpId="0" animBg="1"/>
      <p:bldP spid="19" grpId="0" animBg="1"/>
      <p:bldP spid="20" grpId="0" animBg="1"/>
      <p:bldP spid="21" grpId="0" animBg="1"/>
      <p:bldP spid="22" grpId="0" animBg="1"/>
      <p:bldP spid="25" grpId="0" animBg="1"/>
      <p:bldP spid="26" grpId="0" animBg="1"/>
      <p:bldP spid="27" grpId="0" animBg="1"/>
      <p:bldP spid="28" grpId="0" animBg="1"/>
      <p:bldP spid="31" grpId="0" animBg="1"/>
      <p:bldP spid="32" grpId="0" animBg="1"/>
      <p:bldP spid="33" grpId="0" animBg="1"/>
      <p:bldP spid="34" grpId="0" animBg="1"/>
      <p:bldP spid="40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4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1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4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2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4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3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4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8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5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9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5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0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6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1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6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4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6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5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6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6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6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7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6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70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7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71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7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72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7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73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7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75" grpId="0">
        <p:tmplLst>
          <p:tmpl>
            <p:tnLst>
              <p:par>
                <p:cTn presetID="2" presetClass="entr" presetSubtype="4" decel="10000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7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7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6" grpId="0"/>
      <p:bldP spid="76" grpId="0"/>
      <p:bldP spid="77" grpId="0"/>
      <p:bldP spid="78" grpId="0" animBg="1">
        <p:tmplLst>
          <p:tmpl>
            <p:tnLst>
              <p:par>
                <p:cTn presetID="10" presetClass="entr" presetSubtype="0" fill="hold" nodeType="withEffect">
                  <p:stCondLst>
                    <p:cond delay="7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7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79" grpId="0" animBg="1">
        <p:tmplLst>
          <p:tmpl>
            <p:tnLst>
              <p:par>
                <p:cTn presetID="10" presetClass="entr" presetSubtype="0" fill="hold" nodeType="withEffect">
                  <p:stCondLst>
                    <p:cond delay="1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7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80" grpId="0" animBg="1">
        <p:tmplLst>
          <p:tmpl>
            <p:tnLst>
              <p:par>
                <p:cTn presetID="10" presetClass="entr" presetSubtype="0" fill="hold" nodeType="withEffect">
                  <p:stCondLst>
                    <p:cond delay="17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8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83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8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84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84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59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ubbl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円/楕円 26"/>
          <p:cNvSpPr/>
          <p:nvPr userDrawn="1"/>
        </p:nvSpPr>
        <p:spPr>
          <a:xfrm>
            <a:off x="14198282" y="6213600"/>
            <a:ext cx="1188926" cy="1188926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26" name="円/楕円 25"/>
          <p:cNvSpPr/>
          <p:nvPr userDrawn="1"/>
        </p:nvSpPr>
        <p:spPr>
          <a:xfrm>
            <a:off x="13530104" y="1966361"/>
            <a:ext cx="1037296" cy="1037296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28" name="円/楕円 27"/>
          <p:cNvSpPr/>
          <p:nvPr userDrawn="1"/>
        </p:nvSpPr>
        <p:spPr>
          <a:xfrm>
            <a:off x="3060880" y="1810202"/>
            <a:ext cx="902281" cy="902281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25" name="円/楕円 24"/>
          <p:cNvSpPr/>
          <p:nvPr userDrawn="1"/>
        </p:nvSpPr>
        <p:spPr>
          <a:xfrm>
            <a:off x="5109198" y="5722650"/>
            <a:ext cx="1025291" cy="1025291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29" name="円/楕円 28"/>
          <p:cNvSpPr/>
          <p:nvPr userDrawn="1"/>
        </p:nvSpPr>
        <p:spPr>
          <a:xfrm>
            <a:off x="495076" y="6032126"/>
            <a:ext cx="1482480" cy="1482480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1" name="円/楕円 10"/>
          <p:cNvSpPr/>
          <p:nvPr userDrawn="1"/>
        </p:nvSpPr>
        <p:spPr>
          <a:xfrm>
            <a:off x="14712150" y="2938255"/>
            <a:ext cx="3297041" cy="3297041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0" name="円/楕円 9"/>
          <p:cNvSpPr/>
          <p:nvPr userDrawn="1"/>
        </p:nvSpPr>
        <p:spPr>
          <a:xfrm>
            <a:off x="10808391" y="1666041"/>
            <a:ext cx="3375375" cy="3375375"/>
          </a:xfrm>
          <a:prstGeom prst="ellipse">
            <a:avLst/>
          </a:prstGeom>
          <a:solidFill>
            <a:schemeClr val="accent1">
              <a:lumMod val="40000"/>
              <a:lumOff val="6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9" name="円/楕円 8"/>
          <p:cNvSpPr/>
          <p:nvPr userDrawn="1"/>
        </p:nvSpPr>
        <p:spPr>
          <a:xfrm>
            <a:off x="11123426" y="3929158"/>
            <a:ext cx="4004652" cy="4004652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8" name="円/楕円 7"/>
          <p:cNvSpPr/>
          <p:nvPr userDrawn="1"/>
        </p:nvSpPr>
        <p:spPr>
          <a:xfrm>
            <a:off x="161915" y="2038155"/>
            <a:ext cx="3130641" cy="3130641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7" name="円/楕円 6"/>
          <p:cNvSpPr/>
          <p:nvPr userDrawn="1"/>
        </p:nvSpPr>
        <p:spPr>
          <a:xfrm>
            <a:off x="1222326" y="4018375"/>
            <a:ext cx="3533742" cy="3533742"/>
          </a:xfrm>
          <a:prstGeom prst="ellipse">
            <a:avLst/>
          </a:prstGeom>
          <a:solidFill>
            <a:schemeClr val="accent1">
              <a:lumMod val="40000"/>
              <a:lumOff val="6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2" name="タイトル 1"/>
          <p:cNvSpPr>
            <a:spLocks noGrp="1"/>
          </p:cNvSpPr>
          <p:nvPr>
            <p:ph type="title" hasCustomPrompt="1"/>
          </p:nvPr>
        </p:nvSpPr>
        <p:spPr>
          <a:xfrm>
            <a:off x="637261" y="192950"/>
            <a:ext cx="16741860" cy="1125125"/>
          </a:xfrm>
        </p:spPr>
        <p:txBody>
          <a:bodyPr/>
          <a:lstStyle>
            <a:lvl1pPr>
              <a:defRPr spc="1500" baseline="0"/>
            </a:lvl1pPr>
          </a:lstStyle>
          <a:p>
            <a:r>
              <a:rPr lang="en-US" altLang="ja-JP" dirty="0" smtClean="0"/>
              <a:t>SLIDE TITLE HERE</a:t>
            </a:r>
            <a:endParaRPr kumimoji="1" lang="ja-JP" altLang="en-US" dirty="0"/>
          </a:p>
        </p:txBody>
      </p: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>
          <a:xfrm>
            <a:off x="9413236" y="9591367"/>
            <a:ext cx="7776864" cy="547688"/>
          </a:xfrm>
        </p:spPr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  <a:alpha val="70000"/>
                  </a:prstClr>
                </a:solidFill>
              </a:rPr>
              <a:t>The Power of PowerPoint | thepopp.com</a:t>
            </a:r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>
          <a:xfrm>
            <a:off x="17371930" y="9591367"/>
            <a:ext cx="907291" cy="547688"/>
          </a:xfrm>
        </p:spPr>
        <p:txBody>
          <a:bodyPr/>
          <a:lstStyle/>
          <a:p>
            <a:fld id="{387164BF-D67A-46C0-81D2-5BAF67C00C80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  <p:sp>
        <p:nvSpPr>
          <p:cNvPr id="5" name="円/楕円 4"/>
          <p:cNvSpPr/>
          <p:nvPr userDrawn="1"/>
        </p:nvSpPr>
        <p:spPr>
          <a:xfrm>
            <a:off x="3293349" y="1588105"/>
            <a:ext cx="4004652" cy="4004652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6" name="円/楕円 5"/>
          <p:cNvSpPr/>
          <p:nvPr userDrawn="1"/>
        </p:nvSpPr>
        <p:spPr>
          <a:xfrm>
            <a:off x="6662184" y="2803240"/>
            <a:ext cx="4904752" cy="4904752"/>
          </a:xfrm>
          <a:prstGeom prst="ellipse">
            <a:avLst/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2" name="テキスト プレースホルダー 11"/>
          <p:cNvSpPr>
            <a:spLocks noGrp="1"/>
          </p:cNvSpPr>
          <p:nvPr>
            <p:ph type="body" sz="quarter" idx="16" hasCustomPrompt="1"/>
          </p:nvPr>
        </p:nvSpPr>
        <p:spPr>
          <a:xfrm>
            <a:off x="2493649" y="7843800"/>
            <a:ext cx="13298280" cy="1710190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spcBef>
                <a:spcPts val="0"/>
              </a:spcBef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3" name="テキスト プレースホルダー 11"/>
          <p:cNvSpPr>
            <a:spLocks noGrp="1"/>
          </p:cNvSpPr>
          <p:nvPr>
            <p:ph type="body" sz="quarter" idx="17" hasCustomPrompt="1"/>
          </p:nvPr>
        </p:nvSpPr>
        <p:spPr>
          <a:xfrm>
            <a:off x="7280296" y="4308267"/>
            <a:ext cx="3724232" cy="773203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defRPr sz="3200" spc="3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4" name="テキスト プレースホルダー 11"/>
          <p:cNvSpPr>
            <a:spLocks noGrp="1"/>
          </p:cNvSpPr>
          <p:nvPr>
            <p:ph type="body" sz="quarter" idx="18" hasCustomPrompt="1"/>
          </p:nvPr>
        </p:nvSpPr>
        <p:spPr>
          <a:xfrm>
            <a:off x="7117980" y="5098495"/>
            <a:ext cx="4005445" cy="1350150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defRPr sz="200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5" name="テキスト プレースホルダー 11"/>
          <p:cNvSpPr>
            <a:spLocks noGrp="1"/>
          </p:cNvSpPr>
          <p:nvPr>
            <p:ph type="body" sz="quarter" idx="19" hasCustomPrompt="1"/>
          </p:nvPr>
        </p:nvSpPr>
        <p:spPr>
          <a:xfrm>
            <a:off x="11600776" y="4918475"/>
            <a:ext cx="3180243" cy="773203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defRPr sz="3200" spc="300">
                <a:solidFill>
                  <a:schemeClr val="tx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6" name="テキスト プレースホルダー 11"/>
          <p:cNvSpPr>
            <a:spLocks noGrp="1"/>
          </p:cNvSpPr>
          <p:nvPr>
            <p:ph type="body" sz="quarter" idx="20" hasCustomPrompt="1"/>
          </p:nvPr>
        </p:nvSpPr>
        <p:spPr>
          <a:xfrm>
            <a:off x="11438461" y="5708703"/>
            <a:ext cx="3420380" cy="1350150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7" name="テキスト プレースホルダー 11"/>
          <p:cNvSpPr>
            <a:spLocks noGrp="1"/>
          </p:cNvSpPr>
          <p:nvPr>
            <p:ph type="body" sz="quarter" idx="21" hasCustomPrompt="1"/>
          </p:nvPr>
        </p:nvSpPr>
        <p:spPr>
          <a:xfrm>
            <a:off x="3747800" y="2530382"/>
            <a:ext cx="3180243" cy="773203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defRPr sz="3200" spc="300">
                <a:solidFill>
                  <a:schemeClr val="tx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8" name="テキスト プレースホルダー 11"/>
          <p:cNvSpPr>
            <a:spLocks noGrp="1"/>
          </p:cNvSpPr>
          <p:nvPr>
            <p:ph type="body" sz="quarter" idx="22" hasCustomPrompt="1"/>
          </p:nvPr>
        </p:nvSpPr>
        <p:spPr>
          <a:xfrm>
            <a:off x="3585485" y="3320610"/>
            <a:ext cx="3420380" cy="1350150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9" name="テキスト プレースホルダー 11"/>
          <p:cNvSpPr>
            <a:spLocks noGrp="1"/>
          </p:cNvSpPr>
          <p:nvPr>
            <p:ph type="body" sz="quarter" idx="23" hasCustomPrompt="1"/>
          </p:nvPr>
        </p:nvSpPr>
        <p:spPr>
          <a:xfrm>
            <a:off x="1399075" y="5326819"/>
            <a:ext cx="3180243" cy="773203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defRPr sz="3200" spc="300">
                <a:solidFill>
                  <a:schemeClr val="tx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1" name="テキスト プレースホルダー 11"/>
          <p:cNvSpPr>
            <a:spLocks noGrp="1"/>
          </p:cNvSpPr>
          <p:nvPr>
            <p:ph type="body" sz="quarter" idx="24" hasCustomPrompt="1"/>
          </p:nvPr>
        </p:nvSpPr>
        <p:spPr>
          <a:xfrm>
            <a:off x="112313" y="3085967"/>
            <a:ext cx="3180243" cy="773203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defRPr sz="3200" spc="300">
                <a:solidFill>
                  <a:schemeClr val="tx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2" name="テキスト プレースホルダー 11"/>
          <p:cNvSpPr>
            <a:spLocks noGrp="1"/>
          </p:cNvSpPr>
          <p:nvPr>
            <p:ph type="body" sz="quarter" idx="25" hasCustomPrompt="1"/>
          </p:nvPr>
        </p:nvSpPr>
        <p:spPr>
          <a:xfrm>
            <a:off x="10905956" y="2930720"/>
            <a:ext cx="3180243" cy="773203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defRPr sz="3200" spc="300">
                <a:solidFill>
                  <a:schemeClr val="tx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3" name="テキスト プレースホルダー 11"/>
          <p:cNvSpPr>
            <a:spLocks noGrp="1"/>
          </p:cNvSpPr>
          <p:nvPr>
            <p:ph type="body" sz="quarter" idx="26" hasCustomPrompt="1"/>
          </p:nvPr>
        </p:nvSpPr>
        <p:spPr>
          <a:xfrm>
            <a:off x="14770548" y="4200173"/>
            <a:ext cx="3180243" cy="773203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defRPr sz="3200" spc="300">
                <a:solidFill>
                  <a:schemeClr val="tx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4" name="円/楕円 23"/>
          <p:cNvSpPr/>
          <p:nvPr userDrawn="1"/>
        </p:nvSpPr>
        <p:spPr>
          <a:xfrm>
            <a:off x="7343006" y="1750498"/>
            <a:ext cx="902281" cy="902281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30" name="円/楕円 29"/>
          <p:cNvSpPr/>
          <p:nvPr userDrawn="1"/>
        </p:nvSpPr>
        <p:spPr>
          <a:xfrm>
            <a:off x="17066364" y="6007589"/>
            <a:ext cx="1188926" cy="1188926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3117419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000"/>
                            </p:stCondLst>
                            <p:childTnLst>
                              <p:par>
                                <p:cTn id="2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1500"/>
                            </p:stCondLst>
                            <p:childTnLst>
                              <p:par>
                                <p:cTn id="3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2000"/>
                            </p:stCondLst>
                            <p:childTnLst>
                              <p:par>
                                <p:cTn id="4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2500"/>
                            </p:stCondLst>
                            <p:childTnLst>
                              <p:par>
                                <p:cTn id="4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3000"/>
                            </p:stCondLst>
                            <p:childTnLst>
                              <p:par>
                                <p:cTn id="5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3500"/>
                            </p:stCondLst>
                            <p:childTnLst>
                              <p:par>
                                <p:cTn id="6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8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9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1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2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4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5" presetID="10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7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8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0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1" presetID="10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3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5000"/>
                            </p:stCondLst>
                            <p:childTnLst>
                              <p:par>
                                <p:cTn id="85" presetID="2" presetClass="entr" presetSubtype="4" decel="10000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7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8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7" grpId="0" animBg="1"/>
      <p:bldP spid="26" grpId="0" animBg="1"/>
      <p:bldP spid="28" grpId="0" animBg="1"/>
      <p:bldP spid="25" grpId="0" animBg="1"/>
      <p:bldP spid="29" grpId="0" animBg="1"/>
      <p:bldP spid="11" grpId="0" animBg="1"/>
      <p:bldP spid="10" grpId="0" animBg="1"/>
      <p:bldP spid="9" grpId="0" animBg="1"/>
      <p:bldP spid="8" grpId="0" animBg="1"/>
      <p:bldP spid="7" grpId="0" animBg="1"/>
      <p:bldP spid="5" grpId="0" animBg="1"/>
      <p:bldP spid="6" grpId="0" animBg="1"/>
      <p:bldP spid="12" grpId="0"/>
      <p:bldP spid="13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4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5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6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7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8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9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1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2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3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4" grpId="0" animBg="1"/>
      <p:bldP spid="30" grpId="0" animBg="1"/>
    </p:bldLst>
  </p:timing>
</p:sldLayout>
</file>

<file path=ppt/slideLayouts/slideLayout59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al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  <a:alpha val="70000"/>
                  </a:prstClr>
                </a:solidFill>
              </a:rPr>
              <a:t>The Power of PowerPoint | thepopp.com</a:t>
            </a:r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87164BF-D67A-46C0-81D2-5BAF67C00C80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  <p:pic>
        <p:nvPicPr>
          <p:cNvPr id="5" name="図 4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683266" y="2537876"/>
            <a:ext cx="1770720" cy="5119696"/>
          </a:xfrm>
          <a:prstGeom prst="rect">
            <a:avLst/>
          </a:prstGeom>
          <a:effectLst>
            <a:outerShdw blurRad="76200" dir="13500000" sy="23000" kx="1200000" algn="br" rotWithShape="0">
              <a:prstClr val="black">
                <a:alpha val="20000"/>
              </a:prstClr>
            </a:outerShdw>
          </a:effectLst>
        </p:spPr>
      </p:pic>
      <p:pic>
        <p:nvPicPr>
          <p:cNvPr id="6" name="図 5"/>
          <p:cNvPicPr>
            <a:picLocks noChangeAspect="1"/>
          </p:cNvPicPr>
          <p:nvPr userDrawn="1"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667931" y="2440526"/>
            <a:ext cx="1462283" cy="5217046"/>
          </a:xfrm>
          <a:prstGeom prst="rect">
            <a:avLst/>
          </a:prstGeom>
          <a:effectLst>
            <a:outerShdw blurRad="76200" dist="88900" dir="13500000" sy="23000" kx="1200000" algn="br" rotWithShape="0">
              <a:prstClr val="black">
                <a:alpha val="20000"/>
              </a:prstClr>
            </a:outerShdw>
          </a:effectLst>
        </p:spPr>
      </p:pic>
      <p:grpSp>
        <p:nvGrpSpPr>
          <p:cNvPr id="2" name="グループ化 6"/>
          <p:cNvGrpSpPr/>
          <p:nvPr userDrawn="1"/>
        </p:nvGrpSpPr>
        <p:grpSpPr>
          <a:xfrm>
            <a:off x="1267331" y="1869009"/>
            <a:ext cx="4793032" cy="1935215"/>
            <a:chOff x="792895" y="1183060"/>
            <a:chExt cx="4793032" cy="1935215"/>
          </a:xfrm>
          <a:solidFill>
            <a:schemeClr val="accent1">
              <a:lumMod val="20000"/>
              <a:lumOff val="80000"/>
            </a:schemeClr>
          </a:solidFill>
        </p:grpSpPr>
        <p:sp>
          <p:nvSpPr>
            <p:cNvPr id="8" name="正方形/長方形 7"/>
            <p:cNvSpPr/>
            <p:nvPr userDrawn="1"/>
          </p:nvSpPr>
          <p:spPr>
            <a:xfrm>
              <a:off x="792895" y="1183060"/>
              <a:ext cx="4500500" cy="1935215"/>
            </a:xfrm>
            <a:prstGeom prst="rect">
              <a:avLst/>
            </a:prstGeom>
            <a:grpFill/>
            <a:ln w="762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  <p:sp>
          <p:nvSpPr>
            <p:cNvPr id="9" name="二等辺三角形 8"/>
            <p:cNvSpPr/>
            <p:nvPr userDrawn="1"/>
          </p:nvSpPr>
          <p:spPr>
            <a:xfrm rot="5400000">
              <a:off x="5124176" y="2488148"/>
              <a:ext cx="495955" cy="427547"/>
            </a:xfrm>
            <a:prstGeom prst="triangle">
              <a:avLst/>
            </a:prstGeom>
            <a:grpFill/>
            <a:ln w="762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</p:grpSp>
      <p:grpSp>
        <p:nvGrpSpPr>
          <p:cNvPr id="7" name="グループ化 9"/>
          <p:cNvGrpSpPr/>
          <p:nvPr userDrawn="1"/>
        </p:nvGrpSpPr>
        <p:grpSpPr>
          <a:xfrm>
            <a:off x="1267331" y="4929349"/>
            <a:ext cx="4793032" cy="1935215"/>
            <a:chOff x="792895" y="4243400"/>
            <a:chExt cx="4793032" cy="1935215"/>
          </a:xfrm>
          <a:solidFill>
            <a:schemeClr val="accent1">
              <a:lumMod val="20000"/>
              <a:lumOff val="80000"/>
            </a:schemeClr>
          </a:solidFill>
        </p:grpSpPr>
        <p:sp>
          <p:nvSpPr>
            <p:cNvPr id="11" name="正方形/長方形 10"/>
            <p:cNvSpPr/>
            <p:nvPr userDrawn="1"/>
          </p:nvSpPr>
          <p:spPr>
            <a:xfrm>
              <a:off x="792895" y="4243400"/>
              <a:ext cx="4500500" cy="1935215"/>
            </a:xfrm>
            <a:prstGeom prst="rect">
              <a:avLst/>
            </a:prstGeom>
            <a:grpFill/>
            <a:ln w="762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  <p:sp>
          <p:nvSpPr>
            <p:cNvPr id="12" name="二等辺三角形 11"/>
            <p:cNvSpPr/>
            <p:nvPr userDrawn="1"/>
          </p:nvSpPr>
          <p:spPr>
            <a:xfrm rot="5400000">
              <a:off x="5124176" y="4459564"/>
              <a:ext cx="495955" cy="427547"/>
            </a:xfrm>
            <a:prstGeom prst="triangle">
              <a:avLst/>
            </a:prstGeom>
            <a:grpFill/>
            <a:ln w="762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</p:grpSp>
      <p:grpSp>
        <p:nvGrpSpPr>
          <p:cNvPr id="10" name="グループ化 12"/>
          <p:cNvGrpSpPr/>
          <p:nvPr userDrawn="1"/>
        </p:nvGrpSpPr>
        <p:grpSpPr>
          <a:xfrm rot="10800000">
            <a:off x="11978521" y="4929349"/>
            <a:ext cx="4793032" cy="1935215"/>
            <a:chOff x="792895" y="1183060"/>
            <a:chExt cx="4793032" cy="1935215"/>
          </a:xfrm>
          <a:solidFill>
            <a:schemeClr val="accent1">
              <a:lumMod val="20000"/>
              <a:lumOff val="80000"/>
            </a:schemeClr>
          </a:solidFill>
        </p:grpSpPr>
        <p:sp>
          <p:nvSpPr>
            <p:cNvPr id="14" name="正方形/長方形 13"/>
            <p:cNvSpPr/>
            <p:nvPr userDrawn="1"/>
          </p:nvSpPr>
          <p:spPr>
            <a:xfrm>
              <a:off x="792895" y="1183060"/>
              <a:ext cx="4500500" cy="1935215"/>
            </a:xfrm>
            <a:prstGeom prst="rect">
              <a:avLst/>
            </a:prstGeom>
            <a:grpFill/>
            <a:ln w="762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  <p:sp>
          <p:nvSpPr>
            <p:cNvPr id="15" name="二等辺三角形 14"/>
            <p:cNvSpPr/>
            <p:nvPr userDrawn="1"/>
          </p:nvSpPr>
          <p:spPr>
            <a:xfrm rot="5400000">
              <a:off x="5124176" y="2488148"/>
              <a:ext cx="495955" cy="427547"/>
            </a:xfrm>
            <a:prstGeom prst="triangle">
              <a:avLst/>
            </a:prstGeom>
            <a:grpFill/>
            <a:ln w="762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</p:grpSp>
      <p:grpSp>
        <p:nvGrpSpPr>
          <p:cNvPr id="13" name="グループ化 15"/>
          <p:cNvGrpSpPr/>
          <p:nvPr userDrawn="1"/>
        </p:nvGrpSpPr>
        <p:grpSpPr>
          <a:xfrm rot="10800000">
            <a:off x="11980312" y="1868654"/>
            <a:ext cx="4793032" cy="1935215"/>
            <a:chOff x="792895" y="4243400"/>
            <a:chExt cx="4793032" cy="1935215"/>
          </a:xfrm>
          <a:solidFill>
            <a:schemeClr val="accent1">
              <a:lumMod val="20000"/>
              <a:lumOff val="80000"/>
            </a:schemeClr>
          </a:solidFill>
        </p:grpSpPr>
        <p:sp>
          <p:nvSpPr>
            <p:cNvPr id="17" name="正方形/長方形 16"/>
            <p:cNvSpPr/>
            <p:nvPr userDrawn="1"/>
          </p:nvSpPr>
          <p:spPr>
            <a:xfrm>
              <a:off x="792895" y="4243400"/>
              <a:ext cx="4500500" cy="1935215"/>
            </a:xfrm>
            <a:prstGeom prst="rect">
              <a:avLst/>
            </a:prstGeom>
            <a:grpFill/>
            <a:ln w="762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  <p:sp>
          <p:nvSpPr>
            <p:cNvPr id="18" name="二等辺三角形 17"/>
            <p:cNvSpPr/>
            <p:nvPr userDrawn="1"/>
          </p:nvSpPr>
          <p:spPr>
            <a:xfrm rot="5400000">
              <a:off x="5124176" y="4459564"/>
              <a:ext cx="495955" cy="427547"/>
            </a:xfrm>
            <a:prstGeom prst="triangle">
              <a:avLst/>
            </a:prstGeom>
            <a:grpFill/>
            <a:ln w="762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>
                <a:solidFill>
                  <a:prstClr val="white"/>
                </a:solidFill>
              </a:endParaRPr>
            </a:p>
          </p:txBody>
        </p:sp>
      </p:grpSp>
      <p:sp>
        <p:nvSpPr>
          <p:cNvPr id="19" name="テキスト プレースホルダー 11"/>
          <p:cNvSpPr>
            <a:spLocks noGrp="1"/>
          </p:cNvSpPr>
          <p:nvPr>
            <p:ph type="body" sz="quarter" idx="18" hasCustomPrompt="1"/>
          </p:nvPr>
        </p:nvSpPr>
        <p:spPr>
          <a:xfrm>
            <a:off x="1361568" y="1996094"/>
            <a:ext cx="4312026" cy="1625815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spcBef>
                <a:spcPts val="0"/>
              </a:spcBef>
              <a:defRPr sz="18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0" name="テキスト プレースホルダー 11"/>
          <p:cNvSpPr>
            <a:spLocks noGrp="1"/>
          </p:cNvSpPr>
          <p:nvPr>
            <p:ph type="body" sz="quarter" idx="19" hasCustomPrompt="1"/>
          </p:nvPr>
        </p:nvSpPr>
        <p:spPr>
          <a:xfrm>
            <a:off x="1361568" y="5084048"/>
            <a:ext cx="4312026" cy="1625815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spcBef>
                <a:spcPts val="0"/>
              </a:spcBef>
              <a:defRPr sz="18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1" name="テキスト プレースホルダー 11"/>
          <p:cNvSpPr>
            <a:spLocks noGrp="1"/>
          </p:cNvSpPr>
          <p:nvPr>
            <p:ph type="body" sz="quarter" idx="20" hasCustomPrompt="1"/>
          </p:nvPr>
        </p:nvSpPr>
        <p:spPr>
          <a:xfrm>
            <a:off x="12338561" y="2003668"/>
            <a:ext cx="4312026" cy="1625815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spcBef>
                <a:spcPts val="0"/>
              </a:spcBef>
              <a:defRPr sz="18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2" name="テキスト プレースホルダー 11"/>
          <p:cNvSpPr>
            <a:spLocks noGrp="1"/>
          </p:cNvSpPr>
          <p:nvPr>
            <p:ph type="body" sz="quarter" idx="21" hasCustomPrompt="1"/>
          </p:nvPr>
        </p:nvSpPr>
        <p:spPr>
          <a:xfrm>
            <a:off x="12392020" y="5084048"/>
            <a:ext cx="4312026" cy="1625815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spcBef>
                <a:spcPts val="0"/>
              </a:spcBef>
              <a:defRPr sz="18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3" name="タイトル 1"/>
          <p:cNvSpPr>
            <a:spLocks noGrp="1"/>
          </p:cNvSpPr>
          <p:nvPr>
            <p:ph type="title" hasCustomPrompt="1"/>
          </p:nvPr>
        </p:nvSpPr>
        <p:spPr>
          <a:xfrm>
            <a:off x="637261" y="192950"/>
            <a:ext cx="16741860" cy="1125125"/>
          </a:xfrm>
        </p:spPr>
        <p:txBody>
          <a:bodyPr/>
          <a:lstStyle>
            <a:lvl1pPr>
              <a:defRPr spc="1500" baseline="0"/>
            </a:lvl1pPr>
          </a:lstStyle>
          <a:p>
            <a:r>
              <a:rPr lang="en-US" altLang="ja-JP" dirty="0" smtClean="0"/>
              <a:t>SLIDE TITLE HERE</a:t>
            </a:r>
            <a:endParaRPr kumimoji="1" lang="ja-JP" altLang="en-US" dirty="0"/>
          </a:p>
        </p:txBody>
      </p:sp>
      <p:sp>
        <p:nvSpPr>
          <p:cNvPr id="24" name="テキスト プレースホルダー 11"/>
          <p:cNvSpPr>
            <a:spLocks noGrp="1"/>
          </p:cNvSpPr>
          <p:nvPr>
            <p:ph type="body" sz="quarter" idx="16" hasCustomPrompt="1"/>
          </p:nvPr>
        </p:nvSpPr>
        <p:spPr>
          <a:xfrm>
            <a:off x="2493649" y="7843800"/>
            <a:ext cx="13298280" cy="1350150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97390675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" presetClass="entr" presetSubtype="8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2" presetClass="entr" presetSubtype="8" decel="10000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2" presetClass="entr" presetSubtype="8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2000"/>
                            </p:stCondLst>
                            <p:childTnLst>
                              <p:par>
                                <p:cTn id="27" presetID="10" presetClass="entr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3000"/>
                            </p:stCondLst>
                            <p:childTnLst>
                              <p:par>
                                <p:cTn id="31" presetID="2" presetClass="entr" presetSubtype="2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2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3500"/>
                            </p:stCondLst>
                            <p:childTnLst>
                              <p:par>
                                <p:cTn id="40" presetID="2" presetClass="entr" presetSubtype="2" decel="10000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4" presetID="2" presetClass="entr" presetSubtype="2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4500"/>
                            </p:stCondLst>
                            <p:childTnLst>
                              <p:par>
                                <p:cTn id="49" presetID="2" presetClass="entr" presetSubtype="4" decel="10000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" grpId="0">
        <p:tmplLst>
          <p:tmpl>
            <p:tnLst>
              <p:par>
                <p:cTn presetID="2" presetClass="entr" presetSubtype="8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0" grpId="0">
        <p:tmplLst>
          <p:tmpl>
            <p:tnLst>
              <p:par>
                <p:cTn presetID="2" presetClass="entr" presetSubtype="8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1" grpId="0">
        <p:tmplLst>
          <p:tmpl>
            <p:tnLst>
              <p:par>
                <p:cTn presetID="2" presetClass="entr" presetSubtype="2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2" grpId="0">
        <p:tmplLst>
          <p:tmpl>
            <p:tnLst>
              <p:par>
                <p:cTn presetID="2" presetClass="entr" presetSubtype="2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4" grpId="0">
        <p:tmplLst>
          <p:tmpl>
            <p:tnLst>
              <p:par>
                <p:cTn presetID="2" presetClass="entr" presetSubtype="4" decel="100000" fill="hold" nodeType="after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59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ircle Diagra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円/楕円 4"/>
          <p:cNvSpPr/>
          <p:nvPr userDrawn="1"/>
        </p:nvSpPr>
        <p:spPr>
          <a:xfrm>
            <a:off x="5992856" y="2443200"/>
            <a:ext cx="6300700" cy="6300700"/>
          </a:xfrm>
          <a:prstGeom prst="ellipse">
            <a:avLst/>
          </a:prstGeom>
          <a:solidFill>
            <a:schemeClr val="bg1">
              <a:lumMod val="95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1" name="円/楕円 10"/>
          <p:cNvSpPr>
            <a:spLocks noChangeAspect="1"/>
          </p:cNvSpPr>
          <p:nvPr userDrawn="1"/>
        </p:nvSpPr>
        <p:spPr>
          <a:xfrm>
            <a:off x="5992856" y="2443200"/>
            <a:ext cx="6300700" cy="6300700"/>
          </a:xfrm>
          <a:prstGeom prst="ellipse">
            <a:avLst/>
          </a:prstGeom>
          <a:solidFill>
            <a:schemeClr val="accent1">
              <a:lumMod val="5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2" name="タイトル 1"/>
          <p:cNvSpPr>
            <a:spLocks noGrp="1"/>
          </p:cNvSpPr>
          <p:nvPr>
            <p:ph type="title" hasCustomPrompt="1"/>
          </p:nvPr>
        </p:nvSpPr>
        <p:spPr>
          <a:xfrm>
            <a:off x="637261" y="192950"/>
            <a:ext cx="16741860" cy="1125125"/>
          </a:xfrm>
        </p:spPr>
        <p:txBody>
          <a:bodyPr/>
          <a:lstStyle>
            <a:lvl1pPr>
              <a:defRPr spc="1500" baseline="0"/>
            </a:lvl1pPr>
          </a:lstStyle>
          <a:p>
            <a:r>
              <a:rPr lang="en-US" altLang="ja-JP" dirty="0" smtClean="0"/>
              <a:t>SLIDE TITLE HERE</a:t>
            </a:r>
            <a:endParaRPr kumimoji="1" lang="ja-JP" altLang="en-US" dirty="0"/>
          </a:p>
        </p:txBody>
      </p: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>
          <a:xfrm>
            <a:off x="9413236" y="9591367"/>
            <a:ext cx="7776864" cy="547688"/>
          </a:xfrm>
        </p:spPr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  <a:alpha val="70000"/>
                  </a:prstClr>
                </a:solidFill>
              </a:rPr>
              <a:t>The Power of PowerPoint | thepopp.com</a:t>
            </a:r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>
          <a:xfrm>
            <a:off x="17371930" y="9591367"/>
            <a:ext cx="907291" cy="547688"/>
          </a:xfrm>
        </p:spPr>
        <p:txBody>
          <a:bodyPr/>
          <a:lstStyle/>
          <a:p>
            <a:fld id="{387164BF-D67A-46C0-81D2-5BAF67C00C80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  <p:sp>
        <p:nvSpPr>
          <p:cNvPr id="10" name="円/楕円 9"/>
          <p:cNvSpPr>
            <a:spLocks noChangeAspect="1"/>
          </p:cNvSpPr>
          <p:nvPr userDrawn="1"/>
        </p:nvSpPr>
        <p:spPr>
          <a:xfrm>
            <a:off x="6399353" y="3256194"/>
            <a:ext cx="5487706" cy="5487706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9" name="円/楕円 8"/>
          <p:cNvSpPr>
            <a:spLocks noChangeAspect="1"/>
          </p:cNvSpPr>
          <p:nvPr userDrawn="1"/>
        </p:nvSpPr>
        <p:spPr>
          <a:xfrm>
            <a:off x="6805850" y="4069187"/>
            <a:ext cx="4674713" cy="4674713"/>
          </a:xfrm>
          <a:prstGeom prst="ellipse">
            <a:avLst/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8" name="円/楕円 7"/>
          <p:cNvSpPr>
            <a:spLocks noChangeAspect="1"/>
          </p:cNvSpPr>
          <p:nvPr userDrawn="1"/>
        </p:nvSpPr>
        <p:spPr>
          <a:xfrm>
            <a:off x="7212347" y="4882181"/>
            <a:ext cx="3861719" cy="3861719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7" name="円/楕円 6"/>
          <p:cNvSpPr/>
          <p:nvPr userDrawn="1"/>
        </p:nvSpPr>
        <p:spPr>
          <a:xfrm>
            <a:off x="7618843" y="5695174"/>
            <a:ext cx="3048726" cy="3048726"/>
          </a:xfrm>
          <a:prstGeom prst="ellipse">
            <a:avLst/>
          </a:prstGeom>
          <a:solidFill>
            <a:schemeClr val="accent1">
              <a:lumMod val="40000"/>
              <a:lumOff val="6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6" name="円/楕円 5"/>
          <p:cNvSpPr/>
          <p:nvPr userDrawn="1"/>
        </p:nvSpPr>
        <p:spPr>
          <a:xfrm>
            <a:off x="8025340" y="6508168"/>
            <a:ext cx="2235732" cy="2235732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2" name="テキスト プレースホルダー 11"/>
          <p:cNvSpPr>
            <a:spLocks noGrp="1"/>
          </p:cNvSpPr>
          <p:nvPr>
            <p:ph type="body" sz="quarter" idx="18" hasCustomPrompt="1"/>
          </p:nvPr>
        </p:nvSpPr>
        <p:spPr>
          <a:xfrm>
            <a:off x="8013777" y="7337131"/>
            <a:ext cx="2258859" cy="585065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000">
                <a:solidFill>
                  <a:schemeClr val="tx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3" name="テキスト プレースホルダー 11"/>
          <p:cNvSpPr>
            <a:spLocks noGrp="1"/>
          </p:cNvSpPr>
          <p:nvPr>
            <p:ph type="body" sz="quarter" idx="19" hasCustomPrompt="1"/>
          </p:nvPr>
        </p:nvSpPr>
        <p:spPr>
          <a:xfrm>
            <a:off x="8013777" y="5821478"/>
            <a:ext cx="2258859" cy="585065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000">
                <a:solidFill>
                  <a:schemeClr val="tx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4" name="テキスト プレースホルダー 11"/>
          <p:cNvSpPr>
            <a:spLocks noGrp="1"/>
          </p:cNvSpPr>
          <p:nvPr>
            <p:ph type="body" sz="quarter" idx="20" hasCustomPrompt="1"/>
          </p:nvPr>
        </p:nvSpPr>
        <p:spPr>
          <a:xfrm>
            <a:off x="8013777" y="5008485"/>
            <a:ext cx="2258859" cy="585065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000">
                <a:solidFill>
                  <a:schemeClr val="tx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5" name="テキスト プレースホルダー 11"/>
          <p:cNvSpPr>
            <a:spLocks noGrp="1"/>
          </p:cNvSpPr>
          <p:nvPr>
            <p:ph type="body" sz="quarter" idx="21" hasCustomPrompt="1"/>
          </p:nvPr>
        </p:nvSpPr>
        <p:spPr>
          <a:xfrm>
            <a:off x="8013777" y="4141776"/>
            <a:ext cx="2258859" cy="585065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0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6" name="テキスト プレースホルダー 11"/>
          <p:cNvSpPr>
            <a:spLocks noGrp="1"/>
          </p:cNvSpPr>
          <p:nvPr>
            <p:ph type="body" sz="quarter" idx="22" hasCustomPrompt="1"/>
          </p:nvPr>
        </p:nvSpPr>
        <p:spPr>
          <a:xfrm>
            <a:off x="8013777" y="3331686"/>
            <a:ext cx="2258859" cy="585065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0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7" name="テキスト プレースホルダー 11"/>
          <p:cNvSpPr>
            <a:spLocks noGrp="1"/>
          </p:cNvSpPr>
          <p:nvPr>
            <p:ph type="body" sz="quarter" idx="23" hasCustomPrompt="1"/>
          </p:nvPr>
        </p:nvSpPr>
        <p:spPr>
          <a:xfrm>
            <a:off x="8013777" y="2521596"/>
            <a:ext cx="2258859" cy="585065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0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cxnSp>
        <p:nvCxnSpPr>
          <p:cNvPr id="19" name="直線コネクタ 18"/>
          <p:cNvCxnSpPr/>
          <p:nvPr userDrawn="1"/>
        </p:nvCxnSpPr>
        <p:spPr>
          <a:xfrm flipH="1">
            <a:off x="10268332" y="2836631"/>
            <a:ext cx="2617548" cy="0"/>
          </a:xfrm>
          <a:prstGeom prst="line">
            <a:avLst/>
          </a:prstGeom>
          <a:ln w="12700">
            <a:solidFill>
              <a:schemeClr val="accent1">
                <a:lumMod val="50000"/>
              </a:schemeClr>
            </a:solidFill>
            <a:prstDash val="solid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" name="直線コネクタ 21"/>
          <p:cNvCxnSpPr/>
          <p:nvPr userDrawn="1"/>
        </p:nvCxnSpPr>
        <p:spPr>
          <a:xfrm flipH="1">
            <a:off x="5490542" y="3691726"/>
            <a:ext cx="2527539" cy="0"/>
          </a:xfrm>
          <a:prstGeom prst="line">
            <a:avLst/>
          </a:prstGeom>
          <a:ln w="12700">
            <a:solidFill>
              <a:schemeClr val="accent1">
                <a:lumMod val="75000"/>
              </a:schemeClr>
            </a:solidFill>
            <a:prstDash val="solid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" name="直線コネクタ 23"/>
          <p:cNvCxnSpPr/>
          <p:nvPr userDrawn="1"/>
        </p:nvCxnSpPr>
        <p:spPr>
          <a:xfrm flipH="1">
            <a:off x="10358341" y="4501816"/>
            <a:ext cx="2527539" cy="0"/>
          </a:xfrm>
          <a:prstGeom prst="line">
            <a:avLst/>
          </a:prstGeom>
          <a:ln w="12700">
            <a:solidFill>
              <a:schemeClr val="accent1"/>
            </a:solidFill>
            <a:prstDash val="solid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直線コネクタ 24"/>
          <p:cNvCxnSpPr/>
          <p:nvPr userDrawn="1"/>
        </p:nvCxnSpPr>
        <p:spPr>
          <a:xfrm flipH="1">
            <a:off x="5497801" y="5356911"/>
            <a:ext cx="2527539" cy="0"/>
          </a:xfrm>
          <a:prstGeom prst="line">
            <a:avLst/>
          </a:prstGeom>
          <a:ln w="12700">
            <a:solidFill>
              <a:schemeClr val="accent1">
                <a:lumMod val="60000"/>
                <a:lumOff val="40000"/>
              </a:schemeClr>
            </a:solidFill>
            <a:prstDash val="solid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直線コネクタ 25"/>
          <p:cNvCxnSpPr/>
          <p:nvPr userDrawn="1"/>
        </p:nvCxnSpPr>
        <p:spPr>
          <a:xfrm flipH="1">
            <a:off x="10216069" y="6167001"/>
            <a:ext cx="2669811" cy="0"/>
          </a:xfrm>
          <a:prstGeom prst="line">
            <a:avLst/>
          </a:prstGeom>
          <a:ln w="12700">
            <a:solidFill>
              <a:schemeClr val="accent1">
                <a:lumMod val="40000"/>
                <a:lumOff val="60000"/>
              </a:schemeClr>
            </a:solidFill>
            <a:prstDash val="solid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直線コネクタ 27"/>
          <p:cNvCxnSpPr/>
          <p:nvPr userDrawn="1"/>
        </p:nvCxnSpPr>
        <p:spPr>
          <a:xfrm flipH="1">
            <a:off x="5497801" y="6977091"/>
            <a:ext cx="2925325" cy="0"/>
          </a:xfrm>
          <a:prstGeom prst="line">
            <a:avLst/>
          </a:prstGeom>
          <a:ln w="12700">
            <a:solidFill>
              <a:schemeClr val="accent1">
                <a:lumMod val="20000"/>
                <a:lumOff val="80000"/>
              </a:schemeClr>
            </a:solidFill>
            <a:prstDash val="solid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テキスト プレースホルダー 11"/>
          <p:cNvSpPr>
            <a:spLocks noGrp="1"/>
          </p:cNvSpPr>
          <p:nvPr>
            <p:ph type="body" sz="quarter" idx="24" hasCustomPrompt="1"/>
          </p:nvPr>
        </p:nvSpPr>
        <p:spPr>
          <a:xfrm>
            <a:off x="13013636" y="3017852"/>
            <a:ext cx="4860540" cy="898900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spcBef>
                <a:spcPts val="0"/>
              </a:spcBef>
              <a:defRPr sz="18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3" name="テキスト プレースホルダー 11"/>
          <p:cNvSpPr>
            <a:spLocks noGrp="1"/>
          </p:cNvSpPr>
          <p:nvPr>
            <p:ph type="body" sz="quarter" idx="25" hasCustomPrompt="1"/>
          </p:nvPr>
        </p:nvSpPr>
        <p:spPr>
          <a:xfrm>
            <a:off x="13013636" y="2476591"/>
            <a:ext cx="4860540" cy="645023"/>
          </a:xfrm>
        </p:spPr>
        <p:txBody>
          <a:bodyPr anchor="b">
            <a:noAutofit/>
          </a:bodyPr>
          <a:lstStyle>
            <a:lvl1pPr algn="l">
              <a:lnSpc>
                <a:spcPct val="120000"/>
              </a:lnSpc>
              <a:defRPr sz="24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4" name="テキスト プレースホルダー 11"/>
          <p:cNvSpPr>
            <a:spLocks noGrp="1"/>
          </p:cNvSpPr>
          <p:nvPr>
            <p:ph type="body" sz="quarter" idx="26" hasCustomPrompt="1"/>
          </p:nvPr>
        </p:nvSpPr>
        <p:spPr>
          <a:xfrm>
            <a:off x="13013636" y="4683037"/>
            <a:ext cx="4860540" cy="898900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spcBef>
                <a:spcPts val="0"/>
              </a:spcBef>
              <a:defRPr sz="18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5" name="テキスト プレースホルダー 11"/>
          <p:cNvSpPr>
            <a:spLocks noGrp="1"/>
          </p:cNvSpPr>
          <p:nvPr>
            <p:ph type="body" sz="quarter" idx="27" hasCustomPrompt="1"/>
          </p:nvPr>
        </p:nvSpPr>
        <p:spPr>
          <a:xfrm>
            <a:off x="13013636" y="4141776"/>
            <a:ext cx="4860540" cy="645023"/>
          </a:xfrm>
        </p:spPr>
        <p:txBody>
          <a:bodyPr anchor="b">
            <a:noAutofit/>
          </a:bodyPr>
          <a:lstStyle>
            <a:lvl1pPr algn="l">
              <a:lnSpc>
                <a:spcPct val="120000"/>
              </a:lnSpc>
              <a:defRPr sz="24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6" name="テキスト プレースホルダー 11"/>
          <p:cNvSpPr>
            <a:spLocks noGrp="1"/>
          </p:cNvSpPr>
          <p:nvPr>
            <p:ph type="body" sz="quarter" idx="28" hasCustomPrompt="1"/>
          </p:nvPr>
        </p:nvSpPr>
        <p:spPr>
          <a:xfrm>
            <a:off x="13013636" y="6348221"/>
            <a:ext cx="4860540" cy="898900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spcBef>
                <a:spcPts val="0"/>
              </a:spcBef>
              <a:defRPr sz="18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7" name="テキスト プレースホルダー 11"/>
          <p:cNvSpPr>
            <a:spLocks noGrp="1"/>
          </p:cNvSpPr>
          <p:nvPr>
            <p:ph type="body" sz="quarter" idx="29" hasCustomPrompt="1"/>
          </p:nvPr>
        </p:nvSpPr>
        <p:spPr>
          <a:xfrm>
            <a:off x="13013636" y="5806960"/>
            <a:ext cx="4860540" cy="645023"/>
          </a:xfrm>
        </p:spPr>
        <p:txBody>
          <a:bodyPr anchor="b">
            <a:noAutofit/>
          </a:bodyPr>
          <a:lstStyle>
            <a:lvl1pPr algn="l">
              <a:lnSpc>
                <a:spcPct val="120000"/>
              </a:lnSpc>
              <a:defRPr sz="24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8" name="テキスト プレースホルダー 11"/>
          <p:cNvSpPr>
            <a:spLocks noGrp="1"/>
          </p:cNvSpPr>
          <p:nvPr>
            <p:ph type="body" sz="quarter" idx="30" hasCustomPrompt="1"/>
          </p:nvPr>
        </p:nvSpPr>
        <p:spPr>
          <a:xfrm>
            <a:off x="637261" y="3885412"/>
            <a:ext cx="4860540" cy="898900"/>
          </a:xfrm>
        </p:spPr>
        <p:txBody>
          <a:bodyPr anchor="t">
            <a:noAutofit/>
          </a:bodyPr>
          <a:lstStyle>
            <a:lvl1pPr algn="r">
              <a:lnSpc>
                <a:spcPct val="120000"/>
              </a:lnSpc>
              <a:spcBef>
                <a:spcPts val="0"/>
              </a:spcBef>
              <a:defRPr sz="18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9" name="テキスト プレースホルダー 11"/>
          <p:cNvSpPr>
            <a:spLocks noGrp="1"/>
          </p:cNvSpPr>
          <p:nvPr>
            <p:ph type="body" sz="quarter" idx="31" hasCustomPrompt="1"/>
          </p:nvPr>
        </p:nvSpPr>
        <p:spPr>
          <a:xfrm>
            <a:off x="637261" y="3344151"/>
            <a:ext cx="4860540" cy="645023"/>
          </a:xfrm>
        </p:spPr>
        <p:txBody>
          <a:bodyPr anchor="b">
            <a:noAutofit/>
          </a:bodyPr>
          <a:lstStyle>
            <a:lvl1pPr algn="r">
              <a:lnSpc>
                <a:spcPct val="120000"/>
              </a:lnSpc>
              <a:defRPr sz="24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40" name="テキスト プレースホルダー 11"/>
          <p:cNvSpPr>
            <a:spLocks noGrp="1"/>
          </p:cNvSpPr>
          <p:nvPr>
            <p:ph type="body" sz="quarter" idx="32" hasCustomPrompt="1"/>
          </p:nvPr>
        </p:nvSpPr>
        <p:spPr>
          <a:xfrm>
            <a:off x="637261" y="5550597"/>
            <a:ext cx="4860540" cy="898900"/>
          </a:xfrm>
        </p:spPr>
        <p:txBody>
          <a:bodyPr anchor="t">
            <a:noAutofit/>
          </a:bodyPr>
          <a:lstStyle>
            <a:lvl1pPr algn="r">
              <a:lnSpc>
                <a:spcPct val="120000"/>
              </a:lnSpc>
              <a:spcBef>
                <a:spcPts val="0"/>
              </a:spcBef>
              <a:defRPr sz="18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41" name="テキスト プレースホルダー 11"/>
          <p:cNvSpPr>
            <a:spLocks noGrp="1"/>
          </p:cNvSpPr>
          <p:nvPr>
            <p:ph type="body" sz="quarter" idx="33" hasCustomPrompt="1"/>
          </p:nvPr>
        </p:nvSpPr>
        <p:spPr>
          <a:xfrm>
            <a:off x="637261" y="5009336"/>
            <a:ext cx="4860540" cy="645023"/>
          </a:xfrm>
        </p:spPr>
        <p:txBody>
          <a:bodyPr anchor="b">
            <a:noAutofit/>
          </a:bodyPr>
          <a:lstStyle>
            <a:lvl1pPr algn="r">
              <a:lnSpc>
                <a:spcPct val="120000"/>
              </a:lnSpc>
              <a:defRPr sz="24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42" name="テキスト プレースホルダー 11"/>
          <p:cNvSpPr>
            <a:spLocks noGrp="1"/>
          </p:cNvSpPr>
          <p:nvPr>
            <p:ph type="body" sz="quarter" idx="34" hasCustomPrompt="1"/>
          </p:nvPr>
        </p:nvSpPr>
        <p:spPr>
          <a:xfrm>
            <a:off x="637261" y="7215781"/>
            <a:ext cx="4860540" cy="898900"/>
          </a:xfrm>
        </p:spPr>
        <p:txBody>
          <a:bodyPr anchor="t">
            <a:noAutofit/>
          </a:bodyPr>
          <a:lstStyle>
            <a:lvl1pPr algn="r">
              <a:lnSpc>
                <a:spcPct val="120000"/>
              </a:lnSpc>
              <a:spcBef>
                <a:spcPts val="0"/>
              </a:spcBef>
              <a:defRPr sz="18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43" name="テキスト プレースホルダー 11"/>
          <p:cNvSpPr>
            <a:spLocks noGrp="1"/>
          </p:cNvSpPr>
          <p:nvPr>
            <p:ph type="body" sz="quarter" idx="35" hasCustomPrompt="1"/>
          </p:nvPr>
        </p:nvSpPr>
        <p:spPr>
          <a:xfrm>
            <a:off x="637261" y="6674520"/>
            <a:ext cx="4860540" cy="645023"/>
          </a:xfrm>
        </p:spPr>
        <p:txBody>
          <a:bodyPr anchor="b">
            <a:noAutofit/>
          </a:bodyPr>
          <a:lstStyle>
            <a:lvl1pPr algn="r">
              <a:lnSpc>
                <a:spcPct val="120000"/>
              </a:lnSpc>
              <a:defRPr sz="24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28441073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8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2000"/>
                            </p:stCondLst>
                            <p:childTnLst>
                              <p:par>
                                <p:cTn id="2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2500"/>
                            </p:stCondLst>
                            <p:childTnLst>
                              <p:par>
                                <p:cTn id="34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6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3000"/>
                            </p:stCondLst>
                            <p:childTnLst>
                              <p:par>
                                <p:cTn id="3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3500"/>
                            </p:stCondLst>
                            <p:childTnLst>
                              <p:par>
                                <p:cTn id="4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4000"/>
                            </p:stCondLst>
                            <p:childTnLst>
                              <p:par>
                                <p:cTn id="52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54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4500"/>
                            </p:stCondLst>
                            <p:childTnLst>
                              <p:par>
                                <p:cTn id="5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5000"/>
                            </p:stCondLst>
                            <p:childTnLst>
                              <p:par>
                                <p:cTn id="6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8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9" fill="hold">
                            <p:stCondLst>
                              <p:cond delay="5500"/>
                            </p:stCondLst>
                            <p:childTnLst>
                              <p:par>
                                <p:cTn id="70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2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6000"/>
                            </p:stCondLst>
                            <p:childTnLst>
                              <p:par>
                                <p:cTn id="7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6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9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0" fill="hold">
                            <p:stCondLst>
                              <p:cond delay="6500"/>
                            </p:stCondLst>
                            <p:childTnLst>
                              <p:par>
                                <p:cTn id="8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3" dur="5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6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7000"/>
                            </p:stCondLst>
                            <p:childTnLst>
                              <p:par>
                                <p:cTn id="88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90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7500"/>
                            </p:stCondLst>
                            <p:childTnLst>
                              <p:par>
                                <p:cTn id="9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4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7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8" fill="hold">
                            <p:stCondLst>
                              <p:cond delay="8000"/>
                            </p:stCondLst>
                            <p:childTnLst>
                              <p:par>
                                <p:cTn id="9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1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4" dur="500"/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5" fill="hold">
                            <p:stCondLst>
                              <p:cond delay="8500"/>
                            </p:stCondLst>
                            <p:childTnLst>
                              <p:par>
                                <p:cTn id="106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8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>
                            <p:stCondLst>
                              <p:cond delay="9000"/>
                            </p:stCondLst>
                            <p:childTnLst>
                              <p:par>
                                <p:cTn id="11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2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5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11" grpId="0" animBg="1"/>
      <p:bldP spid="10" grpId="0" animBg="1"/>
      <p:bldP spid="9" grpId="0" animBg="1"/>
      <p:bldP spid="8" grpId="0" animBg="1"/>
      <p:bldP spid="7" grpId="0" animBg="1"/>
      <p:bldP spid="6" grpId="0" animBg="1"/>
      <p:bldP spid="12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3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4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5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6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7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2" grpId="0"/>
      <p:bldP spid="33" grpId="0"/>
      <p:bldP spid="34" grpId="0"/>
      <p:bldP spid="35" grpId="0"/>
      <p:bldP spid="36" grpId="0"/>
      <p:bldP spid="37" grpId="0"/>
      <p:bldP spid="38" grpId="0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9" grpId="0">
        <p:tmplLst>
          <p:tmpl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0" grpId="0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4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1" grpId="0">
        <p:tmplLst>
          <p:tmpl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4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2" grpId="0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4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3" grpId="0">
        <p:tmplLst>
          <p:tmpl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43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worker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正方形/長方形 11"/>
          <p:cNvSpPr/>
          <p:nvPr userDrawn="1"/>
        </p:nvSpPr>
        <p:spPr>
          <a:xfrm>
            <a:off x="0" y="0"/>
            <a:ext cx="18286413" cy="5953590"/>
          </a:xfrm>
          <a:prstGeom prst="rect">
            <a:avLst/>
          </a:prstGeom>
          <a:solidFill>
            <a:schemeClr val="accent1">
              <a:lumMod val="20000"/>
              <a:lumOff val="80000"/>
              <a:alpha val="39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schemeClr val="tx1"/>
              </a:solidFill>
            </a:endParaRPr>
          </a:p>
        </p:txBody>
      </p:sp>
      <p:sp>
        <p:nvSpPr>
          <p:cNvPr id="9" name="正方形/長方形 8"/>
          <p:cNvSpPr/>
          <p:nvPr userDrawn="1"/>
        </p:nvSpPr>
        <p:spPr>
          <a:xfrm>
            <a:off x="0" y="5908584"/>
            <a:ext cx="18286413" cy="4378415"/>
          </a:xfrm>
          <a:prstGeom prst="rect">
            <a:avLst/>
          </a:prstGeom>
          <a:solidFill>
            <a:schemeClr val="accent1"/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/>
          </a:p>
        </p:txBody>
      </p:sp>
      <p:pic>
        <p:nvPicPr>
          <p:cNvPr id="11" name="図 10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3066368" y="1104847"/>
            <a:ext cx="830480" cy="4192710"/>
          </a:xfrm>
          <a:prstGeom prst="rect">
            <a:avLst/>
          </a:prstGeom>
          <a:effectLst>
            <a:outerShdw blurRad="76200" dir="13500000" sy="23000" kx="1200000" algn="br" rotWithShape="0">
              <a:prstClr val="black">
                <a:alpha val="20000"/>
              </a:prstClr>
            </a:outerShdw>
          </a:effectLst>
        </p:spPr>
      </p:pic>
      <p:pic>
        <p:nvPicPr>
          <p:cNvPr id="3" name="図 2"/>
          <p:cNvPicPr>
            <a:picLocks noChangeAspect="1"/>
          </p:cNvPicPr>
          <p:nvPr userDrawn="1"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854832" y="1180642"/>
            <a:ext cx="1295500" cy="4494755"/>
          </a:xfrm>
          <a:prstGeom prst="rect">
            <a:avLst/>
          </a:prstGeom>
          <a:effectLst>
            <a:outerShdw blurRad="76200" dir="13500000" sy="23000" kx="1200000" algn="br" rotWithShape="0">
              <a:prstClr val="black">
                <a:alpha val="20000"/>
              </a:prstClr>
            </a:outerShdw>
          </a:effectLst>
        </p:spPr>
      </p:pic>
      <p:pic>
        <p:nvPicPr>
          <p:cNvPr id="4" name="図 3"/>
          <p:cNvPicPr>
            <a:picLocks noChangeAspect="1"/>
          </p:cNvPicPr>
          <p:nvPr userDrawn="1"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468131" y="958035"/>
            <a:ext cx="1678630" cy="4939971"/>
          </a:xfrm>
          <a:prstGeom prst="rect">
            <a:avLst/>
          </a:prstGeom>
          <a:effectLst>
            <a:outerShdw blurRad="76200" dir="13500000" sy="23000" kx="1200000" algn="br" rotWithShape="0">
              <a:prstClr val="black">
                <a:alpha val="20000"/>
              </a:prstClr>
            </a:outerShdw>
          </a:effectLst>
        </p:spPr>
      </p:pic>
      <p:pic>
        <p:nvPicPr>
          <p:cNvPr id="10" name="図 9"/>
          <p:cNvPicPr>
            <a:picLocks noChangeAspect="1"/>
          </p:cNvPicPr>
          <p:nvPr userDrawn="1"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172876" y="1476823"/>
            <a:ext cx="1446566" cy="4182464"/>
          </a:xfrm>
          <a:prstGeom prst="rect">
            <a:avLst/>
          </a:prstGeom>
          <a:effectLst>
            <a:outerShdw blurRad="76200" dir="13500000" sy="23000" kx="1200000" algn="br" rotWithShape="0">
              <a:prstClr val="black">
                <a:alpha val="20000"/>
              </a:prstClr>
            </a:outerShdw>
          </a:effectLst>
        </p:spPr>
      </p:pic>
      <p:pic>
        <p:nvPicPr>
          <p:cNvPr id="5" name="図 4"/>
          <p:cNvPicPr>
            <a:picLocks noChangeAspect="1"/>
          </p:cNvPicPr>
          <p:nvPr userDrawn="1"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552696" y="1090061"/>
            <a:ext cx="1142785" cy="4077159"/>
          </a:xfrm>
          <a:prstGeom prst="rect">
            <a:avLst/>
          </a:prstGeom>
          <a:effectLst>
            <a:outerShdw blurRad="76200" dir="13500000" sy="23000" kx="1200000" algn="br" rotWithShape="0">
              <a:prstClr val="black">
                <a:alpha val="20000"/>
              </a:prstClr>
            </a:outerShdw>
          </a:effectLst>
        </p:spPr>
      </p:pic>
      <p:sp>
        <p:nvSpPr>
          <p:cNvPr id="26" name="テキスト プレースホルダー 11"/>
          <p:cNvSpPr>
            <a:spLocks noGrp="1"/>
          </p:cNvSpPr>
          <p:nvPr>
            <p:ph type="body" sz="quarter" idx="15" hasCustomPrompt="1"/>
          </p:nvPr>
        </p:nvSpPr>
        <p:spPr>
          <a:xfrm>
            <a:off x="727271" y="6448645"/>
            <a:ext cx="16831870" cy="2459238"/>
          </a:xfrm>
        </p:spPr>
        <p:txBody>
          <a:bodyPr anchor="b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15000" spc="600" baseline="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7" name="テキスト プレースホルダー 11"/>
          <p:cNvSpPr>
            <a:spLocks noGrp="1"/>
          </p:cNvSpPr>
          <p:nvPr>
            <p:ph type="body" sz="quarter" idx="22" hasCustomPrompt="1"/>
          </p:nvPr>
        </p:nvSpPr>
        <p:spPr>
          <a:xfrm>
            <a:off x="727272" y="8626017"/>
            <a:ext cx="16831870" cy="990111"/>
          </a:xfrm>
        </p:spPr>
        <p:txBody>
          <a:bodyPr anchor="ctr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3600" spc="300" baseline="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02166251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decel="100000" fill="hold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2" decel="10000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decel="10000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2" decel="10000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8" decel="10000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750"/>
                            </p:stCondLst>
                            <p:childTnLst>
                              <p:par>
                                <p:cTn id="26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" presetID="2" presetClass="entr" presetSubtype="2" decel="100000" fill="hold" grpId="0" nodeType="withEffect">
                                  <p:stCondLst>
                                    <p:cond delay="25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6" grpId="0" build="p">
        <p:tmplLst>
          <p:tmpl lvl="1">
            <p:tnLst>
              <p:par>
                <p:cTn presetID="2" presetClass="entr" presetSubtype="8" decel="100000" fill="hold" nodeType="afterEffect">
                  <p:stCondLst>
                    <p:cond delay="0"/>
                  </p:stCondLst>
                  <p:iterate type="lt">
                    <p:tmPct val="10000"/>
                  </p:iterate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7" grpId="0" build="p">
        <p:tmplLst>
          <p:tmpl lvl="1">
            <p:tnLst>
              <p:par>
                <p:cTn presetID="2" presetClass="entr" presetSubtype="2" decel="100000" fill="hold" nodeType="withEffect">
                  <p:stCondLst>
                    <p:cond delay="250"/>
                  </p:stCondLst>
                  <p:iterate type="wd">
                    <p:tmPct val="10000"/>
                  </p:iterate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 Poin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 hasCustomPrompt="1"/>
          </p:nvPr>
        </p:nvSpPr>
        <p:spPr>
          <a:xfrm>
            <a:off x="637261" y="192950"/>
            <a:ext cx="16741860" cy="1125125"/>
          </a:xfrm>
        </p:spPr>
        <p:txBody>
          <a:bodyPr/>
          <a:lstStyle>
            <a:lvl1pPr>
              <a:defRPr spc="1500" baseline="0"/>
            </a:lvl1pPr>
          </a:lstStyle>
          <a:p>
            <a:r>
              <a:rPr lang="en-US" altLang="ja-JP" dirty="0" smtClean="0"/>
              <a:t>SLIDE TITLE HERE</a:t>
            </a:r>
            <a:endParaRPr kumimoji="1" lang="ja-JP" altLang="en-US" dirty="0"/>
          </a:p>
        </p:txBody>
      </p: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>
          <a:xfrm>
            <a:off x="9413236" y="9591367"/>
            <a:ext cx="7776864" cy="547688"/>
          </a:xfrm>
        </p:spPr>
        <p:txBody>
          <a:bodyPr/>
          <a:lstStyle/>
          <a:p>
            <a:r>
              <a:rPr lang="en-US" smtClean="0"/>
              <a:t>The Power of PowerPoint | thepopp.com</a:t>
            </a:r>
            <a:endParaRPr lang="en-US" dirty="0"/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>
          <a:xfrm>
            <a:off x="17371930" y="9591367"/>
            <a:ext cx="907291" cy="547688"/>
          </a:xfrm>
        </p:spPr>
        <p:txBody>
          <a:bodyPr/>
          <a:lstStyle/>
          <a:p>
            <a:fld id="{387164BF-D67A-46C0-81D2-5BAF67C00C80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5" name="テキスト プレースホルダー 11"/>
          <p:cNvSpPr>
            <a:spLocks noGrp="1"/>
          </p:cNvSpPr>
          <p:nvPr>
            <p:ph type="body" sz="quarter" idx="17" hasCustomPrompt="1"/>
          </p:nvPr>
        </p:nvSpPr>
        <p:spPr>
          <a:xfrm>
            <a:off x="907291" y="1966589"/>
            <a:ext cx="3600400" cy="773203"/>
          </a:xfrm>
        </p:spPr>
        <p:txBody>
          <a:bodyPr anchor="t">
            <a:noAutofit/>
          </a:bodyPr>
          <a:lstStyle>
            <a:lvl1pPr algn="r">
              <a:lnSpc>
                <a:spcPct val="120000"/>
              </a:lnSpc>
              <a:defRPr sz="32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6" name="正方形/長方形 5"/>
          <p:cNvSpPr/>
          <p:nvPr userDrawn="1"/>
        </p:nvSpPr>
        <p:spPr>
          <a:xfrm>
            <a:off x="4642706" y="1678115"/>
            <a:ext cx="72000" cy="1350150"/>
          </a:xfrm>
          <a:prstGeom prst="rect">
            <a:avLst/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" name="テキスト プレースホルダー 11"/>
          <p:cNvSpPr>
            <a:spLocks noGrp="1"/>
          </p:cNvSpPr>
          <p:nvPr>
            <p:ph type="body" sz="quarter" idx="26" hasCustomPrompt="1"/>
          </p:nvPr>
        </p:nvSpPr>
        <p:spPr>
          <a:xfrm>
            <a:off x="4822726" y="1678115"/>
            <a:ext cx="11611290" cy="1350150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spcBef>
                <a:spcPts val="0"/>
              </a:spcBef>
              <a:defRPr sz="18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8" name="テキスト プレースホルダー 11"/>
          <p:cNvSpPr>
            <a:spLocks noGrp="1"/>
          </p:cNvSpPr>
          <p:nvPr>
            <p:ph type="body" sz="quarter" idx="27" hasCustomPrompt="1"/>
          </p:nvPr>
        </p:nvSpPr>
        <p:spPr>
          <a:xfrm>
            <a:off x="907291" y="3530513"/>
            <a:ext cx="3600400" cy="773203"/>
          </a:xfrm>
        </p:spPr>
        <p:txBody>
          <a:bodyPr anchor="t">
            <a:noAutofit/>
          </a:bodyPr>
          <a:lstStyle>
            <a:lvl1pPr algn="r">
              <a:lnSpc>
                <a:spcPct val="120000"/>
              </a:lnSpc>
              <a:defRPr sz="32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9" name="正方形/長方形 8"/>
          <p:cNvSpPr/>
          <p:nvPr userDrawn="1"/>
        </p:nvSpPr>
        <p:spPr>
          <a:xfrm>
            <a:off x="4642706" y="3242039"/>
            <a:ext cx="72000" cy="1350150"/>
          </a:xfrm>
          <a:prstGeom prst="rect">
            <a:avLst/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" name="テキスト プレースホルダー 11"/>
          <p:cNvSpPr>
            <a:spLocks noGrp="1"/>
          </p:cNvSpPr>
          <p:nvPr>
            <p:ph type="body" sz="quarter" idx="28" hasCustomPrompt="1"/>
          </p:nvPr>
        </p:nvSpPr>
        <p:spPr>
          <a:xfrm>
            <a:off x="4822726" y="3242039"/>
            <a:ext cx="11611290" cy="1350150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spcBef>
                <a:spcPts val="0"/>
              </a:spcBef>
              <a:defRPr sz="18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1" name="テキスト プレースホルダー 11"/>
          <p:cNvSpPr>
            <a:spLocks noGrp="1"/>
          </p:cNvSpPr>
          <p:nvPr>
            <p:ph type="body" sz="quarter" idx="29" hasCustomPrompt="1"/>
          </p:nvPr>
        </p:nvSpPr>
        <p:spPr>
          <a:xfrm>
            <a:off x="907291" y="5094437"/>
            <a:ext cx="3600400" cy="773203"/>
          </a:xfrm>
        </p:spPr>
        <p:txBody>
          <a:bodyPr anchor="t">
            <a:noAutofit/>
          </a:bodyPr>
          <a:lstStyle>
            <a:lvl1pPr algn="r">
              <a:lnSpc>
                <a:spcPct val="120000"/>
              </a:lnSpc>
              <a:defRPr sz="32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2" name="正方形/長方形 11"/>
          <p:cNvSpPr/>
          <p:nvPr userDrawn="1"/>
        </p:nvSpPr>
        <p:spPr>
          <a:xfrm>
            <a:off x="4642706" y="4805963"/>
            <a:ext cx="72000" cy="1350150"/>
          </a:xfrm>
          <a:prstGeom prst="rect">
            <a:avLst/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" name="テキスト プレースホルダー 11"/>
          <p:cNvSpPr>
            <a:spLocks noGrp="1"/>
          </p:cNvSpPr>
          <p:nvPr>
            <p:ph type="body" sz="quarter" idx="30" hasCustomPrompt="1"/>
          </p:nvPr>
        </p:nvSpPr>
        <p:spPr>
          <a:xfrm>
            <a:off x="4822726" y="4805963"/>
            <a:ext cx="11611290" cy="1350150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spcBef>
                <a:spcPts val="0"/>
              </a:spcBef>
              <a:defRPr sz="18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4" name="テキスト プレースホルダー 11"/>
          <p:cNvSpPr>
            <a:spLocks noGrp="1"/>
          </p:cNvSpPr>
          <p:nvPr>
            <p:ph type="body" sz="quarter" idx="31" hasCustomPrompt="1"/>
          </p:nvPr>
        </p:nvSpPr>
        <p:spPr>
          <a:xfrm>
            <a:off x="907291" y="6658361"/>
            <a:ext cx="3600400" cy="773203"/>
          </a:xfrm>
        </p:spPr>
        <p:txBody>
          <a:bodyPr anchor="t">
            <a:noAutofit/>
          </a:bodyPr>
          <a:lstStyle>
            <a:lvl1pPr algn="r">
              <a:lnSpc>
                <a:spcPct val="120000"/>
              </a:lnSpc>
              <a:defRPr sz="32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5" name="正方形/長方形 14"/>
          <p:cNvSpPr/>
          <p:nvPr userDrawn="1"/>
        </p:nvSpPr>
        <p:spPr>
          <a:xfrm>
            <a:off x="4642706" y="6369887"/>
            <a:ext cx="72000" cy="1350150"/>
          </a:xfrm>
          <a:prstGeom prst="rect">
            <a:avLst/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" name="テキスト プレースホルダー 11"/>
          <p:cNvSpPr>
            <a:spLocks noGrp="1"/>
          </p:cNvSpPr>
          <p:nvPr>
            <p:ph type="body" sz="quarter" idx="32" hasCustomPrompt="1"/>
          </p:nvPr>
        </p:nvSpPr>
        <p:spPr>
          <a:xfrm>
            <a:off x="4822726" y="6369887"/>
            <a:ext cx="11611290" cy="1350150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spcBef>
                <a:spcPts val="0"/>
              </a:spcBef>
              <a:defRPr sz="18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7" name="テキスト プレースホルダー 11"/>
          <p:cNvSpPr>
            <a:spLocks noGrp="1"/>
          </p:cNvSpPr>
          <p:nvPr>
            <p:ph type="body" sz="quarter" idx="33" hasCustomPrompt="1"/>
          </p:nvPr>
        </p:nvSpPr>
        <p:spPr>
          <a:xfrm>
            <a:off x="907291" y="8222284"/>
            <a:ext cx="3600400" cy="773203"/>
          </a:xfrm>
        </p:spPr>
        <p:txBody>
          <a:bodyPr anchor="t">
            <a:noAutofit/>
          </a:bodyPr>
          <a:lstStyle>
            <a:lvl1pPr algn="r">
              <a:lnSpc>
                <a:spcPct val="120000"/>
              </a:lnSpc>
              <a:defRPr sz="32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8" name="正方形/長方形 17"/>
          <p:cNvSpPr/>
          <p:nvPr userDrawn="1"/>
        </p:nvSpPr>
        <p:spPr>
          <a:xfrm>
            <a:off x="4642706" y="7933810"/>
            <a:ext cx="72000" cy="1350150"/>
          </a:xfrm>
          <a:prstGeom prst="rect">
            <a:avLst/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" name="テキスト プレースホルダー 11"/>
          <p:cNvSpPr>
            <a:spLocks noGrp="1"/>
          </p:cNvSpPr>
          <p:nvPr>
            <p:ph type="body" sz="quarter" idx="34" hasCustomPrompt="1"/>
          </p:nvPr>
        </p:nvSpPr>
        <p:spPr>
          <a:xfrm>
            <a:off x="4822726" y="7933810"/>
            <a:ext cx="11611290" cy="1350150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spcBef>
                <a:spcPts val="0"/>
              </a:spcBef>
              <a:defRPr sz="18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55649956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2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500"/>
                            </p:stCondLst>
                            <p:childTnLst>
                              <p:par>
                                <p:cTn id="18" presetID="2" presetClass="entr" presetSubtype="8" decel="100000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2" presetClass="entr" presetSubtype="4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6" presetID="2" presetClass="entr" presetSubtype="2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1250"/>
                            </p:stCondLst>
                            <p:childTnLst>
                              <p:par>
                                <p:cTn id="31" presetID="2" presetClass="entr" presetSubtype="8" decel="100000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4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2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2000"/>
                            </p:stCondLst>
                            <p:childTnLst>
                              <p:par>
                                <p:cTn id="44" presetID="2" presetClass="entr" presetSubtype="8" decel="100000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8" presetID="2" presetClass="entr" presetSubtype="4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2" presetID="2" presetClass="entr" presetSubtype="2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2750"/>
                            </p:stCondLst>
                            <p:childTnLst>
                              <p:par>
                                <p:cTn id="57" presetID="2" presetClass="entr" presetSubtype="8" decel="100000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2" presetClass="entr" presetSubtype="4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2" presetClass="entr" presetSubtype="2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build="p">
        <p:tmplLst>
          <p:tmpl lvl="1">
            <p:tnLst>
              <p:par>
                <p:cTn presetID="2" presetClass="entr" presetSubtype="8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6" grpId="0" animBg="1"/>
      <p:bldP spid="7" grpId="0">
        <p:tmplLst>
          <p:tmpl>
            <p:tnLst>
              <p:par>
                <p:cTn presetID="2" presetClass="entr" presetSubtype="2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8" grpId="0" build="p">
        <p:tmplLst>
          <p:tmpl lvl="1">
            <p:tnLst>
              <p:par>
                <p:cTn presetID="2" presetClass="entr" presetSubtype="8" decel="100000" fill="hold" nodeType="after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9" grpId="0" animBg="1"/>
      <p:bldP spid="10" grpId="0">
        <p:tmplLst>
          <p:tmpl>
            <p:tnLst>
              <p:par>
                <p:cTn presetID="2" presetClass="entr" presetSubtype="2" decel="10000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1" grpId="0" build="p">
        <p:tmplLst>
          <p:tmpl lvl="1">
            <p:tnLst>
              <p:par>
                <p:cTn presetID="2" presetClass="entr" presetSubtype="8" decel="100000" fill="hold" nodeType="after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2" grpId="0" animBg="1"/>
      <p:bldP spid="13" grpId="0">
        <p:tmplLst>
          <p:tmpl>
            <p:tnLst>
              <p:par>
                <p:cTn presetID="2" presetClass="entr" presetSubtype="2" decel="10000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4" grpId="0" build="p">
        <p:tmplLst>
          <p:tmpl lvl="1">
            <p:tnLst>
              <p:par>
                <p:cTn presetID="2" presetClass="entr" presetSubtype="8" decel="100000" fill="hold" nodeType="after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5" grpId="0" animBg="1"/>
      <p:bldP spid="16" grpId="0">
        <p:tmplLst>
          <p:tmpl>
            <p:tnLst>
              <p:par>
                <p:cTn presetID="2" presetClass="entr" presetSubtype="2" decel="10000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7" grpId="0" build="p">
        <p:tmplLst>
          <p:tmpl lvl="1">
            <p:tnLst>
              <p:par>
                <p:cTn presetID="2" presetClass="entr" presetSubtype="8" decel="100000" fill="hold" nodeType="after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8" grpId="0" animBg="1"/>
      <p:bldP spid="19" grpId="0">
        <p:tmplLst>
          <p:tmpl>
            <p:tnLst>
              <p:par>
                <p:cTn presetID="2" presetClass="entr" presetSubtype="2" decel="10000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60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 Poin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 hasCustomPrompt="1"/>
          </p:nvPr>
        </p:nvSpPr>
        <p:spPr>
          <a:xfrm>
            <a:off x="637261" y="192950"/>
            <a:ext cx="16741860" cy="1125125"/>
          </a:xfrm>
        </p:spPr>
        <p:txBody>
          <a:bodyPr/>
          <a:lstStyle>
            <a:lvl1pPr>
              <a:defRPr spc="1500" baseline="0"/>
            </a:lvl1pPr>
          </a:lstStyle>
          <a:p>
            <a:r>
              <a:rPr lang="en-US" altLang="ja-JP" dirty="0" smtClean="0"/>
              <a:t>SLIDE TITLE HERE</a:t>
            </a:r>
            <a:endParaRPr kumimoji="1" lang="ja-JP" altLang="en-US" dirty="0"/>
          </a:p>
        </p:txBody>
      </p: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>
          <a:xfrm>
            <a:off x="9413236" y="9591367"/>
            <a:ext cx="7776864" cy="547688"/>
          </a:xfrm>
        </p:spPr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  <a:alpha val="70000"/>
                  </a:prstClr>
                </a:solidFill>
              </a:rPr>
              <a:t>The Power of PowerPoint | thepopp.com</a:t>
            </a:r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>
          <a:xfrm>
            <a:off x="17371930" y="9591367"/>
            <a:ext cx="907291" cy="547688"/>
          </a:xfrm>
        </p:spPr>
        <p:txBody>
          <a:bodyPr/>
          <a:lstStyle/>
          <a:p>
            <a:fld id="{387164BF-D67A-46C0-81D2-5BAF67C00C80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  <p:sp>
        <p:nvSpPr>
          <p:cNvPr id="5" name="テキスト プレースホルダー 11"/>
          <p:cNvSpPr>
            <a:spLocks noGrp="1"/>
          </p:cNvSpPr>
          <p:nvPr>
            <p:ph type="body" sz="quarter" idx="17" hasCustomPrompt="1"/>
          </p:nvPr>
        </p:nvSpPr>
        <p:spPr>
          <a:xfrm>
            <a:off x="907291" y="1966589"/>
            <a:ext cx="3600400" cy="773203"/>
          </a:xfrm>
        </p:spPr>
        <p:txBody>
          <a:bodyPr anchor="t">
            <a:noAutofit/>
          </a:bodyPr>
          <a:lstStyle>
            <a:lvl1pPr algn="r">
              <a:lnSpc>
                <a:spcPct val="120000"/>
              </a:lnSpc>
              <a:defRPr sz="32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6" name="正方形/長方形 5"/>
          <p:cNvSpPr/>
          <p:nvPr userDrawn="1"/>
        </p:nvSpPr>
        <p:spPr>
          <a:xfrm>
            <a:off x="4642706" y="1678115"/>
            <a:ext cx="72000" cy="1350150"/>
          </a:xfrm>
          <a:prstGeom prst="rect">
            <a:avLst/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7" name="テキスト プレースホルダー 11"/>
          <p:cNvSpPr>
            <a:spLocks noGrp="1"/>
          </p:cNvSpPr>
          <p:nvPr>
            <p:ph type="body" sz="quarter" idx="26" hasCustomPrompt="1"/>
          </p:nvPr>
        </p:nvSpPr>
        <p:spPr>
          <a:xfrm>
            <a:off x="4822726" y="1678115"/>
            <a:ext cx="11611290" cy="1350150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spcBef>
                <a:spcPts val="0"/>
              </a:spcBef>
              <a:defRPr sz="18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8" name="テキスト プレースホルダー 11"/>
          <p:cNvSpPr>
            <a:spLocks noGrp="1"/>
          </p:cNvSpPr>
          <p:nvPr>
            <p:ph type="body" sz="quarter" idx="27" hasCustomPrompt="1"/>
          </p:nvPr>
        </p:nvSpPr>
        <p:spPr>
          <a:xfrm>
            <a:off x="907291" y="3530513"/>
            <a:ext cx="3600400" cy="773203"/>
          </a:xfrm>
        </p:spPr>
        <p:txBody>
          <a:bodyPr anchor="t">
            <a:noAutofit/>
          </a:bodyPr>
          <a:lstStyle>
            <a:lvl1pPr algn="r">
              <a:lnSpc>
                <a:spcPct val="120000"/>
              </a:lnSpc>
              <a:defRPr sz="32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9" name="正方形/長方形 8"/>
          <p:cNvSpPr/>
          <p:nvPr userDrawn="1"/>
        </p:nvSpPr>
        <p:spPr>
          <a:xfrm>
            <a:off x="4642706" y="3242039"/>
            <a:ext cx="72000" cy="1350150"/>
          </a:xfrm>
          <a:prstGeom prst="rect">
            <a:avLst/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0" name="テキスト プレースホルダー 11"/>
          <p:cNvSpPr>
            <a:spLocks noGrp="1"/>
          </p:cNvSpPr>
          <p:nvPr>
            <p:ph type="body" sz="quarter" idx="28" hasCustomPrompt="1"/>
          </p:nvPr>
        </p:nvSpPr>
        <p:spPr>
          <a:xfrm>
            <a:off x="4822726" y="3242039"/>
            <a:ext cx="11611290" cy="1350150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spcBef>
                <a:spcPts val="0"/>
              </a:spcBef>
              <a:defRPr sz="18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1" name="テキスト プレースホルダー 11"/>
          <p:cNvSpPr>
            <a:spLocks noGrp="1"/>
          </p:cNvSpPr>
          <p:nvPr>
            <p:ph type="body" sz="quarter" idx="29" hasCustomPrompt="1"/>
          </p:nvPr>
        </p:nvSpPr>
        <p:spPr>
          <a:xfrm>
            <a:off x="907291" y="5094437"/>
            <a:ext cx="3600400" cy="773203"/>
          </a:xfrm>
        </p:spPr>
        <p:txBody>
          <a:bodyPr anchor="t">
            <a:noAutofit/>
          </a:bodyPr>
          <a:lstStyle>
            <a:lvl1pPr algn="r">
              <a:lnSpc>
                <a:spcPct val="120000"/>
              </a:lnSpc>
              <a:defRPr sz="32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2" name="正方形/長方形 11"/>
          <p:cNvSpPr/>
          <p:nvPr userDrawn="1"/>
        </p:nvSpPr>
        <p:spPr>
          <a:xfrm>
            <a:off x="4642706" y="4805963"/>
            <a:ext cx="72000" cy="1350150"/>
          </a:xfrm>
          <a:prstGeom prst="rect">
            <a:avLst/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3" name="テキスト プレースホルダー 11"/>
          <p:cNvSpPr>
            <a:spLocks noGrp="1"/>
          </p:cNvSpPr>
          <p:nvPr>
            <p:ph type="body" sz="quarter" idx="30" hasCustomPrompt="1"/>
          </p:nvPr>
        </p:nvSpPr>
        <p:spPr>
          <a:xfrm>
            <a:off x="4822726" y="4805963"/>
            <a:ext cx="11611290" cy="1350150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spcBef>
                <a:spcPts val="0"/>
              </a:spcBef>
              <a:defRPr sz="18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4" name="テキスト プレースホルダー 11"/>
          <p:cNvSpPr>
            <a:spLocks noGrp="1"/>
          </p:cNvSpPr>
          <p:nvPr>
            <p:ph type="body" sz="quarter" idx="31" hasCustomPrompt="1"/>
          </p:nvPr>
        </p:nvSpPr>
        <p:spPr>
          <a:xfrm>
            <a:off x="907291" y="6658361"/>
            <a:ext cx="3600400" cy="773203"/>
          </a:xfrm>
        </p:spPr>
        <p:txBody>
          <a:bodyPr anchor="t">
            <a:noAutofit/>
          </a:bodyPr>
          <a:lstStyle>
            <a:lvl1pPr algn="r">
              <a:lnSpc>
                <a:spcPct val="120000"/>
              </a:lnSpc>
              <a:defRPr sz="32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5" name="正方形/長方形 14"/>
          <p:cNvSpPr/>
          <p:nvPr userDrawn="1"/>
        </p:nvSpPr>
        <p:spPr>
          <a:xfrm>
            <a:off x="4642706" y="6369887"/>
            <a:ext cx="72000" cy="1350150"/>
          </a:xfrm>
          <a:prstGeom prst="rect">
            <a:avLst/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6" name="テキスト プレースホルダー 11"/>
          <p:cNvSpPr>
            <a:spLocks noGrp="1"/>
          </p:cNvSpPr>
          <p:nvPr>
            <p:ph type="body" sz="quarter" idx="32" hasCustomPrompt="1"/>
          </p:nvPr>
        </p:nvSpPr>
        <p:spPr>
          <a:xfrm>
            <a:off x="4822726" y="6369887"/>
            <a:ext cx="11611290" cy="1350150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spcBef>
                <a:spcPts val="0"/>
              </a:spcBef>
              <a:defRPr sz="18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7" name="テキスト プレースホルダー 11"/>
          <p:cNvSpPr>
            <a:spLocks noGrp="1"/>
          </p:cNvSpPr>
          <p:nvPr>
            <p:ph type="body" sz="quarter" idx="33" hasCustomPrompt="1"/>
          </p:nvPr>
        </p:nvSpPr>
        <p:spPr>
          <a:xfrm>
            <a:off x="907291" y="8222284"/>
            <a:ext cx="3600400" cy="773203"/>
          </a:xfrm>
        </p:spPr>
        <p:txBody>
          <a:bodyPr anchor="t">
            <a:noAutofit/>
          </a:bodyPr>
          <a:lstStyle>
            <a:lvl1pPr algn="r">
              <a:lnSpc>
                <a:spcPct val="120000"/>
              </a:lnSpc>
              <a:defRPr sz="32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8" name="正方形/長方形 17"/>
          <p:cNvSpPr/>
          <p:nvPr userDrawn="1"/>
        </p:nvSpPr>
        <p:spPr>
          <a:xfrm>
            <a:off x="4642706" y="7933810"/>
            <a:ext cx="72000" cy="1350150"/>
          </a:xfrm>
          <a:prstGeom prst="rect">
            <a:avLst/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9" name="テキスト プレースホルダー 11"/>
          <p:cNvSpPr>
            <a:spLocks noGrp="1"/>
          </p:cNvSpPr>
          <p:nvPr>
            <p:ph type="body" sz="quarter" idx="34" hasCustomPrompt="1"/>
          </p:nvPr>
        </p:nvSpPr>
        <p:spPr>
          <a:xfrm>
            <a:off x="4822726" y="7933810"/>
            <a:ext cx="11611290" cy="1350150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spcBef>
                <a:spcPts val="0"/>
              </a:spcBef>
              <a:defRPr sz="18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55649956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2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500"/>
                            </p:stCondLst>
                            <p:childTnLst>
                              <p:par>
                                <p:cTn id="18" presetID="2" presetClass="entr" presetSubtype="8" decel="100000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2" presetClass="entr" presetSubtype="4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6" presetID="2" presetClass="entr" presetSubtype="2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1250"/>
                            </p:stCondLst>
                            <p:childTnLst>
                              <p:par>
                                <p:cTn id="31" presetID="2" presetClass="entr" presetSubtype="8" decel="100000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4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2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2000"/>
                            </p:stCondLst>
                            <p:childTnLst>
                              <p:par>
                                <p:cTn id="44" presetID="2" presetClass="entr" presetSubtype="8" decel="100000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8" presetID="2" presetClass="entr" presetSubtype="4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2" presetID="2" presetClass="entr" presetSubtype="2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2750"/>
                            </p:stCondLst>
                            <p:childTnLst>
                              <p:par>
                                <p:cTn id="57" presetID="2" presetClass="entr" presetSubtype="8" decel="100000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2" presetClass="entr" presetSubtype="4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2" presetClass="entr" presetSubtype="2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build="p">
        <p:tmplLst>
          <p:tmpl lvl="1">
            <p:tnLst>
              <p:par>
                <p:cTn presetID="2" presetClass="entr" presetSubtype="8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6" grpId="0" animBg="1"/>
      <p:bldP spid="7" grpId="0">
        <p:tmplLst>
          <p:tmpl>
            <p:tnLst>
              <p:par>
                <p:cTn presetID="2" presetClass="entr" presetSubtype="2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8" grpId="0" build="p">
        <p:tmplLst>
          <p:tmpl lvl="1">
            <p:tnLst>
              <p:par>
                <p:cTn presetID="2" presetClass="entr" presetSubtype="8" decel="100000" fill="hold" nodeType="after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9" grpId="0" animBg="1"/>
      <p:bldP spid="10" grpId="0">
        <p:tmplLst>
          <p:tmpl>
            <p:tnLst>
              <p:par>
                <p:cTn presetID="2" presetClass="entr" presetSubtype="2" decel="10000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1" grpId="0" build="p">
        <p:tmplLst>
          <p:tmpl lvl="1">
            <p:tnLst>
              <p:par>
                <p:cTn presetID="2" presetClass="entr" presetSubtype="8" decel="100000" fill="hold" nodeType="after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2" grpId="0" animBg="1"/>
      <p:bldP spid="13" grpId="0">
        <p:tmplLst>
          <p:tmpl>
            <p:tnLst>
              <p:par>
                <p:cTn presetID="2" presetClass="entr" presetSubtype="2" decel="10000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4" grpId="0" build="p">
        <p:tmplLst>
          <p:tmpl lvl="1">
            <p:tnLst>
              <p:par>
                <p:cTn presetID="2" presetClass="entr" presetSubtype="8" decel="100000" fill="hold" nodeType="after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5" grpId="0" animBg="1"/>
      <p:bldP spid="16" grpId="0">
        <p:tmplLst>
          <p:tmpl>
            <p:tnLst>
              <p:par>
                <p:cTn presetID="2" presetClass="entr" presetSubtype="2" decel="10000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7" grpId="0" build="p">
        <p:tmplLst>
          <p:tmpl lvl="1">
            <p:tnLst>
              <p:par>
                <p:cTn presetID="2" presetClass="entr" presetSubtype="8" decel="100000" fill="hold" nodeType="after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8" grpId="0" animBg="1"/>
      <p:bldP spid="19" grpId="0">
        <p:tmplLst>
          <p:tmpl>
            <p:tnLst>
              <p:par>
                <p:cTn presetID="2" presetClass="entr" presetSubtype="2" decel="10000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60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No Contents - 1 Colum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 hasCustomPrompt="1"/>
          </p:nvPr>
        </p:nvSpPr>
        <p:spPr>
          <a:xfrm>
            <a:off x="637261" y="192950"/>
            <a:ext cx="16741860" cy="1125125"/>
          </a:xfrm>
        </p:spPr>
        <p:txBody>
          <a:bodyPr/>
          <a:lstStyle>
            <a:lvl1pPr>
              <a:defRPr spc="1500" baseline="0"/>
            </a:lvl1pPr>
          </a:lstStyle>
          <a:p>
            <a:r>
              <a:rPr lang="en-US" altLang="ja-JP" dirty="0" smtClean="0"/>
              <a:t>SLIDE TITLE HERE</a:t>
            </a:r>
            <a:endParaRPr kumimoji="1" lang="ja-JP" altLang="en-US" dirty="0"/>
          </a:p>
        </p:txBody>
      </p: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>
          <a:xfrm>
            <a:off x="9413236" y="9591367"/>
            <a:ext cx="7776864" cy="547688"/>
          </a:xfrm>
        </p:spPr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  <a:alpha val="70000"/>
                  </a:prstClr>
                </a:solidFill>
              </a:rPr>
              <a:t>The Power of PowerPoint | thepopp.com</a:t>
            </a:r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>
          <a:xfrm>
            <a:off x="17371930" y="9591367"/>
            <a:ext cx="907291" cy="547688"/>
          </a:xfrm>
        </p:spPr>
        <p:txBody>
          <a:bodyPr/>
          <a:lstStyle/>
          <a:p>
            <a:fld id="{387164BF-D67A-46C0-81D2-5BAF67C00C80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  <p:sp>
        <p:nvSpPr>
          <p:cNvPr id="7" name="テキスト プレースホルダー 11"/>
          <p:cNvSpPr>
            <a:spLocks noGrp="1"/>
          </p:cNvSpPr>
          <p:nvPr>
            <p:ph type="body" sz="quarter" idx="16" hasCustomPrompt="1"/>
          </p:nvPr>
        </p:nvSpPr>
        <p:spPr>
          <a:xfrm>
            <a:off x="2493649" y="7843800"/>
            <a:ext cx="13298280" cy="1350150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8" name="テキスト プレースホルダー 11"/>
          <p:cNvSpPr>
            <a:spLocks noGrp="1"/>
          </p:cNvSpPr>
          <p:nvPr>
            <p:ph type="body" sz="quarter" idx="17" hasCustomPrompt="1"/>
          </p:nvPr>
        </p:nvSpPr>
        <p:spPr>
          <a:xfrm>
            <a:off x="2493649" y="7167104"/>
            <a:ext cx="13298280" cy="773203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defRPr sz="32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1708822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0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No Contents - 2 Column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 hasCustomPrompt="1"/>
          </p:nvPr>
        </p:nvSpPr>
        <p:spPr>
          <a:xfrm>
            <a:off x="637261" y="192950"/>
            <a:ext cx="16741860" cy="1125125"/>
          </a:xfrm>
        </p:spPr>
        <p:txBody>
          <a:bodyPr/>
          <a:lstStyle>
            <a:lvl1pPr>
              <a:defRPr spc="1500" baseline="0"/>
            </a:lvl1pPr>
          </a:lstStyle>
          <a:p>
            <a:r>
              <a:rPr lang="en-US" altLang="ja-JP" dirty="0" smtClean="0"/>
              <a:t>SLIDE TITLE HERE</a:t>
            </a:r>
            <a:endParaRPr kumimoji="1" lang="ja-JP" altLang="en-US" dirty="0"/>
          </a:p>
        </p:txBody>
      </p: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>
          <a:xfrm>
            <a:off x="9413236" y="9591367"/>
            <a:ext cx="7776864" cy="547688"/>
          </a:xfrm>
        </p:spPr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  <a:alpha val="70000"/>
                  </a:prstClr>
                </a:solidFill>
              </a:rPr>
              <a:t>The Power of PowerPoint | thepopp.com</a:t>
            </a:r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>
          <a:xfrm>
            <a:off x="17371930" y="9591367"/>
            <a:ext cx="907291" cy="547688"/>
          </a:xfrm>
        </p:spPr>
        <p:txBody>
          <a:bodyPr/>
          <a:lstStyle/>
          <a:p>
            <a:fld id="{387164BF-D67A-46C0-81D2-5BAF67C00C80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  <p:sp>
        <p:nvSpPr>
          <p:cNvPr id="7" name="テキスト プレースホルダー 11"/>
          <p:cNvSpPr>
            <a:spLocks noGrp="1"/>
          </p:cNvSpPr>
          <p:nvPr>
            <p:ph type="body" sz="quarter" idx="16" hasCustomPrompt="1"/>
          </p:nvPr>
        </p:nvSpPr>
        <p:spPr>
          <a:xfrm>
            <a:off x="998488" y="7798795"/>
            <a:ext cx="7762453" cy="1350150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8" name="テキスト プレースホルダー 11"/>
          <p:cNvSpPr>
            <a:spLocks noGrp="1"/>
          </p:cNvSpPr>
          <p:nvPr>
            <p:ph type="body" sz="quarter" idx="17" hasCustomPrompt="1"/>
          </p:nvPr>
        </p:nvSpPr>
        <p:spPr>
          <a:xfrm>
            <a:off x="998488" y="7167104"/>
            <a:ext cx="7762453" cy="773203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32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9" name="テキスト プレースホルダー 11"/>
          <p:cNvSpPr>
            <a:spLocks noGrp="1"/>
          </p:cNvSpPr>
          <p:nvPr>
            <p:ph type="body" sz="quarter" idx="18" hasCustomPrompt="1"/>
          </p:nvPr>
        </p:nvSpPr>
        <p:spPr>
          <a:xfrm>
            <a:off x="9491699" y="7790558"/>
            <a:ext cx="7762453" cy="1350150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0" name="テキスト プレースホルダー 11"/>
          <p:cNvSpPr>
            <a:spLocks noGrp="1"/>
          </p:cNvSpPr>
          <p:nvPr>
            <p:ph type="body" sz="quarter" idx="19" hasCustomPrompt="1"/>
          </p:nvPr>
        </p:nvSpPr>
        <p:spPr>
          <a:xfrm>
            <a:off x="9491699" y="7158867"/>
            <a:ext cx="7762453" cy="773203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32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68940933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0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No Contents - 2 Columns - Righ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 hasCustomPrompt="1"/>
          </p:nvPr>
        </p:nvSpPr>
        <p:spPr>
          <a:xfrm>
            <a:off x="637261" y="192950"/>
            <a:ext cx="16741860" cy="1125125"/>
          </a:xfrm>
        </p:spPr>
        <p:txBody>
          <a:bodyPr/>
          <a:lstStyle>
            <a:lvl1pPr>
              <a:defRPr spc="1500" baseline="0"/>
            </a:lvl1pPr>
          </a:lstStyle>
          <a:p>
            <a:r>
              <a:rPr lang="en-US" altLang="ja-JP" dirty="0" smtClean="0"/>
              <a:t>SLIDE TITLE HERE</a:t>
            </a:r>
            <a:endParaRPr kumimoji="1" lang="ja-JP" altLang="en-US" dirty="0"/>
          </a:p>
        </p:txBody>
      </p: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>
          <a:xfrm>
            <a:off x="9413236" y="9591367"/>
            <a:ext cx="7776864" cy="547688"/>
          </a:xfrm>
        </p:spPr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  <a:alpha val="70000"/>
                  </a:prstClr>
                </a:solidFill>
              </a:rPr>
              <a:t>The Power of PowerPoint | thepopp.com</a:t>
            </a:r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>
          <a:xfrm>
            <a:off x="17371930" y="9591367"/>
            <a:ext cx="907291" cy="547688"/>
          </a:xfrm>
        </p:spPr>
        <p:txBody>
          <a:bodyPr/>
          <a:lstStyle/>
          <a:p>
            <a:fld id="{387164BF-D67A-46C0-81D2-5BAF67C00C80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  <p:sp>
        <p:nvSpPr>
          <p:cNvPr id="7" name="テキスト プレースホルダー 11"/>
          <p:cNvSpPr>
            <a:spLocks noGrp="1"/>
          </p:cNvSpPr>
          <p:nvPr>
            <p:ph type="body" sz="quarter" idx="16" hasCustomPrompt="1"/>
          </p:nvPr>
        </p:nvSpPr>
        <p:spPr>
          <a:xfrm>
            <a:off x="9491699" y="6540276"/>
            <a:ext cx="7762453" cy="2068609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8" name="テキスト プレースホルダー 11"/>
          <p:cNvSpPr>
            <a:spLocks noGrp="1"/>
          </p:cNvSpPr>
          <p:nvPr>
            <p:ph type="body" sz="quarter" idx="17" hasCustomPrompt="1"/>
          </p:nvPr>
        </p:nvSpPr>
        <p:spPr>
          <a:xfrm>
            <a:off x="9491699" y="5908586"/>
            <a:ext cx="7762453" cy="773203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32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9" name="テキスト プレースホルダー 11"/>
          <p:cNvSpPr>
            <a:spLocks noGrp="1"/>
          </p:cNvSpPr>
          <p:nvPr>
            <p:ph type="body" sz="quarter" idx="18" hasCustomPrompt="1"/>
          </p:nvPr>
        </p:nvSpPr>
        <p:spPr>
          <a:xfrm>
            <a:off x="9491699" y="3209905"/>
            <a:ext cx="7762453" cy="2068609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0" name="テキスト プレースホルダー 11"/>
          <p:cNvSpPr>
            <a:spLocks noGrp="1"/>
          </p:cNvSpPr>
          <p:nvPr>
            <p:ph type="body" sz="quarter" idx="19" hasCustomPrompt="1"/>
          </p:nvPr>
        </p:nvSpPr>
        <p:spPr>
          <a:xfrm>
            <a:off x="9491699" y="2578215"/>
            <a:ext cx="7762453" cy="773203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32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5922439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0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No Conten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 hasCustomPrompt="1"/>
          </p:nvPr>
        </p:nvSpPr>
        <p:spPr>
          <a:xfrm>
            <a:off x="637261" y="192950"/>
            <a:ext cx="16741860" cy="1125125"/>
          </a:xfrm>
        </p:spPr>
        <p:txBody>
          <a:bodyPr/>
          <a:lstStyle>
            <a:lvl1pPr>
              <a:defRPr spc="1500" baseline="0"/>
            </a:lvl1pPr>
          </a:lstStyle>
          <a:p>
            <a:r>
              <a:rPr lang="en-US" altLang="ja-JP" dirty="0" smtClean="0"/>
              <a:t>SLIDE TITLE HERE</a:t>
            </a:r>
            <a:endParaRPr kumimoji="1" lang="ja-JP" altLang="en-US" dirty="0"/>
          </a:p>
        </p:txBody>
      </p: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>
          <a:xfrm>
            <a:off x="9413236" y="9591367"/>
            <a:ext cx="7776864" cy="547688"/>
          </a:xfrm>
        </p:spPr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  <a:alpha val="70000"/>
                  </a:prstClr>
                </a:solidFill>
              </a:rPr>
              <a:t>The Power of PowerPoint | thepopp.com</a:t>
            </a:r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>
          <a:xfrm>
            <a:off x="17371930" y="9591367"/>
            <a:ext cx="907291" cy="547688"/>
          </a:xfrm>
        </p:spPr>
        <p:txBody>
          <a:bodyPr/>
          <a:lstStyle/>
          <a:p>
            <a:fld id="{387164BF-D67A-46C0-81D2-5BAF67C00C80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8776763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0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All Devic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正方形/長方形 15"/>
          <p:cNvSpPr/>
          <p:nvPr userDrawn="1"/>
        </p:nvSpPr>
        <p:spPr>
          <a:xfrm>
            <a:off x="0" y="6043600"/>
            <a:ext cx="18286413" cy="207023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 smtClean="0">
                <a:solidFill>
                  <a:prstClr val="white">
                    <a:lumMod val="50000"/>
                    <a:alpha val="70000"/>
                  </a:prstClr>
                </a:solidFill>
              </a:rPr>
              <a:t>The Power of PowerPoint | thepopp.com</a:t>
            </a:r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87164BF-D67A-46C0-81D2-5BAF67C00C80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  <p:pic>
        <p:nvPicPr>
          <p:cNvPr id="5" name="図 4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667076" y="462980"/>
            <a:ext cx="7911618" cy="6409096"/>
          </a:xfrm>
          <a:prstGeom prst="rect">
            <a:avLst/>
          </a:prstGeom>
        </p:spPr>
      </p:pic>
      <p:pic>
        <p:nvPicPr>
          <p:cNvPr id="6" name="図 5"/>
          <p:cNvPicPr>
            <a:picLocks noChangeAspect="1"/>
          </p:cNvPicPr>
          <p:nvPr userDrawn="1"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468231" y="1425361"/>
            <a:ext cx="3830770" cy="5446715"/>
          </a:xfrm>
          <a:prstGeom prst="rect">
            <a:avLst/>
          </a:prstGeom>
        </p:spPr>
      </p:pic>
      <p:pic>
        <p:nvPicPr>
          <p:cNvPr id="7" name="図 6"/>
          <p:cNvPicPr>
            <a:picLocks noChangeAspect="1"/>
          </p:cNvPicPr>
          <p:nvPr userDrawn="1"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695226" y="2706412"/>
            <a:ext cx="2044962" cy="4165664"/>
          </a:xfrm>
          <a:prstGeom prst="rect">
            <a:avLst/>
          </a:prstGeom>
        </p:spPr>
      </p:pic>
      <p:sp>
        <p:nvSpPr>
          <p:cNvPr id="9" name="図プレースホルダー 8"/>
          <p:cNvSpPr>
            <a:spLocks noGrp="1"/>
          </p:cNvSpPr>
          <p:nvPr>
            <p:ph type="pic" sz="quarter" idx="12" hasCustomPrompt="1"/>
          </p:nvPr>
        </p:nvSpPr>
        <p:spPr>
          <a:xfrm>
            <a:off x="2862839" y="3236669"/>
            <a:ext cx="1709737" cy="3105150"/>
          </a:xfrm>
        </p:spPr>
        <p:txBody>
          <a:bodyPr/>
          <a:lstStyle>
            <a:lvl1pPr>
              <a:defRPr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/>
          </a:p>
        </p:txBody>
      </p:sp>
      <p:sp>
        <p:nvSpPr>
          <p:cNvPr id="10" name="図プレースホルダー 8"/>
          <p:cNvSpPr>
            <a:spLocks noGrp="1"/>
          </p:cNvSpPr>
          <p:nvPr>
            <p:ph type="pic" sz="quarter" idx="13" hasCustomPrompt="1"/>
          </p:nvPr>
        </p:nvSpPr>
        <p:spPr>
          <a:xfrm>
            <a:off x="4957741" y="733010"/>
            <a:ext cx="7335815" cy="4056234"/>
          </a:xfrm>
        </p:spPr>
        <p:txBody>
          <a:bodyPr/>
          <a:lstStyle>
            <a:lvl1pPr>
              <a:defRPr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/>
          </a:p>
        </p:txBody>
      </p:sp>
      <p:sp>
        <p:nvSpPr>
          <p:cNvPr id="11" name="図プレースホルダー 8"/>
          <p:cNvSpPr>
            <a:spLocks noGrp="1"/>
          </p:cNvSpPr>
          <p:nvPr>
            <p:ph type="pic" sz="quarter" idx="14" hasCustomPrompt="1"/>
          </p:nvPr>
        </p:nvSpPr>
        <p:spPr>
          <a:xfrm>
            <a:off x="12743606" y="1948145"/>
            <a:ext cx="3285365" cy="4410490"/>
          </a:xfrm>
        </p:spPr>
        <p:txBody>
          <a:bodyPr/>
          <a:lstStyle>
            <a:lvl1pPr>
              <a:defRPr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/>
          </a:p>
        </p:txBody>
      </p:sp>
      <p:sp>
        <p:nvSpPr>
          <p:cNvPr id="13" name="テキスト プレースホルダー 11"/>
          <p:cNvSpPr>
            <a:spLocks noGrp="1"/>
          </p:cNvSpPr>
          <p:nvPr>
            <p:ph type="body" sz="quarter" idx="15" hasCustomPrompt="1"/>
          </p:nvPr>
        </p:nvSpPr>
        <p:spPr>
          <a:xfrm>
            <a:off x="2048729" y="6980806"/>
            <a:ext cx="14188955" cy="1088019"/>
          </a:xfrm>
        </p:spPr>
        <p:txBody>
          <a:bodyPr anchor="b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5400" spc="600" baseline="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4" name="テキスト プレースホルダー 11"/>
          <p:cNvSpPr>
            <a:spLocks noGrp="1"/>
          </p:cNvSpPr>
          <p:nvPr>
            <p:ph type="body" sz="quarter" idx="20" hasCustomPrompt="1"/>
          </p:nvPr>
        </p:nvSpPr>
        <p:spPr>
          <a:xfrm>
            <a:off x="1514859" y="8248845"/>
            <a:ext cx="15256695" cy="1170130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defRPr sz="24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17097485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0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14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4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000"/>
                            </p:stCondLst>
                            <p:childTnLst>
                              <p:par>
                                <p:cTn id="19" presetID="14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1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4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1500"/>
                            </p:stCondLst>
                            <p:childTnLst>
                              <p:par>
                                <p:cTn id="26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8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2000"/>
                            </p:stCondLst>
                            <p:childTnLst>
                              <p:par>
                                <p:cTn id="30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50"/>
                            </p:stCondLst>
                            <p:childTnLst>
                              <p:par>
                                <p:cTn id="35" presetID="2" presetClass="entr" presetSubtype="4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 animBg="1"/>
      <p:bldP spid="9" grpId="0"/>
      <p:bldP spid="10" grpId="0"/>
      <p:bldP spid="11" grpId="0"/>
      <p:bldP spid="13" grpId="0">
        <p:tmplLst>
          <p:tmpl>
            <p:tnLst>
              <p:par>
                <p:cTn presetID="2" presetClass="entr" presetSubtype="8" decel="100000" fill="hold" nodeType="afterEffect">
                  <p:stCondLst>
                    <p:cond delay="0"/>
                  </p:stCondLst>
                  <p:iterate type="wd">
                    <p:tmPct val="10000"/>
                  </p:iterate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4" grpId="0">
        <p:tmplLst>
          <p:tmpl>
            <p:tnLst>
              <p:par>
                <p:cTn presetID="2" presetClass="entr" presetSubtype="4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No Contents - 1 Colum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 hasCustomPrompt="1"/>
          </p:nvPr>
        </p:nvSpPr>
        <p:spPr>
          <a:xfrm>
            <a:off x="637261" y="192950"/>
            <a:ext cx="16741860" cy="1125125"/>
          </a:xfrm>
        </p:spPr>
        <p:txBody>
          <a:bodyPr/>
          <a:lstStyle>
            <a:lvl1pPr>
              <a:defRPr spc="1500" baseline="0"/>
            </a:lvl1pPr>
          </a:lstStyle>
          <a:p>
            <a:r>
              <a:rPr lang="en-US" altLang="ja-JP" dirty="0" smtClean="0"/>
              <a:t>SLIDE TITLE HERE</a:t>
            </a:r>
            <a:endParaRPr kumimoji="1" lang="ja-JP" altLang="en-US" dirty="0"/>
          </a:p>
        </p:txBody>
      </p: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>
          <a:xfrm>
            <a:off x="9413236" y="9591367"/>
            <a:ext cx="7776864" cy="547688"/>
          </a:xfrm>
        </p:spPr>
        <p:txBody>
          <a:bodyPr/>
          <a:lstStyle/>
          <a:p>
            <a:r>
              <a:rPr lang="en-US" smtClean="0"/>
              <a:t>The Power of PowerPoint | thepopp.com</a:t>
            </a:r>
            <a:endParaRPr lang="en-US" dirty="0"/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>
          <a:xfrm>
            <a:off x="17371930" y="9591367"/>
            <a:ext cx="907291" cy="547688"/>
          </a:xfrm>
        </p:spPr>
        <p:txBody>
          <a:bodyPr/>
          <a:lstStyle/>
          <a:p>
            <a:fld id="{387164BF-D67A-46C0-81D2-5BAF67C00C80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7" name="テキスト プレースホルダー 11"/>
          <p:cNvSpPr>
            <a:spLocks noGrp="1"/>
          </p:cNvSpPr>
          <p:nvPr>
            <p:ph type="body" sz="quarter" idx="16" hasCustomPrompt="1"/>
          </p:nvPr>
        </p:nvSpPr>
        <p:spPr>
          <a:xfrm>
            <a:off x="2493649" y="7843800"/>
            <a:ext cx="13298280" cy="1350150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8" name="テキスト プレースホルダー 11"/>
          <p:cNvSpPr>
            <a:spLocks noGrp="1"/>
          </p:cNvSpPr>
          <p:nvPr>
            <p:ph type="body" sz="quarter" idx="17" hasCustomPrompt="1"/>
          </p:nvPr>
        </p:nvSpPr>
        <p:spPr>
          <a:xfrm>
            <a:off x="2493649" y="7167104"/>
            <a:ext cx="13298280" cy="773203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defRPr sz="32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1708822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No Contents - 2 Column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 hasCustomPrompt="1"/>
          </p:nvPr>
        </p:nvSpPr>
        <p:spPr>
          <a:xfrm>
            <a:off x="637261" y="192950"/>
            <a:ext cx="16741860" cy="1125125"/>
          </a:xfrm>
        </p:spPr>
        <p:txBody>
          <a:bodyPr/>
          <a:lstStyle>
            <a:lvl1pPr>
              <a:defRPr spc="1500" baseline="0"/>
            </a:lvl1pPr>
          </a:lstStyle>
          <a:p>
            <a:r>
              <a:rPr lang="en-US" altLang="ja-JP" dirty="0" smtClean="0"/>
              <a:t>SLIDE TITLE HERE</a:t>
            </a:r>
            <a:endParaRPr kumimoji="1" lang="ja-JP" altLang="en-US" dirty="0"/>
          </a:p>
        </p:txBody>
      </p: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>
          <a:xfrm>
            <a:off x="9413236" y="9591367"/>
            <a:ext cx="7776864" cy="547688"/>
          </a:xfrm>
        </p:spPr>
        <p:txBody>
          <a:bodyPr/>
          <a:lstStyle/>
          <a:p>
            <a:r>
              <a:rPr lang="en-US" smtClean="0"/>
              <a:t>The Power of PowerPoint | thepopp.com</a:t>
            </a:r>
            <a:endParaRPr lang="en-US" dirty="0"/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>
          <a:xfrm>
            <a:off x="17371930" y="9591367"/>
            <a:ext cx="907291" cy="547688"/>
          </a:xfrm>
        </p:spPr>
        <p:txBody>
          <a:bodyPr/>
          <a:lstStyle/>
          <a:p>
            <a:fld id="{387164BF-D67A-46C0-81D2-5BAF67C00C80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7" name="テキスト プレースホルダー 11"/>
          <p:cNvSpPr>
            <a:spLocks noGrp="1"/>
          </p:cNvSpPr>
          <p:nvPr>
            <p:ph type="body" sz="quarter" idx="16" hasCustomPrompt="1"/>
          </p:nvPr>
        </p:nvSpPr>
        <p:spPr>
          <a:xfrm>
            <a:off x="998488" y="7798795"/>
            <a:ext cx="7762453" cy="1350150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8" name="テキスト プレースホルダー 11"/>
          <p:cNvSpPr>
            <a:spLocks noGrp="1"/>
          </p:cNvSpPr>
          <p:nvPr>
            <p:ph type="body" sz="quarter" idx="17" hasCustomPrompt="1"/>
          </p:nvPr>
        </p:nvSpPr>
        <p:spPr>
          <a:xfrm>
            <a:off x="998488" y="7167104"/>
            <a:ext cx="7762453" cy="773203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32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9" name="テキスト プレースホルダー 11"/>
          <p:cNvSpPr>
            <a:spLocks noGrp="1"/>
          </p:cNvSpPr>
          <p:nvPr>
            <p:ph type="body" sz="quarter" idx="18" hasCustomPrompt="1"/>
          </p:nvPr>
        </p:nvSpPr>
        <p:spPr>
          <a:xfrm>
            <a:off x="9491699" y="7790558"/>
            <a:ext cx="7762453" cy="1350150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0" name="テキスト プレースホルダー 11"/>
          <p:cNvSpPr>
            <a:spLocks noGrp="1"/>
          </p:cNvSpPr>
          <p:nvPr>
            <p:ph type="body" sz="quarter" idx="19" hasCustomPrompt="1"/>
          </p:nvPr>
        </p:nvSpPr>
        <p:spPr>
          <a:xfrm>
            <a:off x="9491699" y="7158867"/>
            <a:ext cx="7762453" cy="773203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32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68940933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No Contents - 2 Columns - Righ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 hasCustomPrompt="1"/>
          </p:nvPr>
        </p:nvSpPr>
        <p:spPr>
          <a:xfrm>
            <a:off x="637261" y="192950"/>
            <a:ext cx="16741860" cy="1125125"/>
          </a:xfrm>
        </p:spPr>
        <p:txBody>
          <a:bodyPr/>
          <a:lstStyle>
            <a:lvl1pPr>
              <a:defRPr spc="1500" baseline="0"/>
            </a:lvl1pPr>
          </a:lstStyle>
          <a:p>
            <a:r>
              <a:rPr lang="en-US" altLang="ja-JP" dirty="0" smtClean="0"/>
              <a:t>SLIDE TITLE HERE</a:t>
            </a:r>
            <a:endParaRPr kumimoji="1" lang="ja-JP" altLang="en-US" dirty="0"/>
          </a:p>
        </p:txBody>
      </p: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>
          <a:xfrm>
            <a:off x="9413236" y="9591367"/>
            <a:ext cx="7776864" cy="547688"/>
          </a:xfrm>
        </p:spPr>
        <p:txBody>
          <a:bodyPr/>
          <a:lstStyle/>
          <a:p>
            <a:r>
              <a:rPr lang="en-US" smtClean="0"/>
              <a:t>The Power of PowerPoint | thepopp.com</a:t>
            </a:r>
            <a:endParaRPr lang="en-US" dirty="0"/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>
          <a:xfrm>
            <a:off x="17371930" y="9591367"/>
            <a:ext cx="907291" cy="547688"/>
          </a:xfrm>
        </p:spPr>
        <p:txBody>
          <a:bodyPr/>
          <a:lstStyle/>
          <a:p>
            <a:fld id="{387164BF-D67A-46C0-81D2-5BAF67C00C80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7" name="テキスト プレースホルダー 11"/>
          <p:cNvSpPr>
            <a:spLocks noGrp="1"/>
          </p:cNvSpPr>
          <p:nvPr>
            <p:ph type="body" sz="quarter" idx="16" hasCustomPrompt="1"/>
          </p:nvPr>
        </p:nvSpPr>
        <p:spPr>
          <a:xfrm>
            <a:off x="9491699" y="6540276"/>
            <a:ext cx="7762453" cy="2068609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8" name="テキスト プレースホルダー 11"/>
          <p:cNvSpPr>
            <a:spLocks noGrp="1"/>
          </p:cNvSpPr>
          <p:nvPr>
            <p:ph type="body" sz="quarter" idx="17" hasCustomPrompt="1"/>
          </p:nvPr>
        </p:nvSpPr>
        <p:spPr>
          <a:xfrm>
            <a:off x="9491699" y="5908586"/>
            <a:ext cx="7762453" cy="773203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32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9" name="テキスト プレースホルダー 11"/>
          <p:cNvSpPr>
            <a:spLocks noGrp="1"/>
          </p:cNvSpPr>
          <p:nvPr>
            <p:ph type="body" sz="quarter" idx="18" hasCustomPrompt="1"/>
          </p:nvPr>
        </p:nvSpPr>
        <p:spPr>
          <a:xfrm>
            <a:off x="9491699" y="3209905"/>
            <a:ext cx="7762453" cy="2068609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0" name="テキスト プレースホルダー 11"/>
          <p:cNvSpPr>
            <a:spLocks noGrp="1"/>
          </p:cNvSpPr>
          <p:nvPr>
            <p:ph type="body" sz="quarter" idx="19" hasCustomPrompt="1"/>
          </p:nvPr>
        </p:nvSpPr>
        <p:spPr>
          <a:xfrm>
            <a:off x="9491699" y="2578215"/>
            <a:ext cx="7762453" cy="773203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32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5922439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No Conten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 hasCustomPrompt="1"/>
          </p:nvPr>
        </p:nvSpPr>
        <p:spPr>
          <a:xfrm>
            <a:off x="637261" y="192950"/>
            <a:ext cx="16741860" cy="1125125"/>
          </a:xfrm>
        </p:spPr>
        <p:txBody>
          <a:bodyPr/>
          <a:lstStyle>
            <a:lvl1pPr>
              <a:defRPr spc="1500" baseline="0"/>
            </a:lvl1pPr>
          </a:lstStyle>
          <a:p>
            <a:r>
              <a:rPr lang="en-US" altLang="ja-JP" dirty="0" smtClean="0"/>
              <a:t>SLIDE TITLE HERE</a:t>
            </a:r>
            <a:endParaRPr kumimoji="1" lang="ja-JP" altLang="en-US" dirty="0"/>
          </a:p>
        </p:txBody>
      </p: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>
          <a:xfrm>
            <a:off x="9413236" y="9591367"/>
            <a:ext cx="7776864" cy="547688"/>
          </a:xfrm>
        </p:spPr>
        <p:txBody>
          <a:bodyPr/>
          <a:lstStyle/>
          <a:p>
            <a:r>
              <a:rPr lang="en-US" smtClean="0"/>
              <a:t>The Power of PowerPoint | thepopp.com</a:t>
            </a:r>
            <a:endParaRPr lang="en-US" dirty="0"/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>
          <a:xfrm>
            <a:off x="17371930" y="9591367"/>
            <a:ext cx="907291" cy="547688"/>
          </a:xfrm>
        </p:spPr>
        <p:txBody>
          <a:bodyPr/>
          <a:lstStyle/>
          <a:p>
            <a:fld id="{387164BF-D67A-46C0-81D2-5BAF67C00C80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18776763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Welcom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 hasCustomPrompt="1"/>
          </p:nvPr>
        </p:nvSpPr>
        <p:spPr>
          <a:xfrm>
            <a:off x="862286" y="2758235"/>
            <a:ext cx="16741860" cy="1664619"/>
          </a:xfrm>
          <a:prstGeom prst="rect">
            <a:avLst/>
          </a:prstGeom>
        </p:spPr>
        <p:txBody>
          <a:bodyPr anchor="b"/>
          <a:lstStyle>
            <a:lvl1pPr algn="ctr">
              <a:defRPr sz="9600" spc="1500" baseline="0"/>
            </a:lvl1pPr>
          </a:lstStyle>
          <a:p>
            <a:r>
              <a:rPr lang="en-US" altLang="ja-JP" dirty="0" smtClean="0"/>
              <a:t>SLIDE TITLE HERE</a:t>
            </a:r>
            <a:endParaRPr kumimoji="1" lang="ja-JP" altLang="en-US" dirty="0"/>
          </a:p>
        </p:txBody>
      </p: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>
          <a:xfrm>
            <a:off x="9413236" y="9591367"/>
            <a:ext cx="7776864" cy="547688"/>
          </a:xfrm>
        </p:spPr>
        <p:txBody>
          <a:bodyPr/>
          <a:lstStyle/>
          <a:p>
            <a:r>
              <a:rPr lang="en-US" smtClean="0"/>
              <a:t>The Power of PowerPoint | thepopp.com</a:t>
            </a:r>
            <a:endParaRPr lang="en-US" dirty="0"/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>
          <a:xfrm>
            <a:off x="17371930" y="9591367"/>
            <a:ext cx="907291" cy="547688"/>
          </a:xfrm>
        </p:spPr>
        <p:txBody>
          <a:bodyPr/>
          <a:lstStyle/>
          <a:p>
            <a:fld id="{387164BF-D67A-46C0-81D2-5BAF67C00C80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5" name="テキスト プレースホルダー 11"/>
          <p:cNvSpPr>
            <a:spLocks noGrp="1"/>
          </p:cNvSpPr>
          <p:nvPr>
            <p:ph type="body" sz="quarter" idx="14" hasCustomPrompt="1"/>
          </p:nvPr>
        </p:nvSpPr>
        <p:spPr>
          <a:xfrm>
            <a:off x="1114314" y="4288405"/>
            <a:ext cx="16057784" cy="900100"/>
          </a:xfrm>
        </p:spPr>
        <p:txBody>
          <a:bodyPr anchor="t">
            <a:noAutofit/>
          </a:bodyPr>
          <a:lstStyle>
            <a:lvl1pPr algn="ctr">
              <a:defRPr sz="40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6" name="テキスト プレースホルダー 11"/>
          <p:cNvSpPr>
            <a:spLocks noGrp="1"/>
          </p:cNvSpPr>
          <p:nvPr>
            <p:ph type="body" sz="quarter" idx="15" hasCustomPrompt="1"/>
          </p:nvPr>
        </p:nvSpPr>
        <p:spPr>
          <a:xfrm>
            <a:off x="2104424" y="6133610"/>
            <a:ext cx="14077564" cy="2475275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defRPr sz="24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cxnSp>
        <p:nvCxnSpPr>
          <p:cNvPr id="10" name="直線コネクタ 9"/>
          <p:cNvCxnSpPr/>
          <p:nvPr userDrawn="1"/>
        </p:nvCxnSpPr>
        <p:spPr>
          <a:xfrm>
            <a:off x="2623107" y="5638555"/>
            <a:ext cx="13040199" cy="0"/>
          </a:xfrm>
          <a:prstGeom prst="line">
            <a:avLst/>
          </a:prstGeom>
          <a:ln w="12700">
            <a:solidFill>
              <a:schemeClr val="accent1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25891779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9" decel="100000" fill="hold" grpId="0" nodeType="after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2" decel="100000" fill="hold" grpId="0" nodeType="withEffect">
                                  <p:stCondLst>
                                    <p:cond delay="25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800"/>
                            </p:stCondLst>
                            <p:childTnLst>
                              <p:par>
                                <p:cTn id="14" presetID="16" presetClass="entr" presetSubtype="37" fill="hold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6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550"/>
                            </p:stCondLst>
                            <p:childTnLst>
                              <p:par>
                                <p:cTn id="18" presetID="2" presetClass="entr" presetSubtype="4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5" grpId="0" build="p">
        <p:tmplLst>
          <p:tmpl lvl="1">
            <p:tnLst>
              <p:par>
                <p:cTn presetID="2" presetClass="entr" presetSubtype="2" decel="100000" fill="hold" nodeType="withEffect">
                  <p:stCondLst>
                    <p:cond delay="250"/>
                  </p:stCondLst>
                  <p:iterate type="wd">
                    <p:tmPct val="10000"/>
                  </p:iterate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6" grpId="0">
        <p:tmplLst>
          <p:tmpl>
            <p:tnLst>
              <p:par>
                <p:cTn presetID="2" presetClass="entr" presetSubtype="4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resen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 smtClean="0"/>
              <a:t>The Power of PowerPoint | thepopp.com</a:t>
            </a:r>
            <a:endParaRPr lang="en-US" dirty="0"/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87164BF-D67A-46C0-81D2-5BAF67C00C80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5" name="円/楕円 4"/>
          <p:cNvSpPr/>
          <p:nvPr userDrawn="1"/>
        </p:nvSpPr>
        <p:spPr>
          <a:xfrm>
            <a:off x="772276" y="2173170"/>
            <a:ext cx="5809079" cy="5809583"/>
          </a:xfrm>
          <a:prstGeom prst="ellipse">
            <a:avLst/>
          </a:prstGeom>
          <a:solidFill>
            <a:schemeClr val="accent1">
              <a:lumMod val="20000"/>
              <a:lumOff val="80000"/>
              <a:alpha val="14000"/>
            </a:schemeClr>
          </a:solidFill>
          <a:ln w="12700">
            <a:solidFill>
              <a:schemeClr val="accent1"/>
            </a:solidFill>
            <a:prstDash val="dash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 sz="2400" dirty="0" smtClean="0">
              <a:solidFill>
                <a:schemeClr val="tx1"/>
              </a:solidFill>
              <a:latin typeface="+mj-lt"/>
            </a:endParaRPr>
          </a:p>
        </p:txBody>
      </p:sp>
      <p:sp>
        <p:nvSpPr>
          <p:cNvPr id="6" name="図プレースホルダー 9"/>
          <p:cNvSpPr>
            <a:spLocks noGrp="1"/>
          </p:cNvSpPr>
          <p:nvPr>
            <p:ph type="pic" sz="quarter" idx="12" hasCustomPrompt="1"/>
          </p:nvPr>
        </p:nvSpPr>
        <p:spPr>
          <a:xfrm>
            <a:off x="963207" y="2364118"/>
            <a:ext cx="5427217" cy="5427687"/>
          </a:xfrm>
          <a:prstGeom prst="ellipse">
            <a:avLst/>
          </a:prstGeom>
        </p:spPr>
        <p:txBody>
          <a:bodyPr/>
          <a:lstStyle>
            <a:lvl1pPr>
              <a:defRPr/>
            </a:lvl1pPr>
          </a:lstStyle>
          <a:p>
            <a:r>
              <a:rPr kumimoji="1" lang="en-US" altLang="ja-JP" dirty="0" smtClean="0"/>
              <a:t>Add Image</a:t>
            </a:r>
            <a:endParaRPr kumimoji="1" lang="ja-JP" altLang="en-US" dirty="0"/>
          </a:p>
        </p:txBody>
      </p:sp>
      <p:sp>
        <p:nvSpPr>
          <p:cNvPr id="7" name="タイトル 1"/>
          <p:cNvSpPr>
            <a:spLocks noGrp="1"/>
          </p:cNvSpPr>
          <p:nvPr>
            <p:ph type="title" hasCustomPrompt="1"/>
          </p:nvPr>
        </p:nvSpPr>
        <p:spPr>
          <a:xfrm>
            <a:off x="7117981" y="1768125"/>
            <a:ext cx="10351150" cy="1191125"/>
          </a:xfrm>
          <a:prstGeom prst="rect">
            <a:avLst/>
          </a:prstGeom>
        </p:spPr>
        <p:txBody>
          <a:bodyPr anchor="b"/>
          <a:lstStyle>
            <a:lvl1pPr algn="l">
              <a:defRPr sz="5400" spc="1500" baseline="0"/>
            </a:lvl1pPr>
          </a:lstStyle>
          <a:p>
            <a:r>
              <a:rPr lang="en-US" altLang="ja-JP" dirty="0" smtClean="0"/>
              <a:t>NAME HERE</a:t>
            </a:r>
            <a:endParaRPr kumimoji="1" lang="ja-JP" altLang="en-US" dirty="0"/>
          </a:p>
        </p:txBody>
      </p:sp>
      <p:sp>
        <p:nvSpPr>
          <p:cNvPr id="8" name="テキスト プレースホルダー 11"/>
          <p:cNvSpPr>
            <a:spLocks noGrp="1"/>
          </p:cNvSpPr>
          <p:nvPr>
            <p:ph type="body" sz="quarter" idx="15" hasCustomPrompt="1"/>
          </p:nvPr>
        </p:nvSpPr>
        <p:spPr>
          <a:xfrm>
            <a:off x="7072976" y="2983261"/>
            <a:ext cx="10351150" cy="2565284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29101908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49" presetClass="entr" presetSubtype="0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500"/>
                            </p:stCondLst>
                            <p:childTnLst>
                              <p:par>
                                <p:cTn id="18" presetID="2" presetClass="entr" presetSubtype="2" decel="100000" fill="hold" grpId="0" nodeType="after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2" presetClass="entr" presetSubtype="2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6" grpId="0"/>
      <p:bldP spid="7" grpId="0"/>
      <p:bldP spid="8" grpId="0"/>
    </p:bldLst>
  </p:timing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resenter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正方形/長方形 13"/>
          <p:cNvSpPr/>
          <p:nvPr userDrawn="1"/>
        </p:nvSpPr>
        <p:spPr>
          <a:xfrm>
            <a:off x="0" y="0"/>
            <a:ext cx="3676815" cy="10287000"/>
          </a:xfrm>
          <a:prstGeom prst="rect">
            <a:avLst/>
          </a:prstGeom>
          <a:solidFill>
            <a:schemeClr val="accent1"/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/>
          </a:p>
        </p:txBody>
      </p: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 smtClean="0"/>
              <a:t>The Power of PowerPoint | thepopp.com</a:t>
            </a:r>
            <a:endParaRPr lang="en-US" dirty="0"/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87164BF-D67A-46C0-81D2-5BAF67C00C80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5" name="円/楕円 4"/>
          <p:cNvSpPr/>
          <p:nvPr userDrawn="1"/>
        </p:nvSpPr>
        <p:spPr>
          <a:xfrm>
            <a:off x="772276" y="2173170"/>
            <a:ext cx="5809079" cy="5809583"/>
          </a:xfrm>
          <a:prstGeom prst="ellipse">
            <a:avLst/>
          </a:prstGeom>
          <a:solidFill>
            <a:schemeClr val="accent1">
              <a:lumMod val="20000"/>
              <a:lumOff val="80000"/>
              <a:alpha val="14000"/>
            </a:schemeClr>
          </a:solidFill>
          <a:ln w="12700">
            <a:solidFill>
              <a:schemeClr val="accent1"/>
            </a:solidFill>
            <a:prstDash val="dash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 sz="2400" dirty="0" smtClean="0">
              <a:solidFill>
                <a:schemeClr val="tx1"/>
              </a:solidFill>
              <a:latin typeface="+mj-lt"/>
            </a:endParaRPr>
          </a:p>
        </p:txBody>
      </p:sp>
      <p:sp>
        <p:nvSpPr>
          <p:cNvPr id="6" name="図プレースホルダー 9"/>
          <p:cNvSpPr>
            <a:spLocks noGrp="1"/>
          </p:cNvSpPr>
          <p:nvPr>
            <p:ph type="pic" sz="quarter" idx="12" hasCustomPrompt="1"/>
          </p:nvPr>
        </p:nvSpPr>
        <p:spPr>
          <a:xfrm>
            <a:off x="963207" y="2364118"/>
            <a:ext cx="5427217" cy="5427687"/>
          </a:xfrm>
          <a:prstGeom prst="ellipse">
            <a:avLst/>
          </a:prstGeom>
        </p:spPr>
        <p:txBody>
          <a:bodyPr/>
          <a:lstStyle>
            <a:lvl1pPr>
              <a:defRPr/>
            </a:lvl1pPr>
          </a:lstStyle>
          <a:p>
            <a:r>
              <a:rPr kumimoji="1" lang="en-US" altLang="ja-JP" dirty="0" smtClean="0"/>
              <a:t>Add Image</a:t>
            </a:r>
            <a:endParaRPr kumimoji="1" lang="ja-JP" altLang="en-US" dirty="0"/>
          </a:p>
        </p:txBody>
      </p:sp>
      <p:sp>
        <p:nvSpPr>
          <p:cNvPr id="7" name="タイトル 1"/>
          <p:cNvSpPr>
            <a:spLocks noGrp="1"/>
          </p:cNvSpPr>
          <p:nvPr>
            <p:ph type="title" hasCustomPrompt="1"/>
          </p:nvPr>
        </p:nvSpPr>
        <p:spPr>
          <a:xfrm>
            <a:off x="7117981" y="1543100"/>
            <a:ext cx="10351150" cy="1169564"/>
          </a:xfrm>
          <a:prstGeom prst="rect">
            <a:avLst/>
          </a:prstGeom>
        </p:spPr>
        <p:txBody>
          <a:bodyPr anchor="b"/>
          <a:lstStyle>
            <a:lvl1pPr algn="l">
              <a:defRPr sz="5400" spc="1500" baseline="0"/>
            </a:lvl1pPr>
          </a:lstStyle>
          <a:p>
            <a:r>
              <a:rPr lang="en-US" altLang="ja-JP" dirty="0" smtClean="0"/>
              <a:t>NAME HERE</a:t>
            </a:r>
            <a:endParaRPr kumimoji="1" lang="ja-JP" altLang="en-US" dirty="0"/>
          </a:p>
        </p:txBody>
      </p:sp>
      <p:sp>
        <p:nvSpPr>
          <p:cNvPr id="2" name="ホームベース 1"/>
          <p:cNvSpPr/>
          <p:nvPr userDrawn="1"/>
        </p:nvSpPr>
        <p:spPr>
          <a:xfrm>
            <a:off x="7133339" y="3089335"/>
            <a:ext cx="479695" cy="359473"/>
          </a:xfrm>
          <a:prstGeom prst="homePlate">
            <a:avLst/>
          </a:prstGeom>
          <a:solidFill>
            <a:schemeClr val="accent1"/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" name="テキスト プレースホルダー 11"/>
          <p:cNvSpPr>
            <a:spLocks noGrp="1"/>
          </p:cNvSpPr>
          <p:nvPr>
            <p:ph type="body" sz="quarter" idx="15" hasCustomPrompt="1"/>
          </p:nvPr>
        </p:nvSpPr>
        <p:spPr>
          <a:xfrm>
            <a:off x="7613036" y="3472680"/>
            <a:ext cx="9541060" cy="1035115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0" name="テキスト プレースホルダー 11"/>
          <p:cNvSpPr>
            <a:spLocks noGrp="1"/>
          </p:cNvSpPr>
          <p:nvPr>
            <p:ph type="body" sz="quarter" idx="16" hasCustomPrompt="1"/>
          </p:nvPr>
        </p:nvSpPr>
        <p:spPr>
          <a:xfrm>
            <a:off x="7613036" y="2893250"/>
            <a:ext cx="9541060" cy="773203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3200" spc="300">
                <a:solidFill>
                  <a:schemeClr val="tx2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1" name="ホームベース 10"/>
          <p:cNvSpPr/>
          <p:nvPr userDrawn="1"/>
        </p:nvSpPr>
        <p:spPr>
          <a:xfrm>
            <a:off x="7133339" y="4799525"/>
            <a:ext cx="479695" cy="359473"/>
          </a:xfrm>
          <a:prstGeom prst="homePlate">
            <a:avLst/>
          </a:prstGeom>
          <a:solidFill>
            <a:schemeClr val="accent1"/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" name="テキスト プレースホルダー 11"/>
          <p:cNvSpPr>
            <a:spLocks noGrp="1"/>
          </p:cNvSpPr>
          <p:nvPr>
            <p:ph type="body" sz="quarter" idx="17" hasCustomPrompt="1"/>
          </p:nvPr>
        </p:nvSpPr>
        <p:spPr>
          <a:xfrm>
            <a:off x="7613036" y="5182870"/>
            <a:ext cx="9541060" cy="1035115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3" name="テキスト プレースホルダー 11"/>
          <p:cNvSpPr>
            <a:spLocks noGrp="1"/>
          </p:cNvSpPr>
          <p:nvPr>
            <p:ph type="body" sz="quarter" idx="18" hasCustomPrompt="1"/>
          </p:nvPr>
        </p:nvSpPr>
        <p:spPr>
          <a:xfrm>
            <a:off x="7613036" y="4603440"/>
            <a:ext cx="9541060" cy="773203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3200" spc="300">
                <a:solidFill>
                  <a:schemeClr val="tx2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altLang="ja-JP" dirty="0"/>
          </a:p>
        </p:txBody>
      </p:sp>
    </p:spTree>
    <p:extLst>
      <p:ext uri="{BB962C8B-B14F-4D97-AF65-F5344CB8AC3E}">
        <p14:creationId xmlns:p14="http://schemas.microsoft.com/office/powerpoint/2010/main" val="217555589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1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49" presetClass="entr" presetSubtype="0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000"/>
                            </p:stCondLst>
                            <p:childTnLst>
                              <p:par>
                                <p:cTn id="19" presetID="2" presetClass="entr" presetSubtype="2" decel="100000" fill="hold" grpId="0" nodeType="afterEffect">
                                  <p:stCondLst>
                                    <p:cond delay="25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800"/>
                            </p:stCondLst>
                            <p:childTnLst>
                              <p:par>
                                <p:cTn id="24" presetID="2" presetClass="entr" presetSubtype="8" decel="100000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8" presetID="2" presetClass="entr" presetSubtype="2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2" presetID="2" presetClass="entr" presetSubtype="2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2800"/>
                            </p:stCondLst>
                            <p:childTnLst>
                              <p:par>
                                <p:cTn id="37" presetID="2" presetClass="entr" presetSubtype="8" decel="100000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2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2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 animBg="1"/>
      <p:bldP spid="5" grpId="0" animBg="1"/>
      <p:bldP spid="6" grpId="0"/>
      <p:bldP spid="7" grpId="0"/>
      <p:bldP spid="2" grpId="0" animBg="1"/>
      <p:bldP spid="9" grpId="0">
        <p:tmplLst>
          <p:tmpl>
            <p:tnLst>
              <p:par>
                <p:cTn presetID="2" presetClass="entr" presetSubtype="2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0" grpId="0" build="p">
        <p:tmplLst>
          <p:tmpl lvl="1">
            <p:tnLst>
              <p:par>
                <p:cTn presetID="2" presetClass="entr" presetSubtype="2" decel="10000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1" grpId="0" animBg="1"/>
      <p:bldP spid="12" grpId="0">
        <p:tmplLst>
          <p:tmpl>
            <p:tnLst>
              <p:par>
                <p:cTn presetID="2" presetClass="entr" presetSubtype="2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3" grpId="0" build="p">
        <p:tmplLst>
          <p:tmpl lvl="1">
            <p:tnLst>
              <p:par>
                <p:cTn presetID="2" presetClass="entr" presetSubtype="2" decel="10000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resenter 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正方形/長方形 2"/>
          <p:cNvSpPr/>
          <p:nvPr userDrawn="1"/>
        </p:nvSpPr>
        <p:spPr>
          <a:xfrm>
            <a:off x="17065166" y="9251885"/>
            <a:ext cx="405045" cy="1035115"/>
          </a:xfrm>
          <a:prstGeom prst="rect">
            <a:avLst/>
          </a:prstGeom>
          <a:solidFill>
            <a:schemeClr val="bg1"/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en-US"/>
          </a:p>
        </p:txBody>
      </p:sp>
      <p:sp>
        <p:nvSpPr>
          <p:cNvPr id="17" name="正方形/長方形 16"/>
          <p:cNvSpPr/>
          <p:nvPr userDrawn="1"/>
        </p:nvSpPr>
        <p:spPr>
          <a:xfrm>
            <a:off x="0" y="8204135"/>
            <a:ext cx="18286413" cy="2095500"/>
          </a:xfrm>
          <a:prstGeom prst="rect">
            <a:avLst/>
          </a:prstGeom>
          <a:solidFill>
            <a:schemeClr val="accent1"/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/>
          </a:p>
        </p:txBody>
      </p:sp>
      <p:sp>
        <p:nvSpPr>
          <p:cNvPr id="5" name="円/楕円 4"/>
          <p:cNvSpPr/>
          <p:nvPr userDrawn="1"/>
        </p:nvSpPr>
        <p:spPr>
          <a:xfrm>
            <a:off x="772276" y="1271022"/>
            <a:ext cx="5809079" cy="5809583"/>
          </a:xfrm>
          <a:prstGeom prst="ellipse">
            <a:avLst/>
          </a:prstGeom>
          <a:solidFill>
            <a:schemeClr val="accent1">
              <a:lumMod val="20000"/>
              <a:lumOff val="80000"/>
              <a:alpha val="14000"/>
            </a:schemeClr>
          </a:solidFill>
          <a:ln w="12700">
            <a:solidFill>
              <a:schemeClr val="accent1"/>
            </a:solidFill>
            <a:prstDash val="dash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 sz="2400" dirty="0" smtClean="0">
              <a:solidFill>
                <a:schemeClr val="tx1"/>
              </a:solidFill>
              <a:latin typeface="+mj-lt"/>
            </a:endParaRPr>
          </a:p>
        </p:txBody>
      </p:sp>
      <p:sp>
        <p:nvSpPr>
          <p:cNvPr id="6" name="図プレースホルダー 9"/>
          <p:cNvSpPr>
            <a:spLocks noGrp="1"/>
          </p:cNvSpPr>
          <p:nvPr>
            <p:ph type="pic" sz="quarter" idx="12" hasCustomPrompt="1"/>
          </p:nvPr>
        </p:nvSpPr>
        <p:spPr>
          <a:xfrm>
            <a:off x="963207" y="1461970"/>
            <a:ext cx="5427217" cy="5427687"/>
          </a:xfrm>
          <a:prstGeom prst="ellipse">
            <a:avLst/>
          </a:prstGeom>
        </p:spPr>
        <p:txBody>
          <a:bodyPr/>
          <a:lstStyle>
            <a:lvl1pPr>
              <a:defRPr/>
            </a:lvl1pPr>
          </a:lstStyle>
          <a:p>
            <a:r>
              <a:rPr kumimoji="1" lang="en-US" altLang="ja-JP" dirty="0" smtClean="0"/>
              <a:t>Add Image</a:t>
            </a:r>
            <a:endParaRPr kumimoji="1" lang="ja-JP" altLang="en-US" dirty="0"/>
          </a:p>
        </p:txBody>
      </p:sp>
      <p:sp>
        <p:nvSpPr>
          <p:cNvPr id="7" name="タイトル 1"/>
          <p:cNvSpPr>
            <a:spLocks noGrp="1"/>
          </p:cNvSpPr>
          <p:nvPr>
            <p:ph type="title" hasCustomPrompt="1"/>
          </p:nvPr>
        </p:nvSpPr>
        <p:spPr>
          <a:xfrm>
            <a:off x="7117981" y="901252"/>
            <a:ext cx="10351150" cy="1814061"/>
          </a:xfrm>
          <a:prstGeom prst="rect">
            <a:avLst/>
          </a:prstGeom>
        </p:spPr>
        <p:txBody>
          <a:bodyPr anchor="b"/>
          <a:lstStyle>
            <a:lvl1pPr algn="l">
              <a:defRPr sz="9600" spc="600" baseline="0"/>
            </a:lvl1pPr>
          </a:lstStyle>
          <a:p>
            <a:r>
              <a:rPr lang="en-US" altLang="ja-JP" dirty="0" smtClean="0"/>
              <a:t>NAME HERE</a:t>
            </a:r>
            <a:endParaRPr kumimoji="1" lang="ja-JP" altLang="en-US" dirty="0"/>
          </a:p>
        </p:txBody>
      </p:sp>
      <p:sp>
        <p:nvSpPr>
          <p:cNvPr id="8" name="テキスト プレースホルダー 11"/>
          <p:cNvSpPr>
            <a:spLocks noGrp="1"/>
          </p:cNvSpPr>
          <p:nvPr>
            <p:ph type="body" sz="quarter" idx="15" hasCustomPrompt="1"/>
          </p:nvPr>
        </p:nvSpPr>
        <p:spPr>
          <a:xfrm>
            <a:off x="7123775" y="2387210"/>
            <a:ext cx="10345355" cy="990542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4400" spc="300">
                <a:solidFill>
                  <a:schemeClr val="tx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1" name="テキスト プレースホルダー 11"/>
          <p:cNvSpPr>
            <a:spLocks noGrp="1"/>
          </p:cNvSpPr>
          <p:nvPr>
            <p:ph type="body" sz="quarter" idx="16" hasCustomPrompt="1"/>
          </p:nvPr>
        </p:nvSpPr>
        <p:spPr>
          <a:xfrm>
            <a:off x="7085676" y="5714552"/>
            <a:ext cx="10351150" cy="1765748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</a:p>
          <a:p>
            <a:pPr lvl="0"/>
            <a:endParaRPr lang="en-US" dirty="0" smtClean="0"/>
          </a:p>
          <a:p>
            <a:pPr lvl="0"/>
            <a:endParaRPr lang="en-US" dirty="0"/>
          </a:p>
        </p:txBody>
      </p:sp>
      <p:sp>
        <p:nvSpPr>
          <p:cNvPr id="2" name="円/楕円 1"/>
          <p:cNvSpPr/>
          <p:nvPr userDrawn="1"/>
        </p:nvSpPr>
        <p:spPr>
          <a:xfrm>
            <a:off x="7150098" y="3515412"/>
            <a:ext cx="1966913" cy="1966913"/>
          </a:xfrm>
          <a:prstGeom prst="ellipse">
            <a:avLst/>
          </a:prstGeom>
          <a:solidFill>
            <a:schemeClr val="accent1"/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/>
          </a:p>
        </p:txBody>
      </p:sp>
      <p:sp>
        <p:nvSpPr>
          <p:cNvPr id="12" name="円/楕円 11"/>
          <p:cNvSpPr/>
          <p:nvPr userDrawn="1"/>
        </p:nvSpPr>
        <p:spPr>
          <a:xfrm>
            <a:off x="9639298" y="3515411"/>
            <a:ext cx="1966913" cy="1966913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/>
          </a:p>
        </p:txBody>
      </p:sp>
      <p:sp>
        <p:nvSpPr>
          <p:cNvPr id="13" name="円/楕円 12"/>
          <p:cNvSpPr/>
          <p:nvPr userDrawn="1"/>
        </p:nvSpPr>
        <p:spPr>
          <a:xfrm>
            <a:off x="12128498" y="3515411"/>
            <a:ext cx="1966913" cy="1966913"/>
          </a:xfrm>
          <a:prstGeom prst="ellipse">
            <a:avLst/>
          </a:prstGeom>
          <a:solidFill>
            <a:schemeClr val="accent1">
              <a:lumMod val="50000"/>
            </a:schemeClr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/>
          </a:p>
        </p:txBody>
      </p:sp>
      <p:sp>
        <p:nvSpPr>
          <p:cNvPr id="14" name="テキスト プレースホルダー 11"/>
          <p:cNvSpPr>
            <a:spLocks noGrp="1"/>
          </p:cNvSpPr>
          <p:nvPr>
            <p:ph type="body" sz="quarter" idx="17" hasCustomPrompt="1"/>
          </p:nvPr>
        </p:nvSpPr>
        <p:spPr>
          <a:xfrm>
            <a:off x="7276176" y="3996482"/>
            <a:ext cx="1726537" cy="990542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spcBef>
                <a:spcPts val="0"/>
              </a:spcBef>
              <a:defRPr sz="20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5" name="テキスト プレースホルダー 11"/>
          <p:cNvSpPr>
            <a:spLocks noGrp="1"/>
          </p:cNvSpPr>
          <p:nvPr>
            <p:ph type="body" sz="quarter" idx="18" hasCustomPrompt="1"/>
          </p:nvPr>
        </p:nvSpPr>
        <p:spPr>
          <a:xfrm>
            <a:off x="12248685" y="4003597"/>
            <a:ext cx="1726537" cy="990542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spcBef>
                <a:spcPts val="0"/>
              </a:spcBef>
              <a:defRPr sz="20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6" name="テキスト プレースホルダー 11"/>
          <p:cNvSpPr>
            <a:spLocks noGrp="1"/>
          </p:cNvSpPr>
          <p:nvPr>
            <p:ph type="body" sz="quarter" idx="19" hasCustomPrompt="1"/>
          </p:nvPr>
        </p:nvSpPr>
        <p:spPr>
          <a:xfrm>
            <a:off x="9759485" y="3998013"/>
            <a:ext cx="1726537" cy="990542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spcBef>
                <a:spcPts val="0"/>
              </a:spcBef>
              <a:defRPr sz="20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8" name="図プレースホルダー 7"/>
          <p:cNvSpPr>
            <a:spLocks noGrp="1"/>
          </p:cNvSpPr>
          <p:nvPr>
            <p:ph type="pic" sz="quarter" idx="20" hasCustomPrompt="1"/>
          </p:nvPr>
        </p:nvSpPr>
        <p:spPr>
          <a:xfrm>
            <a:off x="3286147" y="8711104"/>
            <a:ext cx="836737" cy="836737"/>
          </a:xfrm>
        </p:spPr>
        <p:txBody>
          <a:bodyPr>
            <a:normAutofit/>
          </a:bodyPr>
          <a:lstStyle>
            <a:lvl1pPr>
              <a:defRPr sz="1600"/>
            </a:lvl1pPr>
          </a:lstStyle>
          <a:p>
            <a:r>
              <a:rPr kumimoji="1" lang="en-US" altLang="ja-JP" dirty="0" smtClean="0"/>
              <a:t>ICON</a:t>
            </a:r>
            <a:endParaRPr kumimoji="1" lang="ja-JP" altLang="en-US" dirty="0"/>
          </a:p>
        </p:txBody>
      </p:sp>
      <p:sp>
        <p:nvSpPr>
          <p:cNvPr id="19" name="テキスト プレースホルダー 11"/>
          <p:cNvSpPr>
            <a:spLocks noGrp="1"/>
          </p:cNvSpPr>
          <p:nvPr>
            <p:ph type="body" sz="quarter" idx="28" hasCustomPrompt="1"/>
          </p:nvPr>
        </p:nvSpPr>
        <p:spPr>
          <a:xfrm>
            <a:off x="4120247" y="8622205"/>
            <a:ext cx="3169454" cy="1054100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spcBef>
                <a:spcPts val="0"/>
              </a:spcBef>
              <a:defRPr sz="180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0" name="図プレースホルダー 7"/>
          <p:cNvSpPr>
            <a:spLocks noGrp="1"/>
          </p:cNvSpPr>
          <p:nvPr>
            <p:ph type="pic" sz="quarter" idx="29" hasCustomPrompt="1"/>
          </p:nvPr>
        </p:nvSpPr>
        <p:spPr>
          <a:xfrm>
            <a:off x="7656617" y="8711104"/>
            <a:ext cx="836737" cy="836737"/>
          </a:xfrm>
        </p:spPr>
        <p:txBody>
          <a:bodyPr>
            <a:normAutofit/>
          </a:bodyPr>
          <a:lstStyle>
            <a:lvl1pPr>
              <a:defRPr sz="1600"/>
            </a:lvl1pPr>
          </a:lstStyle>
          <a:p>
            <a:r>
              <a:rPr kumimoji="1" lang="en-US" altLang="ja-JP" dirty="0" smtClean="0"/>
              <a:t>ICON</a:t>
            </a:r>
            <a:endParaRPr kumimoji="1" lang="ja-JP" altLang="en-US" dirty="0"/>
          </a:p>
        </p:txBody>
      </p:sp>
      <p:sp>
        <p:nvSpPr>
          <p:cNvPr id="21" name="テキスト プレースホルダー 11"/>
          <p:cNvSpPr>
            <a:spLocks noGrp="1"/>
          </p:cNvSpPr>
          <p:nvPr>
            <p:ph type="body" sz="quarter" idx="30" hasCustomPrompt="1"/>
          </p:nvPr>
        </p:nvSpPr>
        <p:spPr>
          <a:xfrm>
            <a:off x="8490717" y="8634905"/>
            <a:ext cx="3169454" cy="1054100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spcBef>
                <a:spcPts val="0"/>
              </a:spcBef>
              <a:defRPr sz="180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2" name="図プレースホルダー 7"/>
          <p:cNvSpPr>
            <a:spLocks noGrp="1"/>
          </p:cNvSpPr>
          <p:nvPr>
            <p:ph type="pic" sz="quarter" idx="31" hasCustomPrompt="1"/>
          </p:nvPr>
        </p:nvSpPr>
        <p:spPr>
          <a:xfrm>
            <a:off x="12025417" y="8711104"/>
            <a:ext cx="836737" cy="836737"/>
          </a:xfrm>
        </p:spPr>
        <p:txBody>
          <a:bodyPr>
            <a:normAutofit/>
          </a:bodyPr>
          <a:lstStyle>
            <a:lvl1pPr>
              <a:defRPr sz="1600"/>
            </a:lvl1pPr>
          </a:lstStyle>
          <a:p>
            <a:r>
              <a:rPr kumimoji="1" lang="en-US" altLang="ja-JP" dirty="0" smtClean="0"/>
              <a:t>ICON</a:t>
            </a:r>
            <a:endParaRPr kumimoji="1" lang="ja-JP" altLang="en-US" dirty="0"/>
          </a:p>
        </p:txBody>
      </p:sp>
      <p:sp>
        <p:nvSpPr>
          <p:cNvPr id="23" name="テキスト プレースホルダー 11"/>
          <p:cNvSpPr>
            <a:spLocks noGrp="1"/>
          </p:cNvSpPr>
          <p:nvPr>
            <p:ph type="body" sz="quarter" idx="32" hasCustomPrompt="1"/>
          </p:nvPr>
        </p:nvSpPr>
        <p:spPr>
          <a:xfrm>
            <a:off x="12859517" y="8622205"/>
            <a:ext cx="3169454" cy="1054100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spcBef>
                <a:spcPts val="0"/>
              </a:spcBef>
              <a:defRPr sz="180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04744868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49" presetClass="entr" presetSubtype="0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500"/>
                            </p:stCondLst>
                            <p:childTnLst>
                              <p:par>
                                <p:cTn id="18" presetID="2" presetClass="entr" presetSubtype="9" decel="100000" fill="hold" grpId="0" nodeType="after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2" presetClass="entr" presetSubtype="2" decel="100000" fill="hold" grpId="0" nodeType="with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050"/>
                            </p:stCondLst>
                            <p:childTnLst>
                              <p:par>
                                <p:cTn id="27" presetID="10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2050"/>
                            </p:stCondLst>
                            <p:childTnLst>
                              <p:par>
                                <p:cTn id="3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2550"/>
                            </p:stCondLst>
                            <p:childTnLst>
                              <p:par>
                                <p:cTn id="4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3050"/>
                            </p:stCondLst>
                            <p:childTnLst>
                              <p:par>
                                <p:cTn id="48" presetID="10" presetClass="entr" presetSubtype="0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3800"/>
                            </p:stCondLst>
                            <p:childTnLst>
                              <p:par>
                                <p:cTn id="52" presetID="22" presetClass="entr" presetSubtype="8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4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4550"/>
                            </p:stCondLst>
                            <p:childTnLst>
                              <p:par>
                                <p:cTn id="5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5050"/>
                            </p:stCondLst>
                            <p:childTnLst>
                              <p:par>
                                <p:cTn id="6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8" dur="500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9" fill="hold">
                            <p:stCondLst>
                              <p:cond delay="5550"/>
                            </p:stCondLst>
                            <p:childTnLst>
                              <p:par>
                                <p:cTn id="7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2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5" dur="500"/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" grpId="0" animBg="1"/>
      <p:bldP spid="5" grpId="0" animBg="1"/>
      <p:bldP spid="6" grpId="0"/>
      <p:bldP spid="7" grpId="0"/>
      <p:bldP spid="8" grpId="0" build="p">
        <p:tmplLst>
          <p:tmpl lvl="1">
            <p:tnLst>
              <p:par>
                <p:cTn presetID="2" presetClass="entr" presetSubtype="2" decel="100000" fill="hold" nodeType="withEffect">
                  <p:stCondLst>
                    <p:cond delay="0"/>
                  </p:stCondLst>
                  <p:iterate type="wd">
                    <p:tmPct val="10000"/>
                  </p:iterate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1" grpId="0">
        <p:tmplLst>
          <p:tmpl>
            <p:tnLst>
              <p:par>
                <p:cTn presetID="10" presetClass="entr" presetSubtype="0" fill="hold" nodeType="after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" grpId="0" animBg="1"/>
      <p:bldP spid="12" grpId="0" animBg="1"/>
      <p:bldP spid="13" grpId="0" animBg="1"/>
      <p:bldP spid="14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5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6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8" grpId="0"/>
      <p:bldP spid="19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0" grpId="0"/>
      <p:bldP spid="21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2" grpId="0"/>
      <p:bldP spid="23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3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resid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 smtClean="0"/>
              <a:t>The Power of PowerPoint | thepopp.com</a:t>
            </a:r>
            <a:endParaRPr lang="en-US" dirty="0"/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87164BF-D67A-46C0-81D2-5BAF67C00C80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7" name="タイトル 1"/>
          <p:cNvSpPr>
            <a:spLocks noGrp="1"/>
          </p:cNvSpPr>
          <p:nvPr>
            <p:ph type="title" hasCustomPrompt="1"/>
          </p:nvPr>
        </p:nvSpPr>
        <p:spPr>
          <a:xfrm>
            <a:off x="862286" y="5593550"/>
            <a:ext cx="16606845" cy="1011105"/>
          </a:xfrm>
          <a:prstGeom prst="rect">
            <a:avLst/>
          </a:prstGeom>
        </p:spPr>
        <p:txBody>
          <a:bodyPr anchor="b"/>
          <a:lstStyle>
            <a:lvl1pPr algn="ctr">
              <a:defRPr sz="5400" spc="1500" baseline="0"/>
            </a:lvl1pPr>
          </a:lstStyle>
          <a:p>
            <a:r>
              <a:rPr lang="en-US" altLang="ja-JP" dirty="0" smtClean="0"/>
              <a:t>NAME HERE</a:t>
            </a:r>
            <a:endParaRPr kumimoji="1" lang="ja-JP" altLang="en-US" dirty="0"/>
          </a:p>
        </p:txBody>
      </p:sp>
      <p:sp>
        <p:nvSpPr>
          <p:cNvPr id="8" name="テキスト プレースホルダー 11"/>
          <p:cNvSpPr>
            <a:spLocks noGrp="1"/>
          </p:cNvSpPr>
          <p:nvPr>
            <p:ph type="body" sz="quarter" idx="15" hasCustomPrompt="1"/>
          </p:nvPr>
        </p:nvSpPr>
        <p:spPr>
          <a:xfrm>
            <a:off x="2623106" y="7573772"/>
            <a:ext cx="13040199" cy="1530168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9" name="円/楕円 8"/>
          <p:cNvSpPr/>
          <p:nvPr userDrawn="1"/>
        </p:nvSpPr>
        <p:spPr>
          <a:xfrm>
            <a:off x="6802946" y="777992"/>
            <a:ext cx="4631885" cy="4632286"/>
          </a:xfrm>
          <a:prstGeom prst="ellipse">
            <a:avLst/>
          </a:prstGeom>
          <a:solidFill>
            <a:schemeClr val="accent1">
              <a:lumMod val="20000"/>
              <a:lumOff val="80000"/>
              <a:alpha val="14000"/>
            </a:schemeClr>
          </a:solidFill>
          <a:ln w="12700">
            <a:solidFill>
              <a:schemeClr val="accent1"/>
            </a:solidFill>
            <a:prstDash val="dash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 sz="2400" dirty="0" smtClean="0">
              <a:solidFill>
                <a:schemeClr val="tx1"/>
              </a:solidFill>
              <a:latin typeface="+mj-lt"/>
            </a:endParaRPr>
          </a:p>
        </p:txBody>
      </p:sp>
      <p:sp>
        <p:nvSpPr>
          <p:cNvPr id="10" name="図プレースホルダー 9"/>
          <p:cNvSpPr>
            <a:spLocks noGrp="1"/>
          </p:cNvSpPr>
          <p:nvPr>
            <p:ph type="pic" sz="quarter" idx="12" hasCustomPrompt="1"/>
          </p:nvPr>
        </p:nvSpPr>
        <p:spPr>
          <a:xfrm>
            <a:off x="7005046" y="980110"/>
            <a:ext cx="4227685" cy="4228051"/>
          </a:xfrm>
          <a:prstGeom prst="ellipse">
            <a:avLst/>
          </a:prstGeom>
        </p:spPr>
        <p:txBody>
          <a:bodyPr/>
          <a:lstStyle>
            <a:lvl1pPr>
              <a:defRPr/>
            </a:lvl1pPr>
          </a:lstStyle>
          <a:p>
            <a:r>
              <a:rPr kumimoji="1" lang="en-US" altLang="ja-JP" dirty="0" smtClean="0"/>
              <a:t>Add Image</a:t>
            </a:r>
            <a:endParaRPr kumimoji="1" lang="ja-JP" altLang="en-US" dirty="0"/>
          </a:p>
        </p:txBody>
      </p:sp>
      <p:sp>
        <p:nvSpPr>
          <p:cNvPr id="11" name="テキスト プレースホルダー 11"/>
          <p:cNvSpPr>
            <a:spLocks noGrp="1"/>
          </p:cNvSpPr>
          <p:nvPr>
            <p:ph type="body" sz="quarter" idx="16" hasCustomPrompt="1"/>
          </p:nvPr>
        </p:nvSpPr>
        <p:spPr>
          <a:xfrm>
            <a:off x="2594582" y="6493650"/>
            <a:ext cx="13097249" cy="773203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defRPr sz="3200" spc="300">
                <a:solidFill>
                  <a:schemeClr val="tx2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cxnSp>
        <p:nvCxnSpPr>
          <p:cNvPr id="12" name="直線コネクタ 11"/>
          <p:cNvCxnSpPr/>
          <p:nvPr userDrawn="1"/>
        </p:nvCxnSpPr>
        <p:spPr>
          <a:xfrm>
            <a:off x="2623107" y="7393750"/>
            <a:ext cx="13040199" cy="0"/>
          </a:xfrm>
          <a:prstGeom prst="line">
            <a:avLst/>
          </a:prstGeom>
          <a:ln w="12700">
            <a:solidFill>
              <a:schemeClr val="accent1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427140026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49" presetClass="entr" presetSubtype="0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500"/>
                            </p:stCondLst>
                            <p:childTnLst>
                              <p:par>
                                <p:cTn id="18" presetID="2" presetClass="entr" presetSubtype="9" decel="100000" fill="hold" grpId="0" nodeType="afterEffect">
                                  <p:stCondLst>
                                    <p:cond delay="25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2" presetClass="entr" presetSubtype="2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16" presetClass="entr" presetSubtype="37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29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2" presetClass="entr" presetSubtype="4" decel="100000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8" grpId="0">
        <p:tmplLst>
          <p:tmpl>
            <p:tnLst>
              <p:par>
                <p:cTn presetID="2" presetClass="entr" presetSubtype="4" decel="100000" fill="hold" nodeType="withEffect">
                  <p:stCondLst>
                    <p:cond delay="1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9" grpId="0" animBg="1"/>
      <p:bldP spid="10" grpId="0"/>
      <p:bldP spid="11" grpId="0" build="p">
        <p:tmplLst>
          <p:tmpl lvl="1">
            <p:tnLst>
              <p:par>
                <p:cTn presetID="2" presetClass="entr" presetSubtype="2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No Contents - B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52185392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 smtClean="0"/>
              <a:t>The Power of PowerPoint | thepopp.com</a:t>
            </a:r>
            <a:endParaRPr lang="en-US" dirty="0"/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87164BF-D67A-46C0-81D2-5BAF67C00C80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5" name="タイトル 1"/>
          <p:cNvSpPr>
            <a:spLocks noGrp="1"/>
          </p:cNvSpPr>
          <p:nvPr>
            <p:ph type="title" hasCustomPrompt="1"/>
          </p:nvPr>
        </p:nvSpPr>
        <p:spPr>
          <a:xfrm>
            <a:off x="547252" y="3343301"/>
            <a:ext cx="7470830" cy="3555394"/>
          </a:xfrm>
          <a:prstGeom prst="rect">
            <a:avLst/>
          </a:prstGeom>
        </p:spPr>
        <p:txBody>
          <a:bodyPr anchor="ctr"/>
          <a:lstStyle>
            <a:lvl1pPr algn="r">
              <a:lnSpc>
                <a:spcPts val="9000"/>
              </a:lnSpc>
              <a:defRPr sz="9600" spc="600" baseline="0"/>
            </a:lvl1pPr>
          </a:lstStyle>
          <a:p>
            <a:r>
              <a:rPr lang="en-US" altLang="ja-JP" dirty="0" smtClean="0"/>
              <a:t>SLIDE TITLE HERE</a:t>
            </a:r>
            <a:endParaRPr kumimoji="1" lang="ja-JP" altLang="en-US" dirty="0"/>
          </a:p>
        </p:txBody>
      </p:sp>
      <p:sp>
        <p:nvSpPr>
          <p:cNvPr id="6" name="正方形/長方形 5"/>
          <p:cNvSpPr/>
          <p:nvPr userDrawn="1"/>
        </p:nvSpPr>
        <p:spPr>
          <a:xfrm>
            <a:off x="8245165" y="3163280"/>
            <a:ext cx="90010" cy="3555395"/>
          </a:xfrm>
          <a:prstGeom prst="rect">
            <a:avLst/>
          </a:prstGeom>
          <a:solidFill>
            <a:schemeClr val="accent1"/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/>
          </a:p>
        </p:txBody>
      </p:sp>
      <p:sp>
        <p:nvSpPr>
          <p:cNvPr id="7" name="テキスト プレースホルダー 11"/>
          <p:cNvSpPr>
            <a:spLocks noGrp="1"/>
          </p:cNvSpPr>
          <p:nvPr>
            <p:ph type="body" sz="quarter" idx="15" hasCustomPrompt="1"/>
          </p:nvPr>
        </p:nvSpPr>
        <p:spPr>
          <a:xfrm>
            <a:off x="8513136" y="3320797"/>
            <a:ext cx="8505945" cy="3240360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24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43026841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9" decel="100000" fill="hold" grpId="0" nodeType="after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2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6" grpId="0" animBg="1"/>
      <p:bldP spid="7" grpId="0" build="p">
        <p:tmplLst>
          <p:tmpl lvl="1">
            <p:tnLst>
              <p:par>
                <p:cTn presetID="2" presetClass="entr" presetSubtype="2" decel="10000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 Column 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>
          <a:xfrm>
            <a:off x="9413236" y="9591367"/>
            <a:ext cx="7776864" cy="547688"/>
          </a:xfrm>
        </p:spPr>
        <p:txBody>
          <a:bodyPr/>
          <a:lstStyle/>
          <a:p>
            <a:r>
              <a:rPr lang="en-US" smtClean="0"/>
              <a:t>The Power of PowerPoint | thepopp.com</a:t>
            </a:r>
            <a:endParaRPr lang="en-US" dirty="0"/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>
          <a:xfrm>
            <a:off x="17371930" y="9591367"/>
            <a:ext cx="907291" cy="547688"/>
          </a:xfrm>
        </p:spPr>
        <p:txBody>
          <a:bodyPr/>
          <a:lstStyle/>
          <a:p>
            <a:fld id="{387164BF-D67A-46C0-81D2-5BAF67C00C80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5" name="テキスト プレースホルダー 11"/>
          <p:cNvSpPr>
            <a:spLocks noGrp="1"/>
          </p:cNvSpPr>
          <p:nvPr>
            <p:ph type="body" sz="quarter" idx="14" hasCustomPrompt="1"/>
          </p:nvPr>
        </p:nvSpPr>
        <p:spPr>
          <a:xfrm>
            <a:off x="1096312" y="2443200"/>
            <a:ext cx="16057784" cy="1763774"/>
          </a:xfrm>
        </p:spPr>
        <p:txBody>
          <a:bodyPr anchor="b">
            <a:noAutofit/>
          </a:bodyPr>
          <a:lstStyle>
            <a:lvl1pPr algn="ctr">
              <a:defRPr sz="5400" spc="1500" baseline="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6" name="テキスト プレースホルダー 11"/>
          <p:cNvSpPr>
            <a:spLocks noGrp="1"/>
          </p:cNvSpPr>
          <p:nvPr>
            <p:ph type="body" sz="quarter" idx="15" hasCustomPrompt="1"/>
          </p:nvPr>
        </p:nvSpPr>
        <p:spPr>
          <a:xfrm>
            <a:off x="1096312" y="4423420"/>
            <a:ext cx="16057784" cy="3240360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defRPr sz="24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8703269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9" decel="100000" fill="hold" grpId="0" nodeType="after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50"/>
                            </p:stCondLst>
                            <p:childTnLst>
                              <p:par>
                                <p:cTn id="10" presetID="2" presetClass="entr" presetSubtype="4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>
        <p:tmplLst>
          <p:tmpl>
            <p:tnLst>
              <p:par>
                <p:cTn presetID="2" presetClass="entr" presetSubtype="9" decel="100000" fill="hold" nodeType="afterEffect">
                  <p:stCondLst>
                    <p:cond delay="0"/>
                  </p:stCondLst>
                  <p:iterate type="wd">
                    <p:tmPct val="10000"/>
                  </p:iterate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0-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6" grpId="0">
        <p:tmplLst>
          <p:tmpl>
            <p:tnLst>
              <p:par>
                <p:cTn presetID="2" presetClass="entr" presetSubtype="4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 Word - 1 Colum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円/楕円 16"/>
          <p:cNvSpPr/>
          <p:nvPr userDrawn="1"/>
        </p:nvSpPr>
        <p:spPr>
          <a:xfrm>
            <a:off x="939800" y="1788632"/>
            <a:ext cx="6572725" cy="6572725"/>
          </a:xfrm>
          <a:prstGeom prst="ellipse">
            <a:avLst/>
          </a:prstGeom>
          <a:gradFill>
            <a:gsLst>
              <a:gs pos="100000">
                <a:schemeClr val="accent1">
                  <a:tint val="66000"/>
                  <a:satMod val="160000"/>
                  <a:alpha val="15000"/>
                </a:schemeClr>
              </a:gs>
              <a:gs pos="50000">
                <a:schemeClr val="accent1">
                  <a:tint val="44500"/>
                  <a:satMod val="160000"/>
                  <a:alpha val="14000"/>
                </a:schemeClr>
              </a:gs>
              <a:gs pos="0">
                <a:schemeClr val="bg1"/>
              </a:gs>
            </a:gsLst>
            <a:path path="circle">
              <a:fillToRect l="50000" t="50000" r="50000" b="50000"/>
            </a:path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schemeClr val="tx1"/>
              </a:solidFill>
            </a:endParaRPr>
          </a:p>
        </p:txBody>
      </p:sp>
      <p:sp>
        <p:nvSpPr>
          <p:cNvPr id="18" name="円/楕円 17"/>
          <p:cNvSpPr/>
          <p:nvPr userDrawn="1"/>
        </p:nvSpPr>
        <p:spPr>
          <a:xfrm>
            <a:off x="1939273" y="2788105"/>
            <a:ext cx="4573781" cy="4573781"/>
          </a:xfrm>
          <a:prstGeom prst="ellipse">
            <a:avLst/>
          </a:prstGeom>
          <a:gradFill>
            <a:gsLst>
              <a:gs pos="100000">
                <a:schemeClr val="accent1">
                  <a:tint val="66000"/>
                  <a:satMod val="160000"/>
                  <a:alpha val="38000"/>
                </a:schemeClr>
              </a:gs>
              <a:gs pos="42000">
                <a:schemeClr val="accent1">
                  <a:tint val="44500"/>
                  <a:satMod val="160000"/>
                  <a:alpha val="24000"/>
                </a:schemeClr>
              </a:gs>
              <a:gs pos="0">
                <a:schemeClr val="bg1"/>
              </a:gs>
            </a:gsLst>
            <a:path path="circle">
              <a:fillToRect l="50000" t="50000" r="50000" b="50000"/>
            </a:path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schemeClr val="tx1"/>
              </a:solidFill>
            </a:endParaRPr>
          </a:p>
        </p:txBody>
      </p:sp>
      <p:sp>
        <p:nvSpPr>
          <p:cNvPr id="3" name="フッター プレースホルダー 2"/>
          <p:cNvSpPr>
            <a:spLocks noGrp="1"/>
          </p:cNvSpPr>
          <p:nvPr userDrawn="1">
            <p:ph type="ftr" sz="quarter" idx="10"/>
          </p:nvPr>
        </p:nvSpPr>
        <p:spPr/>
        <p:txBody>
          <a:bodyPr/>
          <a:lstStyle/>
          <a:p>
            <a:r>
              <a:rPr lang="en-US" smtClean="0"/>
              <a:t>The Power of PowerPoint | thepopp.com</a:t>
            </a:r>
            <a:endParaRPr lang="en-US" dirty="0"/>
          </a:p>
        </p:txBody>
      </p:sp>
      <p:sp>
        <p:nvSpPr>
          <p:cNvPr id="4" name="スライド番号プレースホルダー 3"/>
          <p:cNvSpPr>
            <a:spLocks noGrp="1"/>
          </p:cNvSpPr>
          <p:nvPr userDrawn="1">
            <p:ph type="sldNum" sz="quarter" idx="11"/>
          </p:nvPr>
        </p:nvSpPr>
        <p:spPr/>
        <p:txBody>
          <a:bodyPr/>
          <a:lstStyle/>
          <a:p>
            <a:fld id="{387164BF-D67A-46C0-81D2-5BAF67C00C80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7" name="テキスト プレースホルダー 11"/>
          <p:cNvSpPr>
            <a:spLocks noGrp="1"/>
          </p:cNvSpPr>
          <p:nvPr userDrawn="1">
            <p:ph type="body" sz="quarter" idx="15" hasCustomPrompt="1"/>
          </p:nvPr>
        </p:nvSpPr>
        <p:spPr>
          <a:xfrm>
            <a:off x="8108091" y="2983260"/>
            <a:ext cx="9451050" cy="4365485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24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9" name="タイトル 1"/>
          <p:cNvSpPr>
            <a:spLocks noGrp="1"/>
          </p:cNvSpPr>
          <p:nvPr userDrawn="1">
            <p:ph type="title" hasCustomPrompt="1"/>
          </p:nvPr>
        </p:nvSpPr>
        <p:spPr>
          <a:xfrm>
            <a:off x="1132316" y="3838355"/>
            <a:ext cx="6480720" cy="2655295"/>
          </a:xfrm>
          <a:prstGeom prst="rect">
            <a:avLst/>
          </a:prstGeom>
        </p:spPr>
        <p:txBody>
          <a:bodyPr anchor="ctr"/>
          <a:lstStyle>
            <a:lvl1pPr algn="ctr">
              <a:defRPr sz="6600" spc="1500" baseline="0"/>
            </a:lvl1pPr>
          </a:lstStyle>
          <a:p>
            <a:r>
              <a:rPr lang="en-US" altLang="ja-JP" dirty="0" smtClean="0"/>
              <a:t>WORD</a:t>
            </a:r>
            <a:endParaRPr kumimoji="1" lang="ja-JP" altLang="en-US" dirty="0"/>
          </a:p>
        </p:txBody>
      </p:sp>
    </p:spTree>
    <p:extLst>
      <p:ext uri="{BB962C8B-B14F-4D97-AF65-F5344CB8AC3E}">
        <p14:creationId xmlns:p14="http://schemas.microsoft.com/office/powerpoint/2010/main" val="312080384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2" presetClass="entr" presetSubtype="2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" grpId="0" animBg="1"/>
      <p:bldP spid="18" grpId="0" animBg="1"/>
      <p:bldP spid="7" grpId="0">
        <p:tmplLst>
          <p:tmpl>
            <p:tnLst>
              <p:par>
                <p:cTn presetID="2" presetClass="entr" presetSubtype="2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9" grpId="0"/>
    </p:bldLst>
  </p:timing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ission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 smtClean="0"/>
              <a:t>The Power of PowerPoint | thepopp.com</a:t>
            </a:r>
            <a:endParaRPr lang="en-US" dirty="0"/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87164BF-D67A-46C0-81D2-5BAF67C00C80}" type="slidenum">
              <a:rPr lang="en-US" smtClean="0"/>
              <a:pPr/>
              <a:t>‹#›</a:t>
            </a:fld>
            <a:endParaRPr lang="en-US" dirty="0"/>
          </a:p>
        </p:txBody>
      </p:sp>
      <p:cxnSp>
        <p:nvCxnSpPr>
          <p:cNvPr id="10" name="直線コネクタ 9"/>
          <p:cNvCxnSpPr/>
          <p:nvPr userDrawn="1"/>
        </p:nvCxnSpPr>
        <p:spPr>
          <a:xfrm flipV="1">
            <a:off x="2393174" y="1835920"/>
            <a:ext cx="12735697" cy="7216897"/>
          </a:xfrm>
          <a:prstGeom prst="line">
            <a:avLst/>
          </a:prstGeom>
          <a:ln w="12700"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2" name="図 11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3501904">
            <a:off x="-1694619" y="10183702"/>
            <a:ext cx="1434756" cy="1434756"/>
          </a:xfrm>
          <a:prstGeom prst="rect">
            <a:avLst/>
          </a:prstGeom>
        </p:spPr>
      </p:pic>
      <p:sp>
        <p:nvSpPr>
          <p:cNvPr id="13" name="テキスト プレースホルダー 11"/>
          <p:cNvSpPr>
            <a:spLocks noGrp="1"/>
          </p:cNvSpPr>
          <p:nvPr>
            <p:ph type="body" sz="quarter" idx="14" hasCustomPrompt="1"/>
          </p:nvPr>
        </p:nvSpPr>
        <p:spPr>
          <a:xfrm>
            <a:off x="8648151" y="5638555"/>
            <a:ext cx="8682531" cy="1808779"/>
          </a:xfrm>
        </p:spPr>
        <p:txBody>
          <a:bodyPr anchor="b">
            <a:noAutofit/>
          </a:bodyPr>
          <a:lstStyle>
            <a:lvl1pPr algn="l">
              <a:spcBef>
                <a:spcPts val="0"/>
              </a:spcBef>
              <a:defRPr sz="5400" spc="1500" baseline="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4" name="テキスト プレースホルダー 11"/>
          <p:cNvSpPr>
            <a:spLocks noGrp="1"/>
          </p:cNvSpPr>
          <p:nvPr>
            <p:ph type="body" sz="quarter" idx="15" hasCustomPrompt="1"/>
          </p:nvPr>
        </p:nvSpPr>
        <p:spPr>
          <a:xfrm>
            <a:off x="8648151" y="7483760"/>
            <a:ext cx="8682531" cy="1575175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4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grpSp>
        <p:nvGrpSpPr>
          <p:cNvPr id="20" name="グループ化 19"/>
          <p:cNvGrpSpPr/>
          <p:nvPr userDrawn="1"/>
        </p:nvGrpSpPr>
        <p:grpSpPr>
          <a:xfrm>
            <a:off x="2483247" y="6718675"/>
            <a:ext cx="3914654" cy="585065"/>
            <a:chOff x="4732716" y="5998594"/>
            <a:chExt cx="2970330" cy="443931"/>
          </a:xfrm>
        </p:grpSpPr>
        <p:sp>
          <p:nvSpPr>
            <p:cNvPr id="18" name="直角三角形 17"/>
            <p:cNvSpPr/>
            <p:nvPr userDrawn="1"/>
          </p:nvSpPr>
          <p:spPr>
            <a:xfrm rot="5400000">
              <a:off x="7098539" y="5838017"/>
              <a:ext cx="443930" cy="765085"/>
            </a:xfrm>
            <a:prstGeom prst="rtTriangle">
              <a:avLst/>
            </a:prstGeom>
            <a:solidFill>
              <a:schemeClr val="accent1"/>
            </a:solidFill>
            <a:ln w="127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/>
            </a:p>
          </p:txBody>
        </p:sp>
        <p:sp>
          <p:nvSpPr>
            <p:cNvPr id="19" name="正方形/長方形 18"/>
            <p:cNvSpPr/>
            <p:nvPr userDrawn="1"/>
          </p:nvSpPr>
          <p:spPr>
            <a:xfrm>
              <a:off x="4732716" y="5998594"/>
              <a:ext cx="2205245" cy="443931"/>
            </a:xfrm>
            <a:prstGeom prst="rect">
              <a:avLst/>
            </a:prstGeom>
            <a:solidFill>
              <a:schemeClr val="accent1"/>
            </a:solidFill>
            <a:ln w="127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/>
            </a:p>
          </p:txBody>
        </p:sp>
      </p:grpSp>
      <p:sp>
        <p:nvSpPr>
          <p:cNvPr id="21" name="テキスト プレースホルダー 11"/>
          <p:cNvSpPr>
            <a:spLocks noGrp="1"/>
          </p:cNvSpPr>
          <p:nvPr>
            <p:ph type="body" sz="quarter" idx="21" hasCustomPrompt="1"/>
          </p:nvPr>
        </p:nvSpPr>
        <p:spPr>
          <a:xfrm>
            <a:off x="2572476" y="6690241"/>
            <a:ext cx="2817105" cy="585064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400" spc="6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grpSp>
        <p:nvGrpSpPr>
          <p:cNvPr id="22" name="グループ化 21"/>
          <p:cNvGrpSpPr/>
          <p:nvPr userDrawn="1"/>
        </p:nvGrpSpPr>
        <p:grpSpPr>
          <a:xfrm>
            <a:off x="6173657" y="4631875"/>
            <a:ext cx="3914654" cy="585065"/>
            <a:chOff x="4732716" y="5998594"/>
            <a:chExt cx="2970330" cy="443931"/>
          </a:xfrm>
        </p:grpSpPr>
        <p:sp>
          <p:nvSpPr>
            <p:cNvPr id="23" name="直角三角形 22"/>
            <p:cNvSpPr/>
            <p:nvPr userDrawn="1"/>
          </p:nvSpPr>
          <p:spPr>
            <a:xfrm rot="5400000">
              <a:off x="7098539" y="5838017"/>
              <a:ext cx="443930" cy="765085"/>
            </a:xfrm>
            <a:prstGeom prst="rtTriangle">
              <a:avLst/>
            </a:prstGeom>
            <a:solidFill>
              <a:schemeClr val="accent1"/>
            </a:solidFill>
            <a:ln w="127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/>
            </a:p>
          </p:txBody>
        </p:sp>
        <p:sp>
          <p:nvSpPr>
            <p:cNvPr id="24" name="正方形/長方形 23"/>
            <p:cNvSpPr/>
            <p:nvPr userDrawn="1"/>
          </p:nvSpPr>
          <p:spPr>
            <a:xfrm>
              <a:off x="4732716" y="5998594"/>
              <a:ext cx="2205245" cy="443931"/>
            </a:xfrm>
            <a:prstGeom prst="rect">
              <a:avLst/>
            </a:prstGeom>
            <a:solidFill>
              <a:schemeClr val="accent1"/>
            </a:solidFill>
            <a:ln w="127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/>
            </a:p>
          </p:txBody>
        </p:sp>
      </p:grpSp>
      <p:sp>
        <p:nvSpPr>
          <p:cNvPr id="25" name="テキスト プレースホルダー 11"/>
          <p:cNvSpPr>
            <a:spLocks noGrp="1"/>
          </p:cNvSpPr>
          <p:nvPr>
            <p:ph type="body" sz="quarter" idx="22" hasCustomPrompt="1"/>
          </p:nvPr>
        </p:nvSpPr>
        <p:spPr>
          <a:xfrm>
            <a:off x="6262886" y="4603441"/>
            <a:ext cx="2817105" cy="585064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400" spc="6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grpSp>
        <p:nvGrpSpPr>
          <p:cNvPr id="26" name="グループ化 25"/>
          <p:cNvGrpSpPr/>
          <p:nvPr userDrawn="1"/>
        </p:nvGrpSpPr>
        <p:grpSpPr>
          <a:xfrm>
            <a:off x="9999082" y="2471634"/>
            <a:ext cx="3914654" cy="585065"/>
            <a:chOff x="4732716" y="5998594"/>
            <a:chExt cx="2970330" cy="443931"/>
          </a:xfrm>
        </p:grpSpPr>
        <p:sp>
          <p:nvSpPr>
            <p:cNvPr id="27" name="直角三角形 26"/>
            <p:cNvSpPr/>
            <p:nvPr userDrawn="1"/>
          </p:nvSpPr>
          <p:spPr>
            <a:xfrm rot="5400000">
              <a:off x="7098539" y="5838017"/>
              <a:ext cx="443930" cy="765085"/>
            </a:xfrm>
            <a:prstGeom prst="rtTriangle">
              <a:avLst/>
            </a:prstGeom>
            <a:solidFill>
              <a:schemeClr val="accent1"/>
            </a:solidFill>
            <a:ln w="127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/>
            </a:p>
          </p:txBody>
        </p:sp>
        <p:sp>
          <p:nvSpPr>
            <p:cNvPr id="28" name="正方形/長方形 27"/>
            <p:cNvSpPr/>
            <p:nvPr userDrawn="1"/>
          </p:nvSpPr>
          <p:spPr>
            <a:xfrm>
              <a:off x="4732716" y="5998594"/>
              <a:ext cx="2205245" cy="443931"/>
            </a:xfrm>
            <a:prstGeom prst="rect">
              <a:avLst/>
            </a:prstGeom>
            <a:solidFill>
              <a:schemeClr val="accent1"/>
            </a:solidFill>
            <a:ln w="127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/>
            </a:p>
          </p:txBody>
        </p:sp>
      </p:grpSp>
      <p:sp>
        <p:nvSpPr>
          <p:cNvPr id="29" name="テキスト プレースホルダー 11"/>
          <p:cNvSpPr>
            <a:spLocks noGrp="1"/>
          </p:cNvSpPr>
          <p:nvPr>
            <p:ph type="body" sz="quarter" idx="23" hasCustomPrompt="1"/>
          </p:nvPr>
        </p:nvSpPr>
        <p:spPr>
          <a:xfrm>
            <a:off x="10088311" y="2443200"/>
            <a:ext cx="2817105" cy="585064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400" spc="6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1" name="テキスト プレースホルダー 11"/>
          <p:cNvSpPr>
            <a:spLocks noGrp="1"/>
          </p:cNvSpPr>
          <p:nvPr>
            <p:ph type="body" sz="quarter" idx="24" hasCustomPrompt="1"/>
          </p:nvPr>
        </p:nvSpPr>
        <p:spPr>
          <a:xfrm>
            <a:off x="1402345" y="5503951"/>
            <a:ext cx="5138397" cy="848975"/>
          </a:xfrm>
        </p:spPr>
        <p:txBody>
          <a:bodyPr anchor="b">
            <a:noAutofit/>
          </a:bodyPr>
          <a:lstStyle>
            <a:lvl1pPr algn="r">
              <a:spcBef>
                <a:spcPts val="0"/>
              </a:spcBef>
              <a:defRPr sz="36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2" name="テキスト プレースホルダー 11"/>
          <p:cNvSpPr>
            <a:spLocks noGrp="1"/>
          </p:cNvSpPr>
          <p:nvPr>
            <p:ph type="body" sz="quarter" idx="25" hasCustomPrompt="1"/>
          </p:nvPr>
        </p:nvSpPr>
        <p:spPr>
          <a:xfrm>
            <a:off x="5174939" y="3436958"/>
            <a:ext cx="5138397" cy="848975"/>
          </a:xfrm>
        </p:spPr>
        <p:txBody>
          <a:bodyPr anchor="b">
            <a:noAutofit/>
          </a:bodyPr>
          <a:lstStyle>
            <a:lvl1pPr algn="r">
              <a:spcBef>
                <a:spcPts val="0"/>
              </a:spcBef>
              <a:defRPr sz="36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3" name="テキスト プレースホルダー 11"/>
          <p:cNvSpPr>
            <a:spLocks noGrp="1"/>
          </p:cNvSpPr>
          <p:nvPr>
            <p:ph type="body" sz="quarter" idx="26" hasCustomPrompt="1"/>
          </p:nvPr>
        </p:nvSpPr>
        <p:spPr>
          <a:xfrm>
            <a:off x="9000364" y="1273070"/>
            <a:ext cx="5138397" cy="848975"/>
          </a:xfrm>
        </p:spPr>
        <p:txBody>
          <a:bodyPr anchor="b">
            <a:noAutofit/>
          </a:bodyPr>
          <a:lstStyle>
            <a:lvl1pPr algn="r">
              <a:spcBef>
                <a:spcPts val="0"/>
              </a:spcBef>
              <a:defRPr sz="36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5" name="テキスト プレースホルダー 11"/>
          <p:cNvSpPr>
            <a:spLocks noGrp="1"/>
          </p:cNvSpPr>
          <p:nvPr>
            <p:ph type="body" sz="quarter" idx="17" hasCustomPrompt="1"/>
          </p:nvPr>
        </p:nvSpPr>
        <p:spPr>
          <a:xfrm>
            <a:off x="367231" y="6133610"/>
            <a:ext cx="6120679" cy="585064"/>
          </a:xfrm>
        </p:spPr>
        <p:txBody>
          <a:bodyPr anchor="t">
            <a:noAutofit/>
          </a:bodyPr>
          <a:lstStyle>
            <a:lvl1pPr algn="r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6" name="テキスト プレースホルダー 11"/>
          <p:cNvSpPr>
            <a:spLocks noGrp="1"/>
          </p:cNvSpPr>
          <p:nvPr>
            <p:ph type="body" sz="quarter" idx="27" hasCustomPrompt="1"/>
          </p:nvPr>
        </p:nvSpPr>
        <p:spPr>
          <a:xfrm>
            <a:off x="4147651" y="4063381"/>
            <a:ext cx="6120679" cy="585064"/>
          </a:xfrm>
        </p:spPr>
        <p:txBody>
          <a:bodyPr anchor="t">
            <a:noAutofit/>
          </a:bodyPr>
          <a:lstStyle>
            <a:lvl1pPr algn="r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7" name="テキスト プレースホルダー 11"/>
          <p:cNvSpPr>
            <a:spLocks noGrp="1"/>
          </p:cNvSpPr>
          <p:nvPr>
            <p:ph type="body" sz="quarter" idx="28" hasCustomPrompt="1"/>
          </p:nvPr>
        </p:nvSpPr>
        <p:spPr>
          <a:xfrm>
            <a:off x="7973076" y="1903140"/>
            <a:ext cx="6120679" cy="585064"/>
          </a:xfrm>
        </p:spPr>
        <p:txBody>
          <a:bodyPr anchor="t">
            <a:noAutofit/>
          </a:bodyPr>
          <a:lstStyle>
            <a:lvl1pPr algn="r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cxnSp>
        <p:nvCxnSpPr>
          <p:cNvPr id="30" name="直線コネクタ 29"/>
          <p:cNvCxnSpPr/>
          <p:nvPr userDrawn="1"/>
        </p:nvCxnSpPr>
        <p:spPr>
          <a:xfrm>
            <a:off x="8603146" y="7393750"/>
            <a:ext cx="9683267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94775218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path" presetSubtype="0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92231 -0.927 L 0.09315 -0.0872 " pathEditMode="fixed" rAng="0" ptsTypes="AA">
                                      <p:cBhvr>
                                        <p:cTn id="6" dur="1000" spd="-100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1458" y="41991"/>
                                    </p:animMotion>
                                  </p:childTnLst>
                                </p:cTn>
                              </p:par>
                              <p:par>
                                <p:cTn id="7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2" presetClass="entr" presetSubtype="8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8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4" presetID="2" presetClass="entr" presetSubtype="8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2000"/>
                            </p:stCondLst>
                            <p:childTnLst>
                              <p:par>
                                <p:cTn id="29" presetID="2" presetClass="entr" presetSubtype="8" decel="10000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8" decel="100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3000"/>
                            </p:stCondLst>
                            <p:childTnLst>
                              <p:par>
                                <p:cTn id="38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2" presetID="2" presetClass="entr" presetSubtype="8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3500"/>
                            </p:stCondLst>
                            <p:childTnLst>
                              <p:par>
                                <p:cTn id="47" presetID="2" presetClass="entr" presetSubtype="8" decel="10000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8" decel="100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4500"/>
                            </p:stCondLst>
                            <p:childTnLst>
                              <p:par>
                                <p:cTn id="56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0" presetID="2" presetClass="entr" presetSubtype="8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5000"/>
                            </p:stCondLst>
                            <p:childTnLst>
                              <p:par>
                                <p:cTn id="65" presetID="2" presetClass="entr" presetSubtype="2" decel="10000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9" presetID="2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1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6000"/>
                            </p:stCondLst>
                            <p:childTnLst>
                              <p:par>
                                <p:cTn id="73" presetID="2" presetClass="entr" presetSubtype="2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5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6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>
        <p:tmplLst>
          <p:tmpl>
            <p:tnLst>
              <p:par>
                <p:cTn presetID="2" presetClass="entr" presetSubtype="2" decel="100000" fill="hold" nodeType="after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4" grpId="0">
        <p:tmplLst>
          <p:tmpl>
            <p:tnLst>
              <p:par>
                <p:cTn presetID="2" presetClass="entr" presetSubtype="2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1" grpId="0" build="p">
        <p:tmplLst>
          <p:tmpl lvl="1">
            <p:tnLst>
              <p:par>
                <p:cTn presetID="2" presetClass="entr" presetSubtype="8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5" grpId="0" build="p">
        <p:tmplLst>
          <p:tmpl lvl="1">
            <p:tnLst>
              <p:par>
                <p:cTn presetID="2" presetClass="entr" presetSubtype="8" decel="100000" fill="hold" nodeType="after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9" grpId="0" build="p">
        <p:tmplLst>
          <p:tmpl lvl="1">
            <p:tnLst>
              <p:par>
                <p:cTn presetID="2" presetClass="entr" presetSubtype="8" decel="100000" fill="hold" nodeType="after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1" grpId="0">
        <p:tmplLst>
          <p:tmpl>
            <p:tnLst>
              <p:par>
                <p:cTn presetID="2" presetClass="entr" presetSubtype="8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2" grpId="0">
        <p:tmplLst>
          <p:tmpl>
            <p:tnLst>
              <p:par>
                <p:cTn presetID="2" presetClass="entr" presetSubtype="8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3" grpId="0">
        <p:tmplLst>
          <p:tmpl>
            <p:tnLst>
              <p:par>
                <p:cTn presetID="2" presetClass="entr" presetSubtype="8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5" grpId="0">
        <p:tmplLst>
          <p:tmpl>
            <p:tnLst>
              <p:par>
                <p:cTn presetID="2" presetClass="entr" presetSubtype="8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6" grpId="0">
        <p:tmplLst>
          <p:tmpl>
            <p:tnLst>
              <p:par>
                <p:cTn presetID="2" presetClass="entr" presetSubtype="8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7" grpId="0">
        <p:tmplLst>
          <p:tmpl>
            <p:tnLst>
              <p:par>
                <p:cTn presetID="2" presetClass="entr" presetSubtype="8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 Word - 4 Lis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円/楕円 25"/>
          <p:cNvSpPr/>
          <p:nvPr userDrawn="1"/>
        </p:nvSpPr>
        <p:spPr>
          <a:xfrm>
            <a:off x="939800" y="1788632"/>
            <a:ext cx="6572725" cy="6572725"/>
          </a:xfrm>
          <a:prstGeom prst="ellipse">
            <a:avLst/>
          </a:prstGeom>
          <a:gradFill>
            <a:gsLst>
              <a:gs pos="100000">
                <a:schemeClr val="accent1">
                  <a:tint val="66000"/>
                  <a:satMod val="160000"/>
                  <a:alpha val="15000"/>
                </a:schemeClr>
              </a:gs>
              <a:gs pos="50000">
                <a:schemeClr val="accent1">
                  <a:tint val="44500"/>
                  <a:satMod val="160000"/>
                  <a:alpha val="14000"/>
                </a:schemeClr>
              </a:gs>
              <a:gs pos="0">
                <a:schemeClr val="bg1"/>
              </a:gs>
            </a:gsLst>
            <a:path path="circle">
              <a:fillToRect l="50000" t="50000" r="50000" b="50000"/>
            </a:path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schemeClr val="tx1"/>
              </a:solidFill>
            </a:endParaRPr>
          </a:p>
        </p:txBody>
      </p:sp>
      <p:sp>
        <p:nvSpPr>
          <p:cNvPr id="27" name="円/楕円 26"/>
          <p:cNvSpPr/>
          <p:nvPr userDrawn="1"/>
        </p:nvSpPr>
        <p:spPr>
          <a:xfrm>
            <a:off x="1939273" y="2788105"/>
            <a:ext cx="4573781" cy="4573781"/>
          </a:xfrm>
          <a:prstGeom prst="ellipse">
            <a:avLst/>
          </a:prstGeom>
          <a:gradFill>
            <a:gsLst>
              <a:gs pos="100000">
                <a:schemeClr val="accent1">
                  <a:tint val="66000"/>
                  <a:satMod val="160000"/>
                  <a:alpha val="38000"/>
                </a:schemeClr>
              </a:gs>
              <a:gs pos="42000">
                <a:schemeClr val="accent1">
                  <a:tint val="44500"/>
                  <a:satMod val="160000"/>
                  <a:alpha val="24000"/>
                </a:schemeClr>
              </a:gs>
              <a:gs pos="0">
                <a:schemeClr val="bg1"/>
              </a:gs>
            </a:gsLst>
            <a:path path="circle">
              <a:fillToRect l="50000" t="50000" r="50000" b="50000"/>
            </a:path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schemeClr val="tx1"/>
              </a:solidFill>
            </a:endParaRPr>
          </a:p>
        </p:txBody>
      </p:sp>
      <p:sp>
        <p:nvSpPr>
          <p:cNvPr id="3" name="フッター プレースホルダー 2"/>
          <p:cNvSpPr>
            <a:spLocks noGrp="1"/>
          </p:cNvSpPr>
          <p:nvPr userDrawn="1">
            <p:ph type="ftr" sz="quarter" idx="10"/>
          </p:nvPr>
        </p:nvSpPr>
        <p:spPr/>
        <p:txBody>
          <a:bodyPr/>
          <a:lstStyle/>
          <a:p>
            <a:r>
              <a:rPr lang="en-US" smtClean="0"/>
              <a:t>The Power of PowerPoint | thepopp.com</a:t>
            </a:r>
            <a:endParaRPr lang="en-US" dirty="0"/>
          </a:p>
        </p:txBody>
      </p:sp>
      <p:sp>
        <p:nvSpPr>
          <p:cNvPr id="4" name="スライド番号プレースホルダー 3"/>
          <p:cNvSpPr>
            <a:spLocks noGrp="1"/>
          </p:cNvSpPr>
          <p:nvPr userDrawn="1">
            <p:ph type="sldNum" sz="quarter" idx="11"/>
          </p:nvPr>
        </p:nvSpPr>
        <p:spPr/>
        <p:txBody>
          <a:bodyPr/>
          <a:lstStyle/>
          <a:p>
            <a:fld id="{387164BF-D67A-46C0-81D2-5BAF67C00C80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7" name="テキスト プレースホルダー 11"/>
          <p:cNvSpPr>
            <a:spLocks noGrp="1"/>
          </p:cNvSpPr>
          <p:nvPr userDrawn="1">
            <p:ph type="body" sz="quarter" idx="15" hasCustomPrompt="1"/>
          </p:nvPr>
        </p:nvSpPr>
        <p:spPr>
          <a:xfrm>
            <a:off x="10088310" y="1543100"/>
            <a:ext cx="7470831" cy="1484881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cxnSp>
        <p:nvCxnSpPr>
          <p:cNvPr id="10" name="直線コネクタ 9"/>
          <p:cNvCxnSpPr/>
          <p:nvPr userDrawn="1"/>
        </p:nvCxnSpPr>
        <p:spPr>
          <a:xfrm>
            <a:off x="9953295" y="1453090"/>
            <a:ext cx="0" cy="1710190"/>
          </a:xfrm>
          <a:prstGeom prst="line">
            <a:avLst/>
          </a:prstGeom>
          <a:ln w="12700">
            <a:solidFill>
              <a:schemeClr val="accent1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" name="テキスト プレースホルダー 11"/>
          <p:cNvSpPr>
            <a:spLocks noGrp="1"/>
          </p:cNvSpPr>
          <p:nvPr userDrawn="1">
            <p:ph type="body" sz="quarter" idx="16" hasCustomPrompt="1"/>
          </p:nvPr>
        </p:nvSpPr>
        <p:spPr>
          <a:xfrm>
            <a:off x="7748051" y="1858135"/>
            <a:ext cx="2070230" cy="900100"/>
          </a:xfrm>
        </p:spPr>
        <p:txBody>
          <a:bodyPr anchor="ctr">
            <a:noAutofit/>
          </a:bodyPr>
          <a:lstStyle>
            <a:lvl1pPr algn="r">
              <a:lnSpc>
                <a:spcPct val="120000"/>
              </a:lnSpc>
              <a:defRPr sz="24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2" name="テキスト プレースホルダー 11"/>
          <p:cNvSpPr>
            <a:spLocks noGrp="1"/>
          </p:cNvSpPr>
          <p:nvPr userDrawn="1">
            <p:ph type="body" sz="quarter" idx="17" hasCustomPrompt="1"/>
          </p:nvPr>
        </p:nvSpPr>
        <p:spPr>
          <a:xfrm>
            <a:off x="10088310" y="3478315"/>
            <a:ext cx="7470831" cy="1484881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cxnSp>
        <p:nvCxnSpPr>
          <p:cNvPr id="13" name="直線コネクタ 12"/>
          <p:cNvCxnSpPr/>
          <p:nvPr userDrawn="1"/>
        </p:nvCxnSpPr>
        <p:spPr>
          <a:xfrm>
            <a:off x="9953295" y="3388305"/>
            <a:ext cx="0" cy="1710190"/>
          </a:xfrm>
          <a:prstGeom prst="line">
            <a:avLst/>
          </a:prstGeom>
          <a:ln w="12700">
            <a:solidFill>
              <a:schemeClr val="accent1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" name="テキスト プレースホルダー 11"/>
          <p:cNvSpPr>
            <a:spLocks noGrp="1"/>
          </p:cNvSpPr>
          <p:nvPr userDrawn="1">
            <p:ph type="body" sz="quarter" idx="18" hasCustomPrompt="1"/>
          </p:nvPr>
        </p:nvSpPr>
        <p:spPr>
          <a:xfrm>
            <a:off x="7748051" y="3793350"/>
            <a:ext cx="2070230" cy="900100"/>
          </a:xfrm>
        </p:spPr>
        <p:txBody>
          <a:bodyPr anchor="ctr">
            <a:noAutofit/>
          </a:bodyPr>
          <a:lstStyle>
            <a:lvl1pPr algn="r">
              <a:lnSpc>
                <a:spcPct val="120000"/>
              </a:lnSpc>
              <a:defRPr sz="24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5" name="テキスト プレースホルダー 11"/>
          <p:cNvSpPr>
            <a:spLocks noGrp="1"/>
          </p:cNvSpPr>
          <p:nvPr userDrawn="1">
            <p:ph type="body" sz="quarter" idx="19" hasCustomPrompt="1"/>
          </p:nvPr>
        </p:nvSpPr>
        <p:spPr>
          <a:xfrm>
            <a:off x="10088310" y="5413530"/>
            <a:ext cx="7470831" cy="1484881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cxnSp>
        <p:nvCxnSpPr>
          <p:cNvPr id="16" name="直線コネクタ 15"/>
          <p:cNvCxnSpPr/>
          <p:nvPr userDrawn="1"/>
        </p:nvCxnSpPr>
        <p:spPr>
          <a:xfrm>
            <a:off x="9953295" y="5323520"/>
            <a:ext cx="0" cy="1710190"/>
          </a:xfrm>
          <a:prstGeom prst="line">
            <a:avLst/>
          </a:prstGeom>
          <a:ln w="12700">
            <a:solidFill>
              <a:schemeClr val="accent1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" name="テキスト プレースホルダー 11"/>
          <p:cNvSpPr>
            <a:spLocks noGrp="1"/>
          </p:cNvSpPr>
          <p:nvPr userDrawn="1">
            <p:ph type="body" sz="quarter" idx="20" hasCustomPrompt="1"/>
          </p:nvPr>
        </p:nvSpPr>
        <p:spPr>
          <a:xfrm>
            <a:off x="7748051" y="5728565"/>
            <a:ext cx="2070230" cy="900100"/>
          </a:xfrm>
        </p:spPr>
        <p:txBody>
          <a:bodyPr anchor="ctr">
            <a:noAutofit/>
          </a:bodyPr>
          <a:lstStyle>
            <a:lvl1pPr algn="r">
              <a:lnSpc>
                <a:spcPct val="120000"/>
              </a:lnSpc>
              <a:defRPr sz="24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8" name="テキスト プレースホルダー 11"/>
          <p:cNvSpPr>
            <a:spLocks noGrp="1"/>
          </p:cNvSpPr>
          <p:nvPr userDrawn="1">
            <p:ph type="body" sz="quarter" idx="21" hasCustomPrompt="1"/>
          </p:nvPr>
        </p:nvSpPr>
        <p:spPr>
          <a:xfrm>
            <a:off x="10088310" y="7393466"/>
            <a:ext cx="7470831" cy="1484881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cxnSp>
        <p:nvCxnSpPr>
          <p:cNvPr id="19" name="直線コネクタ 18"/>
          <p:cNvCxnSpPr/>
          <p:nvPr userDrawn="1"/>
        </p:nvCxnSpPr>
        <p:spPr>
          <a:xfrm>
            <a:off x="9953295" y="7303456"/>
            <a:ext cx="0" cy="1710190"/>
          </a:xfrm>
          <a:prstGeom prst="line">
            <a:avLst/>
          </a:prstGeom>
          <a:ln w="12700">
            <a:solidFill>
              <a:schemeClr val="accent1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" name="テキスト プレースホルダー 11"/>
          <p:cNvSpPr>
            <a:spLocks noGrp="1"/>
          </p:cNvSpPr>
          <p:nvPr userDrawn="1">
            <p:ph type="body" sz="quarter" idx="22" hasCustomPrompt="1"/>
          </p:nvPr>
        </p:nvSpPr>
        <p:spPr>
          <a:xfrm>
            <a:off x="7748051" y="7708501"/>
            <a:ext cx="2070230" cy="900100"/>
          </a:xfrm>
        </p:spPr>
        <p:txBody>
          <a:bodyPr anchor="ctr">
            <a:noAutofit/>
          </a:bodyPr>
          <a:lstStyle>
            <a:lvl1pPr algn="r">
              <a:lnSpc>
                <a:spcPct val="120000"/>
              </a:lnSpc>
              <a:defRPr sz="24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1" name="タイトル 1"/>
          <p:cNvSpPr>
            <a:spLocks noGrp="1"/>
          </p:cNvSpPr>
          <p:nvPr userDrawn="1">
            <p:ph type="title" hasCustomPrompt="1"/>
          </p:nvPr>
        </p:nvSpPr>
        <p:spPr>
          <a:xfrm>
            <a:off x="1132316" y="3838355"/>
            <a:ext cx="6480720" cy="2655295"/>
          </a:xfrm>
          <a:prstGeom prst="rect">
            <a:avLst/>
          </a:prstGeom>
        </p:spPr>
        <p:txBody>
          <a:bodyPr anchor="ctr"/>
          <a:lstStyle>
            <a:lvl1pPr algn="ctr">
              <a:defRPr sz="6600" spc="1500" baseline="0"/>
            </a:lvl1pPr>
          </a:lstStyle>
          <a:p>
            <a:r>
              <a:rPr lang="en-US" altLang="ja-JP" dirty="0" smtClean="0"/>
              <a:t>WORD</a:t>
            </a:r>
            <a:endParaRPr kumimoji="1" lang="ja-JP" altLang="en-US" dirty="0"/>
          </a:p>
        </p:txBody>
      </p:sp>
    </p:spTree>
    <p:extLst>
      <p:ext uri="{BB962C8B-B14F-4D97-AF65-F5344CB8AC3E}">
        <p14:creationId xmlns:p14="http://schemas.microsoft.com/office/powerpoint/2010/main" val="187681481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4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2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2" presetClass="entr" presetSubtype="8" decel="100000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2" presetID="2" presetClass="entr" presetSubtype="2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6" presetID="2" presetClass="entr" presetSubtype="4" decel="10000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2250"/>
                            </p:stCondLst>
                            <p:childTnLst>
                              <p:par>
                                <p:cTn id="41" presetID="2" presetClass="entr" presetSubtype="8" decel="100000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2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4" decel="10000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3000"/>
                            </p:stCondLst>
                            <p:childTnLst>
                              <p:par>
                                <p:cTn id="54" presetID="2" presetClass="entr" presetSubtype="8" decel="100000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8" presetID="2" presetClass="entr" presetSubtype="2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2" presetID="2" presetClass="entr" presetSubtype="4" decel="10000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4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5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6" grpId="0" animBg="1"/>
      <p:bldP spid="27" grpId="0" animBg="1"/>
      <p:bldP spid="7" grpId="0"/>
      <p:bldP spid="11" grpId="0"/>
      <p:bldP spid="12" grpId="0"/>
      <p:bldP spid="14" grpId="0"/>
      <p:bldP spid="15" grpId="0"/>
      <p:bldP spid="17" grpId="0"/>
      <p:bldP spid="18" grpId="0"/>
      <p:bldP spid="20" grpId="0"/>
      <p:bldP spid="21" grpId="0"/>
    </p:bldLst>
  </p:timing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ユーザー設定レイアウ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図プレースホルダー 9"/>
          <p:cNvSpPr>
            <a:spLocks noGrp="1"/>
          </p:cNvSpPr>
          <p:nvPr>
            <p:ph type="pic" sz="quarter" idx="12" hasCustomPrompt="1"/>
          </p:nvPr>
        </p:nvSpPr>
        <p:spPr>
          <a:xfrm>
            <a:off x="0" y="0"/>
            <a:ext cx="10500547" cy="10287000"/>
          </a:xfrm>
          <a:custGeom>
            <a:avLst/>
            <a:gdLst/>
            <a:ahLst/>
            <a:cxnLst/>
            <a:rect l="l" t="t" r="r" b="b"/>
            <a:pathLst>
              <a:path w="10500547" h="10287000">
                <a:moveTo>
                  <a:pt x="0" y="0"/>
                </a:moveTo>
                <a:lnTo>
                  <a:pt x="7928797" y="0"/>
                </a:lnTo>
                <a:lnTo>
                  <a:pt x="10500547" y="10287000"/>
                </a:lnTo>
                <a:lnTo>
                  <a:pt x="0" y="10287000"/>
                </a:lnTo>
                <a:close/>
              </a:path>
            </a:pathLst>
          </a:custGeom>
        </p:spPr>
        <p:txBody>
          <a:bodyPr/>
          <a:lstStyle>
            <a:lvl1pPr>
              <a:defRPr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/>
          </a:p>
        </p:txBody>
      </p:sp>
      <p:sp>
        <p:nvSpPr>
          <p:cNvPr id="15" name="図プレースホルダー 14"/>
          <p:cNvSpPr>
            <a:spLocks noGrp="1"/>
          </p:cNvSpPr>
          <p:nvPr>
            <p:ph type="pic" sz="quarter" idx="13" hasCustomPrompt="1"/>
          </p:nvPr>
        </p:nvSpPr>
        <p:spPr>
          <a:xfrm>
            <a:off x="7793056" y="2263181"/>
            <a:ext cx="1596469" cy="560002"/>
          </a:xfrm>
          <a:custGeom>
            <a:avLst/>
            <a:gdLst/>
            <a:ahLst/>
            <a:cxnLst/>
            <a:rect l="l" t="t" r="r" b="b"/>
            <a:pathLst>
              <a:path w="1596469" h="560002">
                <a:moveTo>
                  <a:pt x="0" y="0"/>
                </a:moveTo>
                <a:lnTo>
                  <a:pt x="515556" y="0"/>
                </a:lnTo>
                <a:lnTo>
                  <a:pt x="850109" y="0"/>
                </a:lnTo>
                <a:lnTo>
                  <a:pt x="1316468" y="0"/>
                </a:lnTo>
                <a:lnTo>
                  <a:pt x="1596469" y="280001"/>
                </a:lnTo>
                <a:lnTo>
                  <a:pt x="1316468" y="560002"/>
                </a:lnTo>
                <a:lnTo>
                  <a:pt x="990110" y="560002"/>
                </a:lnTo>
                <a:lnTo>
                  <a:pt x="515556" y="560002"/>
                </a:lnTo>
                <a:lnTo>
                  <a:pt x="140000" y="560002"/>
                </a:lnTo>
                <a:close/>
              </a:path>
            </a:pathLst>
          </a:custGeom>
          <a:solidFill>
            <a:schemeClr val="accent1"/>
          </a:solidFill>
        </p:spPr>
        <p:txBody>
          <a:bodyPr/>
          <a:lstStyle/>
          <a:p>
            <a:r>
              <a:rPr kumimoji="1" lang="en-US" altLang="ja-JP" dirty="0" smtClean="0"/>
              <a:t> </a:t>
            </a:r>
            <a:endParaRPr kumimoji="1" lang="ja-JP" altLang="en-US" dirty="0"/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87164BF-D67A-46C0-81D2-5BAF67C00C80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16" name="テキスト プレースホルダー 11"/>
          <p:cNvSpPr>
            <a:spLocks noGrp="1"/>
          </p:cNvSpPr>
          <p:nvPr>
            <p:ph type="body" sz="quarter" idx="15" hasCustomPrompt="1"/>
          </p:nvPr>
        </p:nvSpPr>
        <p:spPr>
          <a:xfrm>
            <a:off x="8018081" y="2263181"/>
            <a:ext cx="1080120" cy="540060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8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00</a:t>
            </a:r>
            <a:endParaRPr lang="en-US" dirty="0"/>
          </a:p>
        </p:txBody>
      </p:sp>
      <p:sp>
        <p:nvSpPr>
          <p:cNvPr id="17" name="テキスト プレースホルダー 11"/>
          <p:cNvSpPr>
            <a:spLocks noGrp="1"/>
          </p:cNvSpPr>
          <p:nvPr>
            <p:ph type="body" sz="quarter" idx="14" hasCustomPrompt="1"/>
          </p:nvPr>
        </p:nvSpPr>
        <p:spPr>
          <a:xfrm>
            <a:off x="9413234" y="2218176"/>
            <a:ext cx="6885765" cy="683654"/>
          </a:xfrm>
        </p:spPr>
        <p:txBody>
          <a:bodyPr anchor="ctr">
            <a:noAutofit/>
          </a:bodyPr>
          <a:lstStyle>
            <a:lvl1pPr algn="l">
              <a:spcBef>
                <a:spcPts val="0"/>
              </a:spcBef>
              <a:defRPr sz="32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8" name="テキスト プレースホルダー 11"/>
          <p:cNvSpPr>
            <a:spLocks noGrp="1"/>
          </p:cNvSpPr>
          <p:nvPr>
            <p:ph type="body" sz="quarter" idx="17" hasCustomPrompt="1"/>
          </p:nvPr>
        </p:nvSpPr>
        <p:spPr>
          <a:xfrm>
            <a:off x="9593256" y="2713231"/>
            <a:ext cx="6885765" cy="585064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9" name="図プレースホルダー 14"/>
          <p:cNvSpPr>
            <a:spLocks noGrp="1"/>
          </p:cNvSpPr>
          <p:nvPr>
            <p:ph type="pic" sz="quarter" idx="18" hasCustomPrompt="1"/>
          </p:nvPr>
        </p:nvSpPr>
        <p:spPr>
          <a:xfrm>
            <a:off x="8153096" y="3703340"/>
            <a:ext cx="1596469" cy="560002"/>
          </a:xfrm>
          <a:custGeom>
            <a:avLst/>
            <a:gdLst/>
            <a:ahLst/>
            <a:cxnLst/>
            <a:rect l="l" t="t" r="r" b="b"/>
            <a:pathLst>
              <a:path w="1596469" h="560002">
                <a:moveTo>
                  <a:pt x="0" y="0"/>
                </a:moveTo>
                <a:lnTo>
                  <a:pt x="515556" y="0"/>
                </a:lnTo>
                <a:lnTo>
                  <a:pt x="850109" y="0"/>
                </a:lnTo>
                <a:lnTo>
                  <a:pt x="1316468" y="0"/>
                </a:lnTo>
                <a:lnTo>
                  <a:pt x="1596469" y="280001"/>
                </a:lnTo>
                <a:lnTo>
                  <a:pt x="1316468" y="560002"/>
                </a:lnTo>
                <a:lnTo>
                  <a:pt x="990110" y="560002"/>
                </a:lnTo>
                <a:lnTo>
                  <a:pt x="515556" y="560002"/>
                </a:lnTo>
                <a:lnTo>
                  <a:pt x="140000" y="560002"/>
                </a:lnTo>
                <a:close/>
              </a:path>
            </a:pathLst>
          </a:custGeom>
          <a:solidFill>
            <a:schemeClr val="accent1"/>
          </a:solidFill>
        </p:spPr>
        <p:txBody>
          <a:bodyPr/>
          <a:lstStyle/>
          <a:p>
            <a:r>
              <a:rPr kumimoji="1" lang="en-US" altLang="ja-JP" dirty="0" smtClean="0"/>
              <a:t> </a:t>
            </a:r>
            <a:endParaRPr kumimoji="1" lang="ja-JP" altLang="en-US" dirty="0"/>
          </a:p>
        </p:txBody>
      </p:sp>
      <p:sp>
        <p:nvSpPr>
          <p:cNvPr id="20" name="テキスト プレースホルダー 11"/>
          <p:cNvSpPr>
            <a:spLocks noGrp="1"/>
          </p:cNvSpPr>
          <p:nvPr>
            <p:ph type="body" sz="quarter" idx="19" hasCustomPrompt="1"/>
          </p:nvPr>
        </p:nvSpPr>
        <p:spPr>
          <a:xfrm>
            <a:off x="8378121" y="3703340"/>
            <a:ext cx="1080120" cy="540060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8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00</a:t>
            </a:r>
            <a:endParaRPr lang="en-US" dirty="0"/>
          </a:p>
        </p:txBody>
      </p:sp>
      <p:sp>
        <p:nvSpPr>
          <p:cNvPr id="21" name="テキスト プレースホルダー 11"/>
          <p:cNvSpPr>
            <a:spLocks noGrp="1"/>
          </p:cNvSpPr>
          <p:nvPr>
            <p:ph type="body" sz="quarter" idx="20" hasCustomPrompt="1"/>
          </p:nvPr>
        </p:nvSpPr>
        <p:spPr>
          <a:xfrm>
            <a:off x="9773274" y="3658335"/>
            <a:ext cx="6885765" cy="683654"/>
          </a:xfrm>
        </p:spPr>
        <p:txBody>
          <a:bodyPr anchor="ctr">
            <a:noAutofit/>
          </a:bodyPr>
          <a:lstStyle>
            <a:lvl1pPr algn="l">
              <a:spcBef>
                <a:spcPts val="0"/>
              </a:spcBef>
              <a:defRPr sz="32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2" name="テキスト プレースホルダー 11"/>
          <p:cNvSpPr>
            <a:spLocks noGrp="1"/>
          </p:cNvSpPr>
          <p:nvPr>
            <p:ph type="body" sz="quarter" idx="21" hasCustomPrompt="1"/>
          </p:nvPr>
        </p:nvSpPr>
        <p:spPr>
          <a:xfrm>
            <a:off x="9953296" y="4153390"/>
            <a:ext cx="6885765" cy="585064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4" name="図プレースホルダー 14"/>
          <p:cNvSpPr>
            <a:spLocks noGrp="1"/>
          </p:cNvSpPr>
          <p:nvPr>
            <p:ph type="pic" sz="quarter" idx="23" hasCustomPrompt="1"/>
          </p:nvPr>
        </p:nvSpPr>
        <p:spPr>
          <a:xfrm>
            <a:off x="8513136" y="5143502"/>
            <a:ext cx="1596469" cy="560002"/>
          </a:xfrm>
          <a:custGeom>
            <a:avLst/>
            <a:gdLst/>
            <a:ahLst/>
            <a:cxnLst/>
            <a:rect l="l" t="t" r="r" b="b"/>
            <a:pathLst>
              <a:path w="1596469" h="560002">
                <a:moveTo>
                  <a:pt x="0" y="0"/>
                </a:moveTo>
                <a:lnTo>
                  <a:pt x="515556" y="0"/>
                </a:lnTo>
                <a:lnTo>
                  <a:pt x="850109" y="0"/>
                </a:lnTo>
                <a:lnTo>
                  <a:pt x="1316468" y="0"/>
                </a:lnTo>
                <a:lnTo>
                  <a:pt x="1596469" y="280001"/>
                </a:lnTo>
                <a:lnTo>
                  <a:pt x="1316468" y="560002"/>
                </a:lnTo>
                <a:lnTo>
                  <a:pt x="990110" y="560002"/>
                </a:lnTo>
                <a:lnTo>
                  <a:pt x="515556" y="560002"/>
                </a:lnTo>
                <a:lnTo>
                  <a:pt x="140000" y="560002"/>
                </a:lnTo>
                <a:close/>
              </a:path>
            </a:pathLst>
          </a:custGeom>
          <a:solidFill>
            <a:schemeClr val="accent1"/>
          </a:solidFill>
        </p:spPr>
        <p:txBody>
          <a:bodyPr/>
          <a:lstStyle/>
          <a:p>
            <a:r>
              <a:rPr kumimoji="1" lang="en-US" altLang="ja-JP" dirty="0" smtClean="0"/>
              <a:t> </a:t>
            </a:r>
            <a:endParaRPr kumimoji="1" lang="ja-JP" altLang="en-US" dirty="0"/>
          </a:p>
        </p:txBody>
      </p:sp>
      <p:sp>
        <p:nvSpPr>
          <p:cNvPr id="25" name="テキスト プレースホルダー 11"/>
          <p:cNvSpPr>
            <a:spLocks noGrp="1"/>
          </p:cNvSpPr>
          <p:nvPr>
            <p:ph type="body" sz="quarter" idx="24" hasCustomPrompt="1"/>
          </p:nvPr>
        </p:nvSpPr>
        <p:spPr>
          <a:xfrm>
            <a:off x="8738161" y="5143502"/>
            <a:ext cx="1080120" cy="540060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8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00</a:t>
            </a:r>
            <a:endParaRPr lang="en-US" dirty="0"/>
          </a:p>
        </p:txBody>
      </p:sp>
      <p:sp>
        <p:nvSpPr>
          <p:cNvPr id="26" name="テキスト プレースホルダー 11"/>
          <p:cNvSpPr>
            <a:spLocks noGrp="1"/>
          </p:cNvSpPr>
          <p:nvPr>
            <p:ph type="body" sz="quarter" idx="25" hasCustomPrompt="1"/>
          </p:nvPr>
        </p:nvSpPr>
        <p:spPr>
          <a:xfrm>
            <a:off x="10133314" y="5098497"/>
            <a:ext cx="6885765" cy="683654"/>
          </a:xfrm>
        </p:spPr>
        <p:txBody>
          <a:bodyPr anchor="ctr">
            <a:noAutofit/>
          </a:bodyPr>
          <a:lstStyle>
            <a:lvl1pPr algn="l">
              <a:spcBef>
                <a:spcPts val="0"/>
              </a:spcBef>
              <a:defRPr sz="32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7" name="テキスト プレースホルダー 11"/>
          <p:cNvSpPr>
            <a:spLocks noGrp="1"/>
          </p:cNvSpPr>
          <p:nvPr>
            <p:ph type="body" sz="quarter" idx="26" hasCustomPrompt="1"/>
          </p:nvPr>
        </p:nvSpPr>
        <p:spPr>
          <a:xfrm>
            <a:off x="10313336" y="5593552"/>
            <a:ext cx="6885765" cy="585064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8" name="図プレースホルダー 14"/>
          <p:cNvSpPr>
            <a:spLocks noGrp="1"/>
          </p:cNvSpPr>
          <p:nvPr>
            <p:ph type="pic" sz="quarter" idx="27" hasCustomPrompt="1"/>
          </p:nvPr>
        </p:nvSpPr>
        <p:spPr>
          <a:xfrm>
            <a:off x="8873176" y="6583661"/>
            <a:ext cx="1596469" cy="560002"/>
          </a:xfrm>
          <a:custGeom>
            <a:avLst/>
            <a:gdLst/>
            <a:ahLst/>
            <a:cxnLst/>
            <a:rect l="l" t="t" r="r" b="b"/>
            <a:pathLst>
              <a:path w="1596469" h="560002">
                <a:moveTo>
                  <a:pt x="0" y="0"/>
                </a:moveTo>
                <a:lnTo>
                  <a:pt x="515556" y="0"/>
                </a:lnTo>
                <a:lnTo>
                  <a:pt x="850109" y="0"/>
                </a:lnTo>
                <a:lnTo>
                  <a:pt x="1316468" y="0"/>
                </a:lnTo>
                <a:lnTo>
                  <a:pt x="1596469" y="280001"/>
                </a:lnTo>
                <a:lnTo>
                  <a:pt x="1316468" y="560002"/>
                </a:lnTo>
                <a:lnTo>
                  <a:pt x="990110" y="560002"/>
                </a:lnTo>
                <a:lnTo>
                  <a:pt x="515556" y="560002"/>
                </a:lnTo>
                <a:lnTo>
                  <a:pt x="140000" y="560002"/>
                </a:lnTo>
                <a:close/>
              </a:path>
            </a:pathLst>
          </a:custGeom>
          <a:solidFill>
            <a:schemeClr val="accent1"/>
          </a:solidFill>
        </p:spPr>
        <p:txBody>
          <a:bodyPr/>
          <a:lstStyle/>
          <a:p>
            <a:r>
              <a:rPr kumimoji="1" lang="en-US" altLang="ja-JP" dirty="0" smtClean="0"/>
              <a:t> </a:t>
            </a:r>
            <a:endParaRPr kumimoji="1" lang="ja-JP" altLang="en-US" dirty="0"/>
          </a:p>
        </p:txBody>
      </p:sp>
      <p:sp>
        <p:nvSpPr>
          <p:cNvPr id="29" name="テキスト プレースホルダー 11"/>
          <p:cNvSpPr>
            <a:spLocks noGrp="1"/>
          </p:cNvSpPr>
          <p:nvPr>
            <p:ph type="body" sz="quarter" idx="28" hasCustomPrompt="1"/>
          </p:nvPr>
        </p:nvSpPr>
        <p:spPr>
          <a:xfrm>
            <a:off x="9098201" y="6583661"/>
            <a:ext cx="1080120" cy="540060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8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00</a:t>
            </a:r>
            <a:endParaRPr lang="en-US" dirty="0"/>
          </a:p>
        </p:txBody>
      </p:sp>
      <p:sp>
        <p:nvSpPr>
          <p:cNvPr id="30" name="テキスト プレースホルダー 11"/>
          <p:cNvSpPr>
            <a:spLocks noGrp="1"/>
          </p:cNvSpPr>
          <p:nvPr>
            <p:ph type="body" sz="quarter" idx="29" hasCustomPrompt="1"/>
          </p:nvPr>
        </p:nvSpPr>
        <p:spPr>
          <a:xfrm>
            <a:off x="10493354" y="6538656"/>
            <a:ext cx="6885765" cy="683654"/>
          </a:xfrm>
        </p:spPr>
        <p:txBody>
          <a:bodyPr anchor="ctr">
            <a:noAutofit/>
          </a:bodyPr>
          <a:lstStyle>
            <a:lvl1pPr algn="l">
              <a:spcBef>
                <a:spcPts val="0"/>
              </a:spcBef>
              <a:defRPr sz="32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1" name="テキスト プレースホルダー 11"/>
          <p:cNvSpPr>
            <a:spLocks noGrp="1"/>
          </p:cNvSpPr>
          <p:nvPr>
            <p:ph type="body" sz="quarter" idx="30" hasCustomPrompt="1"/>
          </p:nvPr>
        </p:nvSpPr>
        <p:spPr>
          <a:xfrm>
            <a:off x="10673376" y="7033711"/>
            <a:ext cx="6885765" cy="585064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3" name="テキスト プレースホルダー 11"/>
          <p:cNvSpPr>
            <a:spLocks noGrp="1"/>
          </p:cNvSpPr>
          <p:nvPr>
            <p:ph type="body" sz="quarter" idx="31" hasCustomPrompt="1"/>
          </p:nvPr>
        </p:nvSpPr>
        <p:spPr>
          <a:xfrm>
            <a:off x="8783166" y="507985"/>
            <a:ext cx="8865985" cy="1178709"/>
          </a:xfrm>
        </p:spPr>
        <p:txBody>
          <a:bodyPr anchor="b">
            <a:noAutofit/>
          </a:bodyPr>
          <a:lstStyle>
            <a:lvl1pPr algn="l">
              <a:defRPr sz="5400" spc="1500" baseline="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3" name="図プレースホルダー 14"/>
          <p:cNvSpPr>
            <a:spLocks noGrp="1"/>
          </p:cNvSpPr>
          <p:nvPr>
            <p:ph type="pic" sz="quarter" idx="32" hasCustomPrompt="1"/>
          </p:nvPr>
        </p:nvSpPr>
        <p:spPr>
          <a:xfrm>
            <a:off x="9233216" y="8068825"/>
            <a:ext cx="1596469" cy="560002"/>
          </a:xfrm>
          <a:custGeom>
            <a:avLst/>
            <a:gdLst/>
            <a:ahLst/>
            <a:cxnLst/>
            <a:rect l="l" t="t" r="r" b="b"/>
            <a:pathLst>
              <a:path w="1596469" h="560002">
                <a:moveTo>
                  <a:pt x="0" y="0"/>
                </a:moveTo>
                <a:lnTo>
                  <a:pt x="515556" y="0"/>
                </a:lnTo>
                <a:lnTo>
                  <a:pt x="850109" y="0"/>
                </a:lnTo>
                <a:lnTo>
                  <a:pt x="1316468" y="0"/>
                </a:lnTo>
                <a:lnTo>
                  <a:pt x="1596469" y="280001"/>
                </a:lnTo>
                <a:lnTo>
                  <a:pt x="1316468" y="560002"/>
                </a:lnTo>
                <a:lnTo>
                  <a:pt x="990110" y="560002"/>
                </a:lnTo>
                <a:lnTo>
                  <a:pt x="515556" y="560002"/>
                </a:lnTo>
                <a:lnTo>
                  <a:pt x="140000" y="560002"/>
                </a:lnTo>
                <a:close/>
              </a:path>
            </a:pathLst>
          </a:custGeom>
          <a:solidFill>
            <a:schemeClr val="accent1"/>
          </a:solidFill>
        </p:spPr>
        <p:txBody>
          <a:bodyPr/>
          <a:lstStyle/>
          <a:p>
            <a:r>
              <a:rPr kumimoji="1" lang="en-US" altLang="ja-JP" dirty="0" smtClean="0"/>
              <a:t> </a:t>
            </a:r>
            <a:endParaRPr kumimoji="1" lang="ja-JP" altLang="en-US" dirty="0"/>
          </a:p>
        </p:txBody>
      </p:sp>
      <p:sp>
        <p:nvSpPr>
          <p:cNvPr id="32" name="テキスト プレースホルダー 11"/>
          <p:cNvSpPr>
            <a:spLocks noGrp="1"/>
          </p:cNvSpPr>
          <p:nvPr>
            <p:ph type="body" sz="quarter" idx="33" hasCustomPrompt="1"/>
          </p:nvPr>
        </p:nvSpPr>
        <p:spPr>
          <a:xfrm>
            <a:off x="9458241" y="8068825"/>
            <a:ext cx="1080120" cy="540060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8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00</a:t>
            </a:r>
            <a:endParaRPr lang="en-US" dirty="0"/>
          </a:p>
        </p:txBody>
      </p:sp>
      <p:sp>
        <p:nvSpPr>
          <p:cNvPr id="35" name="テキスト プレースホルダー 11"/>
          <p:cNvSpPr>
            <a:spLocks noGrp="1"/>
          </p:cNvSpPr>
          <p:nvPr>
            <p:ph type="body" sz="quarter" idx="34" hasCustomPrompt="1"/>
          </p:nvPr>
        </p:nvSpPr>
        <p:spPr>
          <a:xfrm>
            <a:off x="10853394" y="8023820"/>
            <a:ext cx="6885765" cy="683654"/>
          </a:xfrm>
        </p:spPr>
        <p:txBody>
          <a:bodyPr anchor="ctr">
            <a:noAutofit/>
          </a:bodyPr>
          <a:lstStyle>
            <a:lvl1pPr algn="l">
              <a:spcBef>
                <a:spcPts val="0"/>
              </a:spcBef>
              <a:defRPr sz="32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6" name="テキスト プレースホルダー 11"/>
          <p:cNvSpPr>
            <a:spLocks noGrp="1"/>
          </p:cNvSpPr>
          <p:nvPr>
            <p:ph type="body" sz="quarter" idx="35" hasCustomPrompt="1"/>
          </p:nvPr>
        </p:nvSpPr>
        <p:spPr>
          <a:xfrm>
            <a:off x="11033416" y="8518875"/>
            <a:ext cx="6885765" cy="585064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9768444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" presetClass="entr" presetSubtype="2" decel="100000" fill="hold" grpId="0" nodeType="after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50"/>
                            </p:stCondLst>
                            <p:childTnLst>
                              <p:par>
                                <p:cTn id="14" presetID="10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" presetClass="entr" presetSubtype="2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4" presetID="2" presetClass="entr" presetSubtype="2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2050"/>
                            </p:stCondLst>
                            <p:childTnLst>
                              <p:par>
                                <p:cTn id="29" presetID="10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2" presetClass="entr" presetSubtype="2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2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3050"/>
                            </p:stCondLst>
                            <p:childTnLst>
                              <p:par>
                                <p:cTn id="44" presetID="10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2" presetClass="entr" presetSubtype="2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4" presetID="2" presetClass="entr" presetSubtype="2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4050"/>
                            </p:stCondLst>
                            <p:childTnLst>
                              <p:par>
                                <p:cTn id="59" presetID="10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4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2" presetClass="entr" presetSubtype="2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9" presetID="2" presetClass="entr" presetSubtype="2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2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5050"/>
                            </p:stCondLst>
                            <p:childTnLst>
                              <p:par>
                                <p:cTn id="74" presetID="10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6" dur="500"/>
                                        <p:tgtEl>
                                          <p:spTgt spid="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9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2" presetClass="entr" presetSubtype="2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2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3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4" presetID="2" presetClass="entr" presetSubtype="2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6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7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/>
      <p:bldP spid="15" grpId="0" animBg="1"/>
      <p:bldP spid="16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7" grpId="0"/>
      <p:bldP spid="18" grpId="0"/>
      <p:bldP spid="19" grpId="0" animBg="1"/>
      <p:bldP spid="20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1" grpId="0"/>
      <p:bldP spid="22" grpId="0"/>
      <p:bldP spid="24" grpId="0" animBg="1"/>
      <p:bldP spid="25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6" grpId="0"/>
      <p:bldP spid="27" grpId="0"/>
      <p:bldP spid="28" grpId="0" animBg="1"/>
      <p:bldP spid="29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0" grpId="0"/>
      <p:bldP spid="31" grpId="0"/>
      <p:bldP spid="33" grpId="0"/>
      <p:bldP spid="23" grpId="0" animBg="1"/>
      <p:bldP spid="32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5" grpId="0"/>
      <p:bldP spid="36" grpId="0"/>
    </p:bldLst>
  </p:timing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meline - Sta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 smtClean="0"/>
              <a:t>The Power of PowerPoint | thepopp.com</a:t>
            </a:r>
            <a:endParaRPr lang="en-US" dirty="0"/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87164BF-D67A-46C0-81D2-5BAF67C00C80}" type="slidenum">
              <a:rPr lang="en-US" smtClean="0"/>
              <a:pPr/>
              <a:t>‹#›</a:t>
            </a:fld>
            <a:endParaRPr lang="en-US" dirty="0"/>
          </a:p>
        </p:txBody>
      </p:sp>
      <p:cxnSp>
        <p:nvCxnSpPr>
          <p:cNvPr id="8" name="直線コネクタ 7"/>
          <p:cNvCxnSpPr/>
          <p:nvPr userDrawn="1"/>
        </p:nvCxnSpPr>
        <p:spPr>
          <a:xfrm>
            <a:off x="9142412" y="0"/>
            <a:ext cx="1" cy="10287000"/>
          </a:xfrm>
          <a:prstGeom prst="line">
            <a:avLst/>
          </a:prstGeom>
          <a:ln w="12700">
            <a:solidFill>
              <a:schemeClr val="accent1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" name="円/楕円 9"/>
          <p:cNvSpPr/>
          <p:nvPr userDrawn="1"/>
        </p:nvSpPr>
        <p:spPr>
          <a:xfrm>
            <a:off x="8973504" y="2803240"/>
            <a:ext cx="360040" cy="360040"/>
          </a:xfrm>
          <a:prstGeom prst="ellipse">
            <a:avLst/>
          </a:prstGeom>
          <a:solidFill>
            <a:schemeClr val="accent1"/>
          </a:solidFill>
          <a:ln w="76200" cmpd="sng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/>
          </a:p>
        </p:txBody>
      </p:sp>
      <p:grpSp>
        <p:nvGrpSpPr>
          <p:cNvPr id="17" name="グループ化 16"/>
          <p:cNvGrpSpPr/>
          <p:nvPr userDrawn="1"/>
        </p:nvGrpSpPr>
        <p:grpSpPr>
          <a:xfrm>
            <a:off x="9458241" y="2353190"/>
            <a:ext cx="6930769" cy="630070"/>
            <a:chOff x="9458241" y="1768125"/>
            <a:chExt cx="6930769" cy="630070"/>
          </a:xfrm>
        </p:grpSpPr>
        <p:sp>
          <p:nvSpPr>
            <p:cNvPr id="13" name="平行四辺形 12"/>
            <p:cNvSpPr/>
            <p:nvPr userDrawn="1"/>
          </p:nvSpPr>
          <p:spPr>
            <a:xfrm rot="10800000">
              <a:off x="9569958" y="1768125"/>
              <a:ext cx="6819052" cy="630070"/>
            </a:xfrm>
            <a:prstGeom prst="parallelogram">
              <a:avLst>
                <a:gd name="adj" fmla="val 75391"/>
              </a:avLst>
            </a:prstGeom>
            <a:solidFill>
              <a:schemeClr val="bg1">
                <a:lumMod val="95000"/>
              </a:schemeClr>
            </a:solidFill>
            <a:ln w="762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/>
            </a:p>
          </p:txBody>
        </p:sp>
        <p:sp>
          <p:nvSpPr>
            <p:cNvPr id="12" name="平行四辺形 11"/>
            <p:cNvSpPr/>
            <p:nvPr userDrawn="1"/>
          </p:nvSpPr>
          <p:spPr>
            <a:xfrm rot="10800000">
              <a:off x="9458241" y="1768125"/>
              <a:ext cx="1395155" cy="630070"/>
            </a:xfrm>
            <a:prstGeom prst="parallelogram">
              <a:avLst>
                <a:gd name="adj" fmla="val 75391"/>
              </a:avLst>
            </a:prstGeom>
            <a:solidFill>
              <a:schemeClr val="accent1"/>
            </a:solidFill>
            <a:ln w="762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/>
            </a:p>
          </p:txBody>
        </p:sp>
      </p:grpSp>
      <p:sp>
        <p:nvSpPr>
          <p:cNvPr id="14" name="テキスト プレースホルダー 11"/>
          <p:cNvSpPr>
            <a:spLocks noGrp="1"/>
          </p:cNvSpPr>
          <p:nvPr>
            <p:ph type="body" sz="quarter" idx="27" hasCustomPrompt="1"/>
          </p:nvPr>
        </p:nvSpPr>
        <p:spPr>
          <a:xfrm>
            <a:off x="10763386" y="2249695"/>
            <a:ext cx="5175575" cy="848975"/>
          </a:xfrm>
        </p:spPr>
        <p:txBody>
          <a:bodyPr anchor="ctr">
            <a:noAutofit/>
          </a:bodyPr>
          <a:lstStyle>
            <a:lvl1pPr algn="l">
              <a:spcBef>
                <a:spcPts val="0"/>
              </a:spcBef>
              <a:defRPr sz="32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5" name="テキスト プレースホルダー 11"/>
          <p:cNvSpPr>
            <a:spLocks noGrp="1"/>
          </p:cNvSpPr>
          <p:nvPr>
            <p:ph type="body" sz="quarter" idx="28" hasCustomPrompt="1"/>
          </p:nvPr>
        </p:nvSpPr>
        <p:spPr>
          <a:xfrm>
            <a:off x="10718381" y="2983261"/>
            <a:ext cx="5120524" cy="1395154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spcBef>
                <a:spcPts val="0"/>
              </a:spcBef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</a:p>
          <a:p>
            <a:pPr lvl="0"/>
            <a:endParaRPr lang="en-US" altLang="ja-JP" dirty="0" smtClean="0"/>
          </a:p>
          <a:p>
            <a:pPr lvl="0"/>
            <a:endParaRPr lang="en-US" altLang="ja-JP" dirty="0" smtClean="0"/>
          </a:p>
        </p:txBody>
      </p:sp>
      <p:sp>
        <p:nvSpPr>
          <p:cNvPr id="16" name="円/楕円 15"/>
          <p:cNvSpPr/>
          <p:nvPr userDrawn="1"/>
        </p:nvSpPr>
        <p:spPr>
          <a:xfrm>
            <a:off x="8973504" y="5008485"/>
            <a:ext cx="360040" cy="360040"/>
          </a:xfrm>
          <a:prstGeom prst="ellipse">
            <a:avLst/>
          </a:prstGeom>
          <a:solidFill>
            <a:schemeClr val="accent1"/>
          </a:solidFill>
          <a:ln w="76200" cmpd="sng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/>
          </a:p>
        </p:txBody>
      </p:sp>
      <p:grpSp>
        <p:nvGrpSpPr>
          <p:cNvPr id="18" name="グループ化 17"/>
          <p:cNvGrpSpPr/>
          <p:nvPr userDrawn="1"/>
        </p:nvGrpSpPr>
        <p:grpSpPr>
          <a:xfrm rot="10800000" flipV="1">
            <a:off x="1852397" y="4603440"/>
            <a:ext cx="6930769" cy="630070"/>
            <a:chOff x="9458241" y="1768125"/>
            <a:chExt cx="6930769" cy="630070"/>
          </a:xfrm>
        </p:grpSpPr>
        <p:sp>
          <p:nvSpPr>
            <p:cNvPr id="19" name="平行四辺形 18"/>
            <p:cNvSpPr/>
            <p:nvPr userDrawn="1"/>
          </p:nvSpPr>
          <p:spPr>
            <a:xfrm rot="10800000">
              <a:off x="9569958" y="1768125"/>
              <a:ext cx="6819052" cy="630070"/>
            </a:xfrm>
            <a:prstGeom prst="parallelogram">
              <a:avLst>
                <a:gd name="adj" fmla="val 75391"/>
              </a:avLst>
            </a:prstGeom>
            <a:solidFill>
              <a:schemeClr val="bg1">
                <a:lumMod val="95000"/>
              </a:schemeClr>
            </a:solidFill>
            <a:ln w="762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/>
            </a:p>
          </p:txBody>
        </p:sp>
        <p:sp>
          <p:nvSpPr>
            <p:cNvPr id="20" name="平行四辺形 19"/>
            <p:cNvSpPr/>
            <p:nvPr userDrawn="1"/>
          </p:nvSpPr>
          <p:spPr>
            <a:xfrm rot="10800000">
              <a:off x="9458241" y="1768125"/>
              <a:ext cx="1395155" cy="630070"/>
            </a:xfrm>
            <a:prstGeom prst="parallelogram">
              <a:avLst>
                <a:gd name="adj" fmla="val 75391"/>
              </a:avLst>
            </a:prstGeom>
            <a:solidFill>
              <a:schemeClr val="accent1"/>
            </a:solidFill>
            <a:ln w="762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/>
            </a:p>
          </p:txBody>
        </p:sp>
      </p:grpSp>
      <p:sp>
        <p:nvSpPr>
          <p:cNvPr id="21" name="テキスト プレースホルダー 11"/>
          <p:cNvSpPr>
            <a:spLocks noGrp="1"/>
          </p:cNvSpPr>
          <p:nvPr>
            <p:ph type="body" sz="quarter" idx="29" hasCustomPrompt="1"/>
          </p:nvPr>
        </p:nvSpPr>
        <p:spPr>
          <a:xfrm>
            <a:off x="2257442" y="4513430"/>
            <a:ext cx="5175575" cy="848975"/>
          </a:xfrm>
        </p:spPr>
        <p:txBody>
          <a:bodyPr anchor="ctr">
            <a:noAutofit/>
          </a:bodyPr>
          <a:lstStyle>
            <a:lvl1pPr algn="r">
              <a:spcBef>
                <a:spcPts val="0"/>
              </a:spcBef>
              <a:defRPr sz="32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2" name="テキスト プレースホルダー 11"/>
          <p:cNvSpPr>
            <a:spLocks noGrp="1"/>
          </p:cNvSpPr>
          <p:nvPr>
            <p:ph type="body" sz="quarter" idx="30" hasCustomPrompt="1"/>
          </p:nvPr>
        </p:nvSpPr>
        <p:spPr>
          <a:xfrm>
            <a:off x="2302447" y="5246996"/>
            <a:ext cx="5085564" cy="1395154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spcBef>
                <a:spcPts val="0"/>
              </a:spcBef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</a:p>
          <a:p>
            <a:pPr lvl="0"/>
            <a:endParaRPr lang="en-US" altLang="ja-JP" dirty="0" smtClean="0"/>
          </a:p>
          <a:p>
            <a:pPr lvl="0"/>
            <a:endParaRPr lang="en-US" altLang="ja-JP" dirty="0" smtClean="0"/>
          </a:p>
        </p:txBody>
      </p:sp>
      <p:sp>
        <p:nvSpPr>
          <p:cNvPr id="23" name="円/楕円 22"/>
          <p:cNvSpPr/>
          <p:nvPr userDrawn="1"/>
        </p:nvSpPr>
        <p:spPr>
          <a:xfrm>
            <a:off x="8973504" y="7123720"/>
            <a:ext cx="360040" cy="360040"/>
          </a:xfrm>
          <a:prstGeom prst="ellipse">
            <a:avLst/>
          </a:prstGeom>
          <a:solidFill>
            <a:schemeClr val="accent1"/>
          </a:solidFill>
          <a:ln w="76200" cmpd="sng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/>
          </a:p>
        </p:txBody>
      </p:sp>
      <p:grpSp>
        <p:nvGrpSpPr>
          <p:cNvPr id="24" name="グループ化 23"/>
          <p:cNvGrpSpPr/>
          <p:nvPr userDrawn="1"/>
        </p:nvGrpSpPr>
        <p:grpSpPr>
          <a:xfrm>
            <a:off x="9458241" y="6673670"/>
            <a:ext cx="6930769" cy="630070"/>
            <a:chOff x="9458241" y="1768125"/>
            <a:chExt cx="6930769" cy="630070"/>
          </a:xfrm>
        </p:grpSpPr>
        <p:sp>
          <p:nvSpPr>
            <p:cNvPr id="25" name="平行四辺形 24"/>
            <p:cNvSpPr/>
            <p:nvPr userDrawn="1"/>
          </p:nvSpPr>
          <p:spPr>
            <a:xfrm rot="10800000">
              <a:off x="9569958" y="1768125"/>
              <a:ext cx="6819052" cy="630070"/>
            </a:xfrm>
            <a:prstGeom prst="parallelogram">
              <a:avLst>
                <a:gd name="adj" fmla="val 75391"/>
              </a:avLst>
            </a:prstGeom>
            <a:solidFill>
              <a:schemeClr val="bg1">
                <a:lumMod val="95000"/>
              </a:schemeClr>
            </a:solidFill>
            <a:ln w="762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/>
            </a:p>
          </p:txBody>
        </p:sp>
        <p:sp>
          <p:nvSpPr>
            <p:cNvPr id="26" name="平行四辺形 25"/>
            <p:cNvSpPr/>
            <p:nvPr userDrawn="1"/>
          </p:nvSpPr>
          <p:spPr>
            <a:xfrm rot="10800000">
              <a:off x="9458241" y="1768125"/>
              <a:ext cx="1395155" cy="630070"/>
            </a:xfrm>
            <a:prstGeom prst="parallelogram">
              <a:avLst>
                <a:gd name="adj" fmla="val 75391"/>
              </a:avLst>
            </a:prstGeom>
            <a:solidFill>
              <a:schemeClr val="accent1"/>
            </a:solidFill>
            <a:ln w="762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/>
            </a:p>
          </p:txBody>
        </p:sp>
      </p:grpSp>
      <p:sp>
        <p:nvSpPr>
          <p:cNvPr id="27" name="テキスト プレースホルダー 11"/>
          <p:cNvSpPr>
            <a:spLocks noGrp="1"/>
          </p:cNvSpPr>
          <p:nvPr>
            <p:ph type="body" sz="quarter" idx="31" hasCustomPrompt="1"/>
          </p:nvPr>
        </p:nvSpPr>
        <p:spPr>
          <a:xfrm>
            <a:off x="10763386" y="6570175"/>
            <a:ext cx="5175575" cy="848975"/>
          </a:xfrm>
        </p:spPr>
        <p:txBody>
          <a:bodyPr anchor="ctr">
            <a:noAutofit/>
          </a:bodyPr>
          <a:lstStyle>
            <a:lvl1pPr algn="l">
              <a:spcBef>
                <a:spcPts val="0"/>
              </a:spcBef>
              <a:defRPr sz="32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8" name="テキスト プレースホルダー 11"/>
          <p:cNvSpPr>
            <a:spLocks noGrp="1"/>
          </p:cNvSpPr>
          <p:nvPr>
            <p:ph type="body" sz="quarter" idx="32" hasCustomPrompt="1"/>
          </p:nvPr>
        </p:nvSpPr>
        <p:spPr>
          <a:xfrm>
            <a:off x="10718381" y="7303741"/>
            <a:ext cx="5120524" cy="1395154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spcBef>
                <a:spcPts val="0"/>
              </a:spcBef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</a:p>
          <a:p>
            <a:pPr lvl="0"/>
            <a:endParaRPr lang="en-US" altLang="ja-JP" dirty="0" smtClean="0"/>
          </a:p>
          <a:p>
            <a:pPr lvl="0"/>
            <a:endParaRPr lang="en-US" altLang="ja-JP" dirty="0" smtClean="0"/>
          </a:p>
        </p:txBody>
      </p:sp>
      <p:sp>
        <p:nvSpPr>
          <p:cNvPr id="29" name="テキスト プレースホルダー 11"/>
          <p:cNvSpPr>
            <a:spLocks noGrp="1"/>
          </p:cNvSpPr>
          <p:nvPr>
            <p:ph type="body" sz="quarter" idx="14" hasCustomPrompt="1"/>
          </p:nvPr>
        </p:nvSpPr>
        <p:spPr>
          <a:xfrm>
            <a:off x="637261" y="372970"/>
            <a:ext cx="7045907" cy="1358729"/>
          </a:xfrm>
        </p:spPr>
        <p:txBody>
          <a:bodyPr anchor="b">
            <a:noAutofit/>
          </a:bodyPr>
          <a:lstStyle>
            <a:lvl1pPr algn="l">
              <a:spcBef>
                <a:spcPts val="0"/>
              </a:spcBef>
              <a:defRPr sz="5400" spc="1500" baseline="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0" name="テキスト プレースホルダー 11"/>
          <p:cNvSpPr>
            <a:spLocks noGrp="1"/>
          </p:cNvSpPr>
          <p:nvPr>
            <p:ph type="body" sz="quarter" idx="15" hasCustomPrompt="1"/>
          </p:nvPr>
        </p:nvSpPr>
        <p:spPr>
          <a:xfrm>
            <a:off x="637261" y="1768125"/>
            <a:ext cx="7045907" cy="2250250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4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cxnSp>
        <p:nvCxnSpPr>
          <p:cNvPr id="31" name="直線コネクタ 30"/>
          <p:cNvCxnSpPr/>
          <p:nvPr userDrawn="1"/>
        </p:nvCxnSpPr>
        <p:spPr>
          <a:xfrm>
            <a:off x="0" y="1678115"/>
            <a:ext cx="7793056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3" name="円/楕円 32"/>
          <p:cNvSpPr/>
          <p:nvPr userDrawn="1"/>
        </p:nvSpPr>
        <p:spPr>
          <a:xfrm>
            <a:off x="8714865" y="8833910"/>
            <a:ext cx="855095" cy="855095"/>
          </a:xfrm>
          <a:prstGeom prst="ellipse">
            <a:avLst/>
          </a:prstGeom>
          <a:solidFill>
            <a:schemeClr val="accent1"/>
          </a:solidFill>
          <a:ln w="76200" cmpd="sng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/>
          </a:p>
        </p:txBody>
      </p:sp>
      <p:sp>
        <p:nvSpPr>
          <p:cNvPr id="34" name="テキスト プレースホルダー 11"/>
          <p:cNvSpPr>
            <a:spLocks noGrp="1"/>
          </p:cNvSpPr>
          <p:nvPr>
            <p:ph type="body" sz="quarter" idx="33" hasCustomPrompt="1"/>
          </p:nvPr>
        </p:nvSpPr>
        <p:spPr>
          <a:xfrm>
            <a:off x="8558141" y="8949482"/>
            <a:ext cx="1170130" cy="623950"/>
          </a:xfrm>
        </p:spPr>
        <p:txBody>
          <a:bodyPr anchor="ctr">
            <a:noAutofit/>
          </a:bodyPr>
          <a:lstStyle>
            <a:lvl1pPr algn="ctr">
              <a:spcBef>
                <a:spcPts val="0"/>
              </a:spcBef>
              <a:defRPr sz="2400" spc="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0000</a:t>
            </a:r>
            <a:endParaRPr lang="en-US" dirty="0"/>
          </a:p>
        </p:txBody>
      </p:sp>
      <p:sp>
        <p:nvSpPr>
          <p:cNvPr id="5" name="円/楕円 4"/>
          <p:cNvSpPr/>
          <p:nvPr userDrawn="1"/>
        </p:nvSpPr>
        <p:spPr>
          <a:xfrm>
            <a:off x="8714865" y="507985"/>
            <a:ext cx="855095" cy="855095"/>
          </a:xfrm>
          <a:prstGeom prst="ellipse">
            <a:avLst/>
          </a:prstGeom>
          <a:solidFill>
            <a:schemeClr val="accent1"/>
          </a:solidFill>
          <a:ln w="76200" cmpd="sng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/>
          </a:p>
        </p:txBody>
      </p:sp>
      <p:sp>
        <p:nvSpPr>
          <p:cNvPr id="6" name="テキスト プレースホルダー 11"/>
          <p:cNvSpPr>
            <a:spLocks noGrp="1"/>
          </p:cNvSpPr>
          <p:nvPr>
            <p:ph type="body" sz="quarter" idx="26" hasCustomPrompt="1"/>
          </p:nvPr>
        </p:nvSpPr>
        <p:spPr>
          <a:xfrm>
            <a:off x="8558141" y="623557"/>
            <a:ext cx="1170130" cy="623950"/>
          </a:xfrm>
        </p:spPr>
        <p:txBody>
          <a:bodyPr anchor="ctr">
            <a:noAutofit/>
          </a:bodyPr>
          <a:lstStyle>
            <a:lvl1pPr algn="ctr">
              <a:spcBef>
                <a:spcPts val="0"/>
              </a:spcBef>
              <a:defRPr sz="2400" spc="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0000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47063195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50"/>
                            </p:stCondLst>
                            <p:childTnLst>
                              <p:par>
                                <p:cTn id="13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50"/>
                            </p:stCondLst>
                            <p:childTnLst>
                              <p:par>
                                <p:cTn id="18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0" dur="75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800"/>
                            </p:stCondLst>
                            <p:childTnLst>
                              <p:par>
                                <p:cTn id="2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2300"/>
                            </p:stCondLst>
                            <p:childTnLst>
                              <p:par>
                                <p:cTn id="29" presetID="2" presetClass="entr" presetSubtype="1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2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2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2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2800"/>
                            </p:stCondLst>
                            <p:childTnLst>
                              <p:par>
                                <p:cTn id="46" presetID="2" presetClass="entr" presetSubtype="1" decel="10000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0" presetID="2" presetClass="entr" presetSubtype="8" decel="100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4" presetID="2" presetClass="entr" presetSubtype="8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8" presetID="2" presetClass="entr" presetSubtype="8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3800"/>
                            </p:stCondLst>
                            <p:childTnLst>
                              <p:par>
                                <p:cTn id="63" presetID="2" presetClass="entr" presetSubtype="1" decel="10000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5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6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7" presetID="2" presetClass="entr" presetSubtype="2" decel="100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9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0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1" presetID="2" presetClass="entr" presetSubtype="2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3" dur="500" fill="hold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4" dur="500" fill="hold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5" presetID="2" presetClass="entr" presetSubtype="2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7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8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4800"/>
                            </p:stCondLst>
                            <p:childTnLst>
                              <p:par>
                                <p:cTn id="80" presetID="2" presetClass="entr" presetSubtype="1" decel="10000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2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3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4" presetID="2" presetClass="entr" presetSubtype="1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6" dur="500" fill="hold"/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7" dur="500" fill="hold"/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  <p:bldP spid="14" grpId="0" build="p">
        <p:tmplLst>
          <p:tmpl lvl="1">
            <p:tnLst>
              <p:par>
                <p:cTn presetID="2" presetClass="entr" presetSubtype="2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5" grpId="0">
        <p:tmplLst>
          <p:tmpl>
            <p:tnLst>
              <p:par>
                <p:cTn presetID="2" presetClass="entr" presetSubtype="2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6" grpId="0" animBg="1"/>
      <p:bldP spid="21" grpId="0" build="p">
        <p:tmplLst>
          <p:tmpl lvl="1">
            <p:tnLst>
              <p:par>
                <p:cTn presetID="2" presetClass="entr" presetSubtype="8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2" grpId="0">
        <p:tmplLst>
          <p:tmpl>
            <p:tnLst>
              <p:par>
                <p:cTn presetID="2" presetClass="entr" presetSubtype="8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3" grpId="0" animBg="1"/>
      <p:bldP spid="27" grpId="0" build="p">
        <p:tmplLst>
          <p:tmpl lvl="1">
            <p:tnLst>
              <p:par>
                <p:cTn presetID="2" presetClass="entr" presetSubtype="2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8" grpId="0">
        <p:tmplLst>
          <p:tmpl>
            <p:tnLst>
              <p:par>
                <p:cTn presetID="2" presetClass="entr" presetSubtype="2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9" grpId="0">
        <p:tmplLst>
          <p:tmpl>
            <p:tnLst>
              <p:par>
                <p:cTn presetID="2" presetClass="entr" presetSubtype="8" decel="100000" fill="hold" nodeType="afterEffect">
                  <p:stCondLst>
                    <p:cond delay="0"/>
                  </p:stCondLst>
                  <p:iterate type="wd">
                    <p:tmPct val="10000"/>
                  </p:iterate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0" grpId="0">
        <p:tmplLst>
          <p:tmpl>
            <p:tnLst>
              <p:par>
                <p:cTn presetID="2" presetClass="entr" presetSubtype="8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3" grpId="0" animBg="1"/>
      <p:bldP spid="34" grpId="0" build="p">
        <p:tmplLst>
          <p:tmpl lvl="1">
            <p:tnLst>
              <p:par>
                <p:cTn presetID="2" presetClass="entr" presetSubtype="1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0-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5" grpId="0" animBg="1"/>
      <p:bldP spid="6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6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meline - Midd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 smtClean="0"/>
              <a:t>The Power of PowerPoint | thepopp.com</a:t>
            </a:r>
            <a:endParaRPr lang="en-US" dirty="0"/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87164BF-D67A-46C0-81D2-5BAF67C00C80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5" name="円/楕円 4"/>
          <p:cNvSpPr/>
          <p:nvPr userDrawn="1"/>
        </p:nvSpPr>
        <p:spPr>
          <a:xfrm>
            <a:off x="8714865" y="507985"/>
            <a:ext cx="855095" cy="855095"/>
          </a:xfrm>
          <a:prstGeom prst="ellipse">
            <a:avLst/>
          </a:prstGeom>
          <a:solidFill>
            <a:schemeClr val="accent1"/>
          </a:solidFill>
          <a:ln w="76200" cmpd="sng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/>
          </a:p>
        </p:txBody>
      </p:sp>
      <p:sp>
        <p:nvSpPr>
          <p:cNvPr id="6" name="テキスト プレースホルダー 11"/>
          <p:cNvSpPr>
            <a:spLocks noGrp="1"/>
          </p:cNvSpPr>
          <p:nvPr>
            <p:ph type="body" sz="quarter" idx="26" hasCustomPrompt="1"/>
          </p:nvPr>
        </p:nvSpPr>
        <p:spPr>
          <a:xfrm>
            <a:off x="8558141" y="623557"/>
            <a:ext cx="1170130" cy="623950"/>
          </a:xfrm>
        </p:spPr>
        <p:txBody>
          <a:bodyPr anchor="ctr">
            <a:noAutofit/>
          </a:bodyPr>
          <a:lstStyle>
            <a:lvl1pPr algn="ctr">
              <a:spcBef>
                <a:spcPts val="0"/>
              </a:spcBef>
              <a:defRPr sz="2400" spc="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0000</a:t>
            </a:r>
            <a:endParaRPr lang="en-US" dirty="0"/>
          </a:p>
        </p:txBody>
      </p:sp>
      <p:cxnSp>
        <p:nvCxnSpPr>
          <p:cNvPr id="8" name="直線コネクタ 7"/>
          <p:cNvCxnSpPr/>
          <p:nvPr userDrawn="1"/>
        </p:nvCxnSpPr>
        <p:spPr>
          <a:xfrm>
            <a:off x="9142412" y="0"/>
            <a:ext cx="1" cy="10287000"/>
          </a:xfrm>
          <a:prstGeom prst="line">
            <a:avLst/>
          </a:prstGeom>
          <a:ln w="12700">
            <a:solidFill>
              <a:schemeClr val="accent1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" name="円/楕円 9"/>
          <p:cNvSpPr/>
          <p:nvPr userDrawn="1"/>
        </p:nvSpPr>
        <p:spPr>
          <a:xfrm>
            <a:off x="8973504" y="2803240"/>
            <a:ext cx="360040" cy="360040"/>
          </a:xfrm>
          <a:prstGeom prst="ellipse">
            <a:avLst/>
          </a:prstGeom>
          <a:solidFill>
            <a:schemeClr val="accent1"/>
          </a:solidFill>
          <a:ln w="76200" cmpd="sng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/>
          </a:p>
        </p:txBody>
      </p:sp>
      <p:grpSp>
        <p:nvGrpSpPr>
          <p:cNvPr id="17" name="グループ化 16"/>
          <p:cNvGrpSpPr/>
          <p:nvPr userDrawn="1"/>
        </p:nvGrpSpPr>
        <p:grpSpPr>
          <a:xfrm>
            <a:off x="9458241" y="4558435"/>
            <a:ext cx="6930769" cy="630070"/>
            <a:chOff x="9458241" y="1768125"/>
            <a:chExt cx="6930769" cy="630070"/>
          </a:xfrm>
        </p:grpSpPr>
        <p:sp>
          <p:nvSpPr>
            <p:cNvPr id="13" name="平行四辺形 12"/>
            <p:cNvSpPr/>
            <p:nvPr userDrawn="1"/>
          </p:nvSpPr>
          <p:spPr>
            <a:xfrm rot="10800000">
              <a:off x="9569958" y="1768125"/>
              <a:ext cx="6819052" cy="630070"/>
            </a:xfrm>
            <a:prstGeom prst="parallelogram">
              <a:avLst>
                <a:gd name="adj" fmla="val 75391"/>
              </a:avLst>
            </a:prstGeom>
            <a:solidFill>
              <a:schemeClr val="bg1">
                <a:lumMod val="95000"/>
              </a:schemeClr>
            </a:solidFill>
            <a:ln w="762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/>
            </a:p>
          </p:txBody>
        </p:sp>
        <p:sp>
          <p:nvSpPr>
            <p:cNvPr id="12" name="平行四辺形 11"/>
            <p:cNvSpPr/>
            <p:nvPr userDrawn="1"/>
          </p:nvSpPr>
          <p:spPr>
            <a:xfrm rot="10800000">
              <a:off x="9458241" y="1768125"/>
              <a:ext cx="1395155" cy="630070"/>
            </a:xfrm>
            <a:prstGeom prst="parallelogram">
              <a:avLst>
                <a:gd name="adj" fmla="val 75391"/>
              </a:avLst>
            </a:prstGeom>
            <a:solidFill>
              <a:schemeClr val="accent1"/>
            </a:solidFill>
            <a:ln w="762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/>
            </a:p>
          </p:txBody>
        </p:sp>
      </p:grpSp>
      <p:sp>
        <p:nvSpPr>
          <p:cNvPr id="14" name="テキスト プレースホルダー 11"/>
          <p:cNvSpPr>
            <a:spLocks noGrp="1"/>
          </p:cNvSpPr>
          <p:nvPr>
            <p:ph type="body" sz="quarter" idx="27" hasCustomPrompt="1"/>
          </p:nvPr>
        </p:nvSpPr>
        <p:spPr>
          <a:xfrm>
            <a:off x="10763386" y="4454940"/>
            <a:ext cx="5175575" cy="848975"/>
          </a:xfrm>
        </p:spPr>
        <p:txBody>
          <a:bodyPr anchor="ctr">
            <a:noAutofit/>
          </a:bodyPr>
          <a:lstStyle>
            <a:lvl1pPr algn="l">
              <a:spcBef>
                <a:spcPts val="0"/>
              </a:spcBef>
              <a:defRPr sz="32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5" name="テキスト プレースホルダー 11"/>
          <p:cNvSpPr>
            <a:spLocks noGrp="1"/>
          </p:cNvSpPr>
          <p:nvPr>
            <p:ph type="body" sz="quarter" idx="28" hasCustomPrompt="1"/>
          </p:nvPr>
        </p:nvSpPr>
        <p:spPr>
          <a:xfrm>
            <a:off x="10718381" y="5188506"/>
            <a:ext cx="5120524" cy="1395154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spcBef>
                <a:spcPts val="0"/>
              </a:spcBef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</a:p>
          <a:p>
            <a:pPr lvl="0"/>
            <a:endParaRPr lang="en-US" altLang="ja-JP" dirty="0" smtClean="0"/>
          </a:p>
          <a:p>
            <a:pPr lvl="0"/>
            <a:endParaRPr lang="en-US" altLang="ja-JP" dirty="0" smtClean="0"/>
          </a:p>
        </p:txBody>
      </p:sp>
      <p:sp>
        <p:nvSpPr>
          <p:cNvPr id="16" name="円/楕円 15"/>
          <p:cNvSpPr/>
          <p:nvPr userDrawn="1"/>
        </p:nvSpPr>
        <p:spPr>
          <a:xfrm>
            <a:off x="8973504" y="5008485"/>
            <a:ext cx="360040" cy="360040"/>
          </a:xfrm>
          <a:prstGeom prst="ellipse">
            <a:avLst/>
          </a:prstGeom>
          <a:solidFill>
            <a:schemeClr val="accent1"/>
          </a:solidFill>
          <a:ln w="76200" cmpd="sng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/>
          </a:p>
        </p:txBody>
      </p:sp>
      <p:grpSp>
        <p:nvGrpSpPr>
          <p:cNvPr id="18" name="グループ化 17"/>
          <p:cNvGrpSpPr/>
          <p:nvPr userDrawn="1"/>
        </p:nvGrpSpPr>
        <p:grpSpPr>
          <a:xfrm rot="10800000" flipV="1">
            <a:off x="1852397" y="6700850"/>
            <a:ext cx="6930769" cy="630070"/>
            <a:chOff x="9458241" y="1768125"/>
            <a:chExt cx="6930769" cy="630070"/>
          </a:xfrm>
        </p:grpSpPr>
        <p:sp>
          <p:nvSpPr>
            <p:cNvPr id="19" name="平行四辺形 18"/>
            <p:cNvSpPr/>
            <p:nvPr userDrawn="1"/>
          </p:nvSpPr>
          <p:spPr>
            <a:xfrm rot="10800000">
              <a:off x="9569958" y="1768125"/>
              <a:ext cx="6819052" cy="630070"/>
            </a:xfrm>
            <a:prstGeom prst="parallelogram">
              <a:avLst>
                <a:gd name="adj" fmla="val 75391"/>
              </a:avLst>
            </a:prstGeom>
            <a:solidFill>
              <a:schemeClr val="bg1">
                <a:lumMod val="95000"/>
              </a:schemeClr>
            </a:solidFill>
            <a:ln w="762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/>
            </a:p>
          </p:txBody>
        </p:sp>
        <p:sp>
          <p:nvSpPr>
            <p:cNvPr id="20" name="平行四辺形 19"/>
            <p:cNvSpPr/>
            <p:nvPr userDrawn="1"/>
          </p:nvSpPr>
          <p:spPr>
            <a:xfrm rot="10800000">
              <a:off x="9458241" y="1768125"/>
              <a:ext cx="1395155" cy="630070"/>
            </a:xfrm>
            <a:prstGeom prst="parallelogram">
              <a:avLst>
                <a:gd name="adj" fmla="val 75391"/>
              </a:avLst>
            </a:prstGeom>
            <a:solidFill>
              <a:schemeClr val="accent1"/>
            </a:solidFill>
            <a:ln w="762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/>
            </a:p>
          </p:txBody>
        </p:sp>
      </p:grpSp>
      <p:sp>
        <p:nvSpPr>
          <p:cNvPr id="21" name="テキスト プレースホルダー 11"/>
          <p:cNvSpPr>
            <a:spLocks noGrp="1"/>
          </p:cNvSpPr>
          <p:nvPr>
            <p:ph type="body" sz="quarter" idx="29" hasCustomPrompt="1"/>
          </p:nvPr>
        </p:nvSpPr>
        <p:spPr>
          <a:xfrm>
            <a:off x="2257442" y="6597355"/>
            <a:ext cx="5175575" cy="848975"/>
          </a:xfrm>
        </p:spPr>
        <p:txBody>
          <a:bodyPr anchor="ctr">
            <a:noAutofit/>
          </a:bodyPr>
          <a:lstStyle>
            <a:lvl1pPr algn="r">
              <a:spcBef>
                <a:spcPts val="0"/>
              </a:spcBef>
              <a:defRPr sz="32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2" name="テキスト プレースホルダー 11"/>
          <p:cNvSpPr>
            <a:spLocks noGrp="1"/>
          </p:cNvSpPr>
          <p:nvPr>
            <p:ph type="body" sz="quarter" idx="30" hasCustomPrompt="1"/>
          </p:nvPr>
        </p:nvSpPr>
        <p:spPr>
          <a:xfrm>
            <a:off x="2302447" y="7330921"/>
            <a:ext cx="5085564" cy="1395154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spcBef>
                <a:spcPts val="0"/>
              </a:spcBef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</a:p>
          <a:p>
            <a:pPr lvl="0"/>
            <a:endParaRPr lang="en-US" altLang="ja-JP" dirty="0" smtClean="0"/>
          </a:p>
          <a:p>
            <a:pPr lvl="0"/>
            <a:endParaRPr lang="en-US" altLang="ja-JP" dirty="0" smtClean="0"/>
          </a:p>
        </p:txBody>
      </p:sp>
      <p:sp>
        <p:nvSpPr>
          <p:cNvPr id="23" name="円/楕円 22"/>
          <p:cNvSpPr/>
          <p:nvPr userDrawn="1"/>
        </p:nvSpPr>
        <p:spPr>
          <a:xfrm>
            <a:off x="8973504" y="7123720"/>
            <a:ext cx="360040" cy="360040"/>
          </a:xfrm>
          <a:prstGeom prst="ellipse">
            <a:avLst/>
          </a:prstGeom>
          <a:solidFill>
            <a:schemeClr val="accent1"/>
          </a:solidFill>
          <a:ln w="76200" cmpd="sng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/>
          </a:p>
        </p:txBody>
      </p:sp>
      <p:sp>
        <p:nvSpPr>
          <p:cNvPr id="33" name="円/楕円 32"/>
          <p:cNvSpPr/>
          <p:nvPr userDrawn="1"/>
        </p:nvSpPr>
        <p:spPr>
          <a:xfrm>
            <a:off x="8714865" y="8833910"/>
            <a:ext cx="855095" cy="855095"/>
          </a:xfrm>
          <a:prstGeom prst="ellipse">
            <a:avLst/>
          </a:prstGeom>
          <a:solidFill>
            <a:schemeClr val="accent1"/>
          </a:solidFill>
          <a:ln w="76200" cmpd="sng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/>
          </a:p>
        </p:txBody>
      </p:sp>
      <p:sp>
        <p:nvSpPr>
          <p:cNvPr id="34" name="テキスト プレースホルダー 11"/>
          <p:cNvSpPr>
            <a:spLocks noGrp="1"/>
          </p:cNvSpPr>
          <p:nvPr>
            <p:ph type="body" sz="quarter" idx="33" hasCustomPrompt="1"/>
          </p:nvPr>
        </p:nvSpPr>
        <p:spPr>
          <a:xfrm>
            <a:off x="8558141" y="8949482"/>
            <a:ext cx="1170130" cy="623950"/>
          </a:xfrm>
        </p:spPr>
        <p:txBody>
          <a:bodyPr anchor="ctr">
            <a:noAutofit/>
          </a:bodyPr>
          <a:lstStyle>
            <a:lvl1pPr algn="ctr">
              <a:spcBef>
                <a:spcPts val="0"/>
              </a:spcBef>
              <a:defRPr sz="2400" spc="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0000</a:t>
            </a:r>
            <a:endParaRPr lang="en-US" dirty="0"/>
          </a:p>
        </p:txBody>
      </p:sp>
      <p:grpSp>
        <p:nvGrpSpPr>
          <p:cNvPr id="35" name="グループ化 34"/>
          <p:cNvGrpSpPr/>
          <p:nvPr userDrawn="1"/>
        </p:nvGrpSpPr>
        <p:grpSpPr>
          <a:xfrm rot="10800000" flipV="1">
            <a:off x="1852397" y="2366675"/>
            <a:ext cx="6930769" cy="630070"/>
            <a:chOff x="9458241" y="1768125"/>
            <a:chExt cx="6930769" cy="630070"/>
          </a:xfrm>
        </p:grpSpPr>
        <p:sp>
          <p:nvSpPr>
            <p:cNvPr id="36" name="平行四辺形 35"/>
            <p:cNvSpPr/>
            <p:nvPr userDrawn="1"/>
          </p:nvSpPr>
          <p:spPr>
            <a:xfrm rot="10800000">
              <a:off x="9569958" y="1768125"/>
              <a:ext cx="6819052" cy="630070"/>
            </a:xfrm>
            <a:prstGeom prst="parallelogram">
              <a:avLst>
                <a:gd name="adj" fmla="val 75391"/>
              </a:avLst>
            </a:prstGeom>
            <a:solidFill>
              <a:schemeClr val="bg1">
                <a:lumMod val="95000"/>
              </a:schemeClr>
            </a:solidFill>
            <a:ln w="762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/>
            </a:p>
          </p:txBody>
        </p:sp>
        <p:sp>
          <p:nvSpPr>
            <p:cNvPr id="37" name="平行四辺形 36"/>
            <p:cNvSpPr/>
            <p:nvPr userDrawn="1"/>
          </p:nvSpPr>
          <p:spPr>
            <a:xfrm rot="10800000">
              <a:off x="9458241" y="1768125"/>
              <a:ext cx="1395155" cy="630070"/>
            </a:xfrm>
            <a:prstGeom prst="parallelogram">
              <a:avLst>
                <a:gd name="adj" fmla="val 75391"/>
              </a:avLst>
            </a:prstGeom>
            <a:solidFill>
              <a:schemeClr val="accent1"/>
            </a:solidFill>
            <a:ln w="762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/>
            </a:p>
          </p:txBody>
        </p:sp>
      </p:grpSp>
      <p:sp>
        <p:nvSpPr>
          <p:cNvPr id="38" name="テキスト プレースホルダー 11"/>
          <p:cNvSpPr>
            <a:spLocks noGrp="1"/>
          </p:cNvSpPr>
          <p:nvPr>
            <p:ph type="body" sz="quarter" idx="34" hasCustomPrompt="1"/>
          </p:nvPr>
        </p:nvSpPr>
        <p:spPr>
          <a:xfrm>
            <a:off x="2257442" y="2263180"/>
            <a:ext cx="5175575" cy="848975"/>
          </a:xfrm>
        </p:spPr>
        <p:txBody>
          <a:bodyPr anchor="ctr">
            <a:noAutofit/>
          </a:bodyPr>
          <a:lstStyle>
            <a:lvl1pPr algn="r">
              <a:spcBef>
                <a:spcPts val="0"/>
              </a:spcBef>
              <a:defRPr sz="32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9" name="テキスト プレースホルダー 11"/>
          <p:cNvSpPr>
            <a:spLocks noGrp="1"/>
          </p:cNvSpPr>
          <p:nvPr>
            <p:ph type="body" sz="quarter" idx="35" hasCustomPrompt="1"/>
          </p:nvPr>
        </p:nvSpPr>
        <p:spPr>
          <a:xfrm>
            <a:off x="2302447" y="2996746"/>
            <a:ext cx="5085564" cy="1395154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spcBef>
                <a:spcPts val="0"/>
              </a:spcBef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</a:p>
          <a:p>
            <a:pPr lvl="0"/>
            <a:endParaRPr lang="en-US" altLang="ja-JP" dirty="0" smtClean="0"/>
          </a:p>
          <a:p>
            <a:pPr lvl="0"/>
            <a:endParaRPr lang="en-US" altLang="ja-JP" dirty="0" smtClean="0"/>
          </a:p>
        </p:txBody>
      </p:sp>
    </p:spTree>
    <p:extLst>
      <p:ext uri="{BB962C8B-B14F-4D97-AF65-F5344CB8AC3E}">
        <p14:creationId xmlns:p14="http://schemas.microsoft.com/office/powerpoint/2010/main" val="368220861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75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750"/>
                            </p:stCondLst>
                            <p:childTnLst>
                              <p:par>
                                <p:cTn id="9" presetID="2" presetClass="entr" presetSubtype="1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1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250"/>
                            </p:stCondLst>
                            <p:childTnLst>
                              <p:par>
                                <p:cTn id="18" presetID="2" presetClass="entr" presetSubtype="1" decel="10000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2" presetClass="entr" presetSubtype="8" decel="100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6" presetID="2" presetClass="entr" presetSubtype="8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" presetID="2" presetClass="entr" presetSubtype="8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250"/>
                            </p:stCondLst>
                            <p:childTnLst>
                              <p:par>
                                <p:cTn id="35" presetID="2" presetClass="entr" presetSubtype="1" decel="10000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2" decel="100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2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2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3250"/>
                            </p:stCondLst>
                            <p:childTnLst>
                              <p:par>
                                <p:cTn id="52" presetID="2" presetClass="entr" presetSubtype="1" decel="10000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6" presetID="2" presetClass="entr" presetSubtype="8" decel="100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0" presetID="2" presetClass="entr" presetSubtype="8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4" presetID="2" presetClass="entr" presetSubtype="8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6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4250"/>
                            </p:stCondLst>
                            <p:childTnLst>
                              <p:par>
                                <p:cTn id="69" presetID="2" presetClass="entr" presetSubtype="1" decel="10000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2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3" presetID="2" presetClass="entr" presetSubtype="1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5" dur="500" fill="hold"/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6" dur="500" fill="hold"/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6" grpId="0" build="p">
        <p:tmplLst>
          <p:tmpl lvl="1">
            <p:tnLst>
              <p:par>
                <p:cTn presetID="2" presetClass="entr" presetSubtype="1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0-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0" grpId="0" animBg="1"/>
      <p:bldP spid="14" grpId="0" build="p">
        <p:tmplLst>
          <p:tmpl lvl="1">
            <p:tnLst>
              <p:par>
                <p:cTn presetID="2" presetClass="entr" presetSubtype="2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5" grpId="0">
        <p:tmplLst>
          <p:tmpl>
            <p:tnLst>
              <p:par>
                <p:cTn presetID="2" presetClass="entr" presetSubtype="2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6" grpId="0" animBg="1"/>
      <p:bldP spid="21" grpId="0" build="p">
        <p:tmplLst>
          <p:tmpl lvl="1">
            <p:tnLst>
              <p:par>
                <p:cTn presetID="2" presetClass="entr" presetSubtype="8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2" grpId="0">
        <p:tmplLst>
          <p:tmpl>
            <p:tnLst>
              <p:par>
                <p:cTn presetID="2" presetClass="entr" presetSubtype="8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3" grpId="0" animBg="1"/>
      <p:bldP spid="33" grpId="0" animBg="1"/>
      <p:bldP spid="34" grpId="0" build="p">
        <p:tmplLst>
          <p:tmpl lvl="1">
            <p:tnLst>
              <p:par>
                <p:cTn presetID="2" presetClass="entr" presetSubtype="1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0-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8" grpId="0" build="p">
        <p:tmplLst>
          <p:tmpl lvl="1">
            <p:tnLst>
              <p:par>
                <p:cTn presetID="2" presetClass="entr" presetSubtype="8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9" grpId="0">
        <p:tmplLst>
          <p:tmpl>
            <p:tnLst>
              <p:par>
                <p:cTn presetID="2" presetClass="entr" presetSubtype="8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meline - 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 smtClean="0"/>
              <a:t>The Power of PowerPoint | thepopp.com</a:t>
            </a:r>
            <a:endParaRPr lang="en-US" dirty="0"/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87164BF-D67A-46C0-81D2-5BAF67C00C80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5" name="円/楕円 4"/>
          <p:cNvSpPr/>
          <p:nvPr userDrawn="1"/>
        </p:nvSpPr>
        <p:spPr>
          <a:xfrm>
            <a:off x="8714865" y="507985"/>
            <a:ext cx="855095" cy="855095"/>
          </a:xfrm>
          <a:prstGeom prst="ellipse">
            <a:avLst/>
          </a:prstGeom>
          <a:solidFill>
            <a:schemeClr val="accent1"/>
          </a:solidFill>
          <a:ln w="76200" cmpd="sng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/>
          </a:p>
        </p:txBody>
      </p:sp>
      <p:sp>
        <p:nvSpPr>
          <p:cNvPr id="6" name="テキスト プレースホルダー 11"/>
          <p:cNvSpPr>
            <a:spLocks noGrp="1"/>
          </p:cNvSpPr>
          <p:nvPr>
            <p:ph type="body" sz="quarter" idx="26" hasCustomPrompt="1"/>
          </p:nvPr>
        </p:nvSpPr>
        <p:spPr>
          <a:xfrm>
            <a:off x="8558141" y="623557"/>
            <a:ext cx="1170130" cy="623950"/>
          </a:xfrm>
        </p:spPr>
        <p:txBody>
          <a:bodyPr anchor="ctr">
            <a:noAutofit/>
          </a:bodyPr>
          <a:lstStyle>
            <a:lvl1pPr algn="ctr">
              <a:spcBef>
                <a:spcPts val="0"/>
              </a:spcBef>
              <a:defRPr sz="2400" spc="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0000</a:t>
            </a:r>
            <a:endParaRPr lang="en-US" dirty="0"/>
          </a:p>
        </p:txBody>
      </p:sp>
      <p:cxnSp>
        <p:nvCxnSpPr>
          <p:cNvPr id="8" name="直線コネクタ 7"/>
          <p:cNvCxnSpPr>
            <a:endCxn id="33" idx="4"/>
          </p:cNvCxnSpPr>
          <p:nvPr userDrawn="1"/>
        </p:nvCxnSpPr>
        <p:spPr>
          <a:xfrm>
            <a:off x="9142412" y="0"/>
            <a:ext cx="1" cy="9689005"/>
          </a:xfrm>
          <a:prstGeom prst="line">
            <a:avLst/>
          </a:prstGeom>
          <a:ln w="12700">
            <a:solidFill>
              <a:schemeClr val="accent1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" name="円/楕円 9"/>
          <p:cNvSpPr/>
          <p:nvPr userDrawn="1"/>
        </p:nvSpPr>
        <p:spPr>
          <a:xfrm>
            <a:off x="8973504" y="2803240"/>
            <a:ext cx="360040" cy="360040"/>
          </a:xfrm>
          <a:prstGeom prst="ellipse">
            <a:avLst/>
          </a:prstGeom>
          <a:solidFill>
            <a:schemeClr val="accent1"/>
          </a:solidFill>
          <a:ln w="76200" cmpd="sng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/>
          </a:p>
        </p:txBody>
      </p:sp>
      <p:grpSp>
        <p:nvGrpSpPr>
          <p:cNvPr id="17" name="グループ化 16"/>
          <p:cNvGrpSpPr/>
          <p:nvPr userDrawn="1"/>
        </p:nvGrpSpPr>
        <p:grpSpPr>
          <a:xfrm>
            <a:off x="9458241" y="2353190"/>
            <a:ext cx="6930769" cy="630070"/>
            <a:chOff x="9458241" y="1768125"/>
            <a:chExt cx="6930769" cy="630070"/>
          </a:xfrm>
        </p:grpSpPr>
        <p:sp>
          <p:nvSpPr>
            <p:cNvPr id="13" name="平行四辺形 12"/>
            <p:cNvSpPr/>
            <p:nvPr userDrawn="1"/>
          </p:nvSpPr>
          <p:spPr>
            <a:xfrm rot="10800000">
              <a:off x="9569958" y="1768125"/>
              <a:ext cx="6819052" cy="630070"/>
            </a:xfrm>
            <a:prstGeom prst="parallelogram">
              <a:avLst>
                <a:gd name="adj" fmla="val 75391"/>
              </a:avLst>
            </a:prstGeom>
            <a:solidFill>
              <a:schemeClr val="bg1">
                <a:lumMod val="95000"/>
              </a:schemeClr>
            </a:solidFill>
            <a:ln w="762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/>
            </a:p>
          </p:txBody>
        </p:sp>
        <p:sp>
          <p:nvSpPr>
            <p:cNvPr id="12" name="平行四辺形 11"/>
            <p:cNvSpPr/>
            <p:nvPr userDrawn="1"/>
          </p:nvSpPr>
          <p:spPr>
            <a:xfrm rot="10800000">
              <a:off x="9458241" y="1768125"/>
              <a:ext cx="1395155" cy="630070"/>
            </a:xfrm>
            <a:prstGeom prst="parallelogram">
              <a:avLst>
                <a:gd name="adj" fmla="val 75391"/>
              </a:avLst>
            </a:prstGeom>
            <a:solidFill>
              <a:schemeClr val="accent1"/>
            </a:solidFill>
            <a:ln w="762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/>
            </a:p>
          </p:txBody>
        </p:sp>
      </p:grpSp>
      <p:sp>
        <p:nvSpPr>
          <p:cNvPr id="14" name="テキスト プレースホルダー 11"/>
          <p:cNvSpPr>
            <a:spLocks noGrp="1"/>
          </p:cNvSpPr>
          <p:nvPr>
            <p:ph type="body" sz="quarter" idx="27" hasCustomPrompt="1"/>
          </p:nvPr>
        </p:nvSpPr>
        <p:spPr>
          <a:xfrm>
            <a:off x="10763386" y="2249695"/>
            <a:ext cx="5175575" cy="848975"/>
          </a:xfrm>
        </p:spPr>
        <p:txBody>
          <a:bodyPr anchor="ctr">
            <a:noAutofit/>
          </a:bodyPr>
          <a:lstStyle>
            <a:lvl1pPr algn="l">
              <a:spcBef>
                <a:spcPts val="0"/>
              </a:spcBef>
              <a:defRPr sz="32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5" name="テキスト プレースホルダー 11"/>
          <p:cNvSpPr>
            <a:spLocks noGrp="1"/>
          </p:cNvSpPr>
          <p:nvPr>
            <p:ph type="body" sz="quarter" idx="28" hasCustomPrompt="1"/>
          </p:nvPr>
        </p:nvSpPr>
        <p:spPr>
          <a:xfrm>
            <a:off x="10718381" y="2983261"/>
            <a:ext cx="5120524" cy="1395154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spcBef>
                <a:spcPts val="0"/>
              </a:spcBef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</a:p>
          <a:p>
            <a:pPr lvl="0"/>
            <a:endParaRPr lang="en-US" altLang="ja-JP" dirty="0" smtClean="0"/>
          </a:p>
          <a:p>
            <a:pPr lvl="0"/>
            <a:endParaRPr lang="en-US" altLang="ja-JP" dirty="0" smtClean="0"/>
          </a:p>
        </p:txBody>
      </p:sp>
      <p:sp>
        <p:nvSpPr>
          <p:cNvPr id="16" name="円/楕円 15"/>
          <p:cNvSpPr/>
          <p:nvPr userDrawn="1"/>
        </p:nvSpPr>
        <p:spPr>
          <a:xfrm>
            <a:off x="8973504" y="5008485"/>
            <a:ext cx="360040" cy="360040"/>
          </a:xfrm>
          <a:prstGeom prst="ellipse">
            <a:avLst/>
          </a:prstGeom>
          <a:solidFill>
            <a:schemeClr val="accent1"/>
          </a:solidFill>
          <a:ln w="76200" cmpd="sng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/>
          </a:p>
        </p:txBody>
      </p:sp>
      <p:grpSp>
        <p:nvGrpSpPr>
          <p:cNvPr id="18" name="グループ化 17"/>
          <p:cNvGrpSpPr/>
          <p:nvPr userDrawn="1"/>
        </p:nvGrpSpPr>
        <p:grpSpPr>
          <a:xfrm rot="10800000" flipV="1">
            <a:off x="1852397" y="4571920"/>
            <a:ext cx="6930769" cy="630070"/>
            <a:chOff x="9458241" y="1768125"/>
            <a:chExt cx="6930769" cy="630070"/>
          </a:xfrm>
        </p:grpSpPr>
        <p:sp>
          <p:nvSpPr>
            <p:cNvPr id="19" name="平行四辺形 18"/>
            <p:cNvSpPr/>
            <p:nvPr userDrawn="1"/>
          </p:nvSpPr>
          <p:spPr>
            <a:xfrm rot="10800000">
              <a:off x="9569958" y="1768125"/>
              <a:ext cx="6819052" cy="630070"/>
            </a:xfrm>
            <a:prstGeom prst="parallelogram">
              <a:avLst>
                <a:gd name="adj" fmla="val 75391"/>
              </a:avLst>
            </a:prstGeom>
            <a:solidFill>
              <a:schemeClr val="bg1">
                <a:lumMod val="95000"/>
              </a:schemeClr>
            </a:solidFill>
            <a:ln w="762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/>
            </a:p>
          </p:txBody>
        </p:sp>
        <p:sp>
          <p:nvSpPr>
            <p:cNvPr id="20" name="平行四辺形 19"/>
            <p:cNvSpPr/>
            <p:nvPr userDrawn="1"/>
          </p:nvSpPr>
          <p:spPr>
            <a:xfrm rot="10800000">
              <a:off x="9458241" y="1768125"/>
              <a:ext cx="1395155" cy="630070"/>
            </a:xfrm>
            <a:prstGeom prst="parallelogram">
              <a:avLst>
                <a:gd name="adj" fmla="val 75391"/>
              </a:avLst>
            </a:prstGeom>
            <a:solidFill>
              <a:schemeClr val="accent1"/>
            </a:solidFill>
            <a:ln w="762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/>
            </a:p>
          </p:txBody>
        </p:sp>
      </p:grpSp>
      <p:sp>
        <p:nvSpPr>
          <p:cNvPr id="21" name="テキスト プレースホルダー 11"/>
          <p:cNvSpPr>
            <a:spLocks noGrp="1"/>
          </p:cNvSpPr>
          <p:nvPr>
            <p:ph type="body" sz="quarter" idx="29" hasCustomPrompt="1"/>
          </p:nvPr>
        </p:nvSpPr>
        <p:spPr>
          <a:xfrm>
            <a:off x="2257442" y="4468425"/>
            <a:ext cx="5175575" cy="848975"/>
          </a:xfrm>
        </p:spPr>
        <p:txBody>
          <a:bodyPr anchor="ctr">
            <a:noAutofit/>
          </a:bodyPr>
          <a:lstStyle>
            <a:lvl1pPr algn="r">
              <a:spcBef>
                <a:spcPts val="0"/>
              </a:spcBef>
              <a:defRPr sz="32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2" name="テキスト プレースホルダー 11"/>
          <p:cNvSpPr>
            <a:spLocks noGrp="1"/>
          </p:cNvSpPr>
          <p:nvPr>
            <p:ph type="body" sz="quarter" idx="30" hasCustomPrompt="1"/>
          </p:nvPr>
        </p:nvSpPr>
        <p:spPr>
          <a:xfrm>
            <a:off x="2302447" y="5201991"/>
            <a:ext cx="5085564" cy="1395154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spcBef>
                <a:spcPts val="0"/>
              </a:spcBef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</a:p>
          <a:p>
            <a:pPr lvl="0"/>
            <a:endParaRPr lang="en-US" altLang="ja-JP" dirty="0" smtClean="0"/>
          </a:p>
          <a:p>
            <a:pPr lvl="0"/>
            <a:endParaRPr lang="en-US" altLang="ja-JP" dirty="0" smtClean="0"/>
          </a:p>
        </p:txBody>
      </p:sp>
      <p:sp>
        <p:nvSpPr>
          <p:cNvPr id="23" name="円/楕円 22"/>
          <p:cNvSpPr/>
          <p:nvPr userDrawn="1"/>
        </p:nvSpPr>
        <p:spPr>
          <a:xfrm>
            <a:off x="8973504" y="7123720"/>
            <a:ext cx="360040" cy="360040"/>
          </a:xfrm>
          <a:prstGeom prst="ellipse">
            <a:avLst/>
          </a:prstGeom>
          <a:solidFill>
            <a:schemeClr val="accent1"/>
          </a:solidFill>
          <a:ln w="76200" cmpd="sng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/>
          </a:p>
        </p:txBody>
      </p:sp>
      <p:grpSp>
        <p:nvGrpSpPr>
          <p:cNvPr id="24" name="グループ化 23"/>
          <p:cNvGrpSpPr/>
          <p:nvPr userDrawn="1"/>
        </p:nvGrpSpPr>
        <p:grpSpPr>
          <a:xfrm>
            <a:off x="9458241" y="6673670"/>
            <a:ext cx="6930769" cy="630070"/>
            <a:chOff x="9458241" y="1768125"/>
            <a:chExt cx="6930769" cy="630070"/>
          </a:xfrm>
        </p:grpSpPr>
        <p:sp>
          <p:nvSpPr>
            <p:cNvPr id="25" name="平行四辺形 24"/>
            <p:cNvSpPr/>
            <p:nvPr userDrawn="1"/>
          </p:nvSpPr>
          <p:spPr>
            <a:xfrm rot="10800000">
              <a:off x="9569958" y="1768125"/>
              <a:ext cx="6819052" cy="630070"/>
            </a:xfrm>
            <a:prstGeom prst="parallelogram">
              <a:avLst>
                <a:gd name="adj" fmla="val 75391"/>
              </a:avLst>
            </a:prstGeom>
            <a:solidFill>
              <a:schemeClr val="bg1">
                <a:lumMod val="95000"/>
              </a:schemeClr>
            </a:solidFill>
            <a:ln w="762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/>
            </a:p>
          </p:txBody>
        </p:sp>
        <p:sp>
          <p:nvSpPr>
            <p:cNvPr id="26" name="平行四辺形 25"/>
            <p:cNvSpPr/>
            <p:nvPr userDrawn="1"/>
          </p:nvSpPr>
          <p:spPr>
            <a:xfrm rot="10800000">
              <a:off x="9458241" y="1768125"/>
              <a:ext cx="1395155" cy="630070"/>
            </a:xfrm>
            <a:prstGeom prst="parallelogram">
              <a:avLst>
                <a:gd name="adj" fmla="val 75391"/>
              </a:avLst>
            </a:prstGeom>
            <a:solidFill>
              <a:schemeClr val="accent1"/>
            </a:solidFill>
            <a:ln w="762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/>
            </a:p>
          </p:txBody>
        </p:sp>
      </p:grpSp>
      <p:sp>
        <p:nvSpPr>
          <p:cNvPr id="27" name="テキスト プレースホルダー 11"/>
          <p:cNvSpPr>
            <a:spLocks noGrp="1"/>
          </p:cNvSpPr>
          <p:nvPr>
            <p:ph type="body" sz="quarter" idx="31" hasCustomPrompt="1"/>
          </p:nvPr>
        </p:nvSpPr>
        <p:spPr>
          <a:xfrm>
            <a:off x="10763386" y="6570175"/>
            <a:ext cx="5175575" cy="848975"/>
          </a:xfrm>
        </p:spPr>
        <p:txBody>
          <a:bodyPr anchor="ctr">
            <a:noAutofit/>
          </a:bodyPr>
          <a:lstStyle>
            <a:lvl1pPr algn="l">
              <a:spcBef>
                <a:spcPts val="0"/>
              </a:spcBef>
              <a:defRPr sz="32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8" name="テキスト プレースホルダー 11"/>
          <p:cNvSpPr>
            <a:spLocks noGrp="1"/>
          </p:cNvSpPr>
          <p:nvPr>
            <p:ph type="body" sz="quarter" idx="32" hasCustomPrompt="1"/>
          </p:nvPr>
        </p:nvSpPr>
        <p:spPr>
          <a:xfrm>
            <a:off x="10718381" y="7303741"/>
            <a:ext cx="5120524" cy="1395154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spcBef>
                <a:spcPts val="0"/>
              </a:spcBef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</a:p>
          <a:p>
            <a:pPr lvl="0"/>
            <a:endParaRPr lang="en-US" altLang="ja-JP" dirty="0" smtClean="0"/>
          </a:p>
          <a:p>
            <a:pPr lvl="0"/>
            <a:endParaRPr lang="en-US" altLang="ja-JP" dirty="0" smtClean="0"/>
          </a:p>
        </p:txBody>
      </p:sp>
      <p:sp>
        <p:nvSpPr>
          <p:cNvPr id="33" name="円/楕円 32"/>
          <p:cNvSpPr/>
          <p:nvPr userDrawn="1"/>
        </p:nvSpPr>
        <p:spPr>
          <a:xfrm>
            <a:off x="8714865" y="8833910"/>
            <a:ext cx="855095" cy="855095"/>
          </a:xfrm>
          <a:prstGeom prst="ellipse">
            <a:avLst/>
          </a:prstGeom>
          <a:solidFill>
            <a:schemeClr val="accent1"/>
          </a:solidFill>
          <a:ln w="76200" cmpd="sng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/>
          </a:p>
        </p:txBody>
      </p:sp>
      <p:sp>
        <p:nvSpPr>
          <p:cNvPr id="34" name="テキスト プレースホルダー 11"/>
          <p:cNvSpPr>
            <a:spLocks noGrp="1"/>
          </p:cNvSpPr>
          <p:nvPr>
            <p:ph type="body" sz="quarter" idx="33" hasCustomPrompt="1"/>
          </p:nvPr>
        </p:nvSpPr>
        <p:spPr>
          <a:xfrm>
            <a:off x="8558141" y="8949482"/>
            <a:ext cx="1170130" cy="623950"/>
          </a:xfrm>
        </p:spPr>
        <p:txBody>
          <a:bodyPr anchor="ctr">
            <a:noAutofit/>
          </a:bodyPr>
          <a:lstStyle>
            <a:lvl1pPr algn="ctr">
              <a:spcBef>
                <a:spcPts val="0"/>
              </a:spcBef>
              <a:defRPr sz="2400" spc="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0000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21285249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75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750"/>
                            </p:stCondLst>
                            <p:childTnLst>
                              <p:par>
                                <p:cTn id="9" presetID="2" presetClass="entr" presetSubtype="1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1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250"/>
                            </p:stCondLst>
                            <p:childTnLst>
                              <p:par>
                                <p:cTn id="18" presetID="2" presetClass="entr" presetSubtype="1" decel="10000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2" presetClass="entr" presetSubtype="2" decel="100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6" presetID="2" presetClass="entr" presetSubtype="2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" presetID="2" presetClass="entr" presetSubtype="2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250"/>
                            </p:stCondLst>
                            <p:childTnLst>
                              <p:par>
                                <p:cTn id="35" presetID="2" presetClass="entr" presetSubtype="1" decel="10000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decel="100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8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3250"/>
                            </p:stCondLst>
                            <p:childTnLst>
                              <p:par>
                                <p:cTn id="52" presetID="2" presetClass="entr" presetSubtype="1" decel="10000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6" presetID="2" presetClass="entr" presetSubtype="2" decel="100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0" presetID="2" presetClass="entr" presetSubtype="2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4" presetID="2" presetClass="entr" presetSubtype="2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6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4250"/>
                            </p:stCondLst>
                            <p:childTnLst>
                              <p:par>
                                <p:cTn id="69" presetID="2" presetClass="entr" presetSubtype="1" decel="10000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2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3" presetID="2" presetClass="entr" presetSubtype="1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5" dur="500" fill="hold"/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6" dur="500" fill="hold"/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6" grpId="0" build="p">
        <p:tmplLst>
          <p:tmpl lvl="1">
            <p:tnLst>
              <p:par>
                <p:cTn presetID="2" presetClass="entr" presetSubtype="1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0-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0" grpId="0" animBg="1"/>
      <p:bldP spid="14" grpId="0" build="p">
        <p:tmplLst>
          <p:tmpl lvl="1">
            <p:tnLst>
              <p:par>
                <p:cTn presetID="2" presetClass="entr" presetSubtype="2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5" grpId="0">
        <p:tmplLst>
          <p:tmpl>
            <p:tnLst>
              <p:par>
                <p:cTn presetID="2" presetClass="entr" presetSubtype="2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6" grpId="0" animBg="1"/>
      <p:bldP spid="21" grpId="0" build="p">
        <p:tmplLst>
          <p:tmpl lvl="1">
            <p:tnLst>
              <p:par>
                <p:cTn presetID="2" presetClass="entr" presetSubtype="8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2" grpId="0">
        <p:tmplLst>
          <p:tmpl>
            <p:tnLst>
              <p:par>
                <p:cTn presetID="2" presetClass="entr" presetSubtype="8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3" grpId="0" animBg="1"/>
      <p:bldP spid="27" grpId="0" build="p">
        <p:tmplLst>
          <p:tmpl lvl="1">
            <p:tnLst>
              <p:par>
                <p:cTn presetID="2" presetClass="entr" presetSubtype="2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8" grpId="0">
        <p:tmplLst>
          <p:tmpl>
            <p:tnLst>
              <p:par>
                <p:cTn presetID="2" presetClass="entr" presetSubtype="2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3" grpId="0" animBg="1"/>
      <p:bldP spid="34" grpId="0" build="p">
        <p:tmplLst>
          <p:tmpl lvl="1">
            <p:tnLst>
              <p:par>
                <p:cTn presetID="2" presetClass="entr" presetSubtype="1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0-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 Poin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" name="円/楕円 42"/>
          <p:cNvSpPr/>
          <p:nvPr userDrawn="1"/>
        </p:nvSpPr>
        <p:spPr>
          <a:xfrm>
            <a:off x="939800" y="1788632"/>
            <a:ext cx="6572725" cy="6572725"/>
          </a:xfrm>
          <a:prstGeom prst="ellipse">
            <a:avLst/>
          </a:prstGeom>
          <a:gradFill>
            <a:gsLst>
              <a:gs pos="100000">
                <a:schemeClr val="accent1">
                  <a:tint val="66000"/>
                  <a:satMod val="160000"/>
                  <a:alpha val="15000"/>
                </a:schemeClr>
              </a:gs>
              <a:gs pos="50000">
                <a:schemeClr val="accent1">
                  <a:tint val="44500"/>
                  <a:satMod val="160000"/>
                  <a:alpha val="14000"/>
                </a:schemeClr>
              </a:gs>
              <a:gs pos="0">
                <a:schemeClr val="bg1"/>
              </a:gs>
            </a:gsLst>
            <a:path path="circle">
              <a:fillToRect l="50000" t="50000" r="50000" b="50000"/>
            </a:path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schemeClr val="tx1"/>
              </a:solidFill>
            </a:endParaRPr>
          </a:p>
        </p:txBody>
      </p:sp>
      <p:sp>
        <p:nvSpPr>
          <p:cNvPr id="55" name="アーチ 54"/>
          <p:cNvSpPr/>
          <p:nvPr userDrawn="1"/>
        </p:nvSpPr>
        <p:spPr>
          <a:xfrm rot="4322625">
            <a:off x="1095952" y="1904833"/>
            <a:ext cx="6532602" cy="6376707"/>
          </a:xfrm>
          <a:prstGeom prst="blockArc">
            <a:avLst>
              <a:gd name="adj1" fmla="val 12117957"/>
              <a:gd name="adj2" fmla="val 12320"/>
              <a:gd name="adj3" fmla="val 887"/>
            </a:avLst>
          </a:prstGeom>
          <a:solidFill>
            <a:schemeClr val="accent1">
              <a:lumMod val="40000"/>
              <a:lumOff val="60000"/>
            </a:schemeClr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 dirty="0">
              <a:solidFill>
                <a:schemeClr val="tx1"/>
              </a:solidFill>
            </a:endParaRPr>
          </a:p>
        </p:txBody>
      </p:sp>
      <p:sp>
        <p:nvSpPr>
          <p:cNvPr id="10" name="円/楕円 9"/>
          <p:cNvSpPr/>
          <p:nvPr userDrawn="1"/>
        </p:nvSpPr>
        <p:spPr>
          <a:xfrm>
            <a:off x="7433809" y="4738455"/>
            <a:ext cx="360040" cy="360040"/>
          </a:xfrm>
          <a:prstGeom prst="ellipse">
            <a:avLst/>
          </a:prstGeom>
          <a:solidFill>
            <a:schemeClr val="accent1"/>
          </a:solidFill>
          <a:ln w="76200" cmpd="sng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/>
          </a:p>
        </p:txBody>
      </p:sp>
      <p:sp>
        <p:nvSpPr>
          <p:cNvPr id="11" name="円/楕円 10"/>
          <p:cNvSpPr/>
          <p:nvPr userDrawn="1"/>
        </p:nvSpPr>
        <p:spPr>
          <a:xfrm>
            <a:off x="6462329" y="2825743"/>
            <a:ext cx="360040" cy="360040"/>
          </a:xfrm>
          <a:prstGeom prst="ellipse">
            <a:avLst/>
          </a:prstGeom>
          <a:solidFill>
            <a:schemeClr val="accent1"/>
          </a:solidFill>
          <a:ln w="76200" cmpd="sng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/>
          </a:p>
        </p:txBody>
      </p:sp>
      <p:sp>
        <p:nvSpPr>
          <p:cNvPr id="12" name="円/楕円 11"/>
          <p:cNvSpPr/>
          <p:nvPr userDrawn="1"/>
        </p:nvSpPr>
        <p:spPr>
          <a:xfrm>
            <a:off x="4417681" y="1678115"/>
            <a:ext cx="360040" cy="360040"/>
          </a:xfrm>
          <a:prstGeom prst="ellipse">
            <a:avLst/>
          </a:prstGeom>
          <a:solidFill>
            <a:schemeClr val="accent1"/>
          </a:solidFill>
          <a:ln w="76200" cmpd="sng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/>
          </a:p>
        </p:txBody>
      </p:sp>
      <p:sp>
        <p:nvSpPr>
          <p:cNvPr id="13" name="円/楕円 12"/>
          <p:cNvSpPr/>
          <p:nvPr userDrawn="1"/>
        </p:nvSpPr>
        <p:spPr>
          <a:xfrm>
            <a:off x="7002389" y="6470057"/>
            <a:ext cx="360040" cy="360040"/>
          </a:xfrm>
          <a:prstGeom prst="ellipse">
            <a:avLst/>
          </a:prstGeom>
          <a:solidFill>
            <a:schemeClr val="accent1"/>
          </a:solidFill>
          <a:ln w="76200" cmpd="sng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/>
          </a:p>
        </p:txBody>
      </p:sp>
      <p:sp>
        <p:nvSpPr>
          <p:cNvPr id="14" name="円/楕円 13"/>
          <p:cNvSpPr/>
          <p:nvPr userDrawn="1"/>
        </p:nvSpPr>
        <p:spPr>
          <a:xfrm>
            <a:off x="5137761" y="7821297"/>
            <a:ext cx="360040" cy="360040"/>
          </a:xfrm>
          <a:prstGeom prst="ellipse">
            <a:avLst/>
          </a:prstGeom>
          <a:solidFill>
            <a:schemeClr val="accent1"/>
          </a:solidFill>
          <a:ln w="76200" cmpd="sng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/>
          </a:p>
        </p:txBody>
      </p:sp>
      <p:cxnSp>
        <p:nvCxnSpPr>
          <p:cNvPr id="6" name="直線コネクタ 5"/>
          <p:cNvCxnSpPr>
            <a:stCxn id="12" idx="6"/>
          </p:cNvCxnSpPr>
          <p:nvPr userDrawn="1"/>
        </p:nvCxnSpPr>
        <p:spPr>
          <a:xfrm>
            <a:off x="4777721" y="1858135"/>
            <a:ext cx="3870430" cy="0"/>
          </a:xfrm>
          <a:prstGeom prst="line">
            <a:avLst/>
          </a:prstGeom>
          <a:ln w="12700">
            <a:solidFill>
              <a:schemeClr val="accent1"/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直線コネクタ 20"/>
          <p:cNvCxnSpPr>
            <a:stCxn id="11" idx="6"/>
          </p:cNvCxnSpPr>
          <p:nvPr userDrawn="1"/>
        </p:nvCxnSpPr>
        <p:spPr>
          <a:xfrm>
            <a:off x="6822369" y="3005763"/>
            <a:ext cx="2501650" cy="0"/>
          </a:xfrm>
          <a:prstGeom prst="line">
            <a:avLst/>
          </a:prstGeom>
          <a:ln w="12700">
            <a:solidFill>
              <a:schemeClr val="accent1"/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" name="直線コネクタ 23"/>
          <p:cNvCxnSpPr>
            <a:stCxn id="10" idx="6"/>
          </p:cNvCxnSpPr>
          <p:nvPr userDrawn="1"/>
        </p:nvCxnSpPr>
        <p:spPr>
          <a:xfrm>
            <a:off x="7793849" y="4918475"/>
            <a:ext cx="1810225" cy="0"/>
          </a:xfrm>
          <a:prstGeom prst="line">
            <a:avLst/>
          </a:prstGeom>
          <a:ln w="12700">
            <a:solidFill>
              <a:schemeClr val="accent1"/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直線コネクタ 26"/>
          <p:cNvCxnSpPr>
            <a:stCxn id="13" idx="6"/>
          </p:cNvCxnSpPr>
          <p:nvPr userDrawn="1"/>
        </p:nvCxnSpPr>
        <p:spPr>
          <a:xfrm>
            <a:off x="7362429" y="6650077"/>
            <a:ext cx="2421665" cy="0"/>
          </a:xfrm>
          <a:prstGeom prst="line">
            <a:avLst/>
          </a:prstGeom>
          <a:ln w="12700">
            <a:solidFill>
              <a:schemeClr val="accent1"/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直線コネクタ 29"/>
          <p:cNvCxnSpPr/>
          <p:nvPr userDrawn="1"/>
        </p:nvCxnSpPr>
        <p:spPr>
          <a:xfrm>
            <a:off x="5317781" y="8001317"/>
            <a:ext cx="4195490" cy="0"/>
          </a:xfrm>
          <a:prstGeom prst="line">
            <a:avLst/>
          </a:prstGeom>
          <a:ln w="12700">
            <a:solidFill>
              <a:schemeClr val="accent1"/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円/楕円 1"/>
          <p:cNvSpPr/>
          <p:nvPr userDrawn="1"/>
        </p:nvSpPr>
        <p:spPr>
          <a:xfrm>
            <a:off x="9233216" y="4288405"/>
            <a:ext cx="1260140" cy="1260140"/>
          </a:xfrm>
          <a:prstGeom prst="ellipse">
            <a:avLst/>
          </a:prstGeom>
          <a:solidFill>
            <a:schemeClr val="accent1"/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/>
          </a:p>
        </p:txBody>
      </p:sp>
      <p:sp>
        <p:nvSpPr>
          <p:cNvPr id="15" name="円/楕円 14"/>
          <p:cNvSpPr/>
          <p:nvPr userDrawn="1"/>
        </p:nvSpPr>
        <p:spPr>
          <a:xfrm>
            <a:off x="8422333" y="1025543"/>
            <a:ext cx="1260140" cy="1260140"/>
          </a:xfrm>
          <a:prstGeom prst="ellipse">
            <a:avLst/>
          </a:prstGeom>
          <a:solidFill>
            <a:schemeClr val="accent1"/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/>
          </a:p>
        </p:txBody>
      </p:sp>
      <p:sp>
        <p:nvSpPr>
          <p:cNvPr id="16" name="円/楕円 15"/>
          <p:cNvSpPr/>
          <p:nvPr userDrawn="1"/>
        </p:nvSpPr>
        <p:spPr>
          <a:xfrm>
            <a:off x="9143206" y="2668225"/>
            <a:ext cx="1260140" cy="1260140"/>
          </a:xfrm>
          <a:prstGeom prst="ellipse">
            <a:avLst/>
          </a:prstGeom>
          <a:solidFill>
            <a:schemeClr val="accent1"/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/>
          </a:p>
        </p:txBody>
      </p:sp>
      <p:sp>
        <p:nvSpPr>
          <p:cNvPr id="17" name="円/楕円 16"/>
          <p:cNvSpPr/>
          <p:nvPr userDrawn="1"/>
        </p:nvSpPr>
        <p:spPr>
          <a:xfrm>
            <a:off x="9142413" y="7663780"/>
            <a:ext cx="1260140" cy="1260140"/>
          </a:xfrm>
          <a:prstGeom prst="ellipse">
            <a:avLst/>
          </a:prstGeom>
          <a:solidFill>
            <a:schemeClr val="accent1"/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/>
          </a:p>
        </p:txBody>
      </p:sp>
      <p:sp>
        <p:nvSpPr>
          <p:cNvPr id="18" name="円/楕円 17"/>
          <p:cNvSpPr/>
          <p:nvPr userDrawn="1"/>
        </p:nvSpPr>
        <p:spPr>
          <a:xfrm>
            <a:off x="9143206" y="5818575"/>
            <a:ext cx="1260140" cy="1260140"/>
          </a:xfrm>
          <a:prstGeom prst="ellipse">
            <a:avLst/>
          </a:prstGeom>
          <a:solidFill>
            <a:schemeClr val="accent1"/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/>
          </a:p>
        </p:txBody>
      </p:sp>
      <p:sp>
        <p:nvSpPr>
          <p:cNvPr id="33" name="図プレースホルダー 7"/>
          <p:cNvSpPr>
            <a:spLocks noGrp="1"/>
          </p:cNvSpPr>
          <p:nvPr userDrawn="1">
            <p:ph type="pic" sz="quarter" idx="16" hasCustomPrompt="1"/>
          </p:nvPr>
        </p:nvSpPr>
        <p:spPr>
          <a:xfrm>
            <a:off x="8744346" y="1347556"/>
            <a:ext cx="616114" cy="616114"/>
          </a:xfrm>
        </p:spPr>
        <p:txBody>
          <a:bodyPr>
            <a:normAutofit/>
          </a:bodyPr>
          <a:lstStyle>
            <a:lvl1pPr>
              <a:defRPr sz="1600"/>
            </a:lvl1pPr>
          </a:lstStyle>
          <a:p>
            <a:r>
              <a:rPr kumimoji="1" lang="en-US" altLang="ja-JP" dirty="0" smtClean="0"/>
              <a:t>ICON</a:t>
            </a:r>
            <a:endParaRPr kumimoji="1" lang="ja-JP" altLang="en-US" dirty="0"/>
          </a:p>
        </p:txBody>
      </p:sp>
      <p:sp>
        <p:nvSpPr>
          <p:cNvPr id="34" name="図プレースホルダー 7"/>
          <p:cNvSpPr>
            <a:spLocks noGrp="1"/>
          </p:cNvSpPr>
          <p:nvPr userDrawn="1">
            <p:ph type="pic" sz="quarter" idx="17" hasCustomPrompt="1"/>
          </p:nvPr>
        </p:nvSpPr>
        <p:spPr>
          <a:xfrm>
            <a:off x="9465219" y="2983260"/>
            <a:ext cx="616114" cy="616114"/>
          </a:xfrm>
        </p:spPr>
        <p:txBody>
          <a:bodyPr>
            <a:normAutofit/>
          </a:bodyPr>
          <a:lstStyle>
            <a:lvl1pPr>
              <a:defRPr sz="1600"/>
            </a:lvl1pPr>
          </a:lstStyle>
          <a:p>
            <a:r>
              <a:rPr kumimoji="1" lang="en-US" altLang="ja-JP" dirty="0" smtClean="0"/>
              <a:t>ICON</a:t>
            </a:r>
            <a:endParaRPr kumimoji="1" lang="ja-JP" altLang="en-US" dirty="0"/>
          </a:p>
        </p:txBody>
      </p:sp>
      <p:sp>
        <p:nvSpPr>
          <p:cNvPr id="35" name="図プレースホルダー 7"/>
          <p:cNvSpPr>
            <a:spLocks noGrp="1"/>
          </p:cNvSpPr>
          <p:nvPr userDrawn="1">
            <p:ph type="pic" sz="quarter" idx="18" hasCustomPrompt="1"/>
          </p:nvPr>
        </p:nvSpPr>
        <p:spPr>
          <a:xfrm>
            <a:off x="9555229" y="4565412"/>
            <a:ext cx="616114" cy="616114"/>
          </a:xfrm>
        </p:spPr>
        <p:txBody>
          <a:bodyPr>
            <a:normAutofit/>
          </a:bodyPr>
          <a:lstStyle>
            <a:lvl1pPr>
              <a:defRPr sz="1600"/>
            </a:lvl1pPr>
          </a:lstStyle>
          <a:p>
            <a:r>
              <a:rPr kumimoji="1" lang="en-US" altLang="ja-JP" dirty="0" smtClean="0"/>
              <a:t>ICON</a:t>
            </a:r>
            <a:endParaRPr kumimoji="1" lang="ja-JP" altLang="en-US" dirty="0"/>
          </a:p>
        </p:txBody>
      </p:sp>
      <p:sp>
        <p:nvSpPr>
          <p:cNvPr id="36" name="図プレースホルダー 7"/>
          <p:cNvSpPr>
            <a:spLocks noGrp="1"/>
          </p:cNvSpPr>
          <p:nvPr userDrawn="1">
            <p:ph type="pic" sz="quarter" idx="19" hasCustomPrompt="1"/>
          </p:nvPr>
        </p:nvSpPr>
        <p:spPr>
          <a:xfrm>
            <a:off x="9465219" y="6140588"/>
            <a:ext cx="616114" cy="616114"/>
          </a:xfrm>
        </p:spPr>
        <p:txBody>
          <a:bodyPr>
            <a:normAutofit/>
          </a:bodyPr>
          <a:lstStyle>
            <a:lvl1pPr>
              <a:defRPr sz="1600"/>
            </a:lvl1pPr>
          </a:lstStyle>
          <a:p>
            <a:r>
              <a:rPr kumimoji="1" lang="en-US" altLang="ja-JP" dirty="0" smtClean="0"/>
              <a:t>ICON</a:t>
            </a:r>
            <a:endParaRPr kumimoji="1" lang="ja-JP" altLang="en-US" dirty="0"/>
          </a:p>
        </p:txBody>
      </p:sp>
      <p:sp>
        <p:nvSpPr>
          <p:cNvPr id="37" name="図プレースホルダー 7"/>
          <p:cNvSpPr>
            <a:spLocks noGrp="1"/>
          </p:cNvSpPr>
          <p:nvPr userDrawn="1">
            <p:ph type="pic" sz="quarter" idx="20" hasCustomPrompt="1"/>
          </p:nvPr>
        </p:nvSpPr>
        <p:spPr>
          <a:xfrm>
            <a:off x="9464426" y="7985793"/>
            <a:ext cx="616114" cy="616114"/>
          </a:xfrm>
        </p:spPr>
        <p:txBody>
          <a:bodyPr>
            <a:normAutofit/>
          </a:bodyPr>
          <a:lstStyle>
            <a:lvl1pPr>
              <a:defRPr sz="1600"/>
            </a:lvl1pPr>
          </a:lstStyle>
          <a:p>
            <a:r>
              <a:rPr kumimoji="1" lang="en-US" altLang="ja-JP" dirty="0" smtClean="0"/>
              <a:t>ICON</a:t>
            </a:r>
            <a:endParaRPr kumimoji="1" lang="ja-JP" altLang="en-US" dirty="0"/>
          </a:p>
        </p:txBody>
      </p:sp>
    </p:spTree>
    <p:extLst>
      <p:ext uri="{BB962C8B-B14F-4D97-AF65-F5344CB8AC3E}">
        <p14:creationId xmlns:p14="http://schemas.microsoft.com/office/powerpoint/2010/main" val="276956150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22" presetClass="entr" presetSubtype="1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4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22" presetClass="entr" presetSubtype="8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500"/>
                            </p:stCondLst>
                            <p:childTnLst>
                              <p:par>
                                <p:cTn id="25" presetID="10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22" presetClass="entr" presetSubtype="8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0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2500"/>
                            </p:stCondLst>
                            <p:childTnLst>
                              <p:par>
                                <p:cTn id="38" presetID="10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22" presetClass="entr" presetSubtype="8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3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3500"/>
                            </p:stCondLst>
                            <p:childTnLst>
                              <p:par>
                                <p:cTn id="51" presetID="10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" presetID="22" presetClass="entr" presetSubtype="8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6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9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4500"/>
                            </p:stCondLst>
                            <p:childTnLst>
                              <p:par>
                                <p:cTn id="64" presetID="22" presetClass="entr" presetSubtype="8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6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9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2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3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5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3" grpId="0" animBg="1"/>
      <p:bldP spid="55" grpId="0" animBg="1"/>
      <p:bldP spid="10" grpId="0" animBg="1"/>
      <p:bldP spid="11" grpId="0" animBg="1"/>
      <p:bldP spid="12" grpId="0" animBg="1"/>
      <p:bldP spid="13" grpId="0" animBg="1"/>
      <p:bldP spid="14" grpId="0" animBg="1"/>
      <p:bldP spid="2" grpId="0" animBg="1"/>
      <p:bldP spid="15" grpId="0" animBg="1"/>
      <p:bldP spid="16" grpId="0" animBg="1"/>
      <p:bldP spid="17" grpId="0" animBg="1"/>
      <p:bldP spid="18" grpId="0" animBg="1"/>
      <p:bldP spid="33" grpId="0"/>
      <p:bldP spid="34" grpId="0"/>
      <p:bldP spid="35" grpId="0"/>
      <p:bldP spid="36" grpId="0"/>
      <p:bldP spid="37" grpId="0"/>
    </p:bldLst>
  </p:timing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Nothin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56368085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rrow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正方形/長方形 13"/>
          <p:cNvSpPr/>
          <p:nvPr userDrawn="1"/>
        </p:nvSpPr>
        <p:spPr>
          <a:xfrm rot="151728">
            <a:off x="10521331" y="3403659"/>
            <a:ext cx="807522" cy="2889715"/>
          </a:xfrm>
          <a:custGeom>
            <a:avLst/>
            <a:gdLst/>
            <a:ahLst/>
            <a:cxnLst/>
            <a:rect l="l" t="t" r="r" b="b"/>
            <a:pathLst>
              <a:path w="807522" h="2889715">
                <a:moveTo>
                  <a:pt x="0" y="0"/>
                </a:moveTo>
                <a:lnTo>
                  <a:pt x="716529" y="829386"/>
                </a:lnTo>
                <a:lnTo>
                  <a:pt x="807522" y="2889715"/>
                </a:lnTo>
                <a:lnTo>
                  <a:pt x="0" y="1956432"/>
                </a:lnTo>
                <a:close/>
              </a:path>
            </a:pathLst>
          </a:custGeom>
          <a:solidFill>
            <a:schemeClr val="bg2">
              <a:lumMod val="75000"/>
            </a:schemeClr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/>
          </a:p>
        </p:txBody>
      </p:sp>
      <p:sp>
        <p:nvSpPr>
          <p:cNvPr id="8" name="正方形/長方形 7"/>
          <p:cNvSpPr/>
          <p:nvPr userDrawn="1"/>
        </p:nvSpPr>
        <p:spPr>
          <a:xfrm rot="257370">
            <a:off x="5185260" y="5869919"/>
            <a:ext cx="735604" cy="2693452"/>
          </a:xfrm>
          <a:custGeom>
            <a:avLst/>
            <a:gdLst/>
            <a:ahLst/>
            <a:cxnLst/>
            <a:rect l="l" t="t" r="r" b="b"/>
            <a:pathLst>
              <a:path w="735604" h="2693452">
                <a:moveTo>
                  <a:pt x="1" y="0"/>
                </a:moveTo>
                <a:lnTo>
                  <a:pt x="581518" y="639162"/>
                </a:lnTo>
                <a:lnTo>
                  <a:pt x="735604" y="2693452"/>
                </a:lnTo>
                <a:lnTo>
                  <a:pt x="0" y="1884931"/>
                </a:lnTo>
                <a:close/>
              </a:path>
            </a:pathLst>
          </a:custGeom>
          <a:solidFill>
            <a:schemeClr val="bg2">
              <a:lumMod val="75000"/>
            </a:schemeClr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/>
          </a:p>
        </p:txBody>
      </p: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 smtClean="0"/>
              <a:t>The Power of PowerPoint | thepopp.com</a:t>
            </a:r>
            <a:endParaRPr lang="en-US" dirty="0"/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87164BF-D67A-46C0-81D2-5BAF67C00C80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5" name="上矢印 4"/>
          <p:cNvSpPr/>
          <p:nvPr userDrawn="1"/>
        </p:nvSpPr>
        <p:spPr>
          <a:xfrm rot="3102645">
            <a:off x="12136692" y="687137"/>
            <a:ext cx="2477967" cy="6357058"/>
          </a:xfrm>
          <a:prstGeom prst="upArrow">
            <a:avLst/>
          </a:prstGeom>
          <a:solidFill>
            <a:schemeClr val="accent1"/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/>
          </a:p>
        </p:txBody>
      </p:sp>
      <p:sp>
        <p:nvSpPr>
          <p:cNvPr id="6" name="二等辺三角形 5"/>
          <p:cNvSpPr/>
          <p:nvPr userDrawn="1"/>
        </p:nvSpPr>
        <p:spPr>
          <a:xfrm rot="13925698">
            <a:off x="3105362" y="5193539"/>
            <a:ext cx="874064" cy="5122276"/>
          </a:xfrm>
          <a:prstGeom prst="triangle">
            <a:avLst/>
          </a:prstGeom>
          <a:solidFill>
            <a:schemeClr val="accent1">
              <a:lumMod val="40000"/>
              <a:lumOff val="60000"/>
            </a:schemeClr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/>
          </a:p>
        </p:txBody>
      </p:sp>
      <p:sp>
        <p:nvSpPr>
          <p:cNvPr id="7" name="正方形/長方形 6"/>
          <p:cNvSpPr/>
          <p:nvPr userDrawn="1"/>
        </p:nvSpPr>
        <p:spPr>
          <a:xfrm rot="19289162">
            <a:off x="4713645" y="5437249"/>
            <a:ext cx="6968744" cy="1093042"/>
          </a:xfrm>
          <a:prstGeom prst="rect">
            <a:avLst/>
          </a:prstGeom>
          <a:solidFill>
            <a:schemeClr val="accent1">
              <a:lumMod val="60000"/>
              <a:lumOff val="40000"/>
            </a:schemeClr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/>
          </a:p>
        </p:txBody>
      </p:sp>
      <p:sp>
        <p:nvSpPr>
          <p:cNvPr id="18" name="円/楕円 17"/>
          <p:cNvSpPr/>
          <p:nvPr userDrawn="1"/>
        </p:nvSpPr>
        <p:spPr>
          <a:xfrm>
            <a:off x="4257656" y="6155100"/>
            <a:ext cx="827903" cy="827903"/>
          </a:xfrm>
          <a:prstGeom prst="ellipse">
            <a:avLst/>
          </a:prstGeom>
          <a:solidFill>
            <a:schemeClr val="accent1"/>
          </a:solidFill>
          <a:ln w="76200" cmpd="sng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kumimoji="1" lang="en-US" altLang="ja-JP" dirty="0" smtClean="0"/>
              <a:t>1</a:t>
            </a:r>
            <a:endParaRPr kumimoji="1" lang="ja-JP" altLang="en-US" dirty="0"/>
          </a:p>
        </p:txBody>
      </p:sp>
      <p:sp>
        <p:nvSpPr>
          <p:cNvPr id="19" name="円/楕円 18"/>
          <p:cNvSpPr/>
          <p:nvPr userDrawn="1"/>
        </p:nvSpPr>
        <p:spPr>
          <a:xfrm>
            <a:off x="7370114" y="6322204"/>
            <a:ext cx="827903" cy="827903"/>
          </a:xfrm>
          <a:prstGeom prst="ellipse">
            <a:avLst/>
          </a:prstGeom>
          <a:solidFill>
            <a:schemeClr val="accent1"/>
          </a:solidFill>
          <a:ln w="76200" cmpd="sng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kumimoji="1" lang="en-US" altLang="ja-JP" dirty="0" smtClean="0"/>
              <a:t>2</a:t>
            </a:r>
            <a:endParaRPr kumimoji="1" lang="ja-JP" altLang="en-US" dirty="0"/>
          </a:p>
        </p:txBody>
      </p:sp>
      <p:sp>
        <p:nvSpPr>
          <p:cNvPr id="20" name="円/楕円 19"/>
          <p:cNvSpPr/>
          <p:nvPr userDrawn="1"/>
        </p:nvSpPr>
        <p:spPr>
          <a:xfrm>
            <a:off x="9555832" y="3685458"/>
            <a:ext cx="827903" cy="827903"/>
          </a:xfrm>
          <a:prstGeom prst="ellipse">
            <a:avLst/>
          </a:prstGeom>
          <a:solidFill>
            <a:schemeClr val="accent1"/>
          </a:solidFill>
          <a:ln w="76200" cmpd="sng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kumimoji="1" lang="en-US" altLang="ja-JP" dirty="0" smtClean="0"/>
              <a:t>3</a:t>
            </a:r>
            <a:endParaRPr kumimoji="1" lang="ja-JP" altLang="en-US" dirty="0"/>
          </a:p>
        </p:txBody>
      </p:sp>
      <p:sp>
        <p:nvSpPr>
          <p:cNvPr id="21" name="円/楕円 20"/>
          <p:cNvSpPr/>
          <p:nvPr userDrawn="1"/>
        </p:nvSpPr>
        <p:spPr>
          <a:xfrm>
            <a:off x="13375675" y="3608273"/>
            <a:ext cx="827903" cy="827903"/>
          </a:xfrm>
          <a:prstGeom prst="ellipse">
            <a:avLst/>
          </a:prstGeom>
          <a:solidFill>
            <a:schemeClr val="accent1"/>
          </a:solidFill>
          <a:ln w="76200" cmpd="sng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kumimoji="1" lang="en-US" altLang="ja-JP" dirty="0" smtClean="0"/>
              <a:t>4</a:t>
            </a:r>
            <a:endParaRPr kumimoji="1" lang="ja-JP" altLang="en-US" dirty="0"/>
          </a:p>
        </p:txBody>
      </p:sp>
      <p:sp>
        <p:nvSpPr>
          <p:cNvPr id="22" name="テキスト プレースホルダー 11"/>
          <p:cNvSpPr>
            <a:spLocks noGrp="1"/>
          </p:cNvSpPr>
          <p:nvPr>
            <p:ph type="body" sz="quarter" idx="18" hasCustomPrompt="1"/>
          </p:nvPr>
        </p:nvSpPr>
        <p:spPr>
          <a:xfrm>
            <a:off x="465695" y="4552800"/>
            <a:ext cx="4312026" cy="1625815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spcBef>
                <a:spcPts val="0"/>
              </a:spcBef>
              <a:defRPr sz="18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3" name="テキスト プレースホルダー 11"/>
          <p:cNvSpPr>
            <a:spLocks noGrp="1"/>
          </p:cNvSpPr>
          <p:nvPr>
            <p:ph type="body" sz="quarter" idx="19" hasCustomPrompt="1"/>
          </p:nvPr>
        </p:nvSpPr>
        <p:spPr>
          <a:xfrm>
            <a:off x="465695" y="4011540"/>
            <a:ext cx="4312026" cy="645023"/>
          </a:xfrm>
        </p:spPr>
        <p:txBody>
          <a:bodyPr anchor="b">
            <a:noAutofit/>
          </a:bodyPr>
          <a:lstStyle>
            <a:lvl1pPr algn="l">
              <a:lnSpc>
                <a:spcPct val="120000"/>
              </a:lnSpc>
              <a:defRPr sz="24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4" name="テキスト プレースホルダー 11"/>
          <p:cNvSpPr>
            <a:spLocks noGrp="1"/>
          </p:cNvSpPr>
          <p:nvPr>
            <p:ph type="body" sz="quarter" idx="20" hasCustomPrompt="1"/>
          </p:nvPr>
        </p:nvSpPr>
        <p:spPr>
          <a:xfrm>
            <a:off x="8333116" y="7110311"/>
            <a:ext cx="4312026" cy="1625815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spcBef>
                <a:spcPts val="0"/>
              </a:spcBef>
              <a:defRPr sz="18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5" name="テキスト プレースホルダー 11"/>
          <p:cNvSpPr>
            <a:spLocks noGrp="1"/>
          </p:cNvSpPr>
          <p:nvPr>
            <p:ph type="body" sz="quarter" idx="21" hasCustomPrompt="1"/>
          </p:nvPr>
        </p:nvSpPr>
        <p:spPr>
          <a:xfrm>
            <a:off x="8333116" y="6569051"/>
            <a:ext cx="4312026" cy="645023"/>
          </a:xfrm>
        </p:spPr>
        <p:txBody>
          <a:bodyPr anchor="b">
            <a:noAutofit/>
          </a:bodyPr>
          <a:lstStyle>
            <a:lvl1pPr algn="l">
              <a:lnSpc>
                <a:spcPct val="120000"/>
              </a:lnSpc>
              <a:defRPr sz="24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6" name="テキスト プレースホルダー 11"/>
          <p:cNvSpPr>
            <a:spLocks noGrp="1"/>
          </p:cNvSpPr>
          <p:nvPr>
            <p:ph type="body" sz="quarter" idx="22" hasCustomPrompt="1"/>
          </p:nvPr>
        </p:nvSpPr>
        <p:spPr>
          <a:xfrm>
            <a:off x="8648151" y="1634310"/>
            <a:ext cx="4312026" cy="1625815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spcBef>
                <a:spcPts val="0"/>
              </a:spcBef>
              <a:defRPr sz="18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7" name="テキスト プレースホルダー 11"/>
          <p:cNvSpPr>
            <a:spLocks noGrp="1"/>
          </p:cNvSpPr>
          <p:nvPr>
            <p:ph type="body" sz="quarter" idx="23" hasCustomPrompt="1"/>
          </p:nvPr>
        </p:nvSpPr>
        <p:spPr>
          <a:xfrm>
            <a:off x="8648151" y="1093050"/>
            <a:ext cx="4312026" cy="645023"/>
          </a:xfrm>
        </p:spPr>
        <p:txBody>
          <a:bodyPr anchor="b">
            <a:noAutofit/>
          </a:bodyPr>
          <a:lstStyle>
            <a:lvl1pPr algn="l">
              <a:lnSpc>
                <a:spcPct val="120000"/>
              </a:lnSpc>
              <a:defRPr sz="24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8" name="テキスト プレースホルダー 11"/>
          <p:cNvSpPr>
            <a:spLocks noGrp="1"/>
          </p:cNvSpPr>
          <p:nvPr>
            <p:ph type="body" sz="quarter" idx="24" hasCustomPrompt="1"/>
          </p:nvPr>
        </p:nvSpPr>
        <p:spPr>
          <a:xfrm>
            <a:off x="13517145" y="5144700"/>
            <a:ext cx="4312026" cy="1625815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spcBef>
                <a:spcPts val="0"/>
              </a:spcBef>
              <a:defRPr sz="18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9" name="テキスト プレースホルダー 11"/>
          <p:cNvSpPr>
            <a:spLocks noGrp="1"/>
          </p:cNvSpPr>
          <p:nvPr>
            <p:ph type="body" sz="quarter" idx="25" hasCustomPrompt="1"/>
          </p:nvPr>
        </p:nvSpPr>
        <p:spPr>
          <a:xfrm>
            <a:off x="13517145" y="4603440"/>
            <a:ext cx="4312026" cy="645023"/>
          </a:xfrm>
        </p:spPr>
        <p:txBody>
          <a:bodyPr anchor="b">
            <a:noAutofit/>
          </a:bodyPr>
          <a:lstStyle>
            <a:lvl1pPr algn="l">
              <a:lnSpc>
                <a:spcPct val="120000"/>
              </a:lnSpc>
              <a:defRPr sz="24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cxnSp>
        <p:nvCxnSpPr>
          <p:cNvPr id="35" name="直線コネクタ 34"/>
          <p:cNvCxnSpPr/>
          <p:nvPr userDrawn="1"/>
        </p:nvCxnSpPr>
        <p:spPr>
          <a:xfrm flipH="1">
            <a:off x="7193" y="2791178"/>
            <a:ext cx="8012342" cy="0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6" name="テキスト プレースホルダー 11"/>
          <p:cNvSpPr>
            <a:spLocks noGrp="1"/>
          </p:cNvSpPr>
          <p:nvPr>
            <p:ph type="body" sz="quarter" idx="14" hasCustomPrompt="1"/>
          </p:nvPr>
        </p:nvSpPr>
        <p:spPr>
          <a:xfrm>
            <a:off x="586569" y="578034"/>
            <a:ext cx="6030670" cy="2213144"/>
          </a:xfrm>
        </p:spPr>
        <p:txBody>
          <a:bodyPr anchor="b">
            <a:noAutofit/>
          </a:bodyPr>
          <a:lstStyle>
            <a:lvl1pPr algn="l">
              <a:lnSpc>
                <a:spcPct val="100000"/>
              </a:lnSpc>
              <a:spcBef>
                <a:spcPts val="0"/>
              </a:spcBef>
              <a:defRPr sz="5400" spc="600" baseline="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42403833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5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050"/>
                            </p:stCondLst>
                            <p:childTnLst>
                              <p:par>
                                <p:cTn id="17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9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550"/>
                            </p:stCondLst>
                            <p:childTnLst>
                              <p:par>
                                <p:cTn id="2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050"/>
                            </p:stCondLst>
                            <p:childTnLst>
                              <p:par>
                                <p:cTn id="2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2550"/>
                            </p:stCondLst>
                            <p:childTnLst>
                              <p:par>
                                <p:cTn id="2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1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3050"/>
                            </p:stCondLst>
                            <p:childTnLst>
                              <p:par>
                                <p:cTn id="3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3550"/>
                            </p:stCondLst>
                            <p:childTnLst>
                              <p:par>
                                <p:cTn id="43" presetID="10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4550"/>
                            </p:stCondLst>
                            <p:childTnLst>
                              <p:par>
                                <p:cTn id="53" presetID="10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5550"/>
                            </p:stCondLst>
                            <p:childTnLst>
                              <p:par>
                                <p:cTn id="63" presetID="10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8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9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1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 animBg="1"/>
      <p:bldP spid="8" grpId="0" animBg="1"/>
      <p:bldP spid="5" grpId="0" animBg="1"/>
      <p:bldP spid="6" grpId="0" animBg="1"/>
      <p:bldP spid="7" grpId="0" animBg="1"/>
      <p:bldP spid="18" grpId="0" animBg="1"/>
      <p:bldP spid="19" grpId="0" animBg="1"/>
      <p:bldP spid="20" grpId="0" animBg="1"/>
      <p:bldP spid="21" grpId="0" animBg="1"/>
      <p:bldP spid="22" grpId="0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3" grpId="0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4" grpId="0">
        <p:tmplLst>
          <p:tmpl>
            <p:tnLst>
              <p:par>
                <p:cTn presetID="10" presetClass="entr" presetSubtype="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5" grpId="0">
        <p:tmplLst>
          <p:tmpl>
            <p:tnLst>
              <p:par>
                <p:cTn presetID="10" presetClass="entr" presetSubtype="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6" grpId="0">
        <p:tmplLst>
          <p:tmpl>
            <p:tnLst>
              <p:par>
                <p:cTn presetID="10" presetClass="entr" presetSubtype="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7" grpId="0">
        <p:tmplLst>
          <p:tmpl>
            <p:tnLst>
              <p:par>
                <p:cTn presetID="10" presetClass="entr" presetSubtype="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8" grpId="0">
        <p:tmplLst>
          <p:tmpl>
            <p:tnLst>
              <p:par>
                <p:cTn presetID="10" presetClass="entr" presetSubtype="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9" grpId="0">
        <p:tmplLst>
          <p:tmpl>
            <p:tnLst>
              <p:par>
                <p:cTn presetID="10" presetClass="entr" presetSubtype="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6" grpId="0">
        <p:tmplLst>
          <p:tmpl>
            <p:tnLst>
              <p:par>
                <p:cTn presetID="2" presetClass="entr" presetSubtype="8" decel="100000" fill="hold" nodeType="afterEffect">
                  <p:stCondLst>
                    <p:cond delay="0"/>
                  </p:stCondLst>
                  <p:iterate type="wd">
                    <p:tmPct val="10000"/>
                  </p:iterate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 Step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>
          <a:xfrm>
            <a:off x="9413236" y="9591367"/>
            <a:ext cx="7776864" cy="547688"/>
          </a:xfrm>
        </p:spPr>
        <p:txBody>
          <a:bodyPr/>
          <a:lstStyle/>
          <a:p>
            <a:r>
              <a:rPr lang="en-US" smtClean="0"/>
              <a:t>The Power of PowerPoint | thepopp.com</a:t>
            </a:r>
            <a:endParaRPr lang="en-US" dirty="0"/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>
          <a:xfrm>
            <a:off x="17371930" y="9591367"/>
            <a:ext cx="907291" cy="547688"/>
          </a:xfrm>
        </p:spPr>
        <p:txBody>
          <a:bodyPr/>
          <a:lstStyle/>
          <a:p>
            <a:fld id="{387164BF-D67A-46C0-81D2-5BAF67C00C80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20" name="フローチャート: データ 19"/>
          <p:cNvSpPr/>
          <p:nvPr userDrawn="1"/>
        </p:nvSpPr>
        <p:spPr>
          <a:xfrm>
            <a:off x="3424072" y="2668224"/>
            <a:ext cx="5482939" cy="542301"/>
          </a:xfrm>
          <a:prstGeom prst="flowChartInputOutput">
            <a:avLst/>
          </a:prstGeom>
          <a:solidFill>
            <a:schemeClr val="bg2">
              <a:lumMod val="90000"/>
            </a:schemeClr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/>
          </a:p>
        </p:txBody>
      </p:sp>
      <p:sp>
        <p:nvSpPr>
          <p:cNvPr id="7" name="平行四辺形 6"/>
          <p:cNvSpPr/>
          <p:nvPr userDrawn="1"/>
        </p:nvSpPr>
        <p:spPr>
          <a:xfrm flipH="1">
            <a:off x="405326" y="1093050"/>
            <a:ext cx="8487930" cy="1575175"/>
          </a:xfrm>
          <a:prstGeom prst="parallelogram">
            <a:avLst>
              <a:gd name="adj" fmla="val 45396"/>
            </a:avLst>
          </a:prstGeom>
          <a:solidFill>
            <a:schemeClr val="accent1">
              <a:lumMod val="20000"/>
              <a:lumOff val="80000"/>
            </a:schemeClr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/>
          </a:p>
        </p:txBody>
      </p:sp>
      <p:sp>
        <p:nvSpPr>
          <p:cNvPr id="26" name="平行四辺形 25"/>
          <p:cNvSpPr/>
          <p:nvPr userDrawn="1"/>
        </p:nvSpPr>
        <p:spPr>
          <a:xfrm flipH="1">
            <a:off x="3438677" y="3210525"/>
            <a:ext cx="8487930" cy="1575175"/>
          </a:xfrm>
          <a:prstGeom prst="parallelogram">
            <a:avLst>
              <a:gd name="adj" fmla="val 45396"/>
            </a:avLst>
          </a:prstGeom>
          <a:solidFill>
            <a:schemeClr val="accent1">
              <a:lumMod val="20000"/>
              <a:lumOff val="80000"/>
            </a:schemeClr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/>
          </a:p>
        </p:txBody>
      </p:sp>
      <p:sp>
        <p:nvSpPr>
          <p:cNvPr id="27" name="フローチャート: データ 26"/>
          <p:cNvSpPr/>
          <p:nvPr userDrawn="1"/>
        </p:nvSpPr>
        <p:spPr>
          <a:xfrm>
            <a:off x="6443668" y="4785700"/>
            <a:ext cx="5482939" cy="542301"/>
          </a:xfrm>
          <a:prstGeom prst="flowChartInputOutput">
            <a:avLst/>
          </a:prstGeom>
          <a:solidFill>
            <a:schemeClr val="bg2">
              <a:lumMod val="90000"/>
            </a:schemeClr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/>
          </a:p>
        </p:txBody>
      </p:sp>
      <p:sp>
        <p:nvSpPr>
          <p:cNvPr id="28" name="平行四辺形 27"/>
          <p:cNvSpPr/>
          <p:nvPr userDrawn="1"/>
        </p:nvSpPr>
        <p:spPr>
          <a:xfrm flipH="1">
            <a:off x="6465943" y="5328001"/>
            <a:ext cx="8487930" cy="1575175"/>
          </a:xfrm>
          <a:prstGeom prst="parallelogram">
            <a:avLst>
              <a:gd name="adj" fmla="val 45396"/>
            </a:avLst>
          </a:prstGeom>
          <a:solidFill>
            <a:schemeClr val="accent1">
              <a:lumMod val="20000"/>
              <a:lumOff val="80000"/>
            </a:schemeClr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/>
          </a:p>
        </p:txBody>
      </p:sp>
      <p:sp>
        <p:nvSpPr>
          <p:cNvPr id="29" name="フローチャート: データ 28"/>
          <p:cNvSpPr/>
          <p:nvPr userDrawn="1"/>
        </p:nvSpPr>
        <p:spPr>
          <a:xfrm>
            <a:off x="9470934" y="6903176"/>
            <a:ext cx="5482939" cy="542301"/>
          </a:xfrm>
          <a:prstGeom prst="flowChartInputOutput">
            <a:avLst/>
          </a:prstGeom>
          <a:solidFill>
            <a:schemeClr val="bg2">
              <a:lumMod val="90000"/>
            </a:schemeClr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/>
          </a:p>
        </p:txBody>
      </p:sp>
      <p:sp>
        <p:nvSpPr>
          <p:cNvPr id="30" name="平行四辺形 29"/>
          <p:cNvSpPr/>
          <p:nvPr userDrawn="1"/>
        </p:nvSpPr>
        <p:spPr>
          <a:xfrm flipH="1">
            <a:off x="9476256" y="7445477"/>
            <a:ext cx="8487930" cy="1575175"/>
          </a:xfrm>
          <a:prstGeom prst="parallelogram">
            <a:avLst>
              <a:gd name="adj" fmla="val 45396"/>
            </a:avLst>
          </a:prstGeom>
          <a:solidFill>
            <a:schemeClr val="accent1">
              <a:lumMod val="20000"/>
              <a:lumOff val="80000"/>
            </a:schemeClr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/>
          </a:p>
        </p:txBody>
      </p:sp>
      <p:sp>
        <p:nvSpPr>
          <p:cNvPr id="31" name="平行四辺形 30"/>
          <p:cNvSpPr/>
          <p:nvPr userDrawn="1"/>
        </p:nvSpPr>
        <p:spPr>
          <a:xfrm flipH="1">
            <a:off x="405326" y="1093050"/>
            <a:ext cx="2025226" cy="1575175"/>
          </a:xfrm>
          <a:prstGeom prst="parallelogram">
            <a:avLst>
              <a:gd name="adj" fmla="val 45396"/>
            </a:avLst>
          </a:prstGeom>
          <a:solidFill>
            <a:schemeClr val="accent1"/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/>
          </a:p>
        </p:txBody>
      </p:sp>
      <p:sp>
        <p:nvSpPr>
          <p:cNvPr id="32" name="平行四辺形 31"/>
          <p:cNvSpPr/>
          <p:nvPr userDrawn="1"/>
        </p:nvSpPr>
        <p:spPr>
          <a:xfrm flipH="1">
            <a:off x="3438677" y="3210524"/>
            <a:ext cx="2025226" cy="1575175"/>
          </a:xfrm>
          <a:prstGeom prst="parallelogram">
            <a:avLst>
              <a:gd name="adj" fmla="val 45396"/>
            </a:avLst>
          </a:prstGeom>
          <a:solidFill>
            <a:schemeClr val="accent1"/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/>
          </a:p>
        </p:txBody>
      </p:sp>
      <p:sp>
        <p:nvSpPr>
          <p:cNvPr id="33" name="平行四辺形 32"/>
          <p:cNvSpPr/>
          <p:nvPr userDrawn="1"/>
        </p:nvSpPr>
        <p:spPr>
          <a:xfrm flipH="1">
            <a:off x="6465943" y="5328000"/>
            <a:ext cx="2025226" cy="1575175"/>
          </a:xfrm>
          <a:prstGeom prst="parallelogram">
            <a:avLst>
              <a:gd name="adj" fmla="val 45396"/>
            </a:avLst>
          </a:prstGeom>
          <a:solidFill>
            <a:schemeClr val="accent1"/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/>
          </a:p>
        </p:txBody>
      </p:sp>
      <p:sp>
        <p:nvSpPr>
          <p:cNvPr id="34" name="平行四辺形 33"/>
          <p:cNvSpPr/>
          <p:nvPr userDrawn="1"/>
        </p:nvSpPr>
        <p:spPr>
          <a:xfrm flipH="1">
            <a:off x="9470934" y="7445476"/>
            <a:ext cx="2025226" cy="1575175"/>
          </a:xfrm>
          <a:prstGeom prst="parallelogram">
            <a:avLst>
              <a:gd name="adj" fmla="val 45396"/>
            </a:avLst>
          </a:prstGeom>
          <a:solidFill>
            <a:schemeClr val="accent1"/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/>
          </a:p>
        </p:txBody>
      </p:sp>
      <p:sp>
        <p:nvSpPr>
          <p:cNvPr id="35" name="テキスト プレースホルダー 11"/>
          <p:cNvSpPr>
            <a:spLocks noGrp="1"/>
          </p:cNvSpPr>
          <p:nvPr>
            <p:ph type="body" sz="quarter" idx="24" hasCustomPrompt="1"/>
          </p:nvPr>
        </p:nvSpPr>
        <p:spPr>
          <a:xfrm>
            <a:off x="960201" y="1269410"/>
            <a:ext cx="885286" cy="1215135"/>
          </a:xfrm>
        </p:spPr>
        <p:txBody>
          <a:bodyPr anchor="ctr">
            <a:noAutofit/>
          </a:bodyPr>
          <a:lstStyle>
            <a:lvl1pPr algn="ctr">
              <a:spcBef>
                <a:spcPts val="0"/>
              </a:spcBef>
              <a:defRPr sz="4800" spc="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0</a:t>
            </a:r>
            <a:endParaRPr lang="en-US" dirty="0"/>
          </a:p>
        </p:txBody>
      </p:sp>
      <p:sp>
        <p:nvSpPr>
          <p:cNvPr id="36" name="テキスト プレースホルダー 11"/>
          <p:cNvSpPr>
            <a:spLocks noGrp="1"/>
          </p:cNvSpPr>
          <p:nvPr>
            <p:ph type="body" sz="quarter" idx="25" hasCustomPrompt="1"/>
          </p:nvPr>
        </p:nvSpPr>
        <p:spPr>
          <a:xfrm>
            <a:off x="4008647" y="3383823"/>
            <a:ext cx="885286" cy="1215135"/>
          </a:xfrm>
        </p:spPr>
        <p:txBody>
          <a:bodyPr anchor="ctr">
            <a:noAutofit/>
          </a:bodyPr>
          <a:lstStyle>
            <a:lvl1pPr algn="ctr">
              <a:spcBef>
                <a:spcPts val="0"/>
              </a:spcBef>
              <a:defRPr sz="4800" spc="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0</a:t>
            </a:r>
            <a:endParaRPr lang="en-US" dirty="0"/>
          </a:p>
        </p:txBody>
      </p:sp>
      <p:sp>
        <p:nvSpPr>
          <p:cNvPr id="37" name="テキスト プレースホルダー 11"/>
          <p:cNvSpPr>
            <a:spLocks noGrp="1"/>
          </p:cNvSpPr>
          <p:nvPr>
            <p:ph type="body" sz="quarter" idx="26" hasCustomPrompt="1"/>
          </p:nvPr>
        </p:nvSpPr>
        <p:spPr>
          <a:xfrm>
            <a:off x="7035913" y="5501300"/>
            <a:ext cx="885286" cy="1215135"/>
          </a:xfrm>
        </p:spPr>
        <p:txBody>
          <a:bodyPr anchor="ctr">
            <a:noAutofit/>
          </a:bodyPr>
          <a:lstStyle>
            <a:lvl1pPr algn="ctr">
              <a:spcBef>
                <a:spcPts val="0"/>
              </a:spcBef>
              <a:defRPr sz="4800" spc="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0</a:t>
            </a:r>
            <a:endParaRPr lang="en-US" dirty="0"/>
          </a:p>
        </p:txBody>
      </p:sp>
      <p:sp>
        <p:nvSpPr>
          <p:cNvPr id="38" name="テキスト プレースホルダー 11"/>
          <p:cNvSpPr>
            <a:spLocks noGrp="1"/>
          </p:cNvSpPr>
          <p:nvPr>
            <p:ph type="body" sz="quarter" idx="27" hasCustomPrompt="1"/>
          </p:nvPr>
        </p:nvSpPr>
        <p:spPr>
          <a:xfrm>
            <a:off x="10040904" y="7618775"/>
            <a:ext cx="885286" cy="1215135"/>
          </a:xfrm>
        </p:spPr>
        <p:txBody>
          <a:bodyPr anchor="ctr">
            <a:noAutofit/>
          </a:bodyPr>
          <a:lstStyle>
            <a:lvl1pPr algn="ctr">
              <a:spcBef>
                <a:spcPts val="0"/>
              </a:spcBef>
              <a:defRPr sz="4800" spc="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0</a:t>
            </a:r>
            <a:endParaRPr lang="en-US" dirty="0"/>
          </a:p>
        </p:txBody>
      </p:sp>
      <p:sp>
        <p:nvSpPr>
          <p:cNvPr id="39" name="テキスト プレースホルダー 11"/>
          <p:cNvSpPr>
            <a:spLocks noGrp="1"/>
          </p:cNvSpPr>
          <p:nvPr>
            <p:ph type="body" sz="quarter" idx="28" hasCustomPrompt="1"/>
          </p:nvPr>
        </p:nvSpPr>
        <p:spPr>
          <a:xfrm>
            <a:off x="2167431" y="1002439"/>
            <a:ext cx="6120680" cy="848975"/>
          </a:xfrm>
        </p:spPr>
        <p:txBody>
          <a:bodyPr anchor="b">
            <a:noAutofit/>
          </a:bodyPr>
          <a:lstStyle>
            <a:lvl1pPr algn="l">
              <a:spcBef>
                <a:spcPts val="0"/>
              </a:spcBef>
              <a:defRPr sz="36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40" name="テキスト プレースホルダー 11"/>
          <p:cNvSpPr>
            <a:spLocks noGrp="1"/>
          </p:cNvSpPr>
          <p:nvPr>
            <p:ph type="body" sz="quarter" idx="29" hasCustomPrompt="1"/>
          </p:nvPr>
        </p:nvSpPr>
        <p:spPr>
          <a:xfrm>
            <a:off x="2438450" y="1723122"/>
            <a:ext cx="5972971" cy="945103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spcBef>
                <a:spcPts val="0"/>
              </a:spcBef>
              <a:defRPr sz="18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41" name="テキスト プレースホルダー 11"/>
          <p:cNvSpPr>
            <a:spLocks noGrp="1"/>
          </p:cNvSpPr>
          <p:nvPr>
            <p:ph type="body" sz="quarter" idx="30" hasCustomPrompt="1"/>
          </p:nvPr>
        </p:nvSpPr>
        <p:spPr>
          <a:xfrm>
            <a:off x="5219874" y="3119913"/>
            <a:ext cx="6120680" cy="848975"/>
          </a:xfrm>
        </p:spPr>
        <p:txBody>
          <a:bodyPr anchor="b">
            <a:noAutofit/>
          </a:bodyPr>
          <a:lstStyle>
            <a:lvl1pPr algn="l">
              <a:spcBef>
                <a:spcPts val="0"/>
              </a:spcBef>
              <a:defRPr sz="36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42" name="テキスト プレースホルダー 11"/>
          <p:cNvSpPr>
            <a:spLocks noGrp="1"/>
          </p:cNvSpPr>
          <p:nvPr>
            <p:ph type="body" sz="quarter" idx="31" hasCustomPrompt="1"/>
          </p:nvPr>
        </p:nvSpPr>
        <p:spPr>
          <a:xfrm>
            <a:off x="5490893" y="3840596"/>
            <a:ext cx="5972971" cy="945103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18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43" name="テキスト プレースホルダー 11"/>
          <p:cNvSpPr>
            <a:spLocks noGrp="1"/>
          </p:cNvSpPr>
          <p:nvPr>
            <p:ph type="body" sz="quarter" idx="32" hasCustomPrompt="1"/>
          </p:nvPr>
        </p:nvSpPr>
        <p:spPr>
          <a:xfrm>
            <a:off x="8206875" y="5237390"/>
            <a:ext cx="6120680" cy="848975"/>
          </a:xfrm>
        </p:spPr>
        <p:txBody>
          <a:bodyPr anchor="b">
            <a:noAutofit/>
          </a:bodyPr>
          <a:lstStyle>
            <a:lvl1pPr algn="l">
              <a:spcBef>
                <a:spcPts val="0"/>
              </a:spcBef>
              <a:defRPr sz="36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44" name="テキスト プレースホルダー 11"/>
          <p:cNvSpPr>
            <a:spLocks noGrp="1"/>
          </p:cNvSpPr>
          <p:nvPr>
            <p:ph type="body" sz="quarter" idx="33" hasCustomPrompt="1"/>
          </p:nvPr>
        </p:nvSpPr>
        <p:spPr>
          <a:xfrm>
            <a:off x="8477894" y="5958073"/>
            <a:ext cx="5972971" cy="945103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18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45" name="テキスト プレースホルダー 11"/>
          <p:cNvSpPr>
            <a:spLocks noGrp="1"/>
          </p:cNvSpPr>
          <p:nvPr>
            <p:ph type="body" sz="quarter" idx="34" hasCustomPrompt="1"/>
          </p:nvPr>
        </p:nvSpPr>
        <p:spPr>
          <a:xfrm>
            <a:off x="11225141" y="7354865"/>
            <a:ext cx="6120680" cy="848975"/>
          </a:xfrm>
        </p:spPr>
        <p:txBody>
          <a:bodyPr anchor="b">
            <a:noAutofit/>
          </a:bodyPr>
          <a:lstStyle>
            <a:lvl1pPr algn="l">
              <a:spcBef>
                <a:spcPts val="0"/>
              </a:spcBef>
              <a:defRPr sz="36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46" name="テキスト プレースホルダー 11"/>
          <p:cNvSpPr>
            <a:spLocks noGrp="1"/>
          </p:cNvSpPr>
          <p:nvPr>
            <p:ph type="body" sz="quarter" idx="35" hasCustomPrompt="1"/>
          </p:nvPr>
        </p:nvSpPr>
        <p:spPr>
          <a:xfrm>
            <a:off x="11496160" y="8075548"/>
            <a:ext cx="5972971" cy="945103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18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47" name="テキスト プレースホルダー 11"/>
          <p:cNvSpPr>
            <a:spLocks noGrp="1"/>
          </p:cNvSpPr>
          <p:nvPr>
            <p:ph type="body" sz="quarter" idx="14" hasCustomPrompt="1"/>
          </p:nvPr>
        </p:nvSpPr>
        <p:spPr>
          <a:xfrm>
            <a:off x="630069" y="5671751"/>
            <a:ext cx="6088231" cy="2090619"/>
          </a:xfrm>
        </p:spPr>
        <p:txBody>
          <a:bodyPr anchor="b">
            <a:noAutofit/>
          </a:bodyPr>
          <a:lstStyle>
            <a:lvl1pPr algn="l">
              <a:spcBef>
                <a:spcPts val="0"/>
              </a:spcBef>
              <a:defRPr sz="5400" spc="1500" baseline="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</a:p>
        </p:txBody>
      </p:sp>
      <p:sp>
        <p:nvSpPr>
          <p:cNvPr id="48" name="テキスト プレースホルダー 11"/>
          <p:cNvSpPr>
            <a:spLocks noGrp="1"/>
          </p:cNvSpPr>
          <p:nvPr>
            <p:ph type="body" sz="quarter" idx="15" hasCustomPrompt="1"/>
          </p:nvPr>
        </p:nvSpPr>
        <p:spPr>
          <a:xfrm>
            <a:off x="630069" y="7798795"/>
            <a:ext cx="7658042" cy="1575175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4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cxnSp>
        <p:nvCxnSpPr>
          <p:cNvPr id="49" name="直線コネクタ 48"/>
          <p:cNvCxnSpPr/>
          <p:nvPr userDrawn="1"/>
        </p:nvCxnSpPr>
        <p:spPr>
          <a:xfrm>
            <a:off x="0" y="7708785"/>
            <a:ext cx="8288111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61695056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50"/>
                            </p:stCondLst>
                            <p:childTnLst>
                              <p:par>
                                <p:cTn id="13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50"/>
                            </p:stCondLst>
                            <p:childTnLst>
                              <p:par>
                                <p:cTn id="18" presetID="22" presetClass="entr" presetSubtype="8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0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22" presetClass="entr" presetSubtype="8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9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22" presetClass="entr" presetSubtype="8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2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2050"/>
                            </p:stCondLst>
                            <p:childTnLst>
                              <p:par>
                                <p:cTn id="34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6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2550"/>
                            </p:stCondLst>
                            <p:childTnLst>
                              <p:par>
                                <p:cTn id="3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0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9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2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3050"/>
                            </p:stCondLst>
                            <p:childTnLst>
                              <p:par>
                                <p:cTn id="54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6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>
                            <p:stCondLst>
                              <p:cond delay="3550"/>
                            </p:stCondLst>
                            <p:childTnLst>
                              <p:par>
                                <p:cTn id="5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0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" dur="500"/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9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2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4050"/>
                            </p:stCondLst>
                            <p:childTnLst>
                              <p:par>
                                <p:cTn id="74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6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7" fill="hold">
                            <p:stCondLst>
                              <p:cond delay="4550"/>
                            </p:stCondLst>
                            <p:childTnLst>
                              <p:par>
                                <p:cTn id="7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0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3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6" dur="500"/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7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9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0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2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" grpId="0" animBg="1"/>
      <p:bldP spid="7" grpId="0" animBg="1"/>
      <p:bldP spid="26" grpId="0" animBg="1"/>
      <p:bldP spid="27" grpId="0" animBg="1"/>
      <p:bldP spid="28" grpId="0" animBg="1"/>
      <p:bldP spid="29" grpId="0" animBg="1"/>
      <p:bldP spid="30" grpId="0" animBg="1"/>
      <p:bldP spid="31" grpId="0" animBg="1"/>
      <p:bldP spid="32" grpId="0" animBg="1"/>
      <p:bldP spid="33" grpId="0" animBg="1"/>
      <p:bldP spid="34" grpId="0" animBg="1"/>
      <p:bldP spid="35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6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7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8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9" grpId="0">
        <p:tmplLst>
          <p:tmpl>
            <p:tnLst>
              <p:par>
                <p:cTn presetID="22" presetClass="entr" presetSubtype="8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3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0" grpId="0">
        <p:tmplLst>
          <p:tmpl>
            <p:tnLst>
              <p:par>
                <p:cTn presetID="22" presetClass="entr" presetSubtype="8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4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1" grpId="0">
        <p:tmplLst>
          <p:tmpl>
            <p:tnLst>
              <p:par>
                <p:cTn presetID="22" presetClass="entr" presetSubtype="8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4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2" grpId="0">
        <p:tmplLst>
          <p:tmpl>
            <p:tnLst>
              <p:par>
                <p:cTn presetID="22" presetClass="entr" presetSubtype="8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4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3" grpId="0">
        <p:tmplLst>
          <p:tmpl>
            <p:tnLst>
              <p:par>
                <p:cTn presetID="22" presetClass="entr" presetSubtype="8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4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4" grpId="0">
        <p:tmplLst>
          <p:tmpl>
            <p:tnLst>
              <p:par>
                <p:cTn presetID="22" presetClass="entr" presetSubtype="8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4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5" grpId="0">
        <p:tmplLst>
          <p:tmpl>
            <p:tnLst>
              <p:par>
                <p:cTn presetID="22" presetClass="entr" presetSubtype="8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4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6" grpId="0">
        <p:tmplLst>
          <p:tmpl>
            <p:tnLst>
              <p:par>
                <p:cTn presetID="22" presetClass="entr" presetSubtype="8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4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7" grpId="0">
        <p:tmplLst>
          <p:tmpl>
            <p:tnLst>
              <p:par>
                <p:cTn presetID="2" presetClass="entr" presetSubtype="8" decel="100000" fill="hold" nodeType="afterEffect">
                  <p:stCondLst>
                    <p:cond delay="0"/>
                  </p:stCondLst>
                  <p:iterate type="wd">
                    <p:tmPct val="10000"/>
                  </p:iterate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4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4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8" grpId="0">
        <p:tmplLst>
          <p:tmpl>
            <p:tnLst>
              <p:par>
                <p:cTn presetID="2" presetClass="entr" presetSubtype="8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4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4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 Poin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 smtClean="0"/>
              <a:t>The Power of PowerPoint | thepopp.com</a:t>
            </a:r>
            <a:endParaRPr lang="en-US" dirty="0"/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87164BF-D67A-46C0-81D2-5BAF67C00C80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6" name="平行四辺形 5"/>
          <p:cNvSpPr/>
          <p:nvPr userDrawn="1"/>
        </p:nvSpPr>
        <p:spPr>
          <a:xfrm>
            <a:off x="852615" y="2488885"/>
            <a:ext cx="16852860" cy="2436785"/>
          </a:xfrm>
          <a:custGeom>
            <a:avLst/>
            <a:gdLst/>
            <a:ahLst/>
            <a:cxnLst/>
            <a:rect l="l" t="t" r="r" b="b"/>
            <a:pathLst>
              <a:path w="16852860" h="2436785">
                <a:moveTo>
                  <a:pt x="9379959" y="0"/>
                </a:moveTo>
                <a:lnTo>
                  <a:pt x="16852860" y="0"/>
                </a:lnTo>
                <a:lnTo>
                  <a:pt x="16852860" y="1305145"/>
                </a:lnTo>
                <a:lnTo>
                  <a:pt x="9387867" y="1305145"/>
                </a:lnTo>
                <a:lnTo>
                  <a:pt x="7129947" y="2436785"/>
                </a:lnTo>
                <a:lnTo>
                  <a:pt x="7029666" y="2436784"/>
                </a:lnTo>
                <a:lnTo>
                  <a:pt x="7029665" y="2436783"/>
                </a:lnTo>
                <a:lnTo>
                  <a:pt x="0" y="2436783"/>
                </a:lnTo>
                <a:lnTo>
                  <a:pt x="182937" y="2257589"/>
                </a:lnTo>
                <a:lnTo>
                  <a:pt x="7113947" y="2257589"/>
                </a:lnTo>
                <a:lnTo>
                  <a:pt x="9379959" y="8624"/>
                </a:lnTo>
                <a:close/>
              </a:path>
            </a:pathLst>
          </a:custGeom>
          <a:solidFill>
            <a:schemeClr val="accent1">
              <a:lumMod val="20000"/>
              <a:lumOff val="80000"/>
            </a:schemeClr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/>
          </a:p>
        </p:txBody>
      </p:sp>
      <p:sp>
        <p:nvSpPr>
          <p:cNvPr id="7" name="平行四辺形 6"/>
          <p:cNvSpPr/>
          <p:nvPr userDrawn="1"/>
        </p:nvSpPr>
        <p:spPr>
          <a:xfrm>
            <a:off x="617837" y="3856113"/>
            <a:ext cx="17087638" cy="1307555"/>
          </a:xfrm>
          <a:custGeom>
            <a:avLst/>
            <a:gdLst/>
            <a:ahLst/>
            <a:cxnLst/>
            <a:rect l="l" t="t" r="r" b="b"/>
            <a:pathLst>
              <a:path w="17087638" h="1307555">
                <a:moveTo>
                  <a:pt x="9617912" y="0"/>
                </a:moveTo>
                <a:lnTo>
                  <a:pt x="9617912" y="2410"/>
                </a:lnTo>
                <a:lnTo>
                  <a:pt x="17087638" y="2410"/>
                </a:lnTo>
                <a:lnTo>
                  <a:pt x="17087638" y="1307555"/>
                </a:lnTo>
                <a:lnTo>
                  <a:pt x="10542728" y="1307555"/>
                </a:lnTo>
                <a:lnTo>
                  <a:pt x="9614737" y="1307555"/>
                </a:lnTo>
                <a:lnTo>
                  <a:pt x="0" y="1307555"/>
                </a:lnTo>
                <a:lnTo>
                  <a:pt x="182937" y="1128361"/>
                </a:lnTo>
                <a:lnTo>
                  <a:pt x="7376830" y="1128361"/>
                </a:lnTo>
                <a:close/>
              </a:path>
            </a:pathLst>
          </a:custGeom>
          <a:solidFill>
            <a:schemeClr val="accent1">
              <a:lumMod val="40000"/>
              <a:lumOff val="60000"/>
            </a:schemeClr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/>
          </a:p>
        </p:txBody>
      </p:sp>
      <p:sp>
        <p:nvSpPr>
          <p:cNvPr id="10" name="平行四辺形 6"/>
          <p:cNvSpPr/>
          <p:nvPr userDrawn="1"/>
        </p:nvSpPr>
        <p:spPr>
          <a:xfrm flipV="1">
            <a:off x="617837" y="5219033"/>
            <a:ext cx="17087638" cy="1307555"/>
          </a:xfrm>
          <a:custGeom>
            <a:avLst/>
            <a:gdLst/>
            <a:ahLst/>
            <a:cxnLst/>
            <a:rect l="l" t="t" r="r" b="b"/>
            <a:pathLst>
              <a:path w="17087638" h="1307555">
                <a:moveTo>
                  <a:pt x="9617912" y="0"/>
                </a:moveTo>
                <a:lnTo>
                  <a:pt x="9617912" y="2410"/>
                </a:lnTo>
                <a:lnTo>
                  <a:pt x="17087638" y="2410"/>
                </a:lnTo>
                <a:lnTo>
                  <a:pt x="17087638" y="1307555"/>
                </a:lnTo>
                <a:lnTo>
                  <a:pt x="10542728" y="1307555"/>
                </a:lnTo>
                <a:lnTo>
                  <a:pt x="9614737" y="1307555"/>
                </a:lnTo>
                <a:lnTo>
                  <a:pt x="0" y="1307555"/>
                </a:lnTo>
                <a:lnTo>
                  <a:pt x="182937" y="1128361"/>
                </a:lnTo>
                <a:lnTo>
                  <a:pt x="7376830" y="1128361"/>
                </a:lnTo>
                <a:close/>
              </a:path>
            </a:pathLst>
          </a:custGeom>
          <a:solidFill>
            <a:schemeClr val="accent1">
              <a:lumMod val="20000"/>
              <a:lumOff val="80000"/>
            </a:schemeClr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/>
          </a:p>
        </p:txBody>
      </p:sp>
      <p:sp>
        <p:nvSpPr>
          <p:cNvPr id="12" name="平行四辺形 5"/>
          <p:cNvSpPr/>
          <p:nvPr userDrawn="1"/>
        </p:nvSpPr>
        <p:spPr>
          <a:xfrm flipV="1">
            <a:off x="852615" y="5458626"/>
            <a:ext cx="16852860" cy="2436785"/>
          </a:xfrm>
          <a:custGeom>
            <a:avLst/>
            <a:gdLst/>
            <a:ahLst/>
            <a:cxnLst/>
            <a:rect l="l" t="t" r="r" b="b"/>
            <a:pathLst>
              <a:path w="16852860" h="2436785">
                <a:moveTo>
                  <a:pt x="9379959" y="0"/>
                </a:moveTo>
                <a:lnTo>
                  <a:pt x="16852860" y="0"/>
                </a:lnTo>
                <a:lnTo>
                  <a:pt x="16852860" y="1305145"/>
                </a:lnTo>
                <a:lnTo>
                  <a:pt x="9387867" y="1305145"/>
                </a:lnTo>
                <a:lnTo>
                  <a:pt x="7129947" y="2436785"/>
                </a:lnTo>
                <a:lnTo>
                  <a:pt x="7029666" y="2436784"/>
                </a:lnTo>
                <a:lnTo>
                  <a:pt x="7029665" y="2436783"/>
                </a:lnTo>
                <a:lnTo>
                  <a:pt x="0" y="2436783"/>
                </a:lnTo>
                <a:lnTo>
                  <a:pt x="182937" y="2257589"/>
                </a:lnTo>
                <a:lnTo>
                  <a:pt x="7113947" y="2257589"/>
                </a:lnTo>
                <a:lnTo>
                  <a:pt x="9379959" y="8624"/>
                </a:lnTo>
                <a:close/>
              </a:path>
            </a:pathLst>
          </a:custGeom>
          <a:solidFill>
            <a:schemeClr val="accent1">
              <a:lumMod val="40000"/>
              <a:lumOff val="60000"/>
            </a:schemeClr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/>
          </a:p>
        </p:txBody>
      </p:sp>
      <p:sp>
        <p:nvSpPr>
          <p:cNvPr id="16" name="図プレースホルダー 7"/>
          <p:cNvSpPr>
            <a:spLocks noGrp="1"/>
          </p:cNvSpPr>
          <p:nvPr>
            <p:ph type="pic" sz="quarter" idx="16" hasCustomPrompt="1"/>
          </p:nvPr>
        </p:nvSpPr>
        <p:spPr>
          <a:xfrm>
            <a:off x="10448351" y="2753104"/>
            <a:ext cx="793284" cy="793284"/>
          </a:xfrm>
        </p:spPr>
        <p:txBody>
          <a:bodyPr>
            <a:normAutofit/>
          </a:bodyPr>
          <a:lstStyle>
            <a:lvl1pPr>
              <a:defRPr sz="1600"/>
            </a:lvl1pPr>
          </a:lstStyle>
          <a:p>
            <a:r>
              <a:rPr kumimoji="1" lang="en-US" altLang="ja-JP" dirty="0" smtClean="0"/>
              <a:t>ICON</a:t>
            </a:r>
            <a:endParaRPr kumimoji="1" lang="ja-JP" altLang="en-US" dirty="0"/>
          </a:p>
        </p:txBody>
      </p:sp>
      <p:sp>
        <p:nvSpPr>
          <p:cNvPr id="17" name="図プレースホルダー 7"/>
          <p:cNvSpPr>
            <a:spLocks noGrp="1"/>
          </p:cNvSpPr>
          <p:nvPr>
            <p:ph type="pic" sz="quarter" idx="17" hasCustomPrompt="1"/>
          </p:nvPr>
        </p:nvSpPr>
        <p:spPr>
          <a:xfrm>
            <a:off x="10448351" y="4104964"/>
            <a:ext cx="793284" cy="793284"/>
          </a:xfrm>
        </p:spPr>
        <p:txBody>
          <a:bodyPr>
            <a:normAutofit/>
          </a:bodyPr>
          <a:lstStyle>
            <a:lvl1pPr>
              <a:defRPr sz="1600"/>
            </a:lvl1pPr>
          </a:lstStyle>
          <a:p>
            <a:r>
              <a:rPr kumimoji="1" lang="en-US" altLang="ja-JP" dirty="0" smtClean="0"/>
              <a:t>ICON</a:t>
            </a:r>
            <a:endParaRPr kumimoji="1" lang="ja-JP" altLang="en-US" dirty="0"/>
          </a:p>
        </p:txBody>
      </p:sp>
      <p:sp>
        <p:nvSpPr>
          <p:cNvPr id="18" name="図プレースホルダー 7"/>
          <p:cNvSpPr>
            <a:spLocks noGrp="1"/>
          </p:cNvSpPr>
          <p:nvPr>
            <p:ph type="pic" sz="quarter" idx="18" hasCustomPrompt="1"/>
          </p:nvPr>
        </p:nvSpPr>
        <p:spPr>
          <a:xfrm>
            <a:off x="10448351" y="5456824"/>
            <a:ext cx="793284" cy="793284"/>
          </a:xfrm>
        </p:spPr>
        <p:txBody>
          <a:bodyPr>
            <a:normAutofit/>
          </a:bodyPr>
          <a:lstStyle>
            <a:lvl1pPr>
              <a:defRPr sz="1600"/>
            </a:lvl1pPr>
          </a:lstStyle>
          <a:p>
            <a:r>
              <a:rPr kumimoji="1" lang="en-US" altLang="ja-JP" dirty="0" smtClean="0"/>
              <a:t>ICON</a:t>
            </a:r>
            <a:endParaRPr kumimoji="1" lang="ja-JP" altLang="en-US" dirty="0"/>
          </a:p>
        </p:txBody>
      </p:sp>
      <p:sp>
        <p:nvSpPr>
          <p:cNvPr id="19" name="図プレースホルダー 7"/>
          <p:cNvSpPr>
            <a:spLocks noGrp="1"/>
          </p:cNvSpPr>
          <p:nvPr>
            <p:ph type="pic" sz="quarter" idx="19" hasCustomPrompt="1"/>
          </p:nvPr>
        </p:nvSpPr>
        <p:spPr>
          <a:xfrm>
            <a:off x="10448351" y="6808685"/>
            <a:ext cx="793284" cy="793284"/>
          </a:xfrm>
        </p:spPr>
        <p:txBody>
          <a:bodyPr>
            <a:normAutofit/>
          </a:bodyPr>
          <a:lstStyle>
            <a:lvl1pPr>
              <a:defRPr sz="1600"/>
            </a:lvl1pPr>
          </a:lstStyle>
          <a:p>
            <a:r>
              <a:rPr kumimoji="1" lang="en-US" altLang="ja-JP" dirty="0" smtClean="0"/>
              <a:t>ICON</a:t>
            </a:r>
            <a:endParaRPr kumimoji="1" lang="ja-JP" altLang="en-US" dirty="0"/>
          </a:p>
        </p:txBody>
      </p:sp>
      <p:sp>
        <p:nvSpPr>
          <p:cNvPr id="20" name="テキスト プレースホルダー 11"/>
          <p:cNvSpPr>
            <a:spLocks noGrp="1"/>
          </p:cNvSpPr>
          <p:nvPr>
            <p:ph type="body" sz="quarter" idx="31" hasCustomPrompt="1"/>
          </p:nvPr>
        </p:nvSpPr>
        <p:spPr>
          <a:xfrm>
            <a:off x="11316140" y="2566146"/>
            <a:ext cx="5972971" cy="1182197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18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1" name="テキスト プレースホルダー 11"/>
          <p:cNvSpPr>
            <a:spLocks noGrp="1"/>
          </p:cNvSpPr>
          <p:nvPr>
            <p:ph type="body" sz="quarter" idx="32" hasCustomPrompt="1"/>
          </p:nvPr>
        </p:nvSpPr>
        <p:spPr>
          <a:xfrm>
            <a:off x="11316140" y="3935259"/>
            <a:ext cx="5972971" cy="1182197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18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2" name="テキスト プレースホルダー 11"/>
          <p:cNvSpPr>
            <a:spLocks noGrp="1"/>
          </p:cNvSpPr>
          <p:nvPr>
            <p:ph type="body" sz="quarter" idx="33" hasCustomPrompt="1"/>
          </p:nvPr>
        </p:nvSpPr>
        <p:spPr>
          <a:xfrm>
            <a:off x="11316140" y="5298179"/>
            <a:ext cx="5972971" cy="1182197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18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3" name="テキスト プレースホルダー 11"/>
          <p:cNvSpPr>
            <a:spLocks noGrp="1"/>
          </p:cNvSpPr>
          <p:nvPr>
            <p:ph type="body" sz="quarter" idx="34" hasCustomPrompt="1"/>
          </p:nvPr>
        </p:nvSpPr>
        <p:spPr>
          <a:xfrm>
            <a:off x="11316140" y="6661603"/>
            <a:ext cx="5972971" cy="1182197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18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4" name="テキスト プレースホルダー 11"/>
          <p:cNvSpPr>
            <a:spLocks noGrp="1"/>
          </p:cNvSpPr>
          <p:nvPr>
            <p:ph type="body" sz="quarter" idx="14" hasCustomPrompt="1"/>
          </p:nvPr>
        </p:nvSpPr>
        <p:spPr>
          <a:xfrm>
            <a:off x="1042306" y="2488886"/>
            <a:ext cx="6840760" cy="2213144"/>
          </a:xfrm>
        </p:spPr>
        <p:txBody>
          <a:bodyPr anchor="b">
            <a:noAutofit/>
          </a:bodyPr>
          <a:lstStyle>
            <a:lvl1pPr algn="l">
              <a:lnSpc>
                <a:spcPct val="100000"/>
              </a:lnSpc>
              <a:spcBef>
                <a:spcPts val="0"/>
              </a:spcBef>
              <a:defRPr sz="5400" spc="600" baseline="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5" name="テキスト プレースホルダー 11"/>
          <p:cNvSpPr>
            <a:spLocks noGrp="1"/>
          </p:cNvSpPr>
          <p:nvPr>
            <p:ph type="body" sz="quarter" idx="15" hasCustomPrompt="1"/>
          </p:nvPr>
        </p:nvSpPr>
        <p:spPr>
          <a:xfrm>
            <a:off x="1042306" y="5784005"/>
            <a:ext cx="6840760" cy="2554850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4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57417106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75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250"/>
                            </p:stCondLst>
                            <p:childTnLst>
                              <p:par>
                                <p:cTn id="16" presetID="22" presetClass="entr" presetSubtype="8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8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000"/>
                            </p:stCondLst>
                            <p:childTnLst>
                              <p:par>
                                <p:cTn id="2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2500"/>
                            </p:stCondLst>
                            <p:childTnLst>
                              <p:par>
                                <p:cTn id="27" presetID="22" presetClass="entr" presetSubtype="8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9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3250"/>
                            </p:stCondLst>
                            <p:childTnLst>
                              <p:par>
                                <p:cTn id="3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3750"/>
                            </p:stCondLst>
                            <p:childTnLst>
                              <p:par>
                                <p:cTn id="38" presetID="22" presetClass="entr" presetSubtype="8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0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4500"/>
                            </p:stCondLst>
                            <p:childTnLst>
                              <p:par>
                                <p:cTn id="4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5000"/>
                            </p:stCondLst>
                            <p:childTnLst>
                              <p:par>
                                <p:cTn id="49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5550"/>
                            </p:stCondLst>
                            <p:childTnLst>
                              <p:par>
                                <p:cTn id="54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7" grpId="0" animBg="1"/>
      <p:bldP spid="10" grpId="0" animBg="1"/>
      <p:bldP spid="12" grpId="0" animBg="1"/>
      <p:bldP spid="16" grpId="0"/>
      <p:bldP spid="17" grpId="0"/>
      <p:bldP spid="18" grpId="0"/>
      <p:bldP spid="19" grpId="0"/>
      <p:bldP spid="20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1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2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3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4" grpId="0" build="p">
        <p:tmplLst>
          <p:tmpl lvl="1">
            <p:tnLst>
              <p:par>
                <p:cTn presetID="2" presetClass="entr" presetSubtype="8" decel="100000" fill="hold" nodeType="afterEffect">
                  <p:stCondLst>
                    <p:cond delay="0"/>
                  </p:stCondLst>
                  <p:iterate type="wd">
                    <p:tmPct val="10000"/>
                  </p:iterate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5" grpId="0" build="p">
        <p:tmplLst>
          <p:tmpl lvl="1">
            <p:tnLst>
              <p:par>
                <p:cTn presetID="2" presetClass="entr" presetSubtype="8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tep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3" name="直線コネクタ 32"/>
          <p:cNvCxnSpPr/>
          <p:nvPr userDrawn="1"/>
        </p:nvCxnSpPr>
        <p:spPr>
          <a:xfrm flipH="1">
            <a:off x="7192" y="7631705"/>
            <a:ext cx="9259471" cy="0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" name="正方形/長方形 5"/>
          <p:cNvSpPr/>
          <p:nvPr userDrawn="1"/>
        </p:nvSpPr>
        <p:spPr>
          <a:xfrm rot="18000000">
            <a:off x="7641771" y="8548321"/>
            <a:ext cx="2942561" cy="1447590"/>
          </a:xfrm>
          <a:custGeom>
            <a:avLst/>
            <a:gdLst/>
            <a:ahLst/>
            <a:cxnLst/>
            <a:rect l="l" t="t" r="r" b="b"/>
            <a:pathLst>
              <a:path w="2942561" h="1447590">
                <a:moveTo>
                  <a:pt x="2942561" y="0"/>
                </a:moveTo>
                <a:lnTo>
                  <a:pt x="2942561" y="1447590"/>
                </a:lnTo>
                <a:lnTo>
                  <a:pt x="2024614" y="1447590"/>
                </a:lnTo>
                <a:cubicBezTo>
                  <a:pt x="1725966" y="1164530"/>
                  <a:pt x="1322349" y="991867"/>
                  <a:pt x="878406" y="991867"/>
                </a:cubicBezTo>
                <a:cubicBezTo>
                  <a:pt x="741840" y="991867"/>
                  <a:pt x="609089" y="1008206"/>
                  <a:pt x="482485" y="1040920"/>
                </a:cubicBezTo>
                <a:lnTo>
                  <a:pt x="0" y="205230"/>
                </a:lnTo>
                <a:cubicBezTo>
                  <a:pt x="254597" y="364578"/>
                  <a:pt x="555858" y="455722"/>
                  <a:pt x="878406" y="455722"/>
                </a:cubicBezTo>
                <a:cubicBezTo>
                  <a:pt x="1322350" y="455722"/>
                  <a:pt x="1725965" y="283060"/>
                  <a:pt x="2024613" y="0"/>
                </a:cubicBezTo>
                <a:close/>
              </a:path>
            </a:pathLst>
          </a:custGeom>
          <a:solidFill>
            <a:schemeClr val="accent1"/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/>
          </a:p>
        </p:txBody>
      </p:sp>
      <p:sp>
        <p:nvSpPr>
          <p:cNvPr id="10" name="正方形/長方形 5"/>
          <p:cNvSpPr/>
          <p:nvPr userDrawn="1"/>
        </p:nvSpPr>
        <p:spPr>
          <a:xfrm rot="8100000">
            <a:off x="7041556" y="3905431"/>
            <a:ext cx="2869913" cy="1006333"/>
          </a:xfrm>
          <a:custGeom>
            <a:avLst/>
            <a:gdLst/>
            <a:ahLst/>
            <a:cxnLst/>
            <a:rect l="l" t="t" r="r" b="b"/>
            <a:pathLst>
              <a:path w="3465385" h="1215135">
                <a:moveTo>
                  <a:pt x="0" y="0"/>
                </a:moveTo>
                <a:lnTo>
                  <a:pt x="770545" y="0"/>
                </a:lnTo>
                <a:cubicBezTo>
                  <a:pt x="1021235" y="237606"/>
                  <a:pt x="1360038" y="382542"/>
                  <a:pt x="1732693" y="382542"/>
                </a:cubicBezTo>
                <a:cubicBezTo>
                  <a:pt x="2105348" y="382542"/>
                  <a:pt x="2444151" y="237606"/>
                  <a:pt x="2694841" y="0"/>
                </a:cubicBezTo>
                <a:lnTo>
                  <a:pt x="3465385" y="0"/>
                </a:lnTo>
                <a:lnTo>
                  <a:pt x="3465385" y="1215135"/>
                </a:lnTo>
                <a:lnTo>
                  <a:pt x="2694842" y="1215135"/>
                </a:lnTo>
                <a:cubicBezTo>
                  <a:pt x="2444152" y="977529"/>
                  <a:pt x="2105348" y="832592"/>
                  <a:pt x="1732693" y="832592"/>
                </a:cubicBezTo>
                <a:cubicBezTo>
                  <a:pt x="1360038" y="832592"/>
                  <a:pt x="1021234" y="977529"/>
                  <a:pt x="770544" y="1215135"/>
                </a:cubicBezTo>
                <a:lnTo>
                  <a:pt x="0" y="1215135"/>
                </a:lnTo>
                <a:close/>
              </a:path>
            </a:pathLst>
          </a:custGeom>
          <a:solidFill>
            <a:schemeClr val="accent1">
              <a:lumMod val="40000"/>
              <a:lumOff val="60000"/>
            </a:schemeClr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/>
          </a:p>
        </p:txBody>
      </p:sp>
      <p:sp>
        <p:nvSpPr>
          <p:cNvPr id="9" name="正方形/長方形 5"/>
          <p:cNvSpPr/>
          <p:nvPr userDrawn="1"/>
        </p:nvSpPr>
        <p:spPr>
          <a:xfrm rot="2864116">
            <a:off x="7402105" y="2013750"/>
            <a:ext cx="2402012" cy="842264"/>
          </a:xfrm>
          <a:custGeom>
            <a:avLst/>
            <a:gdLst/>
            <a:ahLst/>
            <a:cxnLst/>
            <a:rect l="l" t="t" r="r" b="b"/>
            <a:pathLst>
              <a:path w="3465385" h="1215135">
                <a:moveTo>
                  <a:pt x="0" y="0"/>
                </a:moveTo>
                <a:lnTo>
                  <a:pt x="770545" y="0"/>
                </a:lnTo>
                <a:cubicBezTo>
                  <a:pt x="1021235" y="237606"/>
                  <a:pt x="1360038" y="382542"/>
                  <a:pt x="1732693" y="382542"/>
                </a:cubicBezTo>
                <a:cubicBezTo>
                  <a:pt x="2105348" y="382542"/>
                  <a:pt x="2444151" y="237606"/>
                  <a:pt x="2694841" y="0"/>
                </a:cubicBezTo>
                <a:lnTo>
                  <a:pt x="3465385" y="0"/>
                </a:lnTo>
                <a:lnTo>
                  <a:pt x="3465385" y="1215135"/>
                </a:lnTo>
                <a:lnTo>
                  <a:pt x="2694842" y="1215135"/>
                </a:lnTo>
                <a:cubicBezTo>
                  <a:pt x="2444152" y="977529"/>
                  <a:pt x="2105348" y="832592"/>
                  <a:pt x="1732693" y="832592"/>
                </a:cubicBezTo>
                <a:cubicBezTo>
                  <a:pt x="1360038" y="832592"/>
                  <a:pt x="1021234" y="977529"/>
                  <a:pt x="770544" y="1215135"/>
                </a:cubicBezTo>
                <a:lnTo>
                  <a:pt x="0" y="1215135"/>
                </a:lnTo>
                <a:close/>
              </a:path>
            </a:pathLst>
          </a:custGeom>
          <a:solidFill>
            <a:schemeClr val="accent1">
              <a:lumMod val="20000"/>
              <a:lumOff val="80000"/>
            </a:schemeClr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/>
          </a:p>
        </p:txBody>
      </p:sp>
      <p:sp>
        <p:nvSpPr>
          <p:cNvPr id="2" name="円/楕円 1"/>
          <p:cNvSpPr/>
          <p:nvPr userDrawn="1"/>
        </p:nvSpPr>
        <p:spPr>
          <a:xfrm>
            <a:off x="8642661" y="2531946"/>
            <a:ext cx="1726122" cy="1726122"/>
          </a:xfrm>
          <a:prstGeom prst="ellipse">
            <a:avLst/>
          </a:prstGeom>
          <a:solidFill>
            <a:schemeClr val="bg1">
              <a:lumMod val="95000"/>
            </a:schemeClr>
          </a:solidFill>
          <a:ln w="127000" cmpd="sng">
            <a:solidFill>
              <a:schemeClr val="accent1">
                <a:lumMod val="40000"/>
                <a:lumOff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/>
          </a:p>
        </p:txBody>
      </p:sp>
      <p:sp>
        <p:nvSpPr>
          <p:cNvPr id="5" name="円/楕円 4"/>
          <p:cNvSpPr/>
          <p:nvPr userDrawn="1"/>
        </p:nvSpPr>
        <p:spPr>
          <a:xfrm>
            <a:off x="7002116" y="824546"/>
            <a:ext cx="1474395" cy="1474395"/>
          </a:xfrm>
          <a:prstGeom prst="ellipse">
            <a:avLst/>
          </a:prstGeom>
          <a:solidFill>
            <a:schemeClr val="bg1">
              <a:lumMod val="95000"/>
            </a:schemeClr>
          </a:solidFill>
          <a:ln w="127000" cmpd="sng">
            <a:solidFill>
              <a:schemeClr val="accent1">
                <a:lumMod val="20000"/>
                <a:lumOff val="8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/>
          </a:p>
        </p:txBody>
      </p:sp>
      <p:sp>
        <p:nvSpPr>
          <p:cNvPr id="6" name="正方形/長方形 5"/>
          <p:cNvSpPr/>
          <p:nvPr userDrawn="1"/>
        </p:nvSpPr>
        <p:spPr>
          <a:xfrm rot="2700000">
            <a:off x="6865970" y="6128846"/>
            <a:ext cx="3248068" cy="1138933"/>
          </a:xfrm>
          <a:custGeom>
            <a:avLst/>
            <a:gdLst/>
            <a:ahLst/>
            <a:cxnLst/>
            <a:rect l="l" t="t" r="r" b="b"/>
            <a:pathLst>
              <a:path w="3465385" h="1215135">
                <a:moveTo>
                  <a:pt x="0" y="0"/>
                </a:moveTo>
                <a:lnTo>
                  <a:pt x="770545" y="0"/>
                </a:lnTo>
                <a:cubicBezTo>
                  <a:pt x="1021235" y="237606"/>
                  <a:pt x="1360038" y="382542"/>
                  <a:pt x="1732693" y="382542"/>
                </a:cubicBezTo>
                <a:cubicBezTo>
                  <a:pt x="2105348" y="382542"/>
                  <a:pt x="2444151" y="237606"/>
                  <a:pt x="2694841" y="0"/>
                </a:cubicBezTo>
                <a:lnTo>
                  <a:pt x="3465385" y="0"/>
                </a:lnTo>
                <a:lnTo>
                  <a:pt x="3465385" y="1215135"/>
                </a:lnTo>
                <a:lnTo>
                  <a:pt x="2694842" y="1215135"/>
                </a:lnTo>
                <a:cubicBezTo>
                  <a:pt x="2444152" y="977529"/>
                  <a:pt x="2105348" y="832592"/>
                  <a:pt x="1732693" y="832592"/>
                </a:cubicBezTo>
                <a:cubicBezTo>
                  <a:pt x="1360038" y="832592"/>
                  <a:pt x="1021234" y="977529"/>
                  <a:pt x="770544" y="1215135"/>
                </a:cubicBezTo>
                <a:lnTo>
                  <a:pt x="0" y="1215135"/>
                </a:lnTo>
                <a:close/>
              </a:path>
            </a:pathLst>
          </a:custGeom>
          <a:solidFill>
            <a:schemeClr val="accent1">
              <a:lumMod val="60000"/>
              <a:lumOff val="40000"/>
            </a:schemeClr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/>
          </a:p>
        </p:txBody>
      </p:sp>
      <p:sp>
        <p:nvSpPr>
          <p:cNvPr id="11" name="円/楕円 10"/>
          <p:cNvSpPr/>
          <p:nvPr userDrawn="1"/>
        </p:nvSpPr>
        <p:spPr>
          <a:xfrm>
            <a:off x="6307812" y="4514532"/>
            <a:ext cx="1978401" cy="1978401"/>
          </a:xfrm>
          <a:prstGeom prst="ellipse">
            <a:avLst/>
          </a:prstGeom>
          <a:solidFill>
            <a:schemeClr val="bg1">
              <a:lumMod val="95000"/>
            </a:schemeClr>
          </a:solidFill>
          <a:ln w="127000" cmpd="sng">
            <a:solidFill>
              <a:schemeClr val="accent1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/>
          </a:p>
        </p:txBody>
      </p:sp>
      <p:sp>
        <p:nvSpPr>
          <p:cNvPr id="12" name="円/楕円 11"/>
          <p:cNvSpPr/>
          <p:nvPr userDrawn="1"/>
        </p:nvSpPr>
        <p:spPr>
          <a:xfrm>
            <a:off x="8661660" y="6876764"/>
            <a:ext cx="2330114" cy="2330114"/>
          </a:xfrm>
          <a:prstGeom prst="ellipse">
            <a:avLst/>
          </a:prstGeom>
          <a:solidFill>
            <a:schemeClr val="bg1">
              <a:lumMod val="95000"/>
            </a:schemeClr>
          </a:solidFill>
          <a:ln w="127000" cmpd="sng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/>
          </a:p>
        </p:txBody>
      </p:sp>
      <p:sp>
        <p:nvSpPr>
          <p:cNvPr id="3" name="フッター プレースホルダー 2"/>
          <p:cNvSpPr>
            <a:spLocks noGrp="1"/>
          </p:cNvSpPr>
          <p:nvPr userDrawn="1">
            <p:ph type="ftr" sz="quarter" idx="10"/>
          </p:nvPr>
        </p:nvSpPr>
        <p:spPr/>
        <p:txBody>
          <a:bodyPr/>
          <a:lstStyle/>
          <a:p>
            <a:r>
              <a:rPr lang="en-US" smtClean="0"/>
              <a:t>The Power of PowerPoint | thepopp.com</a:t>
            </a:r>
            <a:endParaRPr lang="en-US" dirty="0"/>
          </a:p>
        </p:txBody>
      </p:sp>
      <p:sp>
        <p:nvSpPr>
          <p:cNvPr id="4" name="スライド番号プレースホルダー 3"/>
          <p:cNvSpPr>
            <a:spLocks noGrp="1"/>
          </p:cNvSpPr>
          <p:nvPr userDrawn="1">
            <p:ph type="sldNum" sz="quarter" idx="11"/>
          </p:nvPr>
        </p:nvSpPr>
        <p:spPr/>
        <p:txBody>
          <a:bodyPr/>
          <a:lstStyle/>
          <a:p>
            <a:fld id="{387164BF-D67A-46C0-81D2-5BAF67C00C80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17" name="円弧 16"/>
          <p:cNvSpPr/>
          <p:nvPr userDrawn="1"/>
        </p:nvSpPr>
        <p:spPr>
          <a:xfrm rot="2700000">
            <a:off x="8595702" y="2404897"/>
            <a:ext cx="1980219" cy="1980219"/>
          </a:xfrm>
          <a:prstGeom prst="arc">
            <a:avLst>
              <a:gd name="adj1" fmla="val 16200000"/>
              <a:gd name="adj2" fmla="val 20392033"/>
            </a:avLst>
          </a:prstGeom>
          <a:ln w="12700">
            <a:solidFill>
              <a:schemeClr val="accent1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" name="円弧 17"/>
          <p:cNvSpPr/>
          <p:nvPr userDrawn="1"/>
        </p:nvSpPr>
        <p:spPr>
          <a:xfrm rot="2700000">
            <a:off x="6822804" y="627945"/>
            <a:ext cx="1883035" cy="1883035"/>
          </a:xfrm>
          <a:prstGeom prst="arc">
            <a:avLst>
              <a:gd name="adj1" fmla="val 16200000"/>
              <a:gd name="adj2" fmla="val 19583222"/>
            </a:avLst>
          </a:prstGeom>
          <a:ln w="12700">
            <a:solidFill>
              <a:schemeClr val="accent1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" name="円弧 18"/>
          <p:cNvSpPr/>
          <p:nvPr userDrawn="1"/>
        </p:nvSpPr>
        <p:spPr>
          <a:xfrm rot="2700000">
            <a:off x="8457163" y="6669875"/>
            <a:ext cx="2766089" cy="2766089"/>
          </a:xfrm>
          <a:prstGeom prst="arc">
            <a:avLst>
              <a:gd name="adj1" fmla="val 16200000"/>
              <a:gd name="adj2" fmla="val 19583222"/>
            </a:avLst>
          </a:prstGeom>
          <a:ln w="12700">
            <a:solidFill>
              <a:schemeClr val="accent1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" name="円弧 19"/>
          <p:cNvSpPr/>
          <p:nvPr userDrawn="1"/>
        </p:nvSpPr>
        <p:spPr>
          <a:xfrm rot="2700000">
            <a:off x="6126781" y="4311196"/>
            <a:ext cx="2385072" cy="2385072"/>
          </a:xfrm>
          <a:prstGeom prst="arc">
            <a:avLst>
              <a:gd name="adj1" fmla="val 16200000"/>
              <a:gd name="adj2" fmla="val 19583222"/>
            </a:avLst>
          </a:prstGeom>
          <a:ln w="12700">
            <a:solidFill>
              <a:schemeClr val="accent1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cxnSp>
        <p:nvCxnSpPr>
          <p:cNvPr id="22" name="直線コネクタ 21"/>
          <p:cNvCxnSpPr/>
          <p:nvPr userDrawn="1"/>
        </p:nvCxnSpPr>
        <p:spPr>
          <a:xfrm>
            <a:off x="8420753" y="869551"/>
            <a:ext cx="1620291" cy="0"/>
          </a:xfrm>
          <a:prstGeom prst="line">
            <a:avLst/>
          </a:prstGeom>
          <a:ln w="12700">
            <a:solidFill>
              <a:schemeClr val="accent1"/>
            </a:solidFill>
            <a:prstDash val="dash"/>
            <a:tailEnd type="oval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" name="直線コネクタ 22"/>
          <p:cNvCxnSpPr/>
          <p:nvPr userDrawn="1"/>
        </p:nvCxnSpPr>
        <p:spPr>
          <a:xfrm>
            <a:off x="10297470" y="2669751"/>
            <a:ext cx="840525" cy="0"/>
          </a:xfrm>
          <a:prstGeom prst="line">
            <a:avLst/>
          </a:prstGeom>
          <a:ln w="12700">
            <a:solidFill>
              <a:schemeClr val="accent1"/>
            </a:solidFill>
            <a:prstDash val="dash"/>
            <a:tailEnd type="oval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" name="直線コネクタ 23"/>
          <p:cNvCxnSpPr/>
          <p:nvPr userDrawn="1"/>
        </p:nvCxnSpPr>
        <p:spPr>
          <a:xfrm>
            <a:off x="8185585" y="4649971"/>
            <a:ext cx="2532147" cy="0"/>
          </a:xfrm>
          <a:prstGeom prst="line">
            <a:avLst/>
          </a:prstGeom>
          <a:ln w="12700">
            <a:solidFill>
              <a:schemeClr val="accent1"/>
            </a:solidFill>
            <a:prstDash val="dash"/>
            <a:tailEnd type="oval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直線コネクタ 24"/>
          <p:cNvCxnSpPr/>
          <p:nvPr userDrawn="1"/>
        </p:nvCxnSpPr>
        <p:spPr>
          <a:xfrm>
            <a:off x="10851023" y="7035236"/>
            <a:ext cx="472552" cy="0"/>
          </a:xfrm>
          <a:prstGeom prst="line">
            <a:avLst/>
          </a:prstGeom>
          <a:ln w="12700">
            <a:solidFill>
              <a:schemeClr val="accent1"/>
            </a:solidFill>
            <a:prstDash val="dash"/>
            <a:tailEnd type="oval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0" name="テキスト プレースホルダー 11"/>
          <p:cNvSpPr>
            <a:spLocks noGrp="1"/>
          </p:cNvSpPr>
          <p:nvPr userDrawn="1">
            <p:ph type="body" sz="quarter" idx="26" hasCustomPrompt="1"/>
          </p:nvPr>
        </p:nvSpPr>
        <p:spPr>
          <a:xfrm>
            <a:off x="10088311" y="327965"/>
            <a:ext cx="6120680" cy="848975"/>
          </a:xfrm>
        </p:spPr>
        <p:txBody>
          <a:bodyPr anchor="b">
            <a:noAutofit/>
          </a:bodyPr>
          <a:lstStyle>
            <a:lvl1pPr algn="l">
              <a:spcBef>
                <a:spcPts val="0"/>
              </a:spcBef>
              <a:defRPr sz="32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1" name="テキスト プレースホルダー 11"/>
          <p:cNvSpPr>
            <a:spLocks noGrp="1"/>
          </p:cNvSpPr>
          <p:nvPr userDrawn="1">
            <p:ph type="body" sz="quarter" idx="28" hasCustomPrompt="1"/>
          </p:nvPr>
        </p:nvSpPr>
        <p:spPr>
          <a:xfrm>
            <a:off x="10088311" y="1048045"/>
            <a:ext cx="6165685" cy="1035116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18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2" name="テキスト プレースホルダー 11"/>
          <p:cNvSpPr>
            <a:spLocks noGrp="1"/>
          </p:cNvSpPr>
          <p:nvPr userDrawn="1">
            <p:ph type="body" sz="quarter" idx="14" hasCustomPrompt="1"/>
          </p:nvPr>
        </p:nvSpPr>
        <p:spPr>
          <a:xfrm>
            <a:off x="586569" y="5418561"/>
            <a:ext cx="6030670" cy="2213144"/>
          </a:xfrm>
        </p:spPr>
        <p:txBody>
          <a:bodyPr anchor="b">
            <a:noAutofit/>
          </a:bodyPr>
          <a:lstStyle>
            <a:lvl1pPr algn="l">
              <a:lnSpc>
                <a:spcPct val="100000"/>
              </a:lnSpc>
              <a:spcBef>
                <a:spcPts val="0"/>
              </a:spcBef>
              <a:defRPr sz="5400" spc="600" baseline="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5" name="テキスト プレースホルダー 11"/>
          <p:cNvSpPr>
            <a:spLocks noGrp="1"/>
          </p:cNvSpPr>
          <p:nvPr userDrawn="1">
            <p:ph type="body" sz="quarter" idx="15" hasCustomPrompt="1"/>
          </p:nvPr>
        </p:nvSpPr>
        <p:spPr>
          <a:xfrm>
            <a:off x="620583" y="7676465"/>
            <a:ext cx="7397498" cy="1967535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4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6" name="テキスト プレースホルダー 11"/>
          <p:cNvSpPr>
            <a:spLocks noGrp="1"/>
          </p:cNvSpPr>
          <p:nvPr userDrawn="1">
            <p:ph type="body" sz="quarter" idx="29" hasCustomPrompt="1"/>
          </p:nvPr>
        </p:nvSpPr>
        <p:spPr>
          <a:xfrm>
            <a:off x="11168431" y="2128165"/>
            <a:ext cx="6120680" cy="848975"/>
          </a:xfrm>
        </p:spPr>
        <p:txBody>
          <a:bodyPr anchor="b">
            <a:noAutofit/>
          </a:bodyPr>
          <a:lstStyle>
            <a:lvl1pPr algn="l">
              <a:spcBef>
                <a:spcPts val="0"/>
              </a:spcBef>
              <a:defRPr sz="32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7" name="テキスト プレースホルダー 11"/>
          <p:cNvSpPr>
            <a:spLocks noGrp="1"/>
          </p:cNvSpPr>
          <p:nvPr userDrawn="1">
            <p:ph type="body" sz="quarter" idx="30" hasCustomPrompt="1"/>
          </p:nvPr>
        </p:nvSpPr>
        <p:spPr>
          <a:xfrm>
            <a:off x="11168431" y="2848245"/>
            <a:ext cx="6120680" cy="1035116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18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9" name="テキスト プレースホルダー 11"/>
          <p:cNvSpPr>
            <a:spLocks noGrp="1"/>
          </p:cNvSpPr>
          <p:nvPr userDrawn="1">
            <p:ph type="body" sz="quarter" idx="31" hasCustomPrompt="1"/>
          </p:nvPr>
        </p:nvSpPr>
        <p:spPr>
          <a:xfrm>
            <a:off x="10763386" y="4108385"/>
            <a:ext cx="6120680" cy="848975"/>
          </a:xfrm>
        </p:spPr>
        <p:txBody>
          <a:bodyPr anchor="b">
            <a:noAutofit/>
          </a:bodyPr>
          <a:lstStyle>
            <a:lvl1pPr algn="l">
              <a:spcBef>
                <a:spcPts val="0"/>
              </a:spcBef>
              <a:defRPr sz="32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40" name="テキスト プレースホルダー 11"/>
          <p:cNvSpPr>
            <a:spLocks noGrp="1"/>
          </p:cNvSpPr>
          <p:nvPr userDrawn="1">
            <p:ph type="body" sz="quarter" idx="32" hasCustomPrompt="1"/>
          </p:nvPr>
        </p:nvSpPr>
        <p:spPr>
          <a:xfrm>
            <a:off x="10763386" y="4828465"/>
            <a:ext cx="6120680" cy="1035116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18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43" name="テキスト プレースホルダー 11"/>
          <p:cNvSpPr>
            <a:spLocks noGrp="1"/>
          </p:cNvSpPr>
          <p:nvPr userDrawn="1">
            <p:ph type="body" sz="quarter" idx="33" hasCustomPrompt="1"/>
          </p:nvPr>
        </p:nvSpPr>
        <p:spPr>
          <a:xfrm>
            <a:off x="11438461" y="6493650"/>
            <a:ext cx="6120680" cy="848975"/>
          </a:xfrm>
        </p:spPr>
        <p:txBody>
          <a:bodyPr anchor="b">
            <a:noAutofit/>
          </a:bodyPr>
          <a:lstStyle>
            <a:lvl1pPr algn="l">
              <a:spcBef>
                <a:spcPts val="0"/>
              </a:spcBef>
              <a:defRPr sz="32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44" name="テキスト プレースホルダー 11"/>
          <p:cNvSpPr>
            <a:spLocks noGrp="1"/>
          </p:cNvSpPr>
          <p:nvPr userDrawn="1">
            <p:ph type="body" sz="quarter" idx="34" hasCustomPrompt="1"/>
          </p:nvPr>
        </p:nvSpPr>
        <p:spPr>
          <a:xfrm>
            <a:off x="11438461" y="7213730"/>
            <a:ext cx="6120680" cy="1035116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18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46" name="図プレースホルダー 7"/>
          <p:cNvSpPr>
            <a:spLocks noGrp="1"/>
          </p:cNvSpPr>
          <p:nvPr userDrawn="1">
            <p:ph type="pic" sz="quarter" idx="16" hasCustomPrompt="1"/>
          </p:nvPr>
        </p:nvSpPr>
        <p:spPr>
          <a:xfrm>
            <a:off x="7395177" y="1183060"/>
            <a:ext cx="712914" cy="712914"/>
          </a:xfrm>
        </p:spPr>
        <p:txBody>
          <a:bodyPr>
            <a:normAutofit/>
          </a:bodyPr>
          <a:lstStyle>
            <a:lvl1pPr>
              <a:defRPr sz="1600"/>
            </a:lvl1pPr>
          </a:lstStyle>
          <a:p>
            <a:r>
              <a:rPr kumimoji="1" lang="en-US" altLang="ja-JP" dirty="0" smtClean="0"/>
              <a:t>ICON</a:t>
            </a:r>
            <a:endParaRPr kumimoji="1" lang="ja-JP" altLang="en-US" dirty="0"/>
          </a:p>
        </p:txBody>
      </p:sp>
      <p:sp>
        <p:nvSpPr>
          <p:cNvPr id="48" name="図プレースホルダー 7"/>
          <p:cNvSpPr>
            <a:spLocks noGrp="1"/>
          </p:cNvSpPr>
          <p:nvPr userDrawn="1">
            <p:ph type="pic" sz="quarter" idx="35" hasCustomPrompt="1"/>
          </p:nvPr>
        </p:nvSpPr>
        <p:spPr>
          <a:xfrm>
            <a:off x="9089200" y="2978484"/>
            <a:ext cx="833044" cy="833044"/>
          </a:xfrm>
        </p:spPr>
        <p:txBody>
          <a:bodyPr>
            <a:normAutofit/>
          </a:bodyPr>
          <a:lstStyle>
            <a:lvl1pPr>
              <a:defRPr sz="1600"/>
            </a:lvl1pPr>
          </a:lstStyle>
          <a:p>
            <a:r>
              <a:rPr kumimoji="1" lang="en-US" altLang="ja-JP" dirty="0" smtClean="0"/>
              <a:t>ICON</a:t>
            </a:r>
            <a:endParaRPr kumimoji="1" lang="ja-JP" altLang="en-US" dirty="0"/>
          </a:p>
        </p:txBody>
      </p:sp>
      <p:sp>
        <p:nvSpPr>
          <p:cNvPr id="49" name="図プレースホルダー 7"/>
          <p:cNvSpPr>
            <a:spLocks noGrp="1"/>
          </p:cNvSpPr>
          <p:nvPr userDrawn="1">
            <p:ph type="pic" sz="quarter" idx="36" hasCustomPrompt="1"/>
          </p:nvPr>
        </p:nvSpPr>
        <p:spPr>
          <a:xfrm>
            <a:off x="6783267" y="4988806"/>
            <a:ext cx="1009789" cy="1009789"/>
          </a:xfrm>
        </p:spPr>
        <p:txBody>
          <a:bodyPr>
            <a:normAutofit/>
          </a:bodyPr>
          <a:lstStyle>
            <a:lvl1pPr>
              <a:defRPr sz="1600"/>
            </a:lvl1pPr>
          </a:lstStyle>
          <a:p>
            <a:r>
              <a:rPr kumimoji="1" lang="en-US" altLang="ja-JP" dirty="0" smtClean="0"/>
              <a:t>ICON</a:t>
            </a:r>
            <a:endParaRPr kumimoji="1" lang="ja-JP" altLang="en-US" dirty="0"/>
          </a:p>
        </p:txBody>
      </p:sp>
      <p:sp>
        <p:nvSpPr>
          <p:cNvPr id="50" name="図プレースホルダー 7"/>
          <p:cNvSpPr>
            <a:spLocks noGrp="1"/>
          </p:cNvSpPr>
          <p:nvPr userDrawn="1">
            <p:ph type="pic" sz="quarter" idx="37" hasCustomPrompt="1"/>
          </p:nvPr>
        </p:nvSpPr>
        <p:spPr>
          <a:xfrm>
            <a:off x="9188211" y="7438755"/>
            <a:ext cx="1222868" cy="1222868"/>
          </a:xfrm>
        </p:spPr>
        <p:txBody>
          <a:bodyPr>
            <a:normAutofit/>
          </a:bodyPr>
          <a:lstStyle>
            <a:lvl1pPr>
              <a:defRPr sz="1600"/>
            </a:lvl1pPr>
          </a:lstStyle>
          <a:p>
            <a:r>
              <a:rPr kumimoji="1" lang="en-US" altLang="ja-JP" dirty="0" smtClean="0"/>
              <a:t>ICON</a:t>
            </a:r>
            <a:endParaRPr kumimoji="1" lang="ja-JP" altLang="en-US" dirty="0"/>
          </a:p>
        </p:txBody>
      </p:sp>
    </p:spTree>
    <p:extLst>
      <p:ext uri="{BB962C8B-B14F-4D97-AF65-F5344CB8AC3E}">
        <p14:creationId xmlns:p14="http://schemas.microsoft.com/office/powerpoint/2010/main" val="226021543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50"/>
                            </p:stCondLst>
                            <p:childTnLst>
                              <p:par>
                                <p:cTn id="13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50"/>
                            </p:stCondLst>
                            <p:childTnLst>
                              <p:par>
                                <p:cTn id="1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550"/>
                            </p:stCondLst>
                            <p:childTnLst>
                              <p:par>
                                <p:cTn id="25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2050"/>
                            </p:stCondLst>
                            <p:childTnLst>
                              <p:par>
                                <p:cTn id="29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1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2" presetClass="entr" presetSubtype="2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6" presetID="2" presetClass="entr" presetSubtype="2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2550"/>
                            </p:stCondLst>
                            <p:childTnLst>
                              <p:par>
                                <p:cTn id="41" presetID="10" presetClass="entr" presetSubtype="0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3300"/>
                            </p:stCondLst>
                            <p:childTnLst>
                              <p:par>
                                <p:cTn id="4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0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3800"/>
                            </p:stCondLst>
                            <p:childTnLst>
                              <p:par>
                                <p:cTn id="52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4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4300"/>
                            </p:stCondLst>
                            <p:childTnLst>
                              <p:par>
                                <p:cTn id="56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8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2" presetClass="entr" presetSubtype="2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3" presetID="2" presetClass="entr" presetSubtype="2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5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6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4800"/>
                            </p:stCondLst>
                            <p:childTnLst>
                              <p:par>
                                <p:cTn id="68" presetID="10" presetClass="entr" presetSubtype="0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0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3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4" fill="hold">
                            <p:stCondLst>
                              <p:cond delay="5550"/>
                            </p:stCondLst>
                            <p:childTnLst>
                              <p:par>
                                <p:cTn id="7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8" fill="hold">
                            <p:stCondLst>
                              <p:cond delay="6050"/>
                            </p:stCondLst>
                            <p:childTnLst>
                              <p:par>
                                <p:cTn id="79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1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6550"/>
                            </p:stCondLst>
                            <p:childTnLst>
                              <p:par>
                                <p:cTn id="83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5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6" presetID="2" presetClass="entr" presetSubtype="2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8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9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0" presetID="2" presetClass="entr" presetSubtype="2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2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3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7050"/>
                            </p:stCondLst>
                            <p:childTnLst>
                              <p:par>
                                <p:cTn id="95" presetID="10" presetClass="entr" presetSubtype="0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8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0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1" fill="hold">
                            <p:stCondLst>
                              <p:cond delay="7800"/>
                            </p:stCondLst>
                            <p:childTnLst>
                              <p:par>
                                <p:cTn id="10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4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5" fill="hold">
                            <p:stCondLst>
                              <p:cond delay="8300"/>
                            </p:stCondLst>
                            <p:childTnLst>
                              <p:par>
                                <p:cTn id="106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8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>
                            <p:stCondLst>
                              <p:cond delay="8800"/>
                            </p:stCondLst>
                            <p:childTnLst>
                              <p:par>
                                <p:cTn id="110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2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3" presetID="2" presetClass="entr" presetSubtype="2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5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6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7" presetID="2" presetClass="entr" presetSubtype="2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9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0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1" fill="hold">
                            <p:stCondLst>
                              <p:cond delay="9300"/>
                            </p:stCondLst>
                            <p:childTnLst>
                              <p:par>
                                <p:cTn id="122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4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 animBg="1"/>
      <p:bldP spid="10" grpId="0" animBg="1"/>
      <p:bldP spid="9" grpId="0" animBg="1"/>
      <p:bldP spid="2" grpId="0" animBg="1"/>
      <p:bldP spid="5" grpId="0" animBg="1"/>
      <p:bldP spid="6" grpId="0" animBg="1"/>
      <p:bldP spid="11" grpId="0" animBg="1"/>
      <p:bldP spid="12" grpId="0" animBg="1"/>
      <p:bldP spid="17" grpId="0" animBg="1"/>
      <p:bldP spid="18" grpId="0" animBg="1"/>
      <p:bldP spid="19" grpId="0" animBg="1"/>
      <p:bldP spid="20" grpId="0" animBg="1"/>
      <p:bldP spid="30" grpId="0">
        <p:tmplLst>
          <p:tmpl>
            <p:tnLst>
              <p:par>
                <p:cTn presetID="2" presetClass="entr" presetSubtype="2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1" grpId="0">
        <p:tmplLst>
          <p:tmpl>
            <p:tnLst>
              <p:par>
                <p:cTn presetID="2" presetClass="entr" presetSubtype="2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2" grpId="0">
        <p:tmplLst>
          <p:tmpl>
            <p:tnLst>
              <p:par>
                <p:cTn presetID="2" presetClass="entr" presetSubtype="8" decel="100000" fill="hold" nodeType="afterEffect">
                  <p:stCondLst>
                    <p:cond delay="0"/>
                  </p:stCondLst>
                  <p:iterate type="wd">
                    <p:tmPct val="10000"/>
                  </p:iterate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5" grpId="0">
        <p:tmplLst>
          <p:tmpl>
            <p:tnLst>
              <p:par>
                <p:cTn presetID="2" presetClass="entr" presetSubtype="8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6" grpId="0">
        <p:tmplLst>
          <p:tmpl>
            <p:tnLst>
              <p:par>
                <p:cTn presetID="2" presetClass="entr" presetSubtype="2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7" grpId="0">
        <p:tmplLst>
          <p:tmpl>
            <p:tnLst>
              <p:par>
                <p:cTn presetID="2" presetClass="entr" presetSubtype="2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9" grpId="0">
        <p:tmplLst>
          <p:tmpl>
            <p:tnLst>
              <p:par>
                <p:cTn presetID="2" presetClass="entr" presetSubtype="2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0" grpId="0">
        <p:tmplLst>
          <p:tmpl>
            <p:tnLst>
              <p:par>
                <p:cTn presetID="2" presetClass="entr" presetSubtype="2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4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4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3" grpId="0">
        <p:tmplLst>
          <p:tmpl>
            <p:tnLst>
              <p:par>
                <p:cTn presetID="2" presetClass="entr" presetSubtype="2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4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4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4" grpId="0">
        <p:tmplLst>
          <p:tmpl>
            <p:tnLst>
              <p:par>
                <p:cTn presetID="2" presetClass="entr" presetSubtype="2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4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4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6" grpId="0"/>
      <p:bldP spid="48" grpId="0"/>
      <p:bldP spid="49" grpId="0"/>
      <p:bldP spid="50" grpId="0"/>
    </p:bldLst>
  </p:timing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 Step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68" name="直線コネクタ 67"/>
          <p:cNvCxnSpPr/>
          <p:nvPr userDrawn="1"/>
        </p:nvCxnSpPr>
        <p:spPr>
          <a:xfrm>
            <a:off x="-135015" y="1003040"/>
            <a:ext cx="18594256" cy="7661476"/>
          </a:xfrm>
          <a:prstGeom prst="line">
            <a:avLst/>
          </a:prstGeom>
          <a:ln w="76200">
            <a:solidFill>
              <a:schemeClr val="accent1">
                <a:lumMod val="20000"/>
                <a:lumOff val="8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円/楕円 6"/>
          <p:cNvSpPr/>
          <p:nvPr userDrawn="1"/>
        </p:nvSpPr>
        <p:spPr>
          <a:xfrm>
            <a:off x="3876495" y="1825616"/>
            <a:ext cx="3002849" cy="3002849"/>
          </a:xfrm>
          <a:prstGeom prst="ellipse">
            <a:avLst/>
          </a:prstGeom>
          <a:solidFill>
            <a:schemeClr val="bg1"/>
          </a:solidFill>
          <a:ln w="57150" cmpd="sng">
            <a:solidFill>
              <a:schemeClr val="accent1">
                <a:lumMod val="40000"/>
                <a:lumOff val="60000"/>
              </a:schemeClr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/>
          </a:p>
        </p:txBody>
      </p: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 smtClean="0"/>
              <a:t>The Power of PowerPoint | thepopp.com</a:t>
            </a:r>
            <a:endParaRPr lang="en-US" dirty="0"/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87164BF-D67A-46C0-81D2-5BAF67C00C80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64" name="円/楕円 63"/>
          <p:cNvSpPr/>
          <p:nvPr userDrawn="1"/>
        </p:nvSpPr>
        <p:spPr>
          <a:xfrm>
            <a:off x="443629" y="417975"/>
            <a:ext cx="3002849" cy="3002849"/>
          </a:xfrm>
          <a:prstGeom prst="ellipse">
            <a:avLst/>
          </a:prstGeom>
          <a:solidFill>
            <a:schemeClr val="bg1"/>
          </a:solidFill>
          <a:ln w="57150" cmpd="sng">
            <a:solidFill>
              <a:schemeClr val="accent1">
                <a:lumMod val="40000"/>
                <a:lumOff val="60000"/>
              </a:schemeClr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/>
          </a:p>
        </p:txBody>
      </p:sp>
      <p:sp>
        <p:nvSpPr>
          <p:cNvPr id="63" name="円/楕円 62"/>
          <p:cNvSpPr/>
          <p:nvPr userDrawn="1"/>
        </p:nvSpPr>
        <p:spPr>
          <a:xfrm>
            <a:off x="3041432" y="749270"/>
            <a:ext cx="990110" cy="990110"/>
          </a:xfrm>
          <a:prstGeom prst="ellipse">
            <a:avLst/>
          </a:prstGeom>
          <a:solidFill>
            <a:schemeClr val="accent1"/>
          </a:solidFill>
          <a:ln w="76200" cmpd="sng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/>
          </a:p>
        </p:txBody>
      </p:sp>
      <p:sp>
        <p:nvSpPr>
          <p:cNvPr id="69" name="円/楕円 68"/>
          <p:cNvSpPr/>
          <p:nvPr userDrawn="1"/>
        </p:nvSpPr>
        <p:spPr>
          <a:xfrm>
            <a:off x="7341880" y="3253290"/>
            <a:ext cx="3002849" cy="3002849"/>
          </a:xfrm>
          <a:prstGeom prst="ellipse">
            <a:avLst/>
          </a:prstGeom>
          <a:solidFill>
            <a:schemeClr val="bg1"/>
          </a:solidFill>
          <a:ln w="57150" cmpd="sng">
            <a:solidFill>
              <a:schemeClr val="accent1">
                <a:lumMod val="40000"/>
                <a:lumOff val="60000"/>
              </a:schemeClr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/>
          </a:p>
        </p:txBody>
      </p:sp>
      <p:sp>
        <p:nvSpPr>
          <p:cNvPr id="70" name="円/楕円 69"/>
          <p:cNvSpPr/>
          <p:nvPr userDrawn="1"/>
        </p:nvSpPr>
        <p:spPr>
          <a:xfrm>
            <a:off x="10839784" y="4705936"/>
            <a:ext cx="3002849" cy="3002849"/>
          </a:xfrm>
          <a:prstGeom prst="ellipse">
            <a:avLst/>
          </a:prstGeom>
          <a:solidFill>
            <a:schemeClr val="bg1"/>
          </a:solidFill>
          <a:ln w="57150" cmpd="sng">
            <a:solidFill>
              <a:schemeClr val="accent1">
                <a:lumMod val="40000"/>
                <a:lumOff val="60000"/>
              </a:schemeClr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/>
          </a:p>
        </p:txBody>
      </p:sp>
      <p:sp>
        <p:nvSpPr>
          <p:cNvPr id="71" name="円/楕円 70"/>
          <p:cNvSpPr/>
          <p:nvPr userDrawn="1"/>
        </p:nvSpPr>
        <p:spPr>
          <a:xfrm>
            <a:off x="14376272" y="6088605"/>
            <a:ext cx="3002849" cy="3002849"/>
          </a:xfrm>
          <a:prstGeom prst="ellipse">
            <a:avLst/>
          </a:prstGeom>
          <a:solidFill>
            <a:schemeClr val="bg1"/>
          </a:solidFill>
          <a:ln w="57150" cmpd="sng">
            <a:solidFill>
              <a:schemeClr val="accent1">
                <a:lumMod val="40000"/>
                <a:lumOff val="60000"/>
              </a:schemeClr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/>
          </a:p>
        </p:txBody>
      </p:sp>
      <p:sp>
        <p:nvSpPr>
          <p:cNvPr id="72" name="円/楕円 71"/>
          <p:cNvSpPr/>
          <p:nvPr userDrawn="1"/>
        </p:nvSpPr>
        <p:spPr>
          <a:xfrm>
            <a:off x="6487910" y="2173171"/>
            <a:ext cx="990110" cy="990110"/>
          </a:xfrm>
          <a:prstGeom prst="ellipse">
            <a:avLst/>
          </a:prstGeom>
          <a:solidFill>
            <a:schemeClr val="accent1"/>
          </a:solidFill>
          <a:ln w="76200" cmpd="sng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/>
          </a:p>
        </p:txBody>
      </p:sp>
      <p:sp>
        <p:nvSpPr>
          <p:cNvPr id="73" name="円/楕円 72"/>
          <p:cNvSpPr/>
          <p:nvPr userDrawn="1"/>
        </p:nvSpPr>
        <p:spPr>
          <a:xfrm>
            <a:off x="9953295" y="3613331"/>
            <a:ext cx="990110" cy="990110"/>
          </a:xfrm>
          <a:prstGeom prst="ellipse">
            <a:avLst/>
          </a:prstGeom>
          <a:solidFill>
            <a:schemeClr val="accent1"/>
          </a:solidFill>
          <a:ln w="76200" cmpd="sng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/>
          </a:p>
        </p:txBody>
      </p:sp>
      <p:sp>
        <p:nvSpPr>
          <p:cNvPr id="74" name="円/楕円 73"/>
          <p:cNvSpPr/>
          <p:nvPr userDrawn="1"/>
        </p:nvSpPr>
        <p:spPr>
          <a:xfrm>
            <a:off x="13463686" y="5098495"/>
            <a:ext cx="990110" cy="990110"/>
          </a:xfrm>
          <a:prstGeom prst="ellipse">
            <a:avLst/>
          </a:prstGeom>
          <a:solidFill>
            <a:schemeClr val="accent1"/>
          </a:solidFill>
          <a:ln w="76200" cmpd="sng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/>
          </a:p>
        </p:txBody>
      </p:sp>
      <p:sp>
        <p:nvSpPr>
          <p:cNvPr id="75" name="円/楕円 74"/>
          <p:cNvSpPr/>
          <p:nvPr userDrawn="1"/>
        </p:nvSpPr>
        <p:spPr>
          <a:xfrm>
            <a:off x="16974075" y="6493651"/>
            <a:ext cx="990110" cy="990110"/>
          </a:xfrm>
          <a:prstGeom prst="ellipse">
            <a:avLst/>
          </a:prstGeom>
          <a:solidFill>
            <a:schemeClr val="accent1"/>
          </a:solidFill>
          <a:ln w="76200" cmpd="sng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/>
          </a:p>
        </p:txBody>
      </p:sp>
      <p:sp>
        <p:nvSpPr>
          <p:cNvPr id="77" name="テキスト プレースホルダー 11"/>
          <p:cNvSpPr>
            <a:spLocks noGrp="1"/>
          </p:cNvSpPr>
          <p:nvPr>
            <p:ph type="body" sz="quarter" idx="14" hasCustomPrompt="1"/>
          </p:nvPr>
        </p:nvSpPr>
        <p:spPr>
          <a:xfrm>
            <a:off x="586569" y="5418561"/>
            <a:ext cx="6757660" cy="2213144"/>
          </a:xfrm>
        </p:spPr>
        <p:txBody>
          <a:bodyPr anchor="b">
            <a:noAutofit/>
          </a:bodyPr>
          <a:lstStyle>
            <a:lvl1pPr algn="l">
              <a:lnSpc>
                <a:spcPct val="100000"/>
              </a:lnSpc>
              <a:spcBef>
                <a:spcPts val="0"/>
              </a:spcBef>
              <a:defRPr sz="5400" spc="600" baseline="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78" name="テキスト プレースホルダー 11"/>
          <p:cNvSpPr>
            <a:spLocks noGrp="1"/>
          </p:cNvSpPr>
          <p:nvPr>
            <p:ph type="body" sz="quarter" idx="15" hasCustomPrompt="1"/>
          </p:nvPr>
        </p:nvSpPr>
        <p:spPr>
          <a:xfrm>
            <a:off x="620582" y="7676465"/>
            <a:ext cx="8792653" cy="1697505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4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cxnSp>
        <p:nvCxnSpPr>
          <p:cNvPr id="79" name="直線コネクタ 78"/>
          <p:cNvCxnSpPr/>
          <p:nvPr userDrawn="1"/>
        </p:nvCxnSpPr>
        <p:spPr>
          <a:xfrm flipH="1">
            <a:off x="7193" y="7631705"/>
            <a:ext cx="9406043" cy="0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2" name="直角三角形 81"/>
          <p:cNvSpPr/>
          <p:nvPr userDrawn="1"/>
        </p:nvSpPr>
        <p:spPr>
          <a:xfrm rot="14829042">
            <a:off x="-60390" y="-726067"/>
            <a:ext cx="401178" cy="401178"/>
          </a:xfrm>
          <a:prstGeom prst="rtTriangle">
            <a:avLst/>
          </a:prstGeom>
          <a:solidFill>
            <a:schemeClr val="accent1"/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/>
          </a:p>
        </p:txBody>
      </p:sp>
      <p:sp>
        <p:nvSpPr>
          <p:cNvPr id="83" name="直角三角形 82"/>
          <p:cNvSpPr/>
          <p:nvPr userDrawn="1"/>
        </p:nvSpPr>
        <p:spPr>
          <a:xfrm rot="14829042">
            <a:off x="801897" y="-726067"/>
            <a:ext cx="401178" cy="401178"/>
          </a:xfrm>
          <a:prstGeom prst="rtTriangle">
            <a:avLst/>
          </a:prstGeom>
          <a:solidFill>
            <a:schemeClr val="accent1"/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/>
          </a:p>
        </p:txBody>
      </p:sp>
      <p:sp>
        <p:nvSpPr>
          <p:cNvPr id="84" name="直角三角形 83"/>
          <p:cNvSpPr/>
          <p:nvPr userDrawn="1"/>
        </p:nvSpPr>
        <p:spPr>
          <a:xfrm rot="14829042">
            <a:off x="1596010" y="-726067"/>
            <a:ext cx="401178" cy="401178"/>
          </a:xfrm>
          <a:prstGeom prst="rtTriangle">
            <a:avLst/>
          </a:prstGeom>
          <a:solidFill>
            <a:schemeClr val="accent1"/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/>
          </a:p>
        </p:txBody>
      </p:sp>
      <p:sp>
        <p:nvSpPr>
          <p:cNvPr id="85" name="直角三角形 84"/>
          <p:cNvSpPr/>
          <p:nvPr userDrawn="1"/>
        </p:nvSpPr>
        <p:spPr>
          <a:xfrm rot="14829042">
            <a:off x="2364596" y="-726068"/>
            <a:ext cx="401178" cy="401178"/>
          </a:xfrm>
          <a:prstGeom prst="rtTriangle">
            <a:avLst/>
          </a:prstGeom>
          <a:solidFill>
            <a:schemeClr val="accent1"/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/>
          </a:p>
        </p:txBody>
      </p:sp>
      <p:sp>
        <p:nvSpPr>
          <p:cNvPr id="86" name="テキスト ボックス 85"/>
          <p:cNvSpPr txBox="1"/>
          <p:nvPr userDrawn="1"/>
        </p:nvSpPr>
        <p:spPr>
          <a:xfrm>
            <a:off x="3337561" y="951937"/>
            <a:ext cx="412292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kumimoji="1" lang="en-US" altLang="ja-JP" dirty="0" smtClean="0">
                <a:solidFill>
                  <a:schemeClr val="bg1"/>
                </a:solidFill>
              </a:rPr>
              <a:t>1</a:t>
            </a:r>
            <a:endParaRPr kumimoji="1" lang="ja-JP" altLang="en-US" dirty="0">
              <a:solidFill>
                <a:schemeClr val="bg1"/>
              </a:solidFill>
            </a:endParaRPr>
          </a:p>
        </p:txBody>
      </p:sp>
      <p:sp>
        <p:nvSpPr>
          <p:cNvPr id="87" name="テキスト ボックス 86"/>
          <p:cNvSpPr txBox="1"/>
          <p:nvPr userDrawn="1"/>
        </p:nvSpPr>
        <p:spPr>
          <a:xfrm>
            <a:off x="6776819" y="2375838"/>
            <a:ext cx="412292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kumimoji="1" lang="en-US" altLang="ja-JP" dirty="0" smtClean="0">
                <a:solidFill>
                  <a:schemeClr val="bg1"/>
                </a:solidFill>
              </a:rPr>
              <a:t>2</a:t>
            </a:r>
            <a:endParaRPr kumimoji="1" lang="ja-JP" altLang="en-US" dirty="0">
              <a:solidFill>
                <a:schemeClr val="bg1"/>
              </a:solidFill>
            </a:endParaRPr>
          </a:p>
        </p:txBody>
      </p:sp>
      <p:sp>
        <p:nvSpPr>
          <p:cNvPr id="88" name="テキスト ボックス 87"/>
          <p:cNvSpPr txBox="1"/>
          <p:nvPr userDrawn="1"/>
        </p:nvSpPr>
        <p:spPr>
          <a:xfrm>
            <a:off x="10242204" y="3815997"/>
            <a:ext cx="412292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kumimoji="1" lang="en-US" altLang="ja-JP" dirty="0" smtClean="0">
                <a:solidFill>
                  <a:schemeClr val="bg1"/>
                </a:solidFill>
              </a:rPr>
              <a:t>3</a:t>
            </a:r>
            <a:endParaRPr kumimoji="1" lang="ja-JP" altLang="en-US" dirty="0">
              <a:solidFill>
                <a:schemeClr val="bg1"/>
              </a:solidFill>
            </a:endParaRPr>
          </a:p>
        </p:txBody>
      </p:sp>
      <p:sp>
        <p:nvSpPr>
          <p:cNvPr id="89" name="テキスト ボックス 88"/>
          <p:cNvSpPr txBox="1"/>
          <p:nvPr userDrawn="1"/>
        </p:nvSpPr>
        <p:spPr>
          <a:xfrm>
            <a:off x="13752595" y="5301162"/>
            <a:ext cx="412292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kumimoji="1" lang="en-US" altLang="ja-JP" dirty="0" smtClean="0">
                <a:solidFill>
                  <a:schemeClr val="bg1"/>
                </a:solidFill>
              </a:rPr>
              <a:t>4</a:t>
            </a:r>
            <a:endParaRPr kumimoji="1" lang="ja-JP" altLang="en-US" dirty="0">
              <a:solidFill>
                <a:schemeClr val="bg1"/>
              </a:solidFill>
            </a:endParaRPr>
          </a:p>
        </p:txBody>
      </p:sp>
      <p:sp>
        <p:nvSpPr>
          <p:cNvPr id="90" name="テキスト ボックス 89"/>
          <p:cNvSpPr txBox="1"/>
          <p:nvPr userDrawn="1"/>
        </p:nvSpPr>
        <p:spPr>
          <a:xfrm>
            <a:off x="17262984" y="6696318"/>
            <a:ext cx="412292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kumimoji="1" lang="en-US" altLang="ja-JP" dirty="0" smtClean="0">
                <a:solidFill>
                  <a:schemeClr val="bg1"/>
                </a:solidFill>
              </a:rPr>
              <a:t>5</a:t>
            </a:r>
            <a:endParaRPr kumimoji="1" lang="ja-JP" altLang="en-US" dirty="0">
              <a:solidFill>
                <a:schemeClr val="bg1"/>
              </a:solidFill>
            </a:endParaRPr>
          </a:p>
        </p:txBody>
      </p:sp>
      <p:sp>
        <p:nvSpPr>
          <p:cNvPr id="99" name="テキスト プレースホルダー 11"/>
          <p:cNvSpPr>
            <a:spLocks noGrp="1"/>
          </p:cNvSpPr>
          <p:nvPr>
            <p:ph type="body" sz="quarter" idx="30" hasCustomPrompt="1"/>
          </p:nvPr>
        </p:nvSpPr>
        <p:spPr>
          <a:xfrm>
            <a:off x="816155" y="823020"/>
            <a:ext cx="2225277" cy="2091686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18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00" name="テキスト プレースホルダー 11"/>
          <p:cNvSpPr>
            <a:spLocks noGrp="1"/>
          </p:cNvSpPr>
          <p:nvPr>
            <p:ph type="body" sz="quarter" idx="31" hasCustomPrompt="1"/>
          </p:nvPr>
        </p:nvSpPr>
        <p:spPr>
          <a:xfrm>
            <a:off x="4265280" y="2254210"/>
            <a:ext cx="2225277" cy="2091686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18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01" name="テキスト プレースホルダー 11"/>
          <p:cNvSpPr>
            <a:spLocks noGrp="1"/>
          </p:cNvSpPr>
          <p:nvPr>
            <p:ph type="body" sz="quarter" idx="32" hasCustomPrompt="1"/>
          </p:nvPr>
        </p:nvSpPr>
        <p:spPr>
          <a:xfrm>
            <a:off x="7728018" y="3698760"/>
            <a:ext cx="2225277" cy="2091686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18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02" name="テキスト プレースホルダー 11"/>
          <p:cNvSpPr>
            <a:spLocks noGrp="1"/>
          </p:cNvSpPr>
          <p:nvPr>
            <p:ph type="body" sz="quarter" idx="33" hasCustomPrompt="1"/>
          </p:nvPr>
        </p:nvSpPr>
        <p:spPr>
          <a:xfrm>
            <a:off x="11228569" y="5134530"/>
            <a:ext cx="2225277" cy="2091686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18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03" name="テキスト プレースホルダー 11"/>
          <p:cNvSpPr>
            <a:spLocks noGrp="1"/>
          </p:cNvSpPr>
          <p:nvPr>
            <p:ph type="body" sz="quarter" idx="34" hasCustomPrompt="1"/>
          </p:nvPr>
        </p:nvSpPr>
        <p:spPr>
          <a:xfrm>
            <a:off x="14748798" y="6517199"/>
            <a:ext cx="2225277" cy="2091686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18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29845911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7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7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7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7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0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500"/>
                            </p:stCondLst>
                            <p:childTnLst>
                              <p:par>
                                <p:cTn id="2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9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49" presetClass="entr" presetSubtype="0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49" presetClass="entr" presetSubtype="0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2000"/>
                            </p:stCondLst>
                            <p:childTnLst>
                              <p:par>
                                <p:cTn id="41" presetID="42" presetClass="path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10077 0.08735 L 0.18751 0.2966 " pathEditMode="fixed" rAng="0" ptsTypes="AA">
                                      <p:cBhvr>
                                        <p:cTn id="42" dur="5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4410" y="10463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2500"/>
                            </p:stCondLst>
                            <p:childTnLst>
                              <p:par>
                                <p:cTn id="44" presetID="10" presetClass="entr" presetSubtype="0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10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49" presetClass="entr" presetSubtype="0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49" presetClass="entr" presetSubtype="0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8" dur="5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5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3250"/>
                            </p:stCondLst>
                            <p:childTnLst>
                              <p:par>
                                <p:cTn id="63" presetID="42" presetClass="path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12578 0.10478 L 0.32908 0.43364 " pathEditMode="fixed" rAng="0" ptsTypes="AA">
                                      <p:cBhvr>
                                        <p:cTn id="64" dur="50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2743" y="16435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5" fill="hold">
                            <p:stCondLst>
                              <p:cond delay="3750"/>
                            </p:stCondLst>
                            <p:childTnLst>
                              <p:par>
                                <p:cTn id="66" presetID="10" presetClass="entr" presetSubtype="0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8" dur="500"/>
                                        <p:tgtEl>
                                          <p:spTgt spid="10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9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1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2" presetID="49" presetClass="entr" presetSubtype="0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4" dur="5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" dur="5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5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7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8" presetID="49" presetClass="entr" presetSubtype="0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0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3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4500"/>
                            </p:stCondLst>
                            <p:childTnLst>
                              <p:par>
                                <p:cTn id="85" presetID="42" presetClass="path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14948 0.1179 L 0.47517 0.57361 " pathEditMode="fixed" rAng="0" ptsTypes="AA">
                                      <p:cBhvr>
                                        <p:cTn id="86" dur="5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1233" y="22778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5000"/>
                            </p:stCondLst>
                            <p:childTnLst>
                              <p:par>
                                <p:cTn id="88" presetID="10" presetClass="entr" presetSubtype="0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0" dur="500"/>
                                        <p:tgtEl>
                                          <p:spTgt spid="10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1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3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4" presetID="49" presetClass="entr" presetSubtype="0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6" dur="5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7" dur="5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" dur="5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9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0" presetID="49" presetClass="entr" presetSubtype="0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2" dur="50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3" dur="50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4" dur="50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5" dur="5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6" fill="hold">
                            <p:stCondLst>
                              <p:cond delay="5750"/>
                            </p:stCondLst>
                            <p:childTnLst>
                              <p:par>
                                <p:cTn id="107" presetID="42" presetClass="path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16945 0.13549 L 0.625 0.71358 " pathEditMode="fixed" rAng="0" ptsTypes="AA">
                                      <p:cBhvr>
                                        <p:cTn id="108" dur="50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9722" y="2890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>
                            <p:stCondLst>
                              <p:cond delay="6250"/>
                            </p:stCondLst>
                            <p:childTnLst>
                              <p:par>
                                <p:cTn id="110" presetID="10" presetClass="entr" presetSubtype="0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2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3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5" dur="500"/>
                                        <p:tgtEl>
                                          <p:spTgt spid="10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6" presetID="49" presetClass="entr" presetSubtype="0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8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9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0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1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2" presetID="49" presetClass="entr" presetSubtype="0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4" dur="500" fill="hold"/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5" dur="500" fill="hold"/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6" dur="500" fill="hold"/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7" dur="5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64" grpId="0" animBg="1"/>
      <p:bldP spid="63" grpId="0" animBg="1"/>
      <p:bldP spid="69" grpId="0" animBg="1"/>
      <p:bldP spid="70" grpId="0" animBg="1"/>
      <p:bldP spid="71" grpId="0" animBg="1"/>
      <p:bldP spid="72" grpId="0" animBg="1"/>
      <p:bldP spid="73" grpId="0" animBg="1"/>
      <p:bldP spid="74" grpId="0" animBg="1"/>
      <p:bldP spid="75" grpId="0" animBg="1"/>
      <p:bldP spid="77" grpId="0" build="p">
        <p:tmplLst>
          <p:tmpl lvl="1">
            <p:tnLst>
              <p:par>
                <p:cTn presetID="2" presetClass="entr" presetSubtype="8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7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7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78" grpId="0" build="p">
        <p:tmplLst>
          <p:tmpl lvl="1">
            <p:tnLst>
              <p:par>
                <p:cTn presetID="2" presetClass="entr" presetSubtype="8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7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7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82" grpId="0" animBg="1"/>
      <p:bldP spid="83" grpId="0" animBg="1"/>
      <p:bldP spid="84" grpId="0" animBg="1"/>
      <p:bldP spid="85" grpId="0" animBg="1"/>
      <p:bldP spid="86" grpId="0"/>
      <p:bldP spid="87" grpId="0"/>
      <p:bldP spid="88" grpId="0"/>
      <p:bldP spid="89" grpId="0"/>
      <p:bldP spid="90" grpId="0"/>
      <p:bldP spid="99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9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9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00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0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0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01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0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0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02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0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0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03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0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03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8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 Imag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" name="平行四辺形 40"/>
          <p:cNvSpPr/>
          <p:nvPr userDrawn="1"/>
        </p:nvSpPr>
        <p:spPr>
          <a:xfrm flipH="1">
            <a:off x="5569508" y="4810212"/>
            <a:ext cx="10992880" cy="1528805"/>
          </a:xfrm>
          <a:prstGeom prst="parallelogram">
            <a:avLst>
              <a:gd name="adj" fmla="val 51895"/>
            </a:avLst>
          </a:prstGeom>
          <a:solidFill>
            <a:schemeClr val="bg1">
              <a:lumMod val="95000"/>
            </a:schemeClr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/>
          </a:p>
        </p:txBody>
      </p:sp>
      <p:sp>
        <p:nvSpPr>
          <p:cNvPr id="40" name="平行四辺形 39"/>
          <p:cNvSpPr/>
          <p:nvPr userDrawn="1"/>
        </p:nvSpPr>
        <p:spPr>
          <a:xfrm flipH="1">
            <a:off x="4527421" y="2791941"/>
            <a:ext cx="10992880" cy="1545282"/>
          </a:xfrm>
          <a:prstGeom prst="parallelogram">
            <a:avLst>
              <a:gd name="adj" fmla="val 51895"/>
            </a:avLst>
          </a:prstGeom>
          <a:solidFill>
            <a:schemeClr val="bg1">
              <a:lumMod val="95000"/>
            </a:schemeClr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/>
          </a:p>
        </p:txBody>
      </p:sp>
      <p:sp>
        <p:nvSpPr>
          <p:cNvPr id="39" name="平行四辺形 38"/>
          <p:cNvSpPr/>
          <p:nvPr userDrawn="1"/>
        </p:nvSpPr>
        <p:spPr>
          <a:xfrm flipH="1">
            <a:off x="3460621" y="786028"/>
            <a:ext cx="10992880" cy="1549400"/>
          </a:xfrm>
          <a:prstGeom prst="parallelogram">
            <a:avLst>
              <a:gd name="adj" fmla="val 51895"/>
            </a:avLst>
          </a:prstGeom>
          <a:solidFill>
            <a:schemeClr val="bg1">
              <a:lumMod val="95000"/>
            </a:schemeClr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/>
          </a:p>
        </p:txBody>
      </p:sp>
      <p:sp>
        <p:nvSpPr>
          <p:cNvPr id="34" name="平行四辺形 33"/>
          <p:cNvSpPr/>
          <p:nvPr userDrawn="1"/>
        </p:nvSpPr>
        <p:spPr>
          <a:xfrm flipH="1">
            <a:off x="2806700" y="0"/>
            <a:ext cx="4330700" cy="7645400"/>
          </a:xfrm>
          <a:prstGeom prst="parallelogram">
            <a:avLst>
              <a:gd name="adj" fmla="val 92507"/>
            </a:avLst>
          </a:prstGeom>
          <a:solidFill>
            <a:schemeClr val="accent1"/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/>
          </a:p>
        </p:txBody>
      </p:sp>
      <p:sp>
        <p:nvSpPr>
          <p:cNvPr id="22" name="図プレースホルダー 21"/>
          <p:cNvSpPr>
            <a:spLocks noGrp="1"/>
          </p:cNvSpPr>
          <p:nvPr>
            <p:ph type="pic" sz="quarter" idx="12" hasCustomPrompt="1"/>
          </p:nvPr>
        </p:nvSpPr>
        <p:spPr>
          <a:xfrm>
            <a:off x="791263" y="659441"/>
            <a:ext cx="3489313" cy="1530170"/>
          </a:xfrm>
          <a:custGeom>
            <a:avLst/>
            <a:gdLst/>
            <a:ahLst/>
            <a:cxnLst/>
            <a:rect l="l" t="t" r="r" b="b"/>
            <a:pathLst>
              <a:path w="3489313" h="1530170">
                <a:moveTo>
                  <a:pt x="0" y="0"/>
                </a:moveTo>
                <a:lnTo>
                  <a:pt x="2685530" y="0"/>
                </a:lnTo>
                <a:lnTo>
                  <a:pt x="3489313" y="1530170"/>
                </a:lnTo>
                <a:lnTo>
                  <a:pt x="803783" y="1530170"/>
                </a:lnTo>
                <a:close/>
              </a:path>
            </a:pathLst>
          </a:custGeom>
        </p:spPr>
        <p:txBody>
          <a:bodyPr/>
          <a:lstStyle>
            <a:lvl1pPr>
              <a:defRPr baseline="0"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/>
          </a:p>
        </p:txBody>
      </p: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 smtClean="0"/>
              <a:t>The Power of PowerPoint | thepopp.com</a:t>
            </a:r>
            <a:endParaRPr lang="en-US" dirty="0"/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87164BF-D67A-46C0-81D2-5BAF67C00C80}" type="slidenum">
              <a:rPr lang="en-US" smtClean="0"/>
              <a:pPr/>
              <a:t>‹#›</a:t>
            </a:fld>
            <a:endParaRPr lang="en-US" dirty="0"/>
          </a:p>
        </p:txBody>
      </p:sp>
      <p:cxnSp>
        <p:nvCxnSpPr>
          <p:cNvPr id="9" name="直線コネクタ 8"/>
          <p:cNvCxnSpPr/>
          <p:nvPr userDrawn="1"/>
        </p:nvCxnSpPr>
        <p:spPr>
          <a:xfrm flipH="1">
            <a:off x="7129650" y="7631705"/>
            <a:ext cx="11156763" cy="0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" name="図プレースホルダー 21"/>
          <p:cNvSpPr>
            <a:spLocks noGrp="1"/>
          </p:cNvSpPr>
          <p:nvPr>
            <p:ph type="pic" sz="quarter" idx="13" hasCustomPrompt="1"/>
          </p:nvPr>
        </p:nvSpPr>
        <p:spPr>
          <a:xfrm>
            <a:off x="1827501" y="2662163"/>
            <a:ext cx="3489313" cy="1530170"/>
          </a:xfrm>
          <a:custGeom>
            <a:avLst/>
            <a:gdLst/>
            <a:ahLst/>
            <a:cxnLst/>
            <a:rect l="l" t="t" r="r" b="b"/>
            <a:pathLst>
              <a:path w="3489313" h="1530170">
                <a:moveTo>
                  <a:pt x="0" y="0"/>
                </a:moveTo>
                <a:lnTo>
                  <a:pt x="2685530" y="0"/>
                </a:lnTo>
                <a:lnTo>
                  <a:pt x="3489313" y="1530170"/>
                </a:lnTo>
                <a:lnTo>
                  <a:pt x="803783" y="1530170"/>
                </a:lnTo>
                <a:close/>
              </a:path>
            </a:pathLst>
          </a:custGeom>
        </p:spPr>
        <p:txBody>
          <a:bodyPr/>
          <a:lstStyle>
            <a:lvl1pPr>
              <a:defRPr baseline="0"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/>
          </a:p>
        </p:txBody>
      </p:sp>
      <p:sp>
        <p:nvSpPr>
          <p:cNvPr id="24" name="図プレースホルダー 21"/>
          <p:cNvSpPr>
            <a:spLocks noGrp="1"/>
          </p:cNvSpPr>
          <p:nvPr>
            <p:ph type="pic" sz="quarter" idx="14" hasCustomPrompt="1"/>
          </p:nvPr>
        </p:nvSpPr>
        <p:spPr>
          <a:xfrm>
            <a:off x="2883835" y="4664886"/>
            <a:ext cx="3489313" cy="1530170"/>
          </a:xfrm>
          <a:custGeom>
            <a:avLst/>
            <a:gdLst/>
            <a:ahLst/>
            <a:cxnLst/>
            <a:rect l="l" t="t" r="r" b="b"/>
            <a:pathLst>
              <a:path w="3489313" h="1530170">
                <a:moveTo>
                  <a:pt x="0" y="0"/>
                </a:moveTo>
                <a:lnTo>
                  <a:pt x="2685530" y="0"/>
                </a:lnTo>
                <a:lnTo>
                  <a:pt x="3489313" y="1530170"/>
                </a:lnTo>
                <a:lnTo>
                  <a:pt x="803783" y="1530170"/>
                </a:lnTo>
                <a:close/>
              </a:path>
            </a:pathLst>
          </a:custGeom>
        </p:spPr>
        <p:txBody>
          <a:bodyPr/>
          <a:lstStyle>
            <a:lvl1pPr>
              <a:defRPr baseline="0"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/>
          </a:p>
        </p:txBody>
      </p:sp>
      <p:sp>
        <p:nvSpPr>
          <p:cNvPr id="27" name="テキスト プレースホルダー 11"/>
          <p:cNvSpPr>
            <a:spLocks noGrp="1"/>
          </p:cNvSpPr>
          <p:nvPr>
            <p:ph type="body" sz="quarter" idx="15" hasCustomPrompt="1"/>
          </p:nvPr>
        </p:nvSpPr>
        <p:spPr>
          <a:xfrm>
            <a:off x="7252996" y="6535716"/>
            <a:ext cx="10081120" cy="1088019"/>
          </a:xfrm>
        </p:spPr>
        <p:txBody>
          <a:bodyPr anchor="b">
            <a:noAutofit/>
          </a:bodyPr>
          <a:lstStyle>
            <a:lvl1pPr algn="l">
              <a:lnSpc>
                <a:spcPct val="100000"/>
              </a:lnSpc>
              <a:spcBef>
                <a:spcPts val="0"/>
              </a:spcBef>
              <a:defRPr sz="5400" spc="600" baseline="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8" name="テキスト プレースホルダー 11"/>
          <p:cNvSpPr>
            <a:spLocks noGrp="1"/>
          </p:cNvSpPr>
          <p:nvPr>
            <p:ph type="body" sz="quarter" idx="16" hasCustomPrompt="1"/>
          </p:nvPr>
        </p:nvSpPr>
        <p:spPr>
          <a:xfrm>
            <a:off x="7252996" y="7761288"/>
            <a:ext cx="10081120" cy="1519734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spcBef>
                <a:spcPts val="0"/>
              </a:spcBef>
              <a:defRPr sz="24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</a:p>
          <a:p>
            <a:pPr lvl="0"/>
            <a:endParaRPr lang="en-US" altLang="ja-JP" dirty="0" smtClean="0"/>
          </a:p>
        </p:txBody>
      </p:sp>
      <p:sp>
        <p:nvSpPr>
          <p:cNvPr id="31" name="テキスト プレースホルダー 11"/>
          <p:cNvSpPr>
            <a:spLocks noGrp="1"/>
          </p:cNvSpPr>
          <p:nvPr>
            <p:ph type="body" sz="quarter" idx="32" hasCustomPrompt="1"/>
          </p:nvPr>
        </p:nvSpPr>
        <p:spPr>
          <a:xfrm>
            <a:off x="4233238" y="872448"/>
            <a:ext cx="9254338" cy="1395154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spcBef>
                <a:spcPts val="0"/>
              </a:spcBef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</a:p>
        </p:txBody>
      </p:sp>
      <p:sp>
        <p:nvSpPr>
          <p:cNvPr id="32" name="テキスト プレースホルダー 11"/>
          <p:cNvSpPr>
            <a:spLocks noGrp="1"/>
          </p:cNvSpPr>
          <p:nvPr>
            <p:ph type="body" sz="quarter" idx="33" hasCustomPrompt="1"/>
          </p:nvPr>
        </p:nvSpPr>
        <p:spPr>
          <a:xfrm>
            <a:off x="5285045" y="2852669"/>
            <a:ext cx="9254338" cy="1395154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spcBef>
                <a:spcPts val="0"/>
              </a:spcBef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</a:p>
        </p:txBody>
      </p:sp>
      <p:sp>
        <p:nvSpPr>
          <p:cNvPr id="33" name="テキスト プレースホルダー 11"/>
          <p:cNvSpPr>
            <a:spLocks noGrp="1"/>
          </p:cNvSpPr>
          <p:nvPr>
            <p:ph type="body" sz="quarter" idx="34" hasCustomPrompt="1"/>
          </p:nvPr>
        </p:nvSpPr>
        <p:spPr>
          <a:xfrm>
            <a:off x="6348473" y="4877894"/>
            <a:ext cx="9254338" cy="1395154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spcBef>
                <a:spcPts val="0"/>
              </a:spcBef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</a:p>
        </p:txBody>
      </p:sp>
    </p:spTree>
    <p:extLst>
      <p:ext uri="{BB962C8B-B14F-4D97-AF65-F5344CB8AC3E}">
        <p14:creationId xmlns:p14="http://schemas.microsoft.com/office/powerpoint/2010/main" val="144324320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8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10" presetClass="entr" presetSubtype="0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2250"/>
                            </p:stCondLst>
                            <p:childTnLst>
                              <p:par>
                                <p:cTn id="24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6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9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2750"/>
                            </p:stCondLst>
                            <p:childTnLst>
                              <p:par>
                                <p:cTn id="31" presetID="10" presetClass="entr" presetSubtype="0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3500"/>
                            </p:stCondLst>
                            <p:childTnLst>
                              <p:par>
                                <p:cTn id="3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7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0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4000"/>
                            </p:stCondLst>
                            <p:childTnLst>
                              <p:par>
                                <p:cTn id="42" presetID="2" presetClass="entr" presetSubtype="2" decel="100000" fill="hold" grpId="0" nodeType="afterEffect">
                                  <p:stCondLst>
                                    <p:cond delay="25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6" presetID="22" presetClass="entr" presetSubtype="8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8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2" presetClass="entr" presetSubtype="2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1" grpId="0" animBg="1"/>
      <p:bldP spid="40" grpId="0" animBg="1"/>
      <p:bldP spid="39" grpId="0" animBg="1"/>
      <p:bldP spid="34" grpId="0" animBg="1"/>
      <p:bldP spid="22" grpId="0"/>
      <p:bldP spid="23" grpId="0"/>
      <p:bldP spid="24" grpId="0"/>
      <p:bldP spid="27" grpId="0">
        <p:tmplLst>
          <p:tmpl>
            <p:tnLst>
              <p:par>
                <p:cTn presetID="2" presetClass="entr" presetSubtype="2" decel="100000" fill="hold" nodeType="afterEffect">
                  <p:stCondLst>
                    <p:cond delay="250"/>
                  </p:stCondLst>
                  <p:iterate type="wd">
                    <p:tmPct val="10000"/>
                  </p:iterate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8" grpId="0">
        <p:tmplLst>
          <p:tmpl>
            <p:tnLst>
              <p:par>
                <p:cTn presetID="2" presetClass="entr" presetSubtype="2" decel="10000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1" grpId="0">
        <p:tmplLst>
          <p:tmpl>
            <p:tnLst>
              <p:par>
                <p:cTn presetID="22" presetClass="entr" presetSubtype="8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3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2" grpId="0">
        <p:tmplLst>
          <p:tmpl>
            <p:tnLst>
              <p:par>
                <p:cTn presetID="22" presetClass="entr" presetSubtype="8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3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3" grpId="0">
        <p:tmplLst>
          <p:tmpl>
            <p:tnLst>
              <p:par>
                <p:cTn presetID="22" presetClass="entr" presetSubtype="8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33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8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obile 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25" name="直線コネクタ 24"/>
          <p:cNvCxnSpPr/>
          <p:nvPr userDrawn="1"/>
        </p:nvCxnSpPr>
        <p:spPr>
          <a:xfrm flipH="1">
            <a:off x="0" y="2414064"/>
            <a:ext cx="18286413" cy="0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 smtClean="0"/>
              <a:t>The Power of PowerPoint | thepopp.com</a:t>
            </a:r>
            <a:endParaRPr lang="en-US" dirty="0"/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87164BF-D67A-46C0-81D2-5BAF67C00C80}" type="slidenum">
              <a:rPr lang="en-US" smtClean="0"/>
              <a:pPr/>
              <a:t>‹#›</a:t>
            </a:fld>
            <a:endParaRPr lang="en-US" dirty="0"/>
          </a:p>
        </p:txBody>
      </p:sp>
      <p:pic>
        <p:nvPicPr>
          <p:cNvPr id="22" name="図 21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01348" y="951470"/>
            <a:ext cx="3894306" cy="7956932"/>
          </a:xfrm>
          <a:prstGeom prst="rect">
            <a:avLst/>
          </a:prstGeom>
        </p:spPr>
      </p:pic>
      <p:sp>
        <p:nvSpPr>
          <p:cNvPr id="24" name="図プレースホルダー 23"/>
          <p:cNvSpPr>
            <a:spLocks noGrp="1"/>
          </p:cNvSpPr>
          <p:nvPr>
            <p:ph type="pic" sz="quarter" idx="12" hasCustomPrompt="1"/>
          </p:nvPr>
        </p:nvSpPr>
        <p:spPr>
          <a:xfrm>
            <a:off x="2280575" y="1976438"/>
            <a:ext cx="3335852" cy="5956300"/>
          </a:xfrm>
        </p:spPr>
        <p:txBody>
          <a:bodyPr/>
          <a:lstStyle>
            <a:lvl1pPr>
              <a:defRPr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/>
          </a:p>
        </p:txBody>
      </p:sp>
      <p:sp>
        <p:nvSpPr>
          <p:cNvPr id="26" name="テキスト プレースホルダー 11"/>
          <p:cNvSpPr>
            <a:spLocks noGrp="1"/>
          </p:cNvSpPr>
          <p:nvPr>
            <p:ph type="body" sz="quarter" idx="15" hasCustomPrompt="1"/>
          </p:nvPr>
        </p:nvSpPr>
        <p:spPr>
          <a:xfrm>
            <a:off x="6142789" y="1318075"/>
            <a:ext cx="10081120" cy="1088019"/>
          </a:xfrm>
        </p:spPr>
        <p:txBody>
          <a:bodyPr anchor="b">
            <a:noAutofit/>
          </a:bodyPr>
          <a:lstStyle>
            <a:lvl1pPr algn="l">
              <a:lnSpc>
                <a:spcPct val="100000"/>
              </a:lnSpc>
              <a:spcBef>
                <a:spcPts val="0"/>
              </a:spcBef>
              <a:defRPr sz="5400" spc="600" baseline="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0" name="テキスト プレースホルダー 11"/>
          <p:cNvSpPr>
            <a:spLocks noGrp="1"/>
          </p:cNvSpPr>
          <p:nvPr>
            <p:ph type="body" sz="quarter" idx="17" hasCustomPrompt="1"/>
          </p:nvPr>
        </p:nvSpPr>
        <p:spPr>
          <a:xfrm>
            <a:off x="6787588" y="2693958"/>
            <a:ext cx="9541060" cy="773203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32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3" name="テキスト プレースホルダー 11"/>
          <p:cNvSpPr>
            <a:spLocks noGrp="1"/>
          </p:cNvSpPr>
          <p:nvPr>
            <p:ph type="body" sz="quarter" idx="19" hasCustomPrompt="1"/>
          </p:nvPr>
        </p:nvSpPr>
        <p:spPr>
          <a:xfrm>
            <a:off x="6787588" y="4687566"/>
            <a:ext cx="9541060" cy="773203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32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6" name="テキスト プレースホルダー 11"/>
          <p:cNvSpPr>
            <a:spLocks noGrp="1"/>
          </p:cNvSpPr>
          <p:nvPr>
            <p:ph type="body" sz="quarter" idx="21" hasCustomPrompt="1"/>
          </p:nvPr>
        </p:nvSpPr>
        <p:spPr>
          <a:xfrm>
            <a:off x="6787588" y="6724310"/>
            <a:ext cx="9541060" cy="773203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32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13806171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22" presetClass="entr" presetSubtype="2" fill="hold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4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250"/>
                            </p:stCondLst>
                            <p:childTnLst>
                              <p:par>
                                <p:cTn id="16" presetID="2" presetClass="entr" presetSubtype="2" decel="100000" fill="hold" grpId="0" nodeType="after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2" presetClass="entr" presetSubtype="2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4" presetID="2" presetClass="entr" presetSubtype="2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8" presetID="2" presetClass="entr" presetSubtype="2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" grpId="0"/>
      <p:bldP spid="26" grpId="0">
        <p:tmplLst>
          <p:tmpl>
            <p:tnLst>
              <p:par>
                <p:cTn presetID="2" presetClass="entr" presetSubtype="2" decel="100000" fill="hold" nodeType="afterEffect">
                  <p:stCondLst>
                    <p:cond delay="0"/>
                  </p:stCondLst>
                  <p:iterate type="wd">
                    <p:tmPct val="10000"/>
                  </p:iterate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0" grpId="0">
        <p:tmplLst>
          <p:tmpl>
            <p:tnLst>
              <p:par>
                <p:cTn presetID="2" presetClass="entr" presetSubtype="2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3" grpId="0">
        <p:tmplLst>
          <p:tmpl>
            <p:tnLst>
              <p:par>
                <p:cTn presetID="2" presetClass="entr" presetSubtype="2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6" grpId="0">
        <p:tmplLst>
          <p:tmpl>
            <p:tnLst>
              <p:par>
                <p:cTn presetID="2" presetClass="entr" presetSubtype="2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8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obile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正方形/長方形 1"/>
          <p:cNvSpPr/>
          <p:nvPr userDrawn="1"/>
        </p:nvSpPr>
        <p:spPr>
          <a:xfrm>
            <a:off x="0" y="5323520"/>
            <a:ext cx="18286413" cy="13501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/>
          </a:p>
        </p:txBody>
      </p: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 smtClean="0"/>
              <a:t>The Power of PowerPoint | thepopp.com</a:t>
            </a:r>
            <a:endParaRPr lang="en-US" dirty="0"/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87164BF-D67A-46C0-81D2-5BAF67C00C80}" type="slidenum">
              <a:rPr lang="en-US" smtClean="0"/>
              <a:pPr/>
              <a:t>‹#›</a:t>
            </a:fld>
            <a:endParaRPr lang="en-US" dirty="0"/>
          </a:p>
        </p:txBody>
      </p:sp>
      <p:pic>
        <p:nvPicPr>
          <p:cNvPr id="22" name="図 21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01348" y="951470"/>
            <a:ext cx="3894306" cy="7956932"/>
          </a:xfrm>
          <a:prstGeom prst="rect">
            <a:avLst/>
          </a:prstGeom>
        </p:spPr>
      </p:pic>
      <p:sp>
        <p:nvSpPr>
          <p:cNvPr id="24" name="図プレースホルダー 23"/>
          <p:cNvSpPr>
            <a:spLocks noGrp="1"/>
          </p:cNvSpPr>
          <p:nvPr>
            <p:ph type="pic" sz="quarter" idx="12" hasCustomPrompt="1"/>
          </p:nvPr>
        </p:nvSpPr>
        <p:spPr>
          <a:xfrm>
            <a:off x="2280575" y="1976438"/>
            <a:ext cx="3335852" cy="5956300"/>
          </a:xfrm>
        </p:spPr>
        <p:txBody>
          <a:bodyPr/>
          <a:lstStyle>
            <a:lvl1pPr>
              <a:defRPr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/>
          </a:p>
        </p:txBody>
      </p:sp>
      <p:sp>
        <p:nvSpPr>
          <p:cNvPr id="26" name="テキスト プレースホルダー 11"/>
          <p:cNvSpPr>
            <a:spLocks noGrp="1"/>
          </p:cNvSpPr>
          <p:nvPr>
            <p:ph type="body" sz="quarter" idx="15" hasCustomPrompt="1"/>
          </p:nvPr>
        </p:nvSpPr>
        <p:spPr>
          <a:xfrm>
            <a:off x="6142789" y="5413530"/>
            <a:ext cx="10081120" cy="1088019"/>
          </a:xfrm>
        </p:spPr>
        <p:txBody>
          <a:bodyPr anchor="b">
            <a:noAutofit/>
          </a:bodyPr>
          <a:lstStyle>
            <a:lvl1pPr algn="l">
              <a:lnSpc>
                <a:spcPct val="100000"/>
              </a:lnSpc>
              <a:spcBef>
                <a:spcPts val="0"/>
              </a:spcBef>
              <a:defRPr sz="5400" spc="600" baseline="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8" name="テキスト プレースホルダー 11"/>
          <p:cNvSpPr>
            <a:spLocks noGrp="1"/>
          </p:cNvSpPr>
          <p:nvPr>
            <p:ph type="body" sz="quarter" idx="20" hasCustomPrompt="1"/>
          </p:nvPr>
        </p:nvSpPr>
        <p:spPr>
          <a:xfrm>
            <a:off x="6172876" y="6763679"/>
            <a:ext cx="10891210" cy="2025225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4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70285443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4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2" presetClass="entr" presetSubtype="2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2" presetClass="entr" presetSubtype="2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24" grpId="0"/>
      <p:bldP spid="26" grpId="0">
        <p:tmplLst>
          <p:tmpl>
            <p:tnLst>
              <p:par>
                <p:cTn presetID="2" presetClass="entr" presetSubtype="2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8" grpId="0">
        <p:tmplLst>
          <p:tmpl>
            <p:tnLst>
              <p:par>
                <p:cTn presetID="2" presetClass="entr" presetSubtype="2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8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obile 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平行四辺形 10"/>
          <p:cNvSpPr/>
          <p:nvPr userDrawn="1"/>
        </p:nvSpPr>
        <p:spPr>
          <a:xfrm>
            <a:off x="511092" y="6268625"/>
            <a:ext cx="8685965" cy="1710190"/>
          </a:xfrm>
          <a:prstGeom prst="parallelogram">
            <a:avLst>
              <a:gd name="adj" fmla="val 33670"/>
            </a:avLst>
          </a:prstGeom>
          <a:solidFill>
            <a:schemeClr val="accent1">
              <a:lumMod val="20000"/>
              <a:lumOff val="80000"/>
            </a:schemeClr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/>
          </a:p>
        </p:txBody>
      </p:sp>
      <p:sp>
        <p:nvSpPr>
          <p:cNvPr id="31" name="平行四辺形 30"/>
          <p:cNvSpPr/>
          <p:nvPr userDrawn="1"/>
        </p:nvSpPr>
        <p:spPr>
          <a:xfrm>
            <a:off x="293200" y="6268625"/>
            <a:ext cx="859609" cy="1710189"/>
          </a:xfrm>
          <a:prstGeom prst="parallelogram">
            <a:avLst>
              <a:gd name="adj" fmla="val 67641"/>
            </a:avLst>
          </a:prstGeom>
          <a:solidFill>
            <a:schemeClr val="accent1"/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/>
          </a:p>
        </p:txBody>
      </p:sp>
      <p:sp>
        <p:nvSpPr>
          <p:cNvPr id="5" name="平行四辺形 4"/>
          <p:cNvSpPr/>
          <p:nvPr userDrawn="1"/>
        </p:nvSpPr>
        <p:spPr>
          <a:xfrm>
            <a:off x="1906247" y="2083160"/>
            <a:ext cx="6660739" cy="1710190"/>
          </a:xfrm>
          <a:prstGeom prst="parallelogram">
            <a:avLst>
              <a:gd name="adj" fmla="val 33670"/>
            </a:avLst>
          </a:prstGeom>
          <a:solidFill>
            <a:schemeClr val="accent1">
              <a:lumMod val="20000"/>
              <a:lumOff val="80000"/>
            </a:schemeClr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/>
          </a:p>
        </p:txBody>
      </p:sp>
      <p:sp>
        <p:nvSpPr>
          <p:cNvPr id="30" name="平行四辺形 29"/>
          <p:cNvSpPr/>
          <p:nvPr userDrawn="1"/>
        </p:nvSpPr>
        <p:spPr>
          <a:xfrm>
            <a:off x="1696178" y="2083160"/>
            <a:ext cx="859609" cy="1710189"/>
          </a:xfrm>
          <a:prstGeom prst="parallelogram">
            <a:avLst>
              <a:gd name="adj" fmla="val 67641"/>
            </a:avLst>
          </a:prstGeom>
          <a:solidFill>
            <a:schemeClr val="accent1"/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/>
          </a:p>
        </p:txBody>
      </p:sp>
      <p:sp>
        <p:nvSpPr>
          <p:cNvPr id="10" name="平行四辺形 9"/>
          <p:cNvSpPr/>
          <p:nvPr userDrawn="1"/>
        </p:nvSpPr>
        <p:spPr>
          <a:xfrm>
            <a:off x="1186167" y="4175893"/>
            <a:ext cx="7650850" cy="1710190"/>
          </a:xfrm>
          <a:prstGeom prst="parallelogram">
            <a:avLst>
              <a:gd name="adj" fmla="val 33670"/>
            </a:avLst>
          </a:prstGeom>
          <a:solidFill>
            <a:schemeClr val="accent1">
              <a:lumMod val="20000"/>
              <a:lumOff val="80000"/>
            </a:schemeClr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/>
          </a:p>
        </p:txBody>
      </p:sp>
      <p:sp>
        <p:nvSpPr>
          <p:cNvPr id="8" name="平行四辺形 7"/>
          <p:cNvSpPr/>
          <p:nvPr userDrawn="1"/>
        </p:nvSpPr>
        <p:spPr>
          <a:xfrm>
            <a:off x="976098" y="4175892"/>
            <a:ext cx="859609" cy="1710189"/>
          </a:xfrm>
          <a:prstGeom prst="parallelogram">
            <a:avLst>
              <a:gd name="adj" fmla="val 67641"/>
            </a:avLst>
          </a:prstGeom>
          <a:solidFill>
            <a:schemeClr val="accent1"/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/>
          </a:p>
        </p:txBody>
      </p:sp>
      <p:cxnSp>
        <p:nvCxnSpPr>
          <p:cNvPr id="12" name="直線コネクタ 11"/>
          <p:cNvCxnSpPr/>
          <p:nvPr userDrawn="1"/>
        </p:nvCxnSpPr>
        <p:spPr>
          <a:xfrm flipH="1">
            <a:off x="9006996" y="4773424"/>
            <a:ext cx="9279417" cy="0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 smtClean="0"/>
              <a:t>The Power of PowerPoint | thepopp.com</a:t>
            </a:r>
            <a:endParaRPr lang="en-US" dirty="0"/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87164BF-D67A-46C0-81D2-5BAF67C00C80}" type="slidenum">
              <a:rPr lang="en-US" smtClean="0"/>
              <a:pPr/>
              <a:t>‹#›</a:t>
            </a:fld>
            <a:endParaRPr lang="en-US" dirty="0"/>
          </a:p>
        </p:txBody>
      </p:sp>
      <p:pic>
        <p:nvPicPr>
          <p:cNvPr id="22" name="図 21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184115" y="951470"/>
            <a:ext cx="3894306" cy="7956932"/>
          </a:xfrm>
          <a:prstGeom prst="rect">
            <a:avLst/>
          </a:prstGeom>
        </p:spPr>
      </p:pic>
      <p:sp>
        <p:nvSpPr>
          <p:cNvPr id="24" name="図プレースホルダー 23"/>
          <p:cNvSpPr>
            <a:spLocks noGrp="1"/>
          </p:cNvSpPr>
          <p:nvPr>
            <p:ph type="pic" sz="quarter" idx="12" hasCustomPrompt="1"/>
          </p:nvPr>
        </p:nvSpPr>
        <p:spPr>
          <a:xfrm>
            <a:off x="7463342" y="1976438"/>
            <a:ext cx="3335852" cy="5956300"/>
          </a:xfrm>
        </p:spPr>
        <p:txBody>
          <a:bodyPr/>
          <a:lstStyle>
            <a:lvl1pPr>
              <a:defRPr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/>
          </a:p>
        </p:txBody>
      </p:sp>
      <p:sp>
        <p:nvSpPr>
          <p:cNvPr id="13" name="テキスト プレースホルダー 11"/>
          <p:cNvSpPr>
            <a:spLocks noGrp="1"/>
          </p:cNvSpPr>
          <p:nvPr>
            <p:ph type="body" sz="quarter" idx="15" hasCustomPrompt="1"/>
          </p:nvPr>
        </p:nvSpPr>
        <p:spPr>
          <a:xfrm>
            <a:off x="11258441" y="2038155"/>
            <a:ext cx="6750750" cy="2727300"/>
          </a:xfrm>
        </p:spPr>
        <p:txBody>
          <a:bodyPr anchor="b">
            <a:noAutofit/>
          </a:bodyPr>
          <a:lstStyle>
            <a:lvl1pPr algn="l">
              <a:lnSpc>
                <a:spcPct val="100000"/>
              </a:lnSpc>
              <a:spcBef>
                <a:spcPts val="0"/>
              </a:spcBef>
              <a:defRPr sz="5400" spc="600" baseline="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5" name="テキスト プレースホルダー 11"/>
          <p:cNvSpPr>
            <a:spLocks noGrp="1"/>
          </p:cNvSpPr>
          <p:nvPr>
            <p:ph type="body" sz="quarter" idx="16" hasCustomPrompt="1"/>
          </p:nvPr>
        </p:nvSpPr>
        <p:spPr>
          <a:xfrm>
            <a:off x="11258440" y="4929936"/>
            <a:ext cx="6480721" cy="3498929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spcBef>
                <a:spcPts val="0"/>
              </a:spcBef>
              <a:defRPr sz="24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</a:p>
          <a:p>
            <a:pPr lvl="0"/>
            <a:endParaRPr lang="en-US" altLang="ja-JP" dirty="0" smtClean="0"/>
          </a:p>
        </p:txBody>
      </p:sp>
      <p:sp>
        <p:nvSpPr>
          <p:cNvPr id="16" name="テキスト プレースホルダー 11"/>
          <p:cNvSpPr>
            <a:spLocks noGrp="1"/>
          </p:cNvSpPr>
          <p:nvPr>
            <p:ph type="body" sz="quarter" idx="17" hasCustomPrompt="1"/>
          </p:nvPr>
        </p:nvSpPr>
        <p:spPr>
          <a:xfrm>
            <a:off x="2543098" y="2263180"/>
            <a:ext cx="4583730" cy="1377130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spcBef>
                <a:spcPts val="0"/>
              </a:spcBef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</a:p>
        </p:txBody>
      </p:sp>
      <p:sp>
        <p:nvSpPr>
          <p:cNvPr id="17" name="テキスト プレースホルダー 11"/>
          <p:cNvSpPr>
            <a:spLocks noGrp="1"/>
          </p:cNvSpPr>
          <p:nvPr>
            <p:ph type="body" sz="quarter" idx="18" hasCustomPrompt="1"/>
          </p:nvPr>
        </p:nvSpPr>
        <p:spPr>
          <a:xfrm>
            <a:off x="1906247" y="4342423"/>
            <a:ext cx="5239692" cy="1377130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spcBef>
                <a:spcPts val="0"/>
              </a:spcBef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</a:p>
          <a:p>
            <a:pPr lvl="0"/>
            <a:endParaRPr lang="en-US" altLang="ja-JP" dirty="0" smtClean="0"/>
          </a:p>
        </p:txBody>
      </p:sp>
      <p:sp>
        <p:nvSpPr>
          <p:cNvPr id="19" name="テキスト プレースホルダー 11"/>
          <p:cNvSpPr>
            <a:spLocks noGrp="1"/>
          </p:cNvSpPr>
          <p:nvPr>
            <p:ph type="body" sz="quarter" idx="19" hasCustomPrompt="1"/>
          </p:nvPr>
        </p:nvSpPr>
        <p:spPr>
          <a:xfrm>
            <a:off x="1276177" y="6435155"/>
            <a:ext cx="5869762" cy="1377130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spcBef>
                <a:spcPts val="0"/>
              </a:spcBef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</a:p>
          <a:p>
            <a:pPr lvl="0"/>
            <a:endParaRPr lang="en-US" altLang="ja-JP" dirty="0" smtClean="0"/>
          </a:p>
        </p:txBody>
      </p:sp>
      <p:sp>
        <p:nvSpPr>
          <p:cNvPr id="20" name="涙形 19"/>
          <p:cNvSpPr/>
          <p:nvPr userDrawn="1"/>
        </p:nvSpPr>
        <p:spPr>
          <a:xfrm rot="5400000">
            <a:off x="1752351" y="1322658"/>
            <a:ext cx="848875" cy="848875"/>
          </a:xfrm>
          <a:prstGeom prst="teardrop">
            <a:avLst/>
          </a:prstGeom>
          <a:solidFill>
            <a:schemeClr val="accent1">
              <a:lumMod val="20000"/>
              <a:lumOff val="80000"/>
            </a:schemeClr>
          </a:solidFill>
          <a:ln w="76200" cmpd="sng">
            <a:solidFill>
              <a:schemeClr val="accent1">
                <a:lumMod val="40000"/>
                <a:lumOff val="60000"/>
              </a:schemeClr>
            </a:solidFill>
            <a:beve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" name="テキスト ボックス 20"/>
          <p:cNvSpPr txBox="1"/>
          <p:nvPr userDrawn="1"/>
        </p:nvSpPr>
        <p:spPr>
          <a:xfrm>
            <a:off x="1970642" y="1466965"/>
            <a:ext cx="412292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kumimoji="1" lang="en-US" altLang="ja-JP" dirty="0" smtClean="0">
                <a:solidFill>
                  <a:schemeClr val="accent1"/>
                </a:solidFill>
              </a:rPr>
              <a:t>1</a:t>
            </a:r>
            <a:endParaRPr kumimoji="1" lang="ja-JP" altLang="en-US" dirty="0">
              <a:solidFill>
                <a:schemeClr val="accent1"/>
              </a:solidFill>
            </a:endParaRPr>
          </a:p>
        </p:txBody>
      </p:sp>
      <p:sp>
        <p:nvSpPr>
          <p:cNvPr id="23" name="涙形 22"/>
          <p:cNvSpPr/>
          <p:nvPr userDrawn="1"/>
        </p:nvSpPr>
        <p:spPr>
          <a:xfrm rot="5400000">
            <a:off x="1057372" y="3368912"/>
            <a:ext cx="848875" cy="848875"/>
          </a:xfrm>
          <a:prstGeom prst="teardrop">
            <a:avLst/>
          </a:prstGeom>
          <a:solidFill>
            <a:schemeClr val="accent1">
              <a:lumMod val="20000"/>
              <a:lumOff val="80000"/>
            </a:schemeClr>
          </a:solidFill>
          <a:ln w="76200" cmpd="sng">
            <a:solidFill>
              <a:schemeClr val="accent1">
                <a:lumMod val="40000"/>
                <a:lumOff val="60000"/>
              </a:schemeClr>
            </a:solidFill>
            <a:beve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" name="テキスト ボックス 24"/>
          <p:cNvSpPr txBox="1"/>
          <p:nvPr userDrawn="1"/>
        </p:nvSpPr>
        <p:spPr>
          <a:xfrm>
            <a:off x="1275663" y="3513219"/>
            <a:ext cx="412292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kumimoji="1" lang="en-US" altLang="ja-JP" dirty="0" smtClean="0">
                <a:solidFill>
                  <a:schemeClr val="accent1"/>
                </a:solidFill>
              </a:rPr>
              <a:t>2</a:t>
            </a:r>
            <a:endParaRPr kumimoji="1" lang="ja-JP" altLang="en-US" dirty="0">
              <a:solidFill>
                <a:schemeClr val="accent1"/>
              </a:solidFill>
            </a:endParaRPr>
          </a:p>
        </p:txBody>
      </p:sp>
      <p:sp>
        <p:nvSpPr>
          <p:cNvPr id="27" name="涙形 26"/>
          <p:cNvSpPr/>
          <p:nvPr userDrawn="1"/>
        </p:nvSpPr>
        <p:spPr>
          <a:xfrm rot="5400000">
            <a:off x="382297" y="5461645"/>
            <a:ext cx="848875" cy="848875"/>
          </a:xfrm>
          <a:prstGeom prst="teardrop">
            <a:avLst/>
          </a:prstGeom>
          <a:solidFill>
            <a:schemeClr val="accent1">
              <a:lumMod val="20000"/>
              <a:lumOff val="80000"/>
            </a:schemeClr>
          </a:solidFill>
          <a:ln w="76200" cmpd="sng">
            <a:solidFill>
              <a:schemeClr val="accent1">
                <a:lumMod val="40000"/>
                <a:lumOff val="60000"/>
              </a:schemeClr>
            </a:solidFill>
            <a:beve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8" name="テキスト ボックス 27"/>
          <p:cNvSpPr txBox="1"/>
          <p:nvPr userDrawn="1"/>
        </p:nvSpPr>
        <p:spPr>
          <a:xfrm>
            <a:off x="600588" y="5605952"/>
            <a:ext cx="412292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kumimoji="1" lang="en-US" altLang="ja-JP" dirty="0" smtClean="0">
                <a:solidFill>
                  <a:schemeClr val="accent1"/>
                </a:solidFill>
              </a:rPr>
              <a:t>3</a:t>
            </a:r>
            <a:endParaRPr kumimoji="1" lang="ja-JP" altLang="en-US" dirty="0">
              <a:solidFill>
                <a:schemeClr val="accent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5829909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2" presetClass="entr" presetSubtype="2" decel="100000" fill="hold" grpId="0" nodeType="after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" presetID="2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8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050"/>
                            </p:stCondLst>
                            <p:childTnLst>
                              <p:par>
                                <p:cTn id="20" presetID="2" presetClass="entr" presetSubtype="2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550"/>
                            </p:stCondLst>
                            <p:childTnLst>
                              <p:par>
                                <p:cTn id="25" presetID="10" presetClass="entr" presetSubtype="0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22" presetClass="entr" presetSubtype="8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0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22" presetClass="entr" presetSubtype="8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3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2" presetClass="entr" presetSubtype="1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8" presetID="2" presetClass="entr" presetSubtype="1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2300"/>
                            </p:stCondLst>
                            <p:childTnLst>
                              <p:par>
                                <p:cTn id="43" presetID="10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22" presetClass="entr" presetSubtype="8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8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22" presetClass="entr" presetSubtype="8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1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2" presetClass="entr" presetSubtype="1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6" presetID="2" presetClass="entr" presetSubtype="1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3300"/>
                            </p:stCondLst>
                            <p:childTnLst>
                              <p:par>
                                <p:cTn id="61" presetID="10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" presetID="22" presetClass="entr" presetSubtype="8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6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22" presetClass="entr" presetSubtype="8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9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2" presetClass="entr" presetSubtype="1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2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3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4" presetID="2" presetClass="entr" presetSubtype="1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6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7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 animBg="1"/>
      <p:bldP spid="31" grpId="0" animBg="1"/>
      <p:bldP spid="5" grpId="0" animBg="1"/>
      <p:bldP spid="30" grpId="0" animBg="1"/>
      <p:bldP spid="10" grpId="0" animBg="1"/>
      <p:bldP spid="8" grpId="0" animBg="1"/>
      <p:bldP spid="24" grpId="0"/>
      <p:bldP spid="13" grpId="0">
        <p:tmplLst>
          <p:tmpl>
            <p:tnLst>
              <p:par>
                <p:cTn presetID="2" presetClass="entr" presetSubtype="2" decel="100000" fill="hold" nodeType="afterEffect">
                  <p:stCondLst>
                    <p:cond delay="0"/>
                  </p:stCondLst>
                  <p:iterate type="wd">
                    <p:tmPct val="10000"/>
                  </p:iterate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5" grpId="0"/>
      <p:bldP spid="16" grpId="0">
        <p:tmplLst>
          <p:tmpl>
            <p:tnLst>
              <p:par>
                <p:cTn presetID="22" presetClass="entr" presetSubtype="8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1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7" grpId="0">
        <p:tmplLst>
          <p:tmpl>
            <p:tnLst>
              <p:par>
                <p:cTn presetID="22" presetClass="entr" presetSubtype="8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1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9" grpId="0">
        <p:tmplLst>
          <p:tmpl>
            <p:tnLst>
              <p:par>
                <p:cTn presetID="22" presetClass="entr" presetSubtype="8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1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0" grpId="0" animBg="1"/>
      <p:bldP spid="21" grpId="0"/>
      <p:bldP spid="23" grpId="0" animBg="1"/>
      <p:bldP spid="25" grpId="0"/>
      <p:bldP spid="27" grpId="0" animBg="1"/>
      <p:bldP spid="28" grpId="0"/>
    </p:bldLst>
  </p:timing>
</p:sldLayout>
</file>

<file path=ppt/slideLayouts/slideLayout8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obile 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正方形/長方形 14"/>
          <p:cNvSpPr/>
          <p:nvPr userDrawn="1"/>
        </p:nvSpPr>
        <p:spPr>
          <a:xfrm>
            <a:off x="0" y="5323520"/>
            <a:ext cx="18286413" cy="13501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/>
          </a:p>
        </p:txBody>
      </p:sp>
      <p:pic>
        <p:nvPicPr>
          <p:cNvPr id="9" name="図 8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931284" y="510933"/>
            <a:ext cx="3820508" cy="9260434"/>
          </a:xfrm>
          <a:prstGeom prst="rect">
            <a:avLst/>
          </a:prstGeom>
        </p:spPr>
      </p:pic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 smtClean="0"/>
              <a:t>The Power of PowerPoint | thepopp.com</a:t>
            </a:r>
            <a:endParaRPr lang="en-US" dirty="0"/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87164BF-D67A-46C0-81D2-5BAF67C00C80}" type="slidenum">
              <a:rPr lang="en-US" smtClean="0"/>
              <a:pPr/>
              <a:t>‹#›</a:t>
            </a:fld>
            <a:endParaRPr lang="en-US" dirty="0"/>
          </a:p>
        </p:txBody>
      </p:sp>
      <p:pic>
        <p:nvPicPr>
          <p:cNvPr id="22" name="図 21"/>
          <p:cNvPicPr>
            <a:picLocks noChangeAspect="1"/>
          </p:cNvPicPr>
          <p:nvPr userDrawn="1"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449044" y="1453090"/>
            <a:ext cx="3894306" cy="7956932"/>
          </a:xfrm>
          <a:prstGeom prst="rect">
            <a:avLst/>
          </a:prstGeom>
        </p:spPr>
      </p:pic>
      <p:sp>
        <p:nvSpPr>
          <p:cNvPr id="24" name="図プレースホルダー 23"/>
          <p:cNvSpPr>
            <a:spLocks noGrp="1"/>
          </p:cNvSpPr>
          <p:nvPr>
            <p:ph type="pic" sz="quarter" idx="12" hasCustomPrompt="1"/>
          </p:nvPr>
        </p:nvSpPr>
        <p:spPr>
          <a:xfrm>
            <a:off x="9728271" y="2478058"/>
            <a:ext cx="3335852" cy="5956300"/>
          </a:xfrm>
        </p:spPr>
        <p:txBody>
          <a:bodyPr/>
          <a:lstStyle>
            <a:lvl1pPr>
              <a:defRPr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/>
          </a:p>
        </p:txBody>
      </p:sp>
      <p:sp>
        <p:nvSpPr>
          <p:cNvPr id="16" name="テキスト プレースホルダー 11"/>
          <p:cNvSpPr>
            <a:spLocks noGrp="1"/>
          </p:cNvSpPr>
          <p:nvPr>
            <p:ph type="body" sz="quarter" idx="15" hasCustomPrompt="1"/>
          </p:nvPr>
        </p:nvSpPr>
        <p:spPr>
          <a:xfrm>
            <a:off x="547251" y="5413530"/>
            <a:ext cx="8595955" cy="1088019"/>
          </a:xfrm>
        </p:spPr>
        <p:txBody>
          <a:bodyPr anchor="b">
            <a:noAutofit/>
          </a:bodyPr>
          <a:lstStyle>
            <a:lvl1pPr algn="l">
              <a:lnSpc>
                <a:spcPct val="100000"/>
              </a:lnSpc>
              <a:spcBef>
                <a:spcPts val="0"/>
              </a:spcBef>
              <a:defRPr sz="5400" spc="600" baseline="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7" name="テキスト プレースホルダー 11"/>
          <p:cNvSpPr>
            <a:spLocks noGrp="1"/>
          </p:cNvSpPr>
          <p:nvPr>
            <p:ph type="body" sz="quarter" idx="20" hasCustomPrompt="1"/>
          </p:nvPr>
        </p:nvSpPr>
        <p:spPr>
          <a:xfrm>
            <a:off x="547250" y="6763679"/>
            <a:ext cx="8595955" cy="2025225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4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30203498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14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4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8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050"/>
                            </p:stCondLst>
                            <p:childTnLst>
                              <p:par>
                                <p:cTn id="25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" grpId="0" animBg="1"/>
      <p:bldP spid="24" grpId="0"/>
      <p:bldP spid="16" grpId="0">
        <p:tmplLst>
          <p:tmpl>
            <p:tnLst>
              <p:par>
                <p:cTn presetID="2" presetClass="entr" presetSubtype="8" decel="100000" fill="hold" nodeType="afterEffect">
                  <p:stCondLst>
                    <p:cond delay="0"/>
                  </p:stCondLst>
                  <p:iterate type="wd">
                    <p:tmPct val="10000"/>
                  </p:iterate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7" grpId="0">
        <p:tmplLst>
          <p:tmpl>
            <p:tnLst>
              <p:par>
                <p:cTn presetID="2" presetClass="entr" presetSubtype="8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Gray -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正方形/長方形 3"/>
          <p:cNvSpPr/>
          <p:nvPr userDrawn="1"/>
        </p:nvSpPr>
        <p:spPr>
          <a:xfrm>
            <a:off x="0" y="0"/>
            <a:ext cx="18286413" cy="10287000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schemeClr val="tx1"/>
              </a:solidFill>
            </a:endParaRPr>
          </a:p>
        </p:txBody>
      </p:sp>
      <p:sp>
        <p:nvSpPr>
          <p:cNvPr id="3" name="テキスト プレースホルダー 11"/>
          <p:cNvSpPr>
            <a:spLocks noGrp="1"/>
          </p:cNvSpPr>
          <p:nvPr>
            <p:ph type="body" sz="quarter" idx="15" hasCustomPrompt="1"/>
          </p:nvPr>
        </p:nvSpPr>
        <p:spPr>
          <a:xfrm>
            <a:off x="6757941" y="1700618"/>
            <a:ext cx="10396155" cy="3240360"/>
          </a:xfrm>
        </p:spPr>
        <p:txBody>
          <a:bodyPr anchor="b">
            <a:noAutofit/>
          </a:bodyPr>
          <a:lstStyle>
            <a:lvl1pPr algn="l">
              <a:lnSpc>
                <a:spcPct val="90000"/>
              </a:lnSpc>
              <a:spcBef>
                <a:spcPts val="0"/>
              </a:spcBef>
              <a:defRPr sz="7200" spc="600" baseline="0">
                <a:solidFill>
                  <a:schemeClr val="tx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5" name="テキスト プレースホルダー 11"/>
          <p:cNvSpPr>
            <a:spLocks noGrp="1"/>
          </p:cNvSpPr>
          <p:nvPr>
            <p:ph type="body" sz="quarter" idx="23" hasCustomPrompt="1"/>
          </p:nvPr>
        </p:nvSpPr>
        <p:spPr>
          <a:xfrm>
            <a:off x="6757941" y="4985982"/>
            <a:ext cx="10396155" cy="3307868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spcBef>
                <a:spcPts val="1200"/>
              </a:spcBef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</a:p>
        </p:txBody>
      </p:sp>
    </p:spTree>
    <p:extLst>
      <p:ext uri="{BB962C8B-B14F-4D97-AF65-F5344CB8AC3E}">
        <p14:creationId xmlns:p14="http://schemas.microsoft.com/office/powerpoint/2010/main" val="263458388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obile Devices 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17" name="直線コネクタ 16"/>
          <p:cNvCxnSpPr/>
          <p:nvPr userDrawn="1"/>
        </p:nvCxnSpPr>
        <p:spPr>
          <a:xfrm flipH="1">
            <a:off x="0" y="3253290"/>
            <a:ext cx="18286413" cy="0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 smtClean="0"/>
              <a:t>The Power of PowerPoint | thepopp.com</a:t>
            </a:r>
            <a:endParaRPr lang="en-US" dirty="0"/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87164BF-D67A-46C0-81D2-5BAF67C00C80}" type="slidenum">
              <a:rPr lang="en-US" smtClean="0"/>
              <a:pPr/>
              <a:t>‹#›</a:t>
            </a:fld>
            <a:endParaRPr lang="en-US" dirty="0"/>
          </a:p>
        </p:txBody>
      </p:sp>
      <p:pic>
        <p:nvPicPr>
          <p:cNvPr id="5" name="図 4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067531" y="868025"/>
            <a:ext cx="5715635" cy="8126678"/>
          </a:xfrm>
          <a:prstGeom prst="rect">
            <a:avLst/>
          </a:prstGeom>
        </p:spPr>
      </p:pic>
      <p:pic>
        <p:nvPicPr>
          <p:cNvPr id="6" name="図 5"/>
          <p:cNvPicPr>
            <a:picLocks noChangeAspect="1"/>
          </p:cNvPicPr>
          <p:nvPr userDrawn="1"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62286" y="3834097"/>
            <a:ext cx="2533388" cy="5160606"/>
          </a:xfrm>
          <a:prstGeom prst="rect">
            <a:avLst/>
          </a:prstGeom>
        </p:spPr>
      </p:pic>
      <p:sp>
        <p:nvSpPr>
          <p:cNvPr id="8" name="図プレースホルダー 7"/>
          <p:cNvSpPr>
            <a:spLocks noGrp="1"/>
          </p:cNvSpPr>
          <p:nvPr>
            <p:ph type="pic" sz="quarter" idx="12" hasCustomPrompt="1"/>
          </p:nvPr>
        </p:nvSpPr>
        <p:spPr>
          <a:xfrm>
            <a:off x="1048686" y="4501463"/>
            <a:ext cx="2160588" cy="3825875"/>
          </a:xfrm>
        </p:spPr>
        <p:txBody>
          <a:bodyPr/>
          <a:lstStyle>
            <a:lvl1pPr>
              <a:defRPr baseline="0"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/>
          </a:p>
        </p:txBody>
      </p:sp>
      <p:sp>
        <p:nvSpPr>
          <p:cNvPr id="12" name="図プレースホルダー 11"/>
          <p:cNvSpPr>
            <a:spLocks noGrp="1"/>
          </p:cNvSpPr>
          <p:nvPr>
            <p:ph type="pic" sz="quarter" idx="13" hasCustomPrompt="1"/>
          </p:nvPr>
        </p:nvSpPr>
        <p:spPr>
          <a:xfrm>
            <a:off x="3456428" y="1646033"/>
            <a:ext cx="4937841" cy="6570663"/>
          </a:xfrm>
        </p:spPr>
        <p:txBody>
          <a:bodyPr/>
          <a:lstStyle>
            <a:lvl1pPr>
              <a:defRPr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/>
          </a:p>
        </p:txBody>
      </p:sp>
      <p:sp>
        <p:nvSpPr>
          <p:cNvPr id="19" name="テキスト プレースホルダー 11"/>
          <p:cNvSpPr>
            <a:spLocks noGrp="1"/>
          </p:cNvSpPr>
          <p:nvPr>
            <p:ph type="body" sz="quarter" idx="15" hasCustomPrompt="1"/>
          </p:nvPr>
        </p:nvSpPr>
        <p:spPr>
          <a:xfrm>
            <a:off x="9098201" y="1273071"/>
            <a:ext cx="8730970" cy="1988119"/>
          </a:xfrm>
        </p:spPr>
        <p:txBody>
          <a:bodyPr anchor="b">
            <a:noAutofit/>
          </a:bodyPr>
          <a:lstStyle>
            <a:lvl1pPr algn="l">
              <a:lnSpc>
                <a:spcPct val="100000"/>
              </a:lnSpc>
              <a:spcBef>
                <a:spcPts val="0"/>
              </a:spcBef>
              <a:defRPr sz="5400" spc="600" baseline="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0" name="ホームベース 19"/>
          <p:cNvSpPr/>
          <p:nvPr userDrawn="1"/>
        </p:nvSpPr>
        <p:spPr>
          <a:xfrm>
            <a:off x="9158564" y="3719405"/>
            <a:ext cx="479695" cy="359473"/>
          </a:xfrm>
          <a:prstGeom prst="homePlate">
            <a:avLst/>
          </a:prstGeom>
          <a:solidFill>
            <a:schemeClr val="accent1"/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" name="テキスト プレースホルダー 11"/>
          <p:cNvSpPr>
            <a:spLocks noGrp="1"/>
          </p:cNvSpPr>
          <p:nvPr>
            <p:ph type="body" sz="quarter" idx="16" hasCustomPrompt="1"/>
          </p:nvPr>
        </p:nvSpPr>
        <p:spPr>
          <a:xfrm>
            <a:off x="9638261" y="4102749"/>
            <a:ext cx="8190910" cy="1895845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spcBef>
                <a:spcPts val="0"/>
              </a:spcBef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3" name="テキスト プレースホルダー 11"/>
          <p:cNvSpPr>
            <a:spLocks noGrp="1"/>
          </p:cNvSpPr>
          <p:nvPr>
            <p:ph type="body" sz="quarter" idx="17" hasCustomPrompt="1"/>
          </p:nvPr>
        </p:nvSpPr>
        <p:spPr>
          <a:xfrm>
            <a:off x="9638261" y="3523320"/>
            <a:ext cx="8190910" cy="773203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32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5" name="ホームベース 24"/>
          <p:cNvSpPr/>
          <p:nvPr userDrawn="1"/>
        </p:nvSpPr>
        <p:spPr>
          <a:xfrm>
            <a:off x="9158564" y="6361320"/>
            <a:ext cx="479695" cy="359473"/>
          </a:xfrm>
          <a:prstGeom prst="homePlate">
            <a:avLst/>
          </a:prstGeom>
          <a:solidFill>
            <a:schemeClr val="accent1"/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7" name="テキスト プレースホルダー 11"/>
          <p:cNvSpPr>
            <a:spLocks noGrp="1"/>
          </p:cNvSpPr>
          <p:nvPr>
            <p:ph type="body" sz="quarter" idx="18" hasCustomPrompt="1"/>
          </p:nvPr>
        </p:nvSpPr>
        <p:spPr>
          <a:xfrm>
            <a:off x="9638261" y="6744664"/>
            <a:ext cx="8190910" cy="1895845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spcBef>
                <a:spcPts val="0"/>
              </a:spcBef>
              <a:defRPr sz="20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8" name="テキスト プレースホルダー 11"/>
          <p:cNvSpPr>
            <a:spLocks noGrp="1"/>
          </p:cNvSpPr>
          <p:nvPr>
            <p:ph type="body" sz="quarter" idx="19" hasCustomPrompt="1"/>
          </p:nvPr>
        </p:nvSpPr>
        <p:spPr>
          <a:xfrm>
            <a:off x="9638261" y="6165235"/>
            <a:ext cx="8190910" cy="773203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32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95670056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0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14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4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000"/>
                            </p:stCondLst>
                            <p:childTnLst>
                              <p:par>
                                <p:cTn id="19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1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500"/>
                            </p:stCondLst>
                            <p:childTnLst>
                              <p:par>
                                <p:cTn id="23" presetID="2" presetClass="entr" presetSubtype="2" decel="100000" fill="hold" grpId="0" nodeType="after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2050"/>
                            </p:stCondLst>
                            <p:childTnLst>
                              <p:par>
                                <p:cTn id="28" presetID="2" presetClass="entr" presetSubtype="8" decel="10000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2" presetID="2" presetClass="entr" presetSubtype="2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6" presetID="2" presetClass="entr" presetSubtype="2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3050"/>
                            </p:stCondLst>
                            <p:childTnLst>
                              <p:par>
                                <p:cTn id="41" presetID="2" presetClass="entr" presetSubtype="8" decel="10000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2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2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  <p:bldP spid="12" grpId="0"/>
      <p:bldP spid="19" grpId="0">
        <p:tmplLst>
          <p:tmpl>
            <p:tnLst>
              <p:par>
                <p:cTn presetID="2" presetClass="entr" presetSubtype="2" decel="100000" fill="hold" nodeType="afterEffect">
                  <p:stCondLst>
                    <p:cond delay="0"/>
                  </p:stCondLst>
                  <p:iterate type="wd">
                    <p:tmPct val="10000"/>
                  </p:iterate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0" grpId="0" animBg="1"/>
      <p:bldP spid="21" grpId="0">
        <p:tmplLst>
          <p:tmpl>
            <p:tnLst>
              <p:par>
                <p:cTn presetID="2" presetClass="entr" presetSubtype="2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3" grpId="0">
        <p:tmplLst>
          <p:tmpl>
            <p:tnLst>
              <p:par>
                <p:cTn presetID="2" presetClass="entr" presetSubtype="2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5" grpId="0" animBg="1"/>
      <p:bldP spid="27" grpId="0">
        <p:tmplLst>
          <p:tmpl>
            <p:tnLst>
              <p:par>
                <p:cTn presetID="2" presetClass="entr" presetSubtype="2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8" grpId="0">
        <p:tmplLst>
          <p:tmpl>
            <p:tnLst>
              <p:par>
                <p:cTn presetID="2" presetClass="entr" presetSubtype="2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9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obile Devices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正方形/長方形 15"/>
          <p:cNvSpPr/>
          <p:nvPr userDrawn="1"/>
        </p:nvSpPr>
        <p:spPr>
          <a:xfrm>
            <a:off x="0" y="5323520"/>
            <a:ext cx="18286413" cy="13501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/>
          </a:p>
        </p:txBody>
      </p: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 smtClean="0"/>
              <a:t>The Power of PowerPoint | thepopp.com</a:t>
            </a:r>
            <a:endParaRPr lang="en-US" dirty="0"/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87164BF-D67A-46C0-81D2-5BAF67C00C80}" type="slidenum">
              <a:rPr lang="en-US" smtClean="0"/>
              <a:pPr/>
              <a:t>‹#›</a:t>
            </a:fld>
            <a:endParaRPr lang="en-US" dirty="0"/>
          </a:p>
        </p:txBody>
      </p:sp>
      <p:pic>
        <p:nvPicPr>
          <p:cNvPr id="5" name="図 4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067531" y="868025"/>
            <a:ext cx="5715635" cy="8126678"/>
          </a:xfrm>
          <a:prstGeom prst="rect">
            <a:avLst/>
          </a:prstGeom>
        </p:spPr>
      </p:pic>
      <p:pic>
        <p:nvPicPr>
          <p:cNvPr id="6" name="図 5"/>
          <p:cNvPicPr>
            <a:picLocks noChangeAspect="1"/>
          </p:cNvPicPr>
          <p:nvPr userDrawn="1"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62286" y="3834097"/>
            <a:ext cx="2533388" cy="5160606"/>
          </a:xfrm>
          <a:prstGeom prst="rect">
            <a:avLst/>
          </a:prstGeom>
        </p:spPr>
      </p:pic>
      <p:sp>
        <p:nvSpPr>
          <p:cNvPr id="8" name="図プレースホルダー 7"/>
          <p:cNvSpPr>
            <a:spLocks noGrp="1"/>
          </p:cNvSpPr>
          <p:nvPr>
            <p:ph type="pic" sz="quarter" idx="12" hasCustomPrompt="1"/>
          </p:nvPr>
        </p:nvSpPr>
        <p:spPr>
          <a:xfrm>
            <a:off x="1048686" y="4501463"/>
            <a:ext cx="2160588" cy="3825875"/>
          </a:xfrm>
        </p:spPr>
        <p:txBody>
          <a:bodyPr/>
          <a:lstStyle>
            <a:lvl1pPr>
              <a:defRPr baseline="0"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/>
          </a:p>
        </p:txBody>
      </p:sp>
      <p:sp>
        <p:nvSpPr>
          <p:cNvPr id="12" name="図プレースホルダー 11"/>
          <p:cNvSpPr>
            <a:spLocks noGrp="1"/>
          </p:cNvSpPr>
          <p:nvPr>
            <p:ph type="pic" sz="quarter" idx="13" hasCustomPrompt="1"/>
          </p:nvPr>
        </p:nvSpPr>
        <p:spPr>
          <a:xfrm>
            <a:off x="3456428" y="1646033"/>
            <a:ext cx="4937841" cy="6570663"/>
          </a:xfrm>
        </p:spPr>
        <p:txBody>
          <a:bodyPr/>
          <a:lstStyle>
            <a:lvl1pPr>
              <a:defRPr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/>
          </a:p>
        </p:txBody>
      </p:sp>
      <p:sp>
        <p:nvSpPr>
          <p:cNvPr id="18" name="テキスト プレースホルダー 11"/>
          <p:cNvSpPr>
            <a:spLocks noGrp="1"/>
          </p:cNvSpPr>
          <p:nvPr>
            <p:ph type="body" sz="quarter" idx="15" hasCustomPrompt="1"/>
          </p:nvPr>
        </p:nvSpPr>
        <p:spPr>
          <a:xfrm>
            <a:off x="9008191" y="5413530"/>
            <a:ext cx="8505945" cy="1088019"/>
          </a:xfrm>
        </p:spPr>
        <p:txBody>
          <a:bodyPr anchor="b">
            <a:noAutofit/>
          </a:bodyPr>
          <a:lstStyle>
            <a:lvl1pPr algn="l">
              <a:lnSpc>
                <a:spcPct val="100000"/>
              </a:lnSpc>
              <a:spcBef>
                <a:spcPts val="0"/>
              </a:spcBef>
              <a:defRPr sz="5400" spc="600" baseline="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2" name="テキスト プレースホルダー 11"/>
          <p:cNvSpPr>
            <a:spLocks noGrp="1"/>
          </p:cNvSpPr>
          <p:nvPr>
            <p:ph type="body" sz="quarter" idx="20" hasCustomPrompt="1"/>
          </p:nvPr>
        </p:nvSpPr>
        <p:spPr>
          <a:xfrm>
            <a:off x="9038278" y="6763679"/>
            <a:ext cx="8520863" cy="2025225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4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28989713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0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14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4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000"/>
                            </p:stCondLst>
                            <p:childTnLst>
                              <p:par>
                                <p:cTn id="19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1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500"/>
                            </p:stCondLst>
                            <p:childTnLst>
                              <p:par>
                                <p:cTn id="23" presetID="2" presetClass="entr" presetSubtype="2" decel="100000" fill="hold" grpId="0" nodeType="after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2050"/>
                            </p:stCondLst>
                            <p:childTnLst>
                              <p:par>
                                <p:cTn id="28" presetID="2" presetClass="entr" presetSubtype="2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 animBg="1"/>
      <p:bldP spid="8" grpId="0"/>
      <p:bldP spid="12" grpId="0"/>
      <p:bldP spid="18" grpId="0">
        <p:tmplLst>
          <p:tmpl>
            <p:tnLst>
              <p:par>
                <p:cTn presetID="2" presetClass="entr" presetSubtype="2" decel="100000" fill="hold" nodeType="afterEffect">
                  <p:stCondLst>
                    <p:cond delay="0"/>
                  </p:stCondLst>
                  <p:iterate type="wd">
                    <p:tmPct val="10000"/>
                  </p:iterate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2" grpId="0">
        <p:tmplLst>
          <p:tmpl>
            <p:tnLst>
              <p:par>
                <p:cTn presetID="2" presetClass="entr" presetSubtype="2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9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C and iPho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17" name="直線コネクタ 16"/>
          <p:cNvCxnSpPr/>
          <p:nvPr userDrawn="1"/>
        </p:nvCxnSpPr>
        <p:spPr>
          <a:xfrm flipH="1">
            <a:off x="0" y="4775560"/>
            <a:ext cx="18286413" cy="0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テキスト プレースホルダー 11"/>
          <p:cNvSpPr>
            <a:spLocks noGrp="1"/>
          </p:cNvSpPr>
          <p:nvPr>
            <p:ph type="body" sz="quarter" idx="15" hasCustomPrompt="1"/>
          </p:nvPr>
        </p:nvSpPr>
        <p:spPr>
          <a:xfrm>
            <a:off x="10988412" y="1993151"/>
            <a:ext cx="6840760" cy="2790310"/>
          </a:xfrm>
        </p:spPr>
        <p:txBody>
          <a:bodyPr anchor="b">
            <a:noAutofit/>
          </a:bodyPr>
          <a:lstStyle>
            <a:lvl1pPr algn="l">
              <a:lnSpc>
                <a:spcPct val="100000"/>
              </a:lnSpc>
              <a:spcBef>
                <a:spcPts val="0"/>
              </a:spcBef>
              <a:defRPr sz="5400" spc="600" baseline="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 smtClean="0"/>
              <a:t>The Power of PowerPoint | thepopp.com</a:t>
            </a:r>
            <a:endParaRPr lang="en-US" dirty="0"/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87164BF-D67A-46C0-81D2-5BAF67C00C80}" type="slidenum">
              <a:rPr lang="en-US" smtClean="0"/>
              <a:pPr/>
              <a:t>‹#›</a:t>
            </a:fld>
            <a:endParaRPr lang="en-US" dirty="0"/>
          </a:p>
        </p:txBody>
      </p:sp>
      <p:pic>
        <p:nvPicPr>
          <p:cNvPr id="11" name="図 10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806763" y="1700461"/>
            <a:ext cx="7911618" cy="6409096"/>
          </a:xfrm>
          <a:prstGeom prst="rect">
            <a:avLst/>
          </a:prstGeom>
        </p:spPr>
      </p:pic>
      <p:sp>
        <p:nvSpPr>
          <p:cNvPr id="13" name="図プレースホルダー 8"/>
          <p:cNvSpPr>
            <a:spLocks noGrp="1"/>
          </p:cNvSpPr>
          <p:nvPr>
            <p:ph type="pic" sz="quarter" idx="13" hasCustomPrompt="1"/>
          </p:nvPr>
        </p:nvSpPr>
        <p:spPr>
          <a:xfrm>
            <a:off x="3097428" y="1970491"/>
            <a:ext cx="7335815" cy="4056234"/>
          </a:xfrm>
        </p:spPr>
        <p:txBody>
          <a:bodyPr/>
          <a:lstStyle>
            <a:lvl1pPr>
              <a:defRPr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/>
          </a:p>
        </p:txBody>
      </p:sp>
      <p:pic>
        <p:nvPicPr>
          <p:cNvPr id="14" name="図 13"/>
          <p:cNvPicPr>
            <a:picLocks noChangeAspect="1"/>
          </p:cNvPicPr>
          <p:nvPr userDrawn="1"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29413" y="4128186"/>
            <a:ext cx="2044962" cy="4165664"/>
          </a:xfrm>
          <a:prstGeom prst="rect">
            <a:avLst/>
          </a:prstGeom>
        </p:spPr>
      </p:pic>
      <p:sp>
        <p:nvSpPr>
          <p:cNvPr id="15" name="図プレースホルダー 8"/>
          <p:cNvSpPr>
            <a:spLocks noGrp="1"/>
          </p:cNvSpPr>
          <p:nvPr>
            <p:ph type="pic" sz="quarter" idx="12" hasCustomPrompt="1"/>
          </p:nvPr>
        </p:nvSpPr>
        <p:spPr>
          <a:xfrm>
            <a:off x="1097026" y="4658443"/>
            <a:ext cx="1709737" cy="3105150"/>
          </a:xfrm>
        </p:spPr>
        <p:txBody>
          <a:bodyPr/>
          <a:lstStyle>
            <a:lvl1pPr>
              <a:defRPr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/>
          </a:p>
        </p:txBody>
      </p:sp>
      <p:sp>
        <p:nvSpPr>
          <p:cNvPr id="20" name="テキスト プレースホルダー 11"/>
          <p:cNvSpPr>
            <a:spLocks noGrp="1"/>
          </p:cNvSpPr>
          <p:nvPr>
            <p:ph type="body" sz="quarter" idx="20" hasCustomPrompt="1"/>
          </p:nvPr>
        </p:nvSpPr>
        <p:spPr>
          <a:xfrm>
            <a:off x="10988411" y="4905010"/>
            <a:ext cx="6840759" cy="3523856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4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07348228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0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14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4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000"/>
                            </p:stCondLst>
                            <p:childTnLst>
                              <p:par>
                                <p:cTn id="19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1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500"/>
                            </p:stCondLst>
                            <p:childTnLst>
                              <p:par>
                                <p:cTn id="23" presetID="2" presetClass="entr" presetSubtype="2" decel="100000" fill="hold" grpId="0" nodeType="after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2050"/>
                            </p:stCondLst>
                            <p:childTnLst>
                              <p:par>
                                <p:cTn id="28" presetID="2" presetClass="entr" presetSubtype="2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" grpId="0">
        <p:tmplLst>
          <p:tmpl>
            <p:tnLst>
              <p:par>
                <p:cTn presetID="2" presetClass="entr" presetSubtype="2" decel="100000" fill="hold" nodeType="afterEffect">
                  <p:stCondLst>
                    <p:cond delay="0"/>
                  </p:stCondLst>
                  <p:iterate type="wd">
                    <p:tmPct val="10000"/>
                  </p:iterate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3" grpId="0"/>
      <p:bldP spid="15" grpId="0"/>
      <p:bldP spid="20" grpId="0">
        <p:tmplLst>
          <p:tmpl>
            <p:tnLst>
              <p:par>
                <p:cTn presetID="2" presetClass="entr" presetSubtype="2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9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ll Devic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正方形/長方形 15"/>
          <p:cNvSpPr/>
          <p:nvPr userDrawn="1"/>
        </p:nvSpPr>
        <p:spPr>
          <a:xfrm>
            <a:off x="0" y="6043600"/>
            <a:ext cx="18286413" cy="207023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/>
          </a:p>
        </p:txBody>
      </p: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 smtClean="0"/>
              <a:t>The Power of PowerPoint | thepopp.com</a:t>
            </a:r>
            <a:endParaRPr lang="en-US" dirty="0"/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87164BF-D67A-46C0-81D2-5BAF67C00C80}" type="slidenum">
              <a:rPr lang="en-US" smtClean="0"/>
              <a:pPr/>
              <a:t>‹#›</a:t>
            </a:fld>
            <a:endParaRPr lang="en-US" dirty="0"/>
          </a:p>
        </p:txBody>
      </p:sp>
      <p:pic>
        <p:nvPicPr>
          <p:cNvPr id="5" name="図 4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667076" y="462980"/>
            <a:ext cx="7911618" cy="6409096"/>
          </a:xfrm>
          <a:prstGeom prst="rect">
            <a:avLst/>
          </a:prstGeom>
        </p:spPr>
      </p:pic>
      <p:pic>
        <p:nvPicPr>
          <p:cNvPr id="6" name="図 5"/>
          <p:cNvPicPr>
            <a:picLocks noChangeAspect="1"/>
          </p:cNvPicPr>
          <p:nvPr userDrawn="1"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468231" y="1425361"/>
            <a:ext cx="3830770" cy="5446715"/>
          </a:xfrm>
          <a:prstGeom prst="rect">
            <a:avLst/>
          </a:prstGeom>
        </p:spPr>
      </p:pic>
      <p:pic>
        <p:nvPicPr>
          <p:cNvPr id="7" name="図 6"/>
          <p:cNvPicPr>
            <a:picLocks noChangeAspect="1"/>
          </p:cNvPicPr>
          <p:nvPr userDrawn="1"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695226" y="2706412"/>
            <a:ext cx="2044962" cy="4165664"/>
          </a:xfrm>
          <a:prstGeom prst="rect">
            <a:avLst/>
          </a:prstGeom>
        </p:spPr>
      </p:pic>
      <p:sp>
        <p:nvSpPr>
          <p:cNvPr id="9" name="図プレースホルダー 8"/>
          <p:cNvSpPr>
            <a:spLocks noGrp="1"/>
          </p:cNvSpPr>
          <p:nvPr>
            <p:ph type="pic" sz="quarter" idx="12" hasCustomPrompt="1"/>
          </p:nvPr>
        </p:nvSpPr>
        <p:spPr>
          <a:xfrm>
            <a:off x="2862839" y="3236669"/>
            <a:ext cx="1709737" cy="3105150"/>
          </a:xfrm>
        </p:spPr>
        <p:txBody>
          <a:bodyPr/>
          <a:lstStyle>
            <a:lvl1pPr>
              <a:defRPr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/>
          </a:p>
        </p:txBody>
      </p:sp>
      <p:sp>
        <p:nvSpPr>
          <p:cNvPr id="10" name="図プレースホルダー 8"/>
          <p:cNvSpPr>
            <a:spLocks noGrp="1"/>
          </p:cNvSpPr>
          <p:nvPr>
            <p:ph type="pic" sz="quarter" idx="13" hasCustomPrompt="1"/>
          </p:nvPr>
        </p:nvSpPr>
        <p:spPr>
          <a:xfrm>
            <a:off x="4957741" y="733010"/>
            <a:ext cx="7335815" cy="4056234"/>
          </a:xfrm>
        </p:spPr>
        <p:txBody>
          <a:bodyPr/>
          <a:lstStyle>
            <a:lvl1pPr>
              <a:defRPr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/>
          </a:p>
        </p:txBody>
      </p:sp>
      <p:sp>
        <p:nvSpPr>
          <p:cNvPr id="11" name="図プレースホルダー 8"/>
          <p:cNvSpPr>
            <a:spLocks noGrp="1"/>
          </p:cNvSpPr>
          <p:nvPr>
            <p:ph type="pic" sz="quarter" idx="14" hasCustomPrompt="1"/>
          </p:nvPr>
        </p:nvSpPr>
        <p:spPr>
          <a:xfrm>
            <a:off x="12743606" y="1948145"/>
            <a:ext cx="3285365" cy="4410490"/>
          </a:xfrm>
        </p:spPr>
        <p:txBody>
          <a:bodyPr/>
          <a:lstStyle>
            <a:lvl1pPr>
              <a:defRPr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/>
          </a:p>
        </p:txBody>
      </p:sp>
      <p:sp>
        <p:nvSpPr>
          <p:cNvPr id="13" name="テキスト プレースホルダー 11"/>
          <p:cNvSpPr>
            <a:spLocks noGrp="1"/>
          </p:cNvSpPr>
          <p:nvPr>
            <p:ph type="body" sz="quarter" idx="15" hasCustomPrompt="1"/>
          </p:nvPr>
        </p:nvSpPr>
        <p:spPr>
          <a:xfrm>
            <a:off x="2048729" y="6980806"/>
            <a:ext cx="14188955" cy="1088019"/>
          </a:xfrm>
        </p:spPr>
        <p:txBody>
          <a:bodyPr anchor="b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5400" spc="600" baseline="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4" name="テキスト プレースホルダー 11"/>
          <p:cNvSpPr>
            <a:spLocks noGrp="1"/>
          </p:cNvSpPr>
          <p:nvPr>
            <p:ph type="body" sz="quarter" idx="20" hasCustomPrompt="1"/>
          </p:nvPr>
        </p:nvSpPr>
        <p:spPr>
          <a:xfrm>
            <a:off x="1514859" y="8248845"/>
            <a:ext cx="15256695" cy="1170130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defRPr sz="24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17097485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0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14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4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000"/>
                            </p:stCondLst>
                            <p:childTnLst>
                              <p:par>
                                <p:cTn id="19" presetID="14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1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4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1500"/>
                            </p:stCondLst>
                            <p:childTnLst>
                              <p:par>
                                <p:cTn id="26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8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2000"/>
                            </p:stCondLst>
                            <p:childTnLst>
                              <p:par>
                                <p:cTn id="30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50"/>
                            </p:stCondLst>
                            <p:childTnLst>
                              <p:par>
                                <p:cTn id="35" presetID="2" presetClass="entr" presetSubtype="4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 animBg="1"/>
      <p:bldP spid="9" grpId="0"/>
      <p:bldP spid="10" grpId="0"/>
      <p:bldP spid="11" grpId="0"/>
      <p:bldP spid="13" grpId="0">
        <p:tmplLst>
          <p:tmpl>
            <p:tnLst>
              <p:par>
                <p:cTn presetID="2" presetClass="entr" presetSubtype="8" decel="100000" fill="hold" nodeType="afterEffect">
                  <p:stCondLst>
                    <p:cond delay="0"/>
                  </p:stCondLst>
                  <p:iterate type="wd">
                    <p:tmPct val="10000"/>
                  </p:iterate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4" grpId="0">
        <p:tmplLst>
          <p:tmpl>
            <p:tnLst>
              <p:par>
                <p:cTn presetID="2" presetClass="entr" presetSubtype="4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9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Tiles 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 smtClean="0"/>
              <a:t>The Power of PowerPoint | thepopp.com</a:t>
            </a:r>
            <a:endParaRPr lang="en-US" dirty="0"/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87164BF-D67A-46C0-81D2-5BAF67C00C80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9" name="図プレースホルダー 4"/>
          <p:cNvSpPr>
            <a:spLocks noGrp="1"/>
          </p:cNvSpPr>
          <p:nvPr>
            <p:ph type="pic" sz="quarter" idx="16" hasCustomPrompt="1"/>
          </p:nvPr>
        </p:nvSpPr>
        <p:spPr>
          <a:xfrm>
            <a:off x="2932154" y="3883722"/>
            <a:ext cx="2474913" cy="2474913"/>
          </a:xfrm>
          <a:solidFill>
            <a:schemeClr val="accent1">
              <a:lumMod val="60000"/>
              <a:lumOff val="40000"/>
            </a:schemeClr>
          </a:solidFill>
        </p:spPr>
        <p:txBody>
          <a:bodyPr/>
          <a:lstStyle>
            <a:lvl1pPr marL="0" marR="0" indent="0" algn="l" defTabSz="1632753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 smtClean="0"/>
          </a:p>
          <a:p>
            <a:endParaRPr kumimoji="1" lang="ja-JP" altLang="en-US" dirty="0"/>
          </a:p>
        </p:txBody>
      </p:sp>
      <p:sp>
        <p:nvSpPr>
          <p:cNvPr id="10" name="図プレースホルダー 4"/>
          <p:cNvSpPr>
            <a:spLocks noGrp="1"/>
          </p:cNvSpPr>
          <p:nvPr>
            <p:ph type="pic" sz="quarter" idx="17" hasCustomPrompt="1"/>
          </p:nvPr>
        </p:nvSpPr>
        <p:spPr>
          <a:xfrm>
            <a:off x="5407429" y="3883722"/>
            <a:ext cx="2474913" cy="2474913"/>
          </a:xfrm>
          <a:solidFill>
            <a:schemeClr val="accent1"/>
          </a:solidFill>
        </p:spPr>
        <p:txBody>
          <a:bodyPr/>
          <a:lstStyle>
            <a:lvl1pPr marL="0" marR="0" indent="0" algn="l" defTabSz="1632753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 smtClean="0"/>
          </a:p>
          <a:p>
            <a:endParaRPr kumimoji="1" lang="ja-JP" altLang="en-US" dirty="0"/>
          </a:p>
        </p:txBody>
      </p:sp>
      <p:sp>
        <p:nvSpPr>
          <p:cNvPr id="15" name="図プレースホルダー 4"/>
          <p:cNvSpPr>
            <a:spLocks noGrp="1"/>
          </p:cNvSpPr>
          <p:nvPr>
            <p:ph type="pic" sz="quarter" idx="22" hasCustomPrompt="1"/>
          </p:nvPr>
        </p:nvSpPr>
        <p:spPr>
          <a:xfrm>
            <a:off x="7882704" y="6358635"/>
            <a:ext cx="2474913" cy="2474913"/>
          </a:xfrm>
          <a:solidFill>
            <a:schemeClr val="accent1"/>
          </a:solidFill>
        </p:spPr>
        <p:txBody>
          <a:bodyPr/>
          <a:lstStyle>
            <a:lvl1pPr marL="0" marR="0" indent="0" algn="l" defTabSz="1632753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 smtClean="0"/>
          </a:p>
          <a:p>
            <a:endParaRPr kumimoji="1" lang="ja-JP" altLang="en-US" dirty="0"/>
          </a:p>
        </p:txBody>
      </p:sp>
      <p:sp>
        <p:nvSpPr>
          <p:cNvPr id="19" name="図プレースホルダー 4"/>
          <p:cNvSpPr>
            <a:spLocks noGrp="1"/>
          </p:cNvSpPr>
          <p:nvPr>
            <p:ph type="pic" sz="quarter" idx="26" hasCustomPrompt="1"/>
          </p:nvPr>
        </p:nvSpPr>
        <p:spPr>
          <a:xfrm>
            <a:off x="457241" y="3883360"/>
            <a:ext cx="2474913" cy="2474913"/>
          </a:xfrm>
          <a:solidFill>
            <a:schemeClr val="accent1"/>
          </a:solidFill>
        </p:spPr>
        <p:txBody>
          <a:bodyPr/>
          <a:lstStyle>
            <a:lvl1pPr>
              <a:defRPr baseline="0"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/>
          </a:p>
        </p:txBody>
      </p:sp>
      <p:sp>
        <p:nvSpPr>
          <p:cNvPr id="20" name="図プレースホルダー 4"/>
          <p:cNvSpPr>
            <a:spLocks noGrp="1"/>
          </p:cNvSpPr>
          <p:nvPr>
            <p:ph type="pic" sz="quarter" idx="27" hasCustomPrompt="1"/>
          </p:nvPr>
        </p:nvSpPr>
        <p:spPr>
          <a:xfrm>
            <a:off x="2932516" y="1408085"/>
            <a:ext cx="2474913" cy="2474913"/>
          </a:xfrm>
          <a:solidFill>
            <a:schemeClr val="accent1">
              <a:lumMod val="40000"/>
              <a:lumOff val="60000"/>
            </a:schemeClr>
          </a:solidFill>
        </p:spPr>
        <p:txBody>
          <a:bodyPr/>
          <a:lstStyle>
            <a:lvl1pPr marL="0" marR="0" indent="0" algn="l" defTabSz="1632753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lvl1pPr>
          </a:lstStyle>
          <a:p>
            <a:r>
              <a:rPr kumimoji="1" lang="en-US" altLang="ja-JP" dirty="0" smtClean="0"/>
              <a:t>Add an image</a:t>
            </a:r>
          </a:p>
          <a:p>
            <a:r>
              <a:rPr kumimoji="1" lang="en-US" altLang="ja-JP" dirty="0" smtClean="0"/>
              <a:t>(or blank)</a:t>
            </a:r>
            <a:endParaRPr kumimoji="1" lang="ja-JP" altLang="en-US" dirty="0" smtClean="0"/>
          </a:p>
          <a:p>
            <a:endParaRPr kumimoji="1" lang="ja-JP" altLang="en-US" dirty="0"/>
          </a:p>
        </p:txBody>
      </p:sp>
      <p:sp>
        <p:nvSpPr>
          <p:cNvPr id="21" name="図プレースホルダー 4"/>
          <p:cNvSpPr>
            <a:spLocks noGrp="1"/>
          </p:cNvSpPr>
          <p:nvPr>
            <p:ph type="pic" sz="quarter" idx="28" hasCustomPrompt="1"/>
          </p:nvPr>
        </p:nvSpPr>
        <p:spPr>
          <a:xfrm>
            <a:off x="5407791" y="1408085"/>
            <a:ext cx="2474913" cy="2474913"/>
          </a:xfrm>
          <a:solidFill>
            <a:schemeClr val="accent1">
              <a:lumMod val="60000"/>
              <a:lumOff val="40000"/>
            </a:schemeClr>
          </a:solidFill>
        </p:spPr>
        <p:txBody>
          <a:bodyPr/>
          <a:lstStyle>
            <a:lvl1pPr marL="0" marR="0" indent="0" algn="l" defTabSz="1632753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 smtClean="0"/>
          </a:p>
          <a:p>
            <a:endParaRPr kumimoji="1" lang="ja-JP" altLang="en-US" dirty="0"/>
          </a:p>
        </p:txBody>
      </p:sp>
      <p:sp>
        <p:nvSpPr>
          <p:cNvPr id="22" name="図プレースホルダー 4"/>
          <p:cNvSpPr>
            <a:spLocks noGrp="1"/>
          </p:cNvSpPr>
          <p:nvPr>
            <p:ph type="pic" sz="quarter" idx="29" hasCustomPrompt="1"/>
          </p:nvPr>
        </p:nvSpPr>
        <p:spPr>
          <a:xfrm>
            <a:off x="7883066" y="1408085"/>
            <a:ext cx="2474913" cy="2474913"/>
          </a:xfrm>
          <a:solidFill>
            <a:schemeClr val="accent1">
              <a:lumMod val="75000"/>
            </a:schemeClr>
          </a:solidFill>
        </p:spPr>
        <p:txBody>
          <a:bodyPr/>
          <a:lstStyle>
            <a:lvl1pPr marL="0" marR="0" indent="0" algn="l" defTabSz="1632753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 smtClean="0"/>
          </a:p>
          <a:p>
            <a:endParaRPr kumimoji="1" lang="ja-JP" altLang="en-US" dirty="0"/>
          </a:p>
        </p:txBody>
      </p:sp>
      <p:sp>
        <p:nvSpPr>
          <p:cNvPr id="23" name="図プレースホルダー 4"/>
          <p:cNvSpPr>
            <a:spLocks noGrp="1"/>
          </p:cNvSpPr>
          <p:nvPr>
            <p:ph type="pic" sz="quarter" idx="30" hasCustomPrompt="1"/>
          </p:nvPr>
        </p:nvSpPr>
        <p:spPr>
          <a:xfrm>
            <a:off x="10358341" y="1408447"/>
            <a:ext cx="2474913" cy="2474913"/>
          </a:xfrm>
          <a:solidFill>
            <a:schemeClr val="accent1">
              <a:lumMod val="60000"/>
              <a:lumOff val="40000"/>
            </a:schemeClr>
          </a:solidFill>
        </p:spPr>
        <p:txBody>
          <a:bodyPr/>
          <a:lstStyle>
            <a:lvl1pPr marL="0" marR="0" indent="0" algn="l" defTabSz="1632753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 smtClean="0"/>
          </a:p>
          <a:p>
            <a:endParaRPr kumimoji="1" lang="ja-JP" altLang="en-US" dirty="0"/>
          </a:p>
        </p:txBody>
      </p:sp>
      <p:sp>
        <p:nvSpPr>
          <p:cNvPr id="27" name="テキスト プレースホルダー 11"/>
          <p:cNvSpPr>
            <a:spLocks noGrp="1"/>
          </p:cNvSpPr>
          <p:nvPr>
            <p:ph type="body" sz="quarter" idx="14" hasCustomPrompt="1"/>
          </p:nvPr>
        </p:nvSpPr>
        <p:spPr>
          <a:xfrm>
            <a:off x="8152734" y="4032082"/>
            <a:ext cx="9451050" cy="1106572"/>
          </a:xfrm>
        </p:spPr>
        <p:txBody>
          <a:bodyPr anchor="b">
            <a:noAutofit/>
          </a:bodyPr>
          <a:lstStyle>
            <a:lvl1pPr algn="l">
              <a:lnSpc>
                <a:spcPct val="100000"/>
              </a:lnSpc>
              <a:spcBef>
                <a:spcPts val="0"/>
              </a:spcBef>
              <a:defRPr sz="5400" spc="600" baseline="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8" name="テキスト プレースホルダー 11"/>
          <p:cNvSpPr>
            <a:spLocks noGrp="1"/>
          </p:cNvSpPr>
          <p:nvPr>
            <p:ph type="body" sz="quarter" idx="15" hasCustomPrompt="1"/>
          </p:nvPr>
        </p:nvSpPr>
        <p:spPr>
          <a:xfrm>
            <a:off x="8153096" y="5008485"/>
            <a:ext cx="9496055" cy="1080120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4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0" name="図プレースホルダー 4"/>
          <p:cNvSpPr>
            <a:spLocks noGrp="1"/>
          </p:cNvSpPr>
          <p:nvPr>
            <p:ph type="pic" sz="quarter" idx="33" hasCustomPrompt="1"/>
          </p:nvPr>
        </p:nvSpPr>
        <p:spPr>
          <a:xfrm>
            <a:off x="2932154" y="6358635"/>
            <a:ext cx="2474913" cy="2474913"/>
          </a:xfrm>
          <a:solidFill>
            <a:schemeClr val="accent1">
              <a:lumMod val="75000"/>
            </a:schemeClr>
          </a:solidFill>
        </p:spPr>
        <p:txBody>
          <a:bodyPr/>
          <a:lstStyle>
            <a:lvl1pPr marL="0" marR="0" indent="0" algn="l" defTabSz="1632753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 smtClean="0"/>
          </a:p>
          <a:p>
            <a:endParaRPr kumimoji="1" lang="ja-JP" altLang="en-US" dirty="0"/>
          </a:p>
        </p:txBody>
      </p:sp>
      <p:sp>
        <p:nvSpPr>
          <p:cNvPr id="31" name="図プレースホルダー 4"/>
          <p:cNvSpPr>
            <a:spLocks noGrp="1"/>
          </p:cNvSpPr>
          <p:nvPr>
            <p:ph type="pic" sz="quarter" idx="34" hasCustomPrompt="1"/>
          </p:nvPr>
        </p:nvSpPr>
        <p:spPr>
          <a:xfrm>
            <a:off x="5407429" y="6358635"/>
            <a:ext cx="2474913" cy="2474913"/>
          </a:xfrm>
          <a:solidFill>
            <a:schemeClr val="accent1">
              <a:lumMod val="40000"/>
              <a:lumOff val="60000"/>
            </a:schemeClr>
          </a:solidFill>
        </p:spPr>
        <p:txBody>
          <a:bodyPr/>
          <a:lstStyle>
            <a:lvl1pPr marL="0" marR="0" indent="0" algn="l" defTabSz="1632753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 smtClean="0"/>
          </a:p>
          <a:p>
            <a:endParaRPr kumimoji="1" lang="ja-JP" altLang="en-US" dirty="0"/>
          </a:p>
        </p:txBody>
      </p:sp>
      <p:sp>
        <p:nvSpPr>
          <p:cNvPr id="32" name="図プレースホルダー 4"/>
          <p:cNvSpPr>
            <a:spLocks noGrp="1"/>
          </p:cNvSpPr>
          <p:nvPr>
            <p:ph type="pic" sz="quarter" idx="35" hasCustomPrompt="1"/>
          </p:nvPr>
        </p:nvSpPr>
        <p:spPr>
          <a:xfrm>
            <a:off x="15308891" y="6358635"/>
            <a:ext cx="2474913" cy="2474913"/>
          </a:xfrm>
          <a:solidFill>
            <a:schemeClr val="accent1"/>
          </a:solidFill>
        </p:spPr>
        <p:txBody>
          <a:bodyPr/>
          <a:lstStyle>
            <a:lvl1pPr marL="0" marR="0" indent="0" algn="l" defTabSz="1632753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 smtClean="0"/>
          </a:p>
          <a:p>
            <a:endParaRPr kumimoji="1" lang="ja-JP" altLang="en-US" dirty="0"/>
          </a:p>
        </p:txBody>
      </p:sp>
      <p:sp>
        <p:nvSpPr>
          <p:cNvPr id="33" name="図プレースホルダー 4"/>
          <p:cNvSpPr>
            <a:spLocks noGrp="1"/>
          </p:cNvSpPr>
          <p:nvPr>
            <p:ph type="pic" sz="quarter" idx="36" hasCustomPrompt="1"/>
          </p:nvPr>
        </p:nvSpPr>
        <p:spPr>
          <a:xfrm>
            <a:off x="10358341" y="6358635"/>
            <a:ext cx="2474913" cy="2474913"/>
          </a:xfrm>
          <a:solidFill>
            <a:schemeClr val="accent1">
              <a:lumMod val="20000"/>
              <a:lumOff val="80000"/>
            </a:schemeClr>
          </a:solidFill>
        </p:spPr>
        <p:txBody>
          <a:bodyPr/>
          <a:lstStyle>
            <a:lvl1pPr marL="0" marR="0" indent="0" algn="l" defTabSz="1632753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 smtClean="0"/>
          </a:p>
          <a:p>
            <a:endParaRPr kumimoji="1" lang="ja-JP" altLang="en-US" dirty="0"/>
          </a:p>
        </p:txBody>
      </p:sp>
      <p:sp>
        <p:nvSpPr>
          <p:cNvPr id="34" name="図プレースホルダー 4"/>
          <p:cNvSpPr>
            <a:spLocks noGrp="1"/>
          </p:cNvSpPr>
          <p:nvPr>
            <p:ph type="pic" sz="quarter" idx="37" hasCustomPrompt="1"/>
          </p:nvPr>
        </p:nvSpPr>
        <p:spPr>
          <a:xfrm>
            <a:off x="12833616" y="6358635"/>
            <a:ext cx="2474913" cy="2474913"/>
          </a:xfrm>
          <a:solidFill>
            <a:schemeClr val="accent1">
              <a:lumMod val="40000"/>
              <a:lumOff val="60000"/>
            </a:schemeClr>
          </a:solidFill>
        </p:spPr>
        <p:txBody>
          <a:bodyPr/>
          <a:lstStyle>
            <a:lvl1pPr marL="0" marR="0" indent="0" algn="l" defTabSz="1632753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 smtClean="0"/>
          </a:p>
          <a:p>
            <a:endParaRPr kumimoji="1" lang="ja-JP" altLang="en-US" dirty="0"/>
          </a:p>
        </p:txBody>
      </p:sp>
    </p:spTree>
    <p:extLst>
      <p:ext uri="{BB962C8B-B14F-4D97-AF65-F5344CB8AC3E}">
        <p14:creationId xmlns:p14="http://schemas.microsoft.com/office/powerpoint/2010/main" val="228898730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0" presetClass="entr" presetSubtype="0" fill="hold" grpId="0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10" presetClass="entr" presetSubtype="0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10" presetClass="entr" presetSubtype="0" fill="hold" grpId="0" nodeType="withEffect">
                                  <p:stCondLst>
                                    <p:cond delay="110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1700"/>
                            </p:stCondLst>
                            <p:childTnLst>
                              <p:par>
                                <p:cTn id="45" presetID="2" presetClass="entr" presetSubtype="2" decel="100000" fill="hold" grpId="0" nodeType="afterEffect">
                                  <p:stCondLst>
                                    <p:cond delay="50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2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 animBg="1"/>
      <p:bldP spid="10" grpId="0" animBg="1"/>
      <p:bldP spid="15" grpId="0" animBg="1"/>
      <p:bldP spid="19" grpId="0" animBg="1"/>
      <p:bldP spid="20" grpId="0" animBg="1"/>
      <p:bldP spid="21" grpId="0" animBg="1"/>
      <p:bldP spid="22" grpId="0" animBg="1"/>
      <p:bldP spid="23" grpId="0" animBg="1"/>
      <p:bldP spid="27" grpId="0">
        <p:tmplLst>
          <p:tmpl>
            <p:tnLst>
              <p:par>
                <p:cTn presetID="2" presetClass="entr" presetSubtype="2" decel="100000" fill="hold" nodeType="afterEffect">
                  <p:stCondLst>
                    <p:cond delay="500"/>
                  </p:stCondLst>
                  <p:iterate type="wd">
                    <p:tmPct val="10000"/>
                  </p:iterate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8" grpId="0">
        <p:tmplLst>
          <p:tmpl>
            <p:tnLst>
              <p:par>
                <p:cTn presetID="2" presetClass="entr" presetSubtype="2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0" grpId="0" animBg="1"/>
      <p:bldP spid="31" grpId="0" animBg="1"/>
      <p:bldP spid="32" grpId="0" animBg="1"/>
      <p:bldP spid="33" grpId="0" animBg="1"/>
      <p:bldP spid="34" grpId="0" animBg="1"/>
    </p:bldLst>
  </p:timing>
</p:sldLayout>
</file>

<file path=ppt/slideLayouts/slideLayout9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ig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正方形/長方形 13"/>
          <p:cNvSpPr/>
          <p:nvPr userDrawn="1"/>
        </p:nvSpPr>
        <p:spPr>
          <a:xfrm>
            <a:off x="1" y="0"/>
            <a:ext cx="502246" cy="10287000"/>
          </a:xfrm>
          <a:prstGeom prst="rect">
            <a:avLst/>
          </a:prstGeom>
          <a:solidFill>
            <a:schemeClr val="accent1"/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/>
          </a:p>
        </p:txBody>
      </p: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 smtClean="0"/>
              <a:t>The Power of PowerPoint | thepopp.com</a:t>
            </a:r>
            <a:endParaRPr lang="en-US" dirty="0"/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87164BF-D67A-46C0-81D2-5BAF67C00C80}" type="slidenum">
              <a:rPr lang="en-US" smtClean="0"/>
              <a:pPr/>
              <a:t>‹#›</a:t>
            </a:fld>
            <a:endParaRPr lang="en-US" dirty="0"/>
          </a:p>
        </p:txBody>
      </p:sp>
      <p:cxnSp>
        <p:nvCxnSpPr>
          <p:cNvPr id="10" name="直線コネクタ 9"/>
          <p:cNvCxnSpPr/>
          <p:nvPr userDrawn="1"/>
        </p:nvCxnSpPr>
        <p:spPr>
          <a:xfrm flipH="1">
            <a:off x="0" y="4775560"/>
            <a:ext cx="18286413" cy="0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" name="テキスト プレースホルダー 11"/>
          <p:cNvSpPr>
            <a:spLocks noGrp="1"/>
          </p:cNvSpPr>
          <p:nvPr>
            <p:ph type="body" sz="quarter" idx="15" hasCustomPrompt="1"/>
          </p:nvPr>
        </p:nvSpPr>
        <p:spPr>
          <a:xfrm>
            <a:off x="9430095" y="1993151"/>
            <a:ext cx="8399077" cy="2790310"/>
          </a:xfrm>
        </p:spPr>
        <p:txBody>
          <a:bodyPr anchor="b">
            <a:noAutofit/>
          </a:bodyPr>
          <a:lstStyle>
            <a:lvl1pPr algn="l">
              <a:lnSpc>
                <a:spcPct val="100000"/>
              </a:lnSpc>
              <a:spcBef>
                <a:spcPts val="0"/>
              </a:spcBef>
              <a:defRPr sz="5400" spc="600" baseline="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12" name="テキスト プレースホルダー 11"/>
          <p:cNvSpPr>
            <a:spLocks noGrp="1"/>
          </p:cNvSpPr>
          <p:nvPr>
            <p:ph type="body" sz="quarter" idx="20" hasCustomPrompt="1"/>
          </p:nvPr>
        </p:nvSpPr>
        <p:spPr>
          <a:xfrm>
            <a:off x="9430095" y="4905010"/>
            <a:ext cx="8399076" cy="3523856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4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7" name="図プレースホルダー 6"/>
          <p:cNvSpPr>
            <a:spLocks noGrp="1"/>
          </p:cNvSpPr>
          <p:nvPr>
            <p:ph type="pic" sz="quarter" idx="12" hasCustomPrompt="1"/>
          </p:nvPr>
        </p:nvSpPr>
        <p:spPr>
          <a:xfrm>
            <a:off x="412236" y="0"/>
            <a:ext cx="8730970" cy="10287000"/>
          </a:xfrm>
        </p:spPr>
        <p:txBody>
          <a:bodyPr/>
          <a:lstStyle>
            <a:lvl1pPr>
              <a:defRPr baseline="0"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/>
          </a:p>
        </p:txBody>
      </p:sp>
    </p:spTree>
    <p:extLst>
      <p:ext uri="{BB962C8B-B14F-4D97-AF65-F5344CB8AC3E}">
        <p14:creationId xmlns:p14="http://schemas.microsoft.com/office/powerpoint/2010/main" val="273960779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0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4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2" presetClass="entr" presetSubtype="2" decel="100000" fill="hold" grpId="0" nodeType="after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2" presetClass="entr" presetSubtype="2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 animBg="1"/>
      <p:bldP spid="11" grpId="0"/>
      <p:bldP spid="12" grpId="0">
        <p:tmplLst>
          <p:tmpl>
            <p:tnLst>
              <p:par>
                <p:cTn presetID="2" presetClass="entr" presetSubtype="2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7" grpId="0"/>
    </p:bldLst>
  </p:timing>
</p:sldLayout>
</file>

<file path=ppt/slideLayouts/slideLayout9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 Images and descri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図プレースホルダー 5"/>
          <p:cNvSpPr>
            <a:spLocks noGrp="1"/>
          </p:cNvSpPr>
          <p:nvPr>
            <p:ph type="pic" sz="quarter" idx="12" hasCustomPrompt="1"/>
          </p:nvPr>
        </p:nvSpPr>
        <p:spPr>
          <a:xfrm>
            <a:off x="38182" y="43542"/>
            <a:ext cx="3600000" cy="4615544"/>
          </a:xfrm>
        </p:spPr>
        <p:txBody>
          <a:bodyPr/>
          <a:lstStyle>
            <a:lvl1pPr>
              <a:defRPr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/>
          </a:p>
        </p:txBody>
      </p:sp>
      <p:sp>
        <p:nvSpPr>
          <p:cNvPr id="7" name="図プレースホルダー 5"/>
          <p:cNvSpPr>
            <a:spLocks noGrp="1"/>
          </p:cNvSpPr>
          <p:nvPr>
            <p:ph type="pic" sz="quarter" idx="13" hasCustomPrompt="1"/>
          </p:nvPr>
        </p:nvSpPr>
        <p:spPr>
          <a:xfrm>
            <a:off x="3687753" y="4706599"/>
            <a:ext cx="3600000" cy="4615544"/>
          </a:xfrm>
        </p:spPr>
        <p:txBody>
          <a:bodyPr/>
          <a:lstStyle>
            <a:lvl1pPr marL="0" marR="0" indent="0" algn="l" defTabSz="1632753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 smtClean="0"/>
          </a:p>
          <a:p>
            <a:endParaRPr kumimoji="1" lang="ja-JP" altLang="en-US" dirty="0"/>
          </a:p>
        </p:txBody>
      </p:sp>
      <p:sp>
        <p:nvSpPr>
          <p:cNvPr id="8" name="図プレースホルダー 5"/>
          <p:cNvSpPr>
            <a:spLocks noGrp="1"/>
          </p:cNvSpPr>
          <p:nvPr>
            <p:ph type="pic" sz="quarter" idx="14" hasCustomPrompt="1"/>
          </p:nvPr>
        </p:nvSpPr>
        <p:spPr>
          <a:xfrm>
            <a:off x="7337324" y="43542"/>
            <a:ext cx="3600000" cy="4615544"/>
          </a:xfrm>
        </p:spPr>
        <p:txBody>
          <a:bodyPr/>
          <a:lstStyle>
            <a:lvl1pPr marL="0" marR="0" indent="0" algn="l" defTabSz="1632753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 smtClean="0"/>
          </a:p>
          <a:p>
            <a:endParaRPr kumimoji="1" lang="ja-JP" altLang="en-US" dirty="0"/>
          </a:p>
        </p:txBody>
      </p:sp>
      <p:sp>
        <p:nvSpPr>
          <p:cNvPr id="9" name="図プレースホルダー 5"/>
          <p:cNvSpPr>
            <a:spLocks noGrp="1"/>
          </p:cNvSpPr>
          <p:nvPr>
            <p:ph type="pic" sz="quarter" idx="15" hasCustomPrompt="1"/>
          </p:nvPr>
        </p:nvSpPr>
        <p:spPr>
          <a:xfrm>
            <a:off x="10988185" y="4706943"/>
            <a:ext cx="3600000" cy="4615544"/>
          </a:xfrm>
        </p:spPr>
        <p:txBody>
          <a:bodyPr/>
          <a:lstStyle>
            <a:lvl1pPr marL="0" marR="0" indent="0" algn="l" defTabSz="1632753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 smtClean="0"/>
          </a:p>
          <a:p>
            <a:endParaRPr kumimoji="1" lang="ja-JP" altLang="en-US" dirty="0"/>
          </a:p>
        </p:txBody>
      </p:sp>
      <p:sp>
        <p:nvSpPr>
          <p:cNvPr id="10" name="図プレースホルダー 5"/>
          <p:cNvSpPr>
            <a:spLocks noGrp="1"/>
          </p:cNvSpPr>
          <p:nvPr>
            <p:ph type="pic" sz="quarter" idx="16" hasCustomPrompt="1"/>
          </p:nvPr>
        </p:nvSpPr>
        <p:spPr>
          <a:xfrm>
            <a:off x="14636467" y="43542"/>
            <a:ext cx="3600000" cy="4615544"/>
          </a:xfrm>
        </p:spPr>
        <p:txBody>
          <a:bodyPr/>
          <a:lstStyle>
            <a:lvl1pPr marL="0" marR="0" indent="0" algn="l" defTabSz="1632753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 smtClean="0"/>
          </a:p>
          <a:p>
            <a:endParaRPr kumimoji="1" lang="ja-JP" altLang="en-US" dirty="0"/>
          </a:p>
        </p:txBody>
      </p: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 smtClean="0"/>
              <a:t>The Power of PowerPoint | thepopp.com</a:t>
            </a:r>
            <a:endParaRPr lang="en-US" dirty="0"/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87164BF-D67A-46C0-81D2-5BAF67C00C80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12" name="正方形/長方形 11"/>
          <p:cNvSpPr/>
          <p:nvPr userDrawn="1"/>
        </p:nvSpPr>
        <p:spPr>
          <a:xfrm>
            <a:off x="38182" y="4706943"/>
            <a:ext cx="3600000" cy="4615200"/>
          </a:xfrm>
          <a:prstGeom prst="rect">
            <a:avLst/>
          </a:prstGeom>
          <a:solidFill>
            <a:schemeClr val="accent1">
              <a:lumMod val="75000"/>
            </a:schemeClr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/>
          </a:p>
        </p:txBody>
      </p:sp>
      <p:sp>
        <p:nvSpPr>
          <p:cNvPr id="13" name="正方形/長方形 12"/>
          <p:cNvSpPr/>
          <p:nvPr userDrawn="1"/>
        </p:nvSpPr>
        <p:spPr>
          <a:xfrm>
            <a:off x="3687753" y="43886"/>
            <a:ext cx="3600000" cy="4615200"/>
          </a:xfrm>
          <a:prstGeom prst="rect">
            <a:avLst/>
          </a:prstGeom>
          <a:solidFill>
            <a:schemeClr val="accent1"/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/>
          </a:p>
        </p:txBody>
      </p:sp>
      <p:sp>
        <p:nvSpPr>
          <p:cNvPr id="14" name="正方形/長方形 13"/>
          <p:cNvSpPr/>
          <p:nvPr userDrawn="1"/>
        </p:nvSpPr>
        <p:spPr>
          <a:xfrm>
            <a:off x="7337324" y="4706943"/>
            <a:ext cx="3600000" cy="4615200"/>
          </a:xfrm>
          <a:prstGeom prst="rect">
            <a:avLst/>
          </a:prstGeom>
          <a:solidFill>
            <a:schemeClr val="accent1">
              <a:lumMod val="50000"/>
            </a:schemeClr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/>
          </a:p>
        </p:txBody>
      </p:sp>
      <p:sp>
        <p:nvSpPr>
          <p:cNvPr id="15" name="正方形/長方形 14"/>
          <p:cNvSpPr/>
          <p:nvPr userDrawn="1"/>
        </p:nvSpPr>
        <p:spPr>
          <a:xfrm>
            <a:off x="10988185" y="43886"/>
            <a:ext cx="3600000" cy="4615200"/>
          </a:xfrm>
          <a:prstGeom prst="rect">
            <a:avLst/>
          </a:prstGeom>
          <a:solidFill>
            <a:schemeClr val="accent1"/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/>
          </a:p>
        </p:txBody>
      </p:sp>
      <p:sp>
        <p:nvSpPr>
          <p:cNvPr id="16" name="正方形/長方形 15"/>
          <p:cNvSpPr/>
          <p:nvPr userDrawn="1"/>
        </p:nvSpPr>
        <p:spPr>
          <a:xfrm>
            <a:off x="14636467" y="4707287"/>
            <a:ext cx="3600000" cy="4615200"/>
          </a:xfrm>
          <a:prstGeom prst="rect">
            <a:avLst/>
          </a:prstGeom>
          <a:solidFill>
            <a:schemeClr val="accent1">
              <a:lumMod val="75000"/>
            </a:schemeClr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/>
          </a:p>
        </p:txBody>
      </p:sp>
      <p:sp>
        <p:nvSpPr>
          <p:cNvPr id="17" name="図プレースホルダー 7"/>
          <p:cNvSpPr>
            <a:spLocks noGrp="1"/>
          </p:cNvSpPr>
          <p:nvPr>
            <p:ph type="pic" sz="quarter" idx="17" hasCustomPrompt="1"/>
          </p:nvPr>
        </p:nvSpPr>
        <p:spPr>
          <a:xfrm>
            <a:off x="1367024" y="4977639"/>
            <a:ext cx="942317" cy="942317"/>
          </a:xfrm>
        </p:spPr>
        <p:txBody>
          <a:bodyPr>
            <a:normAutofit/>
          </a:bodyPr>
          <a:lstStyle>
            <a:lvl1pPr>
              <a:defRPr sz="1600"/>
            </a:lvl1pPr>
          </a:lstStyle>
          <a:p>
            <a:r>
              <a:rPr kumimoji="1" lang="en-US" altLang="ja-JP" dirty="0" smtClean="0"/>
              <a:t>ICON</a:t>
            </a:r>
            <a:endParaRPr kumimoji="1" lang="ja-JP" altLang="en-US" dirty="0"/>
          </a:p>
        </p:txBody>
      </p:sp>
      <p:sp>
        <p:nvSpPr>
          <p:cNvPr id="18" name="図プレースホルダー 7"/>
          <p:cNvSpPr>
            <a:spLocks noGrp="1"/>
          </p:cNvSpPr>
          <p:nvPr>
            <p:ph type="pic" sz="quarter" idx="18" hasCustomPrompt="1"/>
          </p:nvPr>
        </p:nvSpPr>
        <p:spPr>
          <a:xfrm>
            <a:off x="5016594" y="365037"/>
            <a:ext cx="942317" cy="942317"/>
          </a:xfrm>
        </p:spPr>
        <p:txBody>
          <a:bodyPr>
            <a:normAutofit/>
          </a:bodyPr>
          <a:lstStyle>
            <a:lvl1pPr>
              <a:defRPr sz="1600"/>
            </a:lvl1pPr>
          </a:lstStyle>
          <a:p>
            <a:r>
              <a:rPr kumimoji="1" lang="en-US" altLang="ja-JP" dirty="0" smtClean="0"/>
              <a:t>ICON</a:t>
            </a:r>
            <a:endParaRPr kumimoji="1" lang="ja-JP" altLang="en-US" dirty="0"/>
          </a:p>
        </p:txBody>
      </p:sp>
      <p:sp>
        <p:nvSpPr>
          <p:cNvPr id="19" name="図プレースホルダー 7"/>
          <p:cNvSpPr>
            <a:spLocks noGrp="1"/>
          </p:cNvSpPr>
          <p:nvPr>
            <p:ph type="pic" sz="quarter" idx="19" hasCustomPrompt="1"/>
          </p:nvPr>
        </p:nvSpPr>
        <p:spPr>
          <a:xfrm>
            <a:off x="8666165" y="4977639"/>
            <a:ext cx="942317" cy="942317"/>
          </a:xfrm>
        </p:spPr>
        <p:txBody>
          <a:bodyPr>
            <a:normAutofit/>
          </a:bodyPr>
          <a:lstStyle>
            <a:lvl1pPr>
              <a:defRPr sz="1600"/>
            </a:lvl1pPr>
          </a:lstStyle>
          <a:p>
            <a:r>
              <a:rPr kumimoji="1" lang="en-US" altLang="ja-JP" dirty="0" smtClean="0"/>
              <a:t>ICON</a:t>
            </a:r>
            <a:endParaRPr kumimoji="1" lang="ja-JP" altLang="en-US" dirty="0"/>
          </a:p>
        </p:txBody>
      </p:sp>
      <p:sp>
        <p:nvSpPr>
          <p:cNvPr id="20" name="図プレースホルダー 7"/>
          <p:cNvSpPr>
            <a:spLocks noGrp="1"/>
          </p:cNvSpPr>
          <p:nvPr>
            <p:ph type="pic" sz="quarter" idx="20" hasCustomPrompt="1"/>
          </p:nvPr>
        </p:nvSpPr>
        <p:spPr>
          <a:xfrm>
            <a:off x="15965308" y="4977639"/>
            <a:ext cx="942317" cy="942317"/>
          </a:xfrm>
        </p:spPr>
        <p:txBody>
          <a:bodyPr>
            <a:normAutofit/>
          </a:bodyPr>
          <a:lstStyle>
            <a:lvl1pPr>
              <a:defRPr sz="1600"/>
            </a:lvl1pPr>
          </a:lstStyle>
          <a:p>
            <a:r>
              <a:rPr kumimoji="1" lang="en-US" altLang="ja-JP" dirty="0" smtClean="0"/>
              <a:t>ICON</a:t>
            </a:r>
            <a:endParaRPr kumimoji="1" lang="ja-JP" altLang="en-US" dirty="0"/>
          </a:p>
        </p:txBody>
      </p:sp>
      <p:sp>
        <p:nvSpPr>
          <p:cNvPr id="21" name="図プレースホルダー 7"/>
          <p:cNvSpPr>
            <a:spLocks noGrp="1"/>
          </p:cNvSpPr>
          <p:nvPr>
            <p:ph type="pic" sz="quarter" idx="21" hasCustomPrompt="1"/>
          </p:nvPr>
        </p:nvSpPr>
        <p:spPr>
          <a:xfrm>
            <a:off x="12317027" y="365037"/>
            <a:ext cx="942317" cy="942317"/>
          </a:xfrm>
        </p:spPr>
        <p:txBody>
          <a:bodyPr>
            <a:normAutofit/>
          </a:bodyPr>
          <a:lstStyle>
            <a:lvl1pPr>
              <a:defRPr sz="1600"/>
            </a:lvl1pPr>
          </a:lstStyle>
          <a:p>
            <a:r>
              <a:rPr kumimoji="1" lang="en-US" altLang="ja-JP" dirty="0" smtClean="0"/>
              <a:t>ICON</a:t>
            </a:r>
            <a:endParaRPr kumimoji="1" lang="ja-JP" altLang="en-US" dirty="0"/>
          </a:p>
        </p:txBody>
      </p:sp>
      <p:sp>
        <p:nvSpPr>
          <p:cNvPr id="23" name="テキスト プレースホルダー 11"/>
          <p:cNvSpPr>
            <a:spLocks noGrp="1"/>
          </p:cNvSpPr>
          <p:nvPr>
            <p:ph type="body" sz="quarter" idx="22" hasCustomPrompt="1"/>
          </p:nvPr>
        </p:nvSpPr>
        <p:spPr>
          <a:xfrm>
            <a:off x="41589" y="6038946"/>
            <a:ext cx="3538537" cy="598397"/>
          </a:xfrm>
        </p:spPr>
        <p:txBody>
          <a:bodyPr anchor="t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2800" spc="300" baseline="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5" name="テキスト プレースホルダー 11"/>
          <p:cNvSpPr>
            <a:spLocks noGrp="1"/>
          </p:cNvSpPr>
          <p:nvPr>
            <p:ph type="body" sz="quarter" idx="23" hasCustomPrompt="1"/>
          </p:nvPr>
        </p:nvSpPr>
        <p:spPr>
          <a:xfrm>
            <a:off x="213781" y="6535743"/>
            <a:ext cx="3182561" cy="2438400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180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6" name="テキスト プレースホルダー 11"/>
          <p:cNvSpPr>
            <a:spLocks noGrp="1"/>
          </p:cNvSpPr>
          <p:nvPr>
            <p:ph type="body" sz="quarter" idx="24" hasCustomPrompt="1"/>
          </p:nvPr>
        </p:nvSpPr>
        <p:spPr>
          <a:xfrm>
            <a:off x="3734702" y="1411831"/>
            <a:ext cx="3538537" cy="598397"/>
          </a:xfrm>
        </p:spPr>
        <p:txBody>
          <a:bodyPr anchor="t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2800" spc="300" baseline="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7" name="テキスト プレースホルダー 11"/>
          <p:cNvSpPr>
            <a:spLocks noGrp="1"/>
          </p:cNvSpPr>
          <p:nvPr>
            <p:ph type="body" sz="quarter" idx="25" hasCustomPrompt="1"/>
          </p:nvPr>
        </p:nvSpPr>
        <p:spPr>
          <a:xfrm>
            <a:off x="3906894" y="1908628"/>
            <a:ext cx="3182561" cy="2438400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180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0" name="テキスト プレースホルダー 11"/>
          <p:cNvSpPr>
            <a:spLocks noGrp="1"/>
          </p:cNvSpPr>
          <p:nvPr>
            <p:ph type="body" sz="quarter" idx="26" hasCustomPrompt="1"/>
          </p:nvPr>
        </p:nvSpPr>
        <p:spPr>
          <a:xfrm>
            <a:off x="11035134" y="1411832"/>
            <a:ext cx="3538537" cy="598397"/>
          </a:xfrm>
        </p:spPr>
        <p:txBody>
          <a:bodyPr anchor="t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2800" spc="300" baseline="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1" name="テキスト プレースホルダー 11"/>
          <p:cNvSpPr>
            <a:spLocks noGrp="1"/>
          </p:cNvSpPr>
          <p:nvPr>
            <p:ph type="body" sz="quarter" idx="27" hasCustomPrompt="1"/>
          </p:nvPr>
        </p:nvSpPr>
        <p:spPr>
          <a:xfrm>
            <a:off x="11207326" y="1908629"/>
            <a:ext cx="3182561" cy="2438400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180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2" name="テキスト プレースホルダー 11"/>
          <p:cNvSpPr>
            <a:spLocks noGrp="1"/>
          </p:cNvSpPr>
          <p:nvPr>
            <p:ph type="body" sz="quarter" idx="28" hasCustomPrompt="1"/>
          </p:nvPr>
        </p:nvSpPr>
        <p:spPr>
          <a:xfrm>
            <a:off x="7367934" y="6038946"/>
            <a:ext cx="3538537" cy="598397"/>
          </a:xfrm>
        </p:spPr>
        <p:txBody>
          <a:bodyPr anchor="t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2800" spc="300" baseline="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3" name="テキスト プレースホルダー 11"/>
          <p:cNvSpPr>
            <a:spLocks noGrp="1"/>
          </p:cNvSpPr>
          <p:nvPr>
            <p:ph type="body" sz="quarter" idx="29" hasCustomPrompt="1"/>
          </p:nvPr>
        </p:nvSpPr>
        <p:spPr>
          <a:xfrm>
            <a:off x="7540126" y="6535743"/>
            <a:ext cx="3182561" cy="2438400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180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4" name="テキスト プレースホルダー 11"/>
          <p:cNvSpPr>
            <a:spLocks noGrp="1"/>
          </p:cNvSpPr>
          <p:nvPr>
            <p:ph type="body" sz="quarter" idx="30" hasCustomPrompt="1"/>
          </p:nvPr>
        </p:nvSpPr>
        <p:spPr>
          <a:xfrm>
            <a:off x="14668366" y="6038947"/>
            <a:ext cx="3538537" cy="598397"/>
          </a:xfrm>
        </p:spPr>
        <p:txBody>
          <a:bodyPr anchor="t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2800" spc="300" baseline="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5" name="テキスト プレースホルダー 11"/>
          <p:cNvSpPr>
            <a:spLocks noGrp="1"/>
          </p:cNvSpPr>
          <p:nvPr>
            <p:ph type="body" sz="quarter" idx="31" hasCustomPrompt="1"/>
          </p:nvPr>
        </p:nvSpPr>
        <p:spPr>
          <a:xfrm>
            <a:off x="14840558" y="6535744"/>
            <a:ext cx="3182561" cy="2438400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180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38" name="図プレースホルダー 37"/>
          <p:cNvSpPr>
            <a:spLocks noGrp="1"/>
          </p:cNvSpPr>
          <p:nvPr>
            <p:ph type="pic" sz="quarter" idx="32" hasCustomPrompt="1"/>
          </p:nvPr>
        </p:nvSpPr>
        <p:spPr>
          <a:xfrm>
            <a:off x="1574657" y="4443762"/>
            <a:ext cx="527050" cy="527050"/>
          </a:xfrm>
          <a:prstGeom prst="triangle">
            <a:avLst/>
          </a:prstGeom>
          <a:solidFill>
            <a:schemeClr val="accent1">
              <a:lumMod val="75000"/>
            </a:schemeClr>
          </a:solidFill>
        </p:spPr>
        <p:txBody>
          <a:bodyPr/>
          <a:lstStyle/>
          <a:p>
            <a:r>
              <a:rPr kumimoji="1" lang="en-US" altLang="ja-JP" dirty="0" smtClean="0"/>
              <a:t> </a:t>
            </a:r>
            <a:endParaRPr kumimoji="1" lang="ja-JP" altLang="en-US" dirty="0"/>
          </a:p>
        </p:txBody>
      </p:sp>
      <p:sp>
        <p:nvSpPr>
          <p:cNvPr id="39" name="図プレースホルダー 37"/>
          <p:cNvSpPr>
            <a:spLocks noGrp="1"/>
          </p:cNvSpPr>
          <p:nvPr>
            <p:ph type="pic" sz="quarter" idx="33" hasCustomPrompt="1"/>
          </p:nvPr>
        </p:nvSpPr>
        <p:spPr>
          <a:xfrm>
            <a:off x="8878888" y="4443762"/>
            <a:ext cx="527050" cy="527050"/>
          </a:xfrm>
          <a:prstGeom prst="triangle">
            <a:avLst/>
          </a:prstGeom>
          <a:solidFill>
            <a:schemeClr val="accent1">
              <a:lumMod val="50000"/>
            </a:schemeClr>
          </a:solidFill>
        </p:spPr>
        <p:txBody>
          <a:bodyPr/>
          <a:lstStyle/>
          <a:p>
            <a:r>
              <a:rPr kumimoji="1" lang="en-US" altLang="ja-JP" dirty="0" smtClean="0"/>
              <a:t> </a:t>
            </a:r>
            <a:endParaRPr kumimoji="1" lang="ja-JP" altLang="en-US" dirty="0"/>
          </a:p>
        </p:txBody>
      </p:sp>
      <p:sp>
        <p:nvSpPr>
          <p:cNvPr id="40" name="図プレースホルダー 37"/>
          <p:cNvSpPr>
            <a:spLocks noGrp="1"/>
          </p:cNvSpPr>
          <p:nvPr>
            <p:ph type="pic" sz="quarter" idx="34" hasCustomPrompt="1"/>
          </p:nvPr>
        </p:nvSpPr>
        <p:spPr>
          <a:xfrm>
            <a:off x="16172942" y="4443762"/>
            <a:ext cx="527050" cy="527050"/>
          </a:xfrm>
          <a:prstGeom prst="triangle">
            <a:avLst/>
          </a:prstGeom>
          <a:solidFill>
            <a:schemeClr val="accent1">
              <a:lumMod val="75000"/>
            </a:schemeClr>
          </a:solidFill>
        </p:spPr>
        <p:txBody>
          <a:bodyPr/>
          <a:lstStyle/>
          <a:p>
            <a:r>
              <a:rPr kumimoji="1" lang="en-US" altLang="ja-JP" dirty="0" smtClean="0"/>
              <a:t> </a:t>
            </a:r>
            <a:endParaRPr kumimoji="1" lang="ja-JP" altLang="en-US" dirty="0"/>
          </a:p>
        </p:txBody>
      </p:sp>
      <p:sp>
        <p:nvSpPr>
          <p:cNvPr id="41" name="図プレースホルダー 37"/>
          <p:cNvSpPr>
            <a:spLocks noGrp="1"/>
          </p:cNvSpPr>
          <p:nvPr>
            <p:ph type="pic" sz="quarter" idx="35" hasCustomPrompt="1"/>
          </p:nvPr>
        </p:nvSpPr>
        <p:spPr>
          <a:xfrm rot="10800000">
            <a:off x="5224228" y="4378415"/>
            <a:ext cx="527050" cy="527050"/>
          </a:xfrm>
          <a:prstGeom prst="triangle">
            <a:avLst/>
          </a:prstGeom>
          <a:solidFill>
            <a:schemeClr val="accent1"/>
          </a:solidFill>
        </p:spPr>
        <p:txBody>
          <a:bodyPr/>
          <a:lstStyle/>
          <a:p>
            <a:r>
              <a:rPr kumimoji="1" lang="en-US" altLang="ja-JP" dirty="0" smtClean="0"/>
              <a:t> </a:t>
            </a:r>
            <a:endParaRPr kumimoji="1" lang="ja-JP" altLang="en-US" dirty="0"/>
          </a:p>
        </p:txBody>
      </p:sp>
      <p:sp>
        <p:nvSpPr>
          <p:cNvPr id="42" name="図プレースホルダー 37"/>
          <p:cNvSpPr>
            <a:spLocks noGrp="1"/>
          </p:cNvSpPr>
          <p:nvPr>
            <p:ph type="pic" sz="quarter" idx="36" hasCustomPrompt="1"/>
          </p:nvPr>
        </p:nvSpPr>
        <p:spPr>
          <a:xfrm rot="10800000">
            <a:off x="12524660" y="4436430"/>
            <a:ext cx="527050" cy="527050"/>
          </a:xfrm>
          <a:prstGeom prst="triangle">
            <a:avLst/>
          </a:prstGeom>
          <a:solidFill>
            <a:schemeClr val="accent1"/>
          </a:solidFill>
        </p:spPr>
        <p:txBody>
          <a:bodyPr/>
          <a:lstStyle/>
          <a:p>
            <a:r>
              <a:rPr kumimoji="1" lang="en-US" altLang="ja-JP" dirty="0" smtClean="0"/>
              <a:t> </a:t>
            </a:r>
            <a:endParaRPr kumimoji="1" lang="ja-JP" altLang="en-US" dirty="0"/>
          </a:p>
        </p:txBody>
      </p:sp>
    </p:spTree>
    <p:extLst>
      <p:ext uri="{BB962C8B-B14F-4D97-AF65-F5344CB8AC3E}">
        <p14:creationId xmlns:p14="http://schemas.microsoft.com/office/powerpoint/2010/main" val="397877309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22" presetClass="entr" presetSubtype="4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4" dur="1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500"/>
                            </p:stCondLst>
                            <p:childTnLst>
                              <p:par>
                                <p:cTn id="25" presetID="22" presetClass="entr" presetSubtype="4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2250"/>
                            </p:stCondLst>
                            <p:childTnLst>
                              <p:par>
                                <p:cTn id="2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1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2750"/>
                            </p:stCondLst>
                            <p:childTnLst>
                              <p:par>
                                <p:cTn id="33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5" dur="1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3250"/>
                            </p:stCondLst>
                            <p:childTnLst>
                              <p:par>
                                <p:cTn id="46" presetID="22" presetClass="entr" presetSubtype="1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8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4000"/>
                            </p:stCondLst>
                            <p:childTnLst>
                              <p:par>
                                <p:cTn id="50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4500"/>
                            </p:stCondLst>
                            <p:childTnLst>
                              <p:par>
                                <p:cTn id="54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6" dur="1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9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6" fill="hold">
                            <p:stCondLst>
                              <p:cond delay="5000"/>
                            </p:stCondLst>
                            <p:childTnLst>
                              <p:par>
                                <p:cTn id="67" presetID="22" presetClass="entr" presetSubtype="4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9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5750"/>
                            </p:stCondLst>
                            <p:childTnLst>
                              <p:par>
                                <p:cTn id="71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3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4" fill="hold">
                            <p:stCondLst>
                              <p:cond delay="6250"/>
                            </p:stCondLst>
                            <p:childTnLst>
                              <p:par>
                                <p:cTn id="7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7" dur="1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0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3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6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6750"/>
                            </p:stCondLst>
                            <p:childTnLst>
                              <p:par>
                                <p:cTn id="88" presetID="22" presetClass="entr" presetSubtype="1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90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7500"/>
                            </p:stCondLst>
                            <p:childTnLst>
                              <p:par>
                                <p:cTn id="92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4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8000"/>
                            </p:stCondLst>
                            <p:childTnLst>
                              <p:par>
                                <p:cTn id="96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8" dur="1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1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4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7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7" grpId="0"/>
      <p:bldP spid="8" grpId="0"/>
      <p:bldP spid="9" grpId="0"/>
      <p:bldP spid="10" grpId="0"/>
      <p:bldP spid="12" grpId="0" animBg="1"/>
      <p:bldP spid="13" grpId="0" animBg="1"/>
      <p:bldP spid="14" grpId="0" animBg="1"/>
      <p:bldP spid="15" grpId="0" animBg="1"/>
      <p:bldP spid="16" grpId="0" animBg="1"/>
      <p:bldP spid="17" grpId="0"/>
      <p:bldP spid="18" grpId="0"/>
      <p:bldP spid="19" grpId="0"/>
      <p:bldP spid="20" grpId="0"/>
      <p:bldP spid="21" grpId="0"/>
      <p:bldP spid="23" grpId="0">
        <p:tmplLst>
          <p:tmpl>
            <p:tnLst>
              <p:par>
                <p:cTn presetID="10" presetClass="entr" presetSubtype="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5" grpId="0">
        <p:tmplLst>
          <p:tmpl>
            <p:tnLst>
              <p:par>
                <p:cTn presetID="10" presetClass="entr" presetSubtype="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6" grpId="0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7" grpId="0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0" grpId="0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1" grpId="0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2" grpId="0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3" grpId="0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4" grpId="0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5" grpId="0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8" grpId="0" animBg="1"/>
      <p:bldP spid="39" grpId="0" animBg="1"/>
      <p:bldP spid="40" grpId="0" animBg="1"/>
      <p:bldP spid="41" grpId="0" animBg="1"/>
      <p:bldP spid="42" grpId="0" animBg="1"/>
    </p:bldLst>
  </p:timing>
</p:sldLayout>
</file>

<file path=ppt/slideLayouts/slideLayout9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Layer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 smtClean="0"/>
              <a:t>The Power of PowerPoint | thepopp.com</a:t>
            </a:r>
            <a:endParaRPr lang="en-US" dirty="0"/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87164BF-D67A-46C0-81D2-5BAF67C00C80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32" name="六角形 31"/>
          <p:cNvSpPr/>
          <p:nvPr userDrawn="1"/>
        </p:nvSpPr>
        <p:spPr>
          <a:xfrm rot="5400000">
            <a:off x="5939381" y="2737528"/>
            <a:ext cx="6406062" cy="5522467"/>
          </a:xfrm>
          <a:prstGeom prst="hexagon">
            <a:avLst>
              <a:gd name="adj" fmla="val 28637"/>
              <a:gd name="vf" fmla="val 115470"/>
            </a:avLst>
          </a:prstGeom>
          <a:solidFill>
            <a:schemeClr val="accent1">
              <a:lumMod val="20000"/>
              <a:lumOff val="80000"/>
            </a:schemeClr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/>
          </a:p>
        </p:txBody>
      </p:sp>
      <p:sp>
        <p:nvSpPr>
          <p:cNvPr id="37" name="円/楕円 36"/>
          <p:cNvSpPr/>
          <p:nvPr userDrawn="1"/>
        </p:nvSpPr>
        <p:spPr>
          <a:xfrm>
            <a:off x="8120711" y="1395630"/>
            <a:ext cx="2025225" cy="2025225"/>
          </a:xfrm>
          <a:prstGeom prst="ellipse">
            <a:avLst/>
          </a:prstGeom>
          <a:solidFill>
            <a:schemeClr val="accent1"/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/>
          </a:p>
        </p:txBody>
      </p:sp>
      <p:sp>
        <p:nvSpPr>
          <p:cNvPr id="38" name="円/楕円 37"/>
          <p:cNvSpPr/>
          <p:nvPr userDrawn="1"/>
        </p:nvSpPr>
        <p:spPr>
          <a:xfrm>
            <a:off x="10853396" y="2880795"/>
            <a:ext cx="2025225" cy="2025225"/>
          </a:xfrm>
          <a:prstGeom prst="ellipse">
            <a:avLst/>
          </a:prstGeom>
          <a:solidFill>
            <a:schemeClr val="accent1"/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/>
          </a:p>
        </p:txBody>
      </p:sp>
      <p:sp>
        <p:nvSpPr>
          <p:cNvPr id="39" name="円/楕円 38"/>
          <p:cNvSpPr/>
          <p:nvPr userDrawn="1"/>
        </p:nvSpPr>
        <p:spPr>
          <a:xfrm>
            <a:off x="10853396" y="6031145"/>
            <a:ext cx="2025225" cy="2025225"/>
          </a:xfrm>
          <a:prstGeom prst="ellipse">
            <a:avLst/>
          </a:prstGeom>
          <a:solidFill>
            <a:schemeClr val="accent1"/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/>
          </a:p>
        </p:txBody>
      </p:sp>
      <p:sp>
        <p:nvSpPr>
          <p:cNvPr id="40" name="円/楕円 39"/>
          <p:cNvSpPr/>
          <p:nvPr userDrawn="1"/>
        </p:nvSpPr>
        <p:spPr>
          <a:xfrm>
            <a:off x="8120711" y="7561315"/>
            <a:ext cx="2025225" cy="2025225"/>
          </a:xfrm>
          <a:prstGeom prst="ellipse">
            <a:avLst/>
          </a:prstGeom>
          <a:solidFill>
            <a:schemeClr val="accent1"/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/>
          </a:p>
        </p:txBody>
      </p:sp>
      <p:sp>
        <p:nvSpPr>
          <p:cNvPr id="41" name="円/楕円 40"/>
          <p:cNvSpPr/>
          <p:nvPr userDrawn="1"/>
        </p:nvSpPr>
        <p:spPr>
          <a:xfrm>
            <a:off x="5368565" y="6031145"/>
            <a:ext cx="2025225" cy="2025225"/>
          </a:xfrm>
          <a:prstGeom prst="ellipse">
            <a:avLst/>
          </a:prstGeom>
          <a:solidFill>
            <a:schemeClr val="accent1"/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/>
          </a:p>
        </p:txBody>
      </p:sp>
      <p:sp>
        <p:nvSpPr>
          <p:cNvPr id="42" name="円/楕円 41"/>
          <p:cNvSpPr/>
          <p:nvPr userDrawn="1"/>
        </p:nvSpPr>
        <p:spPr>
          <a:xfrm>
            <a:off x="5368565" y="2872462"/>
            <a:ext cx="2025225" cy="2025225"/>
          </a:xfrm>
          <a:prstGeom prst="ellipse">
            <a:avLst/>
          </a:prstGeom>
          <a:solidFill>
            <a:schemeClr val="accent1"/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/>
          </a:p>
        </p:txBody>
      </p:sp>
      <p:sp>
        <p:nvSpPr>
          <p:cNvPr id="43" name="テキスト プレースホルダー 11"/>
          <p:cNvSpPr>
            <a:spLocks noGrp="1"/>
          </p:cNvSpPr>
          <p:nvPr>
            <p:ph type="body" sz="quarter" idx="21" hasCustomPrompt="1"/>
          </p:nvPr>
        </p:nvSpPr>
        <p:spPr>
          <a:xfrm>
            <a:off x="6982966" y="4950496"/>
            <a:ext cx="4275475" cy="990111"/>
          </a:xfrm>
        </p:spPr>
        <p:txBody>
          <a:bodyPr anchor="ctr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3600" spc="300" baseline="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44" name="テキスト プレースホルダー 11"/>
          <p:cNvSpPr>
            <a:spLocks noGrp="1"/>
          </p:cNvSpPr>
          <p:nvPr>
            <p:ph type="body" sz="quarter" idx="22" hasCustomPrompt="1"/>
          </p:nvPr>
        </p:nvSpPr>
        <p:spPr>
          <a:xfrm>
            <a:off x="5485100" y="3405437"/>
            <a:ext cx="1800201" cy="990111"/>
          </a:xfrm>
        </p:spPr>
        <p:txBody>
          <a:bodyPr anchor="ctr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2400" spc="0" baseline="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45" name="テキスト プレースホルダー 11"/>
          <p:cNvSpPr>
            <a:spLocks noGrp="1"/>
          </p:cNvSpPr>
          <p:nvPr>
            <p:ph type="body" sz="quarter" idx="23" hasCustomPrompt="1"/>
          </p:nvPr>
        </p:nvSpPr>
        <p:spPr>
          <a:xfrm>
            <a:off x="8216912" y="1882351"/>
            <a:ext cx="1800201" cy="990111"/>
          </a:xfrm>
        </p:spPr>
        <p:txBody>
          <a:bodyPr anchor="ctr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2400" spc="0" baseline="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46" name="テキスト プレースホルダー 11"/>
          <p:cNvSpPr>
            <a:spLocks noGrp="1"/>
          </p:cNvSpPr>
          <p:nvPr>
            <p:ph type="body" sz="quarter" idx="24" hasCustomPrompt="1"/>
          </p:nvPr>
        </p:nvSpPr>
        <p:spPr>
          <a:xfrm>
            <a:off x="10953207" y="3405437"/>
            <a:ext cx="1800201" cy="990111"/>
          </a:xfrm>
        </p:spPr>
        <p:txBody>
          <a:bodyPr anchor="ctr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2400" spc="0" baseline="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49" name="テキスト プレースホルダー 11"/>
          <p:cNvSpPr>
            <a:spLocks noGrp="1"/>
          </p:cNvSpPr>
          <p:nvPr>
            <p:ph type="body" sz="quarter" idx="25" hasCustomPrompt="1"/>
          </p:nvPr>
        </p:nvSpPr>
        <p:spPr>
          <a:xfrm>
            <a:off x="5468377" y="6548701"/>
            <a:ext cx="1800201" cy="990111"/>
          </a:xfrm>
        </p:spPr>
        <p:txBody>
          <a:bodyPr anchor="ctr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2400" spc="0" baseline="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50" name="テキスト プレースホルダー 11"/>
          <p:cNvSpPr>
            <a:spLocks noGrp="1"/>
          </p:cNvSpPr>
          <p:nvPr>
            <p:ph type="body" sz="quarter" idx="26" hasCustomPrompt="1"/>
          </p:nvPr>
        </p:nvSpPr>
        <p:spPr>
          <a:xfrm>
            <a:off x="10936484" y="6548701"/>
            <a:ext cx="1800201" cy="990111"/>
          </a:xfrm>
        </p:spPr>
        <p:txBody>
          <a:bodyPr anchor="ctr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2400" spc="0" baseline="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51" name="テキスト プレースホルダー 11"/>
          <p:cNvSpPr>
            <a:spLocks noGrp="1"/>
          </p:cNvSpPr>
          <p:nvPr>
            <p:ph type="body" sz="quarter" idx="27" hasCustomPrompt="1"/>
          </p:nvPr>
        </p:nvSpPr>
        <p:spPr>
          <a:xfrm>
            <a:off x="8216912" y="8078871"/>
            <a:ext cx="1800201" cy="990111"/>
          </a:xfrm>
        </p:spPr>
        <p:txBody>
          <a:bodyPr anchor="ctr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2400" spc="0" baseline="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52" name="円弧 51"/>
          <p:cNvSpPr/>
          <p:nvPr userDrawn="1"/>
        </p:nvSpPr>
        <p:spPr>
          <a:xfrm rot="2700000">
            <a:off x="7976000" y="1249736"/>
            <a:ext cx="2320588" cy="2320588"/>
          </a:xfrm>
          <a:prstGeom prst="arc">
            <a:avLst>
              <a:gd name="adj1" fmla="val 16200000"/>
              <a:gd name="adj2" fmla="val 20055362"/>
            </a:avLst>
          </a:prstGeom>
          <a:ln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cxnSp>
        <p:nvCxnSpPr>
          <p:cNvPr id="54" name="直線コネクタ 53"/>
          <p:cNvCxnSpPr>
            <a:stCxn id="52" idx="0"/>
          </p:cNvCxnSpPr>
          <p:nvPr userDrawn="1"/>
        </p:nvCxnSpPr>
        <p:spPr>
          <a:xfrm>
            <a:off x="9956746" y="1589578"/>
            <a:ext cx="5651554" cy="0"/>
          </a:xfrm>
          <a:prstGeom prst="line">
            <a:avLst/>
          </a:prstGeom>
          <a:ln w="12700">
            <a:prstDash val="dash"/>
            <a:tailEnd type="oval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0" name="円弧 59"/>
          <p:cNvSpPr/>
          <p:nvPr userDrawn="1"/>
        </p:nvSpPr>
        <p:spPr>
          <a:xfrm rot="2700000">
            <a:off x="10706500" y="2712080"/>
            <a:ext cx="2320588" cy="2320588"/>
          </a:xfrm>
          <a:prstGeom prst="arc">
            <a:avLst>
              <a:gd name="adj1" fmla="val 16200000"/>
              <a:gd name="adj2" fmla="val 20055362"/>
            </a:avLst>
          </a:prstGeom>
          <a:ln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cxnSp>
        <p:nvCxnSpPr>
          <p:cNvPr id="61" name="直線コネクタ 60"/>
          <p:cNvCxnSpPr>
            <a:stCxn id="60" idx="0"/>
          </p:cNvCxnSpPr>
          <p:nvPr userDrawn="1"/>
        </p:nvCxnSpPr>
        <p:spPr>
          <a:xfrm>
            <a:off x="12687246" y="3051922"/>
            <a:ext cx="5003854" cy="0"/>
          </a:xfrm>
          <a:prstGeom prst="line">
            <a:avLst/>
          </a:prstGeom>
          <a:ln w="12700">
            <a:prstDash val="dash"/>
            <a:tailEnd type="oval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3" name="円弧 62"/>
          <p:cNvSpPr/>
          <p:nvPr userDrawn="1"/>
        </p:nvSpPr>
        <p:spPr>
          <a:xfrm rot="2700000">
            <a:off x="10706500" y="5870763"/>
            <a:ext cx="2320588" cy="2320588"/>
          </a:xfrm>
          <a:prstGeom prst="arc">
            <a:avLst>
              <a:gd name="adj1" fmla="val 16200000"/>
              <a:gd name="adj2" fmla="val 20055362"/>
            </a:avLst>
          </a:prstGeom>
          <a:ln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cxnSp>
        <p:nvCxnSpPr>
          <p:cNvPr id="64" name="直線コネクタ 63"/>
          <p:cNvCxnSpPr/>
          <p:nvPr userDrawn="1"/>
        </p:nvCxnSpPr>
        <p:spPr>
          <a:xfrm>
            <a:off x="12687246" y="6210605"/>
            <a:ext cx="5003854" cy="0"/>
          </a:xfrm>
          <a:prstGeom prst="line">
            <a:avLst/>
          </a:prstGeom>
          <a:ln w="12700">
            <a:prstDash val="dash"/>
            <a:tailEnd type="oval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0" name="円弧 69"/>
          <p:cNvSpPr/>
          <p:nvPr userDrawn="1"/>
        </p:nvSpPr>
        <p:spPr>
          <a:xfrm rot="18900000" flipH="1">
            <a:off x="5212902" y="2712080"/>
            <a:ext cx="2320588" cy="2320588"/>
          </a:xfrm>
          <a:prstGeom prst="arc">
            <a:avLst>
              <a:gd name="adj1" fmla="val 16200000"/>
              <a:gd name="adj2" fmla="val 20055362"/>
            </a:avLst>
          </a:prstGeom>
          <a:ln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cxnSp>
        <p:nvCxnSpPr>
          <p:cNvPr id="71" name="直線コネクタ 70"/>
          <p:cNvCxnSpPr>
            <a:stCxn id="70" idx="0"/>
          </p:cNvCxnSpPr>
          <p:nvPr userDrawn="1"/>
        </p:nvCxnSpPr>
        <p:spPr>
          <a:xfrm flipH="1">
            <a:off x="1087311" y="3051923"/>
            <a:ext cx="4465433" cy="21347"/>
          </a:xfrm>
          <a:prstGeom prst="line">
            <a:avLst/>
          </a:prstGeom>
          <a:ln w="12700">
            <a:prstDash val="dash"/>
            <a:tailEnd type="oval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7" name="円弧 76"/>
          <p:cNvSpPr/>
          <p:nvPr userDrawn="1"/>
        </p:nvSpPr>
        <p:spPr>
          <a:xfrm rot="18900000" flipH="1">
            <a:off x="5212902" y="5870763"/>
            <a:ext cx="2320588" cy="2320588"/>
          </a:xfrm>
          <a:prstGeom prst="arc">
            <a:avLst>
              <a:gd name="adj1" fmla="val 16200000"/>
              <a:gd name="adj2" fmla="val 20055362"/>
            </a:avLst>
          </a:prstGeom>
          <a:ln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cxnSp>
        <p:nvCxnSpPr>
          <p:cNvPr id="78" name="直線コネクタ 77"/>
          <p:cNvCxnSpPr>
            <a:stCxn id="77" idx="0"/>
          </p:cNvCxnSpPr>
          <p:nvPr userDrawn="1"/>
        </p:nvCxnSpPr>
        <p:spPr>
          <a:xfrm flipH="1">
            <a:off x="520700" y="6210605"/>
            <a:ext cx="5032044" cy="0"/>
          </a:xfrm>
          <a:prstGeom prst="line">
            <a:avLst/>
          </a:prstGeom>
          <a:ln w="12700">
            <a:prstDash val="dash"/>
            <a:tailEnd type="oval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0" name="円弧 79"/>
          <p:cNvSpPr/>
          <p:nvPr userDrawn="1"/>
        </p:nvSpPr>
        <p:spPr>
          <a:xfrm rot="2700000" flipH="1" flipV="1">
            <a:off x="7943402" y="7426333"/>
            <a:ext cx="2320588" cy="2320588"/>
          </a:xfrm>
          <a:prstGeom prst="arc">
            <a:avLst>
              <a:gd name="adj1" fmla="val 16200000"/>
              <a:gd name="adj2" fmla="val 20055362"/>
            </a:avLst>
          </a:prstGeom>
          <a:ln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cxnSp>
        <p:nvCxnSpPr>
          <p:cNvPr id="81" name="直線コネクタ 80"/>
          <p:cNvCxnSpPr>
            <a:stCxn id="80" idx="0"/>
          </p:cNvCxnSpPr>
          <p:nvPr userDrawn="1"/>
        </p:nvCxnSpPr>
        <p:spPr>
          <a:xfrm flipH="1">
            <a:off x="2476500" y="9407079"/>
            <a:ext cx="5806744" cy="0"/>
          </a:xfrm>
          <a:prstGeom prst="line">
            <a:avLst/>
          </a:prstGeom>
          <a:ln w="12700">
            <a:prstDash val="dash"/>
            <a:tailEnd type="oval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2" name="テキスト プレースホルダー 11"/>
          <p:cNvSpPr>
            <a:spLocks noGrp="1"/>
          </p:cNvSpPr>
          <p:nvPr userDrawn="1">
            <p:ph type="body" sz="quarter" idx="28" hasCustomPrompt="1"/>
          </p:nvPr>
        </p:nvSpPr>
        <p:spPr>
          <a:xfrm>
            <a:off x="10405071" y="1702393"/>
            <a:ext cx="5203230" cy="847338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16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90" name="テキスト プレースホルダー 11"/>
          <p:cNvSpPr>
            <a:spLocks noGrp="1"/>
          </p:cNvSpPr>
          <p:nvPr userDrawn="1">
            <p:ph type="body" sz="quarter" idx="29" hasCustomPrompt="1"/>
          </p:nvPr>
        </p:nvSpPr>
        <p:spPr>
          <a:xfrm>
            <a:off x="13095883" y="3203596"/>
            <a:ext cx="4595217" cy="1381104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16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91" name="テキスト プレースホルダー 11"/>
          <p:cNvSpPr>
            <a:spLocks noGrp="1"/>
          </p:cNvSpPr>
          <p:nvPr userDrawn="1">
            <p:ph type="body" sz="quarter" idx="30" hasCustomPrompt="1"/>
          </p:nvPr>
        </p:nvSpPr>
        <p:spPr>
          <a:xfrm>
            <a:off x="13108583" y="6340505"/>
            <a:ext cx="4595217" cy="1381104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16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92" name="テキスト プレースホルダー 11"/>
          <p:cNvSpPr>
            <a:spLocks noGrp="1"/>
          </p:cNvSpPr>
          <p:nvPr userDrawn="1">
            <p:ph type="body" sz="quarter" idx="31" hasCustomPrompt="1"/>
          </p:nvPr>
        </p:nvSpPr>
        <p:spPr>
          <a:xfrm>
            <a:off x="496391" y="3202855"/>
            <a:ext cx="4595217" cy="1381104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16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95" name="テキスト プレースホルダー 11"/>
          <p:cNvSpPr>
            <a:spLocks noGrp="1"/>
          </p:cNvSpPr>
          <p:nvPr userDrawn="1">
            <p:ph type="body" sz="quarter" idx="32" hasCustomPrompt="1"/>
          </p:nvPr>
        </p:nvSpPr>
        <p:spPr>
          <a:xfrm>
            <a:off x="520700" y="6353205"/>
            <a:ext cx="4595217" cy="1381104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16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96" name="テキスト プレースホルダー 11"/>
          <p:cNvSpPr>
            <a:spLocks noGrp="1"/>
          </p:cNvSpPr>
          <p:nvPr userDrawn="1">
            <p:ph type="body" sz="quarter" idx="33" hasCustomPrompt="1"/>
          </p:nvPr>
        </p:nvSpPr>
        <p:spPr>
          <a:xfrm>
            <a:off x="2619971" y="8433393"/>
            <a:ext cx="5203230" cy="847338"/>
          </a:xfrm>
        </p:spPr>
        <p:txBody>
          <a:bodyPr anchor="b">
            <a:noAutofit/>
          </a:bodyPr>
          <a:lstStyle>
            <a:lvl1pPr algn="l">
              <a:lnSpc>
                <a:spcPct val="120000"/>
              </a:lnSpc>
              <a:defRPr sz="16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98" name="テキスト プレースホルダー 11"/>
          <p:cNvSpPr>
            <a:spLocks noGrp="1"/>
          </p:cNvSpPr>
          <p:nvPr userDrawn="1">
            <p:ph type="body" sz="quarter" idx="15" hasCustomPrompt="1"/>
          </p:nvPr>
        </p:nvSpPr>
        <p:spPr>
          <a:xfrm>
            <a:off x="457200" y="353667"/>
            <a:ext cx="6769100" cy="1983133"/>
          </a:xfrm>
        </p:spPr>
        <p:txBody>
          <a:bodyPr anchor="b">
            <a:noAutofit/>
          </a:bodyPr>
          <a:lstStyle>
            <a:lvl1pPr algn="l">
              <a:lnSpc>
                <a:spcPct val="100000"/>
              </a:lnSpc>
              <a:spcBef>
                <a:spcPts val="0"/>
              </a:spcBef>
              <a:defRPr sz="5400" spc="600" baseline="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cxnSp>
        <p:nvCxnSpPr>
          <p:cNvPr id="47" name="直線コネクタ 46"/>
          <p:cNvCxnSpPr/>
          <p:nvPr userDrawn="1"/>
        </p:nvCxnSpPr>
        <p:spPr>
          <a:xfrm flipH="1">
            <a:off x="-793" y="2372533"/>
            <a:ext cx="7463585" cy="0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13800973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9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9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5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4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50"/>
                            </p:stCondLst>
                            <p:childTnLst>
                              <p:par>
                                <p:cTn id="2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4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2050"/>
                            </p:stCondLst>
                            <p:childTnLst>
                              <p:par>
                                <p:cTn id="27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9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2550"/>
                            </p:stCondLst>
                            <p:childTnLst>
                              <p:par>
                                <p:cTn id="31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3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6" dur="5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3050"/>
                            </p:stCondLst>
                            <p:childTnLst>
                              <p:par>
                                <p:cTn id="3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3550"/>
                            </p:stCondLst>
                            <p:childTnLst>
                              <p:par>
                                <p:cTn id="45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7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4050"/>
                            </p:stCondLst>
                            <p:childTnLst>
                              <p:par>
                                <p:cTn id="49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1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4" dur="5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4550"/>
                            </p:stCondLst>
                            <p:childTnLst>
                              <p:par>
                                <p:cTn id="5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5050"/>
                            </p:stCondLst>
                            <p:childTnLst>
                              <p:par>
                                <p:cTn id="63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5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6" fill="hold">
                            <p:stCondLst>
                              <p:cond delay="5550"/>
                            </p:stCondLst>
                            <p:childTnLst>
                              <p:par>
                                <p:cTn id="67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9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2" dur="5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6050"/>
                            </p:stCondLst>
                            <p:childTnLst>
                              <p:par>
                                <p:cTn id="7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6" dur="500"/>
                                        <p:tgtEl>
                                          <p:spTgt spid="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9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0" fill="hold">
                            <p:stCondLst>
                              <p:cond delay="6550"/>
                            </p:stCondLst>
                            <p:childTnLst>
                              <p:par>
                                <p:cTn id="81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83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7050"/>
                            </p:stCondLst>
                            <p:childTnLst>
                              <p:par>
                                <p:cTn id="85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87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8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90" dur="5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7550"/>
                            </p:stCondLst>
                            <p:childTnLst>
                              <p:par>
                                <p:cTn id="9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4" dur="500"/>
                                        <p:tgtEl>
                                          <p:spTgt spid="4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7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8" fill="hold">
                            <p:stCondLst>
                              <p:cond delay="8050"/>
                            </p:stCondLst>
                            <p:childTnLst>
                              <p:par>
                                <p:cTn id="99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1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8550"/>
                            </p:stCondLst>
                            <p:childTnLst>
                              <p:par>
                                <p:cTn id="103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05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6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08" dur="5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>
                            <p:stCondLst>
                              <p:cond delay="9050"/>
                            </p:stCondLst>
                            <p:childTnLst>
                              <p:par>
                                <p:cTn id="11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2" dur="500"/>
                                        <p:tgtEl>
                                          <p:spTgt spid="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5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6" fill="hold">
                            <p:stCondLst>
                              <p:cond delay="9550"/>
                            </p:stCondLst>
                            <p:childTnLst>
                              <p:par>
                                <p:cTn id="117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9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0" fill="hold">
                            <p:stCondLst>
                              <p:cond delay="10050"/>
                            </p:stCondLst>
                            <p:childTnLst>
                              <p:par>
                                <p:cTn id="121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23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4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26" dur="5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2" grpId="0" animBg="1"/>
      <p:bldP spid="37" grpId="0" animBg="1"/>
      <p:bldP spid="38" grpId="0" animBg="1"/>
      <p:bldP spid="39" grpId="0" animBg="1"/>
      <p:bldP spid="40" grpId="0" animBg="1"/>
      <p:bldP spid="41" grpId="0" animBg="1"/>
      <p:bldP spid="42" grpId="0" animBg="1"/>
      <p:bldP spid="43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4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4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4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5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4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6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4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9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4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0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5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1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5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2" grpId="0" animBg="1"/>
      <p:bldP spid="60" grpId="0" animBg="1"/>
      <p:bldP spid="63" grpId="0" animBg="1"/>
      <p:bldP spid="70" grpId="0" animBg="1"/>
      <p:bldP spid="77" grpId="0" animBg="1"/>
      <p:bldP spid="80" grpId="0" animBg="1"/>
      <p:bldP spid="82" grpId="0">
        <p:tmplLst>
          <p:tmpl>
            <p:tnLst>
              <p:par>
                <p:cTn presetID="22" presetClass="entr" presetSubtype="8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8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90" grpId="0">
        <p:tmplLst>
          <p:tmpl>
            <p:tnLst>
              <p:par>
                <p:cTn presetID="22" presetClass="entr" presetSubtype="8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9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9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91" grpId="0">
        <p:tmplLst>
          <p:tmpl>
            <p:tnLst>
              <p:par>
                <p:cTn presetID="22" presetClass="entr" presetSubtype="8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9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9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92" grpId="0">
        <p:tmplLst>
          <p:tmpl>
            <p:tnLst>
              <p:par>
                <p:cTn presetID="22" presetClass="entr" presetSubtype="2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9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right)">
                      <p:cBhvr>
                        <p:cTn dur="500"/>
                        <p:tgtEl>
                          <p:spTgt spid="9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95" grpId="0">
        <p:tmplLst>
          <p:tmpl>
            <p:tnLst>
              <p:par>
                <p:cTn presetID="22" presetClass="entr" presetSubtype="2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9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right)">
                      <p:cBhvr>
                        <p:cTn dur="500"/>
                        <p:tgtEl>
                          <p:spTgt spid="9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96" grpId="0">
        <p:tmplLst>
          <p:tmpl>
            <p:tnLst>
              <p:par>
                <p:cTn presetID="22" presetClass="entr" presetSubtype="2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9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right)">
                      <p:cBhvr>
                        <p:cTn dur="500"/>
                        <p:tgtEl>
                          <p:spTgt spid="9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98" grpId="0" build="p">
        <p:tmplLst>
          <p:tmpl lvl="1">
            <p:tnLst>
              <p:par>
                <p:cTn presetID="2" presetClass="entr" presetSubtype="8" decel="100000" fill="hold" nodeType="afterEffect">
                  <p:stCondLst>
                    <p:cond delay="0"/>
                  </p:stCondLst>
                  <p:iterate type="wd">
                    <p:tmPct val="10000"/>
                  </p:iterate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9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9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9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9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ユーザー設定レイアウ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図プレースホルダー 5"/>
          <p:cNvSpPr>
            <a:spLocks noGrp="1"/>
          </p:cNvSpPr>
          <p:nvPr>
            <p:ph type="pic" sz="quarter" idx="12" hasCustomPrompt="1"/>
          </p:nvPr>
        </p:nvSpPr>
        <p:spPr>
          <a:xfrm>
            <a:off x="0" y="0"/>
            <a:ext cx="4572000" cy="3299254"/>
          </a:xfrm>
        </p:spPr>
        <p:txBody>
          <a:bodyPr/>
          <a:lstStyle>
            <a:lvl1pPr>
              <a:defRPr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/>
          </a:p>
        </p:txBody>
      </p: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 smtClean="0"/>
              <a:t>The Power of PowerPoint | thepopp.com</a:t>
            </a:r>
            <a:endParaRPr lang="en-US" dirty="0"/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87164BF-D67A-46C0-81D2-5BAF67C00C80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6" name="図プレースホルダー 5"/>
          <p:cNvSpPr>
            <a:spLocks noGrp="1"/>
          </p:cNvSpPr>
          <p:nvPr>
            <p:ph type="pic" sz="quarter" idx="13" hasCustomPrompt="1"/>
          </p:nvPr>
        </p:nvSpPr>
        <p:spPr>
          <a:xfrm>
            <a:off x="4570413" y="0"/>
            <a:ext cx="4572000" cy="3299254"/>
          </a:xfrm>
        </p:spPr>
        <p:txBody>
          <a:bodyPr/>
          <a:lstStyle>
            <a:lvl1pPr>
              <a:defRPr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/>
          </a:p>
        </p:txBody>
      </p:sp>
      <p:sp>
        <p:nvSpPr>
          <p:cNvPr id="7" name="図プレースホルダー 5"/>
          <p:cNvSpPr>
            <a:spLocks noGrp="1"/>
          </p:cNvSpPr>
          <p:nvPr>
            <p:ph type="pic" sz="quarter" idx="14" hasCustomPrompt="1"/>
          </p:nvPr>
        </p:nvSpPr>
        <p:spPr>
          <a:xfrm>
            <a:off x="9144000" y="0"/>
            <a:ext cx="4572000" cy="3299254"/>
          </a:xfrm>
        </p:spPr>
        <p:txBody>
          <a:bodyPr/>
          <a:lstStyle>
            <a:lvl1pPr>
              <a:defRPr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/>
          </a:p>
        </p:txBody>
      </p:sp>
      <p:sp>
        <p:nvSpPr>
          <p:cNvPr id="8" name="図プレースホルダー 5"/>
          <p:cNvSpPr>
            <a:spLocks noGrp="1"/>
          </p:cNvSpPr>
          <p:nvPr>
            <p:ph type="pic" sz="quarter" idx="15" hasCustomPrompt="1"/>
          </p:nvPr>
        </p:nvSpPr>
        <p:spPr>
          <a:xfrm>
            <a:off x="13714413" y="0"/>
            <a:ext cx="4572000" cy="3299254"/>
          </a:xfrm>
        </p:spPr>
        <p:txBody>
          <a:bodyPr/>
          <a:lstStyle>
            <a:lvl1pPr>
              <a:defRPr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/>
          </a:p>
        </p:txBody>
      </p:sp>
      <p:sp>
        <p:nvSpPr>
          <p:cNvPr id="13" name="図プレースホルダー 5"/>
          <p:cNvSpPr>
            <a:spLocks noGrp="1"/>
          </p:cNvSpPr>
          <p:nvPr>
            <p:ph type="pic" sz="quarter" idx="16" hasCustomPrompt="1"/>
          </p:nvPr>
        </p:nvSpPr>
        <p:spPr>
          <a:xfrm>
            <a:off x="0" y="3284406"/>
            <a:ext cx="4572000" cy="3299254"/>
          </a:xfrm>
        </p:spPr>
        <p:txBody>
          <a:bodyPr/>
          <a:lstStyle>
            <a:lvl1pPr>
              <a:defRPr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/>
          </a:p>
        </p:txBody>
      </p:sp>
      <p:sp>
        <p:nvSpPr>
          <p:cNvPr id="14" name="図プレースホルダー 5"/>
          <p:cNvSpPr>
            <a:spLocks noGrp="1"/>
          </p:cNvSpPr>
          <p:nvPr>
            <p:ph type="pic" sz="quarter" idx="17" hasCustomPrompt="1"/>
          </p:nvPr>
        </p:nvSpPr>
        <p:spPr>
          <a:xfrm>
            <a:off x="4570413" y="3284406"/>
            <a:ext cx="4572000" cy="3299254"/>
          </a:xfrm>
        </p:spPr>
        <p:txBody>
          <a:bodyPr/>
          <a:lstStyle>
            <a:lvl1pPr>
              <a:defRPr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/>
          </a:p>
        </p:txBody>
      </p:sp>
      <p:sp>
        <p:nvSpPr>
          <p:cNvPr id="15" name="図プレースホルダー 5"/>
          <p:cNvSpPr>
            <a:spLocks noGrp="1"/>
          </p:cNvSpPr>
          <p:nvPr>
            <p:ph type="pic" sz="quarter" idx="18" hasCustomPrompt="1"/>
          </p:nvPr>
        </p:nvSpPr>
        <p:spPr>
          <a:xfrm>
            <a:off x="9144000" y="3284406"/>
            <a:ext cx="4572000" cy="3299254"/>
          </a:xfrm>
        </p:spPr>
        <p:txBody>
          <a:bodyPr/>
          <a:lstStyle>
            <a:lvl1pPr>
              <a:defRPr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/>
          </a:p>
        </p:txBody>
      </p:sp>
      <p:sp>
        <p:nvSpPr>
          <p:cNvPr id="16" name="図プレースホルダー 5"/>
          <p:cNvSpPr>
            <a:spLocks noGrp="1"/>
          </p:cNvSpPr>
          <p:nvPr>
            <p:ph type="pic" sz="quarter" idx="19" hasCustomPrompt="1"/>
          </p:nvPr>
        </p:nvSpPr>
        <p:spPr>
          <a:xfrm>
            <a:off x="13714413" y="3284406"/>
            <a:ext cx="4572000" cy="3299254"/>
          </a:xfrm>
        </p:spPr>
        <p:txBody>
          <a:bodyPr/>
          <a:lstStyle>
            <a:lvl1pPr>
              <a:defRPr/>
            </a:lvl1pPr>
          </a:lstStyle>
          <a:p>
            <a:r>
              <a:rPr kumimoji="1" lang="en-US" altLang="ja-JP" dirty="0" smtClean="0"/>
              <a:t>Add an image</a:t>
            </a:r>
            <a:endParaRPr kumimoji="1" lang="ja-JP" altLang="en-US" dirty="0"/>
          </a:p>
        </p:txBody>
      </p:sp>
      <p:sp>
        <p:nvSpPr>
          <p:cNvPr id="18" name="テキスト プレースホルダー 17"/>
          <p:cNvSpPr>
            <a:spLocks noGrp="1"/>
          </p:cNvSpPr>
          <p:nvPr>
            <p:ph type="body" sz="quarter" idx="20" hasCustomPrompt="1"/>
          </p:nvPr>
        </p:nvSpPr>
        <p:spPr>
          <a:xfrm>
            <a:off x="0" y="2714366"/>
            <a:ext cx="4572000" cy="581283"/>
          </a:xfrm>
          <a:solidFill>
            <a:schemeClr val="accent1">
              <a:alpha val="70000"/>
            </a:schemeClr>
          </a:solidFill>
        </p:spPr>
        <p:txBody>
          <a:bodyPr anchor="ctr"/>
          <a:lstStyle>
            <a:lvl1pPr algn="ctr">
              <a:defRPr>
                <a:solidFill>
                  <a:schemeClr val="bg1"/>
                </a:solidFill>
              </a:defRPr>
            </a:lvl1pPr>
          </a:lstStyle>
          <a:p>
            <a:pPr lvl="0"/>
            <a:r>
              <a:rPr kumimoji="1" lang="en-US" altLang="ja-JP" dirty="0" smtClean="0"/>
              <a:t>TEXT</a:t>
            </a:r>
            <a:endParaRPr kumimoji="1" lang="ja-JP" altLang="en-US" dirty="0"/>
          </a:p>
        </p:txBody>
      </p:sp>
      <p:sp>
        <p:nvSpPr>
          <p:cNvPr id="19" name="テキスト プレースホルダー 17"/>
          <p:cNvSpPr>
            <a:spLocks noGrp="1"/>
          </p:cNvSpPr>
          <p:nvPr>
            <p:ph type="body" sz="quarter" idx="21" hasCustomPrompt="1"/>
          </p:nvPr>
        </p:nvSpPr>
        <p:spPr>
          <a:xfrm>
            <a:off x="4570413" y="2714366"/>
            <a:ext cx="4572000" cy="581283"/>
          </a:xfrm>
          <a:solidFill>
            <a:schemeClr val="accent1">
              <a:alpha val="70000"/>
            </a:schemeClr>
          </a:solidFill>
        </p:spPr>
        <p:txBody>
          <a:bodyPr anchor="ctr"/>
          <a:lstStyle>
            <a:lvl1pPr algn="ctr">
              <a:defRPr>
                <a:solidFill>
                  <a:schemeClr val="bg1"/>
                </a:solidFill>
              </a:defRPr>
            </a:lvl1pPr>
          </a:lstStyle>
          <a:p>
            <a:pPr lvl="0"/>
            <a:r>
              <a:rPr kumimoji="1" lang="en-US" altLang="ja-JP" dirty="0" smtClean="0"/>
              <a:t>TEXT</a:t>
            </a:r>
            <a:endParaRPr kumimoji="1" lang="ja-JP" altLang="en-US" dirty="0"/>
          </a:p>
        </p:txBody>
      </p:sp>
      <p:sp>
        <p:nvSpPr>
          <p:cNvPr id="20" name="テキスト プレースホルダー 17"/>
          <p:cNvSpPr>
            <a:spLocks noGrp="1"/>
          </p:cNvSpPr>
          <p:nvPr>
            <p:ph type="body" sz="quarter" idx="22" hasCustomPrompt="1"/>
          </p:nvPr>
        </p:nvSpPr>
        <p:spPr>
          <a:xfrm>
            <a:off x="9142413" y="2714366"/>
            <a:ext cx="4572000" cy="581283"/>
          </a:xfrm>
          <a:solidFill>
            <a:schemeClr val="accent1">
              <a:alpha val="70000"/>
            </a:schemeClr>
          </a:solidFill>
        </p:spPr>
        <p:txBody>
          <a:bodyPr anchor="ctr"/>
          <a:lstStyle>
            <a:lvl1pPr algn="ctr">
              <a:defRPr>
                <a:solidFill>
                  <a:schemeClr val="bg1"/>
                </a:solidFill>
              </a:defRPr>
            </a:lvl1pPr>
          </a:lstStyle>
          <a:p>
            <a:pPr lvl="0"/>
            <a:r>
              <a:rPr kumimoji="1" lang="en-US" altLang="ja-JP" dirty="0" smtClean="0"/>
              <a:t>TEXT</a:t>
            </a:r>
            <a:endParaRPr kumimoji="1" lang="ja-JP" altLang="en-US" dirty="0"/>
          </a:p>
        </p:txBody>
      </p:sp>
      <p:sp>
        <p:nvSpPr>
          <p:cNvPr id="21" name="テキスト プレースホルダー 17"/>
          <p:cNvSpPr>
            <a:spLocks noGrp="1"/>
          </p:cNvSpPr>
          <p:nvPr>
            <p:ph type="body" sz="quarter" idx="23" hasCustomPrompt="1"/>
          </p:nvPr>
        </p:nvSpPr>
        <p:spPr>
          <a:xfrm>
            <a:off x="13712826" y="2714366"/>
            <a:ext cx="4572000" cy="581283"/>
          </a:xfrm>
          <a:solidFill>
            <a:schemeClr val="accent1">
              <a:alpha val="70000"/>
            </a:schemeClr>
          </a:solidFill>
        </p:spPr>
        <p:txBody>
          <a:bodyPr anchor="ctr"/>
          <a:lstStyle>
            <a:lvl1pPr algn="ctr">
              <a:defRPr>
                <a:solidFill>
                  <a:schemeClr val="bg1"/>
                </a:solidFill>
              </a:defRPr>
            </a:lvl1pPr>
          </a:lstStyle>
          <a:p>
            <a:pPr lvl="0"/>
            <a:r>
              <a:rPr kumimoji="1" lang="en-US" altLang="ja-JP" dirty="0" smtClean="0"/>
              <a:t>TEXT</a:t>
            </a:r>
            <a:endParaRPr kumimoji="1" lang="ja-JP" altLang="en-US" dirty="0"/>
          </a:p>
        </p:txBody>
      </p:sp>
      <p:sp>
        <p:nvSpPr>
          <p:cNvPr id="22" name="テキスト プレースホルダー 17"/>
          <p:cNvSpPr>
            <a:spLocks noGrp="1"/>
          </p:cNvSpPr>
          <p:nvPr>
            <p:ph type="body" sz="quarter" idx="24" hasCustomPrompt="1"/>
          </p:nvPr>
        </p:nvSpPr>
        <p:spPr>
          <a:xfrm>
            <a:off x="1587" y="5998772"/>
            <a:ext cx="4572000" cy="581283"/>
          </a:xfrm>
          <a:solidFill>
            <a:schemeClr val="accent1">
              <a:alpha val="70000"/>
            </a:schemeClr>
          </a:solidFill>
        </p:spPr>
        <p:txBody>
          <a:bodyPr anchor="ctr"/>
          <a:lstStyle>
            <a:lvl1pPr algn="ctr">
              <a:defRPr>
                <a:solidFill>
                  <a:schemeClr val="bg1"/>
                </a:solidFill>
              </a:defRPr>
            </a:lvl1pPr>
          </a:lstStyle>
          <a:p>
            <a:pPr lvl="0"/>
            <a:r>
              <a:rPr kumimoji="1" lang="en-US" altLang="ja-JP" dirty="0" smtClean="0"/>
              <a:t>TEXT</a:t>
            </a:r>
            <a:endParaRPr kumimoji="1" lang="ja-JP" altLang="en-US" dirty="0"/>
          </a:p>
        </p:txBody>
      </p:sp>
      <p:sp>
        <p:nvSpPr>
          <p:cNvPr id="23" name="テキスト プレースホルダー 17"/>
          <p:cNvSpPr>
            <a:spLocks noGrp="1"/>
          </p:cNvSpPr>
          <p:nvPr>
            <p:ph type="body" sz="quarter" idx="25" hasCustomPrompt="1"/>
          </p:nvPr>
        </p:nvSpPr>
        <p:spPr>
          <a:xfrm>
            <a:off x="4572000" y="5998772"/>
            <a:ext cx="4572000" cy="581283"/>
          </a:xfrm>
          <a:solidFill>
            <a:schemeClr val="accent1">
              <a:alpha val="70000"/>
            </a:schemeClr>
          </a:solidFill>
        </p:spPr>
        <p:txBody>
          <a:bodyPr anchor="ctr"/>
          <a:lstStyle>
            <a:lvl1pPr algn="ctr">
              <a:defRPr>
                <a:solidFill>
                  <a:schemeClr val="bg1"/>
                </a:solidFill>
              </a:defRPr>
            </a:lvl1pPr>
          </a:lstStyle>
          <a:p>
            <a:pPr lvl="0"/>
            <a:r>
              <a:rPr kumimoji="1" lang="en-US" altLang="ja-JP" dirty="0" smtClean="0"/>
              <a:t>TEXT</a:t>
            </a:r>
            <a:endParaRPr kumimoji="1" lang="ja-JP" altLang="en-US" dirty="0"/>
          </a:p>
        </p:txBody>
      </p:sp>
      <p:sp>
        <p:nvSpPr>
          <p:cNvPr id="24" name="テキスト プレースホルダー 17"/>
          <p:cNvSpPr>
            <a:spLocks noGrp="1"/>
          </p:cNvSpPr>
          <p:nvPr>
            <p:ph type="body" sz="quarter" idx="26" hasCustomPrompt="1"/>
          </p:nvPr>
        </p:nvSpPr>
        <p:spPr>
          <a:xfrm>
            <a:off x="9144000" y="5998772"/>
            <a:ext cx="4572000" cy="581283"/>
          </a:xfrm>
          <a:solidFill>
            <a:schemeClr val="accent1">
              <a:alpha val="70000"/>
            </a:schemeClr>
          </a:solidFill>
        </p:spPr>
        <p:txBody>
          <a:bodyPr anchor="ctr"/>
          <a:lstStyle>
            <a:lvl1pPr algn="ctr">
              <a:defRPr>
                <a:solidFill>
                  <a:schemeClr val="bg1"/>
                </a:solidFill>
              </a:defRPr>
            </a:lvl1pPr>
          </a:lstStyle>
          <a:p>
            <a:pPr lvl="0"/>
            <a:r>
              <a:rPr kumimoji="1" lang="en-US" altLang="ja-JP" dirty="0" smtClean="0"/>
              <a:t>TEXT</a:t>
            </a:r>
            <a:endParaRPr kumimoji="1" lang="ja-JP" altLang="en-US" dirty="0"/>
          </a:p>
        </p:txBody>
      </p:sp>
      <p:sp>
        <p:nvSpPr>
          <p:cNvPr id="25" name="テキスト プレースホルダー 17"/>
          <p:cNvSpPr>
            <a:spLocks noGrp="1"/>
          </p:cNvSpPr>
          <p:nvPr>
            <p:ph type="body" sz="quarter" idx="27" hasCustomPrompt="1"/>
          </p:nvPr>
        </p:nvSpPr>
        <p:spPr>
          <a:xfrm>
            <a:off x="13714413" y="5998772"/>
            <a:ext cx="4572000" cy="581283"/>
          </a:xfrm>
          <a:solidFill>
            <a:schemeClr val="accent1">
              <a:alpha val="70000"/>
            </a:schemeClr>
          </a:solidFill>
        </p:spPr>
        <p:txBody>
          <a:bodyPr anchor="ctr"/>
          <a:lstStyle>
            <a:lvl1pPr algn="ctr">
              <a:defRPr>
                <a:solidFill>
                  <a:schemeClr val="bg1"/>
                </a:solidFill>
              </a:defRPr>
            </a:lvl1pPr>
          </a:lstStyle>
          <a:p>
            <a:pPr lvl="0"/>
            <a:r>
              <a:rPr kumimoji="1" lang="en-US" altLang="ja-JP" dirty="0" smtClean="0"/>
              <a:t>TEXT</a:t>
            </a:r>
            <a:endParaRPr kumimoji="1" lang="ja-JP" altLang="en-US" dirty="0"/>
          </a:p>
        </p:txBody>
      </p:sp>
      <p:sp>
        <p:nvSpPr>
          <p:cNvPr id="26" name="テキスト プレースホルダー 11"/>
          <p:cNvSpPr>
            <a:spLocks noGrp="1"/>
          </p:cNvSpPr>
          <p:nvPr>
            <p:ph type="body" sz="quarter" idx="38" hasCustomPrompt="1"/>
          </p:nvPr>
        </p:nvSpPr>
        <p:spPr>
          <a:xfrm>
            <a:off x="2842148" y="6619890"/>
            <a:ext cx="12612643" cy="1224261"/>
          </a:xfrm>
        </p:spPr>
        <p:txBody>
          <a:bodyPr anchor="b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5400" spc="600" baseline="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cxnSp>
        <p:nvCxnSpPr>
          <p:cNvPr id="27" name="直線コネクタ 26"/>
          <p:cNvCxnSpPr/>
          <p:nvPr userDrawn="1"/>
        </p:nvCxnSpPr>
        <p:spPr>
          <a:xfrm flipH="1" flipV="1">
            <a:off x="3332956" y="7853145"/>
            <a:ext cx="11620500" cy="1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テキスト プレースホルダー 11"/>
          <p:cNvSpPr>
            <a:spLocks noGrp="1"/>
          </p:cNvSpPr>
          <p:nvPr>
            <p:ph type="body" sz="quarter" idx="39" hasCustomPrompt="1"/>
          </p:nvPr>
        </p:nvSpPr>
        <p:spPr>
          <a:xfrm>
            <a:off x="2097255" y="7975591"/>
            <a:ext cx="14102428" cy="1539112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spcBef>
                <a:spcPts val="0"/>
              </a:spcBef>
              <a:defRPr sz="24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06276840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1250"/>
                            </p:stCondLst>
                            <p:childTnLst>
                              <p:par>
                                <p:cTn id="12" presetID="14" presetClass="entr" presetSubtype="10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4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0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2500"/>
                            </p:stCondLst>
                            <p:childTnLst>
                              <p:par>
                                <p:cTn id="19" presetID="14" presetClass="entr" presetSubtype="10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1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10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3750"/>
                            </p:stCondLst>
                            <p:childTnLst>
                              <p:par>
                                <p:cTn id="26" presetID="14" presetClass="entr" presetSubtype="10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8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5000"/>
                            </p:stCondLst>
                            <p:childTnLst>
                              <p:par>
                                <p:cTn id="33" presetID="14" presetClass="entr" presetSubtype="10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5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10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6250"/>
                            </p:stCondLst>
                            <p:childTnLst>
                              <p:par>
                                <p:cTn id="40" presetID="14" presetClass="entr" presetSubtype="10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10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7500"/>
                            </p:stCondLst>
                            <p:childTnLst>
                              <p:par>
                                <p:cTn id="47" presetID="14" presetClass="entr" presetSubtype="10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9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10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8750"/>
                            </p:stCondLst>
                            <p:childTnLst>
                              <p:par>
                                <p:cTn id="54" presetID="14" presetClass="entr" presetSubtype="10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56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" presetID="10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9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10000"/>
                            </p:stCondLst>
                            <p:childTnLst>
                              <p:par>
                                <p:cTn id="61" presetID="2" presetClass="entr" presetSubtype="2" decel="100000" fill="hold" grpId="0" nodeType="afterEffect">
                                  <p:stCondLst>
                                    <p:cond delay="50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16" presetClass="entr" presetSubtype="37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67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11050"/>
                            </p:stCondLst>
                            <p:childTnLst>
                              <p:par>
                                <p:cTn id="69" presetID="2" presetClass="entr" presetSubtype="4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2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6" grpId="0"/>
      <p:bldP spid="7" grpId="0"/>
      <p:bldP spid="8" grpId="0"/>
      <p:bldP spid="13" grpId="0"/>
      <p:bldP spid="14" grpId="0"/>
      <p:bldP spid="15" grpId="0"/>
      <p:bldP spid="16" grpId="0"/>
      <p:bldP spid="18" grpId="0" animBg="1">
        <p:tmplLst>
          <p:tmpl>
            <p:tnLst>
              <p:par>
                <p:cTn presetID="10" presetClass="entr" presetSubtype="0" fill="hold" nodeType="withEffect">
                  <p:stCondLst>
                    <p:cond delay="7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9" grpId="0" animBg="1">
        <p:tmplLst>
          <p:tmpl>
            <p:tnLst>
              <p:par>
                <p:cTn presetID="10" presetClass="entr" presetSubtype="0" fill="hold" nodeType="withEffect">
                  <p:stCondLst>
                    <p:cond delay="7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0" grpId="0" animBg="1">
        <p:tmplLst>
          <p:tmpl>
            <p:tnLst>
              <p:par>
                <p:cTn presetID="10" presetClass="entr" presetSubtype="0" fill="hold" nodeType="withEffect">
                  <p:stCondLst>
                    <p:cond delay="7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1" grpId="0" animBg="1">
        <p:tmplLst>
          <p:tmpl>
            <p:tnLst>
              <p:par>
                <p:cTn presetID="10" presetClass="entr" presetSubtype="0" fill="hold" nodeType="withEffect">
                  <p:stCondLst>
                    <p:cond delay="7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2" grpId="0" animBg="1">
        <p:tmplLst>
          <p:tmpl>
            <p:tnLst>
              <p:par>
                <p:cTn presetID="10" presetClass="entr" presetSubtype="0" fill="hold" nodeType="withEffect">
                  <p:stCondLst>
                    <p:cond delay="7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3" grpId="0" animBg="1">
        <p:tmplLst>
          <p:tmpl>
            <p:tnLst>
              <p:par>
                <p:cTn presetID="10" presetClass="entr" presetSubtype="0" fill="hold" nodeType="withEffect">
                  <p:stCondLst>
                    <p:cond delay="7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4" grpId="0" animBg="1">
        <p:tmplLst>
          <p:tmpl>
            <p:tnLst>
              <p:par>
                <p:cTn presetID="10" presetClass="entr" presetSubtype="0" fill="hold" nodeType="withEffect">
                  <p:stCondLst>
                    <p:cond delay="7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5" grpId="0" animBg="1">
        <p:tmplLst>
          <p:tmpl>
            <p:tnLst>
              <p:par>
                <p:cTn presetID="10" presetClass="entr" presetSubtype="0" fill="hold" nodeType="withEffect">
                  <p:stCondLst>
                    <p:cond delay="7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6" grpId="0">
        <p:tmplLst>
          <p:tmpl>
            <p:tnLst>
              <p:par>
                <p:cTn presetID="2" presetClass="entr" presetSubtype="2" decel="100000" fill="hold" nodeType="afterEffect">
                  <p:stCondLst>
                    <p:cond delay="500"/>
                  </p:stCondLst>
                  <p:iterate type="wd">
                    <p:tmPct val="10000"/>
                  </p:iterate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8" grpId="0">
        <p:tmplLst>
          <p:tmpl>
            <p:tnLst>
              <p:par>
                <p:cTn presetID="2" presetClass="entr" presetSubtype="4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9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low 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" name="フリーフォーム 75"/>
          <p:cNvSpPr/>
          <p:nvPr userDrawn="1"/>
        </p:nvSpPr>
        <p:spPr>
          <a:xfrm>
            <a:off x="0" y="2628900"/>
            <a:ext cx="18351500" cy="2959100"/>
          </a:xfrm>
          <a:custGeom>
            <a:avLst/>
            <a:gdLst>
              <a:gd name="connsiteX0" fmla="*/ 0 w 18351500"/>
              <a:gd name="connsiteY0" fmla="*/ 2959100 h 2959100"/>
              <a:gd name="connsiteX1" fmla="*/ 3606800 w 18351500"/>
              <a:gd name="connsiteY1" fmla="*/ 2959100 h 2959100"/>
              <a:gd name="connsiteX2" fmla="*/ 3606800 w 18351500"/>
              <a:gd name="connsiteY2" fmla="*/ 0 h 2959100"/>
              <a:gd name="connsiteX3" fmla="*/ 7289800 w 18351500"/>
              <a:gd name="connsiteY3" fmla="*/ 0 h 2959100"/>
              <a:gd name="connsiteX4" fmla="*/ 7289800 w 18351500"/>
              <a:gd name="connsiteY4" fmla="*/ 2159000 h 2959100"/>
              <a:gd name="connsiteX5" fmla="*/ 10998200 w 18351500"/>
              <a:gd name="connsiteY5" fmla="*/ 2159000 h 2959100"/>
              <a:gd name="connsiteX6" fmla="*/ 10998200 w 18351500"/>
              <a:gd name="connsiteY6" fmla="*/ 850900 h 2959100"/>
              <a:gd name="connsiteX7" fmla="*/ 14668500 w 18351500"/>
              <a:gd name="connsiteY7" fmla="*/ 850900 h 2959100"/>
              <a:gd name="connsiteX8" fmla="*/ 14668500 w 18351500"/>
              <a:gd name="connsiteY8" fmla="*/ 2806700 h 2959100"/>
              <a:gd name="connsiteX9" fmla="*/ 18351500 w 18351500"/>
              <a:gd name="connsiteY9" fmla="*/ 2806700 h 2959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8351500" h="2959100">
                <a:moveTo>
                  <a:pt x="0" y="2959100"/>
                </a:moveTo>
                <a:lnTo>
                  <a:pt x="3606800" y="2959100"/>
                </a:lnTo>
                <a:lnTo>
                  <a:pt x="3606800" y="0"/>
                </a:lnTo>
                <a:lnTo>
                  <a:pt x="7289800" y="0"/>
                </a:lnTo>
                <a:lnTo>
                  <a:pt x="7289800" y="2159000"/>
                </a:lnTo>
                <a:lnTo>
                  <a:pt x="10998200" y="2159000"/>
                </a:lnTo>
                <a:lnTo>
                  <a:pt x="10998200" y="850900"/>
                </a:lnTo>
                <a:lnTo>
                  <a:pt x="14668500" y="850900"/>
                </a:lnTo>
                <a:lnTo>
                  <a:pt x="14668500" y="2806700"/>
                </a:lnTo>
                <a:lnTo>
                  <a:pt x="18351500" y="2806700"/>
                </a:lnTo>
              </a:path>
            </a:pathLst>
          </a:custGeom>
          <a:noFill/>
          <a:ln w="76200" cmpd="sng">
            <a:solidFill>
              <a:schemeClr val="accent1">
                <a:lumMod val="40000"/>
                <a:lumOff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grpSp>
        <p:nvGrpSpPr>
          <p:cNvPr id="32" name="グループ化 31"/>
          <p:cNvGrpSpPr/>
          <p:nvPr userDrawn="1"/>
        </p:nvGrpSpPr>
        <p:grpSpPr>
          <a:xfrm>
            <a:off x="874986" y="5956564"/>
            <a:ext cx="3420380" cy="1717950"/>
            <a:chOff x="187211" y="5765810"/>
            <a:chExt cx="3420380" cy="1717950"/>
          </a:xfrm>
        </p:grpSpPr>
        <p:sp>
          <p:nvSpPr>
            <p:cNvPr id="30" name="正方形/長方形 29"/>
            <p:cNvSpPr/>
            <p:nvPr userDrawn="1"/>
          </p:nvSpPr>
          <p:spPr>
            <a:xfrm>
              <a:off x="187211" y="5998595"/>
              <a:ext cx="3420380" cy="1485165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 w="762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/>
            </a:p>
          </p:txBody>
        </p:sp>
        <p:sp>
          <p:nvSpPr>
            <p:cNvPr id="31" name="二等辺三角形 30"/>
            <p:cNvSpPr/>
            <p:nvPr userDrawn="1"/>
          </p:nvSpPr>
          <p:spPr>
            <a:xfrm>
              <a:off x="1627371" y="5765810"/>
              <a:ext cx="540060" cy="465569"/>
            </a:xfrm>
            <a:prstGeom prst="triangle">
              <a:avLst/>
            </a:prstGeom>
            <a:solidFill>
              <a:schemeClr val="accent1">
                <a:lumMod val="20000"/>
                <a:lumOff val="80000"/>
              </a:schemeClr>
            </a:solidFill>
            <a:ln w="762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/>
            </a:p>
          </p:txBody>
        </p:sp>
      </p:grpSp>
      <p:sp>
        <p:nvSpPr>
          <p:cNvPr id="67" name="円/楕円 66"/>
          <p:cNvSpPr/>
          <p:nvPr userDrawn="1"/>
        </p:nvSpPr>
        <p:spPr>
          <a:xfrm>
            <a:off x="295888" y="5742032"/>
            <a:ext cx="927891" cy="927891"/>
          </a:xfrm>
          <a:prstGeom prst="ellipse">
            <a:avLst/>
          </a:prstGeom>
          <a:solidFill>
            <a:schemeClr val="accent1"/>
          </a:solidFill>
          <a:ln w="76200" cmpd="sng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/>
          </a:p>
        </p:txBody>
      </p:sp>
      <p:sp>
        <p:nvSpPr>
          <p:cNvPr id="34" name="図プレースホルダー 33"/>
          <p:cNvSpPr>
            <a:spLocks noGrp="1"/>
          </p:cNvSpPr>
          <p:nvPr>
            <p:ph type="pic" sz="quarter" idx="25" hasCustomPrompt="1"/>
          </p:nvPr>
        </p:nvSpPr>
        <p:spPr>
          <a:xfrm>
            <a:off x="519121" y="5981964"/>
            <a:ext cx="446291" cy="446291"/>
          </a:xfrm>
        </p:spPr>
        <p:txBody>
          <a:bodyPr>
            <a:normAutofit/>
          </a:bodyPr>
          <a:lstStyle>
            <a:lvl1pPr>
              <a:defRPr sz="1000"/>
            </a:lvl1pPr>
          </a:lstStyle>
          <a:p>
            <a:r>
              <a:rPr kumimoji="1" lang="en-US" altLang="ja-JP" dirty="0" smtClean="0"/>
              <a:t>ICON</a:t>
            </a:r>
            <a:endParaRPr kumimoji="1" lang="ja-JP" altLang="en-US" dirty="0"/>
          </a:p>
        </p:txBody>
      </p: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 smtClean="0"/>
              <a:t>The Power of PowerPoint | thepopp.com</a:t>
            </a:r>
            <a:endParaRPr lang="en-US" dirty="0"/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87164BF-D67A-46C0-81D2-5BAF67C00C80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22" name="テキスト プレースホルダー 11"/>
          <p:cNvSpPr>
            <a:spLocks noGrp="1"/>
          </p:cNvSpPr>
          <p:nvPr>
            <p:ph type="body" sz="quarter" idx="15" hasCustomPrompt="1"/>
          </p:nvPr>
        </p:nvSpPr>
        <p:spPr>
          <a:xfrm>
            <a:off x="43410" y="4537974"/>
            <a:ext cx="3538537" cy="990111"/>
          </a:xfrm>
        </p:spPr>
        <p:txBody>
          <a:bodyPr anchor="b">
            <a:noAutofit/>
          </a:bodyPr>
          <a:lstStyle>
            <a:lvl1pPr algn="r">
              <a:lnSpc>
                <a:spcPct val="100000"/>
              </a:lnSpc>
              <a:spcBef>
                <a:spcPts val="0"/>
              </a:spcBef>
              <a:defRPr sz="4800" spc="300" baseline="0">
                <a:solidFill>
                  <a:schemeClr val="tx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3" name="テキスト プレースホルダー 11"/>
          <p:cNvSpPr>
            <a:spLocks noGrp="1"/>
          </p:cNvSpPr>
          <p:nvPr>
            <p:ph type="body" sz="quarter" idx="20" hasCustomPrompt="1"/>
          </p:nvPr>
        </p:nvSpPr>
        <p:spPr>
          <a:xfrm>
            <a:off x="1223779" y="6279182"/>
            <a:ext cx="2846562" cy="1380411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16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4" name="テキスト プレースホルダー 11"/>
          <p:cNvSpPr>
            <a:spLocks noGrp="1"/>
          </p:cNvSpPr>
          <p:nvPr>
            <p:ph type="body" sz="quarter" idx="21" hasCustomPrompt="1"/>
          </p:nvPr>
        </p:nvSpPr>
        <p:spPr>
          <a:xfrm>
            <a:off x="3750679" y="2692769"/>
            <a:ext cx="3538537" cy="990111"/>
          </a:xfrm>
        </p:spPr>
        <p:txBody>
          <a:bodyPr anchor="t">
            <a:noAutofit/>
          </a:bodyPr>
          <a:lstStyle>
            <a:lvl1pPr algn="r">
              <a:lnSpc>
                <a:spcPct val="100000"/>
              </a:lnSpc>
              <a:spcBef>
                <a:spcPts val="0"/>
              </a:spcBef>
              <a:defRPr sz="4800" spc="300" baseline="0">
                <a:solidFill>
                  <a:schemeClr val="tx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7" name="テキスト プレースホルダー 11"/>
          <p:cNvSpPr>
            <a:spLocks noGrp="1"/>
          </p:cNvSpPr>
          <p:nvPr>
            <p:ph type="body" sz="quarter" idx="22" hasCustomPrompt="1"/>
          </p:nvPr>
        </p:nvSpPr>
        <p:spPr>
          <a:xfrm>
            <a:off x="11069636" y="3543982"/>
            <a:ext cx="3538537" cy="990111"/>
          </a:xfrm>
        </p:spPr>
        <p:txBody>
          <a:bodyPr anchor="t">
            <a:noAutofit/>
          </a:bodyPr>
          <a:lstStyle>
            <a:lvl1pPr algn="r">
              <a:lnSpc>
                <a:spcPct val="100000"/>
              </a:lnSpc>
              <a:spcBef>
                <a:spcPts val="0"/>
              </a:spcBef>
              <a:defRPr sz="4800" spc="300" baseline="0">
                <a:solidFill>
                  <a:schemeClr val="tx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8" name="テキスト プレースホルダー 11"/>
          <p:cNvSpPr>
            <a:spLocks noGrp="1"/>
          </p:cNvSpPr>
          <p:nvPr>
            <p:ph type="body" sz="quarter" idx="23" hasCustomPrompt="1"/>
          </p:nvPr>
        </p:nvSpPr>
        <p:spPr>
          <a:xfrm>
            <a:off x="7408026" y="3731562"/>
            <a:ext cx="3538537" cy="990111"/>
          </a:xfrm>
        </p:spPr>
        <p:txBody>
          <a:bodyPr anchor="b">
            <a:noAutofit/>
          </a:bodyPr>
          <a:lstStyle>
            <a:lvl1pPr algn="r">
              <a:lnSpc>
                <a:spcPct val="100000"/>
              </a:lnSpc>
              <a:spcBef>
                <a:spcPts val="0"/>
              </a:spcBef>
              <a:defRPr sz="4800" spc="300" baseline="0">
                <a:solidFill>
                  <a:schemeClr val="tx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29" name="テキスト プレースホルダー 11"/>
          <p:cNvSpPr>
            <a:spLocks noGrp="1"/>
          </p:cNvSpPr>
          <p:nvPr>
            <p:ph type="body" sz="quarter" idx="24" hasCustomPrompt="1"/>
          </p:nvPr>
        </p:nvSpPr>
        <p:spPr>
          <a:xfrm>
            <a:off x="14715041" y="4402958"/>
            <a:ext cx="3538537" cy="990111"/>
          </a:xfrm>
        </p:spPr>
        <p:txBody>
          <a:bodyPr anchor="b">
            <a:noAutofit/>
          </a:bodyPr>
          <a:lstStyle>
            <a:lvl1pPr algn="r">
              <a:lnSpc>
                <a:spcPct val="100000"/>
              </a:lnSpc>
              <a:spcBef>
                <a:spcPts val="0"/>
              </a:spcBef>
              <a:defRPr sz="4800" spc="300" baseline="0">
                <a:solidFill>
                  <a:schemeClr val="tx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grpSp>
        <p:nvGrpSpPr>
          <p:cNvPr id="35" name="グループ化 34"/>
          <p:cNvGrpSpPr/>
          <p:nvPr userDrawn="1"/>
        </p:nvGrpSpPr>
        <p:grpSpPr>
          <a:xfrm rot="10800000">
            <a:off x="3759991" y="757555"/>
            <a:ext cx="3420380" cy="1717950"/>
            <a:chOff x="187211" y="5765810"/>
            <a:chExt cx="3420380" cy="1717950"/>
          </a:xfrm>
        </p:grpSpPr>
        <p:sp>
          <p:nvSpPr>
            <p:cNvPr id="36" name="正方形/長方形 35"/>
            <p:cNvSpPr/>
            <p:nvPr userDrawn="1"/>
          </p:nvSpPr>
          <p:spPr>
            <a:xfrm>
              <a:off x="187211" y="5998595"/>
              <a:ext cx="3420380" cy="1485165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 w="762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/>
            </a:p>
          </p:txBody>
        </p:sp>
        <p:sp>
          <p:nvSpPr>
            <p:cNvPr id="37" name="二等辺三角形 36"/>
            <p:cNvSpPr/>
            <p:nvPr userDrawn="1"/>
          </p:nvSpPr>
          <p:spPr>
            <a:xfrm>
              <a:off x="1627371" y="5765810"/>
              <a:ext cx="540060" cy="465569"/>
            </a:xfrm>
            <a:prstGeom prst="triangle">
              <a:avLst/>
            </a:prstGeom>
            <a:solidFill>
              <a:schemeClr val="accent1">
                <a:lumMod val="20000"/>
                <a:lumOff val="80000"/>
              </a:schemeClr>
            </a:solidFill>
            <a:ln w="762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/>
            </a:p>
          </p:txBody>
        </p:sp>
      </p:grpSp>
      <p:sp>
        <p:nvSpPr>
          <p:cNvPr id="38" name="テキスト プレースホルダー 11"/>
          <p:cNvSpPr>
            <a:spLocks noGrp="1"/>
          </p:cNvSpPr>
          <p:nvPr>
            <p:ph type="body" sz="quarter" idx="26" hasCustomPrompt="1"/>
          </p:nvPr>
        </p:nvSpPr>
        <p:spPr>
          <a:xfrm>
            <a:off x="4197180" y="810142"/>
            <a:ext cx="2758166" cy="1380411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16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grpSp>
        <p:nvGrpSpPr>
          <p:cNvPr id="40" name="グループ化 39"/>
          <p:cNvGrpSpPr/>
          <p:nvPr userDrawn="1"/>
        </p:nvGrpSpPr>
        <p:grpSpPr>
          <a:xfrm rot="10800000">
            <a:off x="11078421" y="1612650"/>
            <a:ext cx="3420380" cy="1717950"/>
            <a:chOff x="187211" y="5765810"/>
            <a:chExt cx="3420380" cy="1717950"/>
          </a:xfrm>
        </p:grpSpPr>
        <p:sp>
          <p:nvSpPr>
            <p:cNvPr id="41" name="正方形/長方形 40"/>
            <p:cNvSpPr/>
            <p:nvPr userDrawn="1"/>
          </p:nvSpPr>
          <p:spPr>
            <a:xfrm>
              <a:off x="187211" y="5998595"/>
              <a:ext cx="3420380" cy="1485165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 w="762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/>
            </a:p>
          </p:txBody>
        </p:sp>
        <p:sp>
          <p:nvSpPr>
            <p:cNvPr id="42" name="二等辺三角形 41"/>
            <p:cNvSpPr/>
            <p:nvPr userDrawn="1"/>
          </p:nvSpPr>
          <p:spPr>
            <a:xfrm>
              <a:off x="1627371" y="5765810"/>
              <a:ext cx="540060" cy="465569"/>
            </a:xfrm>
            <a:prstGeom prst="triangle">
              <a:avLst/>
            </a:prstGeom>
            <a:solidFill>
              <a:schemeClr val="accent1">
                <a:lumMod val="20000"/>
                <a:lumOff val="80000"/>
              </a:schemeClr>
            </a:solidFill>
            <a:ln w="762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/>
            </a:p>
          </p:txBody>
        </p:sp>
      </p:grpSp>
      <p:sp>
        <p:nvSpPr>
          <p:cNvPr id="43" name="テキスト プレースホルダー 11"/>
          <p:cNvSpPr>
            <a:spLocks noGrp="1"/>
          </p:cNvSpPr>
          <p:nvPr>
            <p:ph type="body" sz="quarter" idx="28" hasCustomPrompt="1"/>
          </p:nvPr>
        </p:nvSpPr>
        <p:spPr>
          <a:xfrm>
            <a:off x="11542367" y="1665237"/>
            <a:ext cx="2731410" cy="1380411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16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grpSp>
        <p:nvGrpSpPr>
          <p:cNvPr id="45" name="グループ化 44"/>
          <p:cNvGrpSpPr/>
          <p:nvPr userDrawn="1"/>
        </p:nvGrpSpPr>
        <p:grpSpPr>
          <a:xfrm>
            <a:off x="7432223" y="5200545"/>
            <a:ext cx="3420380" cy="1717950"/>
            <a:chOff x="187211" y="5765810"/>
            <a:chExt cx="3420380" cy="1717950"/>
          </a:xfrm>
        </p:grpSpPr>
        <p:sp>
          <p:nvSpPr>
            <p:cNvPr id="46" name="正方形/長方形 45"/>
            <p:cNvSpPr/>
            <p:nvPr userDrawn="1"/>
          </p:nvSpPr>
          <p:spPr>
            <a:xfrm>
              <a:off x="187211" y="5998595"/>
              <a:ext cx="3420380" cy="1485165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 w="762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/>
            </a:p>
          </p:txBody>
        </p:sp>
        <p:sp>
          <p:nvSpPr>
            <p:cNvPr id="47" name="二等辺三角形 46"/>
            <p:cNvSpPr/>
            <p:nvPr userDrawn="1"/>
          </p:nvSpPr>
          <p:spPr>
            <a:xfrm>
              <a:off x="1627371" y="5765810"/>
              <a:ext cx="540060" cy="465569"/>
            </a:xfrm>
            <a:prstGeom prst="triangle">
              <a:avLst/>
            </a:prstGeom>
            <a:solidFill>
              <a:schemeClr val="accent1">
                <a:lumMod val="20000"/>
                <a:lumOff val="80000"/>
              </a:schemeClr>
            </a:solidFill>
            <a:ln w="762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/>
            </a:p>
          </p:txBody>
        </p:sp>
      </p:grpSp>
      <p:sp>
        <p:nvSpPr>
          <p:cNvPr id="48" name="テキスト プレースホルダー 11"/>
          <p:cNvSpPr>
            <a:spLocks noGrp="1"/>
          </p:cNvSpPr>
          <p:nvPr>
            <p:ph type="body" sz="quarter" idx="30" hasCustomPrompt="1"/>
          </p:nvPr>
        </p:nvSpPr>
        <p:spPr>
          <a:xfrm>
            <a:off x="7904047" y="5523163"/>
            <a:ext cx="2723532" cy="1380411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16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grpSp>
        <p:nvGrpSpPr>
          <p:cNvPr id="59" name="グループ化 58"/>
          <p:cNvGrpSpPr/>
          <p:nvPr userDrawn="1"/>
        </p:nvGrpSpPr>
        <p:grpSpPr>
          <a:xfrm>
            <a:off x="14678821" y="5830920"/>
            <a:ext cx="3420380" cy="1717950"/>
            <a:chOff x="187211" y="5765810"/>
            <a:chExt cx="3420380" cy="1717950"/>
          </a:xfrm>
        </p:grpSpPr>
        <p:sp>
          <p:nvSpPr>
            <p:cNvPr id="60" name="正方形/長方形 59"/>
            <p:cNvSpPr/>
            <p:nvPr userDrawn="1"/>
          </p:nvSpPr>
          <p:spPr>
            <a:xfrm>
              <a:off x="187211" y="5998595"/>
              <a:ext cx="3420380" cy="1485165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 w="762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/>
            </a:p>
          </p:txBody>
        </p:sp>
        <p:sp>
          <p:nvSpPr>
            <p:cNvPr id="61" name="二等辺三角形 60"/>
            <p:cNvSpPr/>
            <p:nvPr userDrawn="1"/>
          </p:nvSpPr>
          <p:spPr>
            <a:xfrm>
              <a:off x="1627371" y="5765810"/>
              <a:ext cx="540060" cy="465569"/>
            </a:xfrm>
            <a:prstGeom prst="triangle">
              <a:avLst/>
            </a:prstGeom>
            <a:solidFill>
              <a:schemeClr val="accent1">
                <a:lumMod val="20000"/>
                <a:lumOff val="80000"/>
              </a:schemeClr>
            </a:solidFill>
            <a:ln w="762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/>
            </a:p>
          </p:txBody>
        </p:sp>
      </p:grpSp>
      <p:sp>
        <p:nvSpPr>
          <p:cNvPr id="62" name="テキスト プレースホルダー 11"/>
          <p:cNvSpPr>
            <a:spLocks noGrp="1"/>
          </p:cNvSpPr>
          <p:nvPr>
            <p:ph type="body" sz="quarter" idx="32" hasCustomPrompt="1"/>
          </p:nvPr>
        </p:nvSpPr>
        <p:spPr>
          <a:xfrm>
            <a:off x="15142767" y="6102738"/>
            <a:ext cx="2731410" cy="1380411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16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sp>
        <p:nvSpPr>
          <p:cNvPr id="64" name="直角三角形 63"/>
          <p:cNvSpPr/>
          <p:nvPr userDrawn="1"/>
        </p:nvSpPr>
        <p:spPr>
          <a:xfrm rot="8100000">
            <a:off x="3408293" y="4036796"/>
            <a:ext cx="405045" cy="405045"/>
          </a:xfrm>
          <a:prstGeom prst="rtTriangle">
            <a:avLst/>
          </a:prstGeom>
          <a:solidFill>
            <a:schemeClr val="accent1"/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/>
          </a:p>
        </p:txBody>
      </p:sp>
      <p:sp>
        <p:nvSpPr>
          <p:cNvPr id="65" name="直角三角形 64"/>
          <p:cNvSpPr/>
          <p:nvPr userDrawn="1"/>
        </p:nvSpPr>
        <p:spPr>
          <a:xfrm rot="18900000">
            <a:off x="14476298" y="4100467"/>
            <a:ext cx="405045" cy="405045"/>
          </a:xfrm>
          <a:prstGeom prst="rtTriangle">
            <a:avLst/>
          </a:prstGeom>
          <a:solidFill>
            <a:schemeClr val="accent1"/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/>
          </a:p>
        </p:txBody>
      </p:sp>
      <p:sp>
        <p:nvSpPr>
          <p:cNvPr id="68" name="円/楕円 67"/>
          <p:cNvSpPr/>
          <p:nvPr userDrawn="1"/>
        </p:nvSpPr>
        <p:spPr>
          <a:xfrm>
            <a:off x="3295854" y="293608"/>
            <a:ext cx="927891" cy="927891"/>
          </a:xfrm>
          <a:prstGeom prst="ellipse">
            <a:avLst/>
          </a:prstGeom>
          <a:solidFill>
            <a:schemeClr val="accent1"/>
          </a:solidFill>
          <a:ln w="76200" cmpd="sng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/>
          </a:p>
        </p:txBody>
      </p:sp>
      <p:sp>
        <p:nvSpPr>
          <p:cNvPr id="69" name="図プレースホルダー 33"/>
          <p:cNvSpPr>
            <a:spLocks noGrp="1"/>
          </p:cNvSpPr>
          <p:nvPr>
            <p:ph type="pic" sz="quarter" idx="34" hasCustomPrompt="1"/>
          </p:nvPr>
        </p:nvSpPr>
        <p:spPr>
          <a:xfrm>
            <a:off x="3519087" y="533540"/>
            <a:ext cx="446291" cy="446291"/>
          </a:xfrm>
        </p:spPr>
        <p:txBody>
          <a:bodyPr>
            <a:normAutofit/>
          </a:bodyPr>
          <a:lstStyle>
            <a:lvl1pPr>
              <a:defRPr sz="1000"/>
            </a:lvl1pPr>
          </a:lstStyle>
          <a:p>
            <a:r>
              <a:rPr kumimoji="1" lang="en-US" altLang="ja-JP" dirty="0" smtClean="0"/>
              <a:t>ICON</a:t>
            </a:r>
            <a:endParaRPr kumimoji="1" lang="ja-JP" altLang="en-US" dirty="0"/>
          </a:p>
        </p:txBody>
      </p:sp>
      <p:sp>
        <p:nvSpPr>
          <p:cNvPr id="70" name="円/楕円 69"/>
          <p:cNvSpPr/>
          <p:nvPr userDrawn="1"/>
        </p:nvSpPr>
        <p:spPr>
          <a:xfrm>
            <a:off x="6968277" y="4939206"/>
            <a:ext cx="927891" cy="927891"/>
          </a:xfrm>
          <a:prstGeom prst="ellipse">
            <a:avLst/>
          </a:prstGeom>
          <a:solidFill>
            <a:schemeClr val="accent1"/>
          </a:solidFill>
          <a:ln w="76200" cmpd="sng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/>
          </a:p>
        </p:txBody>
      </p:sp>
      <p:sp>
        <p:nvSpPr>
          <p:cNvPr id="71" name="図プレースホルダー 33"/>
          <p:cNvSpPr>
            <a:spLocks noGrp="1"/>
          </p:cNvSpPr>
          <p:nvPr>
            <p:ph type="pic" sz="quarter" idx="35" hasCustomPrompt="1"/>
          </p:nvPr>
        </p:nvSpPr>
        <p:spPr>
          <a:xfrm>
            <a:off x="7191510" y="5179138"/>
            <a:ext cx="446291" cy="446291"/>
          </a:xfrm>
        </p:spPr>
        <p:txBody>
          <a:bodyPr>
            <a:normAutofit/>
          </a:bodyPr>
          <a:lstStyle>
            <a:lvl1pPr>
              <a:defRPr sz="1000"/>
            </a:lvl1pPr>
          </a:lstStyle>
          <a:p>
            <a:r>
              <a:rPr kumimoji="1" lang="en-US" altLang="ja-JP" dirty="0" smtClean="0"/>
              <a:t>ICON</a:t>
            </a:r>
            <a:endParaRPr kumimoji="1" lang="ja-JP" altLang="en-US" dirty="0"/>
          </a:p>
        </p:txBody>
      </p:sp>
      <p:sp>
        <p:nvSpPr>
          <p:cNvPr id="72" name="円/楕円 71"/>
          <p:cNvSpPr/>
          <p:nvPr userDrawn="1"/>
        </p:nvSpPr>
        <p:spPr>
          <a:xfrm>
            <a:off x="10614476" y="1144705"/>
            <a:ext cx="927891" cy="927891"/>
          </a:xfrm>
          <a:prstGeom prst="ellipse">
            <a:avLst/>
          </a:prstGeom>
          <a:solidFill>
            <a:schemeClr val="accent1"/>
          </a:solidFill>
          <a:ln w="76200" cmpd="sng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/>
          </a:p>
        </p:txBody>
      </p:sp>
      <p:sp>
        <p:nvSpPr>
          <p:cNvPr id="73" name="図プレースホルダー 33"/>
          <p:cNvSpPr>
            <a:spLocks noGrp="1"/>
          </p:cNvSpPr>
          <p:nvPr>
            <p:ph type="pic" sz="quarter" idx="36" hasCustomPrompt="1"/>
          </p:nvPr>
        </p:nvSpPr>
        <p:spPr>
          <a:xfrm>
            <a:off x="10837709" y="1384637"/>
            <a:ext cx="446291" cy="446291"/>
          </a:xfrm>
        </p:spPr>
        <p:txBody>
          <a:bodyPr>
            <a:normAutofit/>
          </a:bodyPr>
          <a:lstStyle>
            <a:lvl1pPr>
              <a:defRPr sz="1000"/>
            </a:lvl1pPr>
          </a:lstStyle>
          <a:p>
            <a:r>
              <a:rPr kumimoji="1" lang="en-US" altLang="ja-JP" dirty="0" smtClean="0"/>
              <a:t>ICON</a:t>
            </a:r>
            <a:endParaRPr kumimoji="1" lang="ja-JP" altLang="en-US" dirty="0"/>
          </a:p>
        </p:txBody>
      </p:sp>
      <p:sp>
        <p:nvSpPr>
          <p:cNvPr id="74" name="円/楕円 73"/>
          <p:cNvSpPr/>
          <p:nvPr userDrawn="1"/>
        </p:nvSpPr>
        <p:spPr>
          <a:xfrm>
            <a:off x="14214876" y="5595760"/>
            <a:ext cx="927891" cy="927891"/>
          </a:xfrm>
          <a:prstGeom prst="ellipse">
            <a:avLst/>
          </a:prstGeom>
          <a:solidFill>
            <a:schemeClr val="accent1"/>
          </a:solidFill>
          <a:ln w="76200" cmpd="sng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/>
          </a:p>
        </p:txBody>
      </p:sp>
      <p:sp>
        <p:nvSpPr>
          <p:cNvPr id="75" name="図プレースホルダー 33"/>
          <p:cNvSpPr>
            <a:spLocks noGrp="1"/>
          </p:cNvSpPr>
          <p:nvPr>
            <p:ph type="pic" sz="quarter" idx="37" hasCustomPrompt="1"/>
          </p:nvPr>
        </p:nvSpPr>
        <p:spPr>
          <a:xfrm>
            <a:off x="14438109" y="5835692"/>
            <a:ext cx="446291" cy="446291"/>
          </a:xfrm>
        </p:spPr>
        <p:txBody>
          <a:bodyPr>
            <a:normAutofit/>
          </a:bodyPr>
          <a:lstStyle>
            <a:lvl1pPr>
              <a:defRPr sz="1000"/>
            </a:lvl1pPr>
          </a:lstStyle>
          <a:p>
            <a:r>
              <a:rPr kumimoji="1" lang="en-US" altLang="ja-JP" dirty="0" smtClean="0"/>
              <a:t>ICON</a:t>
            </a:r>
            <a:endParaRPr kumimoji="1" lang="ja-JP" altLang="en-US" dirty="0"/>
          </a:p>
        </p:txBody>
      </p:sp>
      <p:sp>
        <p:nvSpPr>
          <p:cNvPr id="77" name="テキスト プレースホルダー 11"/>
          <p:cNvSpPr>
            <a:spLocks noGrp="1"/>
          </p:cNvSpPr>
          <p:nvPr>
            <p:ph type="body" sz="quarter" idx="38" hasCustomPrompt="1"/>
          </p:nvPr>
        </p:nvSpPr>
        <p:spPr>
          <a:xfrm>
            <a:off x="4921595" y="7077099"/>
            <a:ext cx="8399077" cy="1224261"/>
          </a:xfrm>
        </p:spPr>
        <p:txBody>
          <a:bodyPr anchor="b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5400" spc="600" baseline="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  <p:cxnSp>
        <p:nvCxnSpPr>
          <p:cNvPr id="78" name="直線コネクタ 77"/>
          <p:cNvCxnSpPr/>
          <p:nvPr userDrawn="1"/>
        </p:nvCxnSpPr>
        <p:spPr>
          <a:xfrm flipH="1" flipV="1">
            <a:off x="3332956" y="8335059"/>
            <a:ext cx="11620500" cy="1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2" name="テキスト プレースホルダー 11"/>
          <p:cNvSpPr>
            <a:spLocks noGrp="1"/>
          </p:cNvSpPr>
          <p:nvPr>
            <p:ph type="body" sz="quarter" idx="39" hasCustomPrompt="1"/>
          </p:nvPr>
        </p:nvSpPr>
        <p:spPr>
          <a:xfrm>
            <a:off x="3332956" y="8432800"/>
            <a:ext cx="11632275" cy="1092200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spcBef>
                <a:spcPts val="0"/>
              </a:spcBef>
              <a:defRPr sz="24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 smtClean="0"/>
              <a:t>Text Here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75215827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75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750"/>
                            </p:stCondLst>
                            <p:childTnLst>
                              <p:par>
                                <p:cTn id="9" presetID="2" presetClass="entr" presetSubtype="1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250"/>
                            </p:stCondLst>
                            <p:childTnLst>
                              <p:par>
                                <p:cTn id="14" presetID="2" presetClass="entr" presetSubtype="4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" presetID="2" presetClass="entr" presetSubtype="4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750"/>
                            </p:stCondLst>
                            <p:childTnLst>
                              <p:par>
                                <p:cTn id="2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2250"/>
                            </p:stCondLst>
                            <p:childTnLst>
                              <p:par>
                                <p:cTn id="3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2750"/>
                            </p:stCondLst>
                            <p:childTnLst>
                              <p:par>
                                <p:cTn id="34" presetID="2" presetClass="entr" presetSubtype="4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3250"/>
                            </p:stCondLst>
                            <p:childTnLst>
                              <p:par>
                                <p:cTn id="39" presetID="2" presetClass="entr" presetSubtype="1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1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3750"/>
                            </p:stCondLst>
                            <p:childTnLst>
                              <p:par>
                                <p:cTn id="4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4250"/>
                            </p:stCondLst>
                            <p:childTnLst>
                              <p:par>
                                <p:cTn id="55" presetID="2" presetClass="entr" presetSubtype="1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4750"/>
                            </p:stCondLst>
                            <p:childTnLst>
                              <p:par>
                                <p:cTn id="60" presetID="2" presetClass="entr" presetSubtype="4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4" presetID="2" presetClass="entr" presetSubtype="4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6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5250"/>
                            </p:stCondLst>
                            <p:childTnLst>
                              <p:par>
                                <p:cTn id="6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1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4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5750"/>
                            </p:stCondLst>
                            <p:childTnLst>
                              <p:par>
                                <p:cTn id="76" presetID="2" presetClass="entr" presetSubtype="4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8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9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0" fill="hold">
                            <p:stCondLst>
                              <p:cond delay="6250"/>
                            </p:stCondLst>
                            <p:childTnLst>
                              <p:par>
                                <p:cTn id="81" presetID="2" presetClass="entr" presetSubtype="1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3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4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5" presetID="2" presetClass="entr" presetSubtype="1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7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8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9" fill="hold">
                            <p:stCondLst>
                              <p:cond delay="6750"/>
                            </p:stCondLst>
                            <p:childTnLst>
                              <p:par>
                                <p:cTn id="9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2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5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6" fill="hold">
                            <p:stCondLst>
                              <p:cond delay="7250"/>
                            </p:stCondLst>
                            <p:childTnLst>
                              <p:par>
                                <p:cTn id="9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9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>
                            <p:stCondLst>
                              <p:cond delay="7750"/>
                            </p:stCondLst>
                            <p:childTnLst>
                              <p:par>
                                <p:cTn id="101" presetID="2" presetClass="entr" presetSubtype="1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3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4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5" fill="hold">
                            <p:stCondLst>
                              <p:cond delay="8250"/>
                            </p:stCondLst>
                            <p:childTnLst>
                              <p:par>
                                <p:cTn id="106" presetID="2" presetClass="entr" presetSubtype="4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8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9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0" presetID="2" presetClass="entr" presetSubtype="4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2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3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4" fill="hold">
                            <p:stCondLst>
                              <p:cond delay="8750"/>
                            </p:stCondLst>
                            <p:childTnLst>
                              <p:par>
                                <p:cTn id="11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7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0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1" fill="hold">
                            <p:stCondLst>
                              <p:cond delay="9250"/>
                            </p:stCondLst>
                            <p:childTnLst>
                              <p:par>
                                <p:cTn id="122" presetID="2" presetClass="entr" presetSubtype="4" decel="100000" fill="hold" grpId="0" nodeType="after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4" dur="5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5" dur="5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6" fill="hold">
                            <p:stCondLst>
                              <p:cond delay="9800"/>
                            </p:stCondLst>
                            <p:childTnLst>
                              <p:par>
                                <p:cTn id="127" presetID="16" presetClass="entr" presetSubtype="37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29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0" fill="hold">
                            <p:stCondLst>
                              <p:cond delay="10300"/>
                            </p:stCondLst>
                            <p:childTnLst>
                              <p:par>
                                <p:cTn id="131" presetID="2" presetClass="entr" presetSubtype="4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3" dur="5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4" dur="5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6" grpId="0" animBg="1"/>
      <p:bldP spid="67" grpId="0" animBg="1"/>
      <p:bldP spid="34" grpId="0"/>
      <p:bldP spid="22" grpId="0">
        <p:tmplLst>
          <p:tmpl>
            <p:tnLst>
              <p:par>
                <p:cTn presetID="2" presetClass="entr" presetSubtype="1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0-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3" grpId="0">
        <p:tmplLst>
          <p:tmpl>
            <p:tnLst>
              <p:par>
                <p:cTn presetID="2" presetClass="entr" presetSubtype="4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4" grpId="0">
        <p:tmplLst>
          <p:tmpl>
            <p:tnLst>
              <p:par>
                <p:cTn presetID="2" presetClass="entr" presetSubtype="4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7" grpId="0">
        <p:tmplLst>
          <p:tmpl>
            <p:tnLst>
              <p:par>
                <p:cTn presetID="2" presetClass="entr" presetSubtype="4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8" grpId="0">
        <p:tmplLst>
          <p:tmpl>
            <p:tnLst>
              <p:par>
                <p:cTn presetID="2" presetClass="entr" presetSubtype="1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0-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9" grpId="0">
        <p:tmplLst>
          <p:tmpl>
            <p:tnLst>
              <p:par>
                <p:cTn presetID="2" presetClass="entr" presetSubtype="1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0-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8" grpId="0">
        <p:tmplLst>
          <p:tmpl>
            <p:tnLst>
              <p:par>
                <p:cTn presetID="2" presetClass="entr" presetSubtype="1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0-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3" grpId="0">
        <p:tmplLst>
          <p:tmpl>
            <p:tnLst>
              <p:par>
                <p:cTn presetID="2" presetClass="entr" presetSubtype="1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4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4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0-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8" grpId="0">
        <p:tmplLst>
          <p:tmpl>
            <p:tnLst>
              <p:par>
                <p:cTn presetID="2" presetClass="entr" presetSubtype="4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4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4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62" grpId="0">
        <p:tmplLst>
          <p:tmpl>
            <p:tnLst>
              <p:par>
                <p:cTn presetID="2" presetClass="entr" presetSubtype="4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6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6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64" grpId="0" animBg="1"/>
      <p:bldP spid="65" grpId="0" animBg="1"/>
      <p:bldP spid="68" grpId="0" animBg="1"/>
      <p:bldP spid="69" grpId="0"/>
      <p:bldP spid="70" grpId="0" animBg="1"/>
      <p:bldP spid="71" grpId="0"/>
      <p:bldP spid="72" grpId="0" animBg="1"/>
      <p:bldP spid="73" grpId="0"/>
      <p:bldP spid="74" grpId="0" animBg="1"/>
      <p:bldP spid="75" grpId="0"/>
      <p:bldP spid="77" grpId="0">
        <p:tmplLst>
          <p:tmpl>
            <p:tnLst>
              <p:par>
                <p:cTn presetID="2" presetClass="entr" presetSubtype="4" decel="100000" fill="hold" nodeType="afterEffect">
                  <p:stCondLst>
                    <p:cond delay="0"/>
                  </p:stCondLst>
                  <p:iterate type="wd">
                    <p:tmPct val="10000"/>
                  </p:iterate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7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7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82" grpId="0">
        <p:tmplLst>
          <p:tmpl>
            <p:tnLst>
              <p:par>
                <p:cTn presetID="2" presetClass="entr" presetSubtype="4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8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8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6" Type="http://schemas.openxmlformats.org/officeDocument/2006/relationships/theme" Target="../theme/theme1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/Relationships>
</file>

<file path=ppt/slideMasters/_rels/slideMaster10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419.xml"/><Relationship Id="rId18" Type="http://schemas.openxmlformats.org/officeDocument/2006/relationships/slideLayout" Target="../slideLayouts/slideLayout424.xml"/><Relationship Id="rId26" Type="http://schemas.openxmlformats.org/officeDocument/2006/relationships/slideLayout" Target="../slideLayouts/slideLayout432.xml"/><Relationship Id="rId39" Type="http://schemas.openxmlformats.org/officeDocument/2006/relationships/slideLayout" Target="../slideLayouts/slideLayout445.xml"/><Relationship Id="rId21" Type="http://schemas.openxmlformats.org/officeDocument/2006/relationships/slideLayout" Target="../slideLayouts/slideLayout427.xml"/><Relationship Id="rId34" Type="http://schemas.openxmlformats.org/officeDocument/2006/relationships/slideLayout" Target="../slideLayouts/slideLayout440.xml"/><Relationship Id="rId42" Type="http://schemas.openxmlformats.org/officeDocument/2006/relationships/slideLayout" Target="../slideLayouts/slideLayout448.xml"/><Relationship Id="rId47" Type="http://schemas.openxmlformats.org/officeDocument/2006/relationships/slideLayout" Target="../slideLayouts/slideLayout453.xml"/><Relationship Id="rId50" Type="http://schemas.openxmlformats.org/officeDocument/2006/relationships/slideLayout" Target="../slideLayouts/slideLayout456.xml"/><Relationship Id="rId7" Type="http://schemas.openxmlformats.org/officeDocument/2006/relationships/slideLayout" Target="../slideLayouts/slideLayout413.xml"/><Relationship Id="rId2" Type="http://schemas.openxmlformats.org/officeDocument/2006/relationships/slideLayout" Target="../slideLayouts/slideLayout408.xml"/><Relationship Id="rId16" Type="http://schemas.openxmlformats.org/officeDocument/2006/relationships/slideLayout" Target="../slideLayouts/slideLayout422.xml"/><Relationship Id="rId29" Type="http://schemas.openxmlformats.org/officeDocument/2006/relationships/slideLayout" Target="../slideLayouts/slideLayout435.xml"/><Relationship Id="rId11" Type="http://schemas.openxmlformats.org/officeDocument/2006/relationships/slideLayout" Target="../slideLayouts/slideLayout417.xml"/><Relationship Id="rId24" Type="http://schemas.openxmlformats.org/officeDocument/2006/relationships/slideLayout" Target="../slideLayouts/slideLayout430.xml"/><Relationship Id="rId32" Type="http://schemas.openxmlformats.org/officeDocument/2006/relationships/slideLayout" Target="../slideLayouts/slideLayout438.xml"/><Relationship Id="rId37" Type="http://schemas.openxmlformats.org/officeDocument/2006/relationships/slideLayout" Target="../slideLayouts/slideLayout443.xml"/><Relationship Id="rId40" Type="http://schemas.openxmlformats.org/officeDocument/2006/relationships/slideLayout" Target="../slideLayouts/slideLayout446.xml"/><Relationship Id="rId45" Type="http://schemas.openxmlformats.org/officeDocument/2006/relationships/slideLayout" Target="../slideLayouts/slideLayout451.xml"/><Relationship Id="rId5" Type="http://schemas.openxmlformats.org/officeDocument/2006/relationships/slideLayout" Target="../slideLayouts/slideLayout411.xml"/><Relationship Id="rId15" Type="http://schemas.openxmlformats.org/officeDocument/2006/relationships/slideLayout" Target="../slideLayouts/slideLayout421.xml"/><Relationship Id="rId23" Type="http://schemas.openxmlformats.org/officeDocument/2006/relationships/slideLayout" Target="../slideLayouts/slideLayout429.xml"/><Relationship Id="rId28" Type="http://schemas.openxmlformats.org/officeDocument/2006/relationships/slideLayout" Target="../slideLayouts/slideLayout434.xml"/><Relationship Id="rId36" Type="http://schemas.openxmlformats.org/officeDocument/2006/relationships/slideLayout" Target="../slideLayouts/slideLayout442.xml"/><Relationship Id="rId49" Type="http://schemas.openxmlformats.org/officeDocument/2006/relationships/slideLayout" Target="../slideLayouts/slideLayout455.xml"/><Relationship Id="rId10" Type="http://schemas.openxmlformats.org/officeDocument/2006/relationships/slideLayout" Target="../slideLayouts/slideLayout416.xml"/><Relationship Id="rId19" Type="http://schemas.openxmlformats.org/officeDocument/2006/relationships/slideLayout" Target="../slideLayouts/slideLayout425.xml"/><Relationship Id="rId31" Type="http://schemas.openxmlformats.org/officeDocument/2006/relationships/slideLayout" Target="../slideLayouts/slideLayout437.xml"/><Relationship Id="rId44" Type="http://schemas.openxmlformats.org/officeDocument/2006/relationships/slideLayout" Target="../slideLayouts/slideLayout450.xml"/><Relationship Id="rId52" Type="http://schemas.openxmlformats.org/officeDocument/2006/relationships/theme" Target="../theme/theme10.xml"/><Relationship Id="rId4" Type="http://schemas.openxmlformats.org/officeDocument/2006/relationships/slideLayout" Target="../slideLayouts/slideLayout410.xml"/><Relationship Id="rId9" Type="http://schemas.openxmlformats.org/officeDocument/2006/relationships/slideLayout" Target="../slideLayouts/slideLayout415.xml"/><Relationship Id="rId14" Type="http://schemas.openxmlformats.org/officeDocument/2006/relationships/slideLayout" Target="../slideLayouts/slideLayout420.xml"/><Relationship Id="rId22" Type="http://schemas.openxmlformats.org/officeDocument/2006/relationships/slideLayout" Target="../slideLayouts/slideLayout428.xml"/><Relationship Id="rId27" Type="http://schemas.openxmlformats.org/officeDocument/2006/relationships/slideLayout" Target="../slideLayouts/slideLayout433.xml"/><Relationship Id="rId30" Type="http://schemas.openxmlformats.org/officeDocument/2006/relationships/slideLayout" Target="../slideLayouts/slideLayout436.xml"/><Relationship Id="rId35" Type="http://schemas.openxmlformats.org/officeDocument/2006/relationships/slideLayout" Target="../slideLayouts/slideLayout441.xml"/><Relationship Id="rId43" Type="http://schemas.openxmlformats.org/officeDocument/2006/relationships/slideLayout" Target="../slideLayouts/slideLayout449.xml"/><Relationship Id="rId48" Type="http://schemas.openxmlformats.org/officeDocument/2006/relationships/slideLayout" Target="../slideLayouts/slideLayout454.xml"/><Relationship Id="rId8" Type="http://schemas.openxmlformats.org/officeDocument/2006/relationships/slideLayout" Target="../slideLayouts/slideLayout414.xml"/><Relationship Id="rId51" Type="http://schemas.openxmlformats.org/officeDocument/2006/relationships/slideLayout" Target="../slideLayouts/slideLayout457.xml"/><Relationship Id="rId3" Type="http://schemas.openxmlformats.org/officeDocument/2006/relationships/slideLayout" Target="../slideLayouts/slideLayout409.xml"/><Relationship Id="rId12" Type="http://schemas.openxmlformats.org/officeDocument/2006/relationships/slideLayout" Target="../slideLayouts/slideLayout418.xml"/><Relationship Id="rId17" Type="http://schemas.openxmlformats.org/officeDocument/2006/relationships/slideLayout" Target="../slideLayouts/slideLayout423.xml"/><Relationship Id="rId25" Type="http://schemas.openxmlformats.org/officeDocument/2006/relationships/slideLayout" Target="../slideLayouts/slideLayout431.xml"/><Relationship Id="rId33" Type="http://schemas.openxmlformats.org/officeDocument/2006/relationships/slideLayout" Target="../slideLayouts/slideLayout439.xml"/><Relationship Id="rId38" Type="http://schemas.openxmlformats.org/officeDocument/2006/relationships/slideLayout" Target="../slideLayouts/slideLayout444.xml"/><Relationship Id="rId46" Type="http://schemas.openxmlformats.org/officeDocument/2006/relationships/slideLayout" Target="../slideLayouts/slideLayout452.xml"/><Relationship Id="rId20" Type="http://schemas.openxmlformats.org/officeDocument/2006/relationships/slideLayout" Target="../slideLayouts/slideLayout426.xml"/><Relationship Id="rId41" Type="http://schemas.openxmlformats.org/officeDocument/2006/relationships/slideLayout" Target="../slideLayouts/slideLayout447.xml"/><Relationship Id="rId1" Type="http://schemas.openxmlformats.org/officeDocument/2006/relationships/slideLayout" Target="../slideLayouts/slideLayout407.xml"/><Relationship Id="rId6" Type="http://schemas.openxmlformats.org/officeDocument/2006/relationships/slideLayout" Target="../slideLayouts/slideLayout412.xml"/></Relationships>
</file>

<file path=ppt/slideMasters/_rels/slideMaster11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470.xml"/><Relationship Id="rId18" Type="http://schemas.openxmlformats.org/officeDocument/2006/relationships/slideLayout" Target="../slideLayouts/slideLayout475.xml"/><Relationship Id="rId26" Type="http://schemas.openxmlformats.org/officeDocument/2006/relationships/slideLayout" Target="../slideLayouts/slideLayout483.xml"/><Relationship Id="rId39" Type="http://schemas.openxmlformats.org/officeDocument/2006/relationships/slideLayout" Target="../slideLayouts/slideLayout496.xml"/><Relationship Id="rId21" Type="http://schemas.openxmlformats.org/officeDocument/2006/relationships/slideLayout" Target="../slideLayouts/slideLayout478.xml"/><Relationship Id="rId34" Type="http://schemas.openxmlformats.org/officeDocument/2006/relationships/slideLayout" Target="../slideLayouts/slideLayout491.xml"/><Relationship Id="rId42" Type="http://schemas.openxmlformats.org/officeDocument/2006/relationships/slideLayout" Target="../slideLayouts/slideLayout499.xml"/><Relationship Id="rId47" Type="http://schemas.openxmlformats.org/officeDocument/2006/relationships/slideLayout" Target="../slideLayouts/slideLayout504.xml"/><Relationship Id="rId50" Type="http://schemas.openxmlformats.org/officeDocument/2006/relationships/theme" Target="../theme/theme11.xml"/><Relationship Id="rId7" Type="http://schemas.openxmlformats.org/officeDocument/2006/relationships/slideLayout" Target="../slideLayouts/slideLayout464.xml"/><Relationship Id="rId2" Type="http://schemas.openxmlformats.org/officeDocument/2006/relationships/slideLayout" Target="../slideLayouts/slideLayout459.xml"/><Relationship Id="rId16" Type="http://schemas.openxmlformats.org/officeDocument/2006/relationships/slideLayout" Target="../slideLayouts/slideLayout473.xml"/><Relationship Id="rId29" Type="http://schemas.openxmlformats.org/officeDocument/2006/relationships/slideLayout" Target="../slideLayouts/slideLayout486.xml"/><Relationship Id="rId11" Type="http://schemas.openxmlformats.org/officeDocument/2006/relationships/slideLayout" Target="../slideLayouts/slideLayout468.xml"/><Relationship Id="rId24" Type="http://schemas.openxmlformats.org/officeDocument/2006/relationships/slideLayout" Target="../slideLayouts/slideLayout481.xml"/><Relationship Id="rId32" Type="http://schemas.openxmlformats.org/officeDocument/2006/relationships/slideLayout" Target="../slideLayouts/slideLayout489.xml"/><Relationship Id="rId37" Type="http://schemas.openxmlformats.org/officeDocument/2006/relationships/slideLayout" Target="../slideLayouts/slideLayout494.xml"/><Relationship Id="rId40" Type="http://schemas.openxmlformats.org/officeDocument/2006/relationships/slideLayout" Target="../slideLayouts/slideLayout497.xml"/><Relationship Id="rId45" Type="http://schemas.openxmlformats.org/officeDocument/2006/relationships/slideLayout" Target="../slideLayouts/slideLayout502.xml"/><Relationship Id="rId5" Type="http://schemas.openxmlformats.org/officeDocument/2006/relationships/slideLayout" Target="../slideLayouts/slideLayout462.xml"/><Relationship Id="rId15" Type="http://schemas.openxmlformats.org/officeDocument/2006/relationships/slideLayout" Target="../slideLayouts/slideLayout472.xml"/><Relationship Id="rId23" Type="http://schemas.openxmlformats.org/officeDocument/2006/relationships/slideLayout" Target="../slideLayouts/slideLayout480.xml"/><Relationship Id="rId28" Type="http://schemas.openxmlformats.org/officeDocument/2006/relationships/slideLayout" Target="../slideLayouts/slideLayout485.xml"/><Relationship Id="rId36" Type="http://schemas.openxmlformats.org/officeDocument/2006/relationships/slideLayout" Target="../slideLayouts/slideLayout493.xml"/><Relationship Id="rId49" Type="http://schemas.openxmlformats.org/officeDocument/2006/relationships/slideLayout" Target="../slideLayouts/slideLayout506.xml"/><Relationship Id="rId10" Type="http://schemas.openxmlformats.org/officeDocument/2006/relationships/slideLayout" Target="../slideLayouts/slideLayout467.xml"/><Relationship Id="rId19" Type="http://schemas.openxmlformats.org/officeDocument/2006/relationships/slideLayout" Target="../slideLayouts/slideLayout476.xml"/><Relationship Id="rId31" Type="http://schemas.openxmlformats.org/officeDocument/2006/relationships/slideLayout" Target="../slideLayouts/slideLayout488.xml"/><Relationship Id="rId44" Type="http://schemas.openxmlformats.org/officeDocument/2006/relationships/slideLayout" Target="../slideLayouts/slideLayout501.xml"/><Relationship Id="rId4" Type="http://schemas.openxmlformats.org/officeDocument/2006/relationships/slideLayout" Target="../slideLayouts/slideLayout461.xml"/><Relationship Id="rId9" Type="http://schemas.openxmlformats.org/officeDocument/2006/relationships/slideLayout" Target="../slideLayouts/slideLayout466.xml"/><Relationship Id="rId14" Type="http://schemas.openxmlformats.org/officeDocument/2006/relationships/slideLayout" Target="../slideLayouts/slideLayout471.xml"/><Relationship Id="rId22" Type="http://schemas.openxmlformats.org/officeDocument/2006/relationships/slideLayout" Target="../slideLayouts/slideLayout479.xml"/><Relationship Id="rId27" Type="http://schemas.openxmlformats.org/officeDocument/2006/relationships/slideLayout" Target="../slideLayouts/slideLayout484.xml"/><Relationship Id="rId30" Type="http://schemas.openxmlformats.org/officeDocument/2006/relationships/slideLayout" Target="../slideLayouts/slideLayout487.xml"/><Relationship Id="rId35" Type="http://schemas.openxmlformats.org/officeDocument/2006/relationships/slideLayout" Target="../slideLayouts/slideLayout492.xml"/><Relationship Id="rId43" Type="http://schemas.openxmlformats.org/officeDocument/2006/relationships/slideLayout" Target="../slideLayouts/slideLayout500.xml"/><Relationship Id="rId48" Type="http://schemas.openxmlformats.org/officeDocument/2006/relationships/slideLayout" Target="../slideLayouts/slideLayout505.xml"/><Relationship Id="rId8" Type="http://schemas.openxmlformats.org/officeDocument/2006/relationships/slideLayout" Target="../slideLayouts/slideLayout465.xml"/><Relationship Id="rId3" Type="http://schemas.openxmlformats.org/officeDocument/2006/relationships/slideLayout" Target="../slideLayouts/slideLayout460.xml"/><Relationship Id="rId12" Type="http://schemas.openxmlformats.org/officeDocument/2006/relationships/slideLayout" Target="../slideLayouts/slideLayout469.xml"/><Relationship Id="rId17" Type="http://schemas.openxmlformats.org/officeDocument/2006/relationships/slideLayout" Target="../slideLayouts/slideLayout474.xml"/><Relationship Id="rId25" Type="http://schemas.openxmlformats.org/officeDocument/2006/relationships/slideLayout" Target="../slideLayouts/slideLayout482.xml"/><Relationship Id="rId33" Type="http://schemas.openxmlformats.org/officeDocument/2006/relationships/slideLayout" Target="../slideLayouts/slideLayout490.xml"/><Relationship Id="rId38" Type="http://schemas.openxmlformats.org/officeDocument/2006/relationships/slideLayout" Target="../slideLayouts/slideLayout495.xml"/><Relationship Id="rId46" Type="http://schemas.openxmlformats.org/officeDocument/2006/relationships/slideLayout" Target="../slideLayouts/slideLayout503.xml"/><Relationship Id="rId20" Type="http://schemas.openxmlformats.org/officeDocument/2006/relationships/slideLayout" Target="../slideLayouts/slideLayout477.xml"/><Relationship Id="rId41" Type="http://schemas.openxmlformats.org/officeDocument/2006/relationships/slideLayout" Target="../slideLayouts/slideLayout498.xml"/><Relationship Id="rId1" Type="http://schemas.openxmlformats.org/officeDocument/2006/relationships/slideLayout" Target="../slideLayouts/slideLayout458.xml"/><Relationship Id="rId6" Type="http://schemas.openxmlformats.org/officeDocument/2006/relationships/slideLayout" Target="../slideLayouts/slideLayout463.xml"/></Relationships>
</file>

<file path=ppt/slideMasters/_rels/slideMaster12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519.xml"/><Relationship Id="rId18" Type="http://schemas.openxmlformats.org/officeDocument/2006/relationships/slideLayout" Target="../slideLayouts/slideLayout524.xml"/><Relationship Id="rId26" Type="http://schemas.openxmlformats.org/officeDocument/2006/relationships/slideLayout" Target="../slideLayouts/slideLayout532.xml"/><Relationship Id="rId39" Type="http://schemas.openxmlformats.org/officeDocument/2006/relationships/slideLayout" Target="../slideLayouts/slideLayout545.xml"/><Relationship Id="rId21" Type="http://schemas.openxmlformats.org/officeDocument/2006/relationships/slideLayout" Target="../slideLayouts/slideLayout527.xml"/><Relationship Id="rId34" Type="http://schemas.openxmlformats.org/officeDocument/2006/relationships/slideLayout" Target="../slideLayouts/slideLayout540.xml"/><Relationship Id="rId42" Type="http://schemas.openxmlformats.org/officeDocument/2006/relationships/slideLayout" Target="../slideLayouts/slideLayout548.xml"/><Relationship Id="rId47" Type="http://schemas.openxmlformats.org/officeDocument/2006/relationships/slideLayout" Target="../slideLayouts/slideLayout553.xml"/><Relationship Id="rId50" Type="http://schemas.openxmlformats.org/officeDocument/2006/relationships/theme" Target="../theme/theme12.xml"/><Relationship Id="rId7" Type="http://schemas.openxmlformats.org/officeDocument/2006/relationships/slideLayout" Target="../slideLayouts/slideLayout513.xml"/><Relationship Id="rId2" Type="http://schemas.openxmlformats.org/officeDocument/2006/relationships/slideLayout" Target="../slideLayouts/slideLayout508.xml"/><Relationship Id="rId16" Type="http://schemas.openxmlformats.org/officeDocument/2006/relationships/slideLayout" Target="../slideLayouts/slideLayout522.xml"/><Relationship Id="rId29" Type="http://schemas.openxmlformats.org/officeDocument/2006/relationships/slideLayout" Target="../slideLayouts/slideLayout535.xml"/><Relationship Id="rId11" Type="http://schemas.openxmlformats.org/officeDocument/2006/relationships/slideLayout" Target="../slideLayouts/slideLayout517.xml"/><Relationship Id="rId24" Type="http://schemas.openxmlformats.org/officeDocument/2006/relationships/slideLayout" Target="../slideLayouts/slideLayout530.xml"/><Relationship Id="rId32" Type="http://schemas.openxmlformats.org/officeDocument/2006/relationships/slideLayout" Target="../slideLayouts/slideLayout538.xml"/><Relationship Id="rId37" Type="http://schemas.openxmlformats.org/officeDocument/2006/relationships/slideLayout" Target="../slideLayouts/slideLayout543.xml"/><Relationship Id="rId40" Type="http://schemas.openxmlformats.org/officeDocument/2006/relationships/slideLayout" Target="../slideLayouts/slideLayout546.xml"/><Relationship Id="rId45" Type="http://schemas.openxmlformats.org/officeDocument/2006/relationships/slideLayout" Target="../slideLayouts/slideLayout551.xml"/><Relationship Id="rId5" Type="http://schemas.openxmlformats.org/officeDocument/2006/relationships/slideLayout" Target="../slideLayouts/slideLayout511.xml"/><Relationship Id="rId15" Type="http://schemas.openxmlformats.org/officeDocument/2006/relationships/slideLayout" Target="../slideLayouts/slideLayout521.xml"/><Relationship Id="rId23" Type="http://schemas.openxmlformats.org/officeDocument/2006/relationships/slideLayout" Target="../slideLayouts/slideLayout529.xml"/><Relationship Id="rId28" Type="http://schemas.openxmlformats.org/officeDocument/2006/relationships/slideLayout" Target="../slideLayouts/slideLayout534.xml"/><Relationship Id="rId36" Type="http://schemas.openxmlformats.org/officeDocument/2006/relationships/slideLayout" Target="../slideLayouts/slideLayout542.xml"/><Relationship Id="rId49" Type="http://schemas.openxmlformats.org/officeDocument/2006/relationships/slideLayout" Target="../slideLayouts/slideLayout555.xml"/><Relationship Id="rId10" Type="http://schemas.openxmlformats.org/officeDocument/2006/relationships/slideLayout" Target="../slideLayouts/slideLayout516.xml"/><Relationship Id="rId19" Type="http://schemas.openxmlformats.org/officeDocument/2006/relationships/slideLayout" Target="../slideLayouts/slideLayout525.xml"/><Relationship Id="rId31" Type="http://schemas.openxmlformats.org/officeDocument/2006/relationships/slideLayout" Target="../slideLayouts/slideLayout537.xml"/><Relationship Id="rId44" Type="http://schemas.openxmlformats.org/officeDocument/2006/relationships/slideLayout" Target="../slideLayouts/slideLayout550.xml"/><Relationship Id="rId4" Type="http://schemas.openxmlformats.org/officeDocument/2006/relationships/slideLayout" Target="../slideLayouts/slideLayout510.xml"/><Relationship Id="rId9" Type="http://schemas.openxmlformats.org/officeDocument/2006/relationships/slideLayout" Target="../slideLayouts/slideLayout515.xml"/><Relationship Id="rId14" Type="http://schemas.openxmlformats.org/officeDocument/2006/relationships/slideLayout" Target="../slideLayouts/slideLayout520.xml"/><Relationship Id="rId22" Type="http://schemas.openxmlformats.org/officeDocument/2006/relationships/slideLayout" Target="../slideLayouts/slideLayout528.xml"/><Relationship Id="rId27" Type="http://schemas.openxmlformats.org/officeDocument/2006/relationships/slideLayout" Target="../slideLayouts/slideLayout533.xml"/><Relationship Id="rId30" Type="http://schemas.openxmlformats.org/officeDocument/2006/relationships/slideLayout" Target="../slideLayouts/slideLayout536.xml"/><Relationship Id="rId35" Type="http://schemas.openxmlformats.org/officeDocument/2006/relationships/slideLayout" Target="../slideLayouts/slideLayout541.xml"/><Relationship Id="rId43" Type="http://schemas.openxmlformats.org/officeDocument/2006/relationships/slideLayout" Target="../slideLayouts/slideLayout549.xml"/><Relationship Id="rId48" Type="http://schemas.openxmlformats.org/officeDocument/2006/relationships/slideLayout" Target="../slideLayouts/slideLayout554.xml"/><Relationship Id="rId8" Type="http://schemas.openxmlformats.org/officeDocument/2006/relationships/slideLayout" Target="../slideLayouts/slideLayout514.xml"/><Relationship Id="rId3" Type="http://schemas.openxmlformats.org/officeDocument/2006/relationships/slideLayout" Target="../slideLayouts/slideLayout509.xml"/><Relationship Id="rId12" Type="http://schemas.openxmlformats.org/officeDocument/2006/relationships/slideLayout" Target="../slideLayouts/slideLayout518.xml"/><Relationship Id="rId17" Type="http://schemas.openxmlformats.org/officeDocument/2006/relationships/slideLayout" Target="../slideLayouts/slideLayout523.xml"/><Relationship Id="rId25" Type="http://schemas.openxmlformats.org/officeDocument/2006/relationships/slideLayout" Target="../slideLayouts/slideLayout531.xml"/><Relationship Id="rId33" Type="http://schemas.openxmlformats.org/officeDocument/2006/relationships/slideLayout" Target="../slideLayouts/slideLayout539.xml"/><Relationship Id="rId38" Type="http://schemas.openxmlformats.org/officeDocument/2006/relationships/slideLayout" Target="../slideLayouts/slideLayout544.xml"/><Relationship Id="rId46" Type="http://schemas.openxmlformats.org/officeDocument/2006/relationships/slideLayout" Target="../slideLayouts/slideLayout552.xml"/><Relationship Id="rId20" Type="http://schemas.openxmlformats.org/officeDocument/2006/relationships/slideLayout" Target="../slideLayouts/slideLayout526.xml"/><Relationship Id="rId41" Type="http://schemas.openxmlformats.org/officeDocument/2006/relationships/slideLayout" Target="../slideLayouts/slideLayout547.xml"/><Relationship Id="rId1" Type="http://schemas.openxmlformats.org/officeDocument/2006/relationships/slideLayout" Target="../slideLayouts/slideLayout507.xml"/><Relationship Id="rId6" Type="http://schemas.openxmlformats.org/officeDocument/2006/relationships/slideLayout" Target="../slideLayouts/slideLayout512.xml"/></Relationships>
</file>

<file path=ppt/slideMasters/_rels/slideMaster13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568.xml"/><Relationship Id="rId18" Type="http://schemas.openxmlformats.org/officeDocument/2006/relationships/slideLayout" Target="../slideLayouts/slideLayout573.xml"/><Relationship Id="rId26" Type="http://schemas.openxmlformats.org/officeDocument/2006/relationships/slideLayout" Target="../slideLayouts/slideLayout581.xml"/><Relationship Id="rId39" Type="http://schemas.openxmlformats.org/officeDocument/2006/relationships/slideLayout" Target="../slideLayouts/slideLayout594.xml"/><Relationship Id="rId21" Type="http://schemas.openxmlformats.org/officeDocument/2006/relationships/slideLayout" Target="../slideLayouts/slideLayout576.xml"/><Relationship Id="rId34" Type="http://schemas.openxmlformats.org/officeDocument/2006/relationships/slideLayout" Target="../slideLayouts/slideLayout589.xml"/><Relationship Id="rId42" Type="http://schemas.openxmlformats.org/officeDocument/2006/relationships/slideLayout" Target="../slideLayouts/slideLayout597.xml"/><Relationship Id="rId47" Type="http://schemas.openxmlformats.org/officeDocument/2006/relationships/slideLayout" Target="../slideLayouts/slideLayout602.xml"/><Relationship Id="rId50" Type="http://schemas.openxmlformats.org/officeDocument/2006/relationships/slideLayout" Target="../slideLayouts/slideLayout605.xml"/><Relationship Id="rId7" Type="http://schemas.openxmlformats.org/officeDocument/2006/relationships/slideLayout" Target="../slideLayouts/slideLayout562.xml"/><Relationship Id="rId2" Type="http://schemas.openxmlformats.org/officeDocument/2006/relationships/slideLayout" Target="../slideLayouts/slideLayout557.xml"/><Relationship Id="rId16" Type="http://schemas.openxmlformats.org/officeDocument/2006/relationships/slideLayout" Target="../slideLayouts/slideLayout571.xml"/><Relationship Id="rId29" Type="http://schemas.openxmlformats.org/officeDocument/2006/relationships/slideLayout" Target="../slideLayouts/slideLayout584.xml"/><Relationship Id="rId11" Type="http://schemas.openxmlformats.org/officeDocument/2006/relationships/slideLayout" Target="../slideLayouts/slideLayout566.xml"/><Relationship Id="rId24" Type="http://schemas.openxmlformats.org/officeDocument/2006/relationships/slideLayout" Target="../slideLayouts/slideLayout579.xml"/><Relationship Id="rId32" Type="http://schemas.openxmlformats.org/officeDocument/2006/relationships/slideLayout" Target="../slideLayouts/slideLayout587.xml"/><Relationship Id="rId37" Type="http://schemas.openxmlformats.org/officeDocument/2006/relationships/slideLayout" Target="../slideLayouts/slideLayout592.xml"/><Relationship Id="rId40" Type="http://schemas.openxmlformats.org/officeDocument/2006/relationships/slideLayout" Target="../slideLayouts/slideLayout595.xml"/><Relationship Id="rId45" Type="http://schemas.openxmlformats.org/officeDocument/2006/relationships/slideLayout" Target="../slideLayouts/slideLayout600.xml"/><Relationship Id="rId5" Type="http://schemas.openxmlformats.org/officeDocument/2006/relationships/slideLayout" Target="../slideLayouts/slideLayout560.xml"/><Relationship Id="rId15" Type="http://schemas.openxmlformats.org/officeDocument/2006/relationships/slideLayout" Target="../slideLayouts/slideLayout570.xml"/><Relationship Id="rId23" Type="http://schemas.openxmlformats.org/officeDocument/2006/relationships/slideLayout" Target="../slideLayouts/slideLayout578.xml"/><Relationship Id="rId28" Type="http://schemas.openxmlformats.org/officeDocument/2006/relationships/slideLayout" Target="../slideLayouts/slideLayout583.xml"/><Relationship Id="rId36" Type="http://schemas.openxmlformats.org/officeDocument/2006/relationships/slideLayout" Target="../slideLayouts/slideLayout591.xml"/><Relationship Id="rId49" Type="http://schemas.openxmlformats.org/officeDocument/2006/relationships/slideLayout" Target="../slideLayouts/slideLayout604.xml"/><Relationship Id="rId10" Type="http://schemas.openxmlformats.org/officeDocument/2006/relationships/slideLayout" Target="../slideLayouts/slideLayout565.xml"/><Relationship Id="rId19" Type="http://schemas.openxmlformats.org/officeDocument/2006/relationships/slideLayout" Target="../slideLayouts/slideLayout574.xml"/><Relationship Id="rId31" Type="http://schemas.openxmlformats.org/officeDocument/2006/relationships/slideLayout" Target="../slideLayouts/slideLayout586.xml"/><Relationship Id="rId44" Type="http://schemas.openxmlformats.org/officeDocument/2006/relationships/slideLayout" Target="../slideLayouts/slideLayout599.xml"/><Relationship Id="rId4" Type="http://schemas.openxmlformats.org/officeDocument/2006/relationships/slideLayout" Target="../slideLayouts/slideLayout559.xml"/><Relationship Id="rId9" Type="http://schemas.openxmlformats.org/officeDocument/2006/relationships/slideLayout" Target="../slideLayouts/slideLayout564.xml"/><Relationship Id="rId14" Type="http://schemas.openxmlformats.org/officeDocument/2006/relationships/slideLayout" Target="../slideLayouts/slideLayout569.xml"/><Relationship Id="rId22" Type="http://schemas.openxmlformats.org/officeDocument/2006/relationships/slideLayout" Target="../slideLayouts/slideLayout577.xml"/><Relationship Id="rId27" Type="http://schemas.openxmlformats.org/officeDocument/2006/relationships/slideLayout" Target="../slideLayouts/slideLayout582.xml"/><Relationship Id="rId30" Type="http://schemas.openxmlformats.org/officeDocument/2006/relationships/slideLayout" Target="../slideLayouts/slideLayout585.xml"/><Relationship Id="rId35" Type="http://schemas.openxmlformats.org/officeDocument/2006/relationships/slideLayout" Target="../slideLayouts/slideLayout590.xml"/><Relationship Id="rId43" Type="http://schemas.openxmlformats.org/officeDocument/2006/relationships/slideLayout" Target="../slideLayouts/slideLayout598.xml"/><Relationship Id="rId48" Type="http://schemas.openxmlformats.org/officeDocument/2006/relationships/slideLayout" Target="../slideLayouts/slideLayout603.xml"/><Relationship Id="rId8" Type="http://schemas.openxmlformats.org/officeDocument/2006/relationships/slideLayout" Target="../slideLayouts/slideLayout563.xml"/><Relationship Id="rId51" Type="http://schemas.openxmlformats.org/officeDocument/2006/relationships/theme" Target="../theme/theme13.xml"/><Relationship Id="rId3" Type="http://schemas.openxmlformats.org/officeDocument/2006/relationships/slideLayout" Target="../slideLayouts/slideLayout558.xml"/><Relationship Id="rId12" Type="http://schemas.openxmlformats.org/officeDocument/2006/relationships/slideLayout" Target="../slideLayouts/slideLayout567.xml"/><Relationship Id="rId17" Type="http://schemas.openxmlformats.org/officeDocument/2006/relationships/slideLayout" Target="../slideLayouts/slideLayout572.xml"/><Relationship Id="rId25" Type="http://schemas.openxmlformats.org/officeDocument/2006/relationships/slideLayout" Target="../slideLayouts/slideLayout580.xml"/><Relationship Id="rId33" Type="http://schemas.openxmlformats.org/officeDocument/2006/relationships/slideLayout" Target="../slideLayouts/slideLayout588.xml"/><Relationship Id="rId38" Type="http://schemas.openxmlformats.org/officeDocument/2006/relationships/slideLayout" Target="../slideLayouts/slideLayout593.xml"/><Relationship Id="rId46" Type="http://schemas.openxmlformats.org/officeDocument/2006/relationships/slideLayout" Target="../slideLayouts/slideLayout601.xml"/><Relationship Id="rId20" Type="http://schemas.openxmlformats.org/officeDocument/2006/relationships/slideLayout" Target="../slideLayouts/slideLayout575.xml"/><Relationship Id="rId41" Type="http://schemas.openxmlformats.org/officeDocument/2006/relationships/slideLayout" Target="../slideLayouts/slideLayout596.xml"/><Relationship Id="rId1" Type="http://schemas.openxmlformats.org/officeDocument/2006/relationships/slideLayout" Target="../slideLayouts/slideLayout556.xml"/><Relationship Id="rId6" Type="http://schemas.openxmlformats.org/officeDocument/2006/relationships/slideLayout" Target="../slideLayouts/slideLayout561.xml"/></Relationships>
</file>

<file path=ppt/slideMasters/_rels/slideMaster2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28.xml"/><Relationship Id="rId18" Type="http://schemas.openxmlformats.org/officeDocument/2006/relationships/slideLayout" Target="../slideLayouts/slideLayout33.xml"/><Relationship Id="rId26" Type="http://schemas.openxmlformats.org/officeDocument/2006/relationships/slideLayout" Target="../slideLayouts/slideLayout41.xml"/><Relationship Id="rId39" Type="http://schemas.openxmlformats.org/officeDocument/2006/relationships/slideLayout" Target="../slideLayouts/slideLayout54.xml"/><Relationship Id="rId21" Type="http://schemas.openxmlformats.org/officeDocument/2006/relationships/slideLayout" Target="../slideLayouts/slideLayout36.xml"/><Relationship Id="rId34" Type="http://schemas.openxmlformats.org/officeDocument/2006/relationships/slideLayout" Target="../slideLayouts/slideLayout49.xml"/><Relationship Id="rId42" Type="http://schemas.openxmlformats.org/officeDocument/2006/relationships/slideLayout" Target="../slideLayouts/slideLayout57.xml"/><Relationship Id="rId47" Type="http://schemas.openxmlformats.org/officeDocument/2006/relationships/slideLayout" Target="../slideLayouts/slideLayout62.xml"/><Relationship Id="rId50" Type="http://schemas.openxmlformats.org/officeDocument/2006/relationships/theme" Target="../theme/theme2.xml"/><Relationship Id="rId7" Type="http://schemas.openxmlformats.org/officeDocument/2006/relationships/slideLayout" Target="../slideLayouts/slideLayout22.xml"/><Relationship Id="rId2" Type="http://schemas.openxmlformats.org/officeDocument/2006/relationships/slideLayout" Target="../slideLayouts/slideLayout17.xml"/><Relationship Id="rId16" Type="http://schemas.openxmlformats.org/officeDocument/2006/relationships/slideLayout" Target="../slideLayouts/slideLayout31.xml"/><Relationship Id="rId29" Type="http://schemas.openxmlformats.org/officeDocument/2006/relationships/slideLayout" Target="../slideLayouts/slideLayout44.xml"/><Relationship Id="rId11" Type="http://schemas.openxmlformats.org/officeDocument/2006/relationships/slideLayout" Target="../slideLayouts/slideLayout26.xml"/><Relationship Id="rId24" Type="http://schemas.openxmlformats.org/officeDocument/2006/relationships/slideLayout" Target="../slideLayouts/slideLayout39.xml"/><Relationship Id="rId32" Type="http://schemas.openxmlformats.org/officeDocument/2006/relationships/slideLayout" Target="../slideLayouts/slideLayout47.xml"/><Relationship Id="rId37" Type="http://schemas.openxmlformats.org/officeDocument/2006/relationships/slideLayout" Target="../slideLayouts/slideLayout52.xml"/><Relationship Id="rId40" Type="http://schemas.openxmlformats.org/officeDocument/2006/relationships/slideLayout" Target="../slideLayouts/slideLayout55.xml"/><Relationship Id="rId45" Type="http://schemas.openxmlformats.org/officeDocument/2006/relationships/slideLayout" Target="../slideLayouts/slideLayout60.xml"/><Relationship Id="rId5" Type="http://schemas.openxmlformats.org/officeDocument/2006/relationships/slideLayout" Target="../slideLayouts/slideLayout20.xml"/><Relationship Id="rId15" Type="http://schemas.openxmlformats.org/officeDocument/2006/relationships/slideLayout" Target="../slideLayouts/slideLayout30.xml"/><Relationship Id="rId23" Type="http://schemas.openxmlformats.org/officeDocument/2006/relationships/slideLayout" Target="../slideLayouts/slideLayout38.xml"/><Relationship Id="rId28" Type="http://schemas.openxmlformats.org/officeDocument/2006/relationships/slideLayout" Target="../slideLayouts/slideLayout43.xml"/><Relationship Id="rId36" Type="http://schemas.openxmlformats.org/officeDocument/2006/relationships/slideLayout" Target="../slideLayouts/slideLayout51.xml"/><Relationship Id="rId49" Type="http://schemas.openxmlformats.org/officeDocument/2006/relationships/slideLayout" Target="../slideLayouts/slideLayout64.xml"/><Relationship Id="rId10" Type="http://schemas.openxmlformats.org/officeDocument/2006/relationships/slideLayout" Target="../slideLayouts/slideLayout25.xml"/><Relationship Id="rId19" Type="http://schemas.openxmlformats.org/officeDocument/2006/relationships/slideLayout" Target="../slideLayouts/slideLayout34.xml"/><Relationship Id="rId31" Type="http://schemas.openxmlformats.org/officeDocument/2006/relationships/slideLayout" Target="../slideLayouts/slideLayout46.xml"/><Relationship Id="rId44" Type="http://schemas.openxmlformats.org/officeDocument/2006/relationships/slideLayout" Target="../slideLayouts/slideLayout59.xml"/><Relationship Id="rId4" Type="http://schemas.openxmlformats.org/officeDocument/2006/relationships/slideLayout" Target="../slideLayouts/slideLayout19.xml"/><Relationship Id="rId9" Type="http://schemas.openxmlformats.org/officeDocument/2006/relationships/slideLayout" Target="../slideLayouts/slideLayout24.xml"/><Relationship Id="rId14" Type="http://schemas.openxmlformats.org/officeDocument/2006/relationships/slideLayout" Target="../slideLayouts/slideLayout29.xml"/><Relationship Id="rId22" Type="http://schemas.openxmlformats.org/officeDocument/2006/relationships/slideLayout" Target="../slideLayouts/slideLayout37.xml"/><Relationship Id="rId27" Type="http://schemas.openxmlformats.org/officeDocument/2006/relationships/slideLayout" Target="../slideLayouts/slideLayout42.xml"/><Relationship Id="rId30" Type="http://schemas.openxmlformats.org/officeDocument/2006/relationships/slideLayout" Target="../slideLayouts/slideLayout45.xml"/><Relationship Id="rId35" Type="http://schemas.openxmlformats.org/officeDocument/2006/relationships/slideLayout" Target="../slideLayouts/slideLayout50.xml"/><Relationship Id="rId43" Type="http://schemas.openxmlformats.org/officeDocument/2006/relationships/slideLayout" Target="../slideLayouts/slideLayout58.xml"/><Relationship Id="rId48" Type="http://schemas.openxmlformats.org/officeDocument/2006/relationships/slideLayout" Target="../slideLayouts/slideLayout63.xml"/><Relationship Id="rId8" Type="http://schemas.openxmlformats.org/officeDocument/2006/relationships/slideLayout" Target="../slideLayouts/slideLayout23.xml"/><Relationship Id="rId3" Type="http://schemas.openxmlformats.org/officeDocument/2006/relationships/slideLayout" Target="../slideLayouts/slideLayout18.xml"/><Relationship Id="rId12" Type="http://schemas.openxmlformats.org/officeDocument/2006/relationships/slideLayout" Target="../slideLayouts/slideLayout27.xml"/><Relationship Id="rId17" Type="http://schemas.openxmlformats.org/officeDocument/2006/relationships/slideLayout" Target="../slideLayouts/slideLayout32.xml"/><Relationship Id="rId25" Type="http://schemas.openxmlformats.org/officeDocument/2006/relationships/slideLayout" Target="../slideLayouts/slideLayout40.xml"/><Relationship Id="rId33" Type="http://schemas.openxmlformats.org/officeDocument/2006/relationships/slideLayout" Target="../slideLayouts/slideLayout48.xml"/><Relationship Id="rId38" Type="http://schemas.openxmlformats.org/officeDocument/2006/relationships/slideLayout" Target="../slideLayouts/slideLayout53.xml"/><Relationship Id="rId46" Type="http://schemas.openxmlformats.org/officeDocument/2006/relationships/slideLayout" Target="../slideLayouts/slideLayout61.xml"/><Relationship Id="rId20" Type="http://schemas.openxmlformats.org/officeDocument/2006/relationships/slideLayout" Target="../slideLayouts/slideLayout35.xml"/><Relationship Id="rId41" Type="http://schemas.openxmlformats.org/officeDocument/2006/relationships/slideLayout" Target="../slideLayouts/slideLayout56.xml"/><Relationship Id="rId1" Type="http://schemas.openxmlformats.org/officeDocument/2006/relationships/slideLayout" Target="../slideLayouts/slideLayout16.xml"/><Relationship Id="rId6" Type="http://schemas.openxmlformats.org/officeDocument/2006/relationships/slideLayout" Target="../slideLayouts/slideLayout21.xml"/></Relationships>
</file>

<file path=ppt/slideMasters/_rels/slideMaster3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77.xml"/><Relationship Id="rId18" Type="http://schemas.openxmlformats.org/officeDocument/2006/relationships/slideLayout" Target="../slideLayouts/slideLayout82.xml"/><Relationship Id="rId26" Type="http://schemas.openxmlformats.org/officeDocument/2006/relationships/slideLayout" Target="../slideLayouts/slideLayout90.xml"/><Relationship Id="rId39" Type="http://schemas.openxmlformats.org/officeDocument/2006/relationships/slideLayout" Target="../slideLayouts/slideLayout103.xml"/><Relationship Id="rId21" Type="http://schemas.openxmlformats.org/officeDocument/2006/relationships/slideLayout" Target="../slideLayouts/slideLayout85.xml"/><Relationship Id="rId34" Type="http://schemas.openxmlformats.org/officeDocument/2006/relationships/slideLayout" Target="../slideLayouts/slideLayout98.xml"/><Relationship Id="rId42" Type="http://schemas.openxmlformats.org/officeDocument/2006/relationships/slideLayout" Target="../slideLayouts/slideLayout106.xml"/><Relationship Id="rId47" Type="http://schemas.openxmlformats.org/officeDocument/2006/relationships/slideLayout" Target="../slideLayouts/slideLayout111.xml"/><Relationship Id="rId7" Type="http://schemas.openxmlformats.org/officeDocument/2006/relationships/slideLayout" Target="../slideLayouts/slideLayout71.xml"/><Relationship Id="rId2" Type="http://schemas.openxmlformats.org/officeDocument/2006/relationships/slideLayout" Target="../slideLayouts/slideLayout66.xml"/><Relationship Id="rId16" Type="http://schemas.openxmlformats.org/officeDocument/2006/relationships/slideLayout" Target="../slideLayouts/slideLayout80.xml"/><Relationship Id="rId29" Type="http://schemas.openxmlformats.org/officeDocument/2006/relationships/slideLayout" Target="../slideLayouts/slideLayout93.xml"/><Relationship Id="rId11" Type="http://schemas.openxmlformats.org/officeDocument/2006/relationships/slideLayout" Target="../slideLayouts/slideLayout75.xml"/><Relationship Id="rId24" Type="http://schemas.openxmlformats.org/officeDocument/2006/relationships/slideLayout" Target="../slideLayouts/slideLayout88.xml"/><Relationship Id="rId32" Type="http://schemas.openxmlformats.org/officeDocument/2006/relationships/slideLayout" Target="../slideLayouts/slideLayout96.xml"/><Relationship Id="rId37" Type="http://schemas.openxmlformats.org/officeDocument/2006/relationships/slideLayout" Target="../slideLayouts/slideLayout101.xml"/><Relationship Id="rId40" Type="http://schemas.openxmlformats.org/officeDocument/2006/relationships/slideLayout" Target="../slideLayouts/slideLayout104.xml"/><Relationship Id="rId45" Type="http://schemas.openxmlformats.org/officeDocument/2006/relationships/slideLayout" Target="../slideLayouts/slideLayout109.xml"/><Relationship Id="rId5" Type="http://schemas.openxmlformats.org/officeDocument/2006/relationships/slideLayout" Target="../slideLayouts/slideLayout69.xml"/><Relationship Id="rId15" Type="http://schemas.openxmlformats.org/officeDocument/2006/relationships/slideLayout" Target="../slideLayouts/slideLayout79.xml"/><Relationship Id="rId23" Type="http://schemas.openxmlformats.org/officeDocument/2006/relationships/slideLayout" Target="../slideLayouts/slideLayout87.xml"/><Relationship Id="rId28" Type="http://schemas.openxmlformats.org/officeDocument/2006/relationships/slideLayout" Target="../slideLayouts/slideLayout92.xml"/><Relationship Id="rId36" Type="http://schemas.openxmlformats.org/officeDocument/2006/relationships/slideLayout" Target="../slideLayouts/slideLayout100.xml"/><Relationship Id="rId49" Type="http://schemas.openxmlformats.org/officeDocument/2006/relationships/theme" Target="../theme/theme3.xml"/><Relationship Id="rId10" Type="http://schemas.openxmlformats.org/officeDocument/2006/relationships/slideLayout" Target="../slideLayouts/slideLayout74.xml"/><Relationship Id="rId19" Type="http://schemas.openxmlformats.org/officeDocument/2006/relationships/slideLayout" Target="../slideLayouts/slideLayout83.xml"/><Relationship Id="rId31" Type="http://schemas.openxmlformats.org/officeDocument/2006/relationships/slideLayout" Target="../slideLayouts/slideLayout95.xml"/><Relationship Id="rId44" Type="http://schemas.openxmlformats.org/officeDocument/2006/relationships/slideLayout" Target="../slideLayouts/slideLayout108.xml"/><Relationship Id="rId4" Type="http://schemas.openxmlformats.org/officeDocument/2006/relationships/slideLayout" Target="../slideLayouts/slideLayout68.xml"/><Relationship Id="rId9" Type="http://schemas.openxmlformats.org/officeDocument/2006/relationships/slideLayout" Target="../slideLayouts/slideLayout73.xml"/><Relationship Id="rId14" Type="http://schemas.openxmlformats.org/officeDocument/2006/relationships/slideLayout" Target="../slideLayouts/slideLayout78.xml"/><Relationship Id="rId22" Type="http://schemas.openxmlformats.org/officeDocument/2006/relationships/slideLayout" Target="../slideLayouts/slideLayout86.xml"/><Relationship Id="rId27" Type="http://schemas.openxmlformats.org/officeDocument/2006/relationships/slideLayout" Target="../slideLayouts/slideLayout91.xml"/><Relationship Id="rId30" Type="http://schemas.openxmlformats.org/officeDocument/2006/relationships/slideLayout" Target="../slideLayouts/slideLayout94.xml"/><Relationship Id="rId35" Type="http://schemas.openxmlformats.org/officeDocument/2006/relationships/slideLayout" Target="../slideLayouts/slideLayout99.xml"/><Relationship Id="rId43" Type="http://schemas.openxmlformats.org/officeDocument/2006/relationships/slideLayout" Target="../slideLayouts/slideLayout107.xml"/><Relationship Id="rId48" Type="http://schemas.openxmlformats.org/officeDocument/2006/relationships/slideLayout" Target="../slideLayouts/slideLayout112.xml"/><Relationship Id="rId8" Type="http://schemas.openxmlformats.org/officeDocument/2006/relationships/slideLayout" Target="../slideLayouts/slideLayout72.xml"/><Relationship Id="rId3" Type="http://schemas.openxmlformats.org/officeDocument/2006/relationships/slideLayout" Target="../slideLayouts/slideLayout67.xml"/><Relationship Id="rId12" Type="http://schemas.openxmlformats.org/officeDocument/2006/relationships/slideLayout" Target="../slideLayouts/slideLayout76.xml"/><Relationship Id="rId17" Type="http://schemas.openxmlformats.org/officeDocument/2006/relationships/slideLayout" Target="../slideLayouts/slideLayout81.xml"/><Relationship Id="rId25" Type="http://schemas.openxmlformats.org/officeDocument/2006/relationships/slideLayout" Target="../slideLayouts/slideLayout89.xml"/><Relationship Id="rId33" Type="http://schemas.openxmlformats.org/officeDocument/2006/relationships/slideLayout" Target="../slideLayouts/slideLayout97.xml"/><Relationship Id="rId38" Type="http://schemas.openxmlformats.org/officeDocument/2006/relationships/slideLayout" Target="../slideLayouts/slideLayout102.xml"/><Relationship Id="rId46" Type="http://schemas.openxmlformats.org/officeDocument/2006/relationships/slideLayout" Target="../slideLayouts/slideLayout110.xml"/><Relationship Id="rId20" Type="http://schemas.openxmlformats.org/officeDocument/2006/relationships/slideLayout" Target="../slideLayouts/slideLayout84.xml"/><Relationship Id="rId41" Type="http://schemas.openxmlformats.org/officeDocument/2006/relationships/slideLayout" Target="../slideLayouts/slideLayout105.xml"/><Relationship Id="rId1" Type="http://schemas.openxmlformats.org/officeDocument/2006/relationships/slideLayout" Target="../slideLayouts/slideLayout65.xml"/><Relationship Id="rId6" Type="http://schemas.openxmlformats.org/officeDocument/2006/relationships/slideLayout" Target="../slideLayouts/slideLayout70.xml"/></Relationships>
</file>

<file path=ppt/slideMasters/_rels/slideMaster4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125.xml"/><Relationship Id="rId18" Type="http://schemas.openxmlformats.org/officeDocument/2006/relationships/slideLayout" Target="../slideLayouts/slideLayout130.xml"/><Relationship Id="rId26" Type="http://schemas.openxmlformats.org/officeDocument/2006/relationships/slideLayout" Target="../slideLayouts/slideLayout138.xml"/><Relationship Id="rId39" Type="http://schemas.openxmlformats.org/officeDocument/2006/relationships/slideLayout" Target="../slideLayouts/slideLayout151.xml"/><Relationship Id="rId21" Type="http://schemas.openxmlformats.org/officeDocument/2006/relationships/slideLayout" Target="../slideLayouts/slideLayout133.xml"/><Relationship Id="rId34" Type="http://schemas.openxmlformats.org/officeDocument/2006/relationships/slideLayout" Target="../slideLayouts/slideLayout146.xml"/><Relationship Id="rId42" Type="http://schemas.openxmlformats.org/officeDocument/2006/relationships/slideLayout" Target="../slideLayouts/slideLayout154.xml"/><Relationship Id="rId47" Type="http://schemas.openxmlformats.org/officeDocument/2006/relationships/slideLayout" Target="../slideLayouts/slideLayout159.xml"/><Relationship Id="rId50" Type="http://schemas.openxmlformats.org/officeDocument/2006/relationships/theme" Target="../theme/theme4.xml"/><Relationship Id="rId7" Type="http://schemas.openxmlformats.org/officeDocument/2006/relationships/slideLayout" Target="../slideLayouts/slideLayout119.xml"/><Relationship Id="rId2" Type="http://schemas.openxmlformats.org/officeDocument/2006/relationships/slideLayout" Target="../slideLayouts/slideLayout114.xml"/><Relationship Id="rId16" Type="http://schemas.openxmlformats.org/officeDocument/2006/relationships/slideLayout" Target="../slideLayouts/slideLayout128.xml"/><Relationship Id="rId29" Type="http://schemas.openxmlformats.org/officeDocument/2006/relationships/slideLayout" Target="../slideLayouts/slideLayout141.xml"/><Relationship Id="rId11" Type="http://schemas.openxmlformats.org/officeDocument/2006/relationships/slideLayout" Target="../slideLayouts/slideLayout123.xml"/><Relationship Id="rId24" Type="http://schemas.openxmlformats.org/officeDocument/2006/relationships/slideLayout" Target="../slideLayouts/slideLayout136.xml"/><Relationship Id="rId32" Type="http://schemas.openxmlformats.org/officeDocument/2006/relationships/slideLayout" Target="../slideLayouts/slideLayout144.xml"/><Relationship Id="rId37" Type="http://schemas.openxmlformats.org/officeDocument/2006/relationships/slideLayout" Target="../slideLayouts/slideLayout149.xml"/><Relationship Id="rId40" Type="http://schemas.openxmlformats.org/officeDocument/2006/relationships/slideLayout" Target="../slideLayouts/slideLayout152.xml"/><Relationship Id="rId45" Type="http://schemas.openxmlformats.org/officeDocument/2006/relationships/slideLayout" Target="../slideLayouts/slideLayout157.xml"/><Relationship Id="rId5" Type="http://schemas.openxmlformats.org/officeDocument/2006/relationships/slideLayout" Target="../slideLayouts/slideLayout117.xml"/><Relationship Id="rId15" Type="http://schemas.openxmlformats.org/officeDocument/2006/relationships/slideLayout" Target="../slideLayouts/slideLayout127.xml"/><Relationship Id="rId23" Type="http://schemas.openxmlformats.org/officeDocument/2006/relationships/slideLayout" Target="../slideLayouts/slideLayout135.xml"/><Relationship Id="rId28" Type="http://schemas.openxmlformats.org/officeDocument/2006/relationships/slideLayout" Target="../slideLayouts/slideLayout140.xml"/><Relationship Id="rId36" Type="http://schemas.openxmlformats.org/officeDocument/2006/relationships/slideLayout" Target="../slideLayouts/slideLayout148.xml"/><Relationship Id="rId49" Type="http://schemas.openxmlformats.org/officeDocument/2006/relationships/slideLayout" Target="../slideLayouts/slideLayout161.xml"/><Relationship Id="rId10" Type="http://schemas.openxmlformats.org/officeDocument/2006/relationships/slideLayout" Target="../slideLayouts/slideLayout122.xml"/><Relationship Id="rId19" Type="http://schemas.openxmlformats.org/officeDocument/2006/relationships/slideLayout" Target="../slideLayouts/slideLayout131.xml"/><Relationship Id="rId31" Type="http://schemas.openxmlformats.org/officeDocument/2006/relationships/slideLayout" Target="../slideLayouts/slideLayout143.xml"/><Relationship Id="rId44" Type="http://schemas.openxmlformats.org/officeDocument/2006/relationships/slideLayout" Target="../slideLayouts/slideLayout156.xml"/><Relationship Id="rId4" Type="http://schemas.openxmlformats.org/officeDocument/2006/relationships/slideLayout" Target="../slideLayouts/slideLayout116.xml"/><Relationship Id="rId9" Type="http://schemas.openxmlformats.org/officeDocument/2006/relationships/slideLayout" Target="../slideLayouts/slideLayout121.xml"/><Relationship Id="rId14" Type="http://schemas.openxmlformats.org/officeDocument/2006/relationships/slideLayout" Target="../slideLayouts/slideLayout126.xml"/><Relationship Id="rId22" Type="http://schemas.openxmlformats.org/officeDocument/2006/relationships/slideLayout" Target="../slideLayouts/slideLayout134.xml"/><Relationship Id="rId27" Type="http://schemas.openxmlformats.org/officeDocument/2006/relationships/slideLayout" Target="../slideLayouts/slideLayout139.xml"/><Relationship Id="rId30" Type="http://schemas.openxmlformats.org/officeDocument/2006/relationships/slideLayout" Target="../slideLayouts/slideLayout142.xml"/><Relationship Id="rId35" Type="http://schemas.openxmlformats.org/officeDocument/2006/relationships/slideLayout" Target="../slideLayouts/slideLayout147.xml"/><Relationship Id="rId43" Type="http://schemas.openxmlformats.org/officeDocument/2006/relationships/slideLayout" Target="../slideLayouts/slideLayout155.xml"/><Relationship Id="rId48" Type="http://schemas.openxmlformats.org/officeDocument/2006/relationships/slideLayout" Target="../slideLayouts/slideLayout160.xml"/><Relationship Id="rId8" Type="http://schemas.openxmlformats.org/officeDocument/2006/relationships/slideLayout" Target="../slideLayouts/slideLayout120.xml"/><Relationship Id="rId3" Type="http://schemas.openxmlformats.org/officeDocument/2006/relationships/slideLayout" Target="../slideLayouts/slideLayout115.xml"/><Relationship Id="rId12" Type="http://schemas.openxmlformats.org/officeDocument/2006/relationships/slideLayout" Target="../slideLayouts/slideLayout124.xml"/><Relationship Id="rId17" Type="http://schemas.openxmlformats.org/officeDocument/2006/relationships/slideLayout" Target="../slideLayouts/slideLayout129.xml"/><Relationship Id="rId25" Type="http://schemas.openxmlformats.org/officeDocument/2006/relationships/slideLayout" Target="../slideLayouts/slideLayout137.xml"/><Relationship Id="rId33" Type="http://schemas.openxmlformats.org/officeDocument/2006/relationships/slideLayout" Target="../slideLayouts/slideLayout145.xml"/><Relationship Id="rId38" Type="http://schemas.openxmlformats.org/officeDocument/2006/relationships/slideLayout" Target="../slideLayouts/slideLayout150.xml"/><Relationship Id="rId46" Type="http://schemas.openxmlformats.org/officeDocument/2006/relationships/slideLayout" Target="../slideLayouts/slideLayout158.xml"/><Relationship Id="rId20" Type="http://schemas.openxmlformats.org/officeDocument/2006/relationships/slideLayout" Target="../slideLayouts/slideLayout132.xml"/><Relationship Id="rId41" Type="http://schemas.openxmlformats.org/officeDocument/2006/relationships/slideLayout" Target="../slideLayouts/slideLayout153.xml"/><Relationship Id="rId1" Type="http://schemas.openxmlformats.org/officeDocument/2006/relationships/slideLayout" Target="../slideLayouts/slideLayout113.xml"/><Relationship Id="rId6" Type="http://schemas.openxmlformats.org/officeDocument/2006/relationships/slideLayout" Target="../slideLayouts/slideLayout118.xml"/></Relationships>
</file>

<file path=ppt/slideMasters/_rels/slideMaster5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174.xml"/><Relationship Id="rId18" Type="http://schemas.openxmlformats.org/officeDocument/2006/relationships/slideLayout" Target="../slideLayouts/slideLayout179.xml"/><Relationship Id="rId26" Type="http://schemas.openxmlformats.org/officeDocument/2006/relationships/slideLayout" Target="../slideLayouts/slideLayout187.xml"/><Relationship Id="rId39" Type="http://schemas.openxmlformats.org/officeDocument/2006/relationships/slideLayout" Target="../slideLayouts/slideLayout200.xml"/><Relationship Id="rId21" Type="http://schemas.openxmlformats.org/officeDocument/2006/relationships/slideLayout" Target="../slideLayouts/slideLayout182.xml"/><Relationship Id="rId34" Type="http://schemas.openxmlformats.org/officeDocument/2006/relationships/slideLayout" Target="../slideLayouts/slideLayout195.xml"/><Relationship Id="rId42" Type="http://schemas.openxmlformats.org/officeDocument/2006/relationships/slideLayout" Target="../slideLayouts/slideLayout203.xml"/><Relationship Id="rId47" Type="http://schemas.openxmlformats.org/officeDocument/2006/relationships/slideLayout" Target="../slideLayouts/slideLayout208.xml"/><Relationship Id="rId50" Type="http://schemas.openxmlformats.org/officeDocument/2006/relationships/theme" Target="../theme/theme5.xml"/><Relationship Id="rId7" Type="http://schemas.openxmlformats.org/officeDocument/2006/relationships/slideLayout" Target="../slideLayouts/slideLayout168.xml"/><Relationship Id="rId2" Type="http://schemas.openxmlformats.org/officeDocument/2006/relationships/slideLayout" Target="../slideLayouts/slideLayout163.xml"/><Relationship Id="rId16" Type="http://schemas.openxmlformats.org/officeDocument/2006/relationships/slideLayout" Target="../slideLayouts/slideLayout177.xml"/><Relationship Id="rId29" Type="http://schemas.openxmlformats.org/officeDocument/2006/relationships/slideLayout" Target="../slideLayouts/slideLayout190.xml"/><Relationship Id="rId11" Type="http://schemas.openxmlformats.org/officeDocument/2006/relationships/slideLayout" Target="../slideLayouts/slideLayout172.xml"/><Relationship Id="rId24" Type="http://schemas.openxmlformats.org/officeDocument/2006/relationships/slideLayout" Target="../slideLayouts/slideLayout185.xml"/><Relationship Id="rId32" Type="http://schemas.openxmlformats.org/officeDocument/2006/relationships/slideLayout" Target="../slideLayouts/slideLayout193.xml"/><Relationship Id="rId37" Type="http://schemas.openxmlformats.org/officeDocument/2006/relationships/slideLayout" Target="../slideLayouts/slideLayout198.xml"/><Relationship Id="rId40" Type="http://schemas.openxmlformats.org/officeDocument/2006/relationships/slideLayout" Target="../slideLayouts/slideLayout201.xml"/><Relationship Id="rId45" Type="http://schemas.openxmlformats.org/officeDocument/2006/relationships/slideLayout" Target="../slideLayouts/slideLayout206.xml"/><Relationship Id="rId5" Type="http://schemas.openxmlformats.org/officeDocument/2006/relationships/slideLayout" Target="../slideLayouts/slideLayout166.xml"/><Relationship Id="rId15" Type="http://schemas.openxmlformats.org/officeDocument/2006/relationships/slideLayout" Target="../slideLayouts/slideLayout176.xml"/><Relationship Id="rId23" Type="http://schemas.openxmlformats.org/officeDocument/2006/relationships/slideLayout" Target="../slideLayouts/slideLayout184.xml"/><Relationship Id="rId28" Type="http://schemas.openxmlformats.org/officeDocument/2006/relationships/slideLayout" Target="../slideLayouts/slideLayout189.xml"/><Relationship Id="rId36" Type="http://schemas.openxmlformats.org/officeDocument/2006/relationships/slideLayout" Target="../slideLayouts/slideLayout197.xml"/><Relationship Id="rId49" Type="http://schemas.openxmlformats.org/officeDocument/2006/relationships/slideLayout" Target="../slideLayouts/slideLayout210.xml"/><Relationship Id="rId10" Type="http://schemas.openxmlformats.org/officeDocument/2006/relationships/slideLayout" Target="../slideLayouts/slideLayout171.xml"/><Relationship Id="rId19" Type="http://schemas.openxmlformats.org/officeDocument/2006/relationships/slideLayout" Target="../slideLayouts/slideLayout180.xml"/><Relationship Id="rId31" Type="http://schemas.openxmlformats.org/officeDocument/2006/relationships/slideLayout" Target="../slideLayouts/slideLayout192.xml"/><Relationship Id="rId44" Type="http://schemas.openxmlformats.org/officeDocument/2006/relationships/slideLayout" Target="../slideLayouts/slideLayout205.xml"/><Relationship Id="rId4" Type="http://schemas.openxmlformats.org/officeDocument/2006/relationships/slideLayout" Target="../slideLayouts/slideLayout165.xml"/><Relationship Id="rId9" Type="http://schemas.openxmlformats.org/officeDocument/2006/relationships/slideLayout" Target="../slideLayouts/slideLayout170.xml"/><Relationship Id="rId14" Type="http://schemas.openxmlformats.org/officeDocument/2006/relationships/slideLayout" Target="../slideLayouts/slideLayout175.xml"/><Relationship Id="rId22" Type="http://schemas.openxmlformats.org/officeDocument/2006/relationships/slideLayout" Target="../slideLayouts/slideLayout183.xml"/><Relationship Id="rId27" Type="http://schemas.openxmlformats.org/officeDocument/2006/relationships/slideLayout" Target="../slideLayouts/slideLayout188.xml"/><Relationship Id="rId30" Type="http://schemas.openxmlformats.org/officeDocument/2006/relationships/slideLayout" Target="../slideLayouts/slideLayout191.xml"/><Relationship Id="rId35" Type="http://schemas.openxmlformats.org/officeDocument/2006/relationships/slideLayout" Target="../slideLayouts/slideLayout196.xml"/><Relationship Id="rId43" Type="http://schemas.openxmlformats.org/officeDocument/2006/relationships/slideLayout" Target="../slideLayouts/slideLayout204.xml"/><Relationship Id="rId48" Type="http://schemas.openxmlformats.org/officeDocument/2006/relationships/slideLayout" Target="../slideLayouts/slideLayout209.xml"/><Relationship Id="rId8" Type="http://schemas.openxmlformats.org/officeDocument/2006/relationships/slideLayout" Target="../slideLayouts/slideLayout169.xml"/><Relationship Id="rId3" Type="http://schemas.openxmlformats.org/officeDocument/2006/relationships/slideLayout" Target="../slideLayouts/slideLayout164.xml"/><Relationship Id="rId12" Type="http://schemas.openxmlformats.org/officeDocument/2006/relationships/slideLayout" Target="../slideLayouts/slideLayout173.xml"/><Relationship Id="rId17" Type="http://schemas.openxmlformats.org/officeDocument/2006/relationships/slideLayout" Target="../slideLayouts/slideLayout178.xml"/><Relationship Id="rId25" Type="http://schemas.openxmlformats.org/officeDocument/2006/relationships/slideLayout" Target="../slideLayouts/slideLayout186.xml"/><Relationship Id="rId33" Type="http://schemas.openxmlformats.org/officeDocument/2006/relationships/slideLayout" Target="../slideLayouts/slideLayout194.xml"/><Relationship Id="rId38" Type="http://schemas.openxmlformats.org/officeDocument/2006/relationships/slideLayout" Target="../slideLayouts/slideLayout199.xml"/><Relationship Id="rId46" Type="http://schemas.openxmlformats.org/officeDocument/2006/relationships/slideLayout" Target="../slideLayouts/slideLayout207.xml"/><Relationship Id="rId20" Type="http://schemas.openxmlformats.org/officeDocument/2006/relationships/slideLayout" Target="../slideLayouts/slideLayout181.xml"/><Relationship Id="rId41" Type="http://schemas.openxmlformats.org/officeDocument/2006/relationships/slideLayout" Target="../slideLayouts/slideLayout202.xml"/><Relationship Id="rId1" Type="http://schemas.openxmlformats.org/officeDocument/2006/relationships/slideLayout" Target="../slideLayouts/slideLayout162.xml"/><Relationship Id="rId6" Type="http://schemas.openxmlformats.org/officeDocument/2006/relationships/slideLayout" Target="../slideLayouts/slideLayout167.xml"/></Relationships>
</file>

<file path=ppt/slideMasters/_rels/slideMaster6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223.xml"/><Relationship Id="rId18" Type="http://schemas.openxmlformats.org/officeDocument/2006/relationships/slideLayout" Target="../slideLayouts/slideLayout228.xml"/><Relationship Id="rId26" Type="http://schemas.openxmlformats.org/officeDocument/2006/relationships/slideLayout" Target="../slideLayouts/slideLayout236.xml"/><Relationship Id="rId39" Type="http://schemas.openxmlformats.org/officeDocument/2006/relationships/slideLayout" Target="../slideLayouts/slideLayout249.xml"/><Relationship Id="rId21" Type="http://schemas.openxmlformats.org/officeDocument/2006/relationships/slideLayout" Target="../slideLayouts/slideLayout231.xml"/><Relationship Id="rId34" Type="http://schemas.openxmlformats.org/officeDocument/2006/relationships/slideLayout" Target="../slideLayouts/slideLayout244.xml"/><Relationship Id="rId42" Type="http://schemas.openxmlformats.org/officeDocument/2006/relationships/slideLayout" Target="../slideLayouts/slideLayout252.xml"/><Relationship Id="rId47" Type="http://schemas.openxmlformats.org/officeDocument/2006/relationships/slideLayout" Target="../slideLayouts/slideLayout257.xml"/><Relationship Id="rId50" Type="http://schemas.openxmlformats.org/officeDocument/2006/relationships/theme" Target="../theme/theme6.xml"/><Relationship Id="rId7" Type="http://schemas.openxmlformats.org/officeDocument/2006/relationships/slideLayout" Target="../slideLayouts/slideLayout217.xml"/><Relationship Id="rId2" Type="http://schemas.openxmlformats.org/officeDocument/2006/relationships/slideLayout" Target="../slideLayouts/slideLayout212.xml"/><Relationship Id="rId16" Type="http://schemas.openxmlformats.org/officeDocument/2006/relationships/slideLayout" Target="../slideLayouts/slideLayout226.xml"/><Relationship Id="rId29" Type="http://schemas.openxmlformats.org/officeDocument/2006/relationships/slideLayout" Target="../slideLayouts/slideLayout239.xml"/><Relationship Id="rId11" Type="http://schemas.openxmlformats.org/officeDocument/2006/relationships/slideLayout" Target="../slideLayouts/slideLayout221.xml"/><Relationship Id="rId24" Type="http://schemas.openxmlformats.org/officeDocument/2006/relationships/slideLayout" Target="../slideLayouts/slideLayout234.xml"/><Relationship Id="rId32" Type="http://schemas.openxmlformats.org/officeDocument/2006/relationships/slideLayout" Target="../slideLayouts/slideLayout242.xml"/><Relationship Id="rId37" Type="http://schemas.openxmlformats.org/officeDocument/2006/relationships/slideLayout" Target="../slideLayouts/slideLayout247.xml"/><Relationship Id="rId40" Type="http://schemas.openxmlformats.org/officeDocument/2006/relationships/slideLayout" Target="../slideLayouts/slideLayout250.xml"/><Relationship Id="rId45" Type="http://schemas.openxmlformats.org/officeDocument/2006/relationships/slideLayout" Target="../slideLayouts/slideLayout255.xml"/><Relationship Id="rId5" Type="http://schemas.openxmlformats.org/officeDocument/2006/relationships/slideLayout" Target="../slideLayouts/slideLayout215.xml"/><Relationship Id="rId15" Type="http://schemas.openxmlformats.org/officeDocument/2006/relationships/slideLayout" Target="../slideLayouts/slideLayout225.xml"/><Relationship Id="rId23" Type="http://schemas.openxmlformats.org/officeDocument/2006/relationships/slideLayout" Target="../slideLayouts/slideLayout233.xml"/><Relationship Id="rId28" Type="http://schemas.openxmlformats.org/officeDocument/2006/relationships/slideLayout" Target="../slideLayouts/slideLayout238.xml"/><Relationship Id="rId36" Type="http://schemas.openxmlformats.org/officeDocument/2006/relationships/slideLayout" Target="../slideLayouts/slideLayout246.xml"/><Relationship Id="rId49" Type="http://schemas.openxmlformats.org/officeDocument/2006/relationships/slideLayout" Target="../slideLayouts/slideLayout259.xml"/><Relationship Id="rId10" Type="http://schemas.openxmlformats.org/officeDocument/2006/relationships/slideLayout" Target="../slideLayouts/slideLayout220.xml"/><Relationship Id="rId19" Type="http://schemas.openxmlformats.org/officeDocument/2006/relationships/slideLayout" Target="../slideLayouts/slideLayout229.xml"/><Relationship Id="rId31" Type="http://schemas.openxmlformats.org/officeDocument/2006/relationships/slideLayout" Target="../slideLayouts/slideLayout241.xml"/><Relationship Id="rId44" Type="http://schemas.openxmlformats.org/officeDocument/2006/relationships/slideLayout" Target="../slideLayouts/slideLayout254.xml"/><Relationship Id="rId4" Type="http://schemas.openxmlformats.org/officeDocument/2006/relationships/slideLayout" Target="../slideLayouts/slideLayout214.xml"/><Relationship Id="rId9" Type="http://schemas.openxmlformats.org/officeDocument/2006/relationships/slideLayout" Target="../slideLayouts/slideLayout219.xml"/><Relationship Id="rId14" Type="http://schemas.openxmlformats.org/officeDocument/2006/relationships/slideLayout" Target="../slideLayouts/slideLayout224.xml"/><Relationship Id="rId22" Type="http://schemas.openxmlformats.org/officeDocument/2006/relationships/slideLayout" Target="../slideLayouts/slideLayout232.xml"/><Relationship Id="rId27" Type="http://schemas.openxmlformats.org/officeDocument/2006/relationships/slideLayout" Target="../slideLayouts/slideLayout237.xml"/><Relationship Id="rId30" Type="http://schemas.openxmlformats.org/officeDocument/2006/relationships/slideLayout" Target="../slideLayouts/slideLayout240.xml"/><Relationship Id="rId35" Type="http://schemas.openxmlformats.org/officeDocument/2006/relationships/slideLayout" Target="../slideLayouts/slideLayout245.xml"/><Relationship Id="rId43" Type="http://schemas.openxmlformats.org/officeDocument/2006/relationships/slideLayout" Target="../slideLayouts/slideLayout253.xml"/><Relationship Id="rId48" Type="http://schemas.openxmlformats.org/officeDocument/2006/relationships/slideLayout" Target="../slideLayouts/slideLayout258.xml"/><Relationship Id="rId8" Type="http://schemas.openxmlformats.org/officeDocument/2006/relationships/slideLayout" Target="../slideLayouts/slideLayout218.xml"/><Relationship Id="rId3" Type="http://schemas.openxmlformats.org/officeDocument/2006/relationships/slideLayout" Target="../slideLayouts/slideLayout213.xml"/><Relationship Id="rId12" Type="http://schemas.openxmlformats.org/officeDocument/2006/relationships/slideLayout" Target="../slideLayouts/slideLayout222.xml"/><Relationship Id="rId17" Type="http://schemas.openxmlformats.org/officeDocument/2006/relationships/slideLayout" Target="../slideLayouts/slideLayout227.xml"/><Relationship Id="rId25" Type="http://schemas.openxmlformats.org/officeDocument/2006/relationships/slideLayout" Target="../slideLayouts/slideLayout235.xml"/><Relationship Id="rId33" Type="http://schemas.openxmlformats.org/officeDocument/2006/relationships/slideLayout" Target="../slideLayouts/slideLayout243.xml"/><Relationship Id="rId38" Type="http://schemas.openxmlformats.org/officeDocument/2006/relationships/slideLayout" Target="../slideLayouts/slideLayout248.xml"/><Relationship Id="rId46" Type="http://schemas.openxmlformats.org/officeDocument/2006/relationships/slideLayout" Target="../slideLayouts/slideLayout256.xml"/><Relationship Id="rId20" Type="http://schemas.openxmlformats.org/officeDocument/2006/relationships/slideLayout" Target="../slideLayouts/slideLayout230.xml"/><Relationship Id="rId41" Type="http://schemas.openxmlformats.org/officeDocument/2006/relationships/slideLayout" Target="../slideLayouts/slideLayout251.xml"/><Relationship Id="rId1" Type="http://schemas.openxmlformats.org/officeDocument/2006/relationships/slideLayout" Target="../slideLayouts/slideLayout211.xml"/><Relationship Id="rId6" Type="http://schemas.openxmlformats.org/officeDocument/2006/relationships/slideLayout" Target="../slideLayouts/slideLayout216.xml"/></Relationships>
</file>

<file path=ppt/slideMasters/_rels/slideMaster7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272.xml"/><Relationship Id="rId18" Type="http://schemas.openxmlformats.org/officeDocument/2006/relationships/slideLayout" Target="../slideLayouts/slideLayout277.xml"/><Relationship Id="rId26" Type="http://schemas.openxmlformats.org/officeDocument/2006/relationships/slideLayout" Target="../slideLayouts/slideLayout285.xml"/><Relationship Id="rId39" Type="http://schemas.openxmlformats.org/officeDocument/2006/relationships/slideLayout" Target="../slideLayouts/slideLayout298.xml"/><Relationship Id="rId21" Type="http://schemas.openxmlformats.org/officeDocument/2006/relationships/slideLayout" Target="../slideLayouts/slideLayout280.xml"/><Relationship Id="rId34" Type="http://schemas.openxmlformats.org/officeDocument/2006/relationships/slideLayout" Target="../slideLayouts/slideLayout293.xml"/><Relationship Id="rId42" Type="http://schemas.openxmlformats.org/officeDocument/2006/relationships/slideLayout" Target="../slideLayouts/slideLayout301.xml"/><Relationship Id="rId47" Type="http://schemas.openxmlformats.org/officeDocument/2006/relationships/slideLayout" Target="../slideLayouts/slideLayout306.xml"/><Relationship Id="rId50" Type="http://schemas.openxmlformats.org/officeDocument/2006/relationships/theme" Target="../theme/theme7.xml"/><Relationship Id="rId7" Type="http://schemas.openxmlformats.org/officeDocument/2006/relationships/slideLayout" Target="../slideLayouts/slideLayout266.xml"/><Relationship Id="rId2" Type="http://schemas.openxmlformats.org/officeDocument/2006/relationships/slideLayout" Target="../slideLayouts/slideLayout261.xml"/><Relationship Id="rId16" Type="http://schemas.openxmlformats.org/officeDocument/2006/relationships/slideLayout" Target="../slideLayouts/slideLayout275.xml"/><Relationship Id="rId29" Type="http://schemas.openxmlformats.org/officeDocument/2006/relationships/slideLayout" Target="../slideLayouts/slideLayout288.xml"/><Relationship Id="rId11" Type="http://schemas.openxmlformats.org/officeDocument/2006/relationships/slideLayout" Target="../slideLayouts/slideLayout270.xml"/><Relationship Id="rId24" Type="http://schemas.openxmlformats.org/officeDocument/2006/relationships/slideLayout" Target="../slideLayouts/slideLayout283.xml"/><Relationship Id="rId32" Type="http://schemas.openxmlformats.org/officeDocument/2006/relationships/slideLayout" Target="../slideLayouts/slideLayout291.xml"/><Relationship Id="rId37" Type="http://schemas.openxmlformats.org/officeDocument/2006/relationships/slideLayout" Target="../slideLayouts/slideLayout296.xml"/><Relationship Id="rId40" Type="http://schemas.openxmlformats.org/officeDocument/2006/relationships/slideLayout" Target="../slideLayouts/slideLayout299.xml"/><Relationship Id="rId45" Type="http://schemas.openxmlformats.org/officeDocument/2006/relationships/slideLayout" Target="../slideLayouts/slideLayout304.xml"/><Relationship Id="rId5" Type="http://schemas.openxmlformats.org/officeDocument/2006/relationships/slideLayout" Target="../slideLayouts/slideLayout264.xml"/><Relationship Id="rId15" Type="http://schemas.openxmlformats.org/officeDocument/2006/relationships/slideLayout" Target="../slideLayouts/slideLayout274.xml"/><Relationship Id="rId23" Type="http://schemas.openxmlformats.org/officeDocument/2006/relationships/slideLayout" Target="../slideLayouts/slideLayout282.xml"/><Relationship Id="rId28" Type="http://schemas.openxmlformats.org/officeDocument/2006/relationships/slideLayout" Target="../slideLayouts/slideLayout287.xml"/><Relationship Id="rId36" Type="http://schemas.openxmlformats.org/officeDocument/2006/relationships/slideLayout" Target="../slideLayouts/slideLayout295.xml"/><Relationship Id="rId49" Type="http://schemas.openxmlformats.org/officeDocument/2006/relationships/slideLayout" Target="../slideLayouts/slideLayout308.xml"/><Relationship Id="rId10" Type="http://schemas.openxmlformats.org/officeDocument/2006/relationships/slideLayout" Target="../slideLayouts/slideLayout269.xml"/><Relationship Id="rId19" Type="http://schemas.openxmlformats.org/officeDocument/2006/relationships/slideLayout" Target="../slideLayouts/slideLayout278.xml"/><Relationship Id="rId31" Type="http://schemas.openxmlformats.org/officeDocument/2006/relationships/slideLayout" Target="../slideLayouts/slideLayout290.xml"/><Relationship Id="rId44" Type="http://schemas.openxmlformats.org/officeDocument/2006/relationships/slideLayout" Target="../slideLayouts/slideLayout303.xml"/><Relationship Id="rId4" Type="http://schemas.openxmlformats.org/officeDocument/2006/relationships/slideLayout" Target="../slideLayouts/slideLayout263.xml"/><Relationship Id="rId9" Type="http://schemas.openxmlformats.org/officeDocument/2006/relationships/slideLayout" Target="../slideLayouts/slideLayout268.xml"/><Relationship Id="rId14" Type="http://schemas.openxmlformats.org/officeDocument/2006/relationships/slideLayout" Target="../slideLayouts/slideLayout273.xml"/><Relationship Id="rId22" Type="http://schemas.openxmlformats.org/officeDocument/2006/relationships/slideLayout" Target="../slideLayouts/slideLayout281.xml"/><Relationship Id="rId27" Type="http://schemas.openxmlformats.org/officeDocument/2006/relationships/slideLayout" Target="../slideLayouts/slideLayout286.xml"/><Relationship Id="rId30" Type="http://schemas.openxmlformats.org/officeDocument/2006/relationships/slideLayout" Target="../slideLayouts/slideLayout289.xml"/><Relationship Id="rId35" Type="http://schemas.openxmlformats.org/officeDocument/2006/relationships/slideLayout" Target="../slideLayouts/slideLayout294.xml"/><Relationship Id="rId43" Type="http://schemas.openxmlformats.org/officeDocument/2006/relationships/slideLayout" Target="../slideLayouts/slideLayout302.xml"/><Relationship Id="rId48" Type="http://schemas.openxmlformats.org/officeDocument/2006/relationships/slideLayout" Target="../slideLayouts/slideLayout307.xml"/><Relationship Id="rId8" Type="http://schemas.openxmlformats.org/officeDocument/2006/relationships/slideLayout" Target="../slideLayouts/slideLayout267.xml"/><Relationship Id="rId3" Type="http://schemas.openxmlformats.org/officeDocument/2006/relationships/slideLayout" Target="../slideLayouts/slideLayout262.xml"/><Relationship Id="rId12" Type="http://schemas.openxmlformats.org/officeDocument/2006/relationships/slideLayout" Target="../slideLayouts/slideLayout271.xml"/><Relationship Id="rId17" Type="http://schemas.openxmlformats.org/officeDocument/2006/relationships/slideLayout" Target="../slideLayouts/slideLayout276.xml"/><Relationship Id="rId25" Type="http://schemas.openxmlformats.org/officeDocument/2006/relationships/slideLayout" Target="../slideLayouts/slideLayout284.xml"/><Relationship Id="rId33" Type="http://schemas.openxmlformats.org/officeDocument/2006/relationships/slideLayout" Target="../slideLayouts/slideLayout292.xml"/><Relationship Id="rId38" Type="http://schemas.openxmlformats.org/officeDocument/2006/relationships/slideLayout" Target="../slideLayouts/slideLayout297.xml"/><Relationship Id="rId46" Type="http://schemas.openxmlformats.org/officeDocument/2006/relationships/slideLayout" Target="../slideLayouts/slideLayout305.xml"/><Relationship Id="rId20" Type="http://schemas.openxmlformats.org/officeDocument/2006/relationships/slideLayout" Target="../slideLayouts/slideLayout279.xml"/><Relationship Id="rId41" Type="http://schemas.openxmlformats.org/officeDocument/2006/relationships/slideLayout" Target="../slideLayouts/slideLayout300.xml"/><Relationship Id="rId1" Type="http://schemas.openxmlformats.org/officeDocument/2006/relationships/slideLayout" Target="../slideLayouts/slideLayout260.xml"/><Relationship Id="rId6" Type="http://schemas.openxmlformats.org/officeDocument/2006/relationships/slideLayout" Target="../slideLayouts/slideLayout265.xml"/></Relationships>
</file>

<file path=ppt/slideMasters/_rels/slideMaster8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321.xml"/><Relationship Id="rId18" Type="http://schemas.openxmlformats.org/officeDocument/2006/relationships/slideLayout" Target="../slideLayouts/slideLayout326.xml"/><Relationship Id="rId26" Type="http://schemas.openxmlformats.org/officeDocument/2006/relationships/slideLayout" Target="../slideLayouts/slideLayout334.xml"/><Relationship Id="rId39" Type="http://schemas.openxmlformats.org/officeDocument/2006/relationships/slideLayout" Target="../slideLayouts/slideLayout347.xml"/><Relationship Id="rId21" Type="http://schemas.openxmlformats.org/officeDocument/2006/relationships/slideLayout" Target="../slideLayouts/slideLayout329.xml"/><Relationship Id="rId34" Type="http://schemas.openxmlformats.org/officeDocument/2006/relationships/slideLayout" Target="../slideLayouts/slideLayout342.xml"/><Relationship Id="rId42" Type="http://schemas.openxmlformats.org/officeDocument/2006/relationships/slideLayout" Target="../slideLayouts/slideLayout350.xml"/><Relationship Id="rId47" Type="http://schemas.openxmlformats.org/officeDocument/2006/relationships/slideLayout" Target="../slideLayouts/slideLayout355.xml"/><Relationship Id="rId50" Type="http://schemas.openxmlformats.org/officeDocument/2006/relationships/theme" Target="../theme/theme8.xml"/><Relationship Id="rId7" Type="http://schemas.openxmlformats.org/officeDocument/2006/relationships/slideLayout" Target="../slideLayouts/slideLayout315.xml"/><Relationship Id="rId2" Type="http://schemas.openxmlformats.org/officeDocument/2006/relationships/slideLayout" Target="../slideLayouts/slideLayout310.xml"/><Relationship Id="rId16" Type="http://schemas.openxmlformats.org/officeDocument/2006/relationships/slideLayout" Target="../slideLayouts/slideLayout324.xml"/><Relationship Id="rId29" Type="http://schemas.openxmlformats.org/officeDocument/2006/relationships/slideLayout" Target="../slideLayouts/slideLayout337.xml"/><Relationship Id="rId11" Type="http://schemas.openxmlformats.org/officeDocument/2006/relationships/slideLayout" Target="../slideLayouts/slideLayout319.xml"/><Relationship Id="rId24" Type="http://schemas.openxmlformats.org/officeDocument/2006/relationships/slideLayout" Target="../slideLayouts/slideLayout332.xml"/><Relationship Id="rId32" Type="http://schemas.openxmlformats.org/officeDocument/2006/relationships/slideLayout" Target="../slideLayouts/slideLayout340.xml"/><Relationship Id="rId37" Type="http://schemas.openxmlformats.org/officeDocument/2006/relationships/slideLayout" Target="../slideLayouts/slideLayout345.xml"/><Relationship Id="rId40" Type="http://schemas.openxmlformats.org/officeDocument/2006/relationships/slideLayout" Target="../slideLayouts/slideLayout348.xml"/><Relationship Id="rId45" Type="http://schemas.openxmlformats.org/officeDocument/2006/relationships/slideLayout" Target="../slideLayouts/slideLayout353.xml"/><Relationship Id="rId5" Type="http://schemas.openxmlformats.org/officeDocument/2006/relationships/slideLayout" Target="../slideLayouts/slideLayout313.xml"/><Relationship Id="rId15" Type="http://schemas.openxmlformats.org/officeDocument/2006/relationships/slideLayout" Target="../slideLayouts/slideLayout323.xml"/><Relationship Id="rId23" Type="http://schemas.openxmlformats.org/officeDocument/2006/relationships/slideLayout" Target="../slideLayouts/slideLayout331.xml"/><Relationship Id="rId28" Type="http://schemas.openxmlformats.org/officeDocument/2006/relationships/slideLayout" Target="../slideLayouts/slideLayout336.xml"/><Relationship Id="rId36" Type="http://schemas.openxmlformats.org/officeDocument/2006/relationships/slideLayout" Target="../slideLayouts/slideLayout344.xml"/><Relationship Id="rId49" Type="http://schemas.openxmlformats.org/officeDocument/2006/relationships/slideLayout" Target="../slideLayouts/slideLayout357.xml"/><Relationship Id="rId10" Type="http://schemas.openxmlformats.org/officeDocument/2006/relationships/slideLayout" Target="../slideLayouts/slideLayout318.xml"/><Relationship Id="rId19" Type="http://schemas.openxmlformats.org/officeDocument/2006/relationships/slideLayout" Target="../slideLayouts/slideLayout327.xml"/><Relationship Id="rId31" Type="http://schemas.openxmlformats.org/officeDocument/2006/relationships/slideLayout" Target="../slideLayouts/slideLayout339.xml"/><Relationship Id="rId44" Type="http://schemas.openxmlformats.org/officeDocument/2006/relationships/slideLayout" Target="../slideLayouts/slideLayout352.xml"/><Relationship Id="rId4" Type="http://schemas.openxmlformats.org/officeDocument/2006/relationships/slideLayout" Target="../slideLayouts/slideLayout312.xml"/><Relationship Id="rId9" Type="http://schemas.openxmlformats.org/officeDocument/2006/relationships/slideLayout" Target="../slideLayouts/slideLayout317.xml"/><Relationship Id="rId14" Type="http://schemas.openxmlformats.org/officeDocument/2006/relationships/slideLayout" Target="../slideLayouts/slideLayout322.xml"/><Relationship Id="rId22" Type="http://schemas.openxmlformats.org/officeDocument/2006/relationships/slideLayout" Target="../slideLayouts/slideLayout330.xml"/><Relationship Id="rId27" Type="http://schemas.openxmlformats.org/officeDocument/2006/relationships/slideLayout" Target="../slideLayouts/slideLayout335.xml"/><Relationship Id="rId30" Type="http://schemas.openxmlformats.org/officeDocument/2006/relationships/slideLayout" Target="../slideLayouts/slideLayout338.xml"/><Relationship Id="rId35" Type="http://schemas.openxmlformats.org/officeDocument/2006/relationships/slideLayout" Target="../slideLayouts/slideLayout343.xml"/><Relationship Id="rId43" Type="http://schemas.openxmlformats.org/officeDocument/2006/relationships/slideLayout" Target="../slideLayouts/slideLayout351.xml"/><Relationship Id="rId48" Type="http://schemas.openxmlformats.org/officeDocument/2006/relationships/slideLayout" Target="../slideLayouts/slideLayout356.xml"/><Relationship Id="rId8" Type="http://schemas.openxmlformats.org/officeDocument/2006/relationships/slideLayout" Target="../slideLayouts/slideLayout316.xml"/><Relationship Id="rId3" Type="http://schemas.openxmlformats.org/officeDocument/2006/relationships/slideLayout" Target="../slideLayouts/slideLayout311.xml"/><Relationship Id="rId12" Type="http://schemas.openxmlformats.org/officeDocument/2006/relationships/slideLayout" Target="../slideLayouts/slideLayout320.xml"/><Relationship Id="rId17" Type="http://schemas.openxmlformats.org/officeDocument/2006/relationships/slideLayout" Target="../slideLayouts/slideLayout325.xml"/><Relationship Id="rId25" Type="http://schemas.openxmlformats.org/officeDocument/2006/relationships/slideLayout" Target="../slideLayouts/slideLayout333.xml"/><Relationship Id="rId33" Type="http://schemas.openxmlformats.org/officeDocument/2006/relationships/slideLayout" Target="../slideLayouts/slideLayout341.xml"/><Relationship Id="rId38" Type="http://schemas.openxmlformats.org/officeDocument/2006/relationships/slideLayout" Target="../slideLayouts/slideLayout346.xml"/><Relationship Id="rId46" Type="http://schemas.openxmlformats.org/officeDocument/2006/relationships/slideLayout" Target="../slideLayouts/slideLayout354.xml"/><Relationship Id="rId20" Type="http://schemas.openxmlformats.org/officeDocument/2006/relationships/slideLayout" Target="../slideLayouts/slideLayout328.xml"/><Relationship Id="rId41" Type="http://schemas.openxmlformats.org/officeDocument/2006/relationships/slideLayout" Target="../slideLayouts/slideLayout349.xml"/><Relationship Id="rId1" Type="http://schemas.openxmlformats.org/officeDocument/2006/relationships/slideLayout" Target="../slideLayouts/slideLayout309.xml"/><Relationship Id="rId6" Type="http://schemas.openxmlformats.org/officeDocument/2006/relationships/slideLayout" Target="../slideLayouts/slideLayout314.xml"/></Relationships>
</file>

<file path=ppt/slideMasters/_rels/slideMaster9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370.xml"/><Relationship Id="rId18" Type="http://schemas.openxmlformats.org/officeDocument/2006/relationships/slideLayout" Target="../slideLayouts/slideLayout375.xml"/><Relationship Id="rId26" Type="http://schemas.openxmlformats.org/officeDocument/2006/relationships/slideLayout" Target="../slideLayouts/slideLayout383.xml"/><Relationship Id="rId39" Type="http://schemas.openxmlformats.org/officeDocument/2006/relationships/slideLayout" Target="../slideLayouts/slideLayout396.xml"/><Relationship Id="rId21" Type="http://schemas.openxmlformats.org/officeDocument/2006/relationships/slideLayout" Target="../slideLayouts/slideLayout378.xml"/><Relationship Id="rId34" Type="http://schemas.openxmlformats.org/officeDocument/2006/relationships/slideLayout" Target="../slideLayouts/slideLayout391.xml"/><Relationship Id="rId42" Type="http://schemas.openxmlformats.org/officeDocument/2006/relationships/slideLayout" Target="../slideLayouts/slideLayout399.xml"/><Relationship Id="rId47" Type="http://schemas.openxmlformats.org/officeDocument/2006/relationships/slideLayout" Target="../slideLayouts/slideLayout404.xml"/><Relationship Id="rId50" Type="http://schemas.openxmlformats.org/officeDocument/2006/relationships/theme" Target="../theme/theme9.xml"/><Relationship Id="rId7" Type="http://schemas.openxmlformats.org/officeDocument/2006/relationships/slideLayout" Target="../slideLayouts/slideLayout364.xml"/><Relationship Id="rId2" Type="http://schemas.openxmlformats.org/officeDocument/2006/relationships/slideLayout" Target="../slideLayouts/slideLayout359.xml"/><Relationship Id="rId16" Type="http://schemas.openxmlformats.org/officeDocument/2006/relationships/slideLayout" Target="../slideLayouts/slideLayout373.xml"/><Relationship Id="rId29" Type="http://schemas.openxmlformats.org/officeDocument/2006/relationships/slideLayout" Target="../slideLayouts/slideLayout386.xml"/><Relationship Id="rId11" Type="http://schemas.openxmlformats.org/officeDocument/2006/relationships/slideLayout" Target="../slideLayouts/slideLayout368.xml"/><Relationship Id="rId24" Type="http://schemas.openxmlformats.org/officeDocument/2006/relationships/slideLayout" Target="../slideLayouts/slideLayout381.xml"/><Relationship Id="rId32" Type="http://schemas.openxmlformats.org/officeDocument/2006/relationships/slideLayout" Target="../slideLayouts/slideLayout389.xml"/><Relationship Id="rId37" Type="http://schemas.openxmlformats.org/officeDocument/2006/relationships/slideLayout" Target="../slideLayouts/slideLayout394.xml"/><Relationship Id="rId40" Type="http://schemas.openxmlformats.org/officeDocument/2006/relationships/slideLayout" Target="../slideLayouts/slideLayout397.xml"/><Relationship Id="rId45" Type="http://schemas.openxmlformats.org/officeDocument/2006/relationships/slideLayout" Target="../slideLayouts/slideLayout402.xml"/><Relationship Id="rId5" Type="http://schemas.openxmlformats.org/officeDocument/2006/relationships/slideLayout" Target="../slideLayouts/slideLayout362.xml"/><Relationship Id="rId15" Type="http://schemas.openxmlformats.org/officeDocument/2006/relationships/slideLayout" Target="../slideLayouts/slideLayout372.xml"/><Relationship Id="rId23" Type="http://schemas.openxmlformats.org/officeDocument/2006/relationships/slideLayout" Target="../slideLayouts/slideLayout380.xml"/><Relationship Id="rId28" Type="http://schemas.openxmlformats.org/officeDocument/2006/relationships/slideLayout" Target="../slideLayouts/slideLayout385.xml"/><Relationship Id="rId36" Type="http://schemas.openxmlformats.org/officeDocument/2006/relationships/slideLayout" Target="../slideLayouts/slideLayout393.xml"/><Relationship Id="rId49" Type="http://schemas.openxmlformats.org/officeDocument/2006/relationships/slideLayout" Target="../slideLayouts/slideLayout406.xml"/><Relationship Id="rId10" Type="http://schemas.openxmlformats.org/officeDocument/2006/relationships/slideLayout" Target="../slideLayouts/slideLayout367.xml"/><Relationship Id="rId19" Type="http://schemas.openxmlformats.org/officeDocument/2006/relationships/slideLayout" Target="../slideLayouts/slideLayout376.xml"/><Relationship Id="rId31" Type="http://schemas.openxmlformats.org/officeDocument/2006/relationships/slideLayout" Target="../slideLayouts/slideLayout388.xml"/><Relationship Id="rId44" Type="http://schemas.openxmlformats.org/officeDocument/2006/relationships/slideLayout" Target="../slideLayouts/slideLayout401.xml"/><Relationship Id="rId4" Type="http://schemas.openxmlformats.org/officeDocument/2006/relationships/slideLayout" Target="../slideLayouts/slideLayout361.xml"/><Relationship Id="rId9" Type="http://schemas.openxmlformats.org/officeDocument/2006/relationships/slideLayout" Target="../slideLayouts/slideLayout366.xml"/><Relationship Id="rId14" Type="http://schemas.openxmlformats.org/officeDocument/2006/relationships/slideLayout" Target="../slideLayouts/slideLayout371.xml"/><Relationship Id="rId22" Type="http://schemas.openxmlformats.org/officeDocument/2006/relationships/slideLayout" Target="../slideLayouts/slideLayout379.xml"/><Relationship Id="rId27" Type="http://schemas.openxmlformats.org/officeDocument/2006/relationships/slideLayout" Target="../slideLayouts/slideLayout384.xml"/><Relationship Id="rId30" Type="http://schemas.openxmlformats.org/officeDocument/2006/relationships/slideLayout" Target="../slideLayouts/slideLayout387.xml"/><Relationship Id="rId35" Type="http://schemas.openxmlformats.org/officeDocument/2006/relationships/slideLayout" Target="../slideLayouts/slideLayout392.xml"/><Relationship Id="rId43" Type="http://schemas.openxmlformats.org/officeDocument/2006/relationships/slideLayout" Target="../slideLayouts/slideLayout400.xml"/><Relationship Id="rId48" Type="http://schemas.openxmlformats.org/officeDocument/2006/relationships/slideLayout" Target="../slideLayouts/slideLayout405.xml"/><Relationship Id="rId8" Type="http://schemas.openxmlformats.org/officeDocument/2006/relationships/slideLayout" Target="../slideLayouts/slideLayout365.xml"/><Relationship Id="rId3" Type="http://schemas.openxmlformats.org/officeDocument/2006/relationships/slideLayout" Target="../slideLayouts/slideLayout360.xml"/><Relationship Id="rId12" Type="http://schemas.openxmlformats.org/officeDocument/2006/relationships/slideLayout" Target="../slideLayouts/slideLayout369.xml"/><Relationship Id="rId17" Type="http://schemas.openxmlformats.org/officeDocument/2006/relationships/slideLayout" Target="../slideLayouts/slideLayout374.xml"/><Relationship Id="rId25" Type="http://schemas.openxmlformats.org/officeDocument/2006/relationships/slideLayout" Target="../slideLayouts/slideLayout382.xml"/><Relationship Id="rId33" Type="http://schemas.openxmlformats.org/officeDocument/2006/relationships/slideLayout" Target="../slideLayouts/slideLayout390.xml"/><Relationship Id="rId38" Type="http://schemas.openxmlformats.org/officeDocument/2006/relationships/slideLayout" Target="../slideLayouts/slideLayout395.xml"/><Relationship Id="rId46" Type="http://schemas.openxmlformats.org/officeDocument/2006/relationships/slideLayout" Target="../slideLayouts/slideLayout403.xml"/><Relationship Id="rId20" Type="http://schemas.openxmlformats.org/officeDocument/2006/relationships/slideLayout" Target="../slideLayouts/slideLayout377.xml"/><Relationship Id="rId41" Type="http://schemas.openxmlformats.org/officeDocument/2006/relationships/slideLayout" Target="../slideLayouts/slideLayout398.xml"/><Relationship Id="rId1" Type="http://schemas.openxmlformats.org/officeDocument/2006/relationships/slideLayout" Target="../slideLayouts/slideLayout358.xml"/><Relationship Id="rId6" Type="http://schemas.openxmlformats.org/officeDocument/2006/relationships/slideLayout" Target="../slideLayouts/slideLayout363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テキスト プレースホルダー 7"/>
          <p:cNvSpPr>
            <a:spLocks noGrp="1"/>
          </p:cNvSpPr>
          <p:nvPr>
            <p:ph type="body" idx="1"/>
          </p:nvPr>
        </p:nvSpPr>
        <p:spPr>
          <a:xfrm>
            <a:off x="914400" y="2400300"/>
            <a:ext cx="16457613" cy="67897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dirty="0" smtClean="0"/>
              <a:t>Master Text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52730720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89" r:id="rId1"/>
    <p:sldLayoutId id="2147483854" r:id="rId2"/>
    <p:sldLayoutId id="2147483809" r:id="rId3"/>
    <p:sldLayoutId id="2147483810" r:id="rId4"/>
    <p:sldLayoutId id="2147483831" r:id="rId5"/>
    <p:sldLayoutId id="2147483842" r:id="rId6"/>
    <p:sldLayoutId id="2147483829" r:id="rId7"/>
    <p:sldLayoutId id="2147483864" r:id="rId8"/>
    <p:sldLayoutId id="2147483858" r:id="rId9"/>
    <p:sldLayoutId id="2147483859" r:id="rId10"/>
    <p:sldLayoutId id="2147483846" r:id="rId11"/>
    <p:sldLayoutId id="2147483847" r:id="rId12"/>
    <p:sldLayoutId id="2147483848" r:id="rId13"/>
    <p:sldLayoutId id="2147483860" r:id="rId14"/>
    <p:sldLayoutId id="2147483853" r:id="rId15"/>
  </p:sldLayoutIdLst>
  <p:timing>
    <p:tnLst>
      <p:par>
        <p:cTn id="1" dur="indefinite" restart="never" nodeType="tmRoot"/>
      </p:par>
    </p:tnLst>
  </p:timing>
  <p:hf hdr="0" dt="0"/>
  <p:txStyles>
    <p:titleStyle>
      <a:lvl1pPr algn="ctr" defTabSz="1632753" rtl="0" eaLnBrk="1" latinLnBrk="0" hangingPunct="1">
        <a:spcBef>
          <a:spcPct val="0"/>
        </a:spcBef>
        <a:buNone/>
        <a:defRPr sz="79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0" indent="0" algn="l" defTabSz="1632753" rtl="0" eaLnBrk="1" latinLnBrk="0" hangingPunct="1">
        <a:spcBef>
          <a:spcPct val="20000"/>
        </a:spcBef>
        <a:buFont typeface="Arial" panose="020B0604020202020204" pitchFamily="34" charset="0"/>
        <a:buNone/>
        <a:defRPr sz="240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1326612" indent="-510235" algn="l" defTabSz="1632753" rtl="0" eaLnBrk="1" latinLnBrk="0" hangingPunct="1">
        <a:spcBef>
          <a:spcPct val="20000"/>
        </a:spcBef>
        <a:buFont typeface="Arial" panose="020B0604020202020204" pitchFamily="34" charset="0"/>
        <a:buChar char="–"/>
        <a:defRPr sz="5000" kern="1200">
          <a:solidFill>
            <a:schemeClr val="tx1"/>
          </a:solidFill>
          <a:latin typeface="+mn-lt"/>
          <a:ea typeface="+mn-ea"/>
          <a:cs typeface="+mn-cs"/>
        </a:defRPr>
      </a:lvl2pPr>
      <a:lvl3pPr marL="2040941" indent="-408188" algn="l" defTabSz="1632753" rtl="0" eaLnBrk="1" latinLnBrk="0" hangingPunct="1">
        <a:spcBef>
          <a:spcPct val="20000"/>
        </a:spcBef>
        <a:buFont typeface="Arial" panose="020B0604020202020204" pitchFamily="34" charset="0"/>
        <a:buChar char="•"/>
        <a:defRPr sz="4300" kern="1200">
          <a:solidFill>
            <a:schemeClr val="tx1"/>
          </a:solidFill>
          <a:latin typeface="+mn-lt"/>
          <a:ea typeface="+mn-ea"/>
          <a:cs typeface="+mn-cs"/>
        </a:defRPr>
      </a:lvl3pPr>
      <a:lvl4pPr marL="2857317" indent="-408188" algn="l" defTabSz="1632753" rtl="0" eaLnBrk="1" latinLnBrk="0" hangingPunct="1">
        <a:spcBef>
          <a:spcPct val="20000"/>
        </a:spcBef>
        <a:buFont typeface="Arial" panose="020B0604020202020204" pitchFamily="34" charset="0"/>
        <a:buChar char="–"/>
        <a:defRPr sz="3600" kern="1200">
          <a:solidFill>
            <a:schemeClr val="tx1"/>
          </a:solidFill>
          <a:latin typeface="+mn-lt"/>
          <a:ea typeface="+mn-ea"/>
          <a:cs typeface="+mn-cs"/>
        </a:defRPr>
      </a:lvl4pPr>
      <a:lvl5pPr marL="3673693" indent="-408188" algn="l" defTabSz="1632753" rtl="0" eaLnBrk="1" latinLnBrk="0" hangingPunct="1">
        <a:spcBef>
          <a:spcPct val="20000"/>
        </a:spcBef>
        <a:buFont typeface="Arial" panose="020B0604020202020204" pitchFamily="34" charset="0"/>
        <a:buChar char="»"/>
        <a:defRPr sz="3600" kern="1200">
          <a:solidFill>
            <a:schemeClr val="tx1"/>
          </a:solidFill>
          <a:latin typeface="+mn-lt"/>
          <a:ea typeface="+mn-ea"/>
          <a:cs typeface="+mn-cs"/>
        </a:defRPr>
      </a:lvl5pPr>
      <a:lvl6pPr marL="4490070" indent="-408188" algn="l" defTabSz="1632753" rtl="0" eaLnBrk="1" latinLnBrk="0" hangingPunct="1">
        <a:spcBef>
          <a:spcPct val="20000"/>
        </a:spcBef>
        <a:buFont typeface="Arial" panose="020B0604020202020204" pitchFamily="34" charset="0"/>
        <a:buChar char="•"/>
        <a:defRPr sz="3600" kern="1200">
          <a:solidFill>
            <a:schemeClr val="tx1"/>
          </a:solidFill>
          <a:latin typeface="+mn-lt"/>
          <a:ea typeface="+mn-ea"/>
          <a:cs typeface="+mn-cs"/>
        </a:defRPr>
      </a:lvl6pPr>
      <a:lvl7pPr marL="5306446" indent="-408188" algn="l" defTabSz="1632753" rtl="0" eaLnBrk="1" latinLnBrk="0" hangingPunct="1">
        <a:spcBef>
          <a:spcPct val="20000"/>
        </a:spcBef>
        <a:buFont typeface="Arial" panose="020B0604020202020204" pitchFamily="34" charset="0"/>
        <a:buChar char="•"/>
        <a:defRPr sz="3600" kern="1200">
          <a:solidFill>
            <a:schemeClr val="tx1"/>
          </a:solidFill>
          <a:latin typeface="+mn-lt"/>
          <a:ea typeface="+mn-ea"/>
          <a:cs typeface="+mn-cs"/>
        </a:defRPr>
      </a:lvl7pPr>
      <a:lvl8pPr marL="6122822" indent="-408188" algn="l" defTabSz="1632753" rtl="0" eaLnBrk="1" latinLnBrk="0" hangingPunct="1">
        <a:spcBef>
          <a:spcPct val="20000"/>
        </a:spcBef>
        <a:buFont typeface="Arial" panose="020B0604020202020204" pitchFamily="34" charset="0"/>
        <a:buChar char="•"/>
        <a:defRPr sz="3600" kern="1200">
          <a:solidFill>
            <a:schemeClr val="tx1"/>
          </a:solidFill>
          <a:latin typeface="+mn-lt"/>
          <a:ea typeface="+mn-ea"/>
          <a:cs typeface="+mn-cs"/>
        </a:defRPr>
      </a:lvl8pPr>
      <a:lvl9pPr marL="6939199" indent="-408188" algn="l" defTabSz="1632753" rtl="0" eaLnBrk="1" latinLnBrk="0" hangingPunct="1">
        <a:spcBef>
          <a:spcPct val="20000"/>
        </a:spcBef>
        <a:buFont typeface="Arial" panose="020B0604020202020204" pitchFamily="34" charset="0"/>
        <a:buChar char="•"/>
        <a:defRPr sz="36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1632753" rtl="0" eaLnBrk="1" latinLnBrk="0" hangingPunct="1"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816376" algn="l" defTabSz="1632753" rtl="0" eaLnBrk="1" latinLnBrk="0" hangingPunct="1">
        <a:defRPr sz="3200" kern="1200">
          <a:solidFill>
            <a:schemeClr val="tx1"/>
          </a:solidFill>
          <a:latin typeface="+mn-lt"/>
          <a:ea typeface="+mn-ea"/>
          <a:cs typeface="+mn-cs"/>
        </a:defRPr>
      </a:lvl2pPr>
      <a:lvl3pPr marL="1632753" algn="l" defTabSz="1632753" rtl="0" eaLnBrk="1" latinLnBrk="0" hangingPunct="1">
        <a:defRPr sz="3200" kern="1200">
          <a:solidFill>
            <a:schemeClr val="tx1"/>
          </a:solidFill>
          <a:latin typeface="+mn-lt"/>
          <a:ea typeface="+mn-ea"/>
          <a:cs typeface="+mn-cs"/>
        </a:defRPr>
      </a:lvl3pPr>
      <a:lvl4pPr marL="2449129" algn="l" defTabSz="1632753" rtl="0" eaLnBrk="1" latinLnBrk="0" hangingPunct="1">
        <a:defRPr sz="3200" kern="1200">
          <a:solidFill>
            <a:schemeClr val="tx1"/>
          </a:solidFill>
          <a:latin typeface="+mn-lt"/>
          <a:ea typeface="+mn-ea"/>
          <a:cs typeface="+mn-cs"/>
        </a:defRPr>
      </a:lvl4pPr>
      <a:lvl5pPr marL="3265505" algn="l" defTabSz="1632753" rtl="0" eaLnBrk="1" latinLnBrk="0" hangingPunct="1">
        <a:defRPr sz="3200" kern="1200">
          <a:solidFill>
            <a:schemeClr val="tx1"/>
          </a:solidFill>
          <a:latin typeface="+mn-lt"/>
          <a:ea typeface="+mn-ea"/>
          <a:cs typeface="+mn-cs"/>
        </a:defRPr>
      </a:lvl5pPr>
      <a:lvl6pPr marL="4081882" algn="l" defTabSz="1632753" rtl="0" eaLnBrk="1" latinLnBrk="0" hangingPunct="1">
        <a:defRPr sz="3200" kern="1200">
          <a:solidFill>
            <a:schemeClr val="tx1"/>
          </a:solidFill>
          <a:latin typeface="+mn-lt"/>
          <a:ea typeface="+mn-ea"/>
          <a:cs typeface="+mn-cs"/>
        </a:defRPr>
      </a:lvl6pPr>
      <a:lvl7pPr marL="4898258" algn="l" defTabSz="1632753" rtl="0" eaLnBrk="1" latinLnBrk="0" hangingPunct="1">
        <a:defRPr sz="3200" kern="1200">
          <a:solidFill>
            <a:schemeClr val="tx1"/>
          </a:solidFill>
          <a:latin typeface="+mn-lt"/>
          <a:ea typeface="+mn-ea"/>
          <a:cs typeface="+mn-cs"/>
        </a:defRPr>
      </a:lvl7pPr>
      <a:lvl8pPr marL="5714634" algn="l" defTabSz="1632753" rtl="0" eaLnBrk="1" latinLnBrk="0" hangingPunct="1">
        <a:defRPr sz="3200" kern="1200">
          <a:solidFill>
            <a:schemeClr val="tx1"/>
          </a:solidFill>
          <a:latin typeface="+mn-lt"/>
          <a:ea typeface="+mn-ea"/>
          <a:cs typeface="+mn-cs"/>
        </a:defRPr>
      </a:lvl8pPr>
      <a:lvl9pPr marL="6531011" algn="l" defTabSz="1632753" rtl="0" eaLnBrk="1" latinLnBrk="0" hangingPunct="1">
        <a:defRPr sz="32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0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直角三角形 8"/>
          <p:cNvSpPr/>
          <p:nvPr userDrawn="1"/>
        </p:nvSpPr>
        <p:spPr>
          <a:xfrm rot="10800000">
            <a:off x="16421955" y="-1370"/>
            <a:ext cx="1864458" cy="2350389"/>
          </a:xfrm>
          <a:prstGeom prst="rtTriangle">
            <a:avLst/>
          </a:prstGeom>
          <a:gradFill>
            <a:gsLst>
              <a:gs pos="0">
                <a:schemeClr val="accent1">
                  <a:tint val="66000"/>
                  <a:satMod val="160000"/>
                </a:schemeClr>
              </a:gs>
              <a:gs pos="50000">
                <a:schemeClr val="accent1">
                  <a:tint val="44500"/>
                  <a:satMod val="160000"/>
                  <a:alpha val="44000"/>
                  <a:lumMod val="93000"/>
                </a:schemeClr>
              </a:gs>
              <a:gs pos="100000">
                <a:schemeClr val="accent1">
                  <a:tint val="23500"/>
                  <a:satMod val="160000"/>
                  <a:alpha val="0"/>
                </a:schemeClr>
              </a:gs>
            </a:gsLst>
            <a:lin ang="7200000" scaled="0"/>
          </a:gra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0" name="直角三角形 9"/>
          <p:cNvSpPr/>
          <p:nvPr userDrawn="1"/>
        </p:nvSpPr>
        <p:spPr>
          <a:xfrm rot="10800000">
            <a:off x="14212397" y="-1371"/>
            <a:ext cx="4095455" cy="1949515"/>
          </a:xfrm>
          <a:prstGeom prst="rtTriangle">
            <a:avLst/>
          </a:prstGeom>
          <a:gradFill flip="none" rotWithShape="1">
            <a:gsLst>
              <a:gs pos="0">
                <a:schemeClr val="accent1">
                  <a:tint val="66000"/>
                  <a:satMod val="160000"/>
                </a:schemeClr>
              </a:gs>
              <a:gs pos="50000">
                <a:schemeClr val="accent1">
                  <a:tint val="44500"/>
                  <a:satMod val="160000"/>
                  <a:alpha val="44000"/>
                  <a:lumMod val="93000"/>
                </a:schemeClr>
              </a:gs>
              <a:gs pos="100000">
                <a:schemeClr val="accent1">
                  <a:tint val="23500"/>
                  <a:satMod val="160000"/>
                  <a:alpha val="0"/>
                </a:schemeClr>
              </a:gs>
            </a:gsLst>
            <a:lin ang="7200000" scaled="0"/>
            <a:tileRect/>
          </a:gra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2" name="タイトル プレースホルダー 1"/>
          <p:cNvSpPr>
            <a:spLocks noGrp="1"/>
          </p:cNvSpPr>
          <p:nvPr>
            <p:ph type="title"/>
          </p:nvPr>
        </p:nvSpPr>
        <p:spPr>
          <a:xfrm>
            <a:off x="592256" y="192950"/>
            <a:ext cx="16741860" cy="1125125"/>
          </a:xfrm>
          <a:prstGeom prst="rect">
            <a:avLst/>
          </a:prstGeom>
        </p:spPr>
        <p:txBody>
          <a:bodyPr vert="horz" lIns="163275" tIns="81638" rIns="163275" bIns="81638" rtlCol="0" anchor="ctr">
            <a:noAutofit/>
          </a:bodyPr>
          <a:lstStyle/>
          <a:p>
            <a:r>
              <a:rPr lang="en-US" altLang="ja-JP" dirty="0" smtClean="0"/>
              <a:t>SLIDE TITLE HERE</a:t>
            </a:r>
            <a:endParaRPr lang="en-US" dirty="0"/>
          </a:p>
        </p:txBody>
      </p:sp>
      <p:sp>
        <p:nvSpPr>
          <p:cNvPr id="3" name="テキスト プレースホルダー 2"/>
          <p:cNvSpPr>
            <a:spLocks noGrp="1"/>
          </p:cNvSpPr>
          <p:nvPr>
            <p:ph type="body" idx="1"/>
          </p:nvPr>
        </p:nvSpPr>
        <p:spPr>
          <a:xfrm>
            <a:off x="914321" y="1831132"/>
            <a:ext cx="16457772" cy="7358114"/>
          </a:xfrm>
          <a:prstGeom prst="rect">
            <a:avLst/>
          </a:prstGeom>
        </p:spPr>
        <p:txBody>
          <a:bodyPr vert="horz" lIns="163275" tIns="81638" rIns="163275" bIns="81638" rtlCol="0">
            <a:normAutofit/>
          </a:bodyPr>
          <a:lstStyle/>
          <a:p>
            <a:pPr lvl="0"/>
            <a:r>
              <a:rPr lang="en-US" altLang="ja-JP" dirty="0" smtClean="0"/>
              <a:t>Master Text</a:t>
            </a:r>
            <a:endParaRPr lang="ja-JP" altLang="en-US" dirty="0" smtClean="0"/>
          </a:p>
        </p:txBody>
      </p:sp>
      <p:sp>
        <p:nvSpPr>
          <p:cNvPr id="5" name="フッター プレースホルダー 4"/>
          <p:cNvSpPr>
            <a:spLocks noGrp="1"/>
          </p:cNvSpPr>
          <p:nvPr>
            <p:ph type="ftr" sz="quarter" idx="3"/>
          </p:nvPr>
        </p:nvSpPr>
        <p:spPr>
          <a:xfrm>
            <a:off x="9413236" y="9591367"/>
            <a:ext cx="7776864" cy="547688"/>
          </a:xfrm>
          <a:prstGeom prst="rect">
            <a:avLst/>
          </a:prstGeom>
        </p:spPr>
        <p:txBody>
          <a:bodyPr vert="horz" lIns="163275" tIns="81638" rIns="163275" bIns="81638" rtlCol="0" anchor="ctr"/>
          <a:lstStyle>
            <a:lvl1pPr algn="r">
              <a:defRPr sz="2100">
                <a:solidFill>
                  <a:schemeClr val="bg1">
                    <a:lumMod val="50000"/>
                    <a:alpha val="70000"/>
                  </a:schemeClr>
                </a:solidFill>
              </a:defRPr>
            </a:lvl1pPr>
          </a:lstStyle>
          <a:p>
            <a:r>
              <a:rPr lang="en-US" smtClean="0">
                <a:solidFill>
                  <a:prstClr val="white">
                    <a:lumMod val="50000"/>
                    <a:alpha val="70000"/>
                  </a:prstClr>
                </a:solidFill>
              </a:rPr>
              <a:t>The Power of PowerPoint | thepopp.com</a:t>
            </a:r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6" name="スライド番号プレースホルダー 5"/>
          <p:cNvSpPr>
            <a:spLocks noGrp="1"/>
          </p:cNvSpPr>
          <p:nvPr>
            <p:ph type="sldNum" sz="quarter" idx="4"/>
          </p:nvPr>
        </p:nvSpPr>
        <p:spPr>
          <a:xfrm>
            <a:off x="17371930" y="9591367"/>
            <a:ext cx="907291" cy="547688"/>
          </a:xfrm>
          <a:prstGeom prst="rect">
            <a:avLst/>
          </a:prstGeom>
        </p:spPr>
        <p:txBody>
          <a:bodyPr vert="horz" lIns="163275" tIns="81638" rIns="163275" bIns="81638" rtlCol="0" anchor="ctr"/>
          <a:lstStyle>
            <a:lvl1pPr algn="l">
              <a:defRPr sz="3200">
                <a:solidFill>
                  <a:schemeClr val="bg2">
                    <a:lumMod val="75000"/>
                  </a:schemeClr>
                </a:solidFill>
                <a:latin typeface="+mj-lt"/>
              </a:defRPr>
            </a:lvl1pPr>
          </a:lstStyle>
          <a:p>
            <a:fld id="{387164BF-D67A-46C0-81D2-5BAF67C00C80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  <p:cxnSp>
        <p:nvCxnSpPr>
          <p:cNvPr id="7" name="直線コネクタ 6"/>
          <p:cNvCxnSpPr/>
          <p:nvPr userDrawn="1"/>
        </p:nvCxnSpPr>
        <p:spPr>
          <a:xfrm>
            <a:off x="603507" y="1273070"/>
            <a:ext cx="17079398" cy="0"/>
          </a:xfrm>
          <a:prstGeom prst="line">
            <a:avLst/>
          </a:prstGeom>
          <a:ln w="12700">
            <a:solidFill>
              <a:schemeClr val="accent1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直線コネクタ 12"/>
          <p:cNvCxnSpPr/>
          <p:nvPr userDrawn="1"/>
        </p:nvCxnSpPr>
        <p:spPr>
          <a:xfrm flipV="1">
            <a:off x="17289111" y="9508985"/>
            <a:ext cx="0" cy="778015"/>
          </a:xfrm>
          <a:prstGeom prst="line">
            <a:avLst/>
          </a:prstGeom>
          <a:ln w="12700">
            <a:solidFill>
              <a:schemeClr val="accent1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88468697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179" r:id="rId1"/>
    <p:sldLayoutId id="2147484180" r:id="rId2"/>
    <p:sldLayoutId id="2147484181" r:id="rId3"/>
    <p:sldLayoutId id="2147484182" r:id="rId4"/>
    <p:sldLayoutId id="2147484183" r:id="rId5"/>
    <p:sldLayoutId id="2147484184" r:id="rId6"/>
    <p:sldLayoutId id="2147484185" r:id="rId7"/>
    <p:sldLayoutId id="2147484186" r:id="rId8"/>
    <p:sldLayoutId id="2147484187" r:id="rId9"/>
    <p:sldLayoutId id="2147484188" r:id="rId10"/>
    <p:sldLayoutId id="2147484189" r:id="rId11"/>
    <p:sldLayoutId id="2147484190" r:id="rId12"/>
    <p:sldLayoutId id="2147484191" r:id="rId13"/>
    <p:sldLayoutId id="2147484192" r:id="rId14"/>
    <p:sldLayoutId id="2147484193" r:id="rId15"/>
    <p:sldLayoutId id="2147484194" r:id="rId16"/>
    <p:sldLayoutId id="2147484195" r:id="rId17"/>
    <p:sldLayoutId id="2147484196" r:id="rId18"/>
    <p:sldLayoutId id="2147484197" r:id="rId19"/>
    <p:sldLayoutId id="2147484198" r:id="rId20"/>
    <p:sldLayoutId id="2147484199" r:id="rId21"/>
    <p:sldLayoutId id="2147484200" r:id="rId22"/>
    <p:sldLayoutId id="2147484201" r:id="rId23"/>
    <p:sldLayoutId id="2147484202" r:id="rId24"/>
    <p:sldLayoutId id="2147484203" r:id="rId25"/>
    <p:sldLayoutId id="2147484204" r:id="rId26"/>
    <p:sldLayoutId id="2147484205" r:id="rId27"/>
    <p:sldLayoutId id="2147484206" r:id="rId28"/>
    <p:sldLayoutId id="2147484207" r:id="rId29"/>
    <p:sldLayoutId id="2147484208" r:id="rId30"/>
    <p:sldLayoutId id="2147484209" r:id="rId31"/>
    <p:sldLayoutId id="2147484210" r:id="rId32"/>
    <p:sldLayoutId id="2147484211" r:id="rId33"/>
    <p:sldLayoutId id="2147484212" r:id="rId34"/>
    <p:sldLayoutId id="2147484213" r:id="rId35"/>
    <p:sldLayoutId id="2147484214" r:id="rId36"/>
    <p:sldLayoutId id="2147484215" r:id="rId37"/>
    <p:sldLayoutId id="2147484216" r:id="rId38"/>
    <p:sldLayoutId id="2147484217" r:id="rId39"/>
    <p:sldLayoutId id="2147484218" r:id="rId40"/>
    <p:sldLayoutId id="2147484219" r:id="rId41"/>
    <p:sldLayoutId id="2147484220" r:id="rId42"/>
    <p:sldLayoutId id="2147484221" r:id="rId43"/>
    <p:sldLayoutId id="2147484222" r:id="rId44"/>
    <p:sldLayoutId id="2147484223" r:id="rId45"/>
    <p:sldLayoutId id="2147484224" r:id="rId46"/>
    <p:sldLayoutId id="2147484225" r:id="rId47"/>
    <p:sldLayoutId id="2147484226" r:id="rId48"/>
    <p:sldLayoutId id="2147484227" r:id="rId49"/>
    <p:sldLayoutId id="2147484228" r:id="rId50"/>
    <p:sldLayoutId id="2147484229" r:id="rId51"/>
  </p:sldLayoutIdLs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1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500"/>
                            </p:stCondLst>
                            <p:childTnLst>
                              <p:par>
                                <p:cTn id="14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" presetClass="entr" presetSubtype="8" decel="100000" fill="hold" grpId="0" nodeType="with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 animBg="1"/>
      <p:bldP spid="10" grpId="0" animBg="1"/>
      <p:bldP spid="2" grpId="0"/>
    </p:bldLst>
  </p:timing>
  <p:hf hdr="0" dt="0"/>
  <p:txStyles>
    <p:titleStyle>
      <a:lvl1pPr algn="l" defTabSz="1632753" rtl="0" eaLnBrk="1" latinLnBrk="0" hangingPunct="1">
        <a:spcBef>
          <a:spcPct val="0"/>
        </a:spcBef>
        <a:buNone/>
        <a:defRPr sz="5400" kern="1200" spc="1500" baseline="0">
          <a:solidFill>
            <a:schemeClr val="accent1"/>
          </a:solidFill>
          <a:latin typeface="+mj-lt"/>
          <a:ea typeface="+mj-ea"/>
          <a:cs typeface="+mj-cs"/>
        </a:defRPr>
      </a:lvl1pPr>
    </p:titleStyle>
    <p:bodyStyle>
      <a:lvl1pPr marL="0" indent="0" algn="l" defTabSz="1632753" rtl="0" eaLnBrk="1" latinLnBrk="0" hangingPunct="1">
        <a:spcBef>
          <a:spcPct val="20000"/>
        </a:spcBef>
        <a:buFont typeface="Arial" panose="020B0604020202020204" pitchFamily="34" charset="0"/>
        <a:buNone/>
        <a:defRPr sz="200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1326612" indent="-510235" algn="l" defTabSz="1632753" rtl="0" eaLnBrk="1" latinLnBrk="0" hangingPunct="1">
        <a:spcBef>
          <a:spcPct val="20000"/>
        </a:spcBef>
        <a:buFont typeface="Arial" panose="020B0604020202020204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2040941" indent="-408188" algn="l" defTabSz="1632753" rtl="0" eaLnBrk="1" latinLnBrk="0" hangingPunct="1">
        <a:spcBef>
          <a:spcPct val="20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3pPr>
      <a:lvl4pPr marL="2857317" indent="-408188" algn="l" defTabSz="1632753" rtl="0" eaLnBrk="1" latinLnBrk="0" hangingPunct="1">
        <a:spcBef>
          <a:spcPct val="20000"/>
        </a:spcBef>
        <a:buFont typeface="Arial" panose="020B0604020202020204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4pPr>
      <a:lvl5pPr marL="3673693" indent="-408188" algn="l" defTabSz="1632753" rtl="0" eaLnBrk="1" latinLnBrk="0" hangingPunct="1">
        <a:spcBef>
          <a:spcPct val="20000"/>
        </a:spcBef>
        <a:buFont typeface="Arial" panose="020B0604020202020204" pitchFamily="34" charset="0"/>
        <a:buChar char="»"/>
        <a:defRPr sz="2800" kern="1200">
          <a:solidFill>
            <a:schemeClr val="tx1"/>
          </a:solidFill>
          <a:latin typeface="+mn-lt"/>
          <a:ea typeface="+mn-ea"/>
          <a:cs typeface="+mn-cs"/>
        </a:defRPr>
      </a:lvl5pPr>
      <a:lvl6pPr marL="4490070" indent="-408188" algn="l" defTabSz="1632753" rtl="0" eaLnBrk="1" latinLnBrk="0" hangingPunct="1">
        <a:spcBef>
          <a:spcPct val="20000"/>
        </a:spcBef>
        <a:buFont typeface="Arial" panose="020B0604020202020204" pitchFamily="34" charset="0"/>
        <a:buChar char="•"/>
        <a:defRPr sz="3600" kern="1200">
          <a:solidFill>
            <a:schemeClr val="tx1"/>
          </a:solidFill>
          <a:latin typeface="+mn-lt"/>
          <a:ea typeface="+mn-ea"/>
          <a:cs typeface="+mn-cs"/>
        </a:defRPr>
      </a:lvl6pPr>
      <a:lvl7pPr marL="5306446" indent="-408188" algn="l" defTabSz="1632753" rtl="0" eaLnBrk="1" latinLnBrk="0" hangingPunct="1">
        <a:spcBef>
          <a:spcPct val="20000"/>
        </a:spcBef>
        <a:buFont typeface="Arial" panose="020B0604020202020204" pitchFamily="34" charset="0"/>
        <a:buChar char="•"/>
        <a:defRPr sz="3600" kern="1200">
          <a:solidFill>
            <a:schemeClr val="tx1"/>
          </a:solidFill>
          <a:latin typeface="+mn-lt"/>
          <a:ea typeface="+mn-ea"/>
          <a:cs typeface="+mn-cs"/>
        </a:defRPr>
      </a:lvl7pPr>
      <a:lvl8pPr marL="6122822" indent="-408188" algn="l" defTabSz="1632753" rtl="0" eaLnBrk="1" latinLnBrk="0" hangingPunct="1">
        <a:spcBef>
          <a:spcPct val="20000"/>
        </a:spcBef>
        <a:buFont typeface="Arial" panose="020B0604020202020204" pitchFamily="34" charset="0"/>
        <a:buChar char="•"/>
        <a:defRPr sz="3600" kern="1200">
          <a:solidFill>
            <a:schemeClr val="tx1"/>
          </a:solidFill>
          <a:latin typeface="+mn-lt"/>
          <a:ea typeface="+mn-ea"/>
          <a:cs typeface="+mn-cs"/>
        </a:defRPr>
      </a:lvl8pPr>
      <a:lvl9pPr marL="6939199" indent="-408188" algn="l" defTabSz="1632753" rtl="0" eaLnBrk="1" latinLnBrk="0" hangingPunct="1">
        <a:spcBef>
          <a:spcPct val="20000"/>
        </a:spcBef>
        <a:buFont typeface="Arial" panose="020B0604020202020204" pitchFamily="34" charset="0"/>
        <a:buChar char="•"/>
        <a:defRPr sz="36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1632753" rtl="0" eaLnBrk="1" latinLnBrk="0" hangingPunct="1"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816376" algn="l" defTabSz="1632753" rtl="0" eaLnBrk="1" latinLnBrk="0" hangingPunct="1">
        <a:defRPr sz="3200" kern="1200">
          <a:solidFill>
            <a:schemeClr val="tx1"/>
          </a:solidFill>
          <a:latin typeface="+mn-lt"/>
          <a:ea typeface="+mn-ea"/>
          <a:cs typeface="+mn-cs"/>
        </a:defRPr>
      </a:lvl2pPr>
      <a:lvl3pPr marL="1632753" algn="l" defTabSz="1632753" rtl="0" eaLnBrk="1" latinLnBrk="0" hangingPunct="1">
        <a:defRPr sz="3200" kern="1200">
          <a:solidFill>
            <a:schemeClr val="tx1"/>
          </a:solidFill>
          <a:latin typeface="+mn-lt"/>
          <a:ea typeface="+mn-ea"/>
          <a:cs typeface="+mn-cs"/>
        </a:defRPr>
      </a:lvl3pPr>
      <a:lvl4pPr marL="2449129" algn="l" defTabSz="1632753" rtl="0" eaLnBrk="1" latinLnBrk="0" hangingPunct="1">
        <a:defRPr sz="3200" kern="1200">
          <a:solidFill>
            <a:schemeClr val="tx1"/>
          </a:solidFill>
          <a:latin typeface="+mn-lt"/>
          <a:ea typeface="+mn-ea"/>
          <a:cs typeface="+mn-cs"/>
        </a:defRPr>
      </a:lvl4pPr>
      <a:lvl5pPr marL="3265505" algn="l" defTabSz="1632753" rtl="0" eaLnBrk="1" latinLnBrk="0" hangingPunct="1">
        <a:defRPr sz="3200" kern="1200">
          <a:solidFill>
            <a:schemeClr val="tx1"/>
          </a:solidFill>
          <a:latin typeface="+mn-lt"/>
          <a:ea typeface="+mn-ea"/>
          <a:cs typeface="+mn-cs"/>
        </a:defRPr>
      </a:lvl5pPr>
      <a:lvl6pPr marL="4081882" algn="l" defTabSz="1632753" rtl="0" eaLnBrk="1" latinLnBrk="0" hangingPunct="1">
        <a:defRPr sz="3200" kern="1200">
          <a:solidFill>
            <a:schemeClr val="tx1"/>
          </a:solidFill>
          <a:latin typeface="+mn-lt"/>
          <a:ea typeface="+mn-ea"/>
          <a:cs typeface="+mn-cs"/>
        </a:defRPr>
      </a:lvl6pPr>
      <a:lvl7pPr marL="4898258" algn="l" defTabSz="1632753" rtl="0" eaLnBrk="1" latinLnBrk="0" hangingPunct="1">
        <a:defRPr sz="3200" kern="1200">
          <a:solidFill>
            <a:schemeClr val="tx1"/>
          </a:solidFill>
          <a:latin typeface="+mn-lt"/>
          <a:ea typeface="+mn-ea"/>
          <a:cs typeface="+mn-cs"/>
        </a:defRPr>
      </a:lvl7pPr>
      <a:lvl8pPr marL="5714634" algn="l" defTabSz="1632753" rtl="0" eaLnBrk="1" latinLnBrk="0" hangingPunct="1">
        <a:defRPr sz="3200" kern="1200">
          <a:solidFill>
            <a:schemeClr val="tx1"/>
          </a:solidFill>
          <a:latin typeface="+mn-lt"/>
          <a:ea typeface="+mn-ea"/>
          <a:cs typeface="+mn-cs"/>
        </a:defRPr>
      </a:lvl8pPr>
      <a:lvl9pPr marL="6531011" algn="l" defTabSz="1632753" rtl="0" eaLnBrk="1" latinLnBrk="0" hangingPunct="1">
        <a:defRPr sz="32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テキスト プレースホルダー 2"/>
          <p:cNvSpPr>
            <a:spLocks noGrp="1"/>
          </p:cNvSpPr>
          <p:nvPr>
            <p:ph type="body" idx="1"/>
          </p:nvPr>
        </p:nvSpPr>
        <p:spPr>
          <a:xfrm>
            <a:off x="914321" y="1831132"/>
            <a:ext cx="16457772" cy="7358114"/>
          </a:xfrm>
          <a:prstGeom prst="rect">
            <a:avLst/>
          </a:prstGeom>
        </p:spPr>
        <p:txBody>
          <a:bodyPr vert="horz" lIns="163275" tIns="81638" rIns="163275" bIns="81638" rtlCol="0">
            <a:normAutofit/>
          </a:bodyPr>
          <a:lstStyle/>
          <a:p>
            <a:pPr lvl="0"/>
            <a:r>
              <a:rPr lang="en-US" altLang="ja-JP" dirty="0" smtClean="0"/>
              <a:t>Master Text</a:t>
            </a:r>
            <a:endParaRPr lang="ja-JP" altLang="en-US" dirty="0" smtClean="0"/>
          </a:p>
        </p:txBody>
      </p:sp>
      <p:sp>
        <p:nvSpPr>
          <p:cNvPr id="5" name="フッター プレースホルダー 4"/>
          <p:cNvSpPr>
            <a:spLocks noGrp="1"/>
          </p:cNvSpPr>
          <p:nvPr>
            <p:ph type="ftr" sz="quarter" idx="3"/>
          </p:nvPr>
        </p:nvSpPr>
        <p:spPr>
          <a:xfrm>
            <a:off x="9413236" y="9591367"/>
            <a:ext cx="7776864" cy="547688"/>
          </a:xfrm>
          <a:prstGeom prst="rect">
            <a:avLst/>
          </a:prstGeom>
        </p:spPr>
        <p:txBody>
          <a:bodyPr vert="horz" lIns="163275" tIns="81638" rIns="163275" bIns="81638" rtlCol="0" anchor="ctr"/>
          <a:lstStyle>
            <a:lvl1pPr algn="r">
              <a:defRPr sz="2100">
                <a:solidFill>
                  <a:schemeClr val="bg1">
                    <a:lumMod val="50000"/>
                    <a:alpha val="70000"/>
                  </a:schemeClr>
                </a:solidFill>
              </a:defRPr>
            </a:lvl1pPr>
          </a:lstStyle>
          <a:p>
            <a:r>
              <a:rPr lang="en-US" smtClean="0">
                <a:solidFill>
                  <a:prstClr val="white">
                    <a:lumMod val="50000"/>
                    <a:alpha val="70000"/>
                  </a:prstClr>
                </a:solidFill>
              </a:rPr>
              <a:t>The Power of PowerPoint | thepopp.com</a:t>
            </a:r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6" name="スライド番号プレースホルダー 5"/>
          <p:cNvSpPr>
            <a:spLocks noGrp="1"/>
          </p:cNvSpPr>
          <p:nvPr>
            <p:ph type="sldNum" sz="quarter" idx="4"/>
          </p:nvPr>
        </p:nvSpPr>
        <p:spPr>
          <a:xfrm>
            <a:off x="17371930" y="9591367"/>
            <a:ext cx="907291" cy="547688"/>
          </a:xfrm>
          <a:prstGeom prst="rect">
            <a:avLst/>
          </a:prstGeom>
        </p:spPr>
        <p:txBody>
          <a:bodyPr vert="horz" lIns="163275" tIns="81638" rIns="163275" bIns="81638" rtlCol="0" anchor="ctr"/>
          <a:lstStyle>
            <a:lvl1pPr algn="l">
              <a:defRPr sz="3200">
                <a:solidFill>
                  <a:schemeClr val="bg2">
                    <a:lumMod val="75000"/>
                  </a:schemeClr>
                </a:solidFill>
                <a:latin typeface="+mj-lt"/>
              </a:defRPr>
            </a:lvl1pPr>
          </a:lstStyle>
          <a:p>
            <a:fld id="{387164BF-D67A-46C0-81D2-5BAF67C00C80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  <p:cxnSp>
        <p:nvCxnSpPr>
          <p:cNvPr id="13" name="直線コネクタ 12"/>
          <p:cNvCxnSpPr/>
          <p:nvPr userDrawn="1"/>
        </p:nvCxnSpPr>
        <p:spPr>
          <a:xfrm flipV="1">
            <a:off x="17289111" y="9508985"/>
            <a:ext cx="0" cy="778015"/>
          </a:xfrm>
          <a:prstGeom prst="line">
            <a:avLst/>
          </a:prstGeom>
          <a:ln w="12700">
            <a:solidFill>
              <a:schemeClr val="accent1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直角三角形 7"/>
          <p:cNvSpPr/>
          <p:nvPr userDrawn="1"/>
        </p:nvSpPr>
        <p:spPr>
          <a:xfrm rot="10800000">
            <a:off x="16421955" y="-1370"/>
            <a:ext cx="1864458" cy="2350389"/>
          </a:xfrm>
          <a:prstGeom prst="rtTriangle">
            <a:avLst/>
          </a:prstGeom>
          <a:gradFill>
            <a:gsLst>
              <a:gs pos="0">
                <a:schemeClr val="accent1">
                  <a:tint val="66000"/>
                  <a:satMod val="160000"/>
                </a:schemeClr>
              </a:gs>
              <a:gs pos="50000">
                <a:schemeClr val="accent1">
                  <a:tint val="44500"/>
                  <a:satMod val="160000"/>
                  <a:alpha val="44000"/>
                  <a:lumMod val="93000"/>
                </a:schemeClr>
              </a:gs>
              <a:gs pos="100000">
                <a:schemeClr val="accent1">
                  <a:tint val="23500"/>
                  <a:satMod val="160000"/>
                  <a:alpha val="0"/>
                </a:schemeClr>
              </a:gs>
            </a:gsLst>
            <a:lin ang="7200000" scaled="0"/>
          </a:gra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0" name="直角三角形 9"/>
          <p:cNvSpPr/>
          <p:nvPr userDrawn="1"/>
        </p:nvSpPr>
        <p:spPr>
          <a:xfrm rot="10800000">
            <a:off x="14212397" y="-1371"/>
            <a:ext cx="4095455" cy="1949515"/>
          </a:xfrm>
          <a:prstGeom prst="rtTriangle">
            <a:avLst/>
          </a:prstGeom>
          <a:gradFill flip="none" rotWithShape="1">
            <a:gsLst>
              <a:gs pos="0">
                <a:schemeClr val="accent1">
                  <a:tint val="66000"/>
                  <a:satMod val="160000"/>
                </a:schemeClr>
              </a:gs>
              <a:gs pos="50000">
                <a:schemeClr val="accent1">
                  <a:tint val="44500"/>
                  <a:satMod val="160000"/>
                  <a:alpha val="44000"/>
                  <a:lumMod val="93000"/>
                </a:schemeClr>
              </a:gs>
              <a:gs pos="100000">
                <a:schemeClr val="accent1">
                  <a:tint val="23500"/>
                  <a:satMod val="160000"/>
                  <a:alpha val="0"/>
                </a:schemeClr>
              </a:gs>
            </a:gsLst>
            <a:lin ang="7200000" scaled="0"/>
            <a:tileRect/>
          </a:gra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0358120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231" r:id="rId1"/>
    <p:sldLayoutId id="2147484232" r:id="rId2"/>
    <p:sldLayoutId id="2147484233" r:id="rId3"/>
    <p:sldLayoutId id="2147484234" r:id="rId4"/>
    <p:sldLayoutId id="2147484235" r:id="rId5"/>
    <p:sldLayoutId id="2147484236" r:id="rId6"/>
    <p:sldLayoutId id="2147484237" r:id="rId7"/>
    <p:sldLayoutId id="2147484238" r:id="rId8"/>
    <p:sldLayoutId id="2147484239" r:id="rId9"/>
    <p:sldLayoutId id="2147484240" r:id="rId10"/>
    <p:sldLayoutId id="2147484241" r:id="rId11"/>
    <p:sldLayoutId id="2147484242" r:id="rId12"/>
    <p:sldLayoutId id="2147484243" r:id="rId13"/>
    <p:sldLayoutId id="2147484244" r:id="rId14"/>
    <p:sldLayoutId id="2147484245" r:id="rId15"/>
    <p:sldLayoutId id="2147484246" r:id="rId16"/>
    <p:sldLayoutId id="2147484247" r:id="rId17"/>
    <p:sldLayoutId id="2147484248" r:id="rId18"/>
    <p:sldLayoutId id="2147484249" r:id="rId19"/>
    <p:sldLayoutId id="2147484250" r:id="rId20"/>
    <p:sldLayoutId id="2147484251" r:id="rId21"/>
    <p:sldLayoutId id="2147484252" r:id="rId22"/>
    <p:sldLayoutId id="2147484253" r:id="rId23"/>
    <p:sldLayoutId id="2147484254" r:id="rId24"/>
    <p:sldLayoutId id="2147484255" r:id="rId25"/>
    <p:sldLayoutId id="2147484256" r:id="rId26"/>
    <p:sldLayoutId id="2147484257" r:id="rId27"/>
    <p:sldLayoutId id="2147484258" r:id="rId28"/>
    <p:sldLayoutId id="2147484259" r:id="rId29"/>
    <p:sldLayoutId id="2147484260" r:id="rId30"/>
    <p:sldLayoutId id="2147484261" r:id="rId31"/>
    <p:sldLayoutId id="2147484262" r:id="rId32"/>
    <p:sldLayoutId id="2147484263" r:id="rId33"/>
    <p:sldLayoutId id="2147484264" r:id="rId34"/>
    <p:sldLayoutId id="2147484265" r:id="rId35"/>
    <p:sldLayoutId id="2147484266" r:id="rId36"/>
    <p:sldLayoutId id="2147484267" r:id="rId37"/>
    <p:sldLayoutId id="2147484268" r:id="rId38"/>
    <p:sldLayoutId id="2147484269" r:id="rId39"/>
    <p:sldLayoutId id="2147484270" r:id="rId40"/>
    <p:sldLayoutId id="2147484271" r:id="rId41"/>
    <p:sldLayoutId id="2147484272" r:id="rId42"/>
    <p:sldLayoutId id="2147484273" r:id="rId43"/>
    <p:sldLayoutId id="2147484274" r:id="rId44"/>
    <p:sldLayoutId id="2147484275" r:id="rId45"/>
    <p:sldLayoutId id="2147484276" r:id="rId46"/>
    <p:sldLayoutId id="2147484277" r:id="rId47"/>
    <p:sldLayoutId id="2147484278" r:id="rId48"/>
    <p:sldLayoutId id="2147484279" r:id="rId49"/>
  </p:sldLayoutIdLs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1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  <p:bldP spid="10" grpId="0" animBg="1"/>
    </p:bldLst>
  </p:timing>
  <p:hf hdr="0" dt="0"/>
  <p:txStyles>
    <p:titleStyle>
      <a:lvl1pPr algn="l" defTabSz="1632753" rtl="0" eaLnBrk="1" latinLnBrk="0" hangingPunct="1">
        <a:spcBef>
          <a:spcPct val="0"/>
        </a:spcBef>
        <a:buNone/>
        <a:defRPr sz="6000" kern="1200" spc="300" baseline="0">
          <a:solidFill>
            <a:schemeClr val="accent1"/>
          </a:solidFill>
          <a:latin typeface="+mj-lt"/>
          <a:ea typeface="+mj-ea"/>
          <a:cs typeface="+mj-cs"/>
        </a:defRPr>
      </a:lvl1pPr>
    </p:titleStyle>
    <p:bodyStyle>
      <a:lvl1pPr marL="0" indent="0" algn="l" defTabSz="1632753" rtl="0" eaLnBrk="1" latinLnBrk="0" hangingPunct="1">
        <a:spcBef>
          <a:spcPct val="20000"/>
        </a:spcBef>
        <a:buFont typeface="Arial" panose="020B0604020202020204" pitchFamily="34" charset="0"/>
        <a:buNone/>
        <a:defRPr sz="200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1326612" indent="-510235" algn="l" defTabSz="1632753" rtl="0" eaLnBrk="1" latinLnBrk="0" hangingPunct="1">
        <a:spcBef>
          <a:spcPct val="20000"/>
        </a:spcBef>
        <a:buFont typeface="Arial" panose="020B0604020202020204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2040941" indent="-408188" algn="l" defTabSz="1632753" rtl="0" eaLnBrk="1" latinLnBrk="0" hangingPunct="1">
        <a:spcBef>
          <a:spcPct val="20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3pPr>
      <a:lvl4pPr marL="2857317" indent="-408188" algn="l" defTabSz="1632753" rtl="0" eaLnBrk="1" latinLnBrk="0" hangingPunct="1">
        <a:spcBef>
          <a:spcPct val="20000"/>
        </a:spcBef>
        <a:buFont typeface="Arial" panose="020B0604020202020204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4pPr>
      <a:lvl5pPr marL="3673693" indent="-408188" algn="l" defTabSz="1632753" rtl="0" eaLnBrk="1" latinLnBrk="0" hangingPunct="1">
        <a:spcBef>
          <a:spcPct val="20000"/>
        </a:spcBef>
        <a:buFont typeface="Arial" panose="020B0604020202020204" pitchFamily="34" charset="0"/>
        <a:buChar char="»"/>
        <a:defRPr sz="2800" kern="1200">
          <a:solidFill>
            <a:schemeClr val="tx1"/>
          </a:solidFill>
          <a:latin typeface="+mn-lt"/>
          <a:ea typeface="+mn-ea"/>
          <a:cs typeface="+mn-cs"/>
        </a:defRPr>
      </a:lvl5pPr>
      <a:lvl6pPr marL="4490070" indent="-408188" algn="l" defTabSz="1632753" rtl="0" eaLnBrk="1" latinLnBrk="0" hangingPunct="1">
        <a:spcBef>
          <a:spcPct val="20000"/>
        </a:spcBef>
        <a:buFont typeface="Arial" panose="020B0604020202020204" pitchFamily="34" charset="0"/>
        <a:buChar char="•"/>
        <a:defRPr sz="3600" kern="1200">
          <a:solidFill>
            <a:schemeClr val="tx1"/>
          </a:solidFill>
          <a:latin typeface="+mn-lt"/>
          <a:ea typeface="+mn-ea"/>
          <a:cs typeface="+mn-cs"/>
        </a:defRPr>
      </a:lvl6pPr>
      <a:lvl7pPr marL="5306446" indent="-408188" algn="l" defTabSz="1632753" rtl="0" eaLnBrk="1" latinLnBrk="0" hangingPunct="1">
        <a:spcBef>
          <a:spcPct val="20000"/>
        </a:spcBef>
        <a:buFont typeface="Arial" panose="020B0604020202020204" pitchFamily="34" charset="0"/>
        <a:buChar char="•"/>
        <a:defRPr sz="3600" kern="1200">
          <a:solidFill>
            <a:schemeClr val="tx1"/>
          </a:solidFill>
          <a:latin typeface="+mn-lt"/>
          <a:ea typeface="+mn-ea"/>
          <a:cs typeface="+mn-cs"/>
        </a:defRPr>
      </a:lvl7pPr>
      <a:lvl8pPr marL="6122822" indent="-408188" algn="l" defTabSz="1632753" rtl="0" eaLnBrk="1" latinLnBrk="0" hangingPunct="1">
        <a:spcBef>
          <a:spcPct val="20000"/>
        </a:spcBef>
        <a:buFont typeface="Arial" panose="020B0604020202020204" pitchFamily="34" charset="0"/>
        <a:buChar char="•"/>
        <a:defRPr sz="3600" kern="1200">
          <a:solidFill>
            <a:schemeClr val="tx1"/>
          </a:solidFill>
          <a:latin typeface="+mn-lt"/>
          <a:ea typeface="+mn-ea"/>
          <a:cs typeface="+mn-cs"/>
        </a:defRPr>
      </a:lvl8pPr>
      <a:lvl9pPr marL="6939199" indent="-408188" algn="l" defTabSz="1632753" rtl="0" eaLnBrk="1" latinLnBrk="0" hangingPunct="1">
        <a:spcBef>
          <a:spcPct val="20000"/>
        </a:spcBef>
        <a:buFont typeface="Arial" panose="020B0604020202020204" pitchFamily="34" charset="0"/>
        <a:buChar char="•"/>
        <a:defRPr sz="36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1632753" rtl="0" eaLnBrk="1" latinLnBrk="0" hangingPunct="1"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816376" algn="l" defTabSz="1632753" rtl="0" eaLnBrk="1" latinLnBrk="0" hangingPunct="1">
        <a:defRPr sz="3200" kern="1200">
          <a:solidFill>
            <a:schemeClr val="tx1"/>
          </a:solidFill>
          <a:latin typeface="+mn-lt"/>
          <a:ea typeface="+mn-ea"/>
          <a:cs typeface="+mn-cs"/>
        </a:defRPr>
      </a:lvl2pPr>
      <a:lvl3pPr marL="1632753" algn="l" defTabSz="1632753" rtl="0" eaLnBrk="1" latinLnBrk="0" hangingPunct="1">
        <a:defRPr sz="3200" kern="1200">
          <a:solidFill>
            <a:schemeClr val="tx1"/>
          </a:solidFill>
          <a:latin typeface="+mn-lt"/>
          <a:ea typeface="+mn-ea"/>
          <a:cs typeface="+mn-cs"/>
        </a:defRPr>
      </a:lvl3pPr>
      <a:lvl4pPr marL="2449129" algn="l" defTabSz="1632753" rtl="0" eaLnBrk="1" latinLnBrk="0" hangingPunct="1">
        <a:defRPr sz="3200" kern="1200">
          <a:solidFill>
            <a:schemeClr val="tx1"/>
          </a:solidFill>
          <a:latin typeface="+mn-lt"/>
          <a:ea typeface="+mn-ea"/>
          <a:cs typeface="+mn-cs"/>
        </a:defRPr>
      </a:lvl4pPr>
      <a:lvl5pPr marL="3265505" algn="l" defTabSz="1632753" rtl="0" eaLnBrk="1" latinLnBrk="0" hangingPunct="1">
        <a:defRPr sz="3200" kern="1200">
          <a:solidFill>
            <a:schemeClr val="tx1"/>
          </a:solidFill>
          <a:latin typeface="+mn-lt"/>
          <a:ea typeface="+mn-ea"/>
          <a:cs typeface="+mn-cs"/>
        </a:defRPr>
      </a:lvl5pPr>
      <a:lvl6pPr marL="4081882" algn="l" defTabSz="1632753" rtl="0" eaLnBrk="1" latinLnBrk="0" hangingPunct="1">
        <a:defRPr sz="3200" kern="1200">
          <a:solidFill>
            <a:schemeClr val="tx1"/>
          </a:solidFill>
          <a:latin typeface="+mn-lt"/>
          <a:ea typeface="+mn-ea"/>
          <a:cs typeface="+mn-cs"/>
        </a:defRPr>
      </a:lvl6pPr>
      <a:lvl7pPr marL="4898258" algn="l" defTabSz="1632753" rtl="0" eaLnBrk="1" latinLnBrk="0" hangingPunct="1">
        <a:defRPr sz="3200" kern="1200">
          <a:solidFill>
            <a:schemeClr val="tx1"/>
          </a:solidFill>
          <a:latin typeface="+mn-lt"/>
          <a:ea typeface="+mn-ea"/>
          <a:cs typeface="+mn-cs"/>
        </a:defRPr>
      </a:lvl7pPr>
      <a:lvl8pPr marL="5714634" algn="l" defTabSz="1632753" rtl="0" eaLnBrk="1" latinLnBrk="0" hangingPunct="1">
        <a:defRPr sz="3200" kern="1200">
          <a:solidFill>
            <a:schemeClr val="tx1"/>
          </a:solidFill>
          <a:latin typeface="+mn-lt"/>
          <a:ea typeface="+mn-ea"/>
          <a:cs typeface="+mn-cs"/>
        </a:defRPr>
      </a:lvl8pPr>
      <a:lvl9pPr marL="6531011" algn="l" defTabSz="1632753" rtl="0" eaLnBrk="1" latinLnBrk="0" hangingPunct="1">
        <a:defRPr sz="32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テキスト プレースホルダー 2"/>
          <p:cNvSpPr>
            <a:spLocks noGrp="1"/>
          </p:cNvSpPr>
          <p:nvPr>
            <p:ph type="body" idx="1"/>
          </p:nvPr>
        </p:nvSpPr>
        <p:spPr>
          <a:xfrm>
            <a:off x="914321" y="1831132"/>
            <a:ext cx="16457772" cy="7358114"/>
          </a:xfrm>
          <a:prstGeom prst="rect">
            <a:avLst/>
          </a:prstGeom>
        </p:spPr>
        <p:txBody>
          <a:bodyPr vert="horz" lIns="163275" tIns="81638" rIns="163275" bIns="81638" rtlCol="0">
            <a:normAutofit/>
          </a:bodyPr>
          <a:lstStyle/>
          <a:p>
            <a:pPr lvl="0"/>
            <a:r>
              <a:rPr lang="en-US" altLang="ja-JP" dirty="0" smtClean="0"/>
              <a:t>Master Text</a:t>
            </a:r>
            <a:endParaRPr lang="ja-JP" altLang="en-US" dirty="0" smtClean="0"/>
          </a:p>
        </p:txBody>
      </p:sp>
      <p:sp>
        <p:nvSpPr>
          <p:cNvPr id="5" name="フッター プレースホルダー 4"/>
          <p:cNvSpPr>
            <a:spLocks noGrp="1"/>
          </p:cNvSpPr>
          <p:nvPr>
            <p:ph type="ftr" sz="quarter" idx="3"/>
          </p:nvPr>
        </p:nvSpPr>
        <p:spPr>
          <a:xfrm>
            <a:off x="9413236" y="9591367"/>
            <a:ext cx="7776864" cy="547688"/>
          </a:xfrm>
          <a:prstGeom prst="rect">
            <a:avLst/>
          </a:prstGeom>
        </p:spPr>
        <p:txBody>
          <a:bodyPr vert="horz" lIns="163275" tIns="81638" rIns="163275" bIns="81638" rtlCol="0" anchor="ctr"/>
          <a:lstStyle>
            <a:lvl1pPr algn="r">
              <a:defRPr sz="2100">
                <a:solidFill>
                  <a:schemeClr val="bg1">
                    <a:lumMod val="50000"/>
                    <a:alpha val="70000"/>
                  </a:schemeClr>
                </a:solidFill>
              </a:defRPr>
            </a:lvl1pPr>
          </a:lstStyle>
          <a:p>
            <a:r>
              <a:rPr lang="en-US" smtClean="0">
                <a:solidFill>
                  <a:prstClr val="white">
                    <a:lumMod val="50000"/>
                    <a:alpha val="70000"/>
                  </a:prstClr>
                </a:solidFill>
              </a:rPr>
              <a:t>The Power of PowerPoint | thepopp.com</a:t>
            </a:r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6" name="スライド番号プレースホルダー 5"/>
          <p:cNvSpPr>
            <a:spLocks noGrp="1"/>
          </p:cNvSpPr>
          <p:nvPr>
            <p:ph type="sldNum" sz="quarter" idx="4"/>
          </p:nvPr>
        </p:nvSpPr>
        <p:spPr>
          <a:xfrm>
            <a:off x="17371930" y="9591367"/>
            <a:ext cx="907291" cy="547688"/>
          </a:xfrm>
          <a:prstGeom prst="rect">
            <a:avLst/>
          </a:prstGeom>
        </p:spPr>
        <p:txBody>
          <a:bodyPr vert="horz" lIns="163275" tIns="81638" rIns="163275" bIns="81638" rtlCol="0" anchor="ctr"/>
          <a:lstStyle>
            <a:lvl1pPr algn="l">
              <a:defRPr sz="3200">
                <a:solidFill>
                  <a:schemeClr val="bg2">
                    <a:lumMod val="75000"/>
                  </a:schemeClr>
                </a:solidFill>
                <a:latin typeface="+mj-lt"/>
              </a:defRPr>
            </a:lvl1pPr>
          </a:lstStyle>
          <a:p>
            <a:fld id="{387164BF-D67A-46C0-81D2-5BAF67C00C80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  <p:cxnSp>
        <p:nvCxnSpPr>
          <p:cNvPr id="13" name="直線コネクタ 12"/>
          <p:cNvCxnSpPr/>
          <p:nvPr userDrawn="1"/>
        </p:nvCxnSpPr>
        <p:spPr>
          <a:xfrm flipV="1">
            <a:off x="17289111" y="9508985"/>
            <a:ext cx="0" cy="778015"/>
          </a:xfrm>
          <a:prstGeom prst="line">
            <a:avLst/>
          </a:prstGeom>
          <a:ln w="12700">
            <a:solidFill>
              <a:schemeClr val="accent1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直角三角形 7"/>
          <p:cNvSpPr/>
          <p:nvPr userDrawn="1"/>
        </p:nvSpPr>
        <p:spPr>
          <a:xfrm rot="10800000">
            <a:off x="16421955" y="-1370"/>
            <a:ext cx="1864458" cy="2350389"/>
          </a:xfrm>
          <a:prstGeom prst="rtTriangle">
            <a:avLst/>
          </a:prstGeom>
          <a:gradFill>
            <a:gsLst>
              <a:gs pos="0">
                <a:schemeClr val="accent1">
                  <a:tint val="66000"/>
                  <a:satMod val="160000"/>
                </a:schemeClr>
              </a:gs>
              <a:gs pos="50000">
                <a:schemeClr val="accent1">
                  <a:tint val="44500"/>
                  <a:satMod val="160000"/>
                  <a:alpha val="44000"/>
                  <a:lumMod val="93000"/>
                </a:schemeClr>
              </a:gs>
              <a:gs pos="100000">
                <a:schemeClr val="accent1">
                  <a:tint val="23500"/>
                  <a:satMod val="160000"/>
                  <a:alpha val="0"/>
                </a:schemeClr>
              </a:gs>
            </a:gsLst>
            <a:lin ang="7200000" scaled="0"/>
          </a:gra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0" name="直角三角形 9"/>
          <p:cNvSpPr/>
          <p:nvPr userDrawn="1"/>
        </p:nvSpPr>
        <p:spPr>
          <a:xfrm rot="10800000">
            <a:off x="14212397" y="-1371"/>
            <a:ext cx="4095455" cy="1949515"/>
          </a:xfrm>
          <a:prstGeom prst="rtTriangle">
            <a:avLst/>
          </a:prstGeom>
          <a:gradFill flip="none" rotWithShape="1">
            <a:gsLst>
              <a:gs pos="0">
                <a:schemeClr val="accent1">
                  <a:tint val="66000"/>
                  <a:satMod val="160000"/>
                </a:schemeClr>
              </a:gs>
              <a:gs pos="50000">
                <a:schemeClr val="accent1">
                  <a:tint val="44500"/>
                  <a:satMod val="160000"/>
                  <a:alpha val="44000"/>
                  <a:lumMod val="93000"/>
                </a:schemeClr>
              </a:gs>
              <a:gs pos="100000">
                <a:schemeClr val="accent1">
                  <a:tint val="23500"/>
                  <a:satMod val="160000"/>
                  <a:alpha val="0"/>
                </a:schemeClr>
              </a:gs>
            </a:gsLst>
            <a:lin ang="7200000" scaled="0"/>
            <a:tileRect/>
          </a:gra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0358120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281" r:id="rId1"/>
    <p:sldLayoutId id="2147484282" r:id="rId2"/>
    <p:sldLayoutId id="2147484283" r:id="rId3"/>
    <p:sldLayoutId id="2147484284" r:id="rId4"/>
    <p:sldLayoutId id="2147484285" r:id="rId5"/>
    <p:sldLayoutId id="2147484286" r:id="rId6"/>
    <p:sldLayoutId id="2147484287" r:id="rId7"/>
    <p:sldLayoutId id="2147484288" r:id="rId8"/>
    <p:sldLayoutId id="2147484289" r:id="rId9"/>
    <p:sldLayoutId id="2147484290" r:id="rId10"/>
    <p:sldLayoutId id="2147484291" r:id="rId11"/>
    <p:sldLayoutId id="2147484292" r:id="rId12"/>
    <p:sldLayoutId id="2147484293" r:id="rId13"/>
    <p:sldLayoutId id="2147484294" r:id="rId14"/>
    <p:sldLayoutId id="2147484295" r:id="rId15"/>
    <p:sldLayoutId id="2147484296" r:id="rId16"/>
    <p:sldLayoutId id="2147484297" r:id="rId17"/>
    <p:sldLayoutId id="2147484298" r:id="rId18"/>
    <p:sldLayoutId id="2147484299" r:id="rId19"/>
    <p:sldLayoutId id="2147484300" r:id="rId20"/>
    <p:sldLayoutId id="2147484301" r:id="rId21"/>
    <p:sldLayoutId id="2147484302" r:id="rId22"/>
    <p:sldLayoutId id="2147484303" r:id="rId23"/>
    <p:sldLayoutId id="2147484304" r:id="rId24"/>
    <p:sldLayoutId id="2147484305" r:id="rId25"/>
    <p:sldLayoutId id="2147484306" r:id="rId26"/>
    <p:sldLayoutId id="2147484307" r:id="rId27"/>
    <p:sldLayoutId id="2147484308" r:id="rId28"/>
    <p:sldLayoutId id="2147484309" r:id="rId29"/>
    <p:sldLayoutId id="2147484310" r:id="rId30"/>
    <p:sldLayoutId id="2147484311" r:id="rId31"/>
    <p:sldLayoutId id="2147484312" r:id="rId32"/>
    <p:sldLayoutId id="2147484313" r:id="rId33"/>
    <p:sldLayoutId id="2147484314" r:id="rId34"/>
    <p:sldLayoutId id="2147484315" r:id="rId35"/>
    <p:sldLayoutId id="2147484316" r:id="rId36"/>
    <p:sldLayoutId id="2147484317" r:id="rId37"/>
    <p:sldLayoutId id="2147484318" r:id="rId38"/>
    <p:sldLayoutId id="2147484319" r:id="rId39"/>
    <p:sldLayoutId id="2147484320" r:id="rId40"/>
    <p:sldLayoutId id="2147484321" r:id="rId41"/>
    <p:sldLayoutId id="2147484322" r:id="rId42"/>
    <p:sldLayoutId id="2147484323" r:id="rId43"/>
    <p:sldLayoutId id="2147484324" r:id="rId44"/>
    <p:sldLayoutId id="2147484325" r:id="rId45"/>
    <p:sldLayoutId id="2147484326" r:id="rId46"/>
    <p:sldLayoutId id="2147484327" r:id="rId47"/>
    <p:sldLayoutId id="2147484328" r:id="rId48"/>
    <p:sldLayoutId id="2147484329" r:id="rId49"/>
  </p:sldLayoutIdLs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1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  <p:bldP spid="10" grpId="0" animBg="1"/>
    </p:bldLst>
  </p:timing>
  <p:hf hdr="0" dt="0"/>
  <p:txStyles>
    <p:titleStyle>
      <a:lvl1pPr algn="l" defTabSz="1632753" rtl="0" eaLnBrk="1" latinLnBrk="0" hangingPunct="1">
        <a:spcBef>
          <a:spcPct val="0"/>
        </a:spcBef>
        <a:buNone/>
        <a:defRPr sz="6000" kern="1200" spc="300" baseline="0">
          <a:solidFill>
            <a:schemeClr val="accent1"/>
          </a:solidFill>
          <a:latin typeface="+mj-lt"/>
          <a:ea typeface="+mj-ea"/>
          <a:cs typeface="+mj-cs"/>
        </a:defRPr>
      </a:lvl1pPr>
    </p:titleStyle>
    <p:bodyStyle>
      <a:lvl1pPr marL="0" indent="0" algn="l" defTabSz="1632753" rtl="0" eaLnBrk="1" latinLnBrk="0" hangingPunct="1">
        <a:spcBef>
          <a:spcPct val="20000"/>
        </a:spcBef>
        <a:buFont typeface="Arial" panose="020B0604020202020204" pitchFamily="34" charset="0"/>
        <a:buNone/>
        <a:defRPr sz="200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1326612" indent="-510235" algn="l" defTabSz="1632753" rtl="0" eaLnBrk="1" latinLnBrk="0" hangingPunct="1">
        <a:spcBef>
          <a:spcPct val="20000"/>
        </a:spcBef>
        <a:buFont typeface="Arial" panose="020B0604020202020204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2040941" indent="-408188" algn="l" defTabSz="1632753" rtl="0" eaLnBrk="1" latinLnBrk="0" hangingPunct="1">
        <a:spcBef>
          <a:spcPct val="20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3pPr>
      <a:lvl4pPr marL="2857317" indent="-408188" algn="l" defTabSz="1632753" rtl="0" eaLnBrk="1" latinLnBrk="0" hangingPunct="1">
        <a:spcBef>
          <a:spcPct val="20000"/>
        </a:spcBef>
        <a:buFont typeface="Arial" panose="020B0604020202020204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4pPr>
      <a:lvl5pPr marL="3673693" indent="-408188" algn="l" defTabSz="1632753" rtl="0" eaLnBrk="1" latinLnBrk="0" hangingPunct="1">
        <a:spcBef>
          <a:spcPct val="20000"/>
        </a:spcBef>
        <a:buFont typeface="Arial" panose="020B0604020202020204" pitchFamily="34" charset="0"/>
        <a:buChar char="»"/>
        <a:defRPr sz="2800" kern="1200">
          <a:solidFill>
            <a:schemeClr val="tx1"/>
          </a:solidFill>
          <a:latin typeface="+mn-lt"/>
          <a:ea typeface="+mn-ea"/>
          <a:cs typeface="+mn-cs"/>
        </a:defRPr>
      </a:lvl5pPr>
      <a:lvl6pPr marL="4490070" indent="-408188" algn="l" defTabSz="1632753" rtl="0" eaLnBrk="1" latinLnBrk="0" hangingPunct="1">
        <a:spcBef>
          <a:spcPct val="20000"/>
        </a:spcBef>
        <a:buFont typeface="Arial" panose="020B0604020202020204" pitchFamily="34" charset="0"/>
        <a:buChar char="•"/>
        <a:defRPr sz="3600" kern="1200">
          <a:solidFill>
            <a:schemeClr val="tx1"/>
          </a:solidFill>
          <a:latin typeface="+mn-lt"/>
          <a:ea typeface="+mn-ea"/>
          <a:cs typeface="+mn-cs"/>
        </a:defRPr>
      </a:lvl6pPr>
      <a:lvl7pPr marL="5306446" indent="-408188" algn="l" defTabSz="1632753" rtl="0" eaLnBrk="1" latinLnBrk="0" hangingPunct="1">
        <a:spcBef>
          <a:spcPct val="20000"/>
        </a:spcBef>
        <a:buFont typeface="Arial" panose="020B0604020202020204" pitchFamily="34" charset="0"/>
        <a:buChar char="•"/>
        <a:defRPr sz="3600" kern="1200">
          <a:solidFill>
            <a:schemeClr val="tx1"/>
          </a:solidFill>
          <a:latin typeface="+mn-lt"/>
          <a:ea typeface="+mn-ea"/>
          <a:cs typeface="+mn-cs"/>
        </a:defRPr>
      </a:lvl7pPr>
      <a:lvl8pPr marL="6122822" indent="-408188" algn="l" defTabSz="1632753" rtl="0" eaLnBrk="1" latinLnBrk="0" hangingPunct="1">
        <a:spcBef>
          <a:spcPct val="20000"/>
        </a:spcBef>
        <a:buFont typeface="Arial" panose="020B0604020202020204" pitchFamily="34" charset="0"/>
        <a:buChar char="•"/>
        <a:defRPr sz="3600" kern="1200">
          <a:solidFill>
            <a:schemeClr val="tx1"/>
          </a:solidFill>
          <a:latin typeface="+mn-lt"/>
          <a:ea typeface="+mn-ea"/>
          <a:cs typeface="+mn-cs"/>
        </a:defRPr>
      </a:lvl8pPr>
      <a:lvl9pPr marL="6939199" indent="-408188" algn="l" defTabSz="1632753" rtl="0" eaLnBrk="1" latinLnBrk="0" hangingPunct="1">
        <a:spcBef>
          <a:spcPct val="20000"/>
        </a:spcBef>
        <a:buFont typeface="Arial" panose="020B0604020202020204" pitchFamily="34" charset="0"/>
        <a:buChar char="•"/>
        <a:defRPr sz="36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1632753" rtl="0" eaLnBrk="1" latinLnBrk="0" hangingPunct="1"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816376" algn="l" defTabSz="1632753" rtl="0" eaLnBrk="1" latinLnBrk="0" hangingPunct="1">
        <a:defRPr sz="3200" kern="1200">
          <a:solidFill>
            <a:schemeClr val="tx1"/>
          </a:solidFill>
          <a:latin typeface="+mn-lt"/>
          <a:ea typeface="+mn-ea"/>
          <a:cs typeface="+mn-cs"/>
        </a:defRPr>
      </a:lvl2pPr>
      <a:lvl3pPr marL="1632753" algn="l" defTabSz="1632753" rtl="0" eaLnBrk="1" latinLnBrk="0" hangingPunct="1">
        <a:defRPr sz="3200" kern="1200">
          <a:solidFill>
            <a:schemeClr val="tx1"/>
          </a:solidFill>
          <a:latin typeface="+mn-lt"/>
          <a:ea typeface="+mn-ea"/>
          <a:cs typeface="+mn-cs"/>
        </a:defRPr>
      </a:lvl3pPr>
      <a:lvl4pPr marL="2449129" algn="l" defTabSz="1632753" rtl="0" eaLnBrk="1" latinLnBrk="0" hangingPunct="1">
        <a:defRPr sz="3200" kern="1200">
          <a:solidFill>
            <a:schemeClr val="tx1"/>
          </a:solidFill>
          <a:latin typeface="+mn-lt"/>
          <a:ea typeface="+mn-ea"/>
          <a:cs typeface="+mn-cs"/>
        </a:defRPr>
      </a:lvl4pPr>
      <a:lvl5pPr marL="3265505" algn="l" defTabSz="1632753" rtl="0" eaLnBrk="1" latinLnBrk="0" hangingPunct="1">
        <a:defRPr sz="3200" kern="1200">
          <a:solidFill>
            <a:schemeClr val="tx1"/>
          </a:solidFill>
          <a:latin typeface="+mn-lt"/>
          <a:ea typeface="+mn-ea"/>
          <a:cs typeface="+mn-cs"/>
        </a:defRPr>
      </a:lvl5pPr>
      <a:lvl6pPr marL="4081882" algn="l" defTabSz="1632753" rtl="0" eaLnBrk="1" latinLnBrk="0" hangingPunct="1">
        <a:defRPr sz="3200" kern="1200">
          <a:solidFill>
            <a:schemeClr val="tx1"/>
          </a:solidFill>
          <a:latin typeface="+mn-lt"/>
          <a:ea typeface="+mn-ea"/>
          <a:cs typeface="+mn-cs"/>
        </a:defRPr>
      </a:lvl6pPr>
      <a:lvl7pPr marL="4898258" algn="l" defTabSz="1632753" rtl="0" eaLnBrk="1" latinLnBrk="0" hangingPunct="1">
        <a:defRPr sz="3200" kern="1200">
          <a:solidFill>
            <a:schemeClr val="tx1"/>
          </a:solidFill>
          <a:latin typeface="+mn-lt"/>
          <a:ea typeface="+mn-ea"/>
          <a:cs typeface="+mn-cs"/>
        </a:defRPr>
      </a:lvl7pPr>
      <a:lvl8pPr marL="5714634" algn="l" defTabSz="1632753" rtl="0" eaLnBrk="1" latinLnBrk="0" hangingPunct="1">
        <a:defRPr sz="3200" kern="1200">
          <a:solidFill>
            <a:schemeClr val="tx1"/>
          </a:solidFill>
          <a:latin typeface="+mn-lt"/>
          <a:ea typeface="+mn-ea"/>
          <a:cs typeface="+mn-cs"/>
        </a:defRPr>
      </a:lvl8pPr>
      <a:lvl9pPr marL="6531011" algn="l" defTabSz="1632753" rtl="0" eaLnBrk="1" latinLnBrk="0" hangingPunct="1">
        <a:defRPr sz="32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直角三角形 8"/>
          <p:cNvSpPr/>
          <p:nvPr userDrawn="1"/>
        </p:nvSpPr>
        <p:spPr>
          <a:xfrm rot="10800000">
            <a:off x="16421955" y="-1370"/>
            <a:ext cx="1864458" cy="2350389"/>
          </a:xfrm>
          <a:prstGeom prst="rtTriangle">
            <a:avLst/>
          </a:prstGeom>
          <a:gradFill>
            <a:gsLst>
              <a:gs pos="0">
                <a:schemeClr val="accent1">
                  <a:tint val="66000"/>
                  <a:satMod val="160000"/>
                </a:schemeClr>
              </a:gs>
              <a:gs pos="50000">
                <a:schemeClr val="accent1">
                  <a:tint val="44500"/>
                  <a:satMod val="160000"/>
                  <a:alpha val="44000"/>
                  <a:lumMod val="93000"/>
                </a:schemeClr>
              </a:gs>
              <a:gs pos="100000">
                <a:schemeClr val="accent1">
                  <a:tint val="23500"/>
                  <a:satMod val="160000"/>
                  <a:alpha val="0"/>
                </a:schemeClr>
              </a:gs>
            </a:gsLst>
            <a:lin ang="7200000" scaled="0"/>
          </a:gra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0" name="直角三角形 9"/>
          <p:cNvSpPr/>
          <p:nvPr userDrawn="1"/>
        </p:nvSpPr>
        <p:spPr>
          <a:xfrm rot="10800000">
            <a:off x="14212397" y="-1371"/>
            <a:ext cx="4095455" cy="1949515"/>
          </a:xfrm>
          <a:prstGeom prst="rtTriangle">
            <a:avLst/>
          </a:prstGeom>
          <a:gradFill flip="none" rotWithShape="1">
            <a:gsLst>
              <a:gs pos="0">
                <a:schemeClr val="accent1">
                  <a:tint val="66000"/>
                  <a:satMod val="160000"/>
                </a:schemeClr>
              </a:gs>
              <a:gs pos="50000">
                <a:schemeClr val="accent1">
                  <a:tint val="44500"/>
                  <a:satMod val="160000"/>
                  <a:alpha val="44000"/>
                  <a:lumMod val="93000"/>
                </a:schemeClr>
              </a:gs>
              <a:gs pos="100000">
                <a:schemeClr val="accent1">
                  <a:tint val="23500"/>
                  <a:satMod val="160000"/>
                  <a:alpha val="0"/>
                </a:schemeClr>
              </a:gs>
            </a:gsLst>
            <a:lin ang="7200000" scaled="0"/>
            <a:tileRect/>
          </a:gra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2" name="タイトル プレースホルダー 1"/>
          <p:cNvSpPr>
            <a:spLocks noGrp="1"/>
          </p:cNvSpPr>
          <p:nvPr>
            <p:ph type="title"/>
          </p:nvPr>
        </p:nvSpPr>
        <p:spPr>
          <a:xfrm>
            <a:off x="592256" y="192950"/>
            <a:ext cx="16741860" cy="1125125"/>
          </a:xfrm>
          <a:prstGeom prst="rect">
            <a:avLst/>
          </a:prstGeom>
        </p:spPr>
        <p:txBody>
          <a:bodyPr vert="horz" lIns="163275" tIns="81638" rIns="163275" bIns="81638" rtlCol="0" anchor="ctr">
            <a:noAutofit/>
          </a:bodyPr>
          <a:lstStyle/>
          <a:p>
            <a:r>
              <a:rPr lang="en-US" altLang="ja-JP" dirty="0" smtClean="0"/>
              <a:t>SLIDE TITLE HERE</a:t>
            </a:r>
            <a:endParaRPr lang="en-US" dirty="0"/>
          </a:p>
        </p:txBody>
      </p:sp>
      <p:sp>
        <p:nvSpPr>
          <p:cNvPr id="3" name="テキスト プレースホルダー 2"/>
          <p:cNvSpPr>
            <a:spLocks noGrp="1"/>
          </p:cNvSpPr>
          <p:nvPr>
            <p:ph type="body" idx="1"/>
          </p:nvPr>
        </p:nvSpPr>
        <p:spPr>
          <a:xfrm>
            <a:off x="914321" y="1831132"/>
            <a:ext cx="16457772" cy="7358114"/>
          </a:xfrm>
          <a:prstGeom prst="rect">
            <a:avLst/>
          </a:prstGeom>
        </p:spPr>
        <p:txBody>
          <a:bodyPr vert="horz" lIns="163275" tIns="81638" rIns="163275" bIns="81638" rtlCol="0">
            <a:normAutofit/>
          </a:bodyPr>
          <a:lstStyle/>
          <a:p>
            <a:pPr lvl="0"/>
            <a:r>
              <a:rPr lang="en-US" altLang="ja-JP" dirty="0" smtClean="0"/>
              <a:t>Master Text</a:t>
            </a:r>
            <a:endParaRPr lang="ja-JP" altLang="en-US" dirty="0" smtClean="0"/>
          </a:p>
        </p:txBody>
      </p:sp>
      <p:sp>
        <p:nvSpPr>
          <p:cNvPr id="5" name="フッター プレースホルダー 4"/>
          <p:cNvSpPr>
            <a:spLocks noGrp="1"/>
          </p:cNvSpPr>
          <p:nvPr>
            <p:ph type="ftr" sz="quarter" idx="3"/>
          </p:nvPr>
        </p:nvSpPr>
        <p:spPr>
          <a:xfrm>
            <a:off x="9413236" y="9591367"/>
            <a:ext cx="7776864" cy="547688"/>
          </a:xfrm>
          <a:prstGeom prst="rect">
            <a:avLst/>
          </a:prstGeom>
        </p:spPr>
        <p:txBody>
          <a:bodyPr vert="horz" lIns="163275" tIns="81638" rIns="163275" bIns="81638" rtlCol="0" anchor="ctr"/>
          <a:lstStyle>
            <a:lvl1pPr algn="r">
              <a:defRPr sz="2100">
                <a:solidFill>
                  <a:schemeClr val="bg1">
                    <a:lumMod val="50000"/>
                    <a:alpha val="70000"/>
                  </a:schemeClr>
                </a:solidFill>
              </a:defRPr>
            </a:lvl1pPr>
          </a:lstStyle>
          <a:p>
            <a:r>
              <a:rPr lang="en-US" smtClean="0">
                <a:solidFill>
                  <a:prstClr val="white">
                    <a:lumMod val="50000"/>
                    <a:alpha val="70000"/>
                  </a:prstClr>
                </a:solidFill>
              </a:rPr>
              <a:t>The Power of PowerPoint | thepopp.com</a:t>
            </a:r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6" name="スライド番号プレースホルダー 5"/>
          <p:cNvSpPr>
            <a:spLocks noGrp="1"/>
          </p:cNvSpPr>
          <p:nvPr>
            <p:ph type="sldNum" sz="quarter" idx="4"/>
          </p:nvPr>
        </p:nvSpPr>
        <p:spPr>
          <a:xfrm>
            <a:off x="17371930" y="9591367"/>
            <a:ext cx="907291" cy="547688"/>
          </a:xfrm>
          <a:prstGeom prst="rect">
            <a:avLst/>
          </a:prstGeom>
        </p:spPr>
        <p:txBody>
          <a:bodyPr vert="horz" lIns="163275" tIns="81638" rIns="163275" bIns="81638" rtlCol="0" anchor="ctr"/>
          <a:lstStyle>
            <a:lvl1pPr algn="l">
              <a:defRPr sz="3200">
                <a:solidFill>
                  <a:schemeClr val="bg2">
                    <a:lumMod val="75000"/>
                  </a:schemeClr>
                </a:solidFill>
                <a:latin typeface="+mj-lt"/>
              </a:defRPr>
            </a:lvl1pPr>
          </a:lstStyle>
          <a:p>
            <a:fld id="{387164BF-D67A-46C0-81D2-5BAF67C00C80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  <p:cxnSp>
        <p:nvCxnSpPr>
          <p:cNvPr id="7" name="直線コネクタ 6"/>
          <p:cNvCxnSpPr/>
          <p:nvPr userDrawn="1"/>
        </p:nvCxnSpPr>
        <p:spPr>
          <a:xfrm>
            <a:off x="603507" y="1273070"/>
            <a:ext cx="17079398" cy="0"/>
          </a:xfrm>
          <a:prstGeom prst="line">
            <a:avLst/>
          </a:prstGeom>
          <a:ln w="12700">
            <a:solidFill>
              <a:schemeClr val="accent1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直線コネクタ 12"/>
          <p:cNvCxnSpPr/>
          <p:nvPr userDrawn="1"/>
        </p:nvCxnSpPr>
        <p:spPr>
          <a:xfrm flipV="1">
            <a:off x="17289111" y="9508985"/>
            <a:ext cx="0" cy="778015"/>
          </a:xfrm>
          <a:prstGeom prst="line">
            <a:avLst/>
          </a:prstGeom>
          <a:ln w="12700">
            <a:solidFill>
              <a:schemeClr val="accent1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88468697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333" r:id="rId1"/>
    <p:sldLayoutId id="2147484334" r:id="rId2"/>
    <p:sldLayoutId id="2147484335" r:id="rId3"/>
    <p:sldLayoutId id="2147484336" r:id="rId4"/>
    <p:sldLayoutId id="2147484337" r:id="rId5"/>
    <p:sldLayoutId id="2147484338" r:id="rId6"/>
    <p:sldLayoutId id="2147484339" r:id="rId7"/>
    <p:sldLayoutId id="2147484340" r:id="rId8"/>
    <p:sldLayoutId id="2147484341" r:id="rId9"/>
    <p:sldLayoutId id="2147484342" r:id="rId10"/>
    <p:sldLayoutId id="2147484343" r:id="rId11"/>
    <p:sldLayoutId id="2147484344" r:id="rId12"/>
    <p:sldLayoutId id="2147484345" r:id="rId13"/>
    <p:sldLayoutId id="2147484346" r:id="rId14"/>
    <p:sldLayoutId id="2147484347" r:id="rId15"/>
    <p:sldLayoutId id="2147484348" r:id="rId16"/>
    <p:sldLayoutId id="2147484349" r:id="rId17"/>
    <p:sldLayoutId id="2147484350" r:id="rId18"/>
    <p:sldLayoutId id="2147484351" r:id="rId19"/>
    <p:sldLayoutId id="2147484352" r:id="rId20"/>
    <p:sldLayoutId id="2147484353" r:id="rId21"/>
    <p:sldLayoutId id="2147484354" r:id="rId22"/>
    <p:sldLayoutId id="2147484355" r:id="rId23"/>
    <p:sldLayoutId id="2147484356" r:id="rId24"/>
    <p:sldLayoutId id="2147484357" r:id="rId25"/>
    <p:sldLayoutId id="2147484358" r:id="rId26"/>
    <p:sldLayoutId id="2147484359" r:id="rId27"/>
    <p:sldLayoutId id="2147484360" r:id="rId28"/>
    <p:sldLayoutId id="2147484361" r:id="rId29"/>
    <p:sldLayoutId id="2147484362" r:id="rId30"/>
    <p:sldLayoutId id="2147484363" r:id="rId31"/>
    <p:sldLayoutId id="2147484364" r:id="rId32"/>
    <p:sldLayoutId id="2147484365" r:id="rId33"/>
    <p:sldLayoutId id="2147484366" r:id="rId34"/>
    <p:sldLayoutId id="2147484367" r:id="rId35"/>
    <p:sldLayoutId id="2147484368" r:id="rId36"/>
    <p:sldLayoutId id="2147484369" r:id="rId37"/>
    <p:sldLayoutId id="2147484370" r:id="rId38"/>
    <p:sldLayoutId id="2147484371" r:id="rId39"/>
    <p:sldLayoutId id="2147484372" r:id="rId40"/>
    <p:sldLayoutId id="2147484373" r:id="rId41"/>
    <p:sldLayoutId id="2147484374" r:id="rId42"/>
    <p:sldLayoutId id="2147484375" r:id="rId43"/>
    <p:sldLayoutId id="2147484376" r:id="rId44"/>
    <p:sldLayoutId id="2147484377" r:id="rId45"/>
    <p:sldLayoutId id="2147484378" r:id="rId46"/>
    <p:sldLayoutId id="2147484379" r:id="rId47"/>
    <p:sldLayoutId id="2147484380" r:id="rId48"/>
    <p:sldLayoutId id="2147484381" r:id="rId49"/>
    <p:sldLayoutId id="2147484382" r:id="rId50"/>
  </p:sldLayoutIdLs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1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500"/>
                            </p:stCondLst>
                            <p:childTnLst>
                              <p:par>
                                <p:cTn id="14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" presetClass="entr" presetSubtype="8" decel="100000" fill="hold" grpId="0" nodeType="with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 animBg="1"/>
      <p:bldP spid="10" grpId="0" animBg="1"/>
      <p:bldP spid="2" grpId="0"/>
    </p:bldLst>
  </p:timing>
  <p:hf hdr="0" dt="0"/>
  <p:txStyles>
    <p:titleStyle>
      <a:lvl1pPr algn="l" defTabSz="1632753" rtl="0" eaLnBrk="1" latinLnBrk="0" hangingPunct="1">
        <a:spcBef>
          <a:spcPct val="0"/>
        </a:spcBef>
        <a:buNone/>
        <a:defRPr sz="5400" kern="1200" spc="1500" baseline="0">
          <a:solidFill>
            <a:schemeClr val="accent1"/>
          </a:solidFill>
          <a:latin typeface="+mj-lt"/>
          <a:ea typeface="+mj-ea"/>
          <a:cs typeface="+mj-cs"/>
        </a:defRPr>
      </a:lvl1pPr>
    </p:titleStyle>
    <p:bodyStyle>
      <a:lvl1pPr marL="0" indent="0" algn="l" defTabSz="1632753" rtl="0" eaLnBrk="1" latinLnBrk="0" hangingPunct="1">
        <a:spcBef>
          <a:spcPct val="20000"/>
        </a:spcBef>
        <a:buFont typeface="Arial" panose="020B0604020202020204" pitchFamily="34" charset="0"/>
        <a:buNone/>
        <a:defRPr sz="200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1326612" indent="-510235" algn="l" defTabSz="1632753" rtl="0" eaLnBrk="1" latinLnBrk="0" hangingPunct="1">
        <a:spcBef>
          <a:spcPct val="20000"/>
        </a:spcBef>
        <a:buFont typeface="Arial" panose="020B0604020202020204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2040941" indent="-408188" algn="l" defTabSz="1632753" rtl="0" eaLnBrk="1" latinLnBrk="0" hangingPunct="1">
        <a:spcBef>
          <a:spcPct val="20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3pPr>
      <a:lvl4pPr marL="2857317" indent="-408188" algn="l" defTabSz="1632753" rtl="0" eaLnBrk="1" latinLnBrk="0" hangingPunct="1">
        <a:spcBef>
          <a:spcPct val="20000"/>
        </a:spcBef>
        <a:buFont typeface="Arial" panose="020B0604020202020204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4pPr>
      <a:lvl5pPr marL="3673693" indent="-408188" algn="l" defTabSz="1632753" rtl="0" eaLnBrk="1" latinLnBrk="0" hangingPunct="1">
        <a:spcBef>
          <a:spcPct val="20000"/>
        </a:spcBef>
        <a:buFont typeface="Arial" panose="020B0604020202020204" pitchFamily="34" charset="0"/>
        <a:buChar char="»"/>
        <a:defRPr sz="2800" kern="1200">
          <a:solidFill>
            <a:schemeClr val="tx1"/>
          </a:solidFill>
          <a:latin typeface="+mn-lt"/>
          <a:ea typeface="+mn-ea"/>
          <a:cs typeface="+mn-cs"/>
        </a:defRPr>
      </a:lvl5pPr>
      <a:lvl6pPr marL="4490070" indent="-408188" algn="l" defTabSz="1632753" rtl="0" eaLnBrk="1" latinLnBrk="0" hangingPunct="1">
        <a:spcBef>
          <a:spcPct val="20000"/>
        </a:spcBef>
        <a:buFont typeface="Arial" panose="020B0604020202020204" pitchFamily="34" charset="0"/>
        <a:buChar char="•"/>
        <a:defRPr sz="3600" kern="1200">
          <a:solidFill>
            <a:schemeClr val="tx1"/>
          </a:solidFill>
          <a:latin typeface="+mn-lt"/>
          <a:ea typeface="+mn-ea"/>
          <a:cs typeface="+mn-cs"/>
        </a:defRPr>
      </a:lvl6pPr>
      <a:lvl7pPr marL="5306446" indent="-408188" algn="l" defTabSz="1632753" rtl="0" eaLnBrk="1" latinLnBrk="0" hangingPunct="1">
        <a:spcBef>
          <a:spcPct val="20000"/>
        </a:spcBef>
        <a:buFont typeface="Arial" panose="020B0604020202020204" pitchFamily="34" charset="0"/>
        <a:buChar char="•"/>
        <a:defRPr sz="3600" kern="1200">
          <a:solidFill>
            <a:schemeClr val="tx1"/>
          </a:solidFill>
          <a:latin typeface="+mn-lt"/>
          <a:ea typeface="+mn-ea"/>
          <a:cs typeface="+mn-cs"/>
        </a:defRPr>
      </a:lvl7pPr>
      <a:lvl8pPr marL="6122822" indent="-408188" algn="l" defTabSz="1632753" rtl="0" eaLnBrk="1" latinLnBrk="0" hangingPunct="1">
        <a:spcBef>
          <a:spcPct val="20000"/>
        </a:spcBef>
        <a:buFont typeface="Arial" panose="020B0604020202020204" pitchFamily="34" charset="0"/>
        <a:buChar char="•"/>
        <a:defRPr sz="3600" kern="1200">
          <a:solidFill>
            <a:schemeClr val="tx1"/>
          </a:solidFill>
          <a:latin typeface="+mn-lt"/>
          <a:ea typeface="+mn-ea"/>
          <a:cs typeface="+mn-cs"/>
        </a:defRPr>
      </a:lvl8pPr>
      <a:lvl9pPr marL="6939199" indent="-408188" algn="l" defTabSz="1632753" rtl="0" eaLnBrk="1" latinLnBrk="0" hangingPunct="1">
        <a:spcBef>
          <a:spcPct val="20000"/>
        </a:spcBef>
        <a:buFont typeface="Arial" panose="020B0604020202020204" pitchFamily="34" charset="0"/>
        <a:buChar char="•"/>
        <a:defRPr sz="36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1632753" rtl="0" eaLnBrk="1" latinLnBrk="0" hangingPunct="1"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816376" algn="l" defTabSz="1632753" rtl="0" eaLnBrk="1" latinLnBrk="0" hangingPunct="1">
        <a:defRPr sz="3200" kern="1200">
          <a:solidFill>
            <a:schemeClr val="tx1"/>
          </a:solidFill>
          <a:latin typeface="+mn-lt"/>
          <a:ea typeface="+mn-ea"/>
          <a:cs typeface="+mn-cs"/>
        </a:defRPr>
      </a:lvl2pPr>
      <a:lvl3pPr marL="1632753" algn="l" defTabSz="1632753" rtl="0" eaLnBrk="1" latinLnBrk="0" hangingPunct="1">
        <a:defRPr sz="3200" kern="1200">
          <a:solidFill>
            <a:schemeClr val="tx1"/>
          </a:solidFill>
          <a:latin typeface="+mn-lt"/>
          <a:ea typeface="+mn-ea"/>
          <a:cs typeface="+mn-cs"/>
        </a:defRPr>
      </a:lvl3pPr>
      <a:lvl4pPr marL="2449129" algn="l" defTabSz="1632753" rtl="0" eaLnBrk="1" latinLnBrk="0" hangingPunct="1">
        <a:defRPr sz="3200" kern="1200">
          <a:solidFill>
            <a:schemeClr val="tx1"/>
          </a:solidFill>
          <a:latin typeface="+mn-lt"/>
          <a:ea typeface="+mn-ea"/>
          <a:cs typeface="+mn-cs"/>
        </a:defRPr>
      </a:lvl4pPr>
      <a:lvl5pPr marL="3265505" algn="l" defTabSz="1632753" rtl="0" eaLnBrk="1" latinLnBrk="0" hangingPunct="1">
        <a:defRPr sz="3200" kern="1200">
          <a:solidFill>
            <a:schemeClr val="tx1"/>
          </a:solidFill>
          <a:latin typeface="+mn-lt"/>
          <a:ea typeface="+mn-ea"/>
          <a:cs typeface="+mn-cs"/>
        </a:defRPr>
      </a:lvl5pPr>
      <a:lvl6pPr marL="4081882" algn="l" defTabSz="1632753" rtl="0" eaLnBrk="1" latinLnBrk="0" hangingPunct="1">
        <a:defRPr sz="3200" kern="1200">
          <a:solidFill>
            <a:schemeClr val="tx1"/>
          </a:solidFill>
          <a:latin typeface="+mn-lt"/>
          <a:ea typeface="+mn-ea"/>
          <a:cs typeface="+mn-cs"/>
        </a:defRPr>
      </a:lvl6pPr>
      <a:lvl7pPr marL="4898258" algn="l" defTabSz="1632753" rtl="0" eaLnBrk="1" latinLnBrk="0" hangingPunct="1">
        <a:defRPr sz="3200" kern="1200">
          <a:solidFill>
            <a:schemeClr val="tx1"/>
          </a:solidFill>
          <a:latin typeface="+mn-lt"/>
          <a:ea typeface="+mn-ea"/>
          <a:cs typeface="+mn-cs"/>
        </a:defRPr>
      </a:lvl7pPr>
      <a:lvl8pPr marL="5714634" algn="l" defTabSz="1632753" rtl="0" eaLnBrk="1" latinLnBrk="0" hangingPunct="1">
        <a:defRPr sz="3200" kern="1200">
          <a:solidFill>
            <a:schemeClr val="tx1"/>
          </a:solidFill>
          <a:latin typeface="+mn-lt"/>
          <a:ea typeface="+mn-ea"/>
          <a:cs typeface="+mn-cs"/>
        </a:defRPr>
      </a:lvl8pPr>
      <a:lvl9pPr marL="6531011" algn="l" defTabSz="1632753" rtl="0" eaLnBrk="1" latinLnBrk="0" hangingPunct="1">
        <a:defRPr sz="32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直角三角形 8"/>
          <p:cNvSpPr/>
          <p:nvPr userDrawn="1"/>
        </p:nvSpPr>
        <p:spPr>
          <a:xfrm rot="10800000">
            <a:off x="16421955" y="-1370"/>
            <a:ext cx="1864458" cy="2350389"/>
          </a:xfrm>
          <a:prstGeom prst="rtTriangle">
            <a:avLst/>
          </a:prstGeom>
          <a:gradFill>
            <a:gsLst>
              <a:gs pos="0">
                <a:schemeClr val="accent1">
                  <a:tint val="66000"/>
                  <a:satMod val="160000"/>
                </a:schemeClr>
              </a:gs>
              <a:gs pos="50000">
                <a:schemeClr val="accent1">
                  <a:tint val="44500"/>
                  <a:satMod val="160000"/>
                  <a:alpha val="44000"/>
                  <a:lumMod val="93000"/>
                </a:schemeClr>
              </a:gs>
              <a:gs pos="100000">
                <a:schemeClr val="accent1">
                  <a:tint val="23500"/>
                  <a:satMod val="160000"/>
                  <a:alpha val="0"/>
                </a:schemeClr>
              </a:gs>
            </a:gsLst>
            <a:lin ang="7200000" scaled="0"/>
          </a:gra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/>
          </a:p>
        </p:txBody>
      </p:sp>
      <p:sp>
        <p:nvSpPr>
          <p:cNvPr id="10" name="直角三角形 9"/>
          <p:cNvSpPr/>
          <p:nvPr userDrawn="1"/>
        </p:nvSpPr>
        <p:spPr>
          <a:xfrm rot="10800000">
            <a:off x="14212397" y="-1371"/>
            <a:ext cx="4095455" cy="1949515"/>
          </a:xfrm>
          <a:prstGeom prst="rtTriangle">
            <a:avLst/>
          </a:prstGeom>
          <a:gradFill flip="none" rotWithShape="1">
            <a:gsLst>
              <a:gs pos="0">
                <a:schemeClr val="accent1">
                  <a:tint val="66000"/>
                  <a:satMod val="160000"/>
                </a:schemeClr>
              </a:gs>
              <a:gs pos="50000">
                <a:schemeClr val="accent1">
                  <a:tint val="44500"/>
                  <a:satMod val="160000"/>
                  <a:alpha val="44000"/>
                  <a:lumMod val="93000"/>
                </a:schemeClr>
              </a:gs>
              <a:gs pos="100000">
                <a:schemeClr val="accent1">
                  <a:tint val="23500"/>
                  <a:satMod val="160000"/>
                  <a:alpha val="0"/>
                </a:schemeClr>
              </a:gs>
            </a:gsLst>
            <a:lin ang="7200000" scaled="0"/>
            <a:tileRect/>
          </a:gra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/>
          </a:p>
        </p:txBody>
      </p:sp>
      <p:sp>
        <p:nvSpPr>
          <p:cNvPr id="2" name="タイトル プレースホルダー 1"/>
          <p:cNvSpPr>
            <a:spLocks noGrp="1"/>
          </p:cNvSpPr>
          <p:nvPr>
            <p:ph type="title"/>
          </p:nvPr>
        </p:nvSpPr>
        <p:spPr>
          <a:xfrm>
            <a:off x="592256" y="192950"/>
            <a:ext cx="16741860" cy="1125125"/>
          </a:xfrm>
          <a:prstGeom prst="rect">
            <a:avLst/>
          </a:prstGeom>
        </p:spPr>
        <p:txBody>
          <a:bodyPr vert="horz" lIns="163275" tIns="81638" rIns="163275" bIns="81638" rtlCol="0" anchor="ctr">
            <a:noAutofit/>
          </a:bodyPr>
          <a:lstStyle/>
          <a:p>
            <a:r>
              <a:rPr lang="en-US" altLang="ja-JP" dirty="0" smtClean="0"/>
              <a:t>SLIDE TITLE HERE</a:t>
            </a:r>
            <a:endParaRPr lang="en-US" dirty="0"/>
          </a:p>
        </p:txBody>
      </p:sp>
      <p:sp>
        <p:nvSpPr>
          <p:cNvPr id="3" name="テキスト プレースホルダー 2"/>
          <p:cNvSpPr>
            <a:spLocks noGrp="1"/>
          </p:cNvSpPr>
          <p:nvPr>
            <p:ph type="body" idx="1"/>
          </p:nvPr>
        </p:nvSpPr>
        <p:spPr>
          <a:xfrm>
            <a:off x="914321" y="1831132"/>
            <a:ext cx="16457772" cy="7358114"/>
          </a:xfrm>
          <a:prstGeom prst="rect">
            <a:avLst/>
          </a:prstGeom>
        </p:spPr>
        <p:txBody>
          <a:bodyPr vert="horz" lIns="163275" tIns="81638" rIns="163275" bIns="81638" rtlCol="0">
            <a:normAutofit/>
          </a:bodyPr>
          <a:lstStyle/>
          <a:p>
            <a:pPr lvl="0"/>
            <a:r>
              <a:rPr lang="en-US" altLang="ja-JP" dirty="0" smtClean="0"/>
              <a:t>Master Text</a:t>
            </a:r>
            <a:endParaRPr lang="ja-JP" altLang="en-US" dirty="0" smtClean="0"/>
          </a:p>
        </p:txBody>
      </p:sp>
      <p:sp>
        <p:nvSpPr>
          <p:cNvPr id="5" name="フッター プレースホルダー 4"/>
          <p:cNvSpPr>
            <a:spLocks noGrp="1"/>
          </p:cNvSpPr>
          <p:nvPr>
            <p:ph type="ftr" sz="quarter" idx="3"/>
          </p:nvPr>
        </p:nvSpPr>
        <p:spPr>
          <a:xfrm>
            <a:off x="9413236" y="9591367"/>
            <a:ext cx="7776864" cy="547688"/>
          </a:xfrm>
          <a:prstGeom prst="rect">
            <a:avLst/>
          </a:prstGeom>
        </p:spPr>
        <p:txBody>
          <a:bodyPr vert="horz" lIns="163275" tIns="81638" rIns="163275" bIns="81638" rtlCol="0" anchor="ctr"/>
          <a:lstStyle>
            <a:lvl1pPr algn="r">
              <a:defRPr sz="2100">
                <a:solidFill>
                  <a:schemeClr val="bg1">
                    <a:lumMod val="50000"/>
                    <a:alpha val="70000"/>
                  </a:schemeClr>
                </a:solidFill>
              </a:defRPr>
            </a:lvl1pPr>
          </a:lstStyle>
          <a:p>
            <a:r>
              <a:rPr lang="en-US" smtClean="0"/>
              <a:t>The Power of PowerPoint | thepopp.com</a:t>
            </a:r>
            <a:endParaRPr lang="en-US" dirty="0"/>
          </a:p>
        </p:txBody>
      </p:sp>
      <p:sp>
        <p:nvSpPr>
          <p:cNvPr id="6" name="スライド番号プレースホルダー 5"/>
          <p:cNvSpPr>
            <a:spLocks noGrp="1"/>
          </p:cNvSpPr>
          <p:nvPr>
            <p:ph type="sldNum" sz="quarter" idx="4"/>
          </p:nvPr>
        </p:nvSpPr>
        <p:spPr>
          <a:xfrm>
            <a:off x="17371930" y="9591367"/>
            <a:ext cx="907291" cy="547688"/>
          </a:xfrm>
          <a:prstGeom prst="rect">
            <a:avLst/>
          </a:prstGeom>
        </p:spPr>
        <p:txBody>
          <a:bodyPr vert="horz" lIns="163275" tIns="81638" rIns="163275" bIns="81638" rtlCol="0" anchor="ctr"/>
          <a:lstStyle>
            <a:lvl1pPr algn="l">
              <a:defRPr sz="3200">
                <a:solidFill>
                  <a:schemeClr val="bg2">
                    <a:lumMod val="75000"/>
                  </a:schemeClr>
                </a:solidFill>
                <a:latin typeface="+mj-lt"/>
              </a:defRPr>
            </a:lvl1pPr>
          </a:lstStyle>
          <a:p>
            <a:fld id="{387164BF-D67A-46C0-81D2-5BAF67C00C80}" type="slidenum">
              <a:rPr lang="en-US" smtClean="0"/>
              <a:pPr/>
              <a:t>‹#›</a:t>
            </a:fld>
            <a:endParaRPr lang="en-US" dirty="0"/>
          </a:p>
        </p:txBody>
      </p:sp>
      <p:cxnSp>
        <p:nvCxnSpPr>
          <p:cNvPr id="7" name="直線コネクタ 6"/>
          <p:cNvCxnSpPr/>
          <p:nvPr userDrawn="1"/>
        </p:nvCxnSpPr>
        <p:spPr>
          <a:xfrm>
            <a:off x="603507" y="1273070"/>
            <a:ext cx="17079398" cy="0"/>
          </a:xfrm>
          <a:prstGeom prst="line">
            <a:avLst/>
          </a:prstGeom>
          <a:ln w="12700">
            <a:solidFill>
              <a:schemeClr val="accent1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直線コネクタ 12"/>
          <p:cNvCxnSpPr/>
          <p:nvPr userDrawn="1"/>
        </p:nvCxnSpPr>
        <p:spPr>
          <a:xfrm flipV="1">
            <a:off x="17289111" y="9508985"/>
            <a:ext cx="0" cy="778015"/>
          </a:xfrm>
          <a:prstGeom prst="line">
            <a:avLst/>
          </a:prstGeom>
          <a:ln w="12700">
            <a:solidFill>
              <a:schemeClr val="accent1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88468697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24" r:id="rId1"/>
    <p:sldLayoutId id="2147483851" r:id="rId2"/>
    <p:sldLayoutId id="2147483760" r:id="rId3"/>
    <p:sldLayoutId id="2147483852" r:id="rId4"/>
    <p:sldLayoutId id="2147483766" r:id="rId5"/>
    <p:sldLayoutId id="2147483765" r:id="rId6"/>
    <p:sldLayoutId id="2147483855" r:id="rId7"/>
    <p:sldLayoutId id="2147483856" r:id="rId8"/>
    <p:sldLayoutId id="2147483866" r:id="rId9"/>
    <p:sldLayoutId id="2147483857" r:id="rId10"/>
    <p:sldLayoutId id="2147483751" r:id="rId11"/>
    <p:sldLayoutId id="2147483752" r:id="rId12"/>
    <p:sldLayoutId id="2147483817" r:id="rId13"/>
    <p:sldLayoutId id="2147483823" r:id="rId14"/>
    <p:sldLayoutId id="2147483753" r:id="rId15"/>
    <p:sldLayoutId id="2147483844" r:id="rId16"/>
    <p:sldLayoutId id="2147483739" r:id="rId17"/>
    <p:sldLayoutId id="2147483740" r:id="rId18"/>
    <p:sldLayoutId id="2147483776" r:id="rId19"/>
    <p:sldLayoutId id="2147483778" r:id="rId20"/>
    <p:sldLayoutId id="2147483793" r:id="rId21"/>
    <p:sldLayoutId id="2147483791" r:id="rId22"/>
    <p:sldLayoutId id="2147483792" r:id="rId23"/>
    <p:sldLayoutId id="2147483808" r:id="rId24"/>
    <p:sldLayoutId id="2147483806" r:id="rId25"/>
    <p:sldLayoutId id="2147483845" r:id="rId26"/>
    <p:sldLayoutId id="2147483801" r:id="rId27"/>
    <p:sldLayoutId id="2147483799" r:id="rId28"/>
    <p:sldLayoutId id="2147483800" r:id="rId29"/>
    <p:sldLayoutId id="2147483802" r:id="rId30"/>
    <p:sldLayoutId id="2147483804" r:id="rId31"/>
    <p:sldLayoutId id="2147483805" r:id="rId32"/>
    <p:sldLayoutId id="2147483807" r:id="rId33"/>
    <p:sldLayoutId id="2147483811" r:id="rId34"/>
    <p:sldLayoutId id="2147483812" r:id="rId35"/>
    <p:sldLayoutId id="2147483819" r:id="rId36"/>
    <p:sldLayoutId id="2147483834" r:id="rId37"/>
    <p:sldLayoutId id="2147483832" r:id="rId38"/>
    <p:sldLayoutId id="2147483820" r:id="rId39"/>
    <p:sldLayoutId id="2147483833" r:id="rId40"/>
    <p:sldLayoutId id="2147483821" r:id="rId41"/>
    <p:sldLayoutId id="2147483840" r:id="rId42"/>
    <p:sldLayoutId id="2147483863" r:id="rId43"/>
    <p:sldLayoutId id="2147483841" r:id="rId44"/>
    <p:sldLayoutId id="2147483850" r:id="rId45"/>
    <p:sldLayoutId id="2147483828" r:id="rId46"/>
    <p:sldLayoutId id="2147483826" r:id="rId47"/>
    <p:sldLayoutId id="2147483830" r:id="rId48"/>
    <p:sldLayoutId id="2147483827" r:id="rId49"/>
  </p:sldLayoutIdLs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1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500"/>
                            </p:stCondLst>
                            <p:childTnLst>
                              <p:par>
                                <p:cTn id="14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" presetClass="entr" presetSubtype="8" decel="100000" fill="hold" grpId="0" nodeType="with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 animBg="1"/>
      <p:bldP spid="10" grpId="0" animBg="1"/>
      <p:bldP spid="2" grpId="0"/>
    </p:bldLst>
  </p:timing>
  <p:hf hdr="0" dt="0"/>
  <p:txStyles>
    <p:titleStyle>
      <a:lvl1pPr algn="l" defTabSz="1632753" rtl="0" eaLnBrk="1" latinLnBrk="0" hangingPunct="1">
        <a:spcBef>
          <a:spcPct val="0"/>
        </a:spcBef>
        <a:buNone/>
        <a:defRPr sz="5400" kern="1200" spc="1500" baseline="0">
          <a:solidFill>
            <a:schemeClr val="accent1"/>
          </a:solidFill>
          <a:latin typeface="+mj-lt"/>
          <a:ea typeface="+mj-ea"/>
          <a:cs typeface="+mj-cs"/>
        </a:defRPr>
      </a:lvl1pPr>
    </p:titleStyle>
    <p:bodyStyle>
      <a:lvl1pPr marL="0" indent="0" algn="l" defTabSz="1632753" rtl="0" eaLnBrk="1" latinLnBrk="0" hangingPunct="1">
        <a:spcBef>
          <a:spcPct val="20000"/>
        </a:spcBef>
        <a:buFont typeface="Arial" panose="020B0604020202020204" pitchFamily="34" charset="0"/>
        <a:buNone/>
        <a:defRPr sz="200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1326612" indent="-510235" algn="l" defTabSz="1632753" rtl="0" eaLnBrk="1" latinLnBrk="0" hangingPunct="1">
        <a:spcBef>
          <a:spcPct val="20000"/>
        </a:spcBef>
        <a:buFont typeface="Arial" panose="020B0604020202020204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2040941" indent="-408188" algn="l" defTabSz="1632753" rtl="0" eaLnBrk="1" latinLnBrk="0" hangingPunct="1">
        <a:spcBef>
          <a:spcPct val="20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3pPr>
      <a:lvl4pPr marL="2857317" indent="-408188" algn="l" defTabSz="1632753" rtl="0" eaLnBrk="1" latinLnBrk="0" hangingPunct="1">
        <a:spcBef>
          <a:spcPct val="20000"/>
        </a:spcBef>
        <a:buFont typeface="Arial" panose="020B0604020202020204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4pPr>
      <a:lvl5pPr marL="3673693" indent="-408188" algn="l" defTabSz="1632753" rtl="0" eaLnBrk="1" latinLnBrk="0" hangingPunct="1">
        <a:spcBef>
          <a:spcPct val="20000"/>
        </a:spcBef>
        <a:buFont typeface="Arial" panose="020B0604020202020204" pitchFamily="34" charset="0"/>
        <a:buChar char="»"/>
        <a:defRPr sz="2800" kern="1200">
          <a:solidFill>
            <a:schemeClr val="tx1"/>
          </a:solidFill>
          <a:latin typeface="+mn-lt"/>
          <a:ea typeface="+mn-ea"/>
          <a:cs typeface="+mn-cs"/>
        </a:defRPr>
      </a:lvl5pPr>
      <a:lvl6pPr marL="4490070" indent="-408188" algn="l" defTabSz="1632753" rtl="0" eaLnBrk="1" latinLnBrk="0" hangingPunct="1">
        <a:spcBef>
          <a:spcPct val="20000"/>
        </a:spcBef>
        <a:buFont typeface="Arial" panose="020B0604020202020204" pitchFamily="34" charset="0"/>
        <a:buChar char="•"/>
        <a:defRPr sz="3600" kern="1200">
          <a:solidFill>
            <a:schemeClr val="tx1"/>
          </a:solidFill>
          <a:latin typeface="+mn-lt"/>
          <a:ea typeface="+mn-ea"/>
          <a:cs typeface="+mn-cs"/>
        </a:defRPr>
      </a:lvl6pPr>
      <a:lvl7pPr marL="5306446" indent="-408188" algn="l" defTabSz="1632753" rtl="0" eaLnBrk="1" latinLnBrk="0" hangingPunct="1">
        <a:spcBef>
          <a:spcPct val="20000"/>
        </a:spcBef>
        <a:buFont typeface="Arial" panose="020B0604020202020204" pitchFamily="34" charset="0"/>
        <a:buChar char="•"/>
        <a:defRPr sz="3600" kern="1200">
          <a:solidFill>
            <a:schemeClr val="tx1"/>
          </a:solidFill>
          <a:latin typeface="+mn-lt"/>
          <a:ea typeface="+mn-ea"/>
          <a:cs typeface="+mn-cs"/>
        </a:defRPr>
      </a:lvl7pPr>
      <a:lvl8pPr marL="6122822" indent="-408188" algn="l" defTabSz="1632753" rtl="0" eaLnBrk="1" latinLnBrk="0" hangingPunct="1">
        <a:spcBef>
          <a:spcPct val="20000"/>
        </a:spcBef>
        <a:buFont typeface="Arial" panose="020B0604020202020204" pitchFamily="34" charset="0"/>
        <a:buChar char="•"/>
        <a:defRPr sz="3600" kern="1200">
          <a:solidFill>
            <a:schemeClr val="tx1"/>
          </a:solidFill>
          <a:latin typeface="+mn-lt"/>
          <a:ea typeface="+mn-ea"/>
          <a:cs typeface="+mn-cs"/>
        </a:defRPr>
      </a:lvl8pPr>
      <a:lvl9pPr marL="6939199" indent="-408188" algn="l" defTabSz="1632753" rtl="0" eaLnBrk="1" latinLnBrk="0" hangingPunct="1">
        <a:spcBef>
          <a:spcPct val="20000"/>
        </a:spcBef>
        <a:buFont typeface="Arial" panose="020B0604020202020204" pitchFamily="34" charset="0"/>
        <a:buChar char="•"/>
        <a:defRPr sz="36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1632753" rtl="0" eaLnBrk="1" latinLnBrk="0" hangingPunct="1"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816376" algn="l" defTabSz="1632753" rtl="0" eaLnBrk="1" latinLnBrk="0" hangingPunct="1">
        <a:defRPr sz="3200" kern="1200">
          <a:solidFill>
            <a:schemeClr val="tx1"/>
          </a:solidFill>
          <a:latin typeface="+mn-lt"/>
          <a:ea typeface="+mn-ea"/>
          <a:cs typeface="+mn-cs"/>
        </a:defRPr>
      </a:lvl2pPr>
      <a:lvl3pPr marL="1632753" algn="l" defTabSz="1632753" rtl="0" eaLnBrk="1" latinLnBrk="0" hangingPunct="1">
        <a:defRPr sz="3200" kern="1200">
          <a:solidFill>
            <a:schemeClr val="tx1"/>
          </a:solidFill>
          <a:latin typeface="+mn-lt"/>
          <a:ea typeface="+mn-ea"/>
          <a:cs typeface="+mn-cs"/>
        </a:defRPr>
      </a:lvl3pPr>
      <a:lvl4pPr marL="2449129" algn="l" defTabSz="1632753" rtl="0" eaLnBrk="1" latinLnBrk="0" hangingPunct="1">
        <a:defRPr sz="3200" kern="1200">
          <a:solidFill>
            <a:schemeClr val="tx1"/>
          </a:solidFill>
          <a:latin typeface="+mn-lt"/>
          <a:ea typeface="+mn-ea"/>
          <a:cs typeface="+mn-cs"/>
        </a:defRPr>
      </a:lvl4pPr>
      <a:lvl5pPr marL="3265505" algn="l" defTabSz="1632753" rtl="0" eaLnBrk="1" latinLnBrk="0" hangingPunct="1">
        <a:defRPr sz="3200" kern="1200">
          <a:solidFill>
            <a:schemeClr val="tx1"/>
          </a:solidFill>
          <a:latin typeface="+mn-lt"/>
          <a:ea typeface="+mn-ea"/>
          <a:cs typeface="+mn-cs"/>
        </a:defRPr>
      </a:lvl5pPr>
      <a:lvl6pPr marL="4081882" algn="l" defTabSz="1632753" rtl="0" eaLnBrk="1" latinLnBrk="0" hangingPunct="1">
        <a:defRPr sz="3200" kern="1200">
          <a:solidFill>
            <a:schemeClr val="tx1"/>
          </a:solidFill>
          <a:latin typeface="+mn-lt"/>
          <a:ea typeface="+mn-ea"/>
          <a:cs typeface="+mn-cs"/>
        </a:defRPr>
      </a:lvl6pPr>
      <a:lvl7pPr marL="4898258" algn="l" defTabSz="1632753" rtl="0" eaLnBrk="1" latinLnBrk="0" hangingPunct="1">
        <a:defRPr sz="3200" kern="1200">
          <a:solidFill>
            <a:schemeClr val="tx1"/>
          </a:solidFill>
          <a:latin typeface="+mn-lt"/>
          <a:ea typeface="+mn-ea"/>
          <a:cs typeface="+mn-cs"/>
        </a:defRPr>
      </a:lvl7pPr>
      <a:lvl8pPr marL="5714634" algn="l" defTabSz="1632753" rtl="0" eaLnBrk="1" latinLnBrk="0" hangingPunct="1">
        <a:defRPr sz="3200" kern="1200">
          <a:solidFill>
            <a:schemeClr val="tx1"/>
          </a:solidFill>
          <a:latin typeface="+mn-lt"/>
          <a:ea typeface="+mn-ea"/>
          <a:cs typeface="+mn-cs"/>
        </a:defRPr>
      </a:lvl8pPr>
      <a:lvl9pPr marL="6531011" algn="l" defTabSz="1632753" rtl="0" eaLnBrk="1" latinLnBrk="0" hangingPunct="1">
        <a:defRPr sz="32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テキスト プレースホルダー 2"/>
          <p:cNvSpPr>
            <a:spLocks noGrp="1"/>
          </p:cNvSpPr>
          <p:nvPr>
            <p:ph type="body" idx="1"/>
          </p:nvPr>
        </p:nvSpPr>
        <p:spPr>
          <a:xfrm>
            <a:off x="914321" y="1831132"/>
            <a:ext cx="16457772" cy="7358114"/>
          </a:xfrm>
          <a:prstGeom prst="rect">
            <a:avLst/>
          </a:prstGeom>
        </p:spPr>
        <p:txBody>
          <a:bodyPr vert="horz" lIns="163275" tIns="81638" rIns="163275" bIns="81638" rtlCol="0">
            <a:normAutofit/>
          </a:bodyPr>
          <a:lstStyle/>
          <a:p>
            <a:pPr lvl="0"/>
            <a:r>
              <a:rPr lang="en-US" altLang="ja-JP" dirty="0" smtClean="0"/>
              <a:t>Master Text</a:t>
            </a:r>
            <a:endParaRPr lang="ja-JP" altLang="en-US" dirty="0" smtClean="0"/>
          </a:p>
        </p:txBody>
      </p:sp>
      <p:sp>
        <p:nvSpPr>
          <p:cNvPr id="5" name="フッター プレースホルダー 4"/>
          <p:cNvSpPr>
            <a:spLocks noGrp="1"/>
          </p:cNvSpPr>
          <p:nvPr>
            <p:ph type="ftr" sz="quarter" idx="3"/>
          </p:nvPr>
        </p:nvSpPr>
        <p:spPr>
          <a:xfrm>
            <a:off x="9413236" y="9591367"/>
            <a:ext cx="7776864" cy="547688"/>
          </a:xfrm>
          <a:prstGeom prst="rect">
            <a:avLst/>
          </a:prstGeom>
        </p:spPr>
        <p:txBody>
          <a:bodyPr vert="horz" lIns="163275" tIns="81638" rIns="163275" bIns="81638" rtlCol="0" anchor="ctr"/>
          <a:lstStyle>
            <a:lvl1pPr algn="r">
              <a:defRPr sz="2100">
                <a:solidFill>
                  <a:schemeClr val="bg1">
                    <a:lumMod val="50000"/>
                    <a:alpha val="70000"/>
                  </a:schemeClr>
                </a:solidFill>
              </a:defRPr>
            </a:lvl1pPr>
          </a:lstStyle>
          <a:p>
            <a:r>
              <a:rPr lang="en-US" smtClean="0"/>
              <a:t>The Power of PowerPoint | thepopp.com</a:t>
            </a:r>
            <a:endParaRPr lang="en-US" dirty="0"/>
          </a:p>
        </p:txBody>
      </p:sp>
      <p:sp>
        <p:nvSpPr>
          <p:cNvPr id="6" name="スライド番号プレースホルダー 5"/>
          <p:cNvSpPr>
            <a:spLocks noGrp="1"/>
          </p:cNvSpPr>
          <p:nvPr>
            <p:ph type="sldNum" sz="quarter" idx="4"/>
          </p:nvPr>
        </p:nvSpPr>
        <p:spPr>
          <a:xfrm>
            <a:off x="17371930" y="9591367"/>
            <a:ext cx="907291" cy="547688"/>
          </a:xfrm>
          <a:prstGeom prst="rect">
            <a:avLst/>
          </a:prstGeom>
        </p:spPr>
        <p:txBody>
          <a:bodyPr vert="horz" lIns="163275" tIns="81638" rIns="163275" bIns="81638" rtlCol="0" anchor="ctr"/>
          <a:lstStyle>
            <a:lvl1pPr algn="l">
              <a:defRPr sz="3200">
                <a:solidFill>
                  <a:schemeClr val="bg2">
                    <a:lumMod val="75000"/>
                  </a:schemeClr>
                </a:solidFill>
                <a:latin typeface="+mj-lt"/>
              </a:defRPr>
            </a:lvl1pPr>
          </a:lstStyle>
          <a:p>
            <a:fld id="{387164BF-D67A-46C0-81D2-5BAF67C00C80}" type="slidenum">
              <a:rPr lang="en-US" smtClean="0"/>
              <a:pPr/>
              <a:t>‹#›</a:t>
            </a:fld>
            <a:endParaRPr lang="en-US" dirty="0"/>
          </a:p>
        </p:txBody>
      </p:sp>
      <p:cxnSp>
        <p:nvCxnSpPr>
          <p:cNvPr id="13" name="直線コネクタ 12"/>
          <p:cNvCxnSpPr/>
          <p:nvPr userDrawn="1"/>
        </p:nvCxnSpPr>
        <p:spPr>
          <a:xfrm flipV="1">
            <a:off x="17289111" y="9508985"/>
            <a:ext cx="0" cy="778015"/>
          </a:xfrm>
          <a:prstGeom prst="line">
            <a:avLst/>
          </a:prstGeom>
          <a:ln w="12700">
            <a:solidFill>
              <a:schemeClr val="accent1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直角三角形 7"/>
          <p:cNvSpPr/>
          <p:nvPr userDrawn="1"/>
        </p:nvSpPr>
        <p:spPr>
          <a:xfrm rot="10800000">
            <a:off x="16421955" y="-1370"/>
            <a:ext cx="1864458" cy="2350389"/>
          </a:xfrm>
          <a:prstGeom prst="rtTriangle">
            <a:avLst/>
          </a:prstGeom>
          <a:gradFill>
            <a:gsLst>
              <a:gs pos="0">
                <a:schemeClr val="accent1">
                  <a:tint val="66000"/>
                  <a:satMod val="160000"/>
                </a:schemeClr>
              </a:gs>
              <a:gs pos="50000">
                <a:schemeClr val="accent1">
                  <a:tint val="44500"/>
                  <a:satMod val="160000"/>
                  <a:alpha val="44000"/>
                  <a:lumMod val="93000"/>
                </a:schemeClr>
              </a:gs>
              <a:gs pos="100000">
                <a:schemeClr val="accent1">
                  <a:tint val="23500"/>
                  <a:satMod val="160000"/>
                  <a:alpha val="0"/>
                </a:schemeClr>
              </a:gs>
            </a:gsLst>
            <a:lin ang="7200000" scaled="0"/>
          </a:gra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/>
          </a:p>
        </p:txBody>
      </p:sp>
      <p:sp>
        <p:nvSpPr>
          <p:cNvPr id="10" name="直角三角形 9"/>
          <p:cNvSpPr/>
          <p:nvPr userDrawn="1"/>
        </p:nvSpPr>
        <p:spPr>
          <a:xfrm rot="10800000">
            <a:off x="14212397" y="-1371"/>
            <a:ext cx="4095455" cy="1949515"/>
          </a:xfrm>
          <a:prstGeom prst="rtTriangle">
            <a:avLst/>
          </a:prstGeom>
          <a:gradFill flip="none" rotWithShape="1">
            <a:gsLst>
              <a:gs pos="0">
                <a:schemeClr val="accent1">
                  <a:tint val="66000"/>
                  <a:satMod val="160000"/>
                </a:schemeClr>
              </a:gs>
              <a:gs pos="50000">
                <a:schemeClr val="accent1">
                  <a:tint val="44500"/>
                  <a:satMod val="160000"/>
                  <a:alpha val="44000"/>
                  <a:lumMod val="93000"/>
                </a:schemeClr>
              </a:gs>
              <a:gs pos="100000">
                <a:schemeClr val="accent1">
                  <a:tint val="23500"/>
                  <a:satMod val="160000"/>
                  <a:alpha val="0"/>
                </a:schemeClr>
              </a:gs>
            </a:gsLst>
            <a:lin ang="7200000" scaled="0"/>
            <a:tileRect/>
          </a:gra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360358120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42" r:id="rId1"/>
    <p:sldLayoutId id="2147483743" r:id="rId2"/>
    <p:sldLayoutId id="2147483744" r:id="rId3"/>
    <p:sldLayoutId id="2147483790" r:id="rId4"/>
    <p:sldLayoutId id="2147483745" r:id="rId5"/>
    <p:sldLayoutId id="2147483824" r:id="rId6"/>
    <p:sldLayoutId id="2147483747" r:id="rId7"/>
    <p:sldLayoutId id="2147483728" r:id="rId8"/>
    <p:sldLayoutId id="2147483754" r:id="rId9"/>
    <p:sldLayoutId id="2147483729" r:id="rId10"/>
    <p:sldLayoutId id="2147483749" r:id="rId11"/>
    <p:sldLayoutId id="2147483756" r:id="rId12"/>
    <p:sldLayoutId id="2147483757" r:id="rId13"/>
    <p:sldLayoutId id="2147483759" r:id="rId14"/>
    <p:sldLayoutId id="2147483761" r:id="rId15"/>
    <p:sldLayoutId id="2147483837" r:id="rId16"/>
    <p:sldLayoutId id="2147483762" r:id="rId17"/>
    <p:sldLayoutId id="2147483764" r:id="rId18"/>
    <p:sldLayoutId id="2147483773" r:id="rId19"/>
    <p:sldLayoutId id="2147483777" r:id="rId20"/>
    <p:sldLayoutId id="2147483767" r:id="rId21"/>
    <p:sldLayoutId id="2147483763" r:id="rId22"/>
    <p:sldLayoutId id="2147483769" r:id="rId23"/>
    <p:sldLayoutId id="2147483816" r:id="rId24"/>
    <p:sldLayoutId id="2147483843" r:id="rId25"/>
    <p:sldLayoutId id="2147483770" r:id="rId26"/>
    <p:sldLayoutId id="2147483771" r:id="rId27"/>
    <p:sldLayoutId id="2147483774" r:id="rId28"/>
    <p:sldLayoutId id="2147483772" r:id="rId29"/>
    <p:sldLayoutId id="2147483779" r:id="rId30"/>
    <p:sldLayoutId id="2147483794" r:id="rId31"/>
    <p:sldLayoutId id="2147483796" r:id="rId32"/>
    <p:sldLayoutId id="2147483795" r:id="rId33"/>
    <p:sldLayoutId id="2147483813" r:id="rId34"/>
    <p:sldLayoutId id="2147483768" r:id="rId35"/>
    <p:sldLayoutId id="2147483836" r:id="rId36"/>
    <p:sldLayoutId id="2147483814" r:id="rId37"/>
    <p:sldLayoutId id="2147483803" r:id="rId38"/>
    <p:sldLayoutId id="2147483798" r:id="rId39"/>
    <p:sldLayoutId id="2147483815" r:id="rId40"/>
    <p:sldLayoutId id="2147483825" r:id="rId41"/>
    <p:sldLayoutId id="2147483818" r:id="rId42"/>
    <p:sldLayoutId id="2147483835" r:id="rId43"/>
    <p:sldLayoutId id="2147483849" r:id="rId44"/>
    <p:sldLayoutId id="2147483871" r:id="rId45"/>
    <p:sldLayoutId id="2147483839" r:id="rId46"/>
    <p:sldLayoutId id="2147483838" r:id="rId47"/>
    <p:sldLayoutId id="2147483865" r:id="rId48"/>
  </p:sldLayoutIdLs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1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  <p:bldP spid="10" grpId="0" animBg="1"/>
    </p:bldLst>
  </p:timing>
  <p:hf hdr="0" dt="0"/>
  <p:txStyles>
    <p:titleStyle>
      <a:lvl1pPr algn="l" defTabSz="1632753" rtl="0" eaLnBrk="1" latinLnBrk="0" hangingPunct="1">
        <a:spcBef>
          <a:spcPct val="0"/>
        </a:spcBef>
        <a:buNone/>
        <a:defRPr sz="6000" kern="1200" spc="300" baseline="0">
          <a:solidFill>
            <a:schemeClr val="accent1"/>
          </a:solidFill>
          <a:latin typeface="+mj-lt"/>
          <a:ea typeface="+mj-ea"/>
          <a:cs typeface="+mj-cs"/>
        </a:defRPr>
      </a:lvl1pPr>
    </p:titleStyle>
    <p:bodyStyle>
      <a:lvl1pPr marL="0" indent="0" algn="l" defTabSz="1632753" rtl="0" eaLnBrk="1" latinLnBrk="0" hangingPunct="1">
        <a:spcBef>
          <a:spcPct val="20000"/>
        </a:spcBef>
        <a:buFont typeface="Arial" panose="020B0604020202020204" pitchFamily="34" charset="0"/>
        <a:buNone/>
        <a:defRPr sz="200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1326612" indent="-510235" algn="l" defTabSz="1632753" rtl="0" eaLnBrk="1" latinLnBrk="0" hangingPunct="1">
        <a:spcBef>
          <a:spcPct val="20000"/>
        </a:spcBef>
        <a:buFont typeface="Arial" panose="020B0604020202020204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2040941" indent="-408188" algn="l" defTabSz="1632753" rtl="0" eaLnBrk="1" latinLnBrk="0" hangingPunct="1">
        <a:spcBef>
          <a:spcPct val="20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3pPr>
      <a:lvl4pPr marL="2857317" indent="-408188" algn="l" defTabSz="1632753" rtl="0" eaLnBrk="1" latinLnBrk="0" hangingPunct="1">
        <a:spcBef>
          <a:spcPct val="20000"/>
        </a:spcBef>
        <a:buFont typeface="Arial" panose="020B0604020202020204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4pPr>
      <a:lvl5pPr marL="3673693" indent="-408188" algn="l" defTabSz="1632753" rtl="0" eaLnBrk="1" latinLnBrk="0" hangingPunct="1">
        <a:spcBef>
          <a:spcPct val="20000"/>
        </a:spcBef>
        <a:buFont typeface="Arial" panose="020B0604020202020204" pitchFamily="34" charset="0"/>
        <a:buChar char="»"/>
        <a:defRPr sz="2800" kern="1200">
          <a:solidFill>
            <a:schemeClr val="tx1"/>
          </a:solidFill>
          <a:latin typeface="+mn-lt"/>
          <a:ea typeface="+mn-ea"/>
          <a:cs typeface="+mn-cs"/>
        </a:defRPr>
      </a:lvl5pPr>
      <a:lvl6pPr marL="4490070" indent="-408188" algn="l" defTabSz="1632753" rtl="0" eaLnBrk="1" latinLnBrk="0" hangingPunct="1">
        <a:spcBef>
          <a:spcPct val="20000"/>
        </a:spcBef>
        <a:buFont typeface="Arial" panose="020B0604020202020204" pitchFamily="34" charset="0"/>
        <a:buChar char="•"/>
        <a:defRPr sz="3600" kern="1200">
          <a:solidFill>
            <a:schemeClr val="tx1"/>
          </a:solidFill>
          <a:latin typeface="+mn-lt"/>
          <a:ea typeface="+mn-ea"/>
          <a:cs typeface="+mn-cs"/>
        </a:defRPr>
      </a:lvl6pPr>
      <a:lvl7pPr marL="5306446" indent="-408188" algn="l" defTabSz="1632753" rtl="0" eaLnBrk="1" latinLnBrk="0" hangingPunct="1">
        <a:spcBef>
          <a:spcPct val="20000"/>
        </a:spcBef>
        <a:buFont typeface="Arial" panose="020B0604020202020204" pitchFamily="34" charset="0"/>
        <a:buChar char="•"/>
        <a:defRPr sz="3600" kern="1200">
          <a:solidFill>
            <a:schemeClr val="tx1"/>
          </a:solidFill>
          <a:latin typeface="+mn-lt"/>
          <a:ea typeface="+mn-ea"/>
          <a:cs typeface="+mn-cs"/>
        </a:defRPr>
      </a:lvl7pPr>
      <a:lvl8pPr marL="6122822" indent="-408188" algn="l" defTabSz="1632753" rtl="0" eaLnBrk="1" latinLnBrk="0" hangingPunct="1">
        <a:spcBef>
          <a:spcPct val="20000"/>
        </a:spcBef>
        <a:buFont typeface="Arial" panose="020B0604020202020204" pitchFamily="34" charset="0"/>
        <a:buChar char="•"/>
        <a:defRPr sz="3600" kern="1200">
          <a:solidFill>
            <a:schemeClr val="tx1"/>
          </a:solidFill>
          <a:latin typeface="+mn-lt"/>
          <a:ea typeface="+mn-ea"/>
          <a:cs typeface="+mn-cs"/>
        </a:defRPr>
      </a:lvl8pPr>
      <a:lvl9pPr marL="6939199" indent="-408188" algn="l" defTabSz="1632753" rtl="0" eaLnBrk="1" latinLnBrk="0" hangingPunct="1">
        <a:spcBef>
          <a:spcPct val="20000"/>
        </a:spcBef>
        <a:buFont typeface="Arial" panose="020B0604020202020204" pitchFamily="34" charset="0"/>
        <a:buChar char="•"/>
        <a:defRPr sz="36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1632753" rtl="0" eaLnBrk="1" latinLnBrk="0" hangingPunct="1"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816376" algn="l" defTabSz="1632753" rtl="0" eaLnBrk="1" latinLnBrk="0" hangingPunct="1">
        <a:defRPr sz="3200" kern="1200">
          <a:solidFill>
            <a:schemeClr val="tx1"/>
          </a:solidFill>
          <a:latin typeface="+mn-lt"/>
          <a:ea typeface="+mn-ea"/>
          <a:cs typeface="+mn-cs"/>
        </a:defRPr>
      </a:lvl2pPr>
      <a:lvl3pPr marL="1632753" algn="l" defTabSz="1632753" rtl="0" eaLnBrk="1" latinLnBrk="0" hangingPunct="1">
        <a:defRPr sz="3200" kern="1200">
          <a:solidFill>
            <a:schemeClr val="tx1"/>
          </a:solidFill>
          <a:latin typeface="+mn-lt"/>
          <a:ea typeface="+mn-ea"/>
          <a:cs typeface="+mn-cs"/>
        </a:defRPr>
      </a:lvl3pPr>
      <a:lvl4pPr marL="2449129" algn="l" defTabSz="1632753" rtl="0" eaLnBrk="1" latinLnBrk="0" hangingPunct="1">
        <a:defRPr sz="3200" kern="1200">
          <a:solidFill>
            <a:schemeClr val="tx1"/>
          </a:solidFill>
          <a:latin typeface="+mn-lt"/>
          <a:ea typeface="+mn-ea"/>
          <a:cs typeface="+mn-cs"/>
        </a:defRPr>
      </a:lvl4pPr>
      <a:lvl5pPr marL="3265505" algn="l" defTabSz="1632753" rtl="0" eaLnBrk="1" latinLnBrk="0" hangingPunct="1">
        <a:defRPr sz="3200" kern="1200">
          <a:solidFill>
            <a:schemeClr val="tx1"/>
          </a:solidFill>
          <a:latin typeface="+mn-lt"/>
          <a:ea typeface="+mn-ea"/>
          <a:cs typeface="+mn-cs"/>
        </a:defRPr>
      </a:lvl5pPr>
      <a:lvl6pPr marL="4081882" algn="l" defTabSz="1632753" rtl="0" eaLnBrk="1" latinLnBrk="0" hangingPunct="1">
        <a:defRPr sz="3200" kern="1200">
          <a:solidFill>
            <a:schemeClr val="tx1"/>
          </a:solidFill>
          <a:latin typeface="+mn-lt"/>
          <a:ea typeface="+mn-ea"/>
          <a:cs typeface="+mn-cs"/>
        </a:defRPr>
      </a:lvl6pPr>
      <a:lvl7pPr marL="4898258" algn="l" defTabSz="1632753" rtl="0" eaLnBrk="1" latinLnBrk="0" hangingPunct="1">
        <a:defRPr sz="3200" kern="1200">
          <a:solidFill>
            <a:schemeClr val="tx1"/>
          </a:solidFill>
          <a:latin typeface="+mn-lt"/>
          <a:ea typeface="+mn-ea"/>
          <a:cs typeface="+mn-cs"/>
        </a:defRPr>
      </a:lvl7pPr>
      <a:lvl8pPr marL="5714634" algn="l" defTabSz="1632753" rtl="0" eaLnBrk="1" latinLnBrk="0" hangingPunct="1">
        <a:defRPr sz="3200" kern="1200">
          <a:solidFill>
            <a:schemeClr val="tx1"/>
          </a:solidFill>
          <a:latin typeface="+mn-lt"/>
          <a:ea typeface="+mn-ea"/>
          <a:cs typeface="+mn-cs"/>
        </a:defRPr>
      </a:lvl8pPr>
      <a:lvl9pPr marL="6531011" algn="l" defTabSz="1632753" rtl="0" eaLnBrk="1" latinLnBrk="0" hangingPunct="1">
        <a:defRPr sz="32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テキスト プレースホルダー 2"/>
          <p:cNvSpPr>
            <a:spLocks noGrp="1"/>
          </p:cNvSpPr>
          <p:nvPr>
            <p:ph type="body" idx="1"/>
          </p:nvPr>
        </p:nvSpPr>
        <p:spPr>
          <a:xfrm>
            <a:off x="914321" y="1831132"/>
            <a:ext cx="16457772" cy="7358114"/>
          </a:xfrm>
          <a:prstGeom prst="rect">
            <a:avLst/>
          </a:prstGeom>
        </p:spPr>
        <p:txBody>
          <a:bodyPr vert="horz" lIns="163275" tIns="81638" rIns="163275" bIns="81638" rtlCol="0">
            <a:normAutofit/>
          </a:bodyPr>
          <a:lstStyle/>
          <a:p>
            <a:pPr lvl="0"/>
            <a:r>
              <a:rPr lang="en-US" altLang="ja-JP" dirty="0" smtClean="0"/>
              <a:t>Master Text</a:t>
            </a:r>
            <a:endParaRPr lang="ja-JP" altLang="en-US" dirty="0" smtClean="0"/>
          </a:p>
        </p:txBody>
      </p:sp>
      <p:sp>
        <p:nvSpPr>
          <p:cNvPr id="5" name="フッター プレースホルダー 4"/>
          <p:cNvSpPr>
            <a:spLocks noGrp="1"/>
          </p:cNvSpPr>
          <p:nvPr>
            <p:ph type="ftr" sz="quarter" idx="3"/>
          </p:nvPr>
        </p:nvSpPr>
        <p:spPr>
          <a:xfrm>
            <a:off x="9413236" y="9591367"/>
            <a:ext cx="7776864" cy="547688"/>
          </a:xfrm>
          <a:prstGeom prst="rect">
            <a:avLst/>
          </a:prstGeom>
        </p:spPr>
        <p:txBody>
          <a:bodyPr vert="horz" lIns="163275" tIns="81638" rIns="163275" bIns="81638" rtlCol="0" anchor="ctr"/>
          <a:lstStyle>
            <a:lvl1pPr algn="r">
              <a:defRPr sz="2100">
                <a:solidFill>
                  <a:schemeClr val="bg1">
                    <a:lumMod val="50000"/>
                    <a:alpha val="70000"/>
                  </a:schemeClr>
                </a:solidFill>
              </a:defRPr>
            </a:lvl1pPr>
          </a:lstStyle>
          <a:p>
            <a:r>
              <a:rPr lang="en-US" smtClean="0">
                <a:solidFill>
                  <a:prstClr val="white">
                    <a:lumMod val="50000"/>
                    <a:alpha val="70000"/>
                  </a:prstClr>
                </a:solidFill>
              </a:rPr>
              <a:t>The Power of PowerPoint | thepopp.com</a:t>
            </a:r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6" name="スライド番号プレースホルダー 5"/>
          <p:cNvSpPr>
            <a:spLocks noGrp="1"/>
          </p:cNvSpPr>
          <p:nvPr>
            <p:ph type="sldNum" sz="quarter" idx="4"/>
          </p:nvPr>
        </p:nvSpPr>
        <p:spPr>
          <a:xfrm>
            <a:off x="17371930" y="9591367"/>
            <a:ext cx="907291" cy="547688"/>
          </a:xfrm>
          <a:prstGeom prst="rect">
            <a:avLst/>
          </a:prstGeom>
        </p:spPr>
        <p:txBody>
          <a:bodyPr vert="horz" lIns="163275" tIns="81638" rIns="163275" bIns="81638" rtlCol="0" anchor="ctr"/>
          <a:lstStyle>
            <a:lvl1pPr algn="l">
              <a:defRPr sz="3200">
                <a:solidFill>
                  <a:schemeClr val="bg2">
                    <a:lumMod val="75000"/>
                  </a:schemeClr>
                </a:solidFill>
                <a:latin typeface="+mj-lt"/>
              </a:defRPr>
            </a:lvl1pPr>
          </a:lstStyle>
          <a:p>
            <a:fld id="{387164BF-D67A-46C0-81D2-5BAF67C00C80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  <p:cxnSp>
        <p:nvCxnSpPr>
          <p:cNvPr id="13" name="直線コネクタ 12"/>
          <p:cNvCxnSpPr/>
          <p:nvPr userDrawn="1"/>
        </p:nvCxnSpPr>
        <p:spPr>
          <a:xfrm flipV="1">
            <a:off x="17289111" y="9508985"/>
            <a:ext cx="0" cy="778015"/>
          </a:xfrm>
          <a:prstGeom prst="line">
            <a:avLst/>
          </a:prstGeom>
          <a:ln w="12700">
            <a:solidFill>
              <a:schemeClr val="accent1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直角三角形 7"/>
          <p:cNvSpPr/>
          <p:nvPr userDrawn="1"/>
        </p:nvSpPr>
        <p:spPr>
          <a:xfrm rot="10800000">
            <a:off x="16421955" y="-1370"/>
            <a:ext cx="1864458" cy="2350389"/>
          </a:xfrm>
          <a:prstGeom prst="rtTriangle">
            <a:avLst/>
          </a:prstGeom>
          <a:gradFill>
            <a:gsLst>
              <a:gs pos="0">
                <a:schemeClr val="accent1">
                  <a:tint val="66000"/>
                  <a:satMod val="160000"/>
                </a:schemeClr>
              </a:gs>
              <a:gs pos="50000">
                <a:schemeClr val="accent1">
                  <a:tint val="44500"/>
                  <a:satMod val="160000"/>
                  <a:alpha val="44000"/>
                  <a:lumMod val="93000"/>
                </a:schemeClr>
              </a:gs>
              <a:gs pos="100000">
                <a:schemeClr val="accent1">
                  <a:tint val="23500"/>
                  <a:satMod val="160000"/>
                  <a:alpha val="0"/>
                </a:schemeClr>
              </a:gs>
            </a:gsLst>
            <a:lin ang="7200000" scaled="0"/>
          </a:gra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0" name="直角三角形 9"/>
          <p:cNvSpPr/>
          <p:nvPr userDrawn="1"/>
        </p:nvSpPr>
        <p:spPr>
          <a:xfrm rot="10800000">
            <a:off x="14212397" y="-1371"/>
            <a:ext cx="4095455" cy="1949515"/>
          </a:xfrm>
          <a:prstGeom prst="rtTriangle">
            <a:avLst/>
          </a:prstGeom>
          <a:gradFill flip="none" rotWithShape="1">
            <a:gsLst>
              <a:gs pos="0">
                <a:schemeClr val="accent1">
                  <a:tint val="66000"/>
                  <a:satMod val="160000"/>
                </a:schemeClr>
              </a:gs>
              <a:gs pos="50000">
                <a:schemeClr val="accent1">
                  <a:tint val="44500"/>
                  <a:satMod val="160000"/>
                  <a:alpha val="44000"/>
                  <a:lumMod val="93000"/>
                </a:schemeClr>
              </a:gs>
              <a:gs pos="100000">
                <a:schemeClr val="accent1">
                  <a:tint val="23500"/>
                  <a:satMod val="160000"/>
                  <a:alpha val="0"/>
                </a:schemeClr>
              </a:gs>
            </a:gsLst>
            <a:lin ang="7200000" scaled="0"/>
            <a:tileRect/>
          </a:gra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0358120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75" r:id="rId1"/>
    <p:sldLayoutId id="2147483876" r:id="rId2"/>
    <p:sldLayoutId id="2147483877" r:id="rId3"/>
    <p:sldLayoutId id="2147483878" r:id="rId4"/>
    <p:sldLayoutId id="2147483879" r:id="rId5"/>
    <p:sldLayoutId id="2147483880" r:id="rId6"/>
    <p:sldLayoutId id="2147483881" r:id="rId7"/>
    <p:sldLayoutId id="2147483882" r:id="rId8"/>
    <p:sldLayoutId id="2147483883" r:id="rId9"/>
    <p:sldLayoutId id="2147483884" r:id="rId10"/>
    <p:sldLayoutId id="2147483885" r:id="rId11"/>
    <p:sldLayoutId id="2147483886" r:id="rId12"/>
    <p:sldLayoutId id="2147483887" r:id="rId13"/>
    <p:sldLayoutId id="2147483888" r:id="rId14"/>
    <p:sldLayoutId id="2147483889" r:id="rId15"/>
    <p:sldLayoutId id="2147483890" r:id="rId16"/>
    <p:sldLayoutId id="2147483891" r:id="rId17"/>
    <p:sldLayoutId id="2147483892" r:id="rId18"/>
    <p:sldLayoutId id="2147483893" r:id="rId19"/>
    <p:sldLayoutId id="2147483894" r:id="rId20"/>
    <p:sldLayoutId id="2147483895" r:id="rId21"/>
    <p:sldLayoutId id="2147483896" r:id="rId22"/>
    <p:sldLayoutId id="2147483897" r:id="rId23"/>
    <p:sldLayoutId id="2147483898" r:id="rId24"/>
    <p:sldLayoutId id="2147483899" r:id="rId25"/>
    <p:sldLayoutId id="2147483900" r:id="rId26"/>
    <p:sldLayoutId id="2147483901" r:id="rId27"/>
    <p:sldLayoutId id="2147483902" r:id="rId28"/>
    <p:sldLayoutId id="2147483903" r:id="rId29"/>
    <p:sldLayoutId id="2147483904" r:id="rId30"/>
    <p:sldLayoutId id="2147483905" r:id="rId31"/>
    <p:sldLayoutId id="2147483906" r:id="rId32"/>
    <p:sldLayoutId id="2147483907" r:id="rId33"/>
    <p:sldLayoutId id="2147483908" r:id="rId34"/>
    <p:sldLayoutId id="2147483909" r:id="rId35"/>
    <p:sldLayoutId id="2147483910" r:id="rId36"/>
    <p:sldLayoutId id="2147483911" r:id="rId37"/>
    <p:sldLayoutId id="2147483912" r:id="rId38"/>
    <p:sldLayoutId id="2147483913" r:id="rId39"/>
    <p:sldLayoutId id="2147483914" r:id="rId40"/>
    <p:sldLayoutId id="2147483915" r:id="rId41"/>
    <p:sldLayoutId id="2147483916" r:id="rId42"/>
    <p:sldLayoutId id="2147483917" r:id="rId43"/>
    <p:sldLayoutId id="2147483918" r:id="rId44"/>
    <p:sldLayoutId id="2147483919" r:id="rId45"/>
    <p:sldLayoutId id="2147483920" r:id="rId46"/>
    <p:sldLayoutId id="2147483921" r:id="rId47"/>
    <p:sldLayoutId id="2147483922" r:id="rId48"/>
    <p:sldLayoutId id="2147483923" r:id="rId49"/>
  </p:sldLayoutIdLs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1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  <p:bldP spid="10" grpId="0" animBg="1"/>
    </p:bldLst>
  </p:timing>
  <p:hf hdr="0" dt="0"/>
  <p:txStyles>
    <p:titleStyle>
      <a:lvl1pPr algn="l" defTabSz="1632753" rtl="0" eaLnBrk="1" latinLnBrk="0" hangingPunct="1">
        <a:spcBef>
          <a:spcPct val="0"/>
        </a:spcBef>
        <a:buNone/>
        <a:defRPr sz="6000" kern="1200" spc="300" baseline="0">
          <a:solidFill>
            <a:schemeClr val="accent1"/>
          </a:solidFill>
          <a:latin typeface="+mj-lt"/>
          <a:ea typeface="+mj-ea"/>
          <a:cs typeface="+mj-cs"/>
        </a:defRPr>
      </a:lvl1pPr>
    </p:titleStyle>
    <p:bodyStyle>
      <a:lvl1pPr marL="0" indent="0" algn="l" defTabSz="1632753" rtl="0" eaLnBrk="1" latinLnBrk="0" hangingPunct="1">
        <a:spcBef>
          <a:spcPct val="20000"/>
        </a:spcBef>
        <a:buFont typeface="Arial" panose="020B0604020202020204" pitchFamily="34" charset="0"/>
        <a:buNone/>
        <a:defRPr sz="200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1326612" indent="-510235" algn="l" defTabSz="1632753" rtl="0" eaLnBrk="1" latinLnBrk="0" hangingPunct="1">
        <a:spcBef>
          <a:spcPct val="20000"/>
        </a:spcBef>
        <a:buFont typeface="Arial" panose="020B0604020202020204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2040941" indent="-408188" algn="l" defTabSz="1632753" rtl="0" eaLnBrk="1" latinLnBrk="0" hangingPunct="1">
        <a:spcBef>
          <a:spcPct val="20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3pPr>
      <a:lvl4pPr marL="2857317" indent="-408188" algn="l" defTabSz="1632753" rtl="0" eaLnBrk="1" latinLnBrk="0" hangingPunct="1">
        <a:spcBef>
          <a:spcPct val="20000"/>
        </a:spcBef>
        <a:buFont typeface="Arial" panose="020B0604020202020204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4pPr>
      <a:lvl5pPr marL="3673693" indent="-408188" algn="l" defTabSz="1632753" rtl="0" eaLnBrk="1" latinLnBrk="0" hangingPunct="1">
        <a:spcBef>
          <a:spcPct val="20000"/>
        </a:spcBef>
        <a:buFont typeface="Arial" panose="020B0604020202020204" pitchFamily="34" charset="0"/>
        <a:buChar char="»"/>
        <a:defRPr sz="2800" kern="1200">
          <a:solidFill>
            <a:schemeClr val="tx1"/>
          </a:solidFill>
          <a:latin typeface="+mn-lt"/>
          <a:ea typeface="+mn-ea"/>
          <a:cs typeface="+mn-cs"/>
        </a:defRPr>
      </a:lvl5pPr>
      <a:lvl6pPr marL="4490070" indent="-408188" algn="l" defTabSz="1632753" rtl="0" eaLnBrk="1" latinLnBrk="0" hangingPunct="1">
        <a:spcBef>
          <a:spcPct val="20000"/>
        </a:spcBef>
        <a:buFont typeface="Arial" panose="020B0604020202020204" pitchFamily="34" charset="0"/>
        <a:buChar char="•"/>
        <a:defRPr sz="3600" kern="1200">
          <a:solidFill>
            <a:schemeClr val="tx1"/>
          </a:solidFill>
          <a:latin typeface="+mn-lt"/>
          <a:ea typeface="+mn-ea"/>
          <a:cs typeface="+mn-cs"/>
        </a:defRPr>
      </a:lvl6pPr>
      <a:lvl7pPr marL="5306446" indent="-408188" algn="l" defTabSz="1632753" rtl="0" eaLnBrk="1" latinLnBrk="0" hangingPunct="1">
        <a:spcBef>
          <a:spcPct val="20000"/>
        </a:spcBef>
        <a:buFont typeface="Arial" panose="020B0604020202020204" pitchFamily="34" charset="0"/>
        <a:buChar char="•"/>
        <a:defRPr sz="3600" kern="1200">
          <a:solidFill>
            <a:schemeClr val="tx1"/>
          </a:solidFill>
          <a:latin typeface="+mn-lt"/>
          <a:ea typeface="+mn-ea"/>
          <a:cs typeface="+mn-cs"/>
        </a:defRPr>
      </a:lvl7pPr>
      <a:lvl8pPr marL="6122822" indent="-408188" algn="l" defTabSz="1632753" rtl="0" eaLnBrk="1" latinLnBrk="0" hangingPunct="1">
        <a:spcBef>
          <a:spcPct val="20000"/>
        </a:spcBef>
        <a:buFont typeface="Arial" panose="020B0604020202020204" pitchFamily="34" charset="0"/>
        <a:buChar char="•"/>
        <a:defRPr sz="3600" kern="1200">
          <a:solidFill>
            <a:schemeClr val="tx1"/>
          </a:solidFill>
          <a:latin typeface="+mn-lt"/>
          <a:ea typeface="+mn-ea"/>
          <a:cs typeface="+mn-cs"/>
        </a:defRPr>
      </a:lvl8pPr>
      <a:lvl9pPr marL="6939199" indent="-408188" algn="l" defTabSz="1632753" rtl="0" eaLnBrk="1" latinLnBrk="0" hangingPunct="1">
        <a:spcBef>
          <a:spcPct val="20000"/>
        </a:spcBef>
        <a:buFont typeface="Arial" panose="020B0604020202020204" pitchFamily="34" charset="0"/>
        <a:buChar char="•"/>
        <a:defRPr sz="36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1632753" rtl="0" eaLnBrk="1" latinLnBrk="0" hangingPunct="1"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816376" algn="l" defTabSz="1632753" rtl="0" eaLnBrk="1" latinLnBrk="0" hangingPunct="1">
        <a:defRPr sz="3200" kern="1200">
          <a:solidFill>
            <a:schemeClr val="tx1"/>
          </a:solidFill>
          <a:latin typeface="+mn-lt"/>
          <a:ea typeface="+mn-ea"/>
          <a:cs typeface="+mn-cs"/>
        </a:defRPr>
      </a:lvl2pPr>
      <a:lvl3pPr marL="1632753" algn="l" defTabSz="1632753" rtl="0" eaLnBrk="1" latinLnBrk="0" hangingPunct="1">
        <a:defRPr sz="3200" kern="1200">
          <a:solidFill>
            <a:schemeClr val="tx1"/>
          </a:solidFill>
          <a:latin typeface="+mn-lt"/>
          <a:ea typeface="+mn-ea"/>
          <a:cs typeface="+mn-cs"/>
        </a:defRPr>
      </a:lvl3pPr>
      <a:lvl4pPr marL="2449129" algn="l" defTabSz="1632753" rtl="0" eaLnBrk="1" latinLnBrk="0" hangingPunct="1">
        <a:defRPr sz="3200" kern="1200">
          <a:solidFill>
            <a:schemeClr val="tx1"/>
          </a:solidFill>
          <a:latin typeface="+mn-lt"/>
          <a:ea typeface="+mn-ea"/>
          <a:cs typeface="+mn-cs"/>
        </a:defRPr>
      </a:lvl4pPr>
      <a:lvl5pPr marL="3265505" algn="l" defTabSz="1632753" rtl="0" eaLnBrk="1" latinLnBrk="0" hangingPunct="1">
        <a:defRPr sz="3200" kern="1200">
          <a:solidFill>
            <a:schemeClr val="tx1"/>
          </a:solidFill>
          <a:latin typeface="+mn-lt"/>
          <a:ea typeface="+mn-ea"/>
          <a:cs typeface="+mn-cs"/>
        </a:defRPr>
      </a:lvl5pPr>
      <a:lvl6pPr marL="4081882" algn="l" defTabSz="1632753" rtl="0" eaLnBrk="1" latinLnBrk="0" hangingPunct="1">
        <a:defRPr sz="3200" kern="1200">
          <a:solidFill>
            <a:schemeClr val="tx1"/>
          </a:solidFill>
          <a:latin typeface="+mn-lt"/>
          <a:ea typeface="+mn-ea"/>
          <a:cs typeface="+mn-cs"/>
        </a:defRPr>
      </a:lvl6pPr>
      <a:lvl7pPr marL="4898258" algn="l" defTabSz="1632753" rtl="0" eaLnBrk="1" latinLnBrk="0" hangingPunct="1">
        <a:defRPr sz="3200" kern="1200">
          <a:solidFill>
            <a:schemeClr val="tx1"/>
          </a:solidFill>
          <a:latin typeface="+mn-lt"/>
          <a:ea typeface="+mn-ea"/>
          <a:cs typeface="+mn-cs"/>
        </a:defRPr>
      </a:lvl7pPr>
      <a:lvl8pPr marL="5714634" algn="l" defTabSz="1632753" rtl="0" eaLnBrk="1" latinLnBrk="0" hangingPunct="1">
        <a:defRPr sz="3200" kern="1200">
          <a:solidFill>
            <a:schemeClr val="tx1"/>
          </a:solidFill>
          <a:latin typeface="+mn-lt"/>
          <a:ea typeface="+mn-ea"/>
          <a:cs typeface="+mn-cs"/>
        </a:defRPr>
      </a:lvl8pPr>
      <a:lvl9pPr marL="6531011" algn="l" defTabSz="1632753" rtl="0" eaLnBrk="1" latinLnBrk="0" hangingPunct="1">
        <a:defRPr sz="32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直角三角形 8"/>
          <p:cNvSpPr/>
          <p:nvPr userDrawn="1"/>
        </p:nvSpPr>
        <p:spPr>
          <a:xfrm rot="10800000">
            <a:off x="16421955" y="-1370"/>
            <a:ext cx="1864458" cy="2350389"/>
          </a:xfrm>
          <a:prstGeom prst="rtTriangle">
            <a:avLst/>
          </a:prstGeom>
          <a:gradFill>
            <a:gsLst>
              <a:gs pos="0">
                <a:schemeClr val="accent1">
                  <a:tint val="66000"/>
                  <a:satMod val="160000"/>
                </a:schemeClr>
              </a:gs>
              <a:gs pos="50000">
                <a:schemeClr val="accent1">
                  <a:tint val="44500"/>
                  <a:satMod val="160000"/>
                  <a:alpha val="44000"/>
                  <a:lumMod val="93000"/>
                </a:schemeClr>
              </a:gs>
              <a:gs pos="100000">
                <a:schemeClr val="accent1">
                  <a:tint val="23500"/>
                  <a:satMod val="160000"/>
                  <a:alpha val="0"/>
                </a:schemeClr>
              </a:gs>
            </a:gsLst>
            <a:lin ang="7200000" scaled="0"/>
          </a:gra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0" name="直角三角形 9"/>
          <p:cNvSpPr/>
          <p:nvPr userDrawn="1"/>
        </p:nvSpPr>
        <p:spPr>
          <a:xfrm rot="10800000">
            <a:off x="14212397" y="-1371"/>
            <a:ext cx="4095455" cy="1949515"/>
          </a:xfrm>
          <a:prstGeom prst="rtTriangle">
            <a:avLst/>
          </a:prstGeom>
          <a:gradFill flip="none" rotWithShape="1">
            <a:gsLst>
              <a:gs pos="0">
                <a:schemeClr val="accent1">
                  <a:tint val="66000"/>
                  <a:satMod val="160000"/>
                </a:schemeClr>
              </a:gs>
              <a:gs pos="50000">
                <a:schemeClr val="accent1">
                  <a:tint val="44500"/>
                  <a:satMod val="160000"/>
                  <a:alpha val="44000"/>
                  <a:lumMod val="93000"/>
                </a:schemeClr>
              </a:gs>
              <a:gs pos="100000">
                <a:schemeClr val="accent1">
                  <a:tint val="23500"/>
                  <a:satMod val="160000"/>
                  <a:alpha val="0"/>
                </a:schemeClr>
              </a:gs>
            </a:gsLst>
            <a:lin ang="7200000" scaled="0"/>
            <a:tileRect/>
          </a:gra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2" name="タイトル プレースホルダー 1"/>
          <p:cNvSpPr>
            <a:spLocks noGrp="1"/>
          </p:cNvSpPr>
          <p:nvPr>
            <p:ph type="title"/>
          </p:nvPr>
        </p:nvSpPr>
        <p:spPr>
          <a:xfrm>
            <a:off x="592256" y="192950"/>
            <a:ext cx="16741860" cy="1125125"/>
          </a:xfrm>
          <a:prstGeom prst="rect">
            <a:avLst/>
          </a:prstGeom>
        </p:spPr>
        <p:txBody>
          <a:bodyPr vert="horz" lIns="163275" tIns="81638" rIns="163275" bIns="81638" rtlCol="0" anchor="ctr">
            <a:noAutofit/>
          </a:bodyPr>
          <a:lstStyle/>
          <a:p>
            <a:r>
              <a:rPr lang="en-US" altLang="ja-JP" dirty="0" smtClean="0"/>
              <a:t>SLIDE TITLE HERE</a:t>
            </a:r>
            <a:endParaRPr lang="en-US" dirty="0"/>
          </a:p>
        </p:txBody>
      </p:sp>
      <p:sp>
        <p:nvSpPr>
          <p:cNvPr id="3" name="テキスト プレースホルダー 2"/>
          <p:cNvSpPr>
            <a:spLocks noGrp="1"/>
          </p:cNvSpPr>
          <p:nvPr>
            <p:ph type="body" idx="1"/>
          </p:nvPr>
        </p:nvSpPr>
        <p:spPr>
          <a:xfrm>
            <a:off x="914321" y="1831132"/>
            <a:ext cx="16457772" cy="7358114"/>
          </a:xfrm>
          <a:prstGeom prst="rect">
            <a:avLst/>
          </a:prstGeom>
        </p:spPr>
        <p:txBody>
          <a:bodyPr vert="horz" lIns="163275" tIns="81638" rIns="163275" bIns="81638" rtlCol="0">
            <a:normAutofit/>
          </a:bodyPr>
          <a:lstStyle/>
          <a:p>
            <a:pPr lvl="0"/>
            <a:r>
              <a:rPr lang="en-US" altLang="ja-JP" dirty="0" smtClean="0"/>
              <a:t>Master Text</a:t>
            </a:r>
            <a:endParaRPr lang="ja-JP" altLang="en-US" dirty="0" smtClean="0"/>
          </a:p>
        </p:txBody>
      </p:sp>
      <p:sp>
        <p:nvSpPr>
          <p:cNvPr id="5" name="フッター プレースホルダー 4"/>
          <p:cNvSpPr>
            <a:spLocks noGrp="1"/>
          </p:cNvSpPr>
          <p:nvPr>
            <p:ph type="ftr" sz="quarter" idx="3"/>
          </p:nvPr>
        </p:nvSpPr>
        <p:spPr>
          <a:xfrm>
            <a:off x="9413236" y="9591367"/>
            <a:ext cx="7776864" cy="547688"/>
          </a:xfrm>
          <a:prstGeom prst="rect">
            <a:avLst/>
          </a:prstGeom>
        </p:spPr>
        <p:txBody>
          <a:bodyPr vert="horz" lIns="163275" tIns="81638" rIns="163275" bIns="81638" rtlCol="0" anchor="ctr"/>
          <a:lstStyle>
            <a:lvl1pPr algn="r">
              <a:defRPr sz="2100">
                <a:solidFill>
                  <a:schemeClr val="bg1">
                    <a:lumMod val="50000"/>
                    <a:alpha val="70000"/>
                  </a:schemeClr>
                </a:solidFill>
              </a:defRPr>
            </a:lvl1pPr>
          </a:lstStyle>
          <a:p>
            <a:r>
              <a:rPr lang="en-US" smtClean="0">
                <a:solidFill>
                  <a:prstClr val="white">
                    <a:lumMod val="50000"/>
                    <a:alpha val="70000"/>
                  </a:prstClr>
                </a:solidFill>
              </a:rPr>
              <a:t>The Power of PowerPoint | thepopp.com</a:t>
            </a:r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6" name="スライド番号プレースホルダー 5"/>
          <p:cNvSpPr>
            <a:spLocks noGrp="1"/>
          </p:cNvSpPr>
          <p:nvPr>
            <p:ph type="sldNum" sz="quarter" idx="4"/>
          </p:nvPr>
        </p:nvSpPr>
        <p:spPr>
          <a:xfrm>
            <a:off x="17371930" y="9591367"/>
            <a:ext cx="907291" cy="547688"/>
          </a:xfrm>
          <a:prstGeom prst="rect">
            <a:avLst/>
          </a:prstGeom>
        </p:spPr>
        <p:txBody>
          <a:bodyPr vert="horz" lIns="163275" tIns="81638" rIns="163275" bIns="81638" rtlCol="0" anchor="ctr"/>
          <a:lstStyle>
            <a:lvl1pPr algn="l">
              <a:defRPr sz="3200">
                <a:solidFill>
                  <a:schemeClr val="bg2">
                    <a:lumMod val="75000"/>
                  </a:schemeClr>
                </a:solidFill>
                <a:latin typeface="+mj-lt"/>
              </a:defRPr>
            </a:lvl1pPr>
          </a:lstStyle>
          <a:p>
            <a:fld id="{387164BF-D67A-46C0-81D2-5BAF67C00C80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  <p:cxnSp>
        <p:nvCxnSpPr>
          <p:cNvPr id="7" name="直線コネクタ 6"/>
          <p:cNvCxnSpPr/>
          <p:nvPr userDrawn="1"/>
        </p:nvCxnSpPr>
        <p:spPr>
          <a:xfrm>
            <a:off x="603507" y="1273070"/>
            <a:ext cx="17079398" cy="0"/>
          </a:xfrm>
          <a:prstGeom prst="line">
            <a:avLst/>
          </a:prstGeom>
          <a:ln w="12700">
            <a:solidFill>
              <a:schemeClr val="accent1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直線コネクタ 12"/>
          <p:cNvCxnSpPr/>
          <p:nvPr userDrawn="1"/>
        </p:nvCxnSpPr>
        <p:spPr>
          <a:xfrm flipV="1">
            <a:off x="17289111" y="9508985"/>
            <a:ext cx="0" cy="778015"/>
          </a:xfrm>
          <a:prstGeom prst="line">
            <a:avLst/>
          </a:prstGeom>
          <a:ln w="12700">
            <a:solidFill>
              <a:schemeClr val="accent1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88468697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925" r:id="rId1"/>
    <p:sldLayoutId id="2147483926" r:id="rId2"/>
    <p:sldLayoutId id="2147483927" r:id="rId3"/>
    <p:sldLayoutId id="2147483928" r:id="rId4"/>
    <p:sldLayoutId id="2147483929" r:id="rId5"/>
    <p:sldLayoutId id="2147483930" r:id="rId6"/>
    <p:sldLayoutId id="2147483931" r:id="rId7"/>
    <p:sldLayoutId id="2147483932" r:id="rId8"/>
    <p:sldLayoutId id="2147483933" r:id="rId9"/>
    <p:sldLayoutId id="2147483934" r:id="rId10"/>
    <p:sldLayoutId id="2147483935" r:id="rId11"/>
    <p:sldLayoutId id="2147483936" r:id="rId12"/>
    <p:sldLayoutId id="2147483937" r:id="rId13"/>
    <p:sldLayoutId id="2147483938" r:id="rId14"/>
    <p:sldLayoutId id="2147483939" r:id="rId15"/>
    <p:sldLayoutId id="2147483940" r:id="rId16"/>
    <p:sldLayoutId id="2147483941" r:id="rId17"/>
    <p:sldLayoutId id="2147483942" r:id="rId18"/>
    <p:sldLayoutId id="2147483943" r:id="rId19"/>
    <p:sldLayoutId id="2147483944" r:id="rId20"/>
    <p:sldLayoutId id="2147483945" r:id="rId21"/>
    <p:sldLayoutId id="2147483946" r:id="rId22"/>
    <p:sldLayoutId id="2147483947" r:id="rId23"/>
    <p:sldLayoutId id="2147483948" r:id="rId24"/>
    <p:sldLayoutId id="2147483949" r:id="rId25"/>
    <p:sldLayoutId id="2147483950" r:id="rId26"/>
    <p:sldLayoutId id="2147483951" r:id="rId27"/>
    <p:sldLayoutId id="2147483952" r:id="rId28"/>
    <p:sldLayoutId id="2147483953" r:id="rId29"/>
    <p:sldLayoutId id="2147483954" r:id="rId30"/>
    <p:sldLayoutId id="2147483955" r:id="rId31"/>
    <p:sldLayoutId id="2147483956" r:id="rId32"/>
    <p:sldLayoutId id="2147483957" r:id="rId33"/>
    <p:sldLayoutId id="2147483958" r:id="rId34"/>
    <p:sldLayoutId id="2147483959" r:id="rId35"/>
    <p:sldLayoutId id="2147483960" r:id="rId36"/>
    <p:sldLayoutId id="2147483961" r:id="rId37"/>
    <p:sldLayoutId id="2147483962" r:id="rId38"/>
    <p:sldLayoutId id="2147483963" r:id="rId39"/>
    <p:sldLayoutId id="2147483964" r:id="rId40"/>
    <p:sldLayoutId id="2147483965" r:id="rId41"/>
    <p:sldLayoutId id="2147483966" r:id="rId42"/>
    <p:sldLayoutId id="2147483967" r:id="rId43"/>
    <p:sldLayoutId id="2147483968" r:id="rId44"/>
    <p:sldLayoutId id="2147483969" r:id="rId45"/>
    <p:sldLayoutId id="2147483970" r:id="rId46"/>
    <p:sldLayoutId id="2147483971" r:id="rId47"/>
    <p:sldLayoutId id="2147483972" r:id="rId48"/>
    <p:sldLayoutId id="2147483973" r:id="rId49"/>
  </p:sldLayoutIdLs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1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500"/>
                            </p:stCondLst>
                            <p:childTnLst>
                              <p:par>
                                <p:cTn id="14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" presetClass="entr" presetSubtype="8" decel="100000" fill="hold" grpId="0" nodeType="with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 animBg="1"/>
      <p:bldP spid="10" grpId="0" animBg="1"/>
      <p:bldP spid="2" grpId="0"/>
    </p:bldLst>
  </p:timing>
  <p:hf hdr="0" dt="0"/>
  <p:txStyles>
    <p:titleStyle>
      <a:lvl1pPr algn="l" defTabSz="1632753" rtl="0" eaLnBrk="1" latinLnBrk="0" hangingPunct="1">
        <a:spcBef>
          <a:spcPct val="0"/>
        </a:spcBef>
        <a:buNone/>
        <a:defRPr sz="5400" kern="1200" spc="1500" baseline="0">
          <a:solidFill>
            <a:schemeClr val="accent1"/>
          </a:solidFill>
          <a:latin typeface="+mj-lt"/>
          <a:ea typeface="+mj-ea"/>
          <a:cs typeface="+mj-cs"/>
        </a:defRPr>
      </a:lvl1pPr>
    </p:titleStyle>
    <p:bodyStyle>
      <a:lvl1pPr marL="0" indent="0" algn="l" defTabSz="1632753" rtl="0" eaLnBrk="1" latinLnBrk="0" hangingPunct="1">
        <a:spcBef>
          <a:spcPct val="20000"/>
        </a:spcBef>
        <a:buFont typeface="Arial" panose="020B0604020202020204" pitchFamily="34" charset="0"/>
        <a:buNone/>
        <a:defRPr sz="200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1326612" indent="-510235" algn="l" defTabSz="1632753" rtl="0" eaLnBrk="1" latinLnBrk="0" hangingPunct="1">
        <a:spcBef>
          <a:spcPct val="20000"/>
        </a:spcBef>
        <a:buFont typeface="Arial" panose="020B0604020202020204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2040941" indent="-408188" algn="l" defTabSz="1632753" rtl="0" eaLnBrk="1" latinLnBrk="0" hangingPunct="1">
        <a:spcBef>
          <a:spcPct val="20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3pPr>
      <a:lvl4pPr marL="2857317" indent="-408188" algn="l" defTabSz="1632753" rtl="0" eaLnBrk="1" latinLnBrk="0" hangingPunct="1">
        <a:spcBef>
          <a:spcPct val="20000"/>
        </a:spcBef>
        <a:buFont typeface="Arial" panose="020B0604020202020204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4pPr>
      <a:lvl5pPr marL="3673693" indent="-408188" algn="l" defTabSz="1632753" rtl="0" eaLnBrk="1" latinLnBrk="0" hangingPunct="1">
        <a:spcBef>
          <a:spcPct val="20000"/>
        </a:spcBef>
        <a:buFont typeface="Arial" panose="020B0604020202020204" pitchFamily="34" charset="0"/>
        <a:buChar char="»"/>
        <a:defRPr sz="2800" kern="1200">
          <a:solidFill>
            <a:schemeClr val="tx1"/>
          </a:solidFill>
          <a:latin typeface="+mn-lt"/>
          <a:ea typeface="+mn-ea"/>
          <a:cs typeface="+mn-cs"/>
        </a:defRPr>
      </a:lvl5pPr>
      <a:lvl6pPr marL="4490070" indent="-408188" algn="l" defTabSz="1632753" rtl="0" eaLnBrk="1" latinLnBrk="0" hangingPunct="1">
        <a:spcBef>
          <a:spcPct val="20000"/>
        </a:spcBef>
        <a:buFont typeface="Arial" panose="020B0604020202020204" pitchFamily="34" charset="0"/>
        <a:buChar char="•"/>
        <a:defRPr sz="3600" kern="1200">
          <a:solidFill>
            <a:schemeClr val="tx1"/>
          </a:solidFill>
          <a:latin typeface="+mn-lt"/>
          <a:ea typeface="+mn-ea"/>
          <a:cs typeface="+mn-cs"/>
        </a:defRPr>
      </a:lvl6pPr>
      <a:lvl7pPr marL="5306446" indent="-408188" algn="l" defTabSz="1632753" rtl="0" eaLnBrk="1" latinLnBrk="0" hangingPunct="1">
        <a:spcBef>
          <a:spcPct val="20000"/>
        </a:spcBef>
        <a:buFont typeface="Arial" panose="020B0604020202020204" pitchFamily="34" charset="0"/>
        <a:buChar char="•"/>
        <a:defRPr sz="3600" kern="1200">
          <a:solidFill>
            <a:schemeClr val="tx1"/>
          </a:solidFill>
          <a:latin typeface="+mn-lt"/>
          <a:ea typeface="+mn-ea"/>
          <a:cs typeface="+mn-cs"/>
        </a:defRPr>
      </a:lvl7pPr>
      <a:lvl8pPr marL="6122822" indent="-408188" algn="l" defTabSz="1632753" rtl="0" eaLnBrk="1" latinLnBrk="0" hangingPunct="1">
        <a:spcBef>
          <a:spcPct val="20000"/>
        </a:spcBef>
        <a:buFont typeface="Arial" panose="020B0604020202020204" pitchFamily="34" charset="0"/>
        <a:buChar char="•"/>
        <a:defRPr sz="3600" kern="1200">
          <a:solidFill>
            <a:schemeClr val="tx1"/>
          </a:solidFill>
          <a:latin typeface="+mn-lt"/>
          <a:ea typeface="+mn-ea"/>
          <a:cs typeface="+mn-cs"/>
        </a:defRPr>
      </a:lvl8pPr>
      <a:lvl9pPr marL="6939199" indent="-408188" algn="l" defTabSz="1632753" rtl="0" eaLnBrk="1" latinLnBrk="0" hangingPunct="1">
        <a:spcBef>
          <a:spcPct val="20000"/>
        </a:spcBef>
        <a:buFont typeface="Arial" panose="020B0604020202020204" pitchFamily="34" charset="0"/>
        <a:buChar char="•"/>
        <a:defRPr sz="36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1632753" rtl="0" eaLnBrk="1" latinLnBrk="0" hangingPunct="1"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816376" algn="l" defTabSz="1632753" rtl="0" eaLnBrk="1" latinLnBrk="0" hangingPunct="1">
        <a:defRPr sz="3200" kern="1200">
          <a:solidFill>
            <a:schemeClr val="tx1"/>
          </a:solidFill>
          <a:latin typeface="+mn-lt"/>
          <a:ea typeface="+mn-ea"/>
          <a:cs typeface="+mn-cs"/>
        </a:defRPr>
      </a:lvl2pPr>
      <a:lvl3pPr marL="1632753" algn="l" defTabSz="1632753" rtl="0" eaLnBrk="1" latinLnBrk="0" hangingPunct="1">
        <a:defRPr sz="3200" kern="1200">
          <a:solidFill>
            <a:schemeClr val="tx1"/>
          </a:solidFill>
          <a:latin typeface="+mn-lt"/>
          <a:ea typeface="+mn-ea"/>
          <a:cs typeface="+mn-cs"/>
        </a:defRPr>
      </a:lvl3pPr>
      <a:lvl4pPr marL="2449129" algn="l" defTabSz="1632753" rtl="0" eaLnBrk="1" latinLnBrk="0" hangingPunct="1">
        <a:defRPr sz="3200" kern="1200">
          <a:solidFill>
            <a:schemeClr val="tx1"/>
          </a:solidFill>
          <a:latin typeface="+mn-lt"/>
          <a:ea typeface="+mn-ea"/>
          <a:cs typeface="+mn-cs"/>
        </a:defRPr>
      </a:lvl4pPr>
      <a:lvl5pPr marL="3265505" algn="l" defTabSz="1632753" rtl="0" eaLnBrk="1" latinLnBrk="0" hangingPunct="1">
        <a:defRPr sz="3200" kern="1200">
          <a:solidFill>
            <a:schemeClr val="tx1"/>
          </a:solidFill>
          <a:latin typeface="+mn-lt"/>
          <a:ea typeface="+mn-ea"/>
          <a:cs typeface="+mn-cs"/>
        </a:defRPr>
      </a:lvl5pPr>
      <a:lvl6pPr marL="4081882" algn="l" defTabSz="1632753" rtl="0" eaLnBrk="1" latinLnBrk="0" hangingPunct="1">
        <a:defRPr sz="3200" kern="1200">
          <a:solidFill>
            <a:schemeClr val="tx1"/>
          </a:solidFill>
          <a:latin typeface="+mn-lt"/>
          <a:ea typeface="+mn-ea"/>
          <a:cs typeface="+mn-cs"/>
        </a:defRPr>
      </a:lvl6pPr>
      <a:lvl7pPr marL="4898258" algn="l" defTabSz="1632753" rtl="0" eaLnBrk="1" latinLnBrk="0" hangingPunct="1">
        <a:defRPr sz="3200" kern="1200">
          <a:solidFill>
            <a:schemeClr val="tx1"/>
          </a:solidFill>
          <a:latin typeface="+mn-lt"/>
          <a:ea typeface="+mn-ea"/>
          <a:cs typeface="+mn-cs"/>
        </a:defRPr>
      </a:lvl7pPr>
      <a:lvl8pPr marL="5714634" algn="l" defTabSz="1632753" rtl="0" eaLnBrk="1" latinLnBrk="0" hangingPunct="1">
        <a:defRPr sz="3200" kern="1200">
          <a:solidFill>
            <a:schemeClr val="tx1"/>
          </a:solidFill>
          <a:latin typeface="+mn-lt"/>
          <a:ea typeface="+mn-ea"/>
          <a:cs typeface="+mn-cs"/>
        </a:defRPr>
      </a:lvl8pPr>
      <a:lvl9pPr marL="6531011" algn="l" defTabSz="1632753" rtl="0" eaLnBrk="1" latinLnBrk="0" hangingPunct="1">
        <a:defRPr sz="32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直角三角形 8"/>
          <p:cNvSpPr/>
          <p:nvPr userDrawn="1"/>
        </p:nvSpPr>
        <p:spPr>
          <a:xfrm rot="10800000">
            <a:off x="16421955" y="-1370"/>
            <a:ext cx="1864458" cy="2350389"/>
          </a:xfrm>
          <a:prstGeom prst="rtTriangle">
            <a:avLst/>
          </a:prstGeom>
          <a:gradFill>
            <a:gsLst>
              <a:gs pos="0">
                <a:schemeClr val="accent1">
                  <a:tint val="66000"/>
                  <a:satMod val="160000"/>
                </a:schemeClr>
              </a:gs>
              <a:gs pos="50000">
                <a:schemeClr val="accent1">
                  <a:tint val="44500"/>
                  <a:satMod val="160000"/>
                  <a:alpha val="44000"/>
                  <a:lumMod val="93000"/>
                </a:schemeClr>
              </a:gs>
              <a:gs pos="100000">
                <a:schemeClr val="accent1">
                  <a:tint val="23500"/>
                  <a:satMod val="160000"/>
                  <a:alpha val="0"/>
                </a:schemeClr>
              </a:gs>
            </a:gsLst>
            <a:lin ang="7200000" scaled="0"/>
          </a:gra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0" name="直角三角形 9"/>
          <p:cNvSpPr/>
          <p:nvPr userDrawn="1"/>
        </p:nvSpPr>
        <p:spPr>
          <a:xfrm rot="10800000">
            <a:off x="14212397" y="-1371"/>
            <a:ext cx="4095455" cy="1949515"/>
          </a:xfrm>
          <a:prstGeom prst="rtTriangle">
            <a:avLst/>
          </a:prstGeom>
          <a:gradFill flip="none" rotWithShape="1">
            <a:gsLst>
              <a:gs pos="0">
                <a:schemeClr val="accent1">
                  <a:tint val="66000"/>
                  <a:satMod val="160000"/>
                </a:schemeClr>
              </a:gs>
              <a:gs pos="50000">
                <a:schemeClr val="accent1">
                  <a:tint val="44500"/>
                  <a:satMod val="160000"/>
                  <a:alpha val="44000"/>
                  <a:lumMod val="93000"/>
                </a:schemeClr>
              </a:gs>
              <a:gs pos="100000">
                <a:schemeClr val="accent1">
                  <a:tint val="23500"/>
                  <a:satMod val="160000"/>
                  <a:alpha val="0"/>
                </a:schemeClr>
              </a:gs>
            </a:gsLst>
            <a:lin ang="7200000" scaled="0"/>
            <a:tileRect/>
          </a:gra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2" name="タイトル プレースホルダー 1"/>
          <p:cNvSpPr>
            <a:spLocks noGrp="1"/>
          </p:cNvSpPr>
          <p:nvPr>
            <p:ph type="title"/>
          </p:nvPr>
        </p:nvSpPr>
        <p:spPr>
          <a:xfrm>
            <a:off x="592256" y="192950"/>
            <a:ext cx="16741860" cy="1125125"/>
          </a:xfrm>
          <a:prstGeom prst="rect">
            <a:avLst/>
          </a:prstGeom>
        </p:spPr>
        <p:txBody>
          <a:bodyPr vert="horz" lIns="163275" tIns="81638" rIns="163275" bIns="81638" rtlCol="0" anchor="ctr">
            <a:noAutofit/>
          </a:bodyPr>
          <a:lstStyle/>
          <a:p>
            <a:r>
              <a:rPr lang="en-US" altLang="ja-JP" dirty="0" smtClean="0"/>
              <a:t>SLIDE TITLE HERE</a:t>
            </a:r>
            <a:endParaRPr lang="en-US" dirty="0"/>
          </a:p>
        </p:txBody>
      </p:sp>
      <p:sp>
        <p:nvSpPr>
          <p:cNvPr id="3" name="テキスト プレースホルダー 2"/>
          <p:cNvSpPr>
            <a:spLocks noGrp="1"/>
          </p:cNvSpPr>
          <p:nvPr>
            <p:ph type="body" idx="1"/>
          </p:nvPr>
        </p:nvSpPr>
        <p:spPr>
          <a:xfrm>
            <a:off x="914321" y="1831132"/>
            <a:ext cx="16457772" cy="7358114"/>
          </a:xfrm>
          <a:prstGeom prst="rect">
            <a:avLst/>
          </a:prstGeom>
        </p:spPr>
        <p:txBody>
          <a:bodyPr vert="horz" lIns="163275" tIns="81638" rIns="163275" bIns="81638" rtlCol="0">
            <a:normAutofit/>
          </a:bodyPr>
          <a:lstStyle/>
          <a:p>
            <a:pPr lvl="0"/>
            <a:r>
              <a:rPr lang="en-US" altLang="ja-JP" dirty="0" smtClean="0"/>
              <a:t>Master Text</a:t>
            </a:r>
            <a:endParaRPr lang="ja-JP" altLang="en-US" dirty="0" smtClean="0"/>
          </a:p>
        </p:txBody>
      </p:sp>
      <p:sp>
        <p:nvSpPr>
          <p:cNvPr id="5" name="フッター プレースホルダー 4"/>
          <p:cNvSpPr>
            <a:spLocks noGrp="1"/>
          </p:cNvSpPr>
          <p:nvPr>
            <p:ph type="ftr" sz="quarter" idx="3"/>
          </p:nvPr>
        </p:nvSpPr>
        <p:spPr>
          <a:xfrm>
            <a:off x="9413236" y="9591367"/>
            <a:ext cx="7776864" cy="547688"/>
          </a:xfrm>
          <a:prstGeom prst="rect">
            <a:avLst/>
          </a:prstGeom>
        </p:spPr>
        <p:txBody>
          <a:bodyPr vert="horz" lIns="163275" tIns="81638" rIns="163275" bIns="81638" rtlCol="0" anchor="ctr"/>
          <a:lstStyle>
            <a:lvl1pPr algn="r">
              <a:defRPr sz="2100">
                <a:solidFill>
                  <a:schemeClr val="bg1">
                    <a:lumMod val="50000"/>
                    <a:alpha val="70000"/>
                  </a:schemeClr>
                </a:solidFill>
              </a:defRPr>
            </a:lvl1pPr>
          </a:lstStyle>
          <a:p>
            <a:r>
              <a:rPr lang="en-US" smtClean="0">
                <a:solidFill>
                  <a:prstClr val="white">
                    <a:lumMod val="50000"/>
                    <a:alpha val="70000"/>
                  </a:prstClr>
                </a:solidFill>
              </a:rPr>
              <a:t>The Power of PowerPoint | thepopp.com</a:t>
            </a:r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6" name="スライド番号プレースホルダー 5"/>
          <p:cNvSpPr>
            <a:spLocks noGrp="1"/>
          </p:cNvSpPr>
          <p:nvPr>
            <p:ph type="sldNum" sz="quarter" idx="4"/>
          </p:nvPr>
        </p:nvSpPr>
        <p:spPr>
          <a:xfrm>
            <a:off x="17371930" y="9591367"/>
            <a:ext cx="907291" cy="547688"/>
          </a:xfrm>
          <a:prstGeom prst="rect">
            <a:avLst/>
          </a:prstGeom>
        </p:spPr>
        <p:txBody>
          <a:bodyPr vert="horz" lIns="163275" tIns="81638" rIns="163275" bIns="81638" rtlCol="0" anchor="ctr"/>
          <a:lstStyle>
            <a:lvl1pPr algn="l">
              <a:defRPr sz="3200">
                <a:solidFill>
                  <a:schemeClr val="bg2">
                    <a:lumMod val="75000"/>
                  </a:schemeClr>
                </a:solidFill>
                <a:latin typeface="+mj-lt"/>
              </a:defRPr>
            </a:lvl1pPr>
          </a:lstStyle>
          <a:p>
            <a:fld id="{387164BF-D67A-46C0-81D2-5BAF67C00C80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  <p:cxnSp>
        <p:nvCxnSpPr>
          <p:cNvPr id="7" name="直線コネクタ 6"/>
          <p:cNvCxnSpPr/>
          <p:nvPr userDrawn="1"/>
        </p:nvCxnSpPr>
        <p:spPr>
          <a:xfrm>
            <a:off x="603507" y="1273070"/>
            <a:ext cx="17079398" cy="0"/>
          </a:xfrm>
          <a:prstGeom prst="line">
            <a:avLst/>
          </a:prstGeom>
          <a:ln w="12700">
            <a:solidFill>
              <a:schemeClr val="accent1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直線コネクタ 12"/>
          <p:cNvCxnSpPr/>
          <p:nvPr userDrawn="1"/>
        </p:nvCxnSpPr>
        <p:spPr>
          <a:xfrm flipV="1">
            <a:off x="17289111" y="9508985"/>
            <a:ext cx="0" cy="778015"/>
          </a:xfrm>
          <a:prstGeom prst="line">
            <a:avLst/>
          </a:prstGeom>
          <a:ln w="12700">
            <a:solidFill>
              <a:schemeClr val="accent1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88468697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975" r:id="rId1"/>
    <p:sldLayoutId id="2147483976" r:id="rId2"/>
    <p:sldLayoutId id="2147483977" r:id="rId3"/>
    <p:sldLayoutId id="2147483978" r:id="rId4"/>
    <p:sldLayoutId id="2147483979" r:id="rId5"/>
    <p:sldLayoutId id="2147483980" r:id="rId6"/>
    <p:sldLayoutId id="2147483981" r:id="rId7"/>
    <p:sldLayoutId id="2147483982" r:id="rId8"/>
    <p:sldLayoutId id="2147483983" r:id="rId9"/>
    <p:sldLayoutId id="2147483984" r:id="rId10"/>
    <p:sldLayoutId id="2147483985" r:id="rId11"/>
    <p:sldLayoutId id="2147483986" r:id="rId12"/>
    <p:sldLayoutId id="2147483987" r:id="rId13"/>
    <p:sldLayoutId id="2147483988" r:id="rId14"/>
    <p:sldLayoutId id="2147483989" r:id="rId15"/>
    <p:sldLayoutId id="2147483990" r:id="rId16"/>
    <p:sldLayoutId id="2147483991" r:id="rId17"/>
    <p:sldLayoutId id="2147483992" r:id="rId18"/>
    <p:sldLayoutId id="2147483993" r:id="rId19"/>
    <p:sldLayoutId id="2147483994" r:id="rId20"/>
    <p:sldLayoutId id="2147483995" r:id="rId21"/>
    <p:sldLayoutId id="2147483996" r:id="rId22"/>
    <p:sldLayoutId id="2147483997" r:id="rId23"/>
    <p:sldLayoutId id="2147483998" r:id="rId24"/>
    <p:sldLayoutId id="2147483999" r:id="rId25"/>
    <p:sldLayoutId id="2147484000" r:id="rId26"/>
    <p:sldLayoutId id="2147484001" r:id="rId27"/>
    <p:sldLayoutId id="2147484002" r:id="rId28"/>
    <p:sldLayoutId id="2147484003" r:id="rId29"/>
    <p:sldLayoutId id="2147484004" r:id="rId30"/>
    <p:sldLayoutId id="2147484005" r:id="rId31"/>
    <p:sldLayoutId id="2147484006" r:id="rId32"/>
    <p:sldLayoutId id="2147484007" r:id="rId33"/>
    <p:sldLayoutId id="2147484008" r:id="rId34"/>
    <p:sldLayoutId id="2147484009" r:id="rId35"/>
    <p:sldLayoutId id="2147484010" r:id="rId36"/>
    <p:sldLayoutId id="2147484011" r:id="rId37"/>
    <p:sldLayoutId id="2147484012" r:id="rId38"/>
    <p:sldLayoutId id="2147484013" r:id="rId39"/>
    <p:sldLayoutId id="2147484014" r:id="rId40"/>
    <p:sldLayoutId id="2147484015" r:id="rId41"/>
    <p:sldLayoutId id="2147484016" r:id="rId42"/>
    <p:sldLayoutId id="2147484017" r:id="rId43"/>
    <p:sldLayoutId id="2147484018" r:id="rId44"/>
    <p:sldLayoutId id="2147484019" r:id="rId45"/>
    <p:sldLayoutId id="2147484020" r:id="rId46"/>
    <p:sldLayoutId id="2147484021" r:id="rId47"/>
    <p:sldLayoutId id="2147484022" r:id="rId48"/>
    <p:sldLayoutId id="2147484023" r:id="rId49"/>
  </p:sldLayoutIdLs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1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500"/>
                            </p:stCondLst>
                            <p:childTnLst>
                              <p:par>
                                <p:cTn id="14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" presetClass="entr" presetSubtype="8" decel="100000" fill="hold" grpId="0" nodeType="with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 animBg="1"/>
      <p:bldP spid="10" grpId="0" animBg="1"/>
      <p:bldP spid="2" grpId="0"/>
    </p:bldLst>
  </p:timing>
  <p:hf hdr="0" dt="0"/>
  <p:txStyles>
    <p:titleStyle>
      <a:lvl1pPr algn="l" defTabSz="1632753" rtl="0" eaLnBrk="1" latinLnBrk="0" hangingPunct="1">
        <a:spcBef>
          <a:spcPct val="0"/>
        </a:spcBef>
        <a:buNone/>
        <a:defRPr sz="5400" kern="1200" spc="1500" baseline="0">
          <a:solidFill>
            <a:schemeClr val="accent1"/>
          </a:solidFill>
          <a:latin typeface="+mj-lt"/>
          <a:ea typeface="+mj-ea"/>
          <a:cs typeface="+mj-cs"/>
        </a:defRPr>
      </a:lvl1pPr>
    </p:titleStyle>
    <p:bodyStyle>
      <a:lvl1pPr marL="0" indent="0" algn="l" defTabSz="1632753" rtl="0" eaLnBrk="1" latinLnBrk="0" hangingPunct="1">
        <a:spcBef>
          <a:spcPct val="20000"/>
        </a:spcBef>
        <a:buFont typeface="Arial" panose="020B0604020202020204" pitchFamily="34" charset="0"/>
        <a:buNone/>
        <a:defRPr sz="200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1326612" indent="-510235" algn="l" defTabSz="1632753" rtl="0" eaLnBrk="1" latinLnBrk="0" hangingPunct="1">
        <a:spcBef>
          <a:spcPct val="20000"/>
        </a:spcBef>
        <a:buFont typeface="Arial" panose="020B0604020202020204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2040941" indent="-408188" algn="l" defTabSz="1632753" rtl="0" eaLnBrk="1" latinLnBrk="0" hangingPunct="1">
        <a:spcBef>
          <a:spcPct val="20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3pPr>
      <a:lvl4pPr marL="2857317" indent="-408188" algn="l" defTabSz="1632753" rtl="0" eaLnBrk="1" latinLnBrk="0" hangingPunct="1">
        <a:spcBef>
          <a:spcPct val="20000"/>
        </a:spcBef>
        <a:buFont typeface="Arial" panose="020B0604020202020204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4pPr>
      <a:lvl5pPr marL="3673693" indent="-408188" algn="l" defTabSz="1632753" rtl="0" eaLnBrk="1" latinLnBrk="0" hangingPunct="1">
        <a:spcBef>
          <a:spcPct val="20000"/>
        </a:spcBef>
        <a:buFont typeface="Arial" panose="020B0604020202020204" pitchFamily="34" charset="0"/>
        <a:buChar char="»"/>
        <a:defRPr sz="2800" kern="1200">
          <a:solidFill>
            <a:schemeClr val="tx1"/>
          </a:solidFill>
          <a:latin typeface="+mn-lt"/>
          <a:ea typeface="+mn-ea"/>
          <a:cs typeface="+mn-cs"/>
        </a:defRPr>
      </a:lvl5pPr>
      <a:lvl6pPr marL="4490070" indent="-408188" algn="l" defTabSz="1632753" rtl="0" eaLnBrk="1" latinLnBrk="0" hangingPunct="1">
        <a:spcBef>
          <a:spcPct val="20000"/>
        </a:spcBef>
        <a:buFont typeface="Arial" panose="020B0604020202020204" pitchFamily="34" charset="0"/>
        <a:buChar char="•"/>
        <a:defRPr sz="3600" kern="1200">
          <a:solidFill>
            <a:schemeClr val="tx1"/>
          </a:solidFill>
          <a:latin typeface="+mn-lt"/>
          <a:ea typeface="+mn-ea"/>
          <a:cs typeface="+mn-cs"/>
        </a:defRPr>
      </a:lvl6pPr>
      <a:lvl7pPr marL="5306446" indent="-408188" algn="l" defTabSz="1632753" rtl="0" eaLnBrk="1" latinLnBrk="0" hangingPunct="1">
        <a:spcBef>
          <a:spcPct val="20000"/>
        </a:spcBef>
        <a:buFont typeface="Arial" panose="020B0604020202020204" pitchFamily="34" charset="0"/>
        <a:buChar char="•"/>
        <a:defRPr sz="3600" kern="1200">
          <a:solidFill>
            <a:schemeClr val="tx1"/>
          </a:solidFill>
          <a:latin typeface="+mn-lt"/>
          <a:ea typeface="+mn-ea"/>
          <a:cs typeface="+mn-cs"/>
        </a:defRPr>
      </a:lvl7pPr>
      <a:lvl8pPr marL="6122822" indent="-408188" algn="l" defTabSz="1632753" rtl="0" eaLnBrk="1" latinLnBrk="0" hangingPunct="1">
        <a:spcBef>
          <a:spcPct val="20000"/>
        </a:spcBef>
        <a:buFont typeface="Arial" panose="020B0604020202020204" pitchFamily="34" charset="0"/>
        <a:buChar char="•"/>
        <a:defRPr sz="3600" kern="1200">
          <a:solidFill>
            <a:schemeClr val="tx1"/>
          </a:solidFill>
          <a:latin typeface="+mn-lt"/>
          <a:ea typeface="+mn-ea"/>
          <a:cs typeface="+mn-cs"/>
        </a:defRPr>
      </a:lvl8pPr>
      <a:lvl9pPr marL="6939199" indent="-408188" algn="l" defTabSz="1632753" rtl="0" eaLnBrk="1" latinLnBrk="0" hangingPunct="1">
        <a:spcBef>
          <a:spcPct val="20000"/>
        </a:spcBef>
        <a:buFont typeface="Arial" panose="020B0604020202020204" pitchFamily="34" charset="0"/>
        <a:buChar char="•"/>
        <a:defRPr sz="36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1632753" rtl="0" eaLnBrk="1" latinLnBrk="0" hangingPunct="1"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816376" algn="l" defTabSz="1632753" rtl="0" eaLnBrk="1" latinLnBrk="0" hangingPunct="1">
        <a:defRPr sz="3200" kern="1200">
          <a:solidFill>
            <a:schemeClr val="tx1"/>
          </a:solidFill>
          <a:latin typeface="+mn-lt"/>
          <a:ea typeface="+mn-ea"/>
          <a:cs typeface="+mn-cs"/>
        </a:defRPr>
      </a:lvl2pPr>
      <a:lvl3pPr marL="1632753" algn="l" defTabSz="1632753" rtl="0" eaLnBrk="1" latinLnBrk="0" hangingPunct="1">
        <a:defRPr sz="3200" kern="1200">
          <a:solidFill>
            <a:schemeClr val="tx1"/>
          </a:solidFill>
          <a:latin typeface="+mn-lt"/>
          <a:ea typeface="+mn-ea"/>
          <a:cs typeface="+mn-cs"/>
        </a:defRPr>
      </a:lvl3pPr>
      <a:lvl4pPr marL="2449129" algn="l" defTabSz="1632753" rtl="0" eaLnBrk="1" latinLnBrk="0" hangingPunct="1">
        <a:defRPr sz="3200" kern="1200">
          <a:solidFill>
            <a:schemeClr val="tx1"/>
          </a:solidFill>
          <a:latin typeface="+mn-lt"/>
          <a:ea typeface="+mn-ea"/>
          <a:cs typeface="+mn-cs"/>
        </a:defRPr>
      </a:lvl4pPr>
      <a:lvl5pPr marL="3265505" algn="l" defTabSz="1632753" rtl="0" eaLnBrk="1" latinLnBrk="0" hangingPunct="1">
        <a:defRPr sz="3200" kern="1200">
          <a:solidFill>
            <a:schemeClr val="tx1"/>
          </a:solidFill>
          <a:latin typeface="+mn-lt"/>
          <a:ea typeface="+mn-ea"/>
          <a:cs typeface="+mn-cs"/>
        </a:defRPr>
      </a:lvl5pPr>
      <a:lvl6pPr marL="4081882" algn="l" defTabSz="1632753" rtl="0" eaLnBrk="1" latinLnBrk="0" hangingPunct="1">
        <a:defRPr sz="3200" kern="1200">
          <a:solidFill>
            <a:schemeClr val="tx1"/>
          </a:solidFill>
          <a:latin typeface="+mn-lt"/>
          <a:ea typeface="+mn-ea"/>
          <a:cs typeface="+mn-cs"/>
        </a:defRPr>
      </a:lvl6pPr>
      <a:lvl7pPr marL="4898258" algn="l" defTabSz="1632753" rtl="0" eaLnBrk="1" latinLnBrk="0" hangingPunct="1">
        <a:defRPr sz="3200" kern="1200">
          <a:solidFill>
            <a:schemeClr val="tx1"/>
          </a:solidFill>
          <a:latin typeface="+mn-lt"/>
          <a:ea typeface="+mn-ea"/>
          <a:cs typeface="+mn-cs"/>
        </a:defRPr>
      </a:lvl7pPr>
      <a:lvl8pPr marL="5714634" algn="l" defTabSz="1632753" rtl="0" eaLnBrk="1" latinLnBrk="0" hangingPunct="1">
        <a:defRPr sz="3200" kern="1200">
          <a:solidFill>
            <a:schemeClr val="tx1"/>
          </a:solidFill>
          <a:latin typeface="+mn-lt"/>
          <a:ea typeface="+mn-ea"/>
          <a:cs typeface="+mn-cs"/>
        </a:defRPr>
      </a:lvl8pPr>
      <a:lvl9pPr marL="6531011" algn="l" defTabSz="1632753" rtl="0" eaLnBrk="1" latinLnBrk="0" hangingPunct="1">
        <a:defRPr sz="32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7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直角三角形 8"/>
          <p:cNvSpPr/>
          <p:nvPr userDrawn="1"/>
        </p:nvSpPr>
        <p:spPr>
          <a:xfrm rot="10800000">
            <a:off x="16421955" y="-1370"/>
            <a:ext cx="1864458" cy="2350389"/>
          </a:xfrm>
          <a:prstGeom prst="rtTriangle">
            <a:avLst/>
          </a:prstGeom>
          <a:gradFill>
            <a:gsLst>
              <a:gs pos="0">
                <a:schemeClr val="accent1">
                  <a:tint val="66000"/>
                  <a:satMod val="160000"/>
                </a:schemeClr>
              </a:gs>
              <a:gs pos="50000">
                <a:schemeClr val="accent1">
                  <a:tint val="44500"/>
                  <a:satMod val="160000"/>
                  <a:alpha val="44000"/>
                  <a:lumMod val="93000"/>
                </a:schemeClr>
              </a:gs>
              <a:gs pos="100000">
                <a:schemeClr val="accent1">
                  <a:tint val="23500"/>
                  <a:satMod val="160000"/>
                  <a:alpha val="0"/>
                </a:schemeClr>
              </a:gs>
            </a:gsLst>
            <a:lin ang="7200000" scaled="0"/>
          </a:gra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0" name="直角三角形 9"/>
          <p:cNvSpPr/>
          <p:nvPr userDrawn="1"/>
        </p:nvSpPr>
        <p:spPr>
          <a:xfrm rot="10800000">
            <a:off x="14212397" y="-1371"/>
            <a:ext cx="4095455" cy="1949515"/>
          </a:xfrm>
          <a:prstGeom prst="rtTriangle">
            <a:avLst/>
          </a:prstGeom>
          <a:gradFill flip="none" rotWithShape="1">
            <a:gsLst>
              <a:gs pos="0">
                <a:schemeClr val="accent1">
                  <a:tint val="66000"/>
                  <a:satMod val="160000"/>
                </a:schemeClr>
              </a:gs>
              <a:gs pos="50000">
                <a:schemeClr val="accent1">
                  <a:tint val="44500"/>
                  <a:satMod val="160000"/>
                  <a:alpha val="44000"/>
                  <a:lumMod val="93000"/>
                </a:schemeClr>
              </a:gs>
              <a:gs pos="100000">
                <a:schemeClr val="accent1">
                  <a:tint val="23500"/>
                  <a:satMod val="160000"/>
                  <a:alpha val="0"/>
                </a:schemeClr>
              </a:gs>
            </a:gsLst>
            <a:lin ang="7200000" scaled="0"/>
            <a:tileRect/>
          </a:gra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2" name="タイトル プレースホルダー 1"/>
          <p:cNvSpPr>
            <a:spLocks noGrp="1"/>
          </p:cNvSpPr>
          <p:nvPr>
            <p:ph type="title"/>
          </p:nvPr>
        </p:nvSpPr>
        <p:spPr>
          <a:xfrm>
            <a:off x="592256" y="192950"/>
            <a:ext cx="16741860" cy="1125125"/>
          </a:xfrm>
          <a:prstGeom prst="rect">
            <a:avLst/>
          </a:prstGeom>
        </p:spPr>
        <p:txBody>
          <a:bodyPr vert="horz" lIns="163275" tIns="81638" rIns="163275" bIns="81638" rtlCol="0" anchor="ctr">
            <a:noAutofit/>
          </a:bodyPr>
          <a:lstStyle/>
          <a:p>
            <a:r>
              <a:rPr lang="en-US" altLang="ja-JP" dirty="0" smtClean="0"/>
              <a:t>SLIDE TITLE HERE</a:t>
            </a:r>
            <a:endParaRPr lang="en-US" dirty="0"/>
          </a:p>
        </p:txBody>
      </p:sp>
      <p:sp>
        <p:nvSpPr>
          <p:cNvPr id="3" name="テキスト プレースホルダー 2"/>
          <p:cNvSpPr>
            <a:spLocks noGrp="1"/>
          </p:cNvSpPr>
          <p:nvPr>
            <p:ph type="body" idx="1"/>
          </p:nvPr>
        </p:nvSpPr>
        <p:spPr>
          <a:xfrm>
            <a:off x="914321" y="1831132"/>
            <a:ext cx="16457772" cy="7358114"/>
          </a:xfrm>
          <a:prstGeom prst="rect">
            <a:avLst/>
          </a:prstGeom>
        </p:spPr>
        <p:txBody>
          <a:bodyPr vert="horz" lIns="163275" tIns="81638" rIns="163275" bIns="81638" rtlCol="0">
            <a:normAutofit/>
          </a:bodyPr>
          <a:lstStyle/>
          <a:p>
            <a:pPr lvl="0"/>
            <a:r>
              <a:rPr lang="en-US" altLang="ja-JP" dirty="0" smtClean="0"/>
              <a:t>Master Text</a:t>
            </a:r>
            <a:endParaRPr lang="ja-JP" altLang="en-US" dirty="0" smtClean="0"/>
          </a:p>
        </p:txBody>
      </p:sp>
      <p:sp>
        <p:nvSpPr>
          <p:cNvPr id="5" name="フッター プレースホルダー 4"/>
          <p:cNvSpPr>
            <a:spLocks noGrp="1"/>
          </p:cNvSpPr>
          <p:nvPr>
            <p:ph type="ftr" sz="quarter" idx="3"/>
          </p:nvPr>
        </p:nvSpPr>
        <p:spPr>
          <a:xfrm>
            <a:off x="9413236" y="9591367"/>
            <a:ext cx="7776864" cy="547688"/>
          </a:xfrm>
          <a:prstGeom prst="rect">
            <a:avLst/>
          </a:prstGeom>
        </p:spPr>
        <p:txBody>
          <a:bodyPr vert="horz" lIns="163275" tIns="81638" rIns="163275" bIns="81638" rtlCol="0" anchor="ctr"/>
          <a:lstStyle>
            <a:lvl1pPr algn="r">
              <a:defRPr sz="2100">
                <a:solidFill>
                  <a:schemeClr val="bg1">
                    <a:lumMod val="50000"/>
                    <a:alpha val="70000"/>
                  </a:schemeClr>
                </a:solidFill>
              </a:defRPr>
            </a:lvl1pPr>
          </a:lstStyle>
          <a:p>
            <a:r>
              <a:rPr lang="en-US" smtClean="0">
                <a:solidFill>
                  <a:prstClr val="white">
                    <a:lumMod val="50000"/>
                    <a:alpha val="70000"/>
                  </a:prstClr>
                </a:solidFill>
              </a:rPr>
              <a:t>The Power of PowerPoint | thepopp.com</a:t>
            </a:r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6" name="スライド番号プレースホルダー 5"/>
          <p:cNvSpPr>
            <a:spLocks noGrp="1"/>
          </p:cNvSpPr>
          <p:nvPr>
            <p:ph type="sldNum" sz="quarter" idx="4"/>
          </p:nvPr>
        </p:nvSpPr>
        <p:spPr>
          <a:xfrm>
            <a:off x="17371930" y="9591367"/>
            <a:ext cx="907291" cy="547688"/>
          </a:xfrm>
          <a:prstGeom prst="rect">
            <a:avLst/>
          </a:prstGeom>
        </p:spPr>
        <p:txBody>
          <a:bodyPr vert="horz" lIns="163275" tIns="81638" rIns="163275" bIns="81638" rtlCol="0" anchor="ctr"/>
          <a:lstStyle>
            <a:lvl1pPr algn="l">
              <a:defRPr sz="3200">
                <a:solidFill>
                  <a:schemeClr val="bg2">
                    <a:lumMod val="75000"/>
                  </a:schemeClr>
                </a:solidFill>
                <a:latin typeface="+mj-lt"/>
              </a:defRPr>
            </a:lvl1pPr>
          </a:lstStyle>
          <a:p>
            <a:fld id="{387164BF-D67A-46C0-81D2-5BAF67C00C80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  <p:cxnSp>
        <p:nvCxnSpPr>
          <p:cNvPr id="7" name="直線コネクタ 6"/>
          <p:cNvCxnSpPr/>
          <p:nvPr userDrawn="1"/>
        </p:nvCxnSpPr>
        <p:spPr>
          <a:xfrm>
            <a:off x="603507" y="1273070"/>
            <a:ext cx="17079398" cy="0"/>
          </a:xfrm>
          <a:prstGeom prst="line">
            <a:avLst/>
          </a:prstGeom>
          <a:ln w="12700">
            <a:solidFill>
              <a:schemeClr val="accent1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直線コネクタ 12"/>
          <p:cNvCxnSpPr/>
          <p:nvPr userDrawn="1"/>
        </p:nvCxnSpPr>
        <p:spPr>
          <a:xfrm flipV="1">
            <a:off x="17289111" y="9508985"/>
            <a:ext cx="0" cy="778015"/>
          </a:xfrm>
          <a:prstGeom prst="line">
            <a:avLst/>
          </a:prstGeom>
          <a:ln w="12700">
            <a:solidFill>
              <a:schemeClr val="accent1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88468697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026" r:id="rId1"/>
    <p:sldLayoutId id="2147484027" r:id="rId2"/>
    <p:sldLayoutId id="2147484028" r:id="rId3"/>
    <p:sldLayoutId id="2147484029" r:id="rId4"/>
    <p:sldLayoutId id="2147484030" r:id="rId5"/>
    <p:sldLayoutId id="2147484031" r:id="rId6"/>
    <p:sldLayoutId id="2147484032" r:id="rId7"/>
    <p:sldLayoutId id="2147484033" r:id="rId8"/>
    <p:sldLayoutId id="2147484034" r:id="rId9"/>
    <p:sldLayoutId id="2147484035" r:id="rId10"/>
    <p:sldLayoutId id="2147484036" r:id="rId11"/>
    <p:sldLayoutId id="2147484037" r:id="rId12"/>
    <p:sldLayoutId id="2147484038" r:id="rId13"/>
    <p:sldLayoutId id="2147484039" r:id="rId14"/>
    <p:sldLayoutId id="2147484040" r:id="rId15"/>
    <p:sldLayoutId id="2147484041" r:id="rId16"/>
    <p:sldLayoutId id="2147484042" r:id="rId17"/>
    <p:sldLayoutId id="2147484043" r:id="rId18"/>
    <p:sldLayoutId id="2147484044" r:id="rId19"/>
    <p:sldLayoutId id="2147484045" r:id="rId20"/>
    <p:sldLayoutId id="2147484046" r:id="rId21"/>
    <p:sldLayoutId id="2147484047" r:id="rId22"/>
    <p:sldLayoutId id="2147484048" r:id="rId23"/>
    <p:sldLayoutId id="2147484049" r:id="rId24"/>
    <p:sldLayoutId id="2147484050" r:id="rId25"/>
    <p:sldLayoutId id="2147484051" r:id="rId26"/>
    <p:sldLayoutId id="2147484052" r:id="rId27"/>
    <p:sldLayoutId id="2147484053" r:id="rId28"/>
    <p:sldLayoutId id="2147484054" r:id="rId29"/>
    <p:sldLayoutId id="2147484055" r:id="rId30"/>
    <p:sldLayoutId id="2147484056" r:id="rId31"/>
    <p:sldLayoutId id="2147484057" r:id="rId32"/>
    <p:sldLayoutId id="2147484058" r:id="rId33"/>
    <p:sldLayoutId id="2147484059" r:id="rId34"/>
    <p:sldLayoutId id="2147484060" r:id="rId35"/>
    <p:sldLayoutId id="2147484061" r:id="rId36"/>
    <p:sldLayoutId id="2147484062" r:id="rId37"/>
    <p:sldLayoutId id="2147484063" r:id="rId38"/>
    <p:sldLayoutId id="2147484064" r:id="rId39"/>
    <p:sldLayoutId id="2147484065" r:id="rId40"/>
    <p:sldLayoutId id="2147484066" r:id="rId41"/>
    <p:sldLayoutId id="2147484067" r:id="rId42"/>
    <p:sldLayoutId id="2147484068" r:id="rId43"/>
    <p:sldLayoutId id="2147484069" r:id="rId44"/>
    <p:sldLayoutId id="2147484070" r:id="rId45"/>
    <p:sldLayoutId id="2147484071" r:id="rId46"/>
    <p:sldLayoutId id="2147484072" r:id="rId47"/>
    <p:sldLayoutId id="2147484073" r:id="rId48"/>
    <p:sldLayoutId id="2147484074" r:id="rId49"/>
  </p:sldLayoutIdLs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1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500"/>
                            </p:stCondLst>
                            <p:childTnLst>
                              <p:par>
                                <p:cTn id="14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" presetClass="entr" presetSubtype="8" decel="100000" fill="hold" grpId="0" nodeType="with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 animBg="1"/>
      <p:bldP spid="10" grpId="0" animBg="1"/>
      <p:bldP spid="2" grpId="0"/>
    </p:bldLst>
  </p:timing>
  <p:hf hdr="0" dt="0"/>
  <p:txStyles>
    <p:titleStyle>
      <a:lvl1pPr algn="l" defTabSz="1632753" rtl="0" eaLnBrk="1" latinLnBrk="0" hangingPunct="1">
        <a:spcBef>
          <a:spcPct val="0"/>
        </a:spcBef>
        <a:buNone/>
        <a:defRPr sz="5400" kern="1200" spc="1500" baseline="0">
          <a:solidFill>
            <a:schemeClr val="accent1"/>
          </a:solidFill>
          <a:latin typeface="+mj-lt"/>
          <a:ea typeface="+mj-ea"/>
          <a:cs typeface="+mj-cs"/>
        </a:defRPr>
      </a:lvl1pPr>
    </p:titleStyle>
    <p:bodyStyle>
      <a:lvl1pPr marL="0" indent="0" algn="l" defTabSz="1632753" rtl="0" eaLnBrk="1" latinLnBrk="0" hangingPunct="1">
        <a:spcBef>
          <a:spcPct val="20000"/>
        </a:spcBef>
        <a:buFont typeface="Arial" panose="020B0604020202020204" pitchFamily="34" charset="0"/>
        <a:buNone/>
        <a:defRPr sz="200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1326612" indent="-510235" algn="l" defTabSz="1632753" rtl="0" eaLnBrk="1" latinLnBrk="0" hangingPunct="1">
        <a:spcBef>
          <a:spcPct val="20000"/>
        </a:spcBef>
        <a:buFont typeface="Arial" panose="020B0604020202020204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2040941" indent="-408188" algn="l" defTabSz="1632753" rtl="0" eaLnBrk="1" latinLnBrk="0" hangingPunct="1">
        <a:spcBef>
          <a:spcPct val="20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3pPr>
      <a:lvl4pPr marL="2857317" indent="-408188" algn="l" defTabSz="1632753" rtl="0" eaLnBrk="1" latinLnBrk="0" hangingPunct="1">
        <a:spcBef>
          <a:spcPct val="20000"/>
        </a:spcBef>
        <a:buFont typeface="Arial" panose="020B0604020202020204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4pPr>
      <a:lvl5pPr marL="3673693" indent="-408188" algn="l" defTabSz="1632753" rtl="0" eaLnBrk="1" latinLnBrk="0" hangingPunct="1">
        <a:spcBef>
          <a:spcPct val="20000"/>
        </a:spcBef>
        <a:buFont typeface="Arial" panose="020B0604020202020204" pitchFamily="34" charset="0"/>
        <a:buChar char="»"/>
        <a:defRPr sz="2800" kern="1200">
          <a:solidFill>
            <a:schemeClr val="tx1"/>
          </a:solidFill>
          <a:latin typeface="+mn-lt"/>
          <a:ea typeface="+mn-ea"/>
          <a:cs typeface="+mn-cs"/>
        </a:defRPr>
      </a:lvl5pPr>
      <a:lvl6pPr marL="4490070" indent="-408188" algn="l" defTabSz="1632753" rtl="0" eaLnBrk="1" latinLnBrk="0" hangingPunct="1">
        <a:spcBef>
          <a:spcPct val="20000"/>
        </a:spcBef>
        <a:buFont typeface="Arial" panose="020B0604020202020204" pitchFamily="34" charset="0"/>
        <a:buChar char="•"/>
        <a:defRPr sz="3600" kern="1200">
          <a:solidFill>
            <a:schemeClr val="tx1"/>
          </a:solidFill>
          <a:latin typeface="+mn-lt"/>
          <a:ea typeface="+mn-ea"/>
          <a:cs typeface="+mn-cs"/>
        </a:defRPr>
      </a:lvl6pPr>
      <a:lvl7pPr marL="5306446" indent="-408188" algn="l" defTabSz="1632753" rtl="0" eaLnBrk="1" latinLnBrk="0" hangingPunct="1">
        <a:spcBef>
          <a:spcPct val="20000"/>
        </a:spcBef>
        <a:buFont typeface="Arial" panose="020B0604020202020204" pitchFamily="34" charset="0"/>
        <a:buChar char="•"/>
        <a:defRPr sz="3600" kern="1200">
          <a:solidFill>
            <a:schemeClr val="tx1"/>
          </a:solidFill>
          <a:latin typeface="+mn-lt"/>
          <a:ea typeface="+mn-ea"/>
          <a:cs typeface="+mn-cs"/>
        </a:defRPr>
      </a:lvl7pPr>
      <a:lvl8pPr marL="6122822" indent="-408188" algn="l" defTabSz="1632753" rtl="0" eaLnBrk="1" latinLnBrk="0" hangingPunct="1">
        <a:spcBef>
          <a:spcPct val="20000"/>
        </a:spcBef>
        <a:buFont typeface="Arial" panose="020B0604020202020204" pitchFamily="34" charset="0"/>
        <a:buChar char="•"/>
        <a:defRPr sz="3600" kern="1200">
          <a:solidFill>
            <a:schemeClr val="tx1"/>
          </a:solidFill>
          <a:latin typeface="+mn-lt"/>
          <a:ea typeface="+mn-ea"/>
          <a:cs typeface="+mn-cs"/>
        </a:defRPr>
      </a:lvl8pPr>
      <a:lvl9pPr marL="6939199" indent="-408188" algn="l" defTabSz="1632753" rtl="0" eaLnBrk="1" latinLnBrk="0" hangingPunct="1">
        <a:spcBef>
          <a:spcPct val="20000"/>
        </a:spcBef>
        <a:buFont typeface="Arial" panose="020B0604020202020204" pitchFamily="34" charset="0"/>
        <a:buChar char="•"/>
        <a:defRPr sz="36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1632753" rtl="0" eaLnBrk="1" latinLnBrk="0" hangingPunct="1"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816376" algn="l" defTabSz="1632753" rtl="0" eaLnBrk="1" latinLnBrk="0" hangingPunct="1">
        <a:defRPr sz="3200" kern="1200">
          <a:solidFill>
            <a:schemeClr val="tx1"/>
          </a:solidFill>
          <a:latin typeface="+mn-lt"/>
          <a:ea typeface="+mn-ea"/>
          <a:cs typeface="+mn-cs"/>
        </a:defRPr>
      </a:lvl2pPr>
      <a:lvl3pPr marL="1632753" algn="l" defTabSz="1632753" rtl="0" eaLnBrk="1" latinLnBrk="0" hangingPunct="1">
        <a:defRPr sz="3200" kern="1200">
          <a:solidFill>
            <a:schemeClr val="tx1"/>
          </a:solidFill>
          <a:latin typeface="+mn-lt"/>
          <a:ea typeface="+mn-ea"/>
          <a:cs typeface="+mn-cs"/>
        </a:defRPr>
      </a:lvl3pPr>
      <a:lvl4pPr marL="2449129" algn="l" defTabSz="1632753" rtl="0" eaLnBrk="1" latinLnBrk="0" hangingPunct="1">
        <a:defRPr sz="3200" kern="1200">
          <a:solidFill>
            <a:schemeClr val="tx1"/>
          </a:solidFill>
          <a:latin typeface="+mn-lt"/>
          <a:ea typeface="+mn-ea"/>
          <a:cs typeface="+mn-cs"/>
        </a:defRPr>
      </a:lvl4pPr>
      <a:lvl5pPr marL="3265505" algn="l" defTabSz="1632753" rtl="0" eaLnBrk="1" latinLnBrk="0" hangingPunct="1">
        <a:defRPr sz="3200" kern="1200">
          <a:solidFill>
            <a:schemeClr val="tx1"/>
          </a:solidFill>
          <a:latin typeface="+mn-lt"/>
          <a:ea typeface="+mn-ea"/>
          <a:cs typeface="+mn-cs"/>
        </a:defRPr>
      </a:lvl5pPr>
      <a:lvl6pPr marL="4081882" algn="l" defTabSz="1632753" rtl="0" eaLnBrk="1" latinLnBrk="0" hangingPunct="1">
        <a:defRPr sz="3200" kern="1200">
          <a:solidFill>
            <a:schemeClr val="tx1"/>
          </a:solidFill>
          <a:latin typeface="+mn-lt"/>
          <a:ea typeface="+mn-ea"/>
          <a:cs typeface="+mn-cs"/>
        </a:defRPr>
      </a:lvl6pPr>
      <a:lvl7pPr marL="4898258" algn="l" defTabSz="1632753" rtl="0" eaLnBrk="1" latinLnBrk="0" hangingPunct="1">
        <a:defRPr sz="3200" kern="1200">
          <a:solidFill>
            <a:schemeClr val="tx1"/>
          </a:solidFill>
          <a:latin typeface="+mn-lt"/>
          <a:ea typeface="+mn-ea"/>
          <a:cs typeface="+mn-cs"/>
        </a:defRPr>
      </a:lvl7pPr>
      <a:lvl8pPr marL="5714634" algn="l" defTabSz="1632753" rtl="0" eaLnBrk="1" latinLnBrk="0" hangingPunct="1">
        <a:defRPr sz="3200" kern="1200">
          <a:solidFill>
            <a:schemeClr val="tx1"/>
          </a:solidFill>
          <a:latin typeface="+mn-lt"/>
          <a:ea typeface="+mn-ea"/>
          <a:cs typeface="+mn-cs"/>
        </a:defRPr>
      </a:lvl8pPr>
      <a:lvl9pPr marL="6531011" algn="l" defTabSz="1632753" rtl="0" eaLnBrk="1" latinLnBrk="0" hangingPunct="1">
        <a:defRPr sz="32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8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テキスト プレースホルダー 2"/>
          <p:cNvSpPr>
            <a:spLocks noGrp="1"/>
          </p:cNvSpPr>
          <p:nvPr>
            <p:ph type="body" idx="1"/>
          </p:nvPr>
        </p:nvSpPr>
        <p:spPr>
          <a:xfrm>
            <a:off x="914321" y="1831132"/>
            <a:ext cx="16457772" cy="7358114"/>
          </a:xfrm>
          <a:prstGeom prst="rect">
            <a:avLst/>
          </a:prstGeom>
        </p:spPr>
        <p:txBody>
          <a:bodyPr vert="horz" lIns="163275" tIns="81638" rIns="163275" bIns="81638" rtlCol="0">
            <a:normAutofit/>
          </a:bodyPr>
          <a:lstStyle/>
          <a:p>
            <a:pPr lvl="0"/>
            <a:r>
              <a:rPr lang="en-US" altLang="ja-JP" dirty="0" smtClean="0"/>
              <a:t>Master Text</a:t>
            </a:r>
            <a:endParaRPr lang="ja-JP" altLang="en-US" dirty="0" smtClean="0"/>
          </a:p>
        </p:txBody>
      </p:sp>
      <p:sp>
        <p:nvSpPr>
          <p:cNvPr id="5" name="フッター プレースホルダー 4"/>
          <p:cNvSpPr>
            <a:spLocks noGrp="1"/>
          </p:cNvSpPr>
          <p:nvPr>
            <p:ph type="ftr" sz="quarter" idx="3"/>
          </p:nvPr>
        </p:nvSpPr>
        <p:spPr>
          <a:xfrm>
            <a:off x="9413236" y="9591367"/>
            <a:ext cx="7776864" cy="547688"/>
          </a:xfrm>
          <a:prstGeom prst="rect">
            <a:avLst/>
          </a:prstGeom>
        </p:spPr>
        <p:txBody>
          <a:bodyPr vert="horz" lIns="163275" tIns="81638" rIns="163275" bIns="81638" rtlCol="0" anchor="ctr"/>
          <a:lstStyle>
            <a:lvl1pPr algn="r">
              <a:defRPr sz="2100">
                <a:solidFill>
                  <a:schemeClr val="bg1">
                    <a:lumMod val="50000"/>
                    <a:alpha val="70000"/>
                  </a:schemeClr>
                </a:solidFill>
              </a:defRPr>
            </a:lvl1pPr>
          </a:lstStyle>
          <a:p>
            <a:r>
              <a:rPr lang="en-US" smtClean="0">
                <a:solidFill>
                  <a:prstClr val="white">
                    <a:lumMod val="50000"/>
                    <a:alpha val="70000"/>
                  </a:prstClr>
                </a:solidFill>
              </a:rPr>
              <a:t>The Power of PowerPoint | thepopp.com</a:t>
            </a:r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6" name="スライド番号プレースホルダー 5"/>
          <p:cNvSpPr>
            <a:spLocks noGrp="1"/>
          </p:cNvSpPr>
          <p:nvPr>
            <p:ph type="sldNum" sz="quarter" idx="4"/>
          </p:nvPr>
        </p:nvSpPr>
        <p:spPr>
          <a:xfrm>
            <a:off x="17371930" y="9591367"/>
            <a:ext cx="907291" cy="547688"/>
          </a:xfrm>
          <a:prstGeom prst="rect">
            <a:avLst/>
          </a:prstGeom>
        </p:spPr>
        <p:txBody>
          <a:bodyPr vert="horz" lIns="163275" tIns="81638" rIns="163275" bIns="81638" rtlCol="0" anchor="ctr"/>
          <a:lstStyle>
            <a:lvl1pPr algn="l">
              <a:defRPr sz="3200">
                <a:solidFill>
                  <a:schemeClr val="bg2">
                    <a:lumMod val="75000"/>
                  </a:schemeClr>
                </a:solidFill>
                <a:latin typeface="+mj-lt"/>
              </a:defRPr>
            </a:lvl1pPr>
          </a:lstStyle>
          <a:p>
            <a:fld id="{387164BF-D67A-46C0-81D2-5BAF67C00C80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  <p:cxnSp>
        <p:nvCxnSpPr>
          <p:cNvPr id="13" name="直線コネクタ 12"/>
          <p:cNvCxnSpPr/>
          <p:nvPr userDrawn="1"/>
        </p:nvCxnSpPr>
        <p:spPr>
          <a:xfrm flipV="1">
            <a:off x="17289111" y="9508985"/>
            <a:ext cx="0" cy="778015"/>
          </a:xfrm>
          <a:prstGeom prst="line">
            <a:avLst/>
          </a:prstGeom>
          <a:ln w="12700">
            <a:solidFill>
              <a:schemeClr val="accent1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直角三角形 7"/>
          <p:cNvSpPr/>
          <p:nvPr userDrawn="1"/>
        </p:nvSpPr>
        <p:spPr>
          <a:xfrm rot="10800000">
            <a:off x="16421955" y="-1370"/>
            <a:ext cx="1864458" cy="2350389"/>
          </a:xfrm>
          <a:prstGeom prst="rtTriangle">
            <a:avLst/>
          </a:prstGeom>
          <a:gradFill>
            <a:gsLst>
              <a:gs pos="0">
                <a:schemeClr val="accent1">
                  <a:tint val="66000"/>
                  <a:satMod val="160000"/>
                </a:schemeClr>
              </a:gs>
              <a:gs pos="50000">
                <a:schemeClr val="accent1">
                  <a:tint val="44500"/>
                  <a:satMod val="160000"/>
                  <a:alpha val="44000"/>
                  <a:lumMod val="93000"/>
                </a:schemeClr>
              </a:gs>
              <a:gs pos="100000">
                <a:schemeClr val="accent1">
                  <a:tint val="23500"/>
                  <a:satMod val="160000"/>
                  <a:alpha val="0"/>
                </a:schemeClr>
              </a:gs>
            </a:gsLst>
            <a:lin ang="7200000" scaled="0"/>
          </a:gra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0" name="直角三角形 9"/>
          <p:cNvSpPr/>
          <p:nvPr userDrawn="1"/>
        </p:nvSpPr>
        <p:spPr>
          <a:xfrm rot="10800000">
            <a:off x="14212397" y="-1371"/>
            <a:ext cx="4095455" cy="1949515"/>
          </a:xfrm>
          <a:prstGeom prst="rtTriangle">
            <a:avLst/>
          </a:prstGeom>
          <a:gradFill flip="none" rotWithShape="1">
            <a:gsLst>
              <a:gs pos="0">
                <a:schemeClr val="accent1">
                  <a:tint val="66000"/>
                  <a:satMod val="160000"/>
                </a:schemeClr>
              </a:gs>
              <a:gs pos="50000">
                <a:schemeClr val="accent1">
                  <a:tint val="44500"/>
                  <a:satMod val="160000"/>
                  <a:alpha val="44000"/>
                  <a:lumMod val="93000"/>
                </a:schemeClr>
              </a:gs>
              <a:gs pos="100000">
                <a:schemeClr val="accent1">
                  <a:tint val="23500"/>
                  <a:satMod val="160000"/>
                  <a:alpha val="0"/>
                </a:schemeClr>
              </a:gs>
            </a:gsLst>
            <a:lin ang="7200000" scaled="0"/>
            <a:tileRect/>
          </a:gra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0358120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077" r:id="rId1"/>
    <p:sldLayoutId id="2147484078" r:id="rId2"/>
    <p:sldLayoutId id="2147484079" r:id="rId3"/>
    <p:sldLayoutId id="2147484080" r:id="rId4"/>
    <p:sldLayoutId id="2147484081" r:id="rId5"/>
    <p:sldLayoutId id="2147484082" r:id="rId6"/>
    <p:sldLayoutId id="2147484083" r:id="rId7"/>
    <p:sldLayoutId id="2147484084" r:id="rId8"/>
    <p:sldLayoutId id="2147484085" r:id="rId9"/>
    <p:sldLayoutId id="2147484086" r:id="rId10"/>
    <p:sldLayoutId id="2147484087" r:id="rId11"/>
    <p:sldLayoutId id="2147484088" r:id="rId12"/>
    <p:sldLayoutId id="2147484089" r:id="rId13"/>
    <p:sldLayoutId id="2147484090" r:id="rId14"/>
    <p:sldLayoutId id="2147484091" r:id="rId15"/>
    <p:sldLayoutId id="2147484092" r:id="rId16"/>
    <p:sldLayoutId id="2147484093" r:id="rId17"/>
    <p:sldLayoutId id="2147484094" r:id="rId18"/>
    <p:sldLayoutId id="2147484095" r:id="rId19"/>
    <p:sldLayoutId id="2147484096" r:id="rId20"/>
    <p:sldLayoutId id="2147484097" r:id="rId21"/>
    <p:sldLayoutId id="2147484098" r:id="rId22"/>
    <p:sldLayoutId id="2147484099" r:id="rId23"/>
    <p:sldLayoutId id="2147484100" r:id="rId24"/>
    <p:sldLayoutId id="2147484101" r:id="rId25"/>
    <p:sldLayoutId id="2147484102" r:id="rId26"/>
    <p:sldLayoutId id="2147484103" r:id="rId27"/>
    <p:sldLayoutId id="2147484104" r:id="rId28"/>
    <p:sldLayoutId id="2147484105" r:id="rId29"/>
    <p:sldLayoutId id="2147484106" r:id="rId30"/>
    <p:sldLayoutId id="2147484107" r:id="rId31"/>
    <p:sldLayoutId id="2147484108" r:id="rId32"/>
    <p:sldLayoutId id="2147484109" r:id="rId33"/>
    <p:sldLayoutId id="2147484110" r:id="rId34"/>
    <p:sldLayoutId id="2147484111" r:id="rId35"/>
    <p:sldLayoutId id="2147484112" r:id="rId36"/>
    <p:sldLayoutId id="2147484113" r:id="rId37"/>
    <p:sldLayoutId id="2147484114" r:id="rId38"/>
    <p:sldLayoutId id="2147484115" r:id="rId39"/>
    <p:sldLayoutId id="2147484116" r:id="rId40"/>
    <p:sldLayoutId id="2147484117" r:id="rId41"/>
    <p:sldLayoutId id="2147484118" r:id="rId42"/>
    <p:sldLayoutId id="2147484119" r:id="rId43"/>
    <p:sldLayoutId id="2147484120" r:id="rId44"/>
    <p:sldLayoutId id="2147484121" r:id="rId45"/>
    <p:sldLayoutId id="2147484122" r:id="rId46"/>
    <p:sldLayoutId id="2147484123" r:id="rId47"/>
    <p:sldLayoutId id="2147484124" r:id="rId48"/>
    <p:sldLayoutId id="2147484125" r:id="rId49"/>
  </p:sldLayoutIdLs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1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  <p:bldP spid="10" grpId="0" animBg="1"/>
    </p:bldLst>
  </p:timing>
  <p:hf hdr="0" dt="0"/>
  <p:txStyles>
    <p:titleStyle>
      <a:lvl1pPr algn="l" defTabSz="1632753" rtl="0" eaLnBrk="1" latinLnBrk="0" hangingPunct="1">
        <a:spcBef>
          <a:spcPct val="0"/>
        </a:spcBef>
        <a:buNone/>
        <a:defRPr sz="6000" kern="1200" spc="300" baseline="0">
          <a:solidFill>
            <a:schemeClr val="accent1"/>
          </a:solidFill>
          <a:latin typeface="+mj-lt"/>
          <a:ea typeface="+mj-ea"/>
          <a:cs typeface="+mj-cs"/>
        </a:defRPr>
      </a:lvl1pPr>
    </p:titleStyle>
    <p:bodyStyle>
      <a:lvl1pPr marL="0" indent="0" algn="l" defTabSz="1632753" rtl="0" eaLnBrk="1" latinLnBrk="0" hangingPunct="1">
        <a:spcBef>
          <a:spcPct val="20000"/>
        </a:spcBef>
        <a:buFont typeface="Arial" panose="020B0604020202020204" pitchFamily="34" charset="0"/>
        <a:buNone/>
        <a:defRPr sz="200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1326612" indent="-510235" algn="l" defTabSz="1632753" rtl="0" eaLnBrk="1" latinLnBrk="0" hangingPunct="1">
        <a:spcBef>
          <a:spcPct val="20000"/>
        </a:spcBef>
        <a:buFont typeface="Arial" panose="020B0604020202020204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2040941" indent="-408188" algn="l" defTabSz="1632753" rtl="0" eaLnBrk="1" latinLnBrk="0" hangingPunct="1">
        <a:spcBef>
          <a:spcPct val="20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3pPr>
      <a:lvl4pPr marL="2857317" indent="-408188" algn="l" defTabSz="1632753" rtl="0" eaLnBrk="1" latinLnBrk="0" hangingPunct="1">
        <a:spcBef>
          <a:spcPct val="20000"/>
        </a:spcBef>
        <a:buFont typeface="Arial" panose="020B0604020202020204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4pPr>
      <a:lvl5pPr marL="3673693" indent="-408188" algn="l" defTabSz="1632753" rtl="0" eaLnBrk="1" latinLnBrk="0" hangingPunct="1">
        <a:spcBef>
          <a:spcPct val="20000"/>
        </a:spcBef>
        <a:buFont typeface="Arial" panose="020B0604020202020204" pitchFamily="34" charset="0"/>
        <a:buChar char="»"/>
        <a:defRPr sz="2800" kern="1200">
          <a:solidFill>
            <a:schemeClr val="tx1"/>
          </a:solidFill>
          <a:latin typeface="+mn-lt"/>
          <a:ea typeface="+mn-ea"/>
          <a:cs typeface="+mn-cs"/>
        </a:defRPr>
      </a:lvl5pPr>
      <a:lvl6pPr marL="4490070" indent="-408188" algn="l" defTabSz="1632753" rtl="0" eaLnBrk="1" latinLnBrk="0" hangingPunct="1">
        <a:spcBef>
          <a:spcPct val="20000"/>
        </a:spcBef>
        <a:buFont typeface="Arial" panose="020B0604020202020204" pitchFamily="34" charset="0"/>
        <a:buChar char="•"/>
        <a:defRPr sz="3600" kern="1200">
          <a:solidFill>
            <a:schemeClr val="tx1"/>
          </a:solidFill>
          <a:latin typeface="+mn-lt"/>
          <a:ea typeface="+mn-ea"/>
          <a:cs typeface="+mn-cs"/>
        </a:defRPr>
      </a:lvl6pPr>
      <a:lvl7pPr marL="5306446" indent="-408188" algn="l" defTabSz="1632753" rtl="0" eaLnBrk="1" latinLnBrk="0" hangingPunct="1">
        <a:spcBef>
          <a:spcPct val="20000"/>
        </a:spcBef>
        <a:buFont typeface="Arial" panose="020B0604020202020204" pitchFamily="34" charset="0"/>
        <a:buChar char="•"/>
        <a:defRPr sz="3600" kern="1200">
          <a:solidFill>
            <a:schemeClr val="tx1"/>
          </a:solidFill>
          <a:latin typeface="+mn-lt"/>
          <a:ea typeface="+mn-ea"/>
          <a:cs typeface="+mn-cs"/>
        </a:defRPr>
      </a:lvl7pPr>
      <a:lvl8pPr marL="6122822" indent="-408188" algn="l" defTabSz="1632753" rtl="0" eaLnBrk="1" latinLnBrk="0" hangingPunct="1">
        <a:spcBef>
          <a:spcPct val="20000"/>
        </a:spcBef>
        <a:buFont typeface="Arial" panose="020B0604020202020204" pitchFamily="34" charset="0"/>
        <a:buChar char="•"/>
        <a:defRPr sz="3600" kern="1200">
          <a:solidFill>
            <a:schemeClr val="tx1"/>
          </a:solidFill>
          <a:latin typeface="+mn-lt"/>
          <a:ea typeface="+mn-ea"/>
          <a:cs typeface="+mn-cs"/>
        </a:defRPr>
      </a:lvl8pPr>
      <a:lvl9pPr marL="6939199" indent="-408188" algn="l" defTabSz="1632753" rtl="0" eaLnBrk="1" latinLnBrk="0" hangingPunct="1">
        <a:spcBef>
          <a:spcPct val="20000"/>
        </a:spcBef>
        <a:buFont typeface="Arial" panose="020B0604020202020204" pitchFamily="34" charset="0"/>
        <a:buChar char="•"/>
        <a:defRPr sz="36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1632753" rtl="0" eaLnBrk="1" latinLnBrk="0" hangingPunct="1"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816376" algn="l" defTabSz="1632753" rtl="0" eaLnBrk="1" latinLnBrk="0" hangingPunct="1">
        <a:defRPr sz="3200" kern="1200">
          <a:solidFill>
            <a:schemeClr val="tx1"/>
          </a:solidFill>
          <a:latin typeface="+mn-lt"/>
          <a:ea typeface="+mn-ea"/>
          <a:cs typeface="+mn-cs"/>
        </a:defRPr>
      </a:lvl2pPr>
      <a:lvl3pPr marL="1632753" algn="l" defTabSz="1632753" rtl="0" eaLnBrk="1" latinLnBrk="0" hangingPunct="1">
        <a:defRPr sz="3200" kern="1200">
          <a:solidFill>
            <a:schemeClr val="tx1"/>
          </a:solidFill>
          <a:latin typeface="+mn-lt"/>
          <a:ea typeface="+mn-ea"/>
          <a:cs typeface="+mn-cs"/>
        </a:defRPr>
      </a:lvl3pPr>
      <a:lvl4pPr marL="2449129" algn="l" defTabSz="1632753" rtl="0" eaLnBrk="1" latinLnBrk="0" hangingPunct="1">
        <a:defRPr sz="3200" kern="1200">
          <a:solidFill>
            <a:schemeClr val="tx1"/>
          </a:solidFill>
          <a:latin typeface="+mn-lt"/>
          <a:ea typeface="+mn-ea"/>
          <a:cs typeface="+mn-cs"/>
        </a:defRPr>
      </a:lvl4pPr>
      <a:lvl5pPr marL="3265505" algn="l" defTabSz="1632753" rtl="0" eaLnBrk="1" latinLnBrk="0" hangingPunct="1">
        <a:defRPr sz="3200" kern="1200">
          <a:solidFill>
            <a:schemeClr val="tx1"/>
          </a:solidFill>
          <a:latin typeface="+mn-lt"/>
          <a:ea typeface="+mn-ea"/>
          <a:cs typeface="+mn-cs"/>
        </a:defRPr>
      </a:lvl5pPr>
      <a:lvl6pPr marL="4081882" algn="l" defTabSz="1632753" rtl="0" eaLnBrk="1" latinLnBrk="0" hangingPunct="1">
        <a:defRPr sz="3200" kern="1200">
          <a:solidFill>
            <a:schemeClr val="tx1"/>
          </a:solidFill>
          <a:latin typeface="+mn-lt"/>
          <a:ea typeface="+mn-ea"/>
          <a:cs typeface="+mn-cs"/>
        </a:defRPr>
      </a:lvl6pPr>
      <a:lvl7pPr marL="4898258" algn="l" defTabSz="1632753" rtl="0" eaLnBrk="1" latinLnBrk="0" hangingPunct="1">
        <a:defRPr sz="3200" kern="1200">
          <a:solidFill>
            <a:schemeClr val="tx1"/>
          </a:solidFill>
          <a:latin typeface="+mn-lt"/>
          <a:ea typeface="+mn-ea"/>
          <a:cs typeface="+mn-cs"/>
        </a:defRPr>
      </a:lvl7pPr>
      <a:lvl8pPr marL="5714634" algn="l" defTabSz="1632753" rtl="0" eaLnBrk="1" latinLnBrk="0" hangingPunct="1">
        <a:defRPr sz="3200" kern="1200">
          <a:solidFill>
            <a:schemeClr val="tx1"/>
          </a:solidFill>
          <a:latin typeface="+mn-lt"/>
          <a:ea typeface="+mn-ea"/>
          <a:cs typeface="+mn-cs"/>
        </a:defRPr>
      </a:lvl8pPr>
      <a:lvl9pPr marL="6531011" algn="l" defTabSz="1632753" rtl="0" eaLnBrk="1" latinLnBrk="0" hangingPunct="1">
        <a:defRPr sz="32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9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テキスト プレースホルダー 2"/>
          <p:cNvSpPr>
            <a:spLocks noGrp="1"/>
          </p:cNvSpPr>
          <p:nvPr>
            <p:ph type="body" idx="1"/>
          </p:nvPr>
        </p:nvSpPr>
        <p:spPr>
          <a:xfrm>
            <a:off x="914321" y="1831132"/>
            <a:ext cx="16457772" cy="7358114"/>
          </a:xfrm>
          <a:prstGeom prst="rect">
            <a:avLst/>
          </a:prstGeom>
        </p:spPr>
        <p:txBody>
          <a:bodyPr vert="horz" lIns="163275" tIns="81638" rIns="163275" bIns="81638" rtlCol="0">
            <a:normAutofit/>
          </a:bodyPr>
          <a:lstStyle/>
          <a:p>
            <a:pPr lvl="0"/>
            <a:r>
              <a:rPr lang="en-US" altLang="ja-JP" dirty="0" smtClean="0"/>
              <a:t>Master Text</a:t>
            </a:r>
            <a:endParaRPr lang="ja-JP" altLang="en-US" dirty="0" smtClean="0"/>
          </a:p>
        </p:txBody>
      </p:sp>
      <p:sp>
        <p:nvSpPr>
          <p:cNvPr id="5" name="フッター プレースホルダー 4"/>
          <p:cNvSpPr>
            <a:spLocks noGrp="1"/>
          </p:cNvSpPr>
          <p:nvPr>
            <p:ph type="ftr" sz="quarter" idx="3"/>
          </p:nvPr>
        </p:nvSpPr>
        <p:spPr>
          <a:xfrm>
            <a:off x="9413236" y="9591367"/>
            <a:ext cx="7776864" cy="547688"/>
          </a:xfrm>
          <a:prstGeom prst="rect">
            <a:avLst/>
          </a:prstGeom>
        </p:spPr>
        <p:txBody>
          <a:bodyPr vert="horz" lIns="163275" tIns="81638" rIns="163275" bIns="81638" rtlCol="0" anchor="ctr"/>
          <a:lstStyle>
            <a:lvl1pPr algn="r">
              <a:defRPr sz="2100">
                <a:solidFill>
                  <a:schemeClr val="bg1">
                    <a:lumMod val="50000"/>
                    <a:alpha val="70000"/>
                  </a:schemeClr>
                </a:solidFill>
              </a:defRPr>
            </a:lvl1pPr>
          </a:lstStyle>
          <a:p>
            <a:r>
              <a:rPr lang="en-US" smtClean="0">
                <a:solidFill>
                  <a:prstClr val="white">
                    <a:lumMod val="50000"/>
                    <a:alpha val="70000"/>
                  </a:prstClr>
                </a:solidFill>
              </a:rPr>
              <a:t>The Power of PowerPoint | thepopp.com</a:t>
            </a:r>
            <a:endParaRPr lang="en-US" dirty="0">
              <a:solidFill>
                <a:prstClr val="white">
                  <a:lumMod val="50000"/>
                  <a:alpha val="70000"/>
                </a:prstClr>
              </a:solidFill>
            </a:endParaRPr>
          </a:p>
        </p:txBody>
      </p:sp>
      <p:sp>
        <p:nvSpPr>
          <p:cNvPr id="6" name="スライド番号プレースホルダー 5"/>
          <p:cNvSpPr>
            <a:spLocks noGrp="1"/>
          </p:cNvSpPr>
          <p:nvPr>
            <p:ph type="sldNum" sz="quarter" idx="4"/>
          </p:nvPr>
        </p:nvSpPr>
        <p:spPr>
          <a:xfrm>
            <a:off x="17371930" y="9591367"/>
            <a:ext cx="907291" cy="547688"/>
          </a:xfrm>
          <a:prstGeom prst="rect">
            <a:avLst/>
          </a:prstGeom>
        </p:spPr>
        <p:txBody>
          <a:bodyPr vert="horz" lIns="163275" tIns="81638" rIns="163275" bIns="81638" rtlCol="0" anchor="ctr"/>
          <a:lstStyle>
            <a:lvl1pPr algn="l">
              <a:defRPr sz="3200">
                <a:solidFill>
                  <a:schemeClr val="bg2">
                    <a:lumMod val="75000"/>
                  </a:schemeClr>
                </a:solidFill>
                <a:latin typeface="+mj-lt"/>
              </a:defRPr>
            </a:lvl1pPr>
          </a:lstStyle>
          <a:p>
            <a:fld id="{387164BF-D67A-46C0-81D2-5BAF67C00C80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  <p:cxnSp>
        <p:nvCxnSpPr>
          <p:cNvPr id="13" name="直線コネクタ 12"/>
          <p:cNvCxnSpPr/>
          <p:nvPr userDrawn="1"/>
        </p:nvCxnSpPr>
        <p:spPr>
          <a:xfrm flipV="1">
            <a:off x="17289111" y="9508985"/>
            <a:ext cx="0" cy="778015"/>
          </a:xfrm>
          <a:prstGeom prst="line">
            <a:avLst/>
          </a:prstGeom>
          <a:ln w="12700">
            <a:solidFill>
              <a:schemeClr val="accent1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直角三角形 7"/>
          <p:cNvSpPr/>
          <p:nvPr userDrawn="1"/>
        </p:nvSpPr>
        <p:spPr>
          <a:xfrm rot="10800000">
            <a:off x="16421955" y="-1370"/>
            <a:ext cx="1864458" cy="2350389"/>
          </a:xfrm>
          <a:prstGeom prst="rtTriangle">
            <a:avLst/>
          </a:prstGeom>
          <a:gradFill>
            <a:gsLst>
              <a:gs pos="0">
                <a:schemeClr val="accent1">
                  <a:tint val="66000"/>
                  <a:satMod val="160000"/>
                </a:schemeClr>
              </a:gs>
              <a:gs pos="50000">
                <a:schemeClr val="accent1">
                  <a:tint val="44500"/>
                  <a:satMod val="160000"/>
                  <a:alpha val="44000"/>
                  <a:lumMod val="93000"/>
                </a:schemeClr>
              </a:gs>
              <a:gs pos="100000">
                <a:schemeClr val="accent1">
                  <a:tint val="23500"/>
                  <a:satMod val="160000"/>
                  <a:alpha val="0"/>
                </a:schemeClr>
              </a:gs>
            </a:gsLst>
            <a:lin ang="7200000" scaled="0"/>
          </a:gra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  <p:sp>
        <p:nvSpPr>
          <p:cNvPr id="10" name="直角三角形 9"/>
          <p:cNvSpPr/>
          <p:nvPr userDrawn="1"/>
        </p:nvSpPr>
        <p:spPr>
          <a:xfrm rot="10800000">
            <a:off x="14212397" y="-1371"/>
            <a:ext cx="4095455" cy="1949515"/>
          </a:xfrm>
          <a:prstGeom prst="rtTriangle">
            <a:avLst/>
          </a:prstGeom>
          <a:gradFill flip="none" rotWithShape="1">
            <a:gsLst>
              <a:gs pos="0">
                <a:schemeClr val="accent1">
                  <a:tint val="66000"/>
                  <a:satMod val="160000"/>
                </a:schemeClr>
              </a:gs>
              <a:gs pos="50000">
                <a:schemeClr val="accent1">
                  <a:tint val="44500"/>
                  <a:satMod val="160000"/>
                  <a:alpha val="44000"/>
                  <a:lumMod val="93000"/>
                </a:schemeClr>
              </a:gs>
              <a:gs pos="100000">
                <a:schemeClr val="accent1">
                  <a:tint val="23500"/>
                  <a:satMod val="160000"/>
                  <a:alpha val="0"/>
                </a:schemeClr>
              </a:gs>
            </a:gsLst>
            <a:lin ang="7200000" scaled="0"/>
            <a:tileRect/>
          </a:gra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0358120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129" r:id="rId1"/>
    <p:sldLayoutId id="2147484130" r:id="rId2"/>
    <p:sldLayoutId id="2147484131" r:id="rId3"/>
    <p:sldLayoutId id="2147484132" r:id="rId4"/>
    <p:sldLayoutId id="2147484133" r:id="rId5"/>
    <p:sldLayoutId id="2147484134" r:id="rId6"/>
    <p:sldLayoutId id="2147484135" r:id="rId7"/>
    <p:sldLayoutId id="2147484136" r:id="rId8"/>
    <p:sldLayoutId id="2147484137" r:id="rId9"/>
    <p:sldLayoutId id="2147484138" r:id="rId10"/>
    <p:sldLayoutId id="2147484139" r:id="rId11"/>
    <p:sldLayoutId id="2147484140" r:id="rId12"/>
    <p:sldLayoutId id="2147484141" r:id="rId13"/>
    <p:sldLayoutId id="2147484142" r:id="rId14"/>
    <p:sldLayoutId id="2147484143" r:id="rId15"/>
    <p:sldLayoutId id="2147484144" r:id="rId16"/>
    <p:sldLayoutId id="2147484145" r:id="rId17"/>
    <p:sldLayoutId id="2147484146" r:id="rId18"/>
    <p:sldLayoutId id="2147484147" r:id="rId19"/>
    <p:sldLayoutId id="2147484148" r:id="rId20"/>
    <p:sldLayoutId id="2147484149" r:id="rId21"/>
    <p:sldLayoutId id="2147484150" r:id="rId22"/>
    <p:sldLayoutId id="2147484151" r:id="rId23"/>
    <p:sldLayoutId id="2147484152" r:id="rId24"/>
    <p:sldLayoutId id="2147484153" r:id="rId25"/>
    <p:sldLayoutId id="2147484154" r:id="rId26"/>
    <p:sldLayoutId id="2147484155" r:id="rId27"/>
    <p:sldLayoutId id="2147484156" r:id="rId28"/>
    <p:sldLayoutId id="2147484157" r:id="rId29"/>
    <p:sldLayoutId id="2147484158" r:id="rId30"/>
    <p:sldLayoutId id="2147484159" r:id="rId31"/>
    <p:sldLayoutId id="2147484160" r:id="rId32"/>
    <p:sldLayoutId id="2147484161" r:id="rId33"/>
    <p:sldLayoutId id="2147484162" r:id="rId34"/>
    <p:sldLayoutId id="2147484163" r:id="rId35"/>
    <p:sldLayoutId id="2147484164" r:id="rId36"/>
    <p:sldLayoutId id="2147484165" r:id="rId37"/>
    <p:sldLayoutId id="2147484166" r:id="rId38"/>
    <p:sldLayoutId id="2147484167" r:id="rId39"/>
    <p:sldLayoutId id="2147484168" r:id="rId40"/>
    <p:sldLayoutId id="2147484169" r:id="rId41"/>
    <p:sldLayoutId id="2147484170" r:id="rId42"/>
    <p:sldLayoutId id="2147484171" r:id="rId43"/>
    <p:sldLayoutId id="2147484172" r:id="rId44"/>
    <p:sldLayoutId id="2147484173" r:id="rId45"/>
    <p:sldLayoutId id="2147484174" r:id="rId46"/>
    <p:sldLayoutId id="2147484175" r:id="rId47"/>
    <p:sldLayoutId id="2147484176" r:id="rId48"/>
    <p:sldLayoutId id="2147484177" r:id="rId49"/>
  </p:sldLayoutIdLs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1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  <p:bldP spid="10" grpId="0" animBg="1"/>
    </p:bldLst>
  </p:timing>
  <p:hf hdr="0" dt="0"/>
  <p:txStyles>
    <p:titleStyle>
      <a:lvl1pPr algn="l" defTabSz="1632753" rtl="0" eaLnBrk="1" latinLnBrk="0" hangingPunct="1">
        <a:spcBef>
          <a:spcPct val="0"/>
        </a:spcBef>
        <a:buNone/>
        <a:defRPr sz="6000" kern="1200" spc="300" baseline="0">
          <a:solidFill>
            <a:schemeClr val="accent1"/>
          </a:solidFill>
          <a:latin typeface="+mj-lt"/>
          <a:ea typeface="+mj-ea"/>
          <a:cs typeface="+mj-cs"/>
        </a:defRPr>
      </a:lvl1pPr>
    </p:titleStyle>
    <p:bodyStyle>
      <a:lvl1pPr marL="0" indent="0" algn="l" defTabSz="1632753" rtl="0" eaLnBrk="1" latinLnBrk="0" hangingPunct="1">
        <a:spcBef>
          <a:spcPct val="20000"/>
        </a:spcBef>
        <a:buFont typeface="Arial" panose="020B0604020202020204" pitchFamily="34" charset="0"/>
        <a:buNone/>
        <a:defRPr sz="200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1326612" indent="-510235" algn="l" defTabSz="1632753" rtl="0" eaLnBrk="1" latinLnBrk="0" hangingPunct="1">
        <a:spcBef>
          <a:spcPct val="20000"/>
        </a:spcBef>
        <a:buFont typeface="Arial" panose="020B0604020202020204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2040941" indent="-408188" algn="l" defTabSz="1632753" rtl="0" eaLnBrk="1" latinLnBrk="0" hangingPunct="1">
        <a:spcBef>
          <a:spcPct val="20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3pPr>
      <a:lvl4pPr marL="2857317" indent="-408188" algn="l" defTabSz="1632753" rtl="0" eaLnBrk="1" latinLnBrk="0" hangingPunct="1">
        <a:spcBef>
          <a:spcPct val="20000"/>
        </a:spcBef>
        <a:buFont typeface="Arial" panose="020B0604020202020204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4pPr>
      <a:lvl5pPr marL="3673693" indent="-408188" algn="l" defTabSz="1632753" rtl="0" eaLnBrk="1" latinLnBrk="0" hangingPunct="1">
        <a:spcBef>
          <a:spcPct val="20000"/>
        </a:spcBef>
        <a:buFont typeface="Arial" panose="020B0604020202020204" pitchFamily="34" charset="0"/>
        <a:buChar char="»"/>
        <a:defRPr sz="2800" kern="1200">
          <a:solidFill>
            <a:schemeClr val="tx1"/>
          </a:solidFill>
          <a:latin typeface="+mn-lt"/>
          <a:ea typeface="+mn-ea"/>
          <a:cs typeface="+mn-cs"/>
        </a:defRPr>
      </a:lvl5pPr>
      <a:lvl6pPr marL="4490070" indent="-408188" algn="l" defTabSz="1632753" rtl="0" eaLnBrk="1" latinLnBrk="0" hangingPunct="1">
        <a:spcBef>
          <a:spcPct val="20000"/>
        </a:spcBef>
        <a:buFont typeface="Arial" panose="020B0604020202020204" pitchFamily="34" charset="0"/>
        <a:buChar char="•"/>
        <a:defRPr sz="3600" kern="1200">
          <a:solidFill>
            <a:schemeClr val="tx1"/>
          </a:solidFill>
          <a:latin typeface="+mn-lt"/>
          <a:ea typeface="+mn-ea"/>
          <a:cs typeface="+mn-cs"/>
        </a:defRPr>
      </a:lvl6pPr>
      <a:lvl7pPr marL="5306446" indent="-408188" algn="l" defTabSz="1632753" rtl="0" eaLnBrk="1" latinLnBrk="0" hangingPunct="1">
        <a:spcBef>
          <a:spcPct val="20000"/>
        </a:spcBef>
        <a:buFont typeface="Arial" panose="020B0604020202020204" pitchFamily="34" charset="0"/>
        <a:buChar char="•"/>
        <a:defRPr sz="3600" kern="1200">
          <a:solidFill>
            <a:schemeClr val="tx1"/>
          </a:solidFill>
          <a:latin typeface="+mn-lt"/>
          <a:ea typeface="+mn-ea"/>
          <a:cs typeface="+mn-cs"/>
        </a:defRPr>
      </a:lvl7pPr>
      <a:lvl8pPr marL="6122822" indent="-408188" algn="l" defTabSz="1632753" rtl="0" eaLnBrk="1" latinLnBrk="0" hangingPunct="1">
        <a:spcBef>
          <a:spcPct val="20000"/>
        </a:spcBef>
        <a:buFont typeface="Arial" panose="020B0604020202020204" pitchFamily="34" charset="0"/>
        <a:buChar char="•"/>
        <a:defRPr sz="3600" kern="1200">
          <a:solidFill>
            <a:schemeClr val="tx1"/>
          </a:solidFill>
          <a:latin typeface="+mn-lt"/>
          <a:ea typeface="+mn-ea"/>
          <a:cs typeface="+mn-cs"/>
        </a:defRPr>
      </a:lvl8pPr>
      <a:lvl9pPr marL="6939199" indent="-408188" algn="l" defTabSz="1632753" rtl="0" eaLnBrk="1" latinLnBrk="0" hangingPunct="1">
        <a:spcBef>
          <a:spcPct val="20000"/>
        </a:spcBef>
        <a:buFont typeface="Arial" panose="020B0604020202020204" pitchFamily="34" charset="0"/>
        <a:buChar char="•"/>
        <a:defRPr sz="36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1632753" rtl="0" eaLnBrk="1" latinLnBrk="0" hangingPunct="1"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816376" algn="l" defTabSz="1632753" rtl="0" eaLnBrk="1" latinLnBrk="0" hangingPunct="1">
        <a:defRPr sz="3200" kern="1200">
          <a:solidFill>
            <a:schemeClr val="tx1"/>
          </a:solidFill>
          <a:latin typeface="+mn-lt"/>
          <a:ea typeface="+mn-ea"/>
          <a:cs typeface="+mn-cs"/>
        </a:defRPr>
      </a:lvl2pPr>
      <a:lvl3pPr marL="1632753" algn="l" defTabSz="1632753" rtl="0" eaLnBrk="1" latinLnBrk="0" hangingPunct="1">
        <a:defRPr sz="3200" kern="1200">
          <a:solidFill>
            <a:schemeClr val="tx1"/>
          </a:solidFill>
          <a:latin typeface="+mn-lt"/>
          <a:ea typeface="+mn-ea"/>
          <a:cs typeface="+mn-cs"/>
        </a:defRPr>
      </a:lvl3pPr>
      <a:lvl4pPr marL="2449129" algn="l" defTabSz="1632753" rtl="0" eaLnBrk="1" latinLnBrk="0" hangingPunct="1">
        <a:defRPr sz="3200" kern="1200">
          <a:solidFill>
            <a:schemeClr val="tx1"/>
          </a:solidFill>
          <a:latin typeface="+mn-lt"/>
          <a:ea typeface="+mn-ea"/>
          <a:cs typeface="+mn-cs"/>
        </a:defRPr>
      </a:lvl4pPr>
      <a:lvl5pPr marL="3265505" algn="l" defTabSz="1632753" rtl="0" eaLnBrk="1" latinLnBrk="0" hangingPunct="1">
        <a:defRPr sz="3200" kern="1200">
          <a:solidFill>
            <a:schemeClr val="tx1"/>
          </a:solidFill>
          <a:latin typeface="+mn-lt"/>
          <a:ea typeface="+mn-ea"/>
          <a:cs typeface="+mn-cs"/>
        </a:defRPr>
      </a:lvl5pPr>
      <a:lvl6pPr marL="4081882" algn="l" defTabSz="1632753" rtl="0" eaLnBrk="1" latinLnBrk="0" hangingPunct="1">
        <a:defRPr sz="3200" kern="1200">
          <a:solidFill>
            <a:schemeClr val="tx1"/>
          </a:solidFill>
          <a:latin typeface="+mn-lt"/>
          <a:ea typeface="+mn-ea"/>
          <a:cs typeface="+mn-cs"/>
        </a:defRPr>
      </a:lvl6pPr>
      <a:lvl7pPr marL="4898258" algn="l" defTabSz="1632753" rtl="0" eaLnBrk="1" latinLnBrk="0" hangingPunct="1">
        <a:defRPr sz="3200" kern="1200">
          <a:solidFill>
            <a:schemeClr val="tx1"/>
          </a:solidFill>
          <a:latin typeface="+mn-lt"/>
          <a:ea typeface="+mn-ea"/>
          <a:cs typeface="+mn-cs"/>
        </a:defRPr>
      </a:lvl7pPr>
      <a:lvl8pPr marL="5714634" algn="l" defTabSz="1632753" rtl="0" eaLnBrk="1" latinLnBrk="0" hangingPunct="1">
        <a:defRPr sz="3200" kern="1200">
          <a:solidFill>
            <a:schemeClr val="tx1"/>
          </a:solidFill>
          <a:latin typeface="+mn-lt"/>
          <a:ea typeface="+mn-ea"/>
          <a:cs typeface="+mn-cs"/>
        </a:defRPr>
      </a:lvl8pPr>
      <a:lvl9pPr marL="6531011" algn="l" defTabSz="1632753" rtl="0" eaLnBrk="1" latinLnBrk="0" hangingPunct="1">
        <a:defRPr sz="32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7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jpeg"/><Relationship Id="rId1" Type="http://schemas.openxmlformats.org/officeDocument/2006/relationships/slideLayout" Target="../slideLayouts/slideLayout66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jpeg"/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80.xml"/><Relationship Id="rId5" Type="http://schemas.openxmlformats.org/officeDocument/2006/relationships/image" Target="../media/image18.jpeg"/><Relationship Id="rId4" Type="http://schemas.openxmlformats.org/officeDocument/2006/relationships/image" Target="../media/image17.jpeg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jpeg"/><Relationship Id="rId1" Type="http://schemas.openxmlformats.org/officeDocument/2006/relationships/slideLayout" Target="../slideLayouts/slideLayout113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diagramLayout" Target="../diagrams/layout1.xml"/><Relationship Id="rId2" Type="http://schemas.openxmlformats.org/officeDocument/2006/relationships/diagramData" Target="../diagrams/data1.xml"/><Relationship Id="rId1" Type="http://schemas.openxmlformats.org/officeDocument/2006/relationships/slideLayout" Target="../slideLayouts/slideLayout16.xml"/><Relationship Id="rId6" Type="http://schemas.microsoft.com/office/2007/relationships/diagramDrawing" Target="../diagrams/drawing1.xml"/><Relationship Id="rId5" Type="http://schemas.openxmlformats.org/officeDocument/2006/relationships/diagramColors" Target="../diagrams/colors1.xml"/><Relationship Id="rId4" Type="http://schemas.openxmlformats.org/officeDocument/2006/relationships/diagramQuickStyle" Target="../diagrams/quickStyle1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png"/><Relationship Id="rId2" Type="http://schemas.openxmlformats.org/officeDocument/2006/relationships/image" Target="../media/image20.png"/><Relationship Id="rId1" Type="http://schemas.openxmlformats.org/officeDocument/2006/relationships/slideLayout" Target="../slideLayouts/slideLayout64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diagramLayout" Target="../diagrams/layout2.xml"/><Relationship Id="rId2" Type="http://schemas.openxmlformats.org/officeDocument/2006/relationships/diagramData" Target="../diagrams/data2.xml"/><Relationship Id="rId1" Type="http://schemas.openxmlformats.org/officeDocument/2006/relationships/slideLayout" Target="../slideLayouts/slideLayout64.xml"/><Relationship Id="rId6" Type="http://schemas.microsoft.com/office/2007/relationships/diagramDrawing" Target="../diagrams/drawing2.xml"/><Relationship Id="rId5" Type="http://schemas.openxmlformats.org/officeDocument/2006/relationships/diagramColors" Target="../diagrams/colors2.xml"/><Relationship Id="rId4" Type="http://schemas.openxmlformats.org/officeDocument/2006/relationships/diagramQuickStyle" Target="../diagrams/quickStyle2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0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jpeg"/><Relationship Id="rId1" Type="http://schemas.openxmlformats.org/officeDocument/2006/relationships/slideLayout" Target="../slideLayouts/slideLayout66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jpeg"/><Relationship Id="rId1" Type="http://schemas.openxmlformats.org/officeDocument/2006/relationships/slideLayout" Target="../slideLayouts/slideLayout75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直角三角形 3"/>
          <p:cNvSpPr/>
          <p:nvPr/>
        </p:nvSpPr>
        <p:spPr>
          <a:xfrm flipH="1">
            <a:off x="1" y="3208285"/>
            <a:ext cx="18286412" cy="7560840"/>
          </a:xfrm>
          <a:custGeom>
            <a:avLst/>
            <a:gdLst/>
            <a:ahLst/>
            <a:cxnLst/>
            <a:rect l="l" t="t" r="r" b="b"/>
            <a:pathLst>
              <a:path w="18286412" h="7560840">
                <a:moveTo>
                  <a:pt x="0" y="0"/>
                </a:moveTo>
                <a:lnTo>
                  <a:pt x="0" y="4635515"/>
                </a:lnTo>
                <a:lnTo>
                  <a:pt x="0" y="7560840"/>
                </a:lnTo>
                <a:lnTo>
                  <a:pt x="18286412" y="7560840"/>
                </a:lnTo>
                <a:lnTo>
                  <a:pt x="18286412" y="4635515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schemeClr val="tx1"/>
              </a:solidFill>
            </a:endParaRPr>
          </a:p>
        </p:txBody>
      </p:sp>
      <p:sp>
        <p:nvSpPr>
          <p:cNvPr id="2" name="テキスト ボックス 1"/>
          <p:cNvSpPr txBox="1"/>
          <p:nvPr/>
        </p:nvSpPr>
        <p:spPr>
          <a:xfrm rot="20733809">
            <a:off x="8558141" y="5774439"/>
            <a:ext cx="9458243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ru-RU" altLang="ja-JP" sz="5400" b="1" spc="3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2021 </a:t>
            </a:r>
            <a:r>
              <a:rPr kumimoji="1" lang="ru-RU" altLang="ja-JP" sz="5400" b="1" spc="3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- </a:t>
            </a:r>
            <a:r>
              <a:rPr kumimoji="1" lang="ru-RU" altLang="ja-JP" sz="5400" b="1" spc="3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2022 </a:t>
            </a:r>
            <a:r>
              <a:rPr kumimoji="1" lang="ru-RU" altLang="ja-JP" sz="5400" b="1" spc="3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учебный год</a:t>
            </a:r>
            <a:endParaRPr kumimoji="1" lang="ja-JP" altLang="en-US" sz="5400" b="1" spc="3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7" name="平行四辺形 6"/>
          <p:cNvSpPr/>
          <p:nvPr/>
        </p:nvSpPr>
        <p:spPr>
          <a:xfrm rot="20740135">
            <a:off x="9146" y="7827549"/>
            <a:ext cx="7879033" cy="1064425"/>
          </a:xfrm>
          <a:prstGeom prst="parallelogram">
            <a:avLst/>
          </a:prstGeom>
          <a:solidFill>
            <a:schemeClr val="accent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sz="2800" dirty="0">
              <a:solidFill>
                <a:schemeClr val="tx1"/>
              </a:solidFill>
            </a:endParaRPr>
          </a:p>
        </p:txBody>
      </p:sp>
      <p:sp>
        <p:nvSpPr>
          <p:cNvPr id="8" name="平行四辺形 7"/>
          <p:cNvSpPr/>
          <p:nvPr/>
        </p:nvSpPr>
        <p:spPr>
          <a:xfrm rot="20740135">
            <a:off x="830145" y="8721015"/>
            <a:ext cx="7879033" cy="287026"/>
          </a:xfrm>
          <a:prstGeom prst="parallelogram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schemeClr val="tx1"/>
              </a:solidFill>
            </a:endParaRPr>
          </a:p>
        </p:txBody>
      </p:sp>
      <p:sp>
        <p:nvSpPr>
          <p:cNvPr id="11" name="平行四辺形 10"/>
          <p:cNvSpPr/>
          <p:nvPr/>
        </p:nvSpPr>
        <p:spPr>
          <a:xfrm rot="20740135">
            <a:off x="-150396" y="7767949"/>
            <a:ext cx="4977711" cy="423599"/>
          </a:xfrm>
          <a:prstGeom prst="parallelogram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b="1" dirty="0">
              <a:solidFill>
                <a:schemeClr val="tx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4" name="平行四辺形 13"/>
          <p:cNvSpPr/>
          <p:nvPr/>
        </p:nvSpPr>
        <p:spPr>
          <a:xfrm rot="20740135">
            <a:off x="275489" y="9687200"/>
            <a:ext cx="3233854" cy="171221"/>
          </a:xfrm>
          <a:prstGeom prst="parallelogram">
            <a:avLst/>
          </a:prstGeom>
          <a:solidFill>
            <a:schemeClr val="accent1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schemeClr val="tx1"/>
              </a:solidFill>
            </a:endParaRPr>
          </a:p>
        </p:txBody>
      </p:sp>
      <p:sp>
        <p:nvSpPr>
          <p:cNvPr id="17" name="テキスト ボックス 16"/>
          <p:cNvSpPr txBox="1"/>
          <p:nvPr/>
        </p:nvSpPr>
        <p:spPr>
          <a:xfrm>
            <a:off x="8558142" y="8434380"/>
            <a:ext cx="9001000" cy="76309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20000"/>
              </a:lnSpc>
            </a:pPr>
            <a:endParaRPr kumimoji="1" lang="ja-JP" altLang="en-US" sz="4000" dirty="0">
              <a:solidFill>
                <a:schemeClr val="bg1"/>
              </a:solidFill>
            </a:endParaRPr>
          </a:p>
        </p:txBody>
      </p:sp>
      <p:sp>
        <p:nvSpPr>
          <p:cNvPr id="15" name="平行四辺形 8"/>
          <p:cNvSpPr/>
          <p:nvPr/>
        </p:nvSpPr>
        <p:spPr>
          <a:xfrm rot="20740135">
            <a:off x="10901646" y="3962326"/>
            <a:ext cx="4977711" cy="574052"/>
          </a:xfrm>
          <a:prstGeom prst="parallelogram">
            <a:avLst/>
          </a:prstGeom>
          <a:solidFill>
            <a:schemeClr val="accent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schemeClr val="tx1"/>
              </a:solidFill>
            </a:endParaRPr>
          </a:p>
        </p:txBody>
      </p:sp>
      <p:sp>
        <p:nvSpPr>
          <p:cNvPr id="16" name="平行四辺形 9"/>
          <p:cNvSpPr/>
          <p:nvPr/>
        </p:nvSpPr>
        <p:spPr>
          <a:xfrm rot="20740135">
            <a:off x="13298431" y="3211691"/>
            <a:ext cx="4977711" cy="287026"/>
          </a:xfrm>
          <a:prstGeom prst="parallelogram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>
              <a:solidFill>
                <a:schemeClr val="tx1"/>
              </a:solidFill>
            </a:endParaRPr>
          </a:p>
        </p:txBody>
      </p:sp>
      <p:sp>
        <p:nvSpPr>
          <p:cNvPr id="19" name="平行四辺形 15"/>
          <p:cNvSpPr/>
          <p:nvPr/>
        </p:nvSpPr>
        <p:spPr>
          <a:xfrm rot="20740135">
            <a:off x="11274662" y="3601196"/>
            <a:ext cx="3767564" cy="161948"/>
          </a:xfrm>
          <a:prstGeom prst="parallelogram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>
              <a:solidFill>
                <a:schemeClr val="tx1"/>
              </a:solidFill>
            </a:endParaRPr>
          </a:p>
        </p:txBody>
      </p:sp>
      <p:pic>
        <p:nvPicPr>
          <p:cNvPr id="3" name="Рисунок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 rot="20735259">
            <a:off x="650798" y="1308321"/>
            <a:ext cx="12956776" cy="423078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02377617"/>
      </p:ext>
    </p:extLst>
  </p:cSld>
  <p:clrMapOvr>
    <a:masterClrMapping/>
  </p:clrMapOvr>
  <p:transition spd="slow" advTm="5224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decel="10000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1400"/>
                            </p:stCondLst>
                            <p:childTnLst>
                              <p:par>
                                <p:cTn id="10" presetID="2" presetClass="entr" presetSubtype="2" decel="10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0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17" grpId="0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Номер слайда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87164BF-D67A-46C0-81D2-5BAF67C00C80}" type="slidenum">
              <a:rPr lang="en-US" smtClean="0"/>
              <a:pPr/>
              <a:t>10</a:t>
            </a:fld>
            <a:endParaRPr lang="en-US" dirty="0"/>
          </a:p>
        </p:txBody>
      </p:sp>
      <p:pic>
        <p:nvPicPr>
          <p:cNvPr id="8" name="Рисунок 7" descr="vazhno.jpg"/>
          <p:cNvPicPr>
            <a:picLocks noGrp="1" noChangeAspect="1"/>
          </p:cNvPicPr>
          <p:nvPr>
            <p:ph type="pic" sz="quarter" idx="12"/>
          </p:nvPr>
        </p:nvPicPr>
        <p:blipFill>
          <a:blip r:embed="rId2" cstate="print"/>
          <a:srcRect l="115" r="115"/>
          <a:stretch>
            <a:fillRect/>
          </a:stretch>
        </p:blipFill>
        <p:spPr/>
      </p:pic>
      <p:sp>
        <p:nvSpPr>
          <p:cNvPr id="18" name="図プレースホルダー 14"/>
          <p:cNvSpPr txBox="1">
            <a:spLocks/>
          </p:cNvSpPr>
          <p:nvPr/>
        </p:nvSpPr>
        <p:spPr>
          <a:xfrm>
            <a:off x="6082866" y="2074581"/>
            <a:ext cx="1596469" cy="560002"/>
          </a:xfrm>
          <a:custGeom>
            <a:avLst/>
            <a:gdLst/>
            <a:ahLst/>
            <a:cxnLst/>
            <a:rect l="l" t="t" r="r" b="b"/>
            <a:pathLst>
              <a:path w="1596469" h="560002">
                <a:moveTo>
                  <a:pt x="0" y="0"/>
                </a:moveTo>
                <a:lnTo>
                  <a:pt x="515556" y="0"/>
                </a:lnTo>
                <a:lnTo>
                  <a:pt x="850109" y="0"/>
                </a:lnTo>
                <a:lnTo>
                  <a:pt x="1316468" y="0"/>
                </a:lnTo>
                <a:lnTo>
                  <a:pt x="1596469" y="280001"/>
                </a:lnTo>
                <a:lnTo>
                  <a:pt x="1316468" y="560002"/>
                </a:lnTo>
                <a:lnTo>
                  <a:pt x="990110" y="560002"/>
                </a:lnTo>
                <a:lnTo>
                  <a:pt x="515556" y="560002"/>
                </a:lnTo>
                <a:lnTo>
                  <a:pt x="140000" y="560002"/>
                </a:lnTo>
                <a:close/>
              </a:path>
            </a:pathLst>
          </a:custGeom>
          <a:solidFill>
            <a:schemeClr val="accent1"/>
          </a:solidFill>
        </p:spPr>
        <p:txBody>
          <a:bodyPr/>
          <a:lstStyle/>
          <a:p>
            <a:pPr marL="0" marR="0" lvl="0" indent="0" algn="l" defTabSz="1632753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1" lang="en-US" altLang="ja-JP" sz="2000" b="0" i="0" u="none" strike="noStrike" kern="1200" cap="none" normalizeH="0" noProof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endParaRPr kumimoji="1" lang="ja-JP" altLang="en-US" sz="2000" b="0" i="0" u="none" strike="noStrike" kern="1200" cap="none" normalizeH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</p:txBody>
      </p:sp>
      <p:sp>
        <p:nvSpPr>
          <p:cNvPr id="19" name="テキスト プレースホルダー 11"/>
          <p:cNvSpPr txBox="1">
            <a:spLocks/>
          </p:cNvSpPr>
          <p:nvPr/>
        </p:nvSpPr>
        <p:spPr>
          <a:xfrm>
            <a:off x="7703043" y="2029576"/>
            <a:ext cx="9946107" cy="683654"/>
          </a:xfrm>
          <a:prstGeom prst="rect">
            <a:avLst/>
          </a:prstGeom>
        </p:spPr>
        <p:txBody>
          <a:bodyPr anchor="ctr">
            <a:noAutofit/>
          </a:bodyPr>
          <a:lstStyle>
            <a:lvl1pPr algn="l">
              <a:spcBef>
                <a:spcPts val="0"/>
              </a:spcBef>
              <a:defRPr sz="32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ru-RU" altLang="ja-JP" spc="0" dirty="0" smtClean="0"/>
              <a:t>ВПР нужны, чтобы получить объективную картину знаний обучающихся, работать с выявленными проблемами, а не кого-то наказывать. </a:t>
            </a:r>
            <a:br>
              <a:rPr lang="ru-RU" altLang="ja-JP" spc="0" dirty="0" smtClean="0"/>
            </a:br>
            <a:r>
              <a:rPr lang="ru-RU" altLang="ja-JP" spc="0" dirty="0" smtClean="0"/>
              <a:t>Поэтому не должно быть «дутых» результатов.</a:t>
            </a:r>
          </a:p>
        </p:txBody>
      </p:sp>
      <p:sp>
        <p:nvSpPr>
          <p:cNvPr id="20" name="図プレースホルダー 14"/>
          <p:cNvSpPr txBox="1">
            <a:spLocks/>
          </p:cNvSpPr>
          <p:nvPr/>
        </p:nvSpPr>
        <p:spPr>
          <a:xfrm>
            <a:off x="6937961" y="4549856"/>
            <a:ext cx="1596469" cy="560002"/>
          </a:xfrm>
          <a:custGeom>
            <a:avLst/>
            <a:gdLst/>
            <a:ahLst/>
            <a:cxnLst/>
            <a:rect l="l" t="t" r="r" b="b"/>
            <a:pathLst>
              <a:path w="1596469" h="560002">
                <a:moveTo>
                  <a:pt x="0" y="0"/>
                </a:moveTo>
                <a:lnTo>
                  <a:pt x="515556" y="0"/>
                </a:lnTo>
                <a:lnTo>
                  <a:pt x="850109" y="0"/>
                </a:lnTo>
                <a:lnTo>
                  <a:pt x="1316468" y="0"/>
                </a:lnTo>
                <a:lnTo>
                  <a:pt x="1596469" y="280001"/>
                </a:lnTo>
                <a:lnTo>
                  <a:pt x="1316468" y="560002"/>
                </a:lnTo>
                <a:lnTo>
                  <a:pt x="990110" y="560002"/>
                </a:lnTo>
                <a:lnTo>
                  <a:pt x="515556" y="560002"/>
                </a:lnTo>
                <a:lnTo>
                  <a:pt x="140000" y="560002"/>
                </a:lnTo>
                <a:close/>
              </a:path>
            </a:pathLst>
          </a:custGeom>
          <a:solidFill>
            <a:schemeClr val="accent1"/>
          </a:solidFill>
        </p:spPr>
        <p:txBody>
          <a:bodyPr/>
          <a:lstStyle/>
          <a:p>
            <a:pPr marL="0" marR="0" lvl="0" indent="0" algn="l" defTabSz="1632753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1" lang="en-US" altLang="ja-JP" sz="2000" b="0" i="0" u="none" strike="noStrike" kern="1200" cap="none" normalizeH="0" noProof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endParaRPr kumimoji="1" lang="ja-JP" altLang="en-US" sz="2000" b="0" i="0" u="none" strike="noStrike" kern="1200" cap="none" normalizeH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</p:txBody>
      </p:sp>
      <p:sp>
        <p:nvSpPr>
          <p:cNvPr id="21" name="テキスト プレースホルダー 11"/>
          <p:cNvSpPr txBox="1">
            <a:spLocks/>
          </p:cNvSpPr>
          <p:nvPr/>
        </p:nvSpPr>
        <p:spPr>
          <a:xfrm>
            <a:off x="8558139" y="4504851"/>
            <a:ext cx="9361042" cy="683654"/>
          </a:xfrm>
          <a:prstGeom prst="rect">
            <a:avLst/>
          </a:prstGeom>
        </p:spPr>
        <p:txBody>
          <a:bodyPr anchor="ctr">
            <a:noAutofit/>
          </a:bodyPr>
          <a:lstStyle>
            <a:lvl1pPr algn="l">
              <a:spcBef>
                <a:spcPts val="0"/>
              </a:spcBef>
              <a:defRPr sz="3200" spc="300">
                <a:solidFill>
                  <a:schemeClr val="accent1"/>
                </a:solidFill>
                <a:latin typeface="+mj-lt"/>
              </a:defRPr>
            </a:lvl1pPr>
          </a:lstStyle>
          <a:p>
            <a:r>
              <a:rPr lang="ru-RU" spc="0" dirty="0" smtClean="0"/>
              <a:t>Поинтересуйтесь успехами своего ребенка. Узнайте, не нуждается ли ваш ребенок </a:t>
            </a:r>
            <a:br>
              <a:rPr lang="ru-RU" spc="0" dirty="0" smtClean="0"/>
            </a:br>
            <a:r>
              <a:rPr lang="ru-RU" spc="0" dirty="0" smtClean="0"/>
              <a:t>в помощи.</a:t>
            </a:r>
          </a:p>
        </p:txBody>
      </p:sp>
      <p:sp>
        <p:nvSpPr>
          <p:cNvPr id="22" name="図プレースホルダー 14"/>
          <p:cNvSpPr txBox="1">
            <a:spLocks/>
          </p:cNvSpPr>
          <p:nvPr/>
        </p:nvSpPr>
        <p:spPr>
          <a:xfrm>
            <a:off x="6442906" y="6935121"/>
            <a:ext cx="1596469" cy="560002"/>
          </a:xfrm>
          <a:custGeom>
            <a:avLst/>
            <a:gdLst/>
            <a:ahLst/>
            <a:cxnLst/>
            <a:rect l="l" t="t" r="r" b="b"/>
            <a:pathLst>
              <a:path w="1596469" h="560002">
                <a:moveTo>
                  <a:pt x="0" y="0"/>
                </a:moveTo>
                <a:lnTo>
                  <a:pt x="515556" y="0"/>
                </a:lnTo>
                <a:lnTo>
                  <a:pt x="850109" y="0"/>
                </a:lnTo>
                <a:lnTo>
                  <a:pt x="1316468" y="0"/>
                </a:lnTo>
                <a:lnTo>
                  <a:pt x="1596469" y="280001"/>
                </a:lnTo>
                <a:lnTo>
                  <a:pt x="1316468" y="560002"/>
                </a:lnTo>
                <a:lnTo>
                  <a:pt x="990110" y="560002"/>
                </a:lnTo>
                <a:lnTo>
                  <a:pt x="515556" y="560002"/>
                </a:lnTo>
                <a:lnTo>
                  <a:pt x="140000" y="560002"/>
                </a:lnTo>
                <a:close/>
              </a:path>
            </a:pathLst>
          </a:custGeom>
          <a:solidFill>
            <a:schemeClr val="accent1"/>
          </a:solidFill>
        </p:spPr>
        <p:txBody>
          <a:bodyPr/>
          <a:lstStyle/>
          <a:p>
            <a:pPr marL="0" marR="0" lvl="0" indent="0" algn="l" defTabSz="1632753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1" lang="en-US" altLang="ja-JP" sz="2000" b="0" i="0" u="none" strike="noStrike" kern="1200" cap="none" normalizeH="0" noProof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endParaRPr kumimoji="1" lang="ja-JP" altLang="en-US" sz="2000" b="0" i="0" u="none" strike="noStrike" kern="1200" cap="none" normalizeH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</p:txBody>
      </p:sp>
      <p:sp>
        <p:nvSpPr>
          <p:cNvPr id="23" name="テキスト プレースホルダー 11"/>
          <p:cNvSpPr txBox="1">
            <a:spLocks/>
          </p:cNvSpPr>
          <p:nvPr/>
        </p:nvSpPr>
        <p:spPr>
          <a:xfrm>
            <a:off x="8063084" y="6890116"/>
            <a:ext cx="9361042" cy="683654"/>
          </a:xfrm>
          <a:prstGeom prst="rect">
            <a:avLst/>
          </a:prstGeom>
        </p:spPr>
        <p:txBody>
          <a:bodyPr anchor="ctr">
            <a:noAutofit/>
          </a:bodyPr>
          <a:lstStyle>
            <a:lvl1pPr algn="l">
              <a:spcBef>
                <a:spcPts val="0"/>
              </a:spcBef>
              <a:defRPr sz="3200" spc="300">
                <a:solidFill>
                  <a:schemeClr val="accent1"/>
                </a:solidFill>
                <a:latin typeface="+mj-lt"/>
              </a:defRPr>
            </a:lvl1pPr>
          </a:lstStyle>
          <a:p>
            <a:r>
              <a:rPr lang="ru-RU" spc="0" dirty="0" smtClean="0"/>
              <a:t>Получите информацию о планах школы </a:t>
            </a:r>
            <a:br>
              <a:rPr lang="ru-RU" spc="0" dirty="0" smtClean="0"/>
            </a:br>
            <a:r>
              <a:rPr lang="ru-RU" spc="0" dirty="0" smtClean="0"/>
              <a:t>по устранению выявленных проблем. </a:t>
            </a:r>
            <a:br>
              <a:rPr lang="ru-RU" spc="0" dirty="0" smtClean="0"/>
            </a:br>
            <a:r>
              <a:rPr lang="ru-RU" spc="0" dirty="0" smtClean="0"/>
              <a:t>При необходимости окажите ребенку посильную помощь и поддержку. </a:t>
            </a:r>
            <a:endParaRPr lang="ru-RU" spc="0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" presetClass="entr" presetSubtype="2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2" presetClass="entr" presetSubtype="2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500"/>
                            </p:stCondLst>
                            <p:childTnLst>
                              <p:par>
                                <p:cTn id="2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2" presetClass="entr" presetSubtype="2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 animBg="1"/>
      <p:bldP spid="19" grpId="0"/>
      <p:bldP spid="20" grpId="0" animBg="1"/>
      <p:bldP spid="21" grpId="0"/>
      <p:bldP spid="22" grpId="0" animBg="1"/>
      <p:bldP spid="23" grpId="0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6" name="Рисунок 75" descr="logo.png"/>
          <p:cNvPicPr>
            <a:picLocks noChangeAspect="1"/>
          </p:cNvPicPr>
          <p:nvPr/>
        </p:nvPicPr>
        <p:blipFill>
          <a:blip r:embed="rId2" cstate="print"/>
          <a:stretch>
            <a:fillRect/>
          </a:stretch>
        </p:blipFill>
        <p:spPr>
          <a:xfrm>
            <a:off x="7147102" y="8293850"/>
            <a:ext cx="1636064" cy="1714506"/>
          </a:xfrm>
          <a:prstGeom prst="rect">
            <a:avLst/>
          </a:prstGeom>
        </p:spPr>
      </p:pic>
      <p:sp>
        <p:nvSpPr>
          <p:cNvPr id="32" name="Текст 31"/>
          <p:cNvSpPr>
            <a:spLocks noGrp="1"/>
          </p:cNvSpPr>
          <p:nvPr>
            <p:ph type="body" sz="quarter" idx="18"/>
          </p:nvPr>
        </p:nvSpPr>
        <p:spPr>
          <a:xfrm>
            <a:off x="1365795" y="4552800"/>
            <a:ext cx="4312026" cy="1625815"/>
          </a:xfrm>
        </p:spPr>
        <p:txBody>
          <a:bodyPr/>
          <a:lstStyle/>
          <a:p>
            <a:pPr>
              <a:lnSpc>
                <a:spcPct val="100000"/>
              </a:lnSpc>
            </a:pPr>
            <a:r>
              <a:rPr lang="ru-RU" sz="2800" dirty="0" smtClean="0"/>
              <a:t>методики и процедуры диагностики </a:t>
            </a:r>
            <a:r>
              <a:rPr lang="ru-RU" sz="2800" dirty="0" err="1" smtClean="0"/>
              <a:t>сформированности</a:t>
            </a:r>
            <a:r>
              <a:rPr lang="ru-RU" sz="2800" dirty="0" smtClean="0"/>
              <a:t> образовательных результатов </a:t>
            </a:r>
            <a:endParaRPr lang="ru-RU" sz="2800" dirty="0"/>
          </a:p>
        </p:txBody>
      </p:sp>
      <p:sp>
        <p:nvSpPr>
          <p:cNvPr id="33" name="Текст 32"/>
          <p:cNvSpPr>
            <a:spLocks noGrp="1"/>
          </p:cNvSpPr>
          <p:nvPr>
            <p:ph type="body" sz="quarter" idx="19"/>
          </p:nvPr>
        </p:nvSpPr>
        <p:spPr>
          <a:xfrm>
            <a:off x="1365795" y="4011540"/>
            <a:ext cx="4312026" cy="645023"/>
          </a:xfrm>
        </p:spPr>
        <p:txBody>
          <a:bodyPr/>
          <a:lstStyle/>
          <a:p>
            <a:r>
              <a:rPr lang="ru-RU" sz="2800" b="1" spc="0" dirty="0" smtClean="0"/>
              <a:t>Школьный уровень</a:t>
            </a:r>
            <a:endParaRPr lang="ru-RU" sz="2800" b="1" spc="0" dirty="0"/>
          </a:p>
        </p:txBody>
      </p:sp>
      <p:sp>
        <p:nvSpPr>
          <p:cNvPr id="34" name="Текст 33"/>
          <p:cNvSpPr>
            <a:spLocks noGrp="1"/>
          </p:cNvSpPr>
          <p:nvPr>
            <p:ph type="body" sz="quarter" idx="20"/>
          </p:nvPr>
        </p:nvSpPr>
        <p:spPr>
          <a:xfrm>
            <a:off x="8333116" y="6899895"/>
            <a:ext cx="4312026" cy="1625815"/>
          </a:xfrm>
        </p:spPr>
        <p:txBody>
          <a:bodyPr/>
          <a:lstStyle/>
          <a:p>
            <a:pPr>
              <a:lnSpc>
                <a:spcPct val="100000"/>
              </a:lnSpc>
            </a:pPr>
            <a:r>
              <a:rPr lang="ru-RU" sz="2800" dirty="0" smtClean="0"/>
              <a:t>региональные контрольные работы </a:t>
            </a:r>
            <a:br>
              <a:rPr lang="ru-RU" sz="2800" dirty="0" smtClean="0"/>
            </a:br>
            <a:r>
              <a:rPr lang="ru-RU" sz="2800" dirty="0" smtClean="0"/>
              <a:t>и диагностические процедуры </a:t>
            </a:r>
            <a:endParaRPr lang="ru-RU" sz="2800" dirty="0"/>
          </a:p>
        </p:txBody>
      </p:sp>
      <p:sp>
        <p:nvSpPr>
          <p:cNvPr id="35" name="Текст 34"/>
          <p:cNvSpPr>
            <a:spLocks noGrp="1"/>
          </p:cNvSpPr>
          <p:nvPr>
            <p:ph type="body" sz="quarter" idx="21"/>
          </p:nvPr>
        </p:nvSpPr>
        <p:spPr>
          <a:xfrm>
            <a:off x="8333116" y="6358635"/>
            <a:ext cx="6030670" cy="720080"/>
          </a:xfrm>
        </p:spPr>
        <p:txBody>
          <a:bodyPr/>
          <a:lstStyle/>
          <a:p>
            <a:r>
              <a:rPr lang="ru-RU" sz="2800" b="1" spc="0" dirty="0" smtClean="0"/>
              <a:t>Региональный уровень</a:t>
            </a:r>
            <a:endParaRPr lang="ru-RU" sz="2800" b="1" spc="0" dirty="0"/>
          </a:p>
        </p:txBody>
      </p:sp>
      <p:sp>
        <p:nvSpPr>
          <p:cNvPr id="36" name="Текст 35"/>
          <p:cNvSpPr>
            <a:spLocks noGrp="1"/>
          </p:cNvSpPr>
          <p:nvPr>
            <p:ph type="body" sz="quarter" idx="22"/>
          </p:nvPr>
        </p:nvSpPr>
        <p:spPr>
          <a:xfrm>
            <a:off x="8971640" y="2392560"/>
            <a:ext cx="4312026" cy="1625815"/>
          </a:xfrm>
        </p:spPr>
        <p:txBody>
          <a:bodyPr/>
          <a:lstStyle/>
          <a:p>
            <a:pPr>
              <a:lnSpc>
                <a:spcPct val="100000"/>
              </a:lnSpc>
            </a:pPr>
            <a:r>
              <a:rPr lang="ru-RU" sz="2800" dirty="0" smtClean="0"/>
              <a:t>ЕГЭ, ВПР, данные исследований НИКО </a:t>
            </a:r>
            <a:endParaRPr lang="ru-RU" sz="2800" dirty="0"/>
          </a:p>
        </p:txBody>
      </p:sp>
      <p:sp>
        <p:nvSpPr>
          <p:cNvPr id="37" name="Текст 36"/>
          <p:cNvSpPr>
            <a:spLocks noGrp="1"/>
          </p:cNvSpPr>
          <p:nvPr>
            <p:ph type="body" sz="quarter" idx="23"/>
          </p:nvPr>
        </p:nvSpPr>
        <p:spPr>
          <a:xfrm>
            <a:off x="8971640" y="1851300"/>
            <a:ext cx="5122116" cy="636905"/>
          </a:xfrm>
        </p:spPr>
        <p:txBody>
          <a:bodyPr/>
          <a:lstStyle/>
          <a:p>
            <a:pPr>
              <a:lnSpc>
                <a:spcPct val="100000"/>
              </a:lnSpc>
            </a:pPr>
            <a:r>
              <a:rPr lang="ru-RU" sz="2800" b="1" spc="0" dirty="0" smtClean="0"/>
              <a:t>Федеральный уровень</a:t>
            </a:r>
            <a:endParaRPr lang="ru-RU" sz="2800" b="1" spc="0" dirty="0"/>
          </a:p>
        </p:txBody>
      </p:sp>
      <p:sp>
        <p:nvSpPr>
          <p:cNvPr id="38" name="Текст 37"/>
          <p:cNvSpPr>
            <a:spLocks noGrp="1"/>
          </p:cNvSpPr>
          <p:nvPr>
            <p:ph type="body" sz="quarter" idx="24"/>
          </p:nvPr>
        </p:nvSpPr>
        <p:spPr/>
        <p:txBody>
          <a:bodyPr/>
          <a:lstStyle/>
          <a:p>
            <a:pPr>
              <a:lnSpc>
                <a:spcPct val="100000"/>
              </a:lnSpc>
            </a:pPr>
            <a:r>
              <a:rPr lang="ru-RU" sz="2800" dirty="0" smtClean="0"/>
              <a:t>международные </a:t>
            </a:r>
          </a:p>
          <a:p>
            <a:pPr>
              <a:lnSpc>
                <a:spcPct val="100000"/>
              </a:lnSpc>
            </a:pPr>
            <a:r>
              <a:rPr lang="ru-RU" sz="2800" dirty="0" smtClean="0"/>
              <a:t>программы по оценке образовательных достижений учащихся</a:t>
            </a:r>
            <a:endParaRPr lang="ru-RU" sz="2800" dirty="0"/>
          </a:p>
        </p:txBody>
      </p:sp>
      <p:sp>
        <p:nvSpPr>
          <p:cNvPr id="39" name="Текст 38"/>
          <p:cNvSpPr>
            <a:spLocks noGrp="1"/>
          </p:cNvSpPr>
          <p:nvPr>
            <p:ph type="body" sz="quarter" idx="25"/>
          </p:nvPr>
        </p:nvSpPr>
        <p:spPr>
          <a:xfrm>
            <a:off x="13517145" y="4603440"/>
            <a:ext cx="5302136" cy="720080"/>
          </a:xfrm>
        </p:spPr>
        <p:txBody>
          <a:bodyPr/>
          <a:lstStyle/>
          <a:p>
            <a:r>
              <a:rPr lang="ru-RU" sz="2800" b="1" spc="0" dirty="0" smtClean="0"/>
              <a:t>Международный уровень</a:t>
            </a:r>
            <a:endParaRPr lang="ru-RU" sz="2800" b="1" spc="0" dirty="0"/>
          </a:p>
        </p:txBody>
      </p:sp>
      <p:sp>
        <p:nvSpPr>
          <p:cNvPr id="31" name="Текст 30"/>
          <p:cNvSpPr>
            <a:spLocks noGrp="1"/>
          </p:cNvSpPr>
          <p:nvPr>
            <p:ph type="body" sz="quarter" idx="14"/>
          </p:nvPr>
        </p:nvSpPr>
        <p:spPr>
          <a:xfrm>
            <a:off x="586567" y="372970"/>
            <a:ext cx="8511633" cy="2213144"/>
          </a:xfrm>
        </p:spPr>
        <p:txBody>
          <a:bodyPr/>
          <a:lstStyle/>
          <a:p>
            <a:r>
              <a:rPr lang="ru-RU" spc="100" dirty="0" smtClean="0"/>
              <a:t>Единая система оценки качества образования</a:t>
            </a:r>
            <a:endParaRPr lang="ru-RU" spc="100" dirty="0"/>
          </a:p>
        </p:txBody>
      </p:sp>
      <p:pic>
        <p:nvPicPr>
          <p:cNvPr id="77" name="Рисунок 76" descr="logo2.jpg"/>
          <p:cNvPicPr>
            <a:picLocks noChangeAspect="1"/>
          </p:cNvPicPr>
          <p:nvPr/>
        </p:nvPicPr>
        <p:blipFill>
          <a:blip r:embed="rId3" cstate="print"/>
          <a:stretch>
            <a:fillRect/>
          </a:stretch>
        </p:blipFill>
        <p:spPr>
          <a:xfrm>
            <a:off x="10898401" y="8267989"/>
            <a:ext cx="1300771" cy="1781056"/>
          </a:xfrm>
          <a:prstGeom prst="rect">
            <a:avLst/>
          </a:prstGeom>
        </p:spPr>
      </p:pic>
      <p:pic>
        <p:nvPicPr>
          <p:cNvPr id="78" name="Рисунок 77" descr="logo4.jpg"/>
          <p:cNvPicPr>
            <a:picLocks noChangeAspect="1"/>
          </p:cNvPicPr>
          <p:nvPr/>
        </p:nvPicPr>
        <p:blipFill>
          <a:blip r:embed="rId4" cstate="print"/>
          <a:srcRect t="7564"/>
          <a:stretch>
            <a:fillRect/>
          </a:stretch>
        </p:blipFill>
        <p:spPr>
          <a:xfrm>
            <a:off x="3374155" y="8203840"/>
            <a:ext cx="2123646" cy="1649890"/>
          </a:xfrm>
          <a:prstGeom prst="rect">
            <a:avLst/>
          </a:prstGeom>
        </p:spPr>
      </p:pic>
      <p:pic>
        <p:nvPicPr>
          <p:cNvPr id="79" name="Рисунок 78" descr="logo3.jpg"/>
          <p:cNvPicPr>
            <a:picLocks noChangeAspect="1"/>
          </p:cNvPicPr>
          <p:nvPr/>
        </p:nvPicPr>
        <p:blipFill>
          <a:blip r:embed="rId5" cstate="print"/>
          <a:stretch>
            <a:fillRect/>
          </a:stretch>
        </p:blipFill>
        <p:spPr>
          <a:xfrm>
            <a:off x="13868731" y="8055807"/>
            <a:ext cx="1800200" cy="2038243"/>
          </a:xfrm>
          <a:prstGeom prst="rect">
            <a:avLst/>
          </a:prstGeom>
        </p:spPr>
      </p:pic>
      <p:sp>
        <p:nvSpPr>
          <p:cNvPr id="81" name="TextBox 80"/>
          <p:cNvSpPr txBox="1"/>
          <p:nvPr/>
        </p:nvSpPr>
        <p:spPr>
          <a:xfrm>
            <a:off x="3157541" y="9598995"/>
            <a:ext cx="337537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2800" cap="small" dirty="0" err="1" smtClean="0">
                <a:solidFill>
                  <a:srgbClr val="53548A"/>
                </a:solidFill>
              </a:rPr>
              <a:t>Рособрнадзор</a:t>
            </a:r>
            <a:endParaRPr lang="ru-RU" sz="2800" cap="small" dirty="0">
              <a:solidFill>
                <a:srgbClr val="53548A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Заголовок 12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z="6600" spc="0" dirty="0" smtClean="0"/>
              <a:t>Всероссийские проверочные работы –</a:t>
            </a:r>
            <a:endParaRPr lang="ru-RU" sz="6600" spc="0" dirty="0"/>
          </a:p>
        </p:txBody>
      </p:sp>
      <p:sp>
        <p:nvSpPr>
          <p:cNvPr id="3" name="Номер слайда 2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87164BF-D67A-46C0-81D2-5BAF67C00C80}" type="slidenum">
              <a:rPr lang="en-US" smtClean="0"/>
              <a:pPr/>
              <a:t>3</a:t>
            </a:fld>
            <a:endParaRPr lang="en-US" dirty="0"/>
          </a:p>
        </p:txBody>
      </p:sp>
      <p:sp>
        <p:nvSpPr>
          <p:cNvPr id="15" name="Текст 14"/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ru-RU" sz="4400" dirty="0" smtClean="0"/>
              <a:t>контрольные работы по различным предметам, проводимые для школьников всей страны</a:t>
            </a:r>
            <a:endParaRPr lang="ru-RU" sz="4400" dirty="0"/>
          </a:p>
        </p:txBody>
      </p:sp>
      <p:pic>
        <p:nvPicPr>
          <p:cNvPr id="20" name="Рисунок 19" descr="miniatyura_obrazets-min-7-nkzoqo21cwr6vv9eeise484g70ximpa3ox3cg0k6au.jpg"/>
          <p:cNvPicPr>
            <a:picLocks noChangeAspect="1"/>
          </p:cNvPicPr>
          <p:nvPr/>
        </p:nvPicPr>
        <p:blipFill>
          <a:blip r:embed="rId2" cstate="print"/>
          <a:stretch>
            <a:fillRect/>
          </a:stretch>
        </p:blipFill>
        <p:spPr>
          <a:xfrm>
            <a:off x="6532916" y="5998595"/>
            <a:ext cx="5229225" cy="2352675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Заголовок 6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pc="0" dirty="0" smtClean="0"/>
              <a:t>ВПР в </a:t>
            </a:r>
            <a:r>
              <a:rPr lang="ru-RU" spc="0" dirty="0" smtClean="0"/>
              <a:t>2021/2022 </a:t>
            </a:r>
            <a:r>
              <a:rPr lang="ru-RU" spc="0" dirty="0" smtClean="0"/>
              <a:t>учебном году</a:t>
            </a:r>
            <a:endParaRPr lang="ru-RU" spc="0" dirty="0"/>
          </a:p>
        </p:txBody>
      </p:sp>
      <p:sp>
        <p:nvSpPr>
          <p:cNvPr id="3" name="Номер слайда 2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87164BF-D67A-46C0-81D2-5BAF67C00C80}" type="slidenum">
              <a:rPr lang="en-US" smtClean="0">
                <a:solidFill>
                  <a:srgbClr val="DEDEDE">
                    <a:lumMod val="75000"/>
                  </a:srgbClr>
                </a:solidFill>
              </a:rPr>
              <a:pPr/>
              <a:t>4</a:t>
            </a:fld>
            <a:endParaRPr lang="en-US" dirty="0">
              <a:solidFill>
                <a:srgbClr val="DEDEDE">
                  <a:lumMod val="75000"/>
                </a:srgbClr>
              </a:solidFill>
            </a:endParaRPr>
          </a:p>
        </p:txBody>
      </p:sp>
      <p:graphicFrame>
        <p:nvGraphicFramePr>
          <p:cNvPr id="10" name="Схема 9"/>
          <p:cNvGraphicFramePr/>
          <p:nvPr>
            <p:extLst>
              <p:ext uri="{D42A27DB-BD31-4B8C-83A1-F6EECF244321}">
                <p14:modId xmlns:p14="http://schemas.microsoft.com/office/powerpoint/2010/main" val="2050656619"/>
              </p:ext>
            </p:extLst>
          </p:nvPr>
        </p:nvGraphicFramePr>
        <p:xfrm>
          <a:off x="187211" y="1588105"/>
          <a:ext cx="17874177" cy="8190910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0" name="Рисунок 79" descr="rus.png"/>
          <p:cNvPicPr>
            <a:picLocks noChangeAspect="1"/>
          </p:cNvPicPr>
          <p:nvPr/>
        </p:nvPicPr>
        <p:blipFill>
          <a:blip r:embed="rId2" cstate="print">
            <a:duotone>
              <a:schemeClr val="accent6">
                <a:shade val="45000"/>
                <a:satMod val="135000"/>
              </a:schemeClr>
              <a:prstClr val="white"/>
            </a:duotone>
          </a:blip>
          <a:stretch>
            <a:fillRect/>
          </a:stretch>
        </p:blipFill>
        <p:spPr>
          <a:xfrm>
            <a:off x="1537361" y="163420"/>
            <a:ext cx="14491610" cy="9063056"/>
          </a:xfrm>
          <a:prstGeom prst="rect">
            <a:avLst/>
          </a:prstGeom>
        </p:spPr>
      </p:pic>
      <p:cxnSp>
        <p:nvCxnSpPr>
          <p:cNvPr id="119" name="Прямая соединительная линия 118"/>
          <p:cNvCxnSpPr/>
          <p:nvPr/>
        </p:nvCxnSpPr>
        <p:spPr>
          <a:xfrm>
            <a:off x="637261" y="6583660"/>
            <a:ext cx="0" cy="2880320"/>
          </a:xfrm>
          <a:prstGeom prst="line">
            <a:avLst/>
          </a:prstGeom>
          <a:ln w="38100">
            <a:solidFill>
              <a:schemeClr val="accent1"/>
            </a:solidFill>
            <a:prstDash val="solid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8" name="Прямая соединительная линия 87"/>
          <p:cNvCxnSpPr/>
          <p:nvPr/>
        </p:nvCxnSpPr>
        <p:spPr>
          <a:xfrm>
            <a:off x="1042307" y="3748345"/>
            <a:ext cx="0" cy="2925325"/>
          </a:xfrm>
          <a:prstGeom prst="line">
            <a:avLst/>
          </a:prstGeom>
          <a:ln w="38100">
            <a:solidFill>
              <a:schemeClr val="accent1"/>
            </a:solidFill>
            <a:prstDash val="solid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2" name="Заголовок 81"/>
          <p:cNvSpPr>
            <a:spLocks noGrp="1"/>
          </p:cNvSpPr>
          <p:nvPr>
            <p:ph type="title"/>
          </p:nvPr>
        </p:nvSpPr>
        <p:spPr>
          <a:xfrm>
            <a:off x="592256" y="147945"/>
            <a:ext cx="16741860" cy="1125125"/>
          </a:xfrm>
        </p:spPr>
        <p:txBody>
          <a:bodyPr/>
          <a:lstStyle/>
          <a:p>
            <a:r>
              <a:rPr lang="ru-RU" sz="4400" spc="0" dirty="0" smtClean="0"/>
              <a:t>ВПР помогает выявлять проблемы в школьном </a:t>
            </a:r>
            <a:br>
              <a:rPr lang="ru-RU" sz="4400" spc="0" dirty="0" smtClean="0"/>
            </a:br>
            <a:r>
              <a:rPr lang="ru-RU" sz="4400" spc="0" dirty="0" smtClean="0"/>
              <a:t>образовании и работать над их устранением</a:t>
            </a:r>
            <a:endParaRPr lang="ru-RU" sz="4400" spc="0" dirty="0"/>
          </a:p>
        </p:txBody>
      </p:sp>
      <p:pic>
        <p:nvPicPr>
          <p:cNvPr id="84" name="Рисунок 83" descr="zach_v_sh_4sk.png"/>
          <p:cNvPicPr>
            <a:picLocks noChangeAspect="1"/>
          </p:cNvPicPr>
          <p:nvPr/>
        </p:nvPicPr>
        <p:blipFill>
          <a:blip r:embed="rId3" cstate="print"/>
          <a:srcRect t="19285" r="5413" b="26715"/>
          <a:stretch>
            <a:fillRect/>
          </a:stretch>
        </p:blipFill>
        <p:spPr>
          <a:xfrm>
            <a:off x="6615734" y="8655090"/>
            <a:ext cx="11670679" cy="1663985"/>
          </a:xfrm>
          <a:prstGeom prst="rect">
            <a:avLst/>
          </a:prstGeom>
        </p:spPr>
      </p:pic>
      <p:sp>
        <p:nvSpPr>
          <p:cNvPr id="85" name="TextBox 84"/>
          <p:cNvSpPr txBox="1"/>
          <p:nvPr/>
        </p:nvSpPr>
        <p:spPr>
          <a:xfrm>
            <a:off x="1042306" y="3658335"/>
            <a:ext cx="5400600" cy="1295995"/>
          </a:xfrm>
          <a:prstGeom prst="wave">
            <a:avLst>
              <a:gd name="adj1" fmla="val 4366"/>
              <a:gd name="adj2" fmla="val 0"/>
            </a:avLst>
          </a:prstGeom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ru-RU" dirty="0" smtClean="0"/>
              <a:t>Самая массовая оценочная процедура</a:t>
            </a:r>
            <a:endParaRPr lang="ru-RU" dirty="0"/>
          </a:p>
        </p:txBody>
      </p:sp>
      <p:pic>
        <p:nvPicPr>
          <p:cNvPr id="86" name="Рисунок 85" descr="zach_v_sh_4sk.png"/>
          <p:cNvPicPr>
            <a:picLocks noChangeAspect="1"/>
          </p:cNvPicPr>
          <p:nvPr/>
        </p:nvPicPr>
        <p:blipFill>
          <a:blip r:embed="rId3" cstate="print"/>
          <a:srcRect l="40912" t="19285" r="4012" b="26715"/>
          <a:stretch>
            <a:fillRect/>
          </a:stretch>
        </p:blipFill>
        <p:spPr>
          <a:xfrm>
            <a:off x="0" y="8655090"/>
            <a:ext cx="6795754" cy="1663985"/>
          </a:xfrm>
          <a:prstGeom prst="rect">
            <a:avLst/>
          </a:prstGeom>
        </p:spPr>
      </p:pic>
      <p:cxnSp>
        <p:nvCxnSpPr>
          <p:cNvPr id="91" name="Прямая соединительная линия 90"/>
          <p:cNvCxnSpPr/>
          <p:nvPr/>
        </p:nvCxnSpPr>
        <p:spPr>
          <a:xfrm>
            <a:off x="412236" y="8833910"/>
            <a:ext cx="0" cy="0"/>
          </a:xfrm>
          <a:prstGeom prst="line">
            <a:avLst/>
          </a:prstGeom>
          <a:ln w="12700">
            <a:solidFill>
              <a:schemeClr val="accent1"/>
            </a:solidFill>
            <a:prstDash val="solid"/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4" name="TextBox 93"/>
          <p:cNvSpPr txBox="1"/>
          <p:nvPr/>
        </p:nvSpPr>
        <p:spPr>
          <a:xfrm>
            <a:off x="9818281" y="2173170"/>
            <a:ext cx="5580620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4400" dirty="0" smtClean="0">
                <a:solidFill>
                  <a:schemeClr val="accent6">
                    <a:lumMod val="50000"/>
                  </a:schemeClr>
                </a:solidFill>
              </a:rPr>
              <a:t>85 регионов</a:t>
            </a:r>
            <a:endParaRPr lang="ru-RU" sz="4400" dirty="0">
              <a:solidFill>
                <a:schemeClr val="accent6">
                  <a:lumMod val="50000"/>
                </a:schemeClr>
              </a:solidFill>
            </a:endParaRPr>
          </a:p>
        </p:txBody>
      </p:sp>
      <p:grpSp>
        <p:nvGrpSpPr>
          <p:cNvPr id="38" name="Группа 37"/>
          <p:cNvGrpSpPr/>
          <p:nvPr/>
        </p:nvGrpSpPr>
        <p:grpSpPr>
          <a:xfrm>
            <a:off x="9323229" y="6943703"/>
            <a:ext cx="7830867" cy="855095"/>
            <a:chOff x="9323229" y="6943703"/>
            <a:chExt cx="7830867" cy="855095"/>
          </a:xfrm>
        </p:grpSpPr>
        <p:cxnSp>
          <p:nvCxnSpPr>
            <p:cNvPr id="93" name="Прямая соединительная линия 92"/>
            <p:cNvCxnSpPr/>
            <p:nvPr/>
          </p:nvCxnSpPr>
          <p:spPr>
            <a:xfrm flipH="1" flipV="1">
              <a:off x="9323229" y="6943703"/>
              <a:ext cx="2385262" cy="855092"/>
            </a:xfrm>
            <a:prstGeom prst="line">
              <a:avLst/>
            </a:prstGeom>
            <a:ln w="38100">
              <a:solidFill>
                <a:schemeClr val="accent1"/>
              </a:solidFill>
              <a:prstDash val="solid"/>
              <a:tailEnd type="oval" w="lg" len="lg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0" name="Прямая соединительная линия 99"/>
            <p:cNvCxnSpPr/>
            <p:nvPr/>
          </p:nvCxnSpPr>
          <p:spPr>
            <a:xfrm flipH="1">
              <a:off x="11708495" y="7798798"/>
              <a:ext cx="5445601" cy="0"/>
            </a:xfrm>
            <a:prstGeom prst="line">
              <a:avLst/>
            </a:prstGeom>
            <a:ln w="38100">
              <a:solidFill>
                <a:schemeClr val="accent1"/>
              </a:solidFill>
              <a:prstDash val="solid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03" name="TextBox 102"/>
          <p:cNvSpPr txBox="1"/>
          <p:nvPr/>
        </p:nvSpPr>
        <p:spPr>
          <a:xfrm>
            <a:off x="11708491" y="7078715"/>
            <a:ext cx="5580620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4400" dirty="0" smtClean="0">
                <a:solidFill>
                  <a:schemeClr val="accent6">
                    <a:lumMod val="50000"/>
                  </a:schemeClr>
                </a:solidFill>
              </a:rPr>
              <a:t>4 703 192 участника</a:t>
            </a:r>
            <a:endParaRPr lang="ru-RU" sz="4400" dirty="0">
              <a:solidFill>
                <a:schemeClr val="accent6">
                  <a:lumMod val="50000"/>
                </a:schemeClr>
              </a:solidFill>
            </a:endParaRPr>
          </a:p>
        </p:txBody>
      </p:sp>
      <p:grpSp>
        <p:nvGrpSpPr>
          <p:cNvPr id="37" name="Группа 36"/>
          <p:cNvGrpSpPr/>
          <p:nvPr/>
        </p:nvGrpSpPr>
        <p:grpSpPr>
          <a:xfrm>
            <a:off x="8906691" y="2848245"/>
            <a:ext cx="4331970" cy="1485165"/>
            <a:chOff x="8906691" y="3118275"/>
            <a:chExt cx="4331970" cy="1485165"/>
          </a:xfrm>
        </p:grpSpPr>
        <p:cxnSp>
          <p:nvCxnSpPr>
            <p:cNvPr id="102" name="Прямая соединительная линия 101"/>
            <p:cNvCxnSpPr/>
            <p:nvPr/>
          </p:nvCxnSpPr>
          <p:spPr>
            <a:xfrm flipH="1">
              <a:off x="8906691" y="3118275"/>
              <a:ext cx="821582" cy="1485165"/>
            </a:xfrm>
            <a:prstGeom prst="line">
              <a:avLst/>
            </a:prstGeom>
            <a:ln w="38100">
              <a:solidFill>
                <a:schemeClr val="accent1"/>
              </a:solidFill>
              <a:prstDash val="solid"/>
              <a:tailEnd type="oval" w="lg" len="lg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4" name="Прямая соединительная линия 103"/>
            <p:cNvCxnSpPr/>
            <p:nvPr/>
          </p:nvCxnSpPr>
          <p:spPr>
            <a:xfrm flipH="1">
              <a:off x="9728272" y="3118275"/>
              <a:ext cx="3510389" cy="0"/>
            </a:xfrm>
            <a:prstGeom prst="line">
              <a:avLst/>
            </a:prstGeom>
            <a:ln w="38100">
              <a:solidFill>
                <a:schemeClr val="accent1"/>
              </a:solidFill>
              <a:prstDash val="solid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109" name="Прямая соединительная линия 108"/>
          <p:cNvCxnSpPr/>
          <p:nvPr/>
        </p:nvCxnSpPr>
        <p:spPr>
          <a:xfrm flipH="1">
            <a:off x="11393457" y="5593550"/>
            <a:ext cx="6300699" cy="0"/>
          </a:xfrm>
          <a:prstGeom prst="line">
            <a:avLst/>
          </a:prstGeom>
          <a:ln w="38100">
            <a:solidFill>
              <a:schemeClr val="accent1"/>
            </a:solidFill>
            <a:prstDash val="solid"/>
            <a:tailEnd type="oval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0" name="TextBox 109"/>
          <p:cNvSpPr txBox="1"/>
          <p:nvPr/>
        </p:nvSpPr>
        <p:spPr>
          <a:xfrm>
            <a:off x="11573476" y="4873470"/>
            <a:ext cx="6840760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4400" dirty="0" smtClean="0">
                <a:solidFill>
                  <a:schemeClr val="accent6">
                    <a:lumMod val="50000"/>
                  </a:schemeClr>
                </a:solidFill>
              </a:rPr>
              <a:t>более 40,5 тысяч школ</a:t>
            </a:r>
            <a:endParaRPr lang="ru-RU" sz="4400" dirty="0">
              <a:solidFill>
                <a:schemeClr val="accent6">
                  <a:lumMod val="50000"/>
                </a:schemeClr>
              </a:solidFill>
            </a:endParaRPr>
          </a:p>
        </p:txBody>
      </p:sp>
      <p:sp>
        <p:nvSpPr>
          <p:cNvPr id="114" name="TextBox 113"/>
          <p:cNvSpPr txBox="1"/>
          <p:nvPr/>
        </p:nvSpPr>
        <p:spPr>
          <a:xfrm>
            <a:off x="6532916" y="5143500"/>
            <a:ext cx="4770530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8000" b="1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2022 </a:t>
            </a:r>
            <a:r>
              <a:rPr lang="ru-RU" sz="8000" b="1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год</a:t>
            </a:r>
            <a:endParaRPr lang="ru-RU" sz="8000" b="1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18" name="TextBox 117"/>
          <p:cNvSpPr txBox="1"/>
          <p:nvPr/>
        </p:nvSpPr>
        <p:spPr>
          <a:xfrm>
            <a:off x="637261" y="6223620"/>
            <a:ext cx="5310590" cy="1295995"/>
          </a:xfrm>
          <a:prstGeom prst="wave">
            <a:avLst>
              <a:gd name="adj1" fmla="val 4366"/>
              <a:gd name="adj2" fmla="val 0"/>
            </a:avLst>
          </a:prstGeom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ru-RU" dirty="0" smtClean="0"/>
              <a:t>Около 7 миллионов участников</a:t>
            </a:r>
            <a:endParaRPr lang="ru-RU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4" dur="500"/>
                                        <p:tgtEl>
                                          <p:spTgt spid="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1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000"/>
                            </p:stCondLst>
                            <p:childTnLst>
                              <p:par>
                                <p:cTn id="19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1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4" dur="500"/>
                                        <p:tgtEl>
                                          <p:spTgt spid="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4" grpId="0"/>
      <p:bldP spid="103" grpId="0"/>
      <p:bldP spid="110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dirty="0" smtClean="0"/>
              <a:t>ВПР</a:t>
            </a:r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87164BF-D67A-46C0-81D2-5BAF67C00C80}" type="slidenum">
              <a:rPr lang="en-US" smtClean="0"/>
              <a:pPr/>
              <a:t>6</a:t>
            </a:fld>
            <a:endParaRPr lang="en-US" dirty="0"/>
          </a:p>
        </p:txBody>
      </p:sp>
      <p:graphicFrame>
        <p:nvGraphicFramePr>
          <p:cNvPr id="5" name="Схема 4"/>
          <p:cNvGraphicFramePr/>
          <p:nvPr/>
        </p:nvGraphicFramePr>
        <p:xfrm>
          <a:off x="367231" y="2083160"/>
          <a:ext cx="17371930" cy="7123987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Заголовок 4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dirty="0" smtClean="0"/>
              <a:t>ВПР</a:t>
            </a:r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87164BF-D67A-46C0-81D2-5BAF67C00C80}" type="slidenum">
              <a:rPr lang="en-US" smtClean="0"/>
              <a:pPr/>
              <a:t>7</a:t>
            </a:fld>
            <a:endParaRPr lang="en-US" dirty="0"/>
          </a:p>
        </p:txBody>
      </p:sp>
      <p:sp>
        <p:nvSpPr>
          <p:cNvPr id="7" name="Текст 6"/>
          <p:cNvSpPr>
            <a:spLocks noGrp="1"/>
          </p:cNvSpPr>
          <p:nvPr>
            <p:ph type="body" sz="quarter" idx="17"/>
          </p:nvPr>
        </p:nvSpPr>
        <p:spPr>
          <a:xfrm>
            <a:off x="997302" y="7963862"/>
            <a:ext cx="5220580" cy="645023"/>
          </a:xfrm>
        </p:spPr>
        <p:txBody>
          <a:bodyPr/>
          <a:lstStyle/>
          <a:p>
            <a:r>
              <a:rPr lang="ru-RU" sz="3200" cap="all" spc="0" dirty="0" smtClean="0"/>
              <a:t>ЕДИНСТВО ПОДХОДОВ к проведению работ</a:t>
            </a:r>
            <a:endParaRPr lang="ru-RU" sz="3200" cap="all" spc="0" dirty="0"/>
          </a:p>
        </p:txBody>
      </p:sp>
      <p:sp>
        <p:nvSpPr>
          <p:cNvPr id="9" name="Текст 8"/>
          <p:cNvSpPr>
            <a:spLocks noGrp="1"/>
          </p:cNvSpPr>
          <p:nvPr>
            <p:ph type="body" sz="quarter" idx="19"/>
          </p:nvPr>
        </p:nvSpPr>
        <p:spPr>
          <a:xfrm>
            <a:off x="817280" y="3388305"/>
            <a:ext cx="5085565" cy="645023"/>
          </a:xfrm>
        </p:spPr>
        <p:txBody>
          <a:bodyPr/>
          <a:lstStyle/>
          <a:p>
            <a:r>
              <a:rPr lang="ru-RU" sz="3200" cap="all" spc="0" dirty="0" smtClean="0"/>
              <a:t>ЕДИНСТВО ПОДХОДОВ к составлению вариантов</a:t>
            </a:r>
            <a:endParaRPr lang="ru-RU" sz="3200" cap="all" spc="0" dirty="0"/>
          </a:p>
        </p:txBody>
      </p:sp>
      <p:sp>
        <p:nvSpPr>
          <p:cNvPr id="11" name="Текст 10"/>
          <p:cNvSpPr>
            <a:spLocks noGrp="1"/>
          </p:cNvSpPr>
          <p:nvPr>
            <p:ph type="body" sz="quarter" idx="21"/>
          </p:nvPr>
        </p:nvSpPr>
        <p:spPr>
          <a:xfrm>
            <a:off x="13058641" y="5893632"/>
            <a:ext cx="4905545" cy="645023"/>
          </a:xfrm>
        </p:spPr>
        <p:txBody>
          <a:bodyPr/>
          <a:lstStyle/>
          <a:p>
            <a:r>
              <a:rPr lang="ru-RU" sz="3200" spc="0" dirty="0" smtClean="0"/>
              <a:t>ОДНОВРЕМЕННОЕ ВЫПОЛНЕНИЕ РАБОТ ВО ВСЕХ ШКОЛАХ</a:t>
            </a:r>
            <a:endParaRPr lang="ru-RU" sz="3200" spc="0" dirty="0"/>
          </a:p>
        </p:txBody>
      </p:sp>
      <p:sp>
        <p:nvSpPr>
          <p:cNvPr id="13" name="Текст 12"/>
          <p:cNvSpPr>
            <a:spLocks noGrp="1"/>
          </p:cNvSpPr>
          <p:nvPr>
            <p:ph type="body" sz="quarter" idx="23"/>
          </p:nvPr>
        </p:nvSpPr>
        <p:spPr>
          <a:xfrm>
            <a:off x="11528471" y="3058317"/>
            <a:ext cx="4905545" cy="645023"/>
          </a:xfrm>
        </p:spPr>
        <p:txBody>
          <a:bodyPr/>
          <a:lstStyle/>
          <a:p>
            <a:r>
              <a:rPr lang="ru-RU" sz="3200" spc="0" dirty="0" smtClean="0"/>
              <a:t>ИСПОЛЬЗОВАНИЕ СОВРЕМЕННЫХ ТЕХНОЛОГИЙ</a:t>
            </a:r>
            <a:endParaRPr lang="ru-RU" sz="3200" spc="0" dirty="0"/>
          </a:p>
        </p:txBody>
      </p:sp>
      <p:sp>
        <p:nvSpPr>
          <p:cNvPr id="15" name="Текст 14"/>
          <p:cNvSpPr>
            <a:spLocks noGrp="1"/>
          </p:cNvSpPr>
          <p:nvPr>
            <p:ph type="body" sz="quarter" idx="25"/>
          </p:nvPr>
        </p:nvSpPr>
        <p:spPr>
          <a:xfrm>
            <a:off x="8468131" y="8413912"/>
            <a:ext cx="5157473" cy="645023"/>
          </a:xfrm>
        </p:spPr>
        <p:txBody>
          <a:bodyPr/>
          <a:lstStyle/>
          <a:p>
            <a:r>
              <a:rPr lang="ru-RU" sz="3200" cap="all" spc="0" dirty="0" smtClean="0"/>
              <a:t>ЕДИНСТВО ПОДХОДОВ к оцениванию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Номер слайда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87164BF-D67A-46C0-81D2-5BAF67C00C80}" type="slidenum">
              <a:rPr lang="en-US" smtClean="0"/>
              <a:pPr/>
              <a:t>8</a:t>
            </a:fld>
            <a:endParaRPr lang="en-US" dirty="0"/>
          </a:p>
        </p:txBody>
      </p:sp>
      <p:pic>
        <p:nvPicPr>
          <p:cNvPr id="18" name="Рисунок 17" descr="76.jpg"/>
          <p:cNvPicPr>
            <a:picLocks noGrp="1" noChangeAspect="1"/>
          </p:cNvPicPr>
          <p:nvPr>
            <p:ph type="pic" sz="quarter" idx="12"/>
          </p:nvPr>
        </p:nvPicPr>
        <p:blipFill>
          <a:blip r:embed="rId2" cstate="print"/>
          <a:srcRect l="13448" r="13448"/>
          <a:stretch>
            <a:fillRect/>
          </a:stretch>
        </p:blipFill>
        <p:spPr/>
      </p:pic>
      <p:sp>
        <p:nvSpPr>
          <p:cNvPr id="17" name="Текст 16"/>
          <p:cNvSpPr>
            <a:spLocks noGrp="1"/>
          </p:cNvSpPr>
          <p:nvPr>
            <p:ph type="body" sz="quarter" idx="15"/>
          </p:nvPr>
        </p:nvSpPr>
        <p:spPr>
          <a:xfrm>
            <a:off x="7159390" y="2218175"/>
            <a:ext cx="10666185" cy="2565284"/>
          </a:xfrm>
        </p:spPr>
        <p:txBody>
          <a:bodyPr/>
          <a:lstStyle/>
          <a:p>
            <a:r>
              <a:rPr lang="ru-RU" sz="5400" dirty="0" smtClean="0"/>
              <a:t>Задания ВПР разрабатываются </a:t>
            </a:r>
            <a:br>
              <a:rPr lang="ru-RU" sz="5400" dirty="0" smtClean="0"/>
            </a:br>
            <a:r>
              <a:rPr lang="ru-RU" sz="5400" dirty="0" smtClean="0"/>
              <a:t>в строгом соответствии с Федеральными государственными образовательными стандартами</a:t>
            </a:r>
            <a:endParaRPr lang="ru-RU" sz="5400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2" name="Рисунок 31" descr="2849.40085775.jpg"/>
          <p:cNvPicPr>
            <a:picLocks noGrp="1" noChangeAspect="1"/>
          </p:cNvPicPr>
          <p:nvPr>
            <p:ph type="pic" sz="quarter" idx="12"/>
          </p:nvPr>
        </p:nvPicPr>
        <p:blipFill>
          <a:blip r:embed="rId2" cstate="print"/>
          <a:srcRect l="15972" r="15972"/>
          <a:stretch>
            <a:fillRect/>
          </a:stretch>
        </p:blipFill>
        <p:spPr/>
      </p:pic>
      <p:sp>
        <p:nvSpPr>
          <p:cNvPr id="8" name="Рисунок 7"/>
          <p:cNvSpPr>
            <a:spLocks noGrp="1"/>
          </p:cNvSpPr>
          <p:nvPr>
            <p:ph type="pic" sz="quarter" idx="13"/>
          </p:nvPr>
        </p:nvSpPr>
        <p:spPr/>
      </p:sp>
      <p:sp>
        <p:nvSpPr>
          <p:cNvPr id="3" name="Номер слайда 2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87164BF-D67A-46C0-81D2-5BAF67C00C80}" type="slidenum">
              <a:rPr lang="en-US" smtClean="0"/>
              <a:pPr/>
              <a:t>9</a:t>
            </a:fld>
            <a:endParaRPr lang="en-US" dirty="0"/>
          </a:p>
        </p:txBody>
      </p:sp>
      <p:sp>
        <p:nvSpPr>
          <p:cNvPr id="9" name="Текст 8"/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ru-RU" spc="0" dirty="0" smtClean="0"/>
              <a:t>ВПР пишут в своих школах</a:t>
            </a:r>
            <a:endParaRPr lang="ru-RU" spc="0" dirty="0"/>
          </a:p>
        </p:txBody>
      </p:sp>
      <p:sp>
        <p:nvSpPr>
          <p:cNvPr id="12" name="Рисунок 11"/>
          <p:cNvSpPr>
            <a:spLocks noGrp="1"/>
          </p:cNvSpPr>
          <p:nvPr>
            <p:ph type="pic" sz="quarter" idx="18"/>
          </p:nvPr>
        </p:nvSpPr>
        <p:spPr/>
      </p:sp>
      <p:sp>
        <p:nvSpPr>
          <p:cNvPr id="14" name="Текст 13"/>
          <p:cNvSpPr>
            <a:spLocks noGrp="1"/>
          </p:cNvSpPr>
          <p:nvPr>
            <p:ph type="body" sz="quarter" idx="20"/>
          </p:nvPr>
        </p:nvSpPr>
        <p:spPr/>
        <p:txBody>
          <a:bodyPr/>
          <a:lstStyle/>
          <a:p>
            <a:r>
              <a:rPr lang="ru-RU" spc="0" dirty="0" smtClean="0"/>
              <a:t>В расписании </a:t>
            </a:r>
            <a:r>
              <a:rPr lang="ru-RU" spc="0" smtClean="0"/>
              <a:t>– 2 – 3 урок </a:t>
            </a:r>
            <a:endParaRPr lang="ru-RU" spc="0" dirty="0"/>
          </a:p>
        </p:txBody>
      </p:sp>
      <p:sp>
        <p:nvSpPr>
          <p:cNvPr id="16" name="Рисунок 15"/>
          <p:cNvSpPr>
            <a:spLocks noGrp="1"/>
          </p:cNvSpPr>
          <p:nvPr>
            <p:ph type="pic" sz="quarter" idx="23"/>
          </p:nvPr>
        </p:nvSpPr>
        <p:spPr/>
      </p:sp>
      <p:sp>
        <p:nvSpPr>
          <p:cNvPr id="18" name="Текст 17"/>
          <p:cNvSpPr>
            <a:spLocks noGrp="1"/>
          </p:cNvSpPr>
          <p:nvPr>
            <p:ph type="body" sz="quarter" idx="25"/>
          </p:nvPr>
        </p:nvSpPr>
        <p:spPr>
          <a:xfrm>
            <a:off x="10133314" y="5098497"/>
            <a:ext cx="7515837" cy="683654"/>
          </a:xfrm>
        </p:spPr>
        <p:txBody>
          <a:bodyPr/>
          <a:lstStyle/>
          <a:p>
            <a:r>
              <a:rPr lang="ru-RU" spc="0" dirty="0" smtClean="0"/>
              <a:t>Продолжительность – 45 – 90 минут</a:t>
            </a:r>
            <a:endParaRPr lang="ru-RU" spc="0" dirty="0"/>
          </a:p>
        </p:txBody>
      </p:sp>
      <p:sp>
        <p:nvSpPr>
          <p:cNvPr id="20" name="Рисунок 19"/>
          <p:cNvSpPr>
            <a:spLocks noGrp="1"/>
          </p:cNvSpPr>
          <p:nvPr>
            <p:ph type="pic" sz="quarter" idx="27"/>
          </p:nvPr>
        </p:nvSpPr>
        <p:spPr/>
      </p:sp>
      <p:sp>
        <p:nvSpPr>
          <p:cNvPr id="22" name="Текст 21"/>
          <p:cNvSpPr>
            <a:spLocks noGrp="1"/>
          </p:cNvSpPr>
          <p:nvPr>
            <p:ph type="body" sz="quarter" idx="29"/>
          </p:nvPr>
        </p:nvSpPr>
        <p:spPr/>
        <p:txBody>
          <a:bodyPr/>
          <a:lstStyle/>
          <a:p>
            <a:r>
              <a:rPr lang="ru-RU" spc="0" dirty="0" smtClean="0"/>
              <a:t>Проверка работ осуществляется коллегиально учителями школы </a:t>
            </a:r>
            <a:br>
              <a:rPr lang="ru-RU" spc="0" dirty="0" smtClean="0"/>
            </a:br>
            <a:r>
              <a:rPr lang="ru-RU" spc="0" dirty="0" smtClean="0"/>
              <a:t>в день проведения</a:t>
            </a:r>
            <a:endParaRPr lang="ru-RU" spc="0" dirty="0"/>
          </a:p>
        </p:txBody>
      </p:sp>
      <p:sp>
        <p:nvSpPr>
          <p:cNvPr id="24" name="Текст 23"/>
          <p:cNvSpPr>
            <a:spLocks noGrp="1"/>
          </p:cNvSpPr>
          <p:nvPr>
            <p:ph type="body" sz="quarter" idx="31"/>
          </p:nvPr>
        </p:nvSpPr>
        <p:spPr>
          <a:xfrm>
            <a:off x="8783166" y="724431"/>
            <a:ext cx="8865985" cy="1178709"/>
          </a:xfrm>
        </p:spPr>
        <p:txBody>
          <a:bodyPr/>
          <a:lstStyle/>
          <a:p>
            <a:r>
              <a:rPr lang="ru-RU" spc="0" dirty="0" smtClean="0"/>
              <a:t>Организация</a:t>
            </a:r>
            <a:br>
              <a:rPr lang="ru-RU" spc="0" dirty="0" smtClean="0"/>
            </a:br>
            <a:r>
              <a:rPr lang="ru-RU" spc="0" dirty="0" smtClean="0"/>
              <a:t>проведения ВПР</a:t>
            </a:r>
            <a:endParaRPr lang="ru-RU" spc="0" dirty="0"/>
          </a:p>
        </p:txBody>
      </p:sp>
      <p:sp>
        <p:nvSpPr>
          <p:cNvPr id="33" name="図プレースホルダー 14"/>
          <p:cNvSpPr>
            <a:spLocks noGrp="1"/>
          </p:cNvSpPr>
          <p:nvPr>
            <p:ph type="pic" sz="quarter" idx="27"/>
          </p:nvPr>
        </p:nvSpPr>
        <p:spPr>
          <a:xfrm>
            <a:off x="9323228" y="8510296"/>
            <a:ext cx="1596469" cy="560002"/>
          </a:xfrm>
          <a:custGeom>
            <a:avLst/>
            <a:gdLst/>
            <a:ahLst/>
            <a:cxnLst/>
            <a:rect l="l" t="t" r="r" b="b"/>
            <a:pathLst>
              <a:path w="1596469" h="560002">
                <a:moveTo>
                  <a:pt x="0" y="0"/>
                </a:moveTo>
                <a:lnTo>
                  <a:pt x="515556" y="0"/>
                </a:lnTo>
                <a:lnTo>
                  <a:pt x="850109" y="0"/>
                </a:lnTo>
                <a:lnTo>
                  <a:pt x="1316468" y="0"/>
                </a:lnTo>
                <a:lnTo>
                  <a:pt x="1596469" y="280001"/>
                </a:lnTo>
                <a:lnTo>
                  <a:pt x="1316468" y="560002"/>
                </a:lnTo>
                <a:lnTo>
                  <a:pt x="990110" y="560002"/>
                </a:lnTo>
                <a:lnTo>
                  <a:pt x="515556" y="560002"/>
                </a:lnTo>
                <a:lnTo>
                  <a:pt x="140000" y="560002"/>
                </a:lnTo>
                <a:close/>
              </a:path>
            </a:pathLst>
          </a:custGeom>
          <a:solidFill>
            <a:schemeClr val="accent1"/>
          </a:solidFill>
        </p:spPr>
        <p:txBody>
          <a:bodyPr/>
          <a:lstStyle/>
          <a:p>
            <a:r>
              <a:rPr kumimoji="1" lang="en-US" altLang="ja-JP" dirty="0" smtClean="0"/>
              <a:t> </a:t>
            </a:r>
            <a:endParaRPr kumimoji="1" lang="ja-JP" altLang="en-US" dirty="0"/>
          </a:p>
        </p:txBody>
      </p:sp>
      <p:sp>
        <p:nvSpPr>
          <p:cNvPr id="35" name="テキスト プレースホルダー 11"/>
          <p:cNvSpPr>
            <a:spLocks noGrp="1"/>
          </p:cNvSpPr>
          <p:nvPr>
            <p:ph type="body" sz="quarter" idx="29"/>
          </p:nvPr>
        </p:nvSpPr>
        <p:spPr>
          <a:xfrm>
            <a:off x="10943406" y="8465291"/>
            <a:ext cx="6885765" cy="683654"/>
          </a:xfrm>
        </p:spPr>
        <p:txBody>
          <a:bodyPr anchor="ctr">
            <a:noAutofit/>
          </a:bodyPr>
          <a:lstStyle>
            <a:lvl1pPr algn="l">
              <a:spcBef>
                <a:spcPts val="0"/>
              </a:spcBef>
              <a:defRPr sz="320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ru-RU" altLang="ja-JP" spc="0" dirty="0" smtClean="0"/>
              <a:t>Обезличенные результаты вносятся школами в единую информационную систему</a:t>
            </a:r>
            <a:endParaRPr lang="en-US" spc="0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" presetClass="entr" presetSubtype="2" decel="100000" fill="hold" grpId="0" nodeType="after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100"/>
                            </p:stCondLst>
                            <p:childTnLst>
                              <p:par>
                                <p:cTn id="14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" presetClass="entr" presetSubtype="2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2100"/>
                            </p:stCondLst>
                            <p:childTnLst>
                              <p:par>
                                <p:cTn id="2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2" presetClass="entr" presetSubtype="2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3100"/>
                            </p:stCondLst>
                            <p:childTnLst>
                              <p:par>
                                <p:cTn id="30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2" presetClass="entr" presetSubtype="2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4100"/>
                            </p:stCondLst>
                            <p:childTnLst>
                              <p:par>
                                <p:cTn id="38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2" presetClass="entr" presetSubtype="2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4600"/>
                            </p:stCondLst>
                            <p:childTnLst>
                              <p:par>
                                <p:cTn id="46" presetID="10" presetClass="entr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2" presetClass="entr" presetSubtype="2" decel="100000" fill="hold" grpId="1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2" presetClass="entr" presetSubtype="2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  <p:bldP spid="14" grpId="0"/>
      <p:bldP spid="18" grpId="0"/>
      <p:bldP spid="22" grpId="0"/>
      <p:bldP spid="24" grpId="0"/>
      <p:bldP spid="33" grpId="0" animBg="1"/>
      <p:bldP spid="33" grpId="1" animBg="1"/>
      <p:bldP spid="35" grpId="0"/>
      <p:bldP spid="35" grpId="1"/>
    </p:bldLst>
  </p:timing>
</p:sld>
</file>

<file path=ppt/theme/theme1.xml><?xml version="1.0" encoding="utf-8"?>
<a:theme xmlns:a="http://schemas.openxmlformats.org/drawingml/2006/main" name="No Decoration">
  <a:themeElements>
    <a:clrScheme name="Городская">
      <a:dk1>
        <a:sysClr val="windowText" lastClr="000000"/>
      </a:dk1>
      <a:lt1>
        <a:sysClr val="window" lastClr="FFFFFF"/>
      </a:lt1>
      <a:dk2>
        <a:srgbClr val="424456"/>
      </a:dk2>
      <a:lt2>
        <a:srgbClr val="DEDEDE"/>
      </a:lt2>
      <a:accent1>
        <a:srgbClr val="53548A"/>
      </a:accent1>
      <a:accent2>
        <a:srgbClr val="438086"/>
      </a:accent2>
      <a:accent3>
        <a:srgbClr val="A04DA3"/>
      </a:accent3>
      <a:accent4>
        <a:srgbClr val="C4652D"/>
      </a:accent4>
      <a:accent5>
        <a:srgbClr val="8B5D3D"/>
      </a:accent5>
      <a:accent6>
        <a:srgbClr val="5C92B5"/>
      </a:accent6>
      <a:hlink>
        <a:srgbClr val="67AFBD"/>
      </a:hlink>
      <a:folHlink>
        <a:srgbClr val="C2A874"/>
      </a:folHlink>
    </a:clrScheme>
    <a:fontScheme name="Roboto Cn">
      <a:majorFont>
        <a:latin typeface="Roboto Condensed Light"/>
        <a:ea typeface="Spica Neue"/>
        <a:cs typeface=""/>
      </a:majorFont>
      <a:minorFont>
        <a:latin typeface="Roboto Light"/>
        <a:ea typeface="Spica Neue Light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ln>
          <a:noFill/>
        </a:ln>
      </a:spPr>
      <a:bodyPr rtlCol="0" anchor="ctr"/>
      <a:lstStyle>
        <a:defPPr algn="ctr">
          <a:defRPr kumimoji="1">
            <a:solidFill>
              <a:schemeClr val="tx1"/>
            </a:solidFill>
          </a:defRPr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</a:objectDefaults>
  <a:extraClrSchemeLst/>
</a:theme>
</file>

<file path=ppt/theme/theme10.xml><?xml version="1.0" encoding="utf-8"?>
<a:theme xmlns:a="http://schemas.openxmlformats.org/drawingml/2006/main" name="8_Contents">
  <a:themeElements>
    <a:clrScheme name="Городская">
      <a:dk1>
        <a:sysClr val="windowText" lastClr="000000"/>
      </a:dk1>
      <a:lt1>
        <a:sysClr val="window" lastClr="FFFFFF"/>
      </a:lt1>
      <a:dk2>
        <a:srgbClr val="424456"/>
      </a:dk2>
      <a:lt2>
        <a:srgbClr val="DEDEDE"/>
      </a:lt2>
      <a:accent1>
        <a:srgbClr val="53548A"/>
      </a:accent1>
      <a:accent2>
        <a:srgbClr val="438086"/>
      </a:accent2>
      <a:accent3>
        <a:srgbClr val="A04DA3"/>
      </a:accent3>
      <a:accent4>
        <a:srgbClr val="C4652D"/>
      </a:accent4>
      <a:accent5>
        <a:srgbClr val="8B5D3D"/>
      </a:accent5>
      <a:accent6>
        <a:srgbClr val="5C92B5"/>
      </a:accent6>
      <a:hlink>
        <a:srgbClr val="67AFBD"/>
      </a:hlink>
      <a:folHlink>
        <a:srgbClr val="C2A874"/>
      </a:folHlink>
    </a:clrScheme>
    <a:fontScheme name="Roboto Cn">
      <a:majorFont>
        <a:latin typeface="Roboto Condensed Light"/>
        <a:ea typeface="Spica Neue"/>
        <a:cs typeface=""/>
      </a:majorFont>
      <a:minorFont>
        <a:latin typeface="Roboto Light"/>
        <a:ea typeface="Spica Neue Light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solidFill>
          <a:schemeClr val="accent1"/>
        </a:solidFill>
        <a:ln w="12700" cmpd="thinThick">
          <a:noFill/>
          <a:tailEnd type="triangle" w="lg" len="lg"/>
        </a:ln>
      </a:spPr>
      <a:bodyPr rtlCol="0" anchor="ctr"/>
      <a:lstStyle>
        <a:defPPr algn="ctr">
          <a:defRPr kumimoji="1"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>
        <a:ln w="12700">
          <a:solidFill>
            <a:schemeClr val="accent1"/>
          </a:solidFill>
          <a:prstDash val="solid"/>
          <a:tailEnd type="arrow"/>
        </a:ln>
      </a:spPr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</a:objectDefaults>
  <a:extraClrSchemeLst/>
</a:theme>
</file>

<file path=ppt/theme/theme11.xml><?xml version="1.0" encoding="utf-8"?>
<a:theme xmlns:a="http://schemas.openxmlformats.org/drawingml/2006/main" name="9_Contents">
  <a:themeElements>
    <a:clrScheme name="Городская">
      <a:dk1>
        <a:sysClr val="windowText" lastClr="000000"/>
      </a:dk1>
      <a:lt1>
        <a:sysClr val="window" lastClr="FFFFFF"/>
      </a:lt1>
      <a:dk2>
        <a:srgbClr val="424456"/>
      </a:dk2>
      <a:lt2>
        <a:srgbClr val="DEDEDE"/>
      </a:lt2>
      <a:accent1>
        <a:srgbClr val="53548A"/>
      </a:accent1>
      <a:accent2>
        <a:srgbClr val="438086"/>
      </a:accent2>
      <a:accent3>
        <a:srgbClr val="A04DA3"/>
      </a:accent3>
      <a:accent4>
        <a:srgbClr val="C4652D"/>
      </a:accent4>
      <a:accent5>
        <a:srgbClr val="8B5D3D"/>
      </a:accent5>
      <a:accent6>
        <a:srgbClr val="5C92B5"/>
      </a:accent6>
      <a:hlink>
        <a:srgbClr val="67AFBD"/>
      </a:hlink>
      <a:folHlink>
        <a:srgbClr val="C2A874"/>
      </a:folHlink>
    </a:clrScheme>
    <a:fontScheme name="Roboto Cn">
      <a:majorFont>
        <a:latin typeface="Roboto Condensed Light"/>
        <a:ea typeface="Spica Neue"/>
        <a:cs typeface=""/>
      </a:majorFont>
      <a:minorFont>
        <a:latin typeface="Roboto Light"/>
        <a:ea typeface="Spica Neue Light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solidFill>
          <a:schemeClr val="accent1"/>
        </a:solidFill>
        <a:ln w="76200" cmpd="sng">
          <a:noFill/>
        </a:ln>
      </a:spPr>
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<a:prstTxWarp prst="textNoShape">
          <a:avLst/>
        </a:prstTxWarp>
        <a:noAutofit/>
      </a:bodyPr>
      <a:lstStyle>
        <a:defPPr algn="ctr">
          <a:defRPr kumimoji="1"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</a:objectDefaults>
  <a:extraClrSchemeLst/>
</a:theme>
</file>

<file path=ppt/theme/theme12.xml><?xml version="1.0" encoding="utf-8"?>
<a:theme xmlns:a="http://schemas.openxmlformats.org/drawingml/2006/main" name="10_Contents">
  <a:themeElements>
    <a:clrScheme name="Городская">
      <a:dk1>
        <a:sysClr val="windowText" lastClr="000000"/>
      </a:dk1>
      <a:lt1>
        <a:sysClr val="window" lastClr="FFFFFF"/>
      </a:lt1>
      <a:dk2>
        <a:srgbClr val="424456"/>
      </a:dk2>
      <a:lt2>
        <a:srgbClr val="DEDEDE"/>
      </a:lt2>
      <a:accent1>
        <a:srgbClr val="53548A"/>
      </a:accent1>
      <a:accent2>
        <a:srgbClr val="438086"/>
      </a:accent2>
      <a:accent3>
        <a:srgbClr val="A04DA3"/>
      </a:accent3>
      <a:accent4>
        <a:srgbClr val="C4652D"/>
      </a:accent4>
      <a:accent5>
        <a:srgbClr val="8B5D3D"/>
      </a:accent5>
      <a:accent6>
        <a:srgbClr val="5C92B5"/>
      </a:accent6>
      <a:hlink>
        <a:srgbClr val="67AFBD"/>
      </a:hlink>
      <a:folHlink>
        <a:srgbClr val="C2A874"/>
      </a:folHlink>
    </a:clrScheme>
    <a:fontScheme name="Roboto Cn">
      <a:majorFont>
        <a:latin typeface="Roboto Condensed Light"/>
        <a:ea typeface="Spica Neue"/>
        <a:cs typeface=""/>
      </a:majorFont>
      <a:minorFont>
        <a:latin typeface="Roboto Light"/>
        <a:ea typeface="Spica Neue Light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solidFill>
          <a:schemeClr val="accent1"/>
        </a:solidFill>
        <a:ln w="76200" cmpd="sng">
          <a:noFill/>
        </a:ln>
      </a:spPr>
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<a:prstTxWarp prst="textNoShape">
          <a:avLst/>
        </a:prstTxWarp>
        <a:noAutofit/>
      </a:bodyPr>
      <a:lstStyle>
        <a:defPPr algn="ctr">
          <a:defRPr kumimoji="1"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</a:objectDefaults>
  <a:extraClrSchemeLst/>
</a:theme>
</file>

<file path=ppt/theme/theme13.xml><?xml version="1.0" encoding="utf-8"?>
<a:theme xmlns:a="http://schemas.openxmlformats.org/drawingml/2006/main" name="11_Contents">
  <a:themeElements>
    <a:clrScheme name="Городская">
      <a:dk1>
        <a:sysClr val="windowText" lastClr="000000"/>
      </a:dk1>
      <a:lt1>
        <a:sysClr val="window" lastClr="FFFFFF"/>
      </a:lt1>
      <a:dk2>
        <a:srgbClr val="424456"/>
      </a:dk2>
      <a:lt2>
        <a:srgbClr val="DEDEDE"/>
      </a:lt2>
      <a:accent1>
        <a:srgbClr val="53548A"/>
      </a:accent1>
      <a:accent2>
        <a:srgbClr val="438086"/>
      </a:accent2>
      <a:accent3>
        <a:srgbClr val="A04DA3"/>
      </a:accent3>
      <a:accent4>
        <a:srgbClr val="C4652D"/>
      </a:accent4>
      <a:accent5>
        <a:srgbClr val="8B5D3D"/>
      </a:accent5>
      <a:accent6>
        <a:srgbClr val="5C92B5"/>
      </a:accent6>
      <a:hlink>
        <a:srgbClr val="67AFBD"/>
      </a:hlink>
      <a:folHlink>
        <a:srgbClr val="C2A874"/>
      </a:folHlink>
    </a:clrScheme>
    <a:fontScheme name="Roboto Cn">
      <a:majorFont>
        <a:latin typeface="Roboto Condensed Light"/>
        <a:ea typeface="Spica Neue"/>
        <a:cs typeface=""/>
      </a:majorFont>
      <a:minorFont>
        <a:latin typeface="Roboto Light"/>
        <a:ea typeface="Spica Neue Light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solidFill>
          <a:schemeClr val="accent1"/>
        </a:solidFill>
        <a:ln w="12700" cmpd="thinThick">
          <a:noFill/>
          <a:tailEnd type="triangle" w="lg" len="lg"/>
        </a:ln>
      </a:spPr>
      <a:bodyPr rtlCol="0" anchor="ctr"/>
      <a:lstStyle>
        <a:defPPr algn="ctr">
          <a:defRPr kumimoji="1"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>
        <a:ln w="12700">
          <a:solidFill>
            <a:schemeClr val="accent1"/>
          </a:solidFill>
          <a:prstDash val="solid"/>
          <a:tailEnd type="arrow"/>
        </a:ln>
      </a:spPr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</a:objectDefaults>
  <a:extraClrSchemeLst/>
</a:theme>
</file>

<file path=ppt/theme/theme14.xml><?xml version="1.0" encoding="utf-8"?>
<a:theme xmlns:a="http://schemas.openxmlformats.org/drawingml/2006/main" name="Office ​​テーマ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15.xml><?xml version="1.0" encoding="utf-8"?>
<a:theme xmlns:a="http://schemas.openxmlformats.org/drawingml/2006/main" name="Office ​​テーマ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Contents">
  <a:themeElements>
    <a:clrScheme name="Городская">
      <a:dk1>
        <a:sysClr val="windowText" lastClr="000000"/>
      </a:dk1>
      <a:lt1>
        <a:sysClr val="window" lastClr="FFFFFF"/>
      </a:lt1>
      <a:dk2>
        <a:srgbClr val="424456"/>
      </a:dk2>
      <a:lt2>
        <a:srgbClr val="DEDEDE"/>
      </a:lt2>
      <a:accent1>
        <a:srgbClr val="53548A"/>
      </a:accent1>
      <a:accent2>
        <a:srgbClr val="438086"/>
      </a:accent2>
      <a:accent3>
        <a:srgbClr val="A04DA3"/>
      </a:accent3>
      <a:accent4>
        <a:srgbClr val="C4652D"/>
      </a:accent4>
      <a:accent5>
        <a:srgbClr val="8B5D3D"/>
      </a:accent5>
      <a:accent6>
        <a:srgbClr val="5C92B5"/>
      </a:accent6>
      <a:hlink>
        <a:srgbClr val="67AFBD"/>
      </a:hlink>
      <a:folHlink>
        <a:srgbClr val="C2A874"/>
      </a:folHlink>
    </a:clrScheme>
    <a:fontScheme name="Roboto Cn">
      <a:majorFont>
        <a:latin typeface="Roboto Condensed Light"/>
        <a:ea typeface="Spica Neue"/>
        <a:cs typeface=""/>
      </a:majorFont>
      <a:minorFont>
        <a:latin typeface="Roboto Light"/>
        <a:ea typeface="Spica Neue Light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solidFill>
          <a:schemeClr val="accent1"/>
        </a:solidFill>
        <a:ln w="12700" cmpd="thinThick">
          <a:noFill/>
          <a:tailEnd type="triangle" w="lg" len="lg"/>
        </a:ln>
      </a:spPr>
      <a:bodyPr rtlCol="0" anchor="ctr"/>
      <a:lstStyle>
        <a:defPPr algn="ctr">
          <a:defRPr kumimoji="1"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>
        <a:ln w="12700">
          <a:solidFill>
            <a:schemeClr val="accent1"/>
          </a:solidFill>
          <a:prstDash val="solid"/>
          <a:tailEnd type="arrow"/>
        </a:ln>
      </a:spPr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</a:objectDefaults>
  <a:extraClrSchemeLst/>
</a:theme>
</file>

<file path=ppt/theme/theme3.xml><?xml version="1.0" encoding="utf-8"?>
<a:theme xmlns:a="http://schemas.openxmlformats.org/drawingml/2006/main" name="1_Contents">
  <a:themeElements>
    <a:clrScheme name="Городская">
      <a:dk1>
        <a:sysClr val="windowText" lastClr="000000"/>
      </a:dk1>
      <a:lt1>
        <a:sysClr val="window" lastClr="FFFFFF"/>
      </a:lt1>
      <a:dk2>
        <a:srgbClr val="424456"/>
      </a:dk2>
      <a:lt2>
        <a:srgbClr val="DEDEDE"/>
      </a:lt2>
      <a:accent1>
        <a:srgbClr val="53548A"/>
      </a:accent1>
      <a:accent2>
        <a:srgbClr val="438086"/>
      </a:accent2>
      <a:accent3>
        <a:srgbClr val="A04DA3"/>
      </a:accent3>
      <a:accent4>
        <a:srgbClr val="C4652D"/>
      </a:accent4>
      <a:accent5>
        <a:srgbClr val="8B5D3D"/>
      </a:accent5>
      <a:accent6>
        <a:srgbClr val="5C92B5"/>
      </a:accent6>
      <a:hlink>
        <a:srgbClr val="67AFBD"/>
      </a:hlink>
      <a:folHlink>
        <a:srgbClr val="C2A874"/>
      </a:folHlink>
    </a:clrScheme>
    <a:fontScheme name="Roboto Cn">
      <a:majorFont>
        <a:latin typeface="Roboto Condensed Light"/>
        <a:ea typeface="Spica Neue"/>
        <a:cs typeface=""/>
      </a:majorFont>
      <a:minorFont>
        <a:latin typeface="Roboto Light"/>
        <a:ea typeface="Spica Neue Light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solidFill>
          <a:schemeClr val="accent1"/>
        </a:solidFill>
        <a:ln w="76200" cmpd="sng">
          <a:noFill/>
        </a:ln>
      </a:spPr>
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<a:prstTxWarp prst="textNoShape">
          <a:avLst/>
        </a:prstTxWarp>
        <a:noAutofit/>
      </a:bodyPr>
      <a:lstStyle>
        <a:defPPr algn="ctr">
          <a:defRPr kumimoji="1"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</a:objectDefaults>
  <a:extraClrSchemeLst/>
</a:theme>
</file>

<file path=ppt/theme/theme4.xml><?xml version="1.0" encoding="utf-8"?>
<a:theme xmlns:a="http://schemas.openxmlformats.org/drawingml/2006/main" name="2_Contents">
  <a:themeElements>
    <a:clrScheme name="Городская">
      <a:dk1>
        <a:sysClr val="windowText" lastClr="000000"/>
      </a:dk1>
      <a:lt1>
        <a:sysClr val="window" lastClr="FFFFFF"/>
      </a:lt1>
      <a:dk2>
        <a:srgbClr val="424456"/>
      </a:dk2>
      <a:lt2>
        <a:srgbClr val="DEDEDE"/>
      </a:lt2>
      <a:accent1>
        <a:srgbClr val="53548A"/>
      </a:accent1>
      <a:accent2>
        <a:srgbClr val="438086"/>
      </a:accent2>
      <a:accent3>
        <a:srgbClr val="A04DA3"/>
      </a:accent3>
      <a:accent4>
        <a:srgbClr val="C4652D"/>
      </a:accent4>
      <a:accent5>
        <a:srgbClr val="8B5D3D"/>
      </a:accent5>
      <a:accent6>
        <a:srgbClr val="5C92B5"/>
      </a:accent6>
      <a:hlink>
        <a:srgbClr val="67AFBD"/>
      </a:hlink>
      <a:folHlink>
        <a:srgbClr val="C2A874"/>
      </a:folHlink>
    </a:clrScheme>
    <a:fontScheme name="Roboto Cn">
      <a:majorFont>
        <a:latin typeface="Roboto Condensed Light"/>
        <a:ea typeface="Spica Neue"/>
        <a:cs typeface=""/>
      </a:majorFont>
      <a:minorFont>
        <a:latin typeface="Roboto Light"/>
        <a:ea typeface="Spica Neue Light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solidFill>
          <a:schemeClr val="accent1"/>
        </a:solidFill>
        <a:ln w="76200" cmpd="sng">
          <a:noFill/>
        </a:ln>
      </a:spPr>
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<a:prstTxWarp prst="textNoShape">
          <a:avLst/>
        </a:prstTxWarp>
        <a:noAutofit/>
      </a:bodyPr>
      <a:lstStyle>
        <a:defPPr algn="ctr">
          <a:defRPr kumimoji="1"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</a:objectDefaults>
  <a:extraClrSchemeLst/>
</a:theme>
</file>

<file path=ppt/theme/theme5.xml><?xml version="1.0" encoding="utf-8"?>
<a:theme xmlns:a="http://schemas.openxmlformats.org/drawingml/2006/main" name="3_Contents">
  <a:themeElements>
    <a:clrScheme name="Городская">
      <a:dk1>
        <a:sysClr val="windowText" lastClr="000000"/>
      </a:dk1>
      <a:lt1>
        <a:sysClr val="window" lastClr="FFFFFF"/>
      </a:lt1>
      <a:dk2>
        <a:srgbClr val="424456"/>
      </a:dk2>
      <a:lt2>
        <a:srgbClr val="DEDEDE"/>
      </a:lt2>
      <a:accent1>
        <a:srgbClr val="53548A"/>
      </a:accent1>
      <a:accent2>
        <a:srgbClr val="438086"/>
      </a:accent2>
      <a:accent3>
        <a:srgbClr val="A04DA3"/>
      </a:accent3>
      <a:accent4>
        <a:srgbClr val="C4652D"/>
      </a:accent4>
      <a:accent5>
        <a:srgbClr val="8B5D3D"/>
      </a:accent5>
      <a:accent6>
        <a:srgbClr val="5C92B5"/>
      </a:accent6>
      <a:hlink>
        <a:srgbClr val="67AFBD"/>
      </a:hlink>
      <a:folHlink>
        <a:srgbClr val="C2A874"/>
      </a:folHlink>
    </a:clrScheme>
    <a:fontScheme name="Roboto Cn">
      <a:majorFont>
        <a:latin typeface="Roboto Condensed Light"/>
        <a:ea typeface="Spica Neue"/>
        <a:cs typeface=""/>
      </a:majorFont>
      <a:minorFont>
        <a:latin typeface="Roboto Light"/>
        <a:ea typeface="Spica Neue Light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solidFill>
          <a:schemeClr val="accent1"/>
        </a:solidFill>
        <a:ln w="12700" cmpd="thinThick">
          <a:noFill/>
          <a:tailEnd type="triangle" w="lg" len="lg"/>
        </a:ln>
      </a:spPr>
      <a:bodyPr rtlCol="0" anchor="ctr"/>
      <a:lstStyle>
        <a:defPPr algn="ctr">
          <a:defRPr kumimoji="1"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>
        <a:ln w="12700">
          <a:solidFill>
            <a:schemeClr val="accent1"/>
          </a:solidFill>
          <a:prstDash val="solid"/>
          <a:tailEnd type="arrow"/>
        </a:ln>
      </a:spPr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</a:objectDefaults>
  <a:extraClrSchemeLst/>
</a:theme>
</file>

<file path=ppt/theme/theme6.xml><?xml version="1.0" encoding="utf-8"?>
<a:theme xmlns:a="http://schemas.openxmlformats.org/drawingml/2006/main" name="4_Contents">
  <a:themeElements>
    <a:clrScheme name="Городская">
      <a:dk1>
        <a:sysClr val="windowText" lastClr="000000"/>
      </a:dk1>
      <a:lt1>
        <a:sysClr val="window" lastClr="FFFFFF"/>
      </a:lt1>
      <a:dk2>
        <a:srgbClr val="424456"/>
      </a:dk2>
      <a:lt2>
        <a:srgbClr val="DEDEDE"/>
      </a:lt2>
      <a:accent1>
        <a:srgbClr val="53548A"/>
      </a:accent1>
      <a:accent2>
        <a:srgbClr val="438086"/>
      </a:accent2>
      <a:accent3>
        <a:srgbClr val="A04DA3"/>
      </a:accent3>
      <a:accent4>
        <a:srgbClr val="C4652D"/>
      </a:accent4>
      <a:accent5>
        <a:srgbClr val="8B5D3D"/>
      </a:accent5>
      <a:accent6>
        <a:srgbClr val="5C92B5"/>
      </a:accent6>
      <a:hlink>
        <a:srgbClr val="67AFBD"/>
      </a:hlink>
      <a:folHlink>
        <a:srgbClr val="C2A874"/>
      </a:folHlink>
    </a:clrScheme>
    <a:fontScheme name="Roboto Cn">
      <a:majorFont>
        <a:latin typeface="Roboto Condensed Light"/>
        <a:ea typeface="Spica Neue"/>
        <a:cs typeface=""/>
      </a:majorFont>
      <a:minorFont>
        <a:latin typeface="Roboto Light"/>
        <a:ea typeface="Spica Neue Light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solidFill>
          <a:schemeClr val="accent1"/>
        </a:solidFill>
        <a:ln w="12700" cmpd="thinThick">
          <a:noFill/>
          <a:tailEnd type="triangle" w="lg" len="lg"/>
        </a:ln>
      </a:spPr>
      <a:bodyPr rtlCol="0" anchor="ctr"/>
      <a:lstStyle>
        <a:defPPr algn="ctr">
          <a:defRPr kumimoji="1"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>
        <a:ln w="12700">
          <a:solidFill>
            <a:schemeClr val="accent1"/>
          </a:solidFill>
          <a:prstDash val="solid"/>
          <a:tailEnd type="arrow"/>
        </a:ln>
      </a:spPr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</a:objectDefaults>
  <a:extraClrSchemeLst/>
</a:theme>
</file>

<file path=ppt/theme/theme7.xml><?xml version="1.0" encoding="utf-8"?>
<a:theme xmlns:a="http://schemas.openxmlformats.org/drawingml/2006/main" name="5_Contents">
  <a:themeElements>
    <a:clrScheme name="Городская">
      <a:dk1>
        <a:sysClr val="windowText" lastClr="000000"/>
      </a:dk1>
      <a:lt1>
        <a:sysClr val="window" lastClr="FFFFFF"/>
      </a:lt1>
      <a:dk2>
        <a:srgbClr val="424456"/>
      </a:dk2>
      <a:lt2>
        <a:srgbClr val="DEDEDE"/>
      </a:lt2>
      <a:accent1>
        <a:srgbClr val="53548A"/>
      </a:accent1>
      <a:accent2>
        <a:srgbClr val="438086"/>
      </a:accent2>
      <a:accent3>
        <a:srgbClr val="A04DA3"/>
      </a:accent3>
      <a:accent4>
        <a:srgbClr val="C4652D"/>
      </a:accent4>
      <a:accent5>
        <a:srgbClr val="8B5D3D"/>
      </a:accent5>
      <a:accent6>
        <a:srgbClr val="5C92B5"/>
      </a:accent6>
      <a:hlink>
        <a:srgbClr val="67AFBD"/>
      </a:hlink>
      <a:folHlink>
        <a:srgbClr val="C2A874"/>
      </a:folHlink>
    </a:clrScheme>
    <a:fontScheme name="Roboto Cn">
      <a:majorFont>
        <a:latin typeface="Roboto Condensed Light"/>
        <a:ea typeface="Spica Neue"/>
        <a:cs typeface=""/>
      </a:majorFont>
      <a:minorFont>
        <a:latin typeface="Roboto Light"/>
        <a:ea typeface="Spica Neue Light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solidFill>
          <a:schemeClr val="accent1"/>
        </a:solidFill>
        <a:ln w="12700" cmpd="thinThick">
          <a:noFill/>
          <a:tailEnd type="triangle" w="lg" len="lg"/>
        </a:ln>
      </a:spPr>
      <a:bodyPr rtlCol="0" anchor="ctr"/>
      <a:lstStyle>
        <a:defPPr algn="ctr">
          <a:defRPr kumimoji="1"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>
        <a:ln w="12700">
          <a:solidFill>
            <a:schemeClr val="accent1"/>
          </a:solidFill>
          <a:prstDash val="solid"/>
          <a:tailEnd type="arrow"/>
        </a:ln>
      </a:spPr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</a:objectDefaults>
  <a:extraClrSchemeLst/>
</a:theme>
</file>

<file path=ppt/theme/theme8.xml><?xml version="1.0" encoding="utf-8"?>
<a:theme xmlns:a="http://schemas.openxmlformats.org/drawingml/2006/main" name="6_Contents">
  <a:themeElements>
    <a:clrScheme name="Городская">
      <a:dk1>
        <a:sysClr val="windowText" lastClr="000000"/>
      </a:dk1>
      <a:lt1>
        <a:sysClr val="window" lastClr="FFFFFF"/>
      </a:lt1>
      <a:dk2>
        <a:srgbClr val="424456"/>
      </a:dk2>
      <a:lt2>
        <a:srgbClr val="DEDEDE"/>
      </a:lt2>
      <a:accent1>
        <a:srgbClr val="53548A"/>
      </a:accent1>
      <a:accent2>
        <a:srgbClr val="438086"/>
      </a:accent2>
      <a:accent3>
        <a:srgbClr val="A04DA3"/>
      </a:accent3>
      <a:accent4>
        <a:srgbClr val="C4652D"/>
      </a:accent4>
      <a:accent5>
        <a:srgbClr val="8B5D3D"/>
      </a:accent5>
      <a:accent6>
        <a:srgbClr val="5C92B5"/>
      </a:accent6>
      <a:hlink>
        <a:srgbClr val="67AFBD"/>
      </a:hlink>
      <a:folHlink>
        <a:srgbClr val="C2A874"/>
      </a:folHlink>
    </a:clrScheme>
    <a:fontScheme name="Roboto Cn">
      <a:majorFont>
        <a:latin typeface="Roboto Condensed Light"/>
        <a:ea typeface="Spica Neue"/>
        <a:cs typeface=""/>
      </a:majorFont>
      <a:minorFont>
        <a:latin typeface="Roboto Light"/>
        <a:ea typeface="Spica Neue Light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solidFill>
          <a:schemeClr val="accent1"/>
        </a:solidFill>
        <a:ln w="76200" cmpd="sng">
          <a:noFill/>
        </a:ln>
      </a:spPr>
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<a:prstTxWarp prst="textNoShape">
          <a:avLst/>
        </a:prstTxWarp>
        <a:noAutofit/>
      </a:bodyPr>
      <a:lstStyle>
        <a:defPPr algn="ctr">
          <a:defRPr kumimoji="1"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</a:objectDefaults>
  <a:extraClrSchemeLst/>
</a:theme>
</file>

<file path=ppt/theme/theme9.xml><?xml version="1.0" encoding="utf-8"?>
<a:theme xmlns:a="http://schemas.openxmlformats.org/drawingml/2006/main" name="7_Contents">
  <a:themeElements>
    <a:clrScheme name="Городская">
      <a:dk1>
        <a:sysClr val="windowText" lastClr="000000"/>
      </a:dk1>
      <a:lt1>
        <a:sysClr val="window" lastClr="FFFFFF"/>
      </a:lt1>
      <a:dk2>
        <a:srgbClr val="424456"/>
      </a:dk2>
      <a:lt2>
        <a:srgbClr val="DEDEDE"/>
      </a:lt2>
      <a:accent1>
        <a:srgbClr val="53548A"/>
      </a:accent1>
      <a:accent2>
        <a:srgbClr val="438086"/>
      </a:accent2>
      <a:accent3>
        <a:srgbClr val="A04DA3"/>
      </a:accent3>
      <a:accent4>
        <a:srgbClr val="C4652D"/>
      </a:accent4>
      <a:accent5>
        <a:srgbClr val="8B5D3D"/>
      </a:accent5>
      <a:accent6>
        <a:srgbClr val="5C92B5"/>
      </a:accent6>
      <a:hlink>
        <a:srgbClr val="67AFBD"/>
      </a:hlink>
      <a:folHlink>
        <a:srgbClr val="C2A874"/>
      </a:folHlink>
    </a:clrScheme>
    <a:fontScheme name="Roboto Cn">
      <a:majorFont>
        <a:latin typeface="Roboto Condensed Light"/>
        <a:ea typeface="Spica Neue"/>
        <a:cs typeface=""/>
      </a:majorFont>
      <a:minorFont>
        <a:latin typeface="Roboto Light"/>
        <a:ea typeface="Spica Neue Light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solidFill>
          <a:schemeClr val="accent1"/>
        </a:solidFill>
        <a:ln w="76200" cmpd="sng">
          <a:noFill/>
        </a:ln>
      </a:spPr>
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<a:prstTxWarp prst="textNoShape">
          <a:avLst/>
        </a:prstTxWarp>
        <a:noAutofit/>
      </a:bodyPr>
      <a:lstStyle>
        <a:defPPr algn="ctr">
          <a:defRPr kumimoji="1"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</a:objectDefaults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47603</TotalTime>
  <Words>330</Words>
  <Application>Microsoft Office PowerPoint</Application>
  <PresentationFormat>Произвольный</PresentationFormat>
  <Paragraphs>91</Paragraphs>
  <Slides>10</Slides>
  <Notes>1</Notes>
  <HiddenSlides>0</HiddenSlides>
  <MMClips>0</MMClips>
  <ScaleCrop>false</ScaleCrop>
  <HeadingPairs>
    <vt:vector size="6" baseType="variant">
      <vt:variant>
        <vt:lpstr>Использованные шрифты</vt:lpstr>
      </vt:variant>
      <vt:variant>
        <vt:i4>9</vt:i4>
      </vt:variant>
      <vt:variant>
        <vt:lpstr>Тема</vt:lpstr>
      </vt:variant>
      <vt:variant>
        <vt:i4>13</vt:i4>
      </vt:variant>
      <vt:variant>
        <vt:lpstr>Заголовки слайдов</vt:lpstr>
      </vt:variant>
      <vt:variant>
        <vt:i4>10</vt:i4>
      </vt:variant>
    </vt:vector>
  </HeadingPairs>
  <TitlesOfParts>
    <vt:vector size="32" baseType="lpstr">
      <vt:lpstr>ＭＳ Ｐゴシック</vt:lpstr>
      <vt:lpstr>Arial</vt:lpstr>
      <vt:lpstr>Calibri</vt:lpstr>
      <vt:lpstr>Roboto Condensed Light</vt:lpstr>
      <vt:lpstr>Roboto Light</vt:lpstr>
      <vt:lpstr>Spica Neue</vt:lpstr>
      <vt:lpstr>Spica Neue Light</vt:lpstr>
      <vt:lpstr>Times New Roman</vt:lpstr>
      <vt:lpstr>Wingdings</vt:lpstr>
      <vt:lpstr>No Decoration</vt:lpstr>
      <vt:lpstr>Contents</vt:lpstr>
      <vt:lpstr>1_Contents</vt:lpstr>
      <vt:lpstr>2_Contents</vt:lpstr>
      <vt:lpstr>3_Contents</vt:lpstr>
      <vt:lpstr>4_Contents</vt:lpstr>
      <vt:lpstr>5_Contents</vt:lpstr>
      <vt:lpstr>6_Contents</vt:lpstr>
      <vt:lpstr>7_Contents</vt:lpstr>
      <vt:lpstr>8_Contents</vt:lpstr>
      <vt:lpstr>9_Contents</vt:lpstr>
      <vt:lpstr>10_Contents</vt:lpstr>
      <vt:lpstr>11_Contents</vt:lpstr>
      <vt:lpstr>Презентация PowerPoint</vt:lpstr>
      <vt:lpstr>Презентация PowerPoint</vt:lpstr>
      <vt:lpstr>Всероссийские проверочные работы –</vt:lpstr>
      <vt:lpstr>ВПР в 2021/2022 учебном году</vt:lpstr>
      <vt:lpstr>ВПР помогает выявлять проблемы в школьном  образовании и работать над их устранением</vt:lpstr>
      <vt:lpstr>ВПР</vt:lpstr>
      <vt:lpstr>ВПР</vt:lpstr>
      <vt:lpstr>Презентация PowerPoint</vt:lpstr>
      <vt:lpstr>Презентация PowerPoint</vt:lpstr>
      <vt:lpstr>Презентация PowerPoint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Sirius</dc:title>
  <dc:creator>Jun</dc:creator>
  <cp:lastModifiedBy>Пользователь</cp:lastModifiedBy>
  <cp:revision>1141</cp:revision>
  <dcterms:created xsi:type="dcterms:W3CDTF">2015-01-09T17:56:04Z</dcterms:created>
  <dcterms:modified xsi:type="dcterms:W3CDTF">2022-02-23T08:40:04Z</dcterms:modified>
</cp:coreProperties>
</file>